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73" r:id="rId9"/>
    <p:sldId id="283" r:id="rId10"/>
    <p:sldId id="274" r:id="rId11"/>
    <p:sldId id="263" r:id="rId12"/>
    <p:sldId id="282" r:id="rId13"/>
    <p:sldId id="264" r:id="rId14"/>
    <p:sldId id="284" r:id="rId15"/>
    <p:sldId id="265" r:id="rId16"/>
    <p:sldId id="266" r:id="rId17"/>
    <p:sldId id="267" r:id="rId18"/>
    <p:sldId id="285" r:id="rId19"/>
    <p:sldId id="288" r:id="rId20"/>
    <p:sldId id="275" r:id="rId21"/>
    <p:sldId id="270" r:id="rId22"/>
    <p:sldId id="272" r:id="rId23"/>
    <p:sldId id="276" r:id="rId24"/>
    <p:sldId id="277" r:id="rId25"/>
    <p:sldId id="278" r:id="rId26"/>
    <p:sldId id="286" r:id="rId27"/>
    <p:sldId id="287" r:id="rId28"/>
    <p:sldId id="279" r:id="rId29"/>
    <p:sldId id="280" r:id="rId30"/>
    <p:sldId id="268" r:id="rId31"/>
    <p:sldId id="269" r:id="rId32"/>
    <p:sldId id="281" r:id="rId33"/>
    <p:sldId id="271" r:id="rId34"/>
  </p:sldIdLst>
  <p:sldSz cx="12192000" cy="6858000"/>
  <p:notesSz cx="6888163" cy="100203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43EDD-F92D-42B4-A9FF-42E56FF5FDED}" v="315" dt="2025-01-03T19:42:55.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94660"/>
  </p:normalViewPr>
  <p:slideViewPr>
    <p:cSldViewPr snapToGrid="0">
      <p:cViewPr varScale="1">
        <p:scale>
          <a:sx n="79" d="100"/>
          <a:sy n="79" d="100"/>
        </p:scale>
        <p:origin x="70"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 Krarup Rasmussen" userId="1e84e05b879254a2" providerId="LiveId" clId="{23643EDD-F92D-42B4-A9FF-42E56FF5FDED}"/>
    <pc:docChg chg="custSel addSld modSld">
      <pc:chgData name="Ib Krarup Rasmussen" userId="1e84e05b879254a2" providerId="LiveId" clId="{23643EDD-F92D-42B4-A9FF-42E56FF5FDED}" dt="2025-01-03T19:42:55.229" v="383" actId="20577"/>
      <pc:docMkLst>
        <pc:docMk/>
      </pc:docMkLst>
      <pc:sldChg chg="modSp mod">
        <pc:chgData name="Ib Krarup Rasmussen" userId="1e84e05b879254a2" providerId="LiveId" clId="{23643EDD-F92D-42B4-A9FF-42E56FF5FDED}" dt="2025-01-03T19:39:49.678" v="171" actId="20577"/>
        <pc:sldMkLst>
          <pc:docMk/>
          <pc:sldMk cId="1169655277" sldId="260"/>
        </pc:sldMkLst>
        <pc:spChg chg="mod">
          <ac:chgData name="Ib Krarup Rasmussen" userId="1e84e05b879254a2" providerId="LiveId" clId="{23643EDD-F92D-42B4-A9FF-42E56FF5FDED}" dt="2025-01-03T19:39:49.678" v="171" actId="20577"/>
          <ac:spMkLst>
            <pc:docMk/>
            <pc:sldMk cId="1169655277" sldId="260"/>
            <ac:spMk id="3" creationId="{473FB8B5-ACF8-909B-BF34-9629C7E589F2}"/>
          </ac:spMkLst>
        </pc:spChg>
      </pc:sldChg>
      <pc:sldChg chg="modSp">
        <pc:chgData name="Ib Krarup Rasmussen" userId="1e84e05b879254a2" providerId="LiveId" clId="{23643EDD-F92D-42B4-A9FF-42E56FF5FDED}" dt="2025-01-03T19:41:35.369" v="240" actId="20577"/>
        <pc:sldMkLst>
          <pc:docMk/>
          <pc:sldMk cId="1917420665" sldId="263"/>
        </pc:sldMkLst>
        <pc:graphicFrameChg chg="mod">
          <ac:chgData name="Ib Krarup Rasmussen" userId="1e84e05b879254a2" providerId="LiveId" clId="{23643EDD-F92D-42B4-A9FF-42E56FF5FDED}" dt="2025-01-03T19:41:35.369" v="240" actId="20577"/>
          <ac:graphicFrameMkLst>
            <pc:docMk/>
            <pc:sldMk cId="1917420665" sldId="263"/>
            <ac:graphicFrameMk id="5" creationId="{E6CE628A-8A3C-EC03-D026-E44EFFDB215A}"/>
          </ac:graphicFrameMkLst>
        </pc:graphicFrameChg>
      </pc:sldChg>
      <pc:sldChg chg="modSp">
        <pc:chgData name="Ib Krarup Rasmussen" userId="1e84e05b879254a2" providerId="LiveId" clId="{23643EDD-F92D-42B4-A9FF-42E56FF5FDED}" dt="2025-01-03T19:42:55.229" v="383" actId="20577"/>
        <pc:sldMkLst>
          <pc:docMk/>
          <pc:sldMk cId="18856981" sldId="264"/>
        </pc:sldMkLst>
        <pc:graphicFrameChg chg="mod">
          <ac:chgData name="Ib Krarup Rasmussen" userId="1e84e05b879254a2" providerId="LiveId" clId="{23643EDD-F92D-42B4-A9FF-42E56FF5FDED}" dt="2025-01-03T19:42:55.229" v="383" actId="20577"/>
          <ac:graphicFrameMkLst>
            <pc:docMk/>
            <pc:sldMk cId="18856981" sldId="264"/>
            <ac:graphicFrameMk id="5" creationId="{8BFFEAD6-92B1-BED0-3E17-2A41452EACBF}"/>
          </ac:graphicFrameMkLst>
        </pc:graphicFrameChg>
      </pc:sldChg>
      <pc:sldChg chg="modSp">
        <pc:chgData name="Ib Krarup Rasmussen" userId="1e84e05b879254a2" providerId="LiveId" clId="{23643EDD-F92D-42B4-A9FF-42E56FF5FDED}" dt="2025-01-03T19:29:29.301" v="57" actId="20577"/>
        <pc:sldMkLst>
          <pc:docMk/>
          <pc:sldMk cId="1197205738" sldId="270"/>
        </pc:sldMkLst>
        <pc:graphicFrameChg chg="mod">
          <ac:chgData name="Ib Krarup Rasmussen" userId="1e84e05b879254a2" providerId="LiveId" clId="{23643EDD-F92D-42B4-A9FF-42E56FF5FDED}" dt="2025-01-03T19:29:29.301" v="57" actId="20577"/>
          <ac:graphicFrameMkLst>
            <pc:docMk/>
            <pc:sldMk cId="1197205738" sldId="270"/>
            <ac:graphicFrameMk id="5" creationId="{04575508-CEDE-58D8-E0ED-EC24036F953B}"/>
          </ac:graphicFrameMkLst>
        </pc:graphicFrameChg>
      </pc:sldChg>
      <pc:sldChg chg="modSp">
        <pc:chgData name="Ib Krarup Rasmussen" userId="1e84e05b879254a2" providerId="LiveId" clId="{23643EDD-F92D-42B4-A9FF-42E56FF5FDED}" dt="2025-01-03T19:30:49.880" v="142" actId="20577"/>
        <pc:sldMkLst>
          <pc:docMk/>
          <pc:sldMk cId="4155713144" sldId="272"/>
        </pc:sldMkLst>
        <pc:graphicFrameChg chg="mod">
          <ac:chgData name="Ib Krarup Rasmussen" userId="1e84e05b879254a2" providerId="LiveId" clId="{23643EDD-F92D-42B4-A9FF-42E56FF5FDED}" dt="2025-01-03T19:30:49.880" v="142" actId="20577"/>
          <ac:graphicFrameMkLst>
            <pc:docMk/>
            <pc:sldMk cId="4155713144" sldId="272"/>
            <ac:graphicFrameMk id="5" creationId="{0715C0C8-D6B9-8B20-BD11-EAE23FCD604B}"/>
          </ac:graphicFrameMkLst>
        </pc:graphicFrameChg>
      </pc:sldChg>
      <pc:sldChg chg="modSp new mod">
        <pc:chgData name="Ib Krarup Rasmussen" userId="1e84e05b879254a2" providerId="LiveId" clId="{23643EDD-F92D-42B4-A9FF-42E56FF5FDED}" dt="2025-01-03T19:28:21.419" v="39" actId="20577"/>
        <pc:sldMkLst>
          <pc:docMk/>
          <pc:sldMk cId="1920764007" sldId="288"/>
        </pc:sldMkLst>
        <pc:spChg chg="mod">
          <ac:chgData name="Ib Krarup Rasmussen" userId="1e84e05b879254a2" providerId="LiveId" clId="{23643EDD-F92D-42B4-A9FF-42E56FF5FDED}" dt="2025-01-03T19:28:21.419" v="39" actId="20577"/>
          <ac:spMkLst>
            <pc:docMk/>
            <pc:sldMk cId="1920764007" sldId="288"/>
            <ac:spMk id="2" creationId="{F8E6CBE3-E614-684D-943A-4EBFD3FC546B}"/>
          </ac:spMkLst>
        </pc:spChg>
        <pc:spChg chg="mod">
          <ac:chgData name="Ib Krarup Rasmussen" userId="1e84e05b879254a2" providerId="LiveId" clId="{23643EDD-F92D-42B4-A9FF-42E56FF5FDED}" dt="2025-01-03T19:28:01.534" v="18" actId="20577"/>
          <ac:spMkLst>
            <pc:docMk/>
            <pc:sldMk cId="1920764007" sldId="288"/>
            <ac:spMk id="3" creationId="{F790BDB9-467D-4DA0-88DB-4D86A83271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44B02-849D-46DC-879C-59C2A10355A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62F322A-D32E-4DC7-926E-A927C94EF6CA}">
      <dgm:prSet/>
      <dgm:spPr/>
      <dgm:t>
        <a:bodyPr/>
        <a:lstStyle/>
        <a:p>
          <a:r>
            <a:rPr lang="da-DK" dirty="0"/>
            <a:t>2. Plastlommer</a:t>
          </a:r>
          <a:endParaRPr lang="en-US" dirty="0"/>
        </a:p>
      </dgm:t>
    </dgm:pt>
    <dgm:pt modelId="{CDF60DFF-1403-40EA-AEC5-3C736002280B}" type="parTrans" cxnId="{CBA0D8C5-E5F4-4023-9163-D75A16088D14}">
      <dgm:prSet/>
      <dgm:spPr/>
      <dgm:t>
        <a:bodyPr/>
        <a:lstStyle/>
        <a:p>
          <a:endParaRPr lang="en-US"/>
        </a:p>
      </dgm:t>
    </dgm:pt>
    <dgm:pt modelId="{6EF020CC-C94A-405E-92CF-69827EC21BA5}" type="sibTrans" cxnId="{CBA0D8C5-E5F4-4023-9163-D75A16088D14}">
      <dgm:prSet/>
      <dgm:spPr/>
      <dgm:t>
        <a:bodyPr/>
        <a:lstStyle/>
        <a:p>
          <a:endParaRPr lang="en-US"/>
        </a:p>
      </dgm:t>
    </dgm:pt>
    <dgm:pt modelId="{AFDB70DD-C1FA-40AC-B00B-094AFD062617}">
      <dgm:prSet/>
      <dgm:spPr/>
      <dgm:t>
        <a:bodyPr/>
        <a:lstStyle/>
        <a:p>
          <a:r>
            <a:rPr lang="da-DK" dirty="0"/>
            <a:t>6. Arkivkasser</a:t>
          </a:r>
          <a:endParaRPr lang="en-US" dirty="0"/>
        </a:p>
      </dgm:t>
    </dgm:pt>
    <dgm:pt modelId="{02BBA418-2011-41CE-A962-6FDFDC2AB29F}" type="parTrans" cxnId="{6D80B19D-18E3-4FB4-987D-E4C9AE5BCB4B}">
      <dgm:prSet/>
      <dgm:spPr/>
      <dgm:t>
        <a:bodyPr/>
        <a:lstStyle/>
        <a:p>
          <a:endParaRPr lang="en-US"/>
        </a:p>
      </dgm:t>
    </dgm:pt>
    <dgm:pt modelId="{085B2101-7C15-4DD9-BD43-02A60AFD6E2C}" type="sibTrans" cxnId="{6D80B19D-18E3-4FB4-987D-E4C9AE5BCB4B}">
      <dgm:prSet/>
      <dgm:spPr/>
      <dgm:t>
        <a:bodyPr/>
        <a:lstStyle/>
        <a:p>
          <a:endParaRPr lang="en-US"/>
        </a:p>
      </dgm:t>
    </dgm:pt>
    <dgm:pt modelId="{8FC16228-C513-4226-A5AB-0A61019ED0F3}">
      <dgm:prSet/>
      <dgm:spPr/>
      <dgm:t>
        <a:bodyPr/>
        <a:lstStyle/>
        <a:p>
          <a:r>
            <a:rPr lang="da-DK" dirty="0"/>
            <a:t>8. </a:t>
          </a:r>
          <a:r>
            <a:rPr lang="da-DK" dirty="0" err="1"/>
            <a:t>Mellemlæg</a:t>
          </a:r>
          <a:endParaRPr lang="en-US" dirty="0"/>
        </a:p>
      </dgm:t>
    </dgm:pt>
    <dgm:pt modelId="{09E5EAC9-88D0-4411-943F-61C6563CED53}" type="parTrans" cxnId="{FE8A93B6-5CD9-40AF-B3C4-159620618684}">
      <dgm:prSet/>
      <dgm:spPr/>
      <dgm:t>
        <a:bodyPr/>
        <a:lstStyle/>
        <a:p>
          <a:endParaRPr lang="en-US"/>
        </a:p>
      </dgm:t>
    </dgm:pt>
    <dgm:pt modelId="{273C13AC-841B-4267-A36A-E1E1AF63A5EB}" type="sibTrans" cxnId="{FE8A93B6-5CD9-40AF-B3C4-159620618684}">
      <dgm:prSet/>
      <dgm:spPr/>
      <dgm:t>
        <a:bodyPr/>
        <a:lstStyle/>
        <a:p>
          <a:endParaRPr lang="en-US"/>
        </a:p>
      </dgm:t>
    </dgm:pt>
    <dgm:pt modelId="{B9DEE439-8C0B-4AB8-8690-FC5782DD46C4}">
      <dgm:prSet/>
      <dgm:spPr/>
      <dgm:t>
        <a:bodyPr/>
        <a:lstStyle/>
        <a:p>
          <a:r>
            <a:rPr lang="en-US" dirty="0"/>
            <a:t>3. </a:t>
          </a:r>
          <a:r>
            <a:rPr lang="en-US" dirty="0" err="1"/>
            <a:t>Ringbind</a:t>
          </a:r>
          <a:endParaRPr lang="en-US" dirty="0"/>
        </a:p>
      </dgm:t>
    </dgm:pt>
    <dgm:pt modelId="{2F820761-10CB-4FAD-A58C-802A1612041C}" type="parTrans" cxnId="{187B8FB0-E7E7-49B1-8BB9-2B74FCE38377}">
      <dgm:prSet/>
      <dgm:spPr/>
      <dgm:t>
        <a:bodyPr/>
        <a:lstStyle/>
        <a:p>
          <a:endParaRPr lang="da-DK"/>
        </a:p>
      </dgm:t>
    </dgm:pt>
    <dgm:pt modelId="{CCCD6B8C-9AA9-4AF9-94BB-EC60D4D6EE8A}" type="sibTrans" cxnId="{187B8FB0-E7E7-49B1-8BB9-2B74FCE38377}">
      <dgm:prSet/>
      <dgm:spPr/>
      <dgm:t>
        <a:bodyPr/>
        <a:lstStyle/>
        <a:p>
          <a:endParaRPr lang="da-DK"/>
        </a:p>
      </dgm:t>
    </dgm:pt>
    <dgm:pt modelId="{8377DB50-5260-4895-950D-0AE779E2D766}">
      <dgm:prSet/>
      <dgm:spPr/>
      <dgm:t>
        <a:bodyPr/>
        <a:lstStyle/>
        <a:p>
          <a:r>
            <a:rPr lang="en-US" dirty="0"/>
            <a:t>4. </a:t>
          </a:r>
          <a:r>
            <a:rPr lang="en-US" dirty="0" err="1"/>
            <a:t>Indstiksbøger</a:t>
          </a:r>
          <a:endParaRPr lang="en-US" dirty="0"/>
        </a:p>
      </dgm:t>
    </dgm:pt>
    <dgm:pt modelId="{0A3B8551-C86A-4584-9197-AAF9B07B991A}" type="parTrans" cxnId="{C5A6C072-7D31-436E-8A07-F65E72F50F2D}">
      <dgm:prSet/>
      <dgm:spPr/>
      <dgm:t>
        <a:bodyPr/>
        <a:lstStyle/>
        <a:p>
          <a:endParaRPr lang="da-DK"/>
        </a:p>
      </dgm:t>
    </dgm:pt>
    <dgm:pt modelId="{2CDB59E7-95C8-4F3F-B9B8-32EC80452011}" type="sibTrans" cxnId="{C5A6C072-7D31-436E-8A07-F65E72F50F2D}">
      <dgm:prSet/>
      <dgm:spPr/>
      <dgm:t>
        <a:bodyPr/>
        <a:lstStyle/>
        <a:p>
          <a:endParaRPr lang="da-DK"/>
        </a:p>
      </dgm:t>
    </dgm:pt>
    <dgm:pt modelId="{5F770D08-53D8-43B9-B029-493615BA73AD}">
      <dgm:prSet/>
      <dgm:spPr/>
      <dgm:t>
        <a:bodyPr/>
        <a:lstStyle/>
        <a:p>
          <a:r>
            <a:rPr lang="en-US" dirty="0"/>
            <a:t>5. </a:t>
          </a:r>
          <a:r>
            <a:rPr lang="en-US" dirty="0" err="1"/>
            <a:t>Klemlommer</a:t>
          </a:r>
          <a:r>
            <a:rPr lang="en-US" dirty="0"/>
            <a:t> og </a:t>
          </a:r>
          <a:r>
            <a:rPr lang="en-US" dirty="0" err="1"/>
            <a:t>hængsler</a:t>
          </a:r>
          <a:endParaRPr lang="en-US" dirty="0"/>
        </a:p>
      </dgm:t>
    </dgm:pt>
    <dgm:pt modelId="{6BCFCCAE-B603-4E1A-BB2C-FEB739B0A4F7}" type="parTrans" cxnId="{C1DC60DE-C4B2-41BE-9E19-9CE41265DA6D}">
      <dgm:prSet/>
      <dgm:spPr/>
      <dgm:t>
        <a:bodyPr/>
        <a:lstStyle/>
        <a:p>
          <a:endParaRPr lang="da-DK"/>
        </a:p>
      </dgm:t>
    </dgm:pt>
    <dgm:pt modelId="{DD039BC4-5FFC-4E81-9873-49428EFB13DE}" type="sibTrans" cxnId="{C1DC60DE-C4B2-41BE-9E19-9CE41265DA6D}">
      <dgm:prSet/>
      <dgm:spPr/>
      <dgm:t>
        <a:bodyPr/>
        <a:lstStyle/>
        <a:p>
          <a:endParaRPr lang="da-DK"/>
        </a:p>
      </dgm:t>
    </dgm:pt>
    <dgm:pt modelId="{25BCEA17-CD1C-45B0-A47C-86B9932ADB7C}">
      <dgm:prSet/>
      <dgm:spPr/>
      <dgm:t>
        <a:bodyPr/>
        <a:lstStyle/>
        <a:p>
          <a:r>
            <a:rPr lang="en-US" dirty="0"/>
            <a:t>1. </a:t>
          </a:r>
          <a:r>
            <a:rPr lang="en-US" dirty="0" err="1"/>
            <a:t>Papir</a:t>
          </a:r>
          <a:r>
            <a:rPr lang="en-US" dirty="0"/>
            <a:t>, </a:t>
          </a:r>
          <a:r>
            <a:rPr lang="en-US" dirty="0" err="1"/>
            <a:t>karton</a:t>
          </a:r>
          <a:r>
            <a:rPr lang="en-US" dirty="0"/>
            <a:t> og pap</a:t>
          </a:r>
        </a:p>
      </dgm:t>
    </dgm:pt>
    <dgm:pt modelId="{CA57B79C-9201-4276-A190-377B05381E60}" type="parTrans" cxnId="{9A5E6BB2-0340-45F7-9F52-BD66BDD4C9B2}">
      <dgm:prSet/>
      <dgm:spPr/>
      <dgm:t>
        <a:bodyPr/>
        <a:lstStyle/>
        <a:p>
          <a:endParaRPr lang="da-DK"/>
        </a:p>
      </dgm:t>
    </dgm:pt>
    <dgm:pt modelId="{42A49B4B-6C3F-47E8-95A9-04310E69F37C}" type="sibTrans" cxnId="{9A5E6BB2-0340-45F7-9F52-BD66BDD4C9B2}">
      <dgm:prSet/>
      <dgm:spPr/>
      <dgm:t>
        <a:bodyPr/>
        <a:lstStyle/>
        <a:p>
          <a:endParaRPr lang="da-DK"/>
        </a:p>
      </dgm:t>
    </dgm:pt>
    <dgm:pt modelId="{F8159B80-7ACA-4300-B614-7F32DAC46328}">
      <dgm:prSet/>
      <dgm:spPr/>
      <dgm:t>
        <a:bodyPr/>
        <a:lstStyle/>
        <a:p>
          <a:r>
            <a:rPr lang="en-US" dirty="0"/>
            <a:t>7. </a:t>
          </a:r>
          <a:r>
            <a:rPr lang="en-US" dirty="0" err="1"/>
            <a:t>Kuverter</a:t>
          </a:r>
          <a:endParaRPr lang="en-US" dirty="0"/>
        </a:p>
      </dgm:t>
    </dgm:pt>
    <dgm:pt modelId="{A8BA7130-B511-4FF4-BAA8-CEF312570BB4}" type="parTrans" cxnId="{F08F6C7B-771A-46EC-9319-C1A3C5640AA9}">
      <dgm:prSet/>
      <dgm:spPr/>
      <dgm:t>
        <a:bodyPr/>
        <a:lstStyle/>
        <a:p>
          <a:endParaRPr lang="da-DK"/>
        </a:p>
      </dgm:t>
    </dgm:pt>
    <dgm:pt modelId="{6E0176C9-EEB4-4F9B-8A88-EC7BF1A4065A}" type="sibTrans" cxnId="{F08F6C7B-771A-46EC-9319-C1A3C5640AA9}">
      <dgm:prSet/>
      <dgm:spPr/>
      <dgm:t>
        <a:bodyPr/>
        <a:lstStyle/>
        <a:p>
          <a:endParaRPr lang="da-DK"/>
        </a:p>
      </dgm:t>
    </dgm:pt>
    <dgm:pt modelId="{CF959589-6640-4AD7-A6B5-9ECA4B4A4BA2}" type="pres">
      <dgm:prSet presAssocID="{3FE44B02-849D-46DC-879C-59C2A10355AA}" presName="vert0" presStyleCnt="0">
        <dgm:presLayoutVars>
          <dgm:dir/>
          <dgm:animOne val="branch"/>
          <dgm:animLvl val="lvl"/>
        </dgm:presLayoutVars>
      </dgm:prSet>
      <dgm:spPr/>
    </dgm:pt>
    <dgm:pt modelId="{54A0CA54-28E1-4310-9E10-D2201F32824E}" type="pres">
      <dgm:prSet presAssocID="{25BCEA17-CD1C-45B0-A47C-86B9932ADB7C}" presName="thickLine" presStyleLbl="alignNode1" presStyleIdx="0" presStyleCnt="8"/>
      <dgm:spPr/>
    </dgm:pt>
    <dgm:pt modelId="{B0B763E4-8185-4C60-BC31-FD4578913F62}" type="pres">
      <dgm:prSet presAssocID="{25BCEA17-CD1C-45B0-A47C-86B9932ADB7C}" presName="horz1" presStyleCnt="0"/>
      <dgm:spPr/>
    </dgm:pt>
    <dgm:pt modelId="{0C056A2B-4275-40CD-AD1E-BF6646E90261}" type="pres">
      <dgm:prSet presAssocID="{25BCEA17-CD1C-45B0-A47C-86B9932ADB7C}" presName="tx1" presStyleLbl="revTx" presStyleIdx="0" presStyleCnt="8"/>
      <dgm:spPr/>
    </dgm:pt>
    <dgm:pt modelId="{52A8EBEC-4E14-4882-8AC9-AF1DAA07DF39}" type="pres">
      <dgm:prSet presAssocID="{25BCEA17-CD1C-45B0-A47C-86B9932ADB7C}" presName="vert1" presStyleCnt="0"/>
      <dgm:spPr/>
    </dgm:pt>
    <dgm:pt modelId="{D9839FA7-E893-443F-9BE7-E083ED3C0B9B}" type="pres">
      <dgm:prSet presAssocID="{762F322A-D32E-4DC7-926E-A927C94EF6CA}" presName="thickLine" presStyleLbl="alignNode1" presStyleIdx="1" presStyleCnt="8"/>
      <dgm:spPr/>
    </dgm:pt>
    <dgm:pt modelId="{3002A02D-C8C1-41AB-A47C-650C624BF7F7}" type="pres">
      <dgm:prSet presAssocID="{762F322A-D32E-4DC7-926E-A927C94EF6CA}" presName="horz1" presStyleCnt="0"/>
      <dgm:spPr/>
    </dgm:pt>
    <dgm:pt modelId="{2568B23F-B9A4-4439-BEBE-790A06B8FAA1}" type="pres">
      <dgm:prSet presAssocID="{762F322A-D32E-4DC7-926E-A927C94EF6CA}" presName="tx1" presStyleLbl="revTx" presStyleIdx="1" presStyleCnt="8"/>
      <dgm:spPr/>
    </dgm:pt>
    <dgm:pt modelId="{E10596F0-669B-41CB-84DF-4BDC7EBAF37D}" type="pres">
      <dgm:prSet presAssocID="{762F322A-D32E-4DC7-926E-A927C94EF6CA}" presName="vert1" presStyleCnt="0"/>
      <dgm:spPr/>
    </dgm:pt>
    <dgm:pt modelId="{241E96BA-C226-435E-AE99-36C129D31D5A}" type="pres">
      <dgm:prSet presAssocID="{B9DEE439-8C0B-4AB8-8690-FC5782DD46C4}" presName="thickLine" presStyleLbl="alignNode1" presStyleIdx="2" presStyleCnt="8"/>
      <dgm:spPr/>
    </dgm:pt>
    <dgm:pt modelId="{1D2CA11B-BCC6-4ABF-B46D-587317A745BF}" type="pres">
      <dgm:prSet presAssocID="{B9DEE439-8C0B-4AB8-8690-FC5782DD46C4}" presName="horz1" presStyleCnt="0"/>
      <dgm:spPr/>
    </dgm:pt>
    <dgm:pt modelId="{1540AA02-638A-43AA-B570-A06D2662C790}" type="pres">
      <dgm:prSet presAssocID="{B9DEE439-8C0B-4AB8-8690-FC5782DD46C4}" presName="tx1" presStyleLbl="revTx" presStyleIdx="2" presStyleCnt="8"/>
      <dgm:spPr/>
    </dgm:pt>
    <dgm:pt modelId="{7C43D862-443E-47EC-92A9-A774F3BBA1C7}" type="pres">
      <dgm:prSet presAssocID="{B9DEE439-8C0B-4AB8-8690-FC5782DD46C4}" presName="vert1" presStyleCnt="0"/>
      <dgm:spPr/>
    </dgm:pt>
    <dgm:pt modelId="{0779B59F-193D-49A1-80AB-091D8063B6AC}" type="pres">
      <dgm:prSet presAssocID="{8377DB50-5260-4895-950D-0AE779E2D766}" presName="thickLine" presStyleLbl="alignNode1" presStyleIdx="3" presStyleCnt="8"/>
      <dgm:spPr/>
    </dgm:pt>
    <dgm:pt modelId="{F0677E34-3E68-42A0-A52D-E7AFEE255BDE}" type="pres">
      <dgm:prSet presAssocID="{8377DB50-5260-4895-950D-0AE779E2D766}" presName="horz1" presStyleCnt="0"/>
      <dgm:spPr/>
    </dgm:pt>
    <dgm:pt modelId="{AEF59217-795D-4F3C-9F49-0019F35F8331}" type="pres">
      <dgm:prSet presAssocID="{8377DB50-5260-4895-950D-0AE779E2D766}" presName="tx1" presStyleLbl="revTx" presStyleIdx="3" presStyleCnt="8"/>
      <dgm:spPr/>
    </dgm:pt>
    <dgm:pt modelId="{31F32948-0FD2-4B4C-9B22-83CED89D878F}" type="pres">
      <dgm:prSet presAssocID="{8377DB50-5260-4895-950D-0AE779E2D766}" presName="vert1" presStyleCnt="0"/>
      <dgm:spPr/>
    </dgm:pt>
    <dgm:pt modelId="{846EBD0A-1BB3-4CAC-A134-5D4A0AF5075C}" type="pres">
      <dgm:prSet presAssocID="{5F770D08-53D8-43B9-B029-493615BA73AD}" presName="thickLine" presStyleLbl="alignNode1" presStyleIdx="4" presStyleCnt="8"/>
      <dgm:spPr/>
    </dgm:pt>
    <dgm:pt modelId="{AA1F5457-EDC6-4FE8-8218-E38CC3900FD0}" type="pres">
      <dgm:prSet presAssocID="{5F770D08-53D8-43B9-B029-493615BA73AD}" presName="horz1" presStyleCnt="0"/>
      <dgm:spPr/>
    </dgm:pt>
    <dgm:pt modelId="{61391574-CEFE-4F47-81D0-730D1B863D52}" type="pres">
      <dgm:prSet presAssocID="{5F770D08-53D8-43B9-B029-493615BA73AD}" presName="tx1" presStyleLbl="revTx" presStyleIdx="4" presStyleCnt="8"/>
      <dgm:spPr/>
    </dgm:pt>
    <dgm:pt modelId="{8B0D7A69-AE3D-4131-9B43-8A8DD9DF4C1B}" type="pres">
      <dgm:prSet presAssocID="{5F770D08-53D8-43B9-B029-493615BA73AD}" presName="vert1" presStyleCnt="0"/>
      <dgm:spPr/>
    </dgm:pt>
    <dgm:pt modelId="{8149695D-F252-4950-802E-52BAEA60A7BA}" type="pres">
      <dgm:prSet presAssocID="{AFDB70DD-C1FA-40AC-B00B-094AFD062617}" presName="thickLine" presStyleLbl="alignNode1" presStyleIdx="5" presStyleCnt="8"/>
      <dgm:spPr/>
    </dgm:pt>
    <dgm:pt modelId="{6E93AE3F-AD48-4444-BC15-00BD28C3A6D3}" type="pres">
      <dgm:prSet presAssocID="{AFDB70DD-C1FA-40AC-B00B-094AFD062617}" presName="horz1" presStyleCnt="0"/>
      <dgm:spPr/>
    </dgm:pt>
    <dgm:pt modelId="{7915AEF6-C05E-4BAA-A6AC-BA41C9DAA8C7}" type="pres">
      <dgm:prSet presAssocID="{AFDB70DD-C1FA-40AC-B00B-094AFD062617}" presName="tx1" presStyleLbl="revTx" presStyleIdx="5" presStyleCnt="8"/>
      <dgm:spPr/>
    </dgm:pt>
    <dgm:pt modelId="{DB7F164B-B1DE-4847-BE07-889E47BB18E7}" type="pres">
      <dgm:prSet presAssocID="{AFDB70DD-C1FA-40AC-B00B-094AFD062617}" presName="vert1" presStyleCnt="0"/>
      <dgm:spPr/>
    </dgm:pt>
    <dgm:pt modelId="{0B757B6C-36EC-4B2A-8FD4-85D91397866F}" type="pres">
      <dgm:prSet presAssocID="{F8159B80-7ACA-4300-B614-7F32DAC46328}" presName="thickLine" presStyleLbl="alignNode1" presStyleIdx="6" presStyleCnt="8"/>
      <dgm:spPr/>
    </dgm:pt>
    <dgm:pt modelId="{094CF06C-FD06-4F85-BA2C-E41A9C161726}" type="pres">
      <dgm:prSet presAssocID="{F8159B80-7ACA-4300-B614-7F32DAC46328}" presName="horz1" presStyleCnt="0"/>
      <dgm:spPr/>
    </dgm:pt>
    <dgm:pt modelId="{9D34EE8B-7965-4572-AFA4-12609AEDD19A}" type="pres">
      <dgm:prSet presAssocID="{F8159B80-7ACA-4300-B614-7F32DAC46328}" presName="tx1" presStyleLbl="revTx" presStyleIdx="6" presStyleCnt="8"/>
      <dgm:spPr/>
    </dgm:pt>
    <dgm:pt modelId="{F6721D4F-6303-454D-9811-673E2BF8F013}" type="pres">
      <dgm:prSet presAssocID="{F8159B80-7ACA-4300-B614-7F32DAC46328}" presName="vert1" presStyleCnt="0"/>
      <dgm:spPr/>
    </dgm:pt>
    <dgm:pt modelId="{B329C273-1A36-432E-8350-EC89469F8F06}" type="pres">
      <dgm:prSet presAssocID="{8FC16228-C513-4226-A5AB-0A61019ED0F3}" presName="thickLine" presStyleLbl="alignNode1" presStyleIdx="7" presStyleCnt="8"/>
      <dgm:spPr/>
    </dgm:pt>
    <dgm:pt modelId="{A07EF3D0-6B25-46AF-AE41-45D71BFDB902}" type="pres">
      <dgm:prSet presAssocID="{8FC16228-C513-4226-A5AB-0A61019ED0F3}" presName="horz1" presStyleCnt="0"/>
      <dgm:spPr/>
    </dgm:pt>
    <dgm:pt modelId="{DC4FCBB1-8F95-4BE8-A520-38D481BBBD37}" type="pres">
      <dgm:prSet presAssocID="{8FC16228-C513-4226-A5AB-0A61019ED0F3}" presName="tx1" presStyleLbl="revTx" presStyleIdx="7" presStyleCnt="8"/>
      <dgm:spPr/>
    </dgm:pt>
    <dgm:pt modelId="{A7DFCC85-4904-4B48-86F8-EA46A24C176D}" type="pres">
      <dgm:prSet presAssocID="{8FC16228-C513-4226-A5AB-0A61019ED0F3}" presName="vert1" presStyleCnt="0"/>
      <dgm:spPr/>
    </dgm:pt>
  </dgm:ptLst>
  <dgm:cxnLst>
    <dgm:cxn modelId="{9C83101B-8458-4F7B-9AC8-ABE8F1EF7511}" type="presOf" srcId="{B9DEE439-8C0B-4AB8-8690-FC5782DD46C4}" destId="{1540AA02-638A-43AA-B570-A06D2662C790}" srcOrd="0" destOrd="0" presId="urn:microsoft.com/office/officeart/2008/layout/LinedList"/>
    <dgm:cxn modelId="{B850B54B-7D58-4797-BEEC-6F2586346885}" type="presOf" srcId="{AFDB70DD-C1FA-40AC-B00B-094AFD062617}" destId="{7915AEF6-C05E-4BAA-A6AC-BA41C9DAA8C7}" srcOrd="0" destOrd="0" presId="urn:microsoft.com/office/officeart/2008/layout/LinedList"/>
    <dgm:cxn modelId="{C5A6C072-7D31-436E-8A07-F65E72F50F2D}" srcId="{3FE44B02-849D-46DC-879C-59C2A10355AA}" destId="{8377DB50-5260-4895-950D-0AE779E2D766}" srcOrd="3" destOrd="0" parTransId="{0A3B8551-C86A-4584-9197-AAF9B07B991A}" sibTransId="{2CDB59E7-95C8-4F3F-B9B8-32EC80452011}"/>
    <dgm:cxn modelId="{981C8953-2139-44EA-8F86-2AEAF25B8D76}" type="presOf" srcId="{F8159B80-7ACA-4300-B614-7F32DAC46328}" destId="{9D34EE8B-7965-4572-AFA4-12609AEDD19A}" srcOrd="0" destOrd="0" presId="urn:microsoft.com/office/officeart/2008/layout/LinedList"/>
    <dgm:cxn modelId="{F08F6C7B-771A-46EC-9319-C1A3C5640AA9}" srcId="{3FE44B02-849D-46DC-879C-59C2A10355AA}" destId="{F8159B80-7ACA-4300-B614-7F32DAC46328}" srcOrd="6" destOrd="0" parTransId="{A8BA7130-B511-4FF4-BAA8-CEF312570BB4}" sibTransId="{6E0176C9-EEB4-4F9B-8A88-EC7BF1A4065A}"/>
    <dgm:cxn modelId="{37B55386-3B50-41D5-B027-6345207C4393}" type="presOf" srcId="{8377DB50-5260-4895-950D-0AE779E2D766}" destId="{AEF59217-795D-4F3C-9F49-0019F35F8331}" srcOrd="0" destOrd="0" presId="urn:microsoft.com/office/officeart/2008/layout/LinedList"/>
    <dgm:cxn modelId="{481A5C8A-3B62-4DE0-9F28-168E6F292EAB}" type="presOf" srcId="{3FE44B02-849D-46DC-879C-59C2A10355AA}" destId="{CF959589-6640-4AD7-A6B5-9ECA4B4A4BA2}" srcOrd="0" destOrd="0" presId="urn:microsoft.com/office/officeart/2008/layout/LinedList"/>
    <dgm:cxn modelId="{9FF5858A-B3BA-452E-A375-DEC3325CC5CA}" type="presOf" srcId="{8FC16228-C513-4226-A5AB-0A61019ED0F3}" destId="{DC4FCBB1-8F95-4BE8-A520-38D481BBBD37}" srcOrd="0" destOrd="0" presId="urn:microsoft.com/office/officeart/2008/layout/LinedList"/>
    <dgm:cxn modelId="{6D80B19D-18E3-4FB4-987D-E4C9AE5BCB4B}" srcId="{3FE44B02-849D-46DC-879C-59C2A10355AA}" destId="{AFDB70DD-C1FA-40AC-B00B-094AFD062617}" srcOrd="5" destOrd="0" parTransId="{02BBA418-2011-41CE-A962-6FDFDC2AB29F}" sibTransId="{085B2101-7C15-4DD9-BD43-02A60AFD6E2C}"/>
    <dgm:cxn modelId="{0CEE92A3-6E72-44D3-9056-3D90D8E09A97}" type="presOf" srcId="{5F770D08-53D8-43B9-B029-493615BA73AD}" destId="{61391574-CEFE-4F47-81D0-730D1B863D52}" srcOrd="0" destOrd="0" presId="urn:microsoft.com/office/officeart/2008/layout/LinedList"/>
    <dgm:cxn modelId="{187B8FB0-E7E7-49B1-8BB9-2B74FCE38377}" srcId="{3FE44B02-849D-46DC-879C-59C2A10355AA}" destId="{B9DEE439-8C0B-4AB8-8690-FC5782DD46C4}" srcOrd="2" destOrd="0" parTransId="{2F820761-10CB-4FAD-A58C-802A1612041C}" sibTransId="{CCCD6B8C-9AA9-4AF9-94BB-EC60D4D6EE8A}"/>
    <dgm:cxn modelId="{9A5E6BB2-0340-45F7-9F52-BD66BDD4C9B2}" srcId="{3FE44B02-849D-46DC-879C-59C2A10355AA}" destId="{25BCEA17-CD1C-45B0-A47C-86B9932ADB7C}" srcOrd="0" destOrd="0" parTransId="{CA57B79C-9201-4276-A190-377B05381E60}" sibTransId="{42A49B4B-6C3F-47E8-95A9-04310E69F37C}"/>
    <dgm:cxn modelId="{FE8A93B6-5CD9-40AF-B3C4-159620618684}" srcId="{3FE44B02-849D-46DC-879C-59C2A10355AA}" destId="{8FC16228-C513-4226-A5AB-0A61019ED0F3}" srcOrd="7" destOrd="0" parTransId="{09E5EAC9-88D0-4411-943F-61C6563CED53}" sibTransId="{273C13AC-841B-4267-A36A-E1E1AF63A5EB}"/>
    <dgm:cxn modelId="{CBA0D8C5-E5F4-4023-9163-D75A16088D14}" srcId="{3FE44B02-849D-46DC-879C-59C2A10355AA}" destId="{762F322A-D32E-4DC7-926E-A927C94EF6CA}" srcOrd="1" destOrd="0" parTransId="{CDF60DFF-1403-40EA-AEC5-3C736002280B}" sibTransId="{6EF020CC-C94A-405E-92CF-69827EC21BA5}"/>
    <dgm:cxn modelId="{92AE11CE-7F6F-4079-8DDC-194747B71F7E}" type="presOf" srcId="{762F322A-D32E-4DC7-926E-A927C94EF6CA}" destId="{2568B23F-B9A4-4439-BEBE-790A06B8FAA1}" srcOrd="0" destOrd="0" presId="urn:microsoft.com/office/officeart/2008/layout/LinedList"/>
    <dgm:cxn modelId="{C1DC60DE-C4B2-41BE-9E19-9CE41265DA6D}" srcId="{3FE44B02-849D-46DC-879C-59C2A10355AA}" destId="{5F770D08-53D8-43B9-B029-493615BA73AD}" srcOrd="4" destOrd="0" parTransId="{6BCFCCAE-B603-4E1A-BB2C-FEB739B0A4F7}" sibTransId="{DD039BC4-5FFC-4E81-9873-49428EFB13DE}"/>
    <dgm:cxn modelId="{6BA39EEF-0C74-47C2-ABDB-59C1C6FD5BE5}" type="presOf" srcId="{25BCEA17-CD1C-45B0-A47C-86B9932ADB7C}" destId="{0C056A2B-4275-40CD-AD1E-BF6646E90261}" srcOrd="0" destOrd="0" presId="urn:microsoft.com/office/officeart/2008/layout/LinedList"/>
    <dgm:cxn modelId="{3FDBD5D4-019B-42DF-B9E5-02721B9E9AF4}" type="presParOf" srcId="{CF959589-6640-4AD7-A6B5-9ECA4B4A4BA2}" destId="{54A0CA54-28E1-4310-9E10-D2201F32824E}" srcOrd="0" destOrd="0" presId="urn:microsoft.com/office/officeart/2008/layout/LinedList"/>
    <dgm:cxn modelId="{661EC79B-BF27-4FD2-BD3C-391A8F697246}" type="presParOf" srcId="{CF959589-6640-4AD7-A6B5-9ECA4B4A4BA2}" destId="{B0B763E4-8185-4C60-BC31-FD4578913F62}" srcOrd="1" destOrd="0" presId="urn:microsoft.com/office/officeart/2008/layout/LinedList"/>
    <dgm:cxn modelId="{944AC05B-4F5C-4ADE-B89C-550C0A1C9A63}" type="presParOf" srcId="{B0B763E4-8185-4C60-BC31-FD4578913F62}" destId="{0C056A2B-4275-40CD-AD1E-BF6646E90261}" srcOrd="0" destOrd="0" presId="urn:microsoft.com/office/officeart/2008/layout/LinedList"/>
    <dgm:cxn modelId="{C78AF73D-36E6-4907-9449-461315C4D8E5}" type="presParOf" srcId="{B0B763E4-8185-4C60-BC31-FD4578913F62}" destId="{52A8EBEC-4E14-4882-8AC9-AF1DAA07DF39}" srcOrd="1" destOrd="0" presId="urn:microsoft.com/office/officeart/2008/layout/LinedList"/>
    <dgm:cxn modelId="{54ED984D-0890-4392-A441-E10B79476E0D}" type="presParOf" srcId="{CF959589-6640-4AD7-A6B5-9ECA4B4A4BA2}" destId="{D9839FA7-E893-443F-9BE7-E083ED3C0B9B}" srcOrd="2" destOrd="0" presId="urn:microsoft.com/office/officeart/2008/layout/LinedList"/>
    <dgm:cxn modelId="{4396E0CF-CEBA-4E99-A14E-973106A56713}" type="presParOf" srcId="{CF959589-6640-4AD7-A6B5-9ECA4B4A4BA2}" destId="{3002A02D-C8C1-41AB-A47C-650C624BF7F7}" srcOrd="3" destOrd="0" presId="urn:microsoft.com/office/officeart/2008/layout/LinedList"/>
    <dgm:cxn modelId="{9D1BF589-BCC9-4573-A158-FFA1D962FE66}" type="presParOf" srcId="{3002A02D-C8C1-41AB-A47C-650C624BF7F7}" destId="{2568B23F-B9A4-4439-BEBE-790A06B8FAA1}" srcOrd="0" destOrd="0" presId="urn:microsoft.com/office/officeart/2008/layout/LinedList"/>
    <dgm:cxn modelId="{6AEEBD5F-D573-4AAB-BF6B-AE641B32BF80}" type="presParOf" srcId="{3002A02D-C8C1-41AB-A47C-650C624BF7F7}" destId="{E10596F0-669B-41CB-84DF-4BDC7EBAF37D}" srcOrd="1" destOrd="0" presId="urn:microsoft.com/office/officeart/2008/layout/LinedList"/>
    <dgm:cxn modelId="{780DABE6-B3AD-458F-8665-8A9430D4C020}" type="presParOf" srcId="{CF959589-6640-4AD7-A6B5-9ECA4B4A4BA2}" destId="{241E96BA-C226-435E-AE99-36C129D31D5A}" srcOrd="4" destOrd="0" presId="urn:microsoft.com/office/officeart/2008/layout/LinedList"/>
    <dgm:cxn modelId="{2E298F1C-1BCA-45B4-A6B6-4818B0D0F8F0}" type="presParOf" srcId="{CF959589-6640-4AD7-A6B5-9ECA4B4A4BA2}" destId="{1D2CA11B-BCC6-4ABF-B46D-587317A745BF}" srcOrd="5" destOrd="0" presId="urn:microsoft.com/office/officeart/2008/layout/LinedList"/>
    <dgm:cxn modelId="{9AC2012A-D222-4937-94E4-0D39DF15D55C}" type="presParOf" srcId="{1D2CA11B-BCC6-4ABF-B46D-587317A745BF}" destId="{1540AA02-638A-43AA-B570-A06D2662C790}" srcOrd="0" destOrd="0" presId="urn:microsoft.com/office/officeart/2008/layout/LinedList"/>
    <dgm:cxn modelId="{2048AFE2-4A3F-4546-8D3D-563A0017BFA5}" type="presParOf" srcId="{1D2CA11B-BCC6-4ABF-B46D-587317A745BF}" destId="{7C43D862-443E-47EC-92A9-A774F3BBA1C7}" srcOrd="1" destOrd="0" presId="urn:microsoft.com/office/officeart/2008/layout/LinedList"/>
    <dgm:cxn modelId="{27E7850C-131E-4CF6-86EA-571C829A69EC}" type="presParOf" srcId="{CF959589-6640-4AD7-A6B5-9ECA4B4A4BA2}" destId="{0779B59F-193D-49A1-80AB-091D8063B6AC}" srcOrd="6" destOrd="0" presId="urn:microsoft.com/office/officeart/2008/layout/LinedList"/>
    <dgm:cxn modelId="{B65746F7-60DB-432C-930B-0B7BC15A12A9}" type="presParOf" srcId="{CF959589-6640-4AD7-A6B5-9ECA4B4A4BA2}" destId="{F0677E34-3E68-42A0-A52D-E7AFEE255BDE}" srcOrd="7" destOrd="0" presId="urn:microsoft.com/office/officeart/2008/layout/LinedList"/>
    <dgm:cxn modelId="{0D52B451-9E4C-422D-992F-0919067EB8D5}" type="presParOf" srcId="{F0677E34-3E68-42A0-A52D-E7AFEE255BDE}" destId="{AEF59217-795D-4F3C-9F49-0019F35F8331}" srcOrd="0" destOrd="0" presId="urn:microsoft.com/office/officeart/2008/layout/LinedList"/>
    <dgm:cxn modelId="{34D1481A-08DC-4A59-A443-9513DDF1BD6B}" type="presParOf" srcId="{F0677E34-3E68-42A0-A52D-E7AFEE255BDE}" destId="{31F32948-0FD2-4B4C-9B22-83CED89D878F}" srcOrd="1" destOrd="0" presId="urn:microsoft.com/office/officeart/2008/layout/LinedList"/>
    <dgm:cxn modelId="{D8F901D5-8C2F-4A88-BE11-089561ABA505}" type="presParOf" srcId="{CF959589-6640-4AD7-A6B5-9ECA4B4A4BA2}" destId="{846EBD0A-1BB3-4CAC-A134-5D4A0AF5075C}" srcOrd="8" destOrd="0" presId="urn:microsoft.com/office/officeart/2008/layout/LinedList"/>
    <dgm:cxn modelId="{2C5CF30D-68E7-42C3-BA88-237FB5AB7EDC}" type="presParOf" srcId="{CF959589-6640-4AD7-A6B5-9ECA4B4A4BA2}" destId="{AA1F5457-EDC6-4FE8-8218-E38CC3900FD0}" srcOrd="9" destOrd="0" presId="urn:microsoft.com/office/officeart/2008/layout/LinedList"/>
    <dgm:cxn modelId="{5C9CF0B7-F2DD-4383-B641-283E1A3B8D47}" type="presParOf" srcId="{AA1F5457-EDC6-4FE8-8218-E38CC3900FD0}" destId="{61391574-CEFE-4F47-81D0-730D1B863D52}" srcOrd="0" destOrd="0" presId="urn:microsoft.com/office/officeart/2008/layout/LinedList"/>
    <dgm:cxn modelId="{0F543DF4-2F68-48C3-9D53-03EE10407B88}" type="presParOf" srcId="{AA1F5457-EDC6-4FE8-8218-E38CC3900FD0}" destId="{8B0D7A69-AE3D-4131-9B43-8A8DD9DF4C1B}" srcOrd="1" destOrd="0" presId="urn:microsoft.com/office/officeart/2008/layout/LinedList"/>
    <dgm:cxn modelId="{F2CD4F28-3CAE-446F-A847-6FDEB5939DA7}" type="presParOf" srcId="{CF959589-6640-4AD7-A6B5-9ECA4B4A4BA2}" destId="{8149695D-F252-4950-802E-52BAEA60A7BA}" srcOrd="10" destOrd="0" presId="urn:microsoft.com/office/officeart/2008/layout/LinedList"/>
    <dgm:cxn modelId="{DCB01352-6D87-4D3E-97B6-9DD75C22B7DA}" type="presParOf" srcId="{CF959589-6640-4AD7-A6B5-9ECA4B4A4BA2}" destId="{6E93AE3F-AD48-4444-BC15-00BD28C3A6D3}" srcOrd="11" destOrd="0" presId="urn:microsoft.com/office/officeart/2008/layout/LinedList"/>
    <dgm:cxn modelId="{59EE3B77-EA66-4353-8886-AF33DF5FB550}" type="presParOf" srcId="{6E93AE3F-AD48-4444-BC15-00BD28C3A6D3}" destId="{7915AEF6-C05E-4BAA-A6AC-BA41C9DAA8C7}" srcOrd="0" destOrd="0" presId="urn:microsoft.com/office/officeart/2008/layout/LinedList"/>
    <dgm:cxn modelId="{F1D95933-6FB5-4C02-97C8-70255DAD9998}" type="presParOf" srcId="{6E93AE3F-AD48-4444-BC15-00BD28C3A6D3}" destId="{DB7F164B-B1DE-4847-BE07-889E47BB18E7}" srcOrd="1" destOrd="0" presId="urn:microsoft.com/office/officeart/2008/layout/LinedList"/>
    <dgm:cxn modelId="{E2CA9817-4481-40D5-96F6-3B0F0BBF9EDA}" type="presParOf" srcId="{CF959589-6640-4AD7-A6B5-9ECA4B4A4BA2}" destId="{0B757B6C-36EC-4B2A-8FD4-85D91397866F}" srcOrd="12" destOrd="0" presId="urn:microsoft.com/office/officeart/2008/layout/LinedList"/>
    <dgm:cxn modelId="{5EF8FD45-0EB2-4ECC-B69E-DBA13CB11327}" type="presParOf" srcId="{CF959589-6640-4AD7-A6B5-9ECA4B4A4BA2}" destId="{094CF06C-FD06-4F85-BA2C-E41A9C161726}" srcOrd="13" destOrd="0" presId="urn:microsoft.com/office/officeart/2008/layout/LinedList"/>
    <dgm:cxn modelId="{EBA4781E-A589-47AB-81F0-C4A121C96EE1}" type="presParOf" srcId="{094CF06C-FD06-4F85-BA2C-E41A9C161726}" destId="{9D34EE8B-7965-4572-AFA4-12609AEDD19A}" srcOrd="0" destOrd="0" presId="urn:microsoft.com/office/officeart/2008/layout/LinedList"/>
    <dgm:cxn modelId="{787BAE9C-0E2C-4B4D-8AD0-FE7F1E0C1972}" type="presParOf" srcId="{094CF06C-FD06-4F85-BA2C-E41A9C161726}" destId="{F6721D4F-6303-454D-9811-673E2BF8F013}" srcOrd="1" destOrd="0" presId="urn:microsoft.com/office/officeart/2008/layout/LinedList"/>
    <dgm:cxn modelId="{ACE7BB04-3956-4EC0-B55B-DF20CB54333C}" type="presParOf" srcId="{CF959589-6640-4AD7-A6B5-9ECA4B4A4BA2}" destId="{B329C273-1A36-432E-8350-EC89469F8F06}" srcOrd="14" destOrd="0" presId="urn:microsoft.com/office/officeart/2008/layout/LinedList"/>
    <dgm:cxn modelId="{24EBFD49-FBE0-4598-A883-592438B1D23A}" type="presParOf" srcId="{CF959589-6640-4AD7-A6B5-9ECA4B4A4BA2}" destId="{A07EF3D0-6B25-46AF-AE41-45D71BFDB902}" srcOrd="15" destOrd="0" presId="urn:microsoft.com/office/officeart/2008/layout/LinedList"/>
    <dgm:cxn modelId="{0386BA29-3ADC-4814-9041-ED83217BB0B0}" type="presParOf" srcId="{A07EF3D0-6B25-46AF-AE41-45D71BFDB902}" destId="{DC4FCBB1-8F95-4BE8-A520-38D481BBBD37}" srcOrd="0" destOrd="0" presId="urn:microsoft.com/office/officeart/2008/layout/LinedList"/>
    <dgm:cxn modelId="{B342EB20-0282-485B-8414-26C6A48E0175}" type="presParOf" srcId="{A07EF3D0-6B25-46AF-AE41-45D71BFDB902}" destId="{A7DFCC85-4904-4B48-86F8-EA46A24C17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43046D-66DB-4CB8-A819-75A45F60DE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2B6B126-8F55-49A1-B32B-CD2D88BA6A2F}">
      <dgm:prSet/>
      <dgm:spPr/>
      <dgm:t>
        <a:bodyPr/>
        <a:lstStyle/>
        <a:p>
          <a:r>
            <a:rPr lang="da-DK"/>
            <a:t>Ældre indstiksbøger kan have omslagsfolie af farvet PVC – bør kasseres</a:t>
          </a:r>
          <a:endParaRPr lang="en-US"/>
        </a:p>
      </dgm:t>
    </dgm:pt>
    <dgm:pt modelId="{0F711D15-A86F-4A39-B99E-EE4442FC46E8}" type="parTrans" cxnId="{A6FAFF22-7362-4DB3-8E56-737F1E947BE7}">
      <dgm:prSet/>
      <dgm:spPr/>
      <dgm:t>
        <a:bodyPr/>
        <a:lstStyle/>
        <a:p>
          <a:endParaRPr lang="en-US"/>
        </a:p>
      </dgm:t>
    </dgm:pt>
    <dgm:pt modelId="{46C7505B-6261-4AB0-8AAC-FC62779A5852}" type="sibTrans" cxnId="{A6FAFF22-7362-4DB3-8E56-737F1E947BE7}">
      <dgm:prSet/>
      <dgm:spPr/>
      <dgm:t>
        <a:bodyPr/>
        <a:lstStyle/>
        <a:p>
          <a:endParaRPr lang="en-US"/>
        </a:p>
      </dgm:t>
    </dgm:pt>
    <dgm:pt modelId="{FE50E31D-5C1F-4AF7-A1F6-7EA181F85DE8}">
      <dgm:prSet/>
      <dgm:spPr/>
      <dgm:t>
        <a:bodyPr/>
        <a:lstStyle/>
        <a:p>
          <a:r>
            <a:rPr lang="da-DK" dirty="0"/>
            <a:t>Striber i indstiksbøger kan bestå af </a:t>
          </a:r>
          <a:r>
            <a:rPr lang="da-DK" dirty="0" err="1"/>
            <a:t>pergamyn</a:t>
          </a:r>
          <a:r>
            <a:rPr lang="da-DK" dirty="0"/>
            <a:t> eller </a:t>
          </a:r>
          <a:r>
            <a:rPr lang="da-DK" dirty="0" err="1"/>
            <a:t>cellophan</a:t>
          </a:r>
          <a:endParaRPr lang="en-US" dirty="0"/>
        </a:p>
      </dgm:t>
    </dgm:pt>
    <dgm:pt modelId="{E14EECAC-0AF1-45AD-AA33-EED2A1BE53A9}" type="parTrans" cxnId="{BA146C90-E763-46D1-9B39-BAE632BEB0C6}">
      <dgm:prSet/>
      <dgm:spPr/>
      <dgm:t>
        <a:bodyPr/>
        <a:lstStyle/>
        <a:p>
          <a:endParaRPr lang="en-US"/>
        </a:p>
      </dgm:t>
    </dgm:pt>
    <dgm:pt modelId="{742EDF48-B4CA-4055-B9E1-38BAD0966BC6}" type="sibTrans" cxnId="{BA146C90-E763-46D1-9B39-BAE632BEB0C6}">
      <dgm:prSet/>
      <dgm:spPr/>
      <dgm:t>
        <a:bodyPr/>
        <a:lstStyle/>
        <a:p>
          <a:endParaRPr lang="en-US"/>
        </a:p>
      </dgm:t>
    </dgm:pt>
    <dgm:pt modelId="{2EDEC828-1AA8-44FC-AAFC-81C813D60EC7}">
      <dgm:prSet/>
      <dgm:spPr/>
      <dgm:t>
        <a:bodyPr/>
        <a:lstStyle/>
        <a:p>
          <a:r>
            <a:rPr lang="da-DK" dirty="0" err="1"/>
            <a:t>Cellophan</a:t>
          </a:r>
          <a:r>
            <a:rPr lang="da-DK" dirty="0"/>
            <a:t> kan indeholde fyldstoffer og </a:t>
          </a:r>
          <a:r>
            <a:rPr lang="da-DK" dirty="0" err="1"/>
            <a:t>Bundesamt</a:t>
          </a:r>
          <a:r>
            <a:rPr lang="da-DK" dirty="0"/>
            <a:t> … har påvist påvirkninger af især </a:t>
          </a:r>
          <a:r>
            <a:rPr lang="da-DK" dirty="0" err="1"/>
            <a:t>flourescens</a:t>
          </a:r>
          <a:endParaRPr lang="en-US" dirty="0"/>
        </a:p>
      </dgm:t>
    </dgm:pt>
    <dgm:pt modelId="{5BC3B861-8F44-4F86-A89B-9ED38DE6FA13}" type="parTrans" cxnId="{259A70B3-443C-4164-8327-8206BE822753}">
      <dgm:prSet/>
      <dgm:spPr/>
      <dgm:t>
        <a:bodyPr/>
        <a:lstStyle/>
        <a:p>
          <a:endParaRPr lang="en-US"/>
        </a:p>
      </dgm:t>
    </dgm:pt>
    <dgm:pt modelId="{D55CE04C-21E5-4F95-A00D-D5AB59549A08}" type="sibTrans" cxnId="{259A70B3-443C-4164-8327-8206BE822753}">
      <dgm:prSet/>
      <dgm:spPr/>
      <dgm:t>
        <a:bodyPr/>
        <a:lstStyle/>
        <a:p>
          <a:endParaRPr lang="en-US"/>
        </a:p>
      </dgm:t>
    </dgm:pt>
    <dgm:pt modelId="{A2B0DF60-4C4C-478F-9D30-8268C51AA465}">
      <dgm:prSet/>
      <dgm:spPr/>
      <dgm:t>
        <a:bodyPr/>
        <a:lstStyle/>
        <a:p>
          <a:r>
            <a:rPr lang="da-DK"/>
            <a:t>Indstiksider lavet af PVC hårdfolie (de findes!) er naturligvis ikke at anbefale</a:t>
          </a:r>
          <a:endParaRPr lang="en-US"/>
        </a:p>
      </dgm:t>
    </dgm:pt>
    <dgm:pt modelId="{E21A9C62-E6EF-410A-BC4D-0BAEAF7D3EE2}" type="parTrans" cxnId="{C3A36753-DEFE-4940-924C-482F5BB00581}">
      <dgm:prSet/>
      <dgm:spPr/>
      <dgm:t>
        <a:bodyPr/>
        <a:lstStyle/>
        <a:p>
          <a:endParaRPr lang="en-US"/>
        </a:p>
      </dgm:t>
    </dgm:pt>
    <dgm:pt modelId="{36A56F34-75FF-49D5-A25E-AD1509578832}" type="sibTrans" cxnId="{C3A36753-DEFE-4940-924C-482F5BB00581}">
      <dgm:prSet/>
      <dgm:spPr/>
      <dgm:t>
        <a:bodyPr/>
        <a:lstStyle/>
        <a:p>
          <a:endParaRPr lang="en-US"/>
        </a:p>
      </dgm:t>
    </dgm:pt>
    <dgm:pt modelId="{C8C2C432-7113-45DB-A559-1CCF30BBB0D7}" type="pres">
      <dgm:prSet presAssocID="{BB43046D-66DB-4CB8-A819-75A45F60DE9F}" presName="vert0" presStyleCnt="0">
        <dgm:presLayoutVars>
          <dgm:dir/>
          <dgm:animOne val="branch"/>
          <dgm:animLvl val="lvl"/>
        </dgm:presLayoutVars>
      </dgm:prSet>
      <dgm:spPr/>
    </dgm:pt>
    <dgm:pt modelId="{7D0D578E-0E2A-41B9-B628-8ECB140B9C3C}" type="pres">
      <dgm:prSet presAssocID="{F2B6B126-8F55-49A1-B32B-CD2D88BA6A2F}" presName="thickLine" presStyleLbl="alignNode1" presStyleIdx="0" presStyleCnt="4"/>
      <dgm:spPr/>
    </dgm:pt>
    <dgm:pt modelId="{98B1FFCF-2734-4FFC-825B-34F67295BDE4}" type="pres">
      <dgm:prSet presAssocID="{F2B6B126-8F55-49A1-B32B-CD2D88BA6A2F}" presName="horz1" presStyleCnt="0"/>
      <dgm:spPr/>
    </dgm:pt>
    <dgm:pt modelId="{CC48659A-428C-48C3-B0DA-CBD866FCC675}" type="pres">
      <dgm:prSet presAssocID="{F2B6B126-8F55-49A1-B32B-CD2D88BA6A2F}" presName="tx1" presStyleLbl="revTx" presStyleIdx="0" presStyleCnt="4"/>
      <dgm:spPr/>
    </dgm:pt>
    <dgm:pt modelId="{5F1B8F0B-6E2C-463F-BAA6-E41731B9FD0E}" type="pres">
      <dgm:prSet presAssocID="{F2B6B126-8F55-49A1-B32B-CD2D88BA6A2F}" presName="vert1" presStyleCnt="0"/>
      <dgm:spPr/>
    </dgm:pt>
    <dgm:pt modelId="{C62E292A-C069-42A9-8345-8F2E7F58BE2E}" type="pres">
      <dgm:prSet presAssocID="{FE50E31D-5C1F-4AF7-A1F6-7EA181F85DE8}" presName="thickLine" presStyleLbl="alignNode1" presStyleIdx="1" presStyleCnt="4"/>
      <dgm:spPr/>
    </dgm:pt>
    <dgm:pt modelId="{4596FEAC-C878-4E5E-9029-90C0618A77F5}" type="pres">
      <dgm:prSet presAssocID="{FE50E31D-5C1F-4AF7-A1F6-7EA181F85DE8}" presName="horz1" presStyleCnt="0"/>
      <dgm:spPr/>
    </dgm:pt>
    <dgm:pt modelId="{375EDAC4-0A1E-4648-AA67-19B9D7B58757}" type="pres">
      <dgm:prSet presAssocID="{FE50E31D-5C1F-4AF7-A1F6-7EA181F85DE8}" presName="tx1" presStyleLbl="revTx" presStyleIdx="1" presStyleCnt="4"/>
      <dgm:spPr/>
    </dgm:pt>
    <dgm:pt modelId="{9E5A5D5F-7714-4D6A-A32D-1AEDBEF4F792}" type="pres">
      <dgm:prSet presAssocID="{FE50E31D-5C1F-4AF7-A1F6-7EA181F85DE8}" presName="vert1" presStyleCnt="0"/>
      <dgm:spPr/>
    </dgm:pt>
    <dgm:pt modelId="{F7701651-B707-4D95-AB03-F6BE10FC5B84}" type="pres">
      <dgm:prSet presAssocID="{2EDEC828-1AA8-44FC-AAFC-81C813D60EC7}" presName="thickLine" presStyleLbl="alignNode1" presStyleIdx="2" presStyleCnt="4"/>
      <dgm:spPr/>
    </dgm:pt>
    <dgm:pt modelId="{AFB07040-2FCE-4A7A-A372-39E0A208CBA0}" type="pres">
      <dgm:prSet presAssocID="{2EDEC828-1AA8-44FC-AAFC-81C813D60EC7}" presName="horz1" presStyleCnt="0"/>
      <dgm:spPr/>
    </dgm:pt>
    <dgm:pt modelId="{A98B1302-9991-47E3-BE79-3D456A087F54}" type="pres">
      <dgm:prSet presAssocID="{2EDEC828-1AA8-44FC-AAFC-81C813D60EC7}" presName="tx1" presStyleLbl="revTx" presStyleIdx="2" presStyleCnt="4"/>
      <dgm:spPr/>
    </dgm:pt>
    <dgm:pt modelId="{60413CD9-879A-4D44-B6FF-2FD1084DEA14}" type="pres">
      <dgm:prSet presAssocID="{2EDEC828-1AA8-44FC-AAFC-81C813D60EC7}" presName="vert1" presStyleCnt="0"/>
      <dgm:spPr/>
    </dgm:pt>
    <dgm:pt modelId="{80A1E277-B9B7-4C64-BA95-D1ACC6B1F000}" type="pres">
      <dgm:prSet presAssocID="{A2B0DF60-4C4C-478F-9D30-8268C51AA465}" presName="thickLine" presStyleLbl="alignNode1" presStyleIdx="3" presStyleCnt="4"/>
      <dgm:spPr/>
    </dgm:pt>
    <dgm:pt modelId="{8ABF666E-83BB-4426-820B-DA7CCA797696}" type="pres">
      <dgm:prSet presAssocID="{A2B0DF60-4C4C-478F-9D30-8268C51AA465}" presName="horz1" presStyleCnt="0"/>
      <dgm:spPr/>
    </dgm:pt>
    <dgm:pt modelId="{E7E89B6C-46B1-44CB-8818-05E3537690FD}" type="pres">
      <dgm:prSet presAssocID="{A2B0DF60-4C4C-478F-9D30-8268C51AA465}" presName="tx1" presStyleLbl="revTx" presStyleIdx="3" presStyleCnt="4"/>
      <dgm:spPr/>
    </dgm:pt>
    <dgm:pt modelId="{63091BA9-868E-420C-8F54-E95BDB9B5675}" type="pres">
      <dgm:prSet presAssocID="{A2B0DF60-4C4C-478F-9D30-8268C51AA465}" presName="vert1" presStyleCnt="0"/>
      <dgm:spPr/>
    </dgm:pt>
  </dgm:ptLst>
  <dgm:cxnLst>
    <dgm:cxn modelId="{B2FD0011-7E24-4EEF-9B61-48AD4CC8E92D}" type="presOf" srcId="{FE50E31D-5C1F-4AF7-A1F6-7EA181F85DE8}" destId="{375EDAC4-0A1E-4648-AA67-19B9D7B58757}" srcOrd="0" destOrd="0" presId="urn:microsoft.com/office/officeart/2008/layout/LinedList"/>
    <dgm:cxn modelId="{A6FAFF22-7362-4DB3-8E56-737F1E947BE7}" srcId="{BB43046D-66DB-4CB8-A819-75A45F60DE9F}" destId="{F2B6B126-8F55-49A1-B32B-CD2D88BA6A2F}" srcOrd="0" destOrd="0" parTransId="{0F711D15-A86F-4A39-B99E-EE4442FC46E8}" sibTransId="{46C7505B-6261-4AB0-8AAC-FC62779A5852}"/>
    <dgm:cxn modelId="{C08FE550-851E-48F1-BC65-056F2859BB6D}" type="presOf" srcId="{A2B0DF60-4C4C-478F-9D30-8268C51AA465}" destId="{E7E89B6C-46B1-44CB-8818-05E3537690FD}" srcOrd="0" destOrd="0" presId="urn:microsoft.com/office/officeart/2008/layout/LinedList"/>
    <dgm:cxn modelId="{C3A36753-DEFE-4940-924C-482F5BB00581}" srcId="{BB43046D-66DB-4CB8-A819-75A45F60DE9F}" destId="{A2B0DF60-4C4C-478F-9D30-8268C51AA465}" srcOrd="3" destOrd="0" parTransId="{E21A9C62-E6EF-410A-BC4D-0BAEAF7D3EE2}" sibTransId="{36A56F34-75FF-49D5-A25E-AD1509578832}"/>
    <dgm:cxn modelId="{83200789-1E01-441F-AC06-84AB98DFB579}" type="presOf" srcId="{BB43046D-66DB-4CB8-A819-75A45F60DE9F}" destId="{C8C2C432-7113-45DB-A559-1CCF30BBB0D7}" srcOrd="0" destOrd="0" presId="urn:microsoft.com/office/officeart/2008/layout/LinedList"/>
    <dgm:cxn modelId="{BA146C90-E763-46D1-9B39-BAE632BEB0C6}" srcId="{BB43046D-66DB-4CB8-A819-75A45F60DE9F}" destId="{FE50E31D-5C1F-4AF7-A1F6-7EA181F85DE8}" srcOrd="1" destOrd="0" parTransId="{E14EECAC-0AF1-45AD-AA33-EED2A1BE53A9}" sibTransId="{742EDF48-B4CA-4055-B9E1-38BAD0966BC6}"/>
    <dgm:cxn modelId="{02B9EDAA-D6EC-43F7-98A1-7605B5F30907}" type="presOf" srcId="{2EDEC828-1AA8-44FC-AAFC-81C813D60EC7}" destId="{A98B1302-9991-47E3-BE79-3D456A087F54}" srcOrd="0" destOrd="0" presId="urn:microsoft.com/office/officeart/2008/layout/LinedList"/>
    <dgm:cxn modelId="{259A70B3-443C-4164-8327-8206BE822753}" srcId="{BB43046D-66DB-4CB8-A819-75A45F60DE9F}" destId="{2EDEC828-1AA8-44FC-AAFC-81C813D60EC7}" srcOrd="2" destOrd="0" parTransId="{5BC3B861-8F44-4F86-A89B-9ED38DE6FA13}" sibTransId="{D55CE04C-21E5-4F95-A00D-D5AB59549A08}"/>
    <dgm:cxn modelId="{DB7CAFF7-CF1E-4FFE-AE7F-9912A2F87493}" type="presOf" srcId="{F2B6B126-8F55-49A1-B32B-CD2D88BA6A2F}" destId="{CC48659A-428C-48C3-B0DA-CBD866FCC675}" srcOrd="0" destOrd="0" presId="urn:microsoft.com/office/officeart/2008/layout/LinedList"/>
    <dgm:cxn modelId="{94A0CE87-A12C-4446-8A9C-22B4AA790660}" type="presParOf" srcId="{C8C2C432-7113-45DB-A559-1CCF30BBB0D7}" destId="{7D0D578E-0E2A-41B9-B628-8ECB140B9C3C}" srcOrd="0" destOrd="0" presId="urn:microsoft.com/office/officeart/2008/layout/LinedList"/>
    <dgm:cxn modelId="{1E859FD4-D8B5-43FB-AB9B-DC5EC83006BE}" type="presParOf" srcId="{C8C2C432-7113-45DB-A559-1CCF30BBB0D7}" destId="{98B1FFCF-2734-4FFC-825B-34F67295BDE4}" srcOrd="1" destOrd="0" presId="urn:microsoft.com/office/officeart/2008/layout/LinedList"/>
    <dgm:cxn modelId="{2270E6BE-8D90-495B-9429-B5AE6AF87013}" type="presParOf" srcId="{98B1FFCF-2734-4FFC-825B-34F67295BDE4}" destId="{CC48659A-428C-48C3-B0DA-CBD866FCC675}" srcOrd="0" destOrd="0" presId="urn:microsoft.com/office/officeart/2008/layout/LinedList"/>
    <dgm:cxn modelId="{1D11DA3F-F6EF-41A3-B506-07F6F3FAD069}" type="presParOf" srcId="{98B1FFCF-2734-4FFC-825B-34F67295BDE4}" destId="{5F1B8F0B-6E2C-463F-BAA6-E41731B9FD0E}" srcOrd="1" destOrd="0" presId="urn:microsoft.com/office/officeart/2008/layout/LinedList"/>
    <dgm:cxn modelId="{BCC37722-FECE-4B61-B10E-2DDF8BDC9CF3}" type="presParOf" srcId="{C8C2C432-7113-45DB-A559-1CCF30BBB0D7}" destId="{C62E292A-C069-42A9-8345-8F2E7F58BE2E}" srcOrd="2" destOrd="0" presId="urn:microsoft.com/office/officeart/2008/layout/LinedList"/>
    <dgm:cxn modelId="{6439E63C-552A-449B-B098-1EEE941CE96F}" type="presParOf" srcId="{C8C2C432-7113-45DB-A559-1CCF30BBB0D7}" destId="{4596FEAC-C878-4E5E-9029-90C0618A77F5}" srcOrd="3" destOrd="0" presId="urn:microsoft.com/office/officeart/2008/layout/LinedList"/>
    <dgm:cxn modelId="{789379D9-6D3A-44A8-9FB0-855A5CBF842A}" type="presParOf" srcId="{4596FEAC-C878-4E5E-9029-90C0618A77F5}" destId="{375EDAC4-0A1E-4648-AA67-19B9D7B58757}" srcOrd="0" destOrd="0" presId="urn:microsoft.com/office/officeart/2008/layout/LinedList"/>
    <dgm:cxn modelId="{46329666-F377-4E14-8016-1CEAE90FFC47}" type="presParOf" srcId="{4596FEAC-C878-4E5E-9029-90C0618A77F5}" destId="{9E5A5D5F-7714-4D6A-A32D-1AEDBEF4F792}" srcOrd="1" destOrd="0" presId="urn:microsoft.com/office/officeart/2008/layout/LinedList"/>
    <dgm:cxn modelId="{524C73D9-C204-4ECD-8FE6-78D44DAEC484}" type="presParOf" srcId="{C8C2C432-7113-45DB-A559-1CCF30BBB0D7}" destId="{F7701651-B707-4D95-AB03-F6BE10FC5B84}" srcOrd="4" destOrd="0" presId="urn:microsoft.com/office/officeart/2008/layout/LinedList"/>
    <dgm:cxn modelId="{43965502-523A-474E-A711-0CE1B35DE361}" type="presParOf" srcId="{C8C2C432-7113-45DB-A559-1CCF30BBB0D7}" destId="{AFB07040-2FCE-4A7A-A372-39E0A208CBA0}" srcOrd="5" destOrd="0" presId="urn:microsoft.com/office/officeart/2008/layout/LinedList"/>
    <dgm:cxn modelId="{41E34183-EF2A-4510-8F3A-D972C22E012E}" type="presParOf" srcId="{AFB07040-2FCE-4A7A-A372-39E0A208CBA0}" destId="{A98B1302-9991-47E3-BE79-3D456A087F54}" srcOrd="0" destOrd="0" presId="urn:microsoft.com/office/officeart/2008/layout/LinedList"/>
    <dgm:cxn modelId="{5E94AAFD-2686-43C2-95D8-BF336CD05C76}" type="presParOf" srcId="{AFB07040-2FCE-4A7A-A372-39E0A208CBA0}" destId="{60413CD9-879A-4D44-B6FF-2FD1084DEA14}" srcOrd="1" destOrd="0" presId="urn:microsoft.com/office/officeart/2008/layout/LinedList"/>
    <dgm:cxn modelId="{7E017913-8E4C-442F-A3CE-72FD9281D4A2}" type="presParOf" srcId="{C8C2C432-7113-45DB-A559-1CCF30BBB0D7}" destId="{80A1E277-B9B7-4C64-BA95-D1ACC6B1F000}" srcOrd="6" destOrd="0" presId="urn:microsoft.com/office/officeart/2008/layout/LinedList"/>
    <dgm:cxn modelId="{23DCEA26-F95B-4DE8-AC5B-8D49E728B0ED}" type="presParOf" srcId="{C8C2C432-7113-45DB-A559-1CCF30BBB0D7}" destId="{8ABF666E-83BB-4426-820B-DA7CCA797696}" srcOrd="7" destOrd="0" presId="urn:microsoft.com/office/officeart/2008/layout/LinedList"/>
    <dgm:cxn modelId="{0378F85E-752B-4FCF-8237-03E5D8DC0C56}" type="presParOf" srcId="{8ABF666E-83BB-4426-820B-DA7CCA797696}" destId="{E7E89B6C-46B1-44CB-8818-05E3537690FD}" srcOrd="0" destOrd="0" presId="urn:microsoft.com/office/officeart/2008/layout/LinedList"/>
    <dgm:cxn modelId="{7788180A-BDEE-4349-BFBE-E94746AC20CE}" type="presParOf" srcId="{8ABF666E-83BB-4426-820B-DA7CCA797696}" destId="{63091BA9-868E-420C-8F54-E95BDB9B56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49CEF0-EADB-4C55-B1A5-FC03A1703FA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874B847-BCBB-4EBF-9391-F8C93A527E29}">
      <dgm:prSet/>
      <dgm:spPr/>
      <dgm:t>
        <a:bodyPr/>
        <a:lstStyle/>
        <a:p>
          <a:r>
            <a:rPr lang="da-DK"/>
            <a:t>Skal være af syrefri pap</a:t>
          </a:r>
          <a:endParaRPr lang="en-US"/>
        </a:p>
      </dgm:t>
    </dgm:pt>
    <dgm:pt modelId="{4F5C8FC8-C8F6-4647-ADA2-3E664324ED81}" type="parTrans" cxnId="{2C7B8F31-519B-4C94-8A1C-6BEB2520587C}">
      <dgm:prSet/>
      <dgm:spPr/>
      <dgm:t>
        <a:bodyPr/>
        <a:lstStyle/>
        <a:p>
          <a:endParaRPr lang="en-US"/>
        </a:p>
      </dgm:t>
    </dgm:pt>
    <dgm:pt modelId="{160BA76B-C5BE-4114-BBD1-37D0CE6918F5}" type="sibTrans" cxnId="{2C7B8F31-519B-4C94-8A1C-6BEB2520587C}">
      <dgm:prSet/>
      <dgm:spPr/>
      <dgm:t>
        <a:bodyPr/>
        <a:lstStyle/>
        <a:p>
          <a:endParaRPr lang="en-US"/>
        </a:p>
      </dgm:t>
    </dgm:pt>
    <dgm:pt modelId="{83D10169-0CA3-4C78-92DE-1CC8867D21AE}">
      <dgm:prSet/>
      <dgm:spPr/>
      <dgm:t>
        <a:bodyPr/>
        <a:lstStyle/>
        <a:p>
          <a:r>
            <a:rPr lang="da-DK"/>
            <a:t>Findes med omslag af buckram-lærred (syrefri)</a:t>
          </a:r>
          <a:endParaRPr lang="en-US"/>
        </a:p>
      </dgm:t>
    </dgm:pt>
    <dgm:pt modelId="{AE80666F-5DB9-41B3-803B-41C4FC8A7F42}" type="parTrans" cxnId="{D6FD4513-7D5B-40D5-A97F-78425A34AE98}">
      <dgm:prSet/>
      <dgm:spPr/>
      <dgm:t>
        <a:bodyPr/>
        <a:lstStyle/>
        <a:p>
          <a:endParaRPr lang="en-US"/>
        </a:p>
      </dgm:t>
    </dgm:pt>
    <dgm:pt modelId="{9CAF38B6-E6E4-4F3F-8B01-89883422E964}" type="sibTrans" cxnId="{D6FD4513-7D5B-40D5-A97F-78425A34AE98}">
      <dgm:prSet/>
      <dgm:spPr/>
      <dgm:t>
        <a:bodyPr/>
        <a:lstStyle/>
        <a:p>
          <a:endParaRPr lang="en-US"/>
        </a:p>
      </dgm:t>
    </dgm:pt>
    <dgm:pt modelId="{2AF81FE9-4B29-45FB-8690-A99752EF43F1}">
      <dgm:prSet/>
      <dgm:spPr/>
      <dgm:t>
        <a:bodyPr/>
        <a:lstStyle/>
        <a:p>
          <a:r>
            <a:rPr lang="da-DK"/>
            <a:t>Undgå omslag af PVCbelagt lærred (Vinyl)</a:t>
          </a:r>
          <a:endParaRPr lang="en-US"/>
        </a:p>
      </dgm:t>
    </dgm:pt>
    <dgm:pt modelId="{EBB33CE4-A02D-4E63-848F-41BB5F1AC7DA}" type="parTrans" cxnId="{5C538636-82E8-44DC-B420-23A9EDB8EBBA}">
      <dgm:prSet/>
      <dgm:spPr/>
      <dgm:t>
        <a:bodyPr/>
        <a:lstStyle/>
        <a:p>
          <a:endParaRPr lang="en-US"/>
        </a:p>
      </dgm:t>
    </dgm:pt>
    <dgm:pt modelId="{F7E95B24-835C-4688-8EA9-CCFBFD0F2C18}" type="sibTrans" cxnId="{5C538636-82E8-44DC-B420-23A9EDB8EBBA}">
      <dgm:prSet/>
      <dgm:spPr/>
      <dgm:t>
        <a:bodyPr/>
        <a:lstStyle/>
        <a:p>
          <a:endParaRPr lang="en-US"/>
        </a:p>
      </dgm:t>
    </dgm:pt>
    <dgm:pt modelId="{2C072E51-AB1A-4966-A5FD-408F9D77B5F5}">
      <dgm:prSet/>
      <dgm:spPr/>
      <dgm:t>
        <a:bodyPr/>
        <a:lstStyle/>
        <a:p>
          <a:r>
            <a:rPr lang="da-DK"/>
            <a:t>Museumstjenesten og Holmmark markedsfører kassetter i forskellige prisklasser og kvaliteter</a:t>
          </a:r>
          <a:endParaRPr lang="en-US"/>
        </a:p>
      </dgm:t>
    </dgm:pt>
    <dgm:pt modelId="{A572CD77-2757-4086-82E3-7E5E07B1B30B}" type="parTrans" cxnId="{BC238396-7FED-4404-A40A-A13798E9C268}">
      <dgm:prSet/>
      <dgm:spPr/>
      <dgm:t>
        <a:bodyPr/>
        <a:lstStyle/>
        <a:p>
          <a:endParaRPr lang="en-US"/>
        </a:p>
      </dgm:t>
    </dgm:pt>
    <dgm:pt modelId="{CB3E6520-73D2-40FB-8142-0ED9E730FC42}" type="sibTrans" cxnId="{BC238396-7FED-4404-A40A-A13798E9C268}">
      <dgm:prSet/>
      <dgm:spPr/>
      <dgm:t>
        <a:bodyPr/>
        <a:lstStyle/>
        <a:p>
          <a:endParaRPr lang="en-US"/>
        </a:p>
      </dgm:t>
    </dgm:pt>
    <dgm:pt modelId="{EE595A2B-0BB3-46D8-BB6A-AF507EC396BB}" type="pres">
      <dgm:prSet presAssocID="{5649CEF0-EADB-4C55-B1A5-FC03A1703FAA}" presName="vert0" presStyleCnt="0">
        <dgm:presLayoutVars>
          <dgm:dir/>
          <dgm:animOne val="branch"/>
          <dgm:animLvl val="lvl"/>
        </dgm:presLayoutVars>
      </dgm:prSet>
      <dgm:spPr/>
    </dgm:pt>
    <dgm:pt modelId="{69373326-A825-43B0-A9CB-1329F4057487}" type="pres">
      <dgm:prSet presAssocID="{A874B847-BCBB-4EBF-9391-F8C93A527E29}" presName="thickLine" presStyleLbl="alignNode1" presStyleIdx="0" presStyleCnt="4"/>
      <dgm:spPr/>
    </dgm:pt>
    <dgm:pt modelId="{F805E265-1953-4E72-93BA-2920A6BC638E}" type="pres">
      <dgm:prSet presAssocID="{A874B847-BCBB-4EBF-9391-F8C93A527E29}" presName="horz1" presStyleCnt="0"/>
      <dgm:spPr/>
    </dgm:pt>
    <dgm:pt modelId="{186CB52D-A1A5-4CC4-A0EB-7A3B5D089FC4}" type="pres">
      <dgm:prSet presAssocID="{A874B847-BCBB-4EBF-9391-F8C93A527E29}" presName="tx1" presStyleLbl="revTx" presStyleIdx="0" presStyleCnt="4"/>
      <dgm:spPr/>
    </dgm:pt>
    <dgm:pt modelId="{13E79A0E-1FCF-4ECE-9D3F-E6C21EEC0DE9}" type="pres">
      <dgm:prSet presAssocID="{A874B847-BCBB-4EBF-9391-F8C93A527E29}" presName="vert1" presStyleCnt="0"/>
      <dgm:spPr/>
    </dgm:pt>
    <dgm:pt modelId="{1CD314EA-598E-41B7-8278-347661626C13}" type="pres">
      <dgm:prSet presAssocID="{83D10169-0CA3-4C78-92DE-1CC8867D21AE}" presName="thickLine" presStyleLbl="alignNode1" presStyleIdx="1" presStyleCnt="4"/>
      <dgm:spPr/>
    </dgm:pt>
    <dgm:pt modelId="{1723E326-40E9-4DB2-B3F2-55B479A97507}" type="pres">
      <dgm:prSet presAssocID="{83D10169-0CA3-4C78-92DE-1CC8867D21AE}" presName="horz1" presStyleCnt="0"/>
      <dgm:spPr/>
    </dgm:pt>
    <dgm:pt modelId="{0578D847-5CB7-4749-975A-FEDAE1C2AD89}" type="pres">
      <dgm:prSet presAssocID="{83D10169-0CA3-4C78-92DE-1CC8867D21AE}" presName="tx1" presStyleLbl="revTx" presStyleIdx="1" presStyleCnt="4"/>
      <dgm:spPr/>
    </dgm:pt>
    <dgm:pt modelId="{EF629477-4E25-4D05-99B0-0D50FA22123A}" type="pres">
      <dgm:prSet presAssocID="{83D10169-0CA3-4C78-92DE-1CC8867D21AE}" presName="vert1" presStyleCnt="0"/>
      <dgm:spPr/>
    </dgm:pt>
    <dgm:pt modelId="{6EC368D7-CD97-4858-9387-42044C2797B7}" type="pres">
      <dgm:prSet presAssocID="{2AF81FE9-4B29-45FB-8690-A99752EF43F1}" presName="thickLine" presStyleLbl="alignNode1" presStyleIdx="2" presStyleCnt="4"/>
      <dgm:spPr/>
    </dgm:pt>
    <dgm:pt modelId="{9F20E180-76DB-47ED-9DC3-833B10BB5BC3}" type="pres">
      <dgm:prSet presAssocID="{2AF81FE9-4B29-45FB-8690-A99752EF43F1}" presName="horz1" presStyleCnt="0"/>
      <dgm:spPr/>
    </dgm:pt>
    <dgm:pt modelId="{1F4E8A15-2F1E-48C5-B377-6164FD977930}" type="pres">
      <dgm:prSet presAssocID="{2AF81FE9-4B29-45FB-8690-A99752EF43F1}" presName="tx1" presStyleLbl="revTx" presStyleIdx="2" presStyleCnt="4"/>
      <dgm:spPr/>
    </dgm:pt>
    <dgm:pt modelId="{FF6C6497-314B-4DD7-901C-BB8B5E8B1EC0}" type="pres">
      <dgm:prSet presAssocID="{2AF81FE9-4B29-45FB-8690-A99752EF43F1}" presName="vert1" presStyleCnt="0"/>
      <dgm:spPr/>
    </dgm:pt>
    <dgm:pt modelId="{407F8362-C17D-46C0-BF31-098AFA434BB3}" type="pres">
      <dgm:prSet presAssocID="{2C072E51-AB1A-4966-A5FD-408F9D77B5F5}" presName="thickLine" presStyleLbl="alignNode1" presStyleIdx="3" presStyleCnt="4"/>
      <dgm:spPr/>
    </dgm:pt>
    <dgm:pt modelId="{6FE1DE71-35A2-4F45-A229-1AD42C9B8FF8}" type="pres">
      <dgm:prSet presAssocID="{2C072E51-AB1A-4966-A5FD-408F9D77B5F5}" presName="horz1" presStyleCnt="0"/>
      <dgm:spPr/>
    </dgm:pt>
    <dgm:pt modelId="{1F05E79B-6519-4A36-B22C-F13A4DD343D3}" type="pres">
      <dgm:prSet presAssocID="{2C072E51-AB1A-4966-A5FD-408F9D77B5F5}" presName="tx1" presStyleLbl="revTx" presStyleIdx="3" presStyleCnt="4"/>
      <dgm:spPr/>
    </dgm:pt>
    <dgm:pt modelId="{D5D19E9D-CA42-427A-B9ED-33DE4B4FB035}" type="pres">
      <dgm:prSet presAssocID="{2C072E51-AB1A-4966-A5FD-408F9D77B5F5}" presName="vert1" presStyleCnt="0"/>
      <dgm:spPr/>
    </dgm:pt>
  </dgm:ptLst>
  <dgm:cxnLst>
    <dgm:cxn modelId="{D6FD4513-7D5B-40D5-A97F-78425A34AE98}" srcId="{5649CEF0-EADB-4C55-B1A5-FC03A1703FAA}" destId="{83D10169-0CA3-4C78-92DE-1CC8867D21AE}" srcOrd="1" destOrd="0" parTransId="{AE80666F-5DB9-41B3-803B-41C4FC8A7F42}" sibTransId="{9CAF38B6-E6E4-4F3F-8B01-89883422E964}"/>
    <dgm:cxn modelId="{AE01A413-A58F-482E-AB1B-9FC4051FC8EC}" type="presOf" srcId="{83D10169-0CA3-4C78-92DE-1CC8867D21AE}" destId="{0578D847-5CB7-4749-975A-FEDAE1C2AD89}" srcOrd="0" destOrd="0" presId="urn:microsoft.com/office/officeart/2008/layout/LinedList"/>
    <dgm:cxn modelId="{2C7B8F31-519B-4C94-8A1C-6BEB2520587C}" srcId="{5649CEF0-EADB-4C55-B1A5-FC03A1703FAA}" destId="{A874B847-BCBB-4EBF-9391-F8C93A527E29}" srcOrd="0" destOrd="0" parTransId="{4F5C8FC8-C8F6-4647-ADA2-3E664324ED81}" sibTransId="{160BA76B-C5BE-4114-BBD1-37D0CE6918F5}"/>
    <dgm:cxn modelId="{5C538636-82E8-44DC-B420-23A9EDB8EBBA}" srcId="{5649CEF0-EADB-4C55-B1A5-FC03A1703FAA}" destId="{2AF81FE9-4B29-45FB-8690-A99752EF43F1}" srcOrd="2" destOrd="0" parTransId="{EBB33CE4-A02D-4E63-848F-41BB5F1AC7DA}" sibTransId="{F7E95B24-835C-4688-8EA9-CCFBFD0F2C18}"/>
    <dgm:cxn modelId="{BC238396-7FED-4404-A40A-A13798E9C268}" srcId="{5649CEF0-EADB-4C55-B1A5-FC03A1703FAA}" destId="{2C072E51-AB1A-4966-A5FD-408F9D77B5F5}" srcOrd="3" destOrd="0" parTransId="{A572CD77-2757-4086-82E3-7E5E07B1B30B}" sibTransId="{CB3E6520-73D2-40FB-8142-0ED9E730FC42}"/>
    <dgm:cxn modelId="{5ECC81A8-AD29-4EB1-8D47-06A8ACBCA3D0}" type="presOf" srcId="{5649CEF0-EADB-4C55-B1A5-FC03A1703FAA}" destId="{EE595A2B-0BB3-46D8-BB6A-AF507EC396BB}" srcOrd="0" destOrd="0" presId="urn:microsoft.com/office/officeart/2008/layout/LinedList"/>
    <dgm:cxn modelId="{00F40BB4-8D9E-4B3F-9C55-F872D7C282C7}" type="presOf" srcId="{2AF81FE9-4B29-45FB-8690-A99752EF43F1}" destId="{1F4E8A15-2F1E-48C5-B377-6164FD977930}" srcOrd="0" destOrd="0" presId="urn:microsoft.com/office/officeart/2008/layout/LinedList"/>
    <dgm:cxn modelId="{1DD278E0-647E-4078-AEDA-D74B232E475B}" type="presOf" srcId="{2C072E51-AB1A-4966-A5FD-408F9D77B5F5}" destId="{1F05E79B-6519-4A36-B22C-F13A4DD343D3}" srcOrd="0" destOrd="0" presId="urn:microsoft.com/office/officeart/2008/layout/LinedList"/>
    <dgm:cxn modelId="{3C3C7EED-7C1E-4D07-8160-3B093EC02E61}" type="presOf" srcId="{A874B847-BCBB-4EBF-9391-F8C93A527E29}" destId="{186CB52D-A1A5-4CC4-A0EB-7A3B5D089FC4}" srcOrd="0" destOrd="0" presId="urn:microsoft.com/office/officeart/2008/layout/LinedList"/>
    <dgm:cxn modelId="{05A9A90D-D3FB-41CA-AC0A-F681E46CA656}" type="presParOf" srcId="{EE595A2B-0BB3-46D8-BB6A-AF507EC396BB}" destId="{69373326-A825-43B0-A9CB-1329F4057487}" srcOrd="0" destOrd="0" presId="urn:microsoft.com/office/officeart/2008/layout/LinedList"/>
    <dgm:cxn modelId="{5A0B98EC-83DA-4283-9CDF-6E2A425CA7B3}" type="presParOf" srcId="{EE595A2B-0BB3-46D8-BB6A-AF507EC396BB}" destId="{F805E265-1953-4E72-93BA-2920A6BC638E}" srcOrd="1" destOrd="0" presId="urn:microsoft.com/office/officeart/2008/layout/LinedList"/>
    <dgm:cxn modelId="{328768C2-41EF-4F02-8472-09A2C35A3352}" type="presParOf" srcId="{F805E265-1953-4E72-93BA-2920A6BC638E}" destId="{186CB52D-A1A5-4CC4-A0EB-7A3B5D089FC4}" srcOrd="0" destOrd="0" presId="urn:microsoft.com/office/officeart/2008/layout/LinedList"/>
    <dgm:cxn modelId="{94475048-2CE8-45EC-BB2B-D15B2902F418}" type="presParOf" srcId="{F805E265-1953-4E72-93BA-2920A6BC638E}" destId="{13E79A0E-1FCF-4ECE-9D3F-E6C21EEC0DE9}" srcOrd="1" destOrd="0" presId="urn:microsoft.com/office/officeart/2008/layout/LinedList"/>
    <dgm:cxn modelId="{AAD46B18-B193-4081-9A8F-67FFF7424012}" type="presParOf" srcId="{EE595A2B-0BB3-46D8-BB6A-AF507EC396BB}" destId="{1CD314EA-598E-41B7-8278-347661626C13}" srcOrd="2" destOrd="0" presId="urn:microsoft.com/office/officeart/2008/layout/LinedList"/>
    <dgm:cxn modelId="{C9A24463-D832-4E1C-9246-FBB2147431EE}" type="presParOf" srcId="{EE595A2B-0BB3-46D8-BB6A-AF507EC396BB}" destId="{1723E326-40E9-4DB2-B3F2-55B479A97507}" srcOrd="3" destOrd="0" presId="urn:microsoft.com/office/officeart/2008/layout/LinedList"/>
    <dgm:cxn modelId="{334DE70C-63A4-4C17-BBA8-51C3879FB87B}" type="presParOf" srcId="{1723E326-40E9-4DB2-B3F2-55B479A97507}" destId="{0578D847-5CB7-4749-975A-FEDAE1C2AD89}" srcOrd="0" destOrd="0" presId="urn:microsoft.com/office/officeart/2008/layout/LinedList"/>
    <dgm:cxn modelId="{2A878312-84DC-498C-85EC-8298A2E66D76}" type="presParOf" srcId="{1723E326-40E9-4DB2-B3F2-55B479A97507}" destId="{EF629477-4E25-4D05-99B0-0D50FA22123A}" srcOrd="1" destOrd="0" presId="urn:microsoft.com/office/officeart/2008/layout/LinedList"/>
    <dgm:cxn modelId="{181BBCB9-4755-4F20-87AF-C46424D34568}" type="presParOf" srcId="{EE595A2B-0BB3-46D8-BB6A-AF507EC396BB}" destId="{6EC368D7-CD97-4858-9387-42044C2797B7}" srcOrd="4" destOrd="0" presId="urn:microsoft.com/office/officeart/2008/layout/LinedList"/>
    <dgm:cxn modelId="{709A25E0-6938-4D1B-9667-25AA793750C1}" type="presParOf" srcId="{EE595A2B-0BB3-46D8-BB6A-AF507EC396BB}" destId="{9F20E180-76DB-47ED-9DC3-833B10BB5BC3}" srcOrd="5" destOrd="0" presId="urn:microsoft.com/office/officeart/2008/layout/LinedList"/>
    <dgm:cxn modelId="{6BD4DC5A-7B29-4270-8914-1773AE5E2817}" type="presParOf" srcId="{9F20E180-76DB-47ED-9DC3-833B10BB5BC3}" destId="{1F4E8A15-2F1E-48C5-B377-6164FD977930}" srcOrd="0" destOrd="0" presId="urn:microsoft.com/office/officeart/2008/layout/LinedList"/>
    <dgm:cxn modelId="{77A76763-D7EE-4B32-8AA0-8A2EFF6FE451}" type="presParOf" srcId="{9F20E180-76DB-47ED-9DC3-833B10BB5BC3}" destId="{FF6C6497-314B-4DD7-901C-BB8B5E8B1EC0}" srcOrd="1" destOrd="0" presId="urn:microsoft.com/office/officeart/2008/layout/LinedList"/>
    <dgm:cxn modelId="{621EB8AE-AD58-4D52-8446-D90117656EED}" type="presParOf" srcId="{EE595A2B-0BB3-46D8-BB6A-AF507EC396BB}" destId="{407F8362-C17D-46C0-BF31-098AFA434BB3}" srcOrd="6" destOrd="0" presId="urn:microsoft.com/office/officeart/2008/layout/LinedList"/>
    <dgm:cxn modelId="{B8E53ED9-3B35-40EF-BDCE-9B2A7E182094}" type="presParOf" srcId="{EE595A2B-0BB3-46D8-BB6A-AF507EC396BB}" destId="{6FE1DE71-35A2-4F45-A229-1AD42C9B8FF8}" srcOrd="7" destOrd="0" presId="urn:microsoft.com/office/officeart/2008/layout/LinedList"/>
    <dgm:cxn modelId="{266AA4F6-A30F-4254-A42B-BDC2A20D0FC9}" type="presParOf" srcId="{6FE1DE71-35A2-4F45-A229-1AD42C9B8FF8}" destId="{1F05E79B-6519-4A36-B22C-F13A4DD343D3}" srcOrd="0" destOrd="0" presId="urn:microsoft.com/office/officeart/2008/layout/LinedList"/>
    <dgm:cxn modelId="{EFDB6DD3-028E-4B3A-8AF4-6F7EF4618A1D}" type="presParOf" srcId="{6FE1DE71-35A2-4F45-A229-1AD42C9B8FF8}" destId="{D5D19E9D-CA42-427A-B9ED-33DE4B4FB0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D1A078-0B1C-40B7-A007-C4D40F252F0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AF31A44-BFCF-422F-A8CE-B39AC68A954B}">
      <dgm:prSet/>
      <dgm:spPr/>
      <dgm:t>
        <a:bodyPr/>
        <a:lstStyle/>
        <a:p>
          <a:r>
            <a:rPr lang="da-DK"/>
            <a:t>Almindelige hvide eller brune kuverter er ikke syrefri</a:t>
          </a:r>
          <a:endParaRPr lang="en-US"/>
        </a:p>
      </dgm:t>
    </dgm:pt>
    <dgm:pt modelId="{8917EC97-C9D8-4348-8E72-C34F033AB0EE}" type="parTrans" cxnId="{730844A6-423D-441C-B350-8D75B33EC90A}">
      <dgm:prSet/>
      <dgm:spPr/>
      <dgm:t>
        <a:bodyPr/>
        <a:lstStyle/>
        <a:p>
          <a:endParaRPr lang="en-US"/>
        </a:p>
      </dgm:t>
    </dgm:pt>
    <dgm:pt modelId="{3B365132-E7B2-4327-B622-9236D982F428}" type="sibTrans" cxnId="{730844A6-423D-441C-B350-8D75B33EC90A}">
      <dgm:prSet/>
      <dgm:spPr/>
      <dgm:t>
        <a:bodyPr/>
        <a:lstStyle/>
        <a:p>
          <a:endParaRPr lang="en-US"/>
        </a:p>
      </dgm:t>
    </dgm:pt>
    <dgm:pt modelId="{E05AE6DC-407B-4CC1-BE39-90F7D419668D}">
      <dgm:prSet/>
      <dgm:spPr/>
      <dgm:t>
        <a:bodyPr/>
        <a:lstStyle/>
        <a:p>
          <a:r>
            <a:rPr lang="da-DK"/>
            <a:t>Kuverter med selvklæbende limstriber er ikke at anbefale</a:t>
          </a:r>
          <a:endParaRPr lang="en-US"/>
        </a:p>
      </dgm:t>
    </dgm:pt>
    <dgm:pt modelId="{459E855C-813D-4A84-9E84-8C572A09545C}" type="parTrans" cxnId="{4FDE2307-92A5-4D2F-A3F3-DCC68EB88D63}">
      <dgm:prSet/>
      <dgm:spPr/>
      <dgm:t>
        <a:bodyPr/>
        <a:lstStyle/>
        <a:p>
          <a:endParaRPr lang="en-US"/>
        </a:p>
      </dgm:t>
    </dgm:pt>
    <dgm:pt modelId="{D3F718FB-7F7D-406D-9BC0-B26B578EDAD6}" type="sibTrans" cxnId="{4FDE2307-92A5-4D2F-A3F3-DCC68EB88D63}">
      <dgm:prSet/>
      <dgm:spPr/>
      <dgm:t>
        <a:bodyPr/>
        <a:lstStyle/>
        <a:p>
          <a:endParaRPr lang="en-US"/>
        </a:p>
      </dgm:t>
    </dgm:pt>
    <dgm:pt modelId="{83DE5332-6DB7-442B-BCC0-66E7C76A88F2}">
      <dgm:prSet/>
      <dgm:spPr/>
      <dgm:t>
        <a:bodyPr/>
        <a:lstStyle/>
        <a:p>
          <a:r>
            <a:rPr lang="da-DK"/>
            <a:t>Pergamynkuverter er OK, men ældes over tid</a:t>
          </a:r>
          <a:endParaRPr lang="en-US"/>
        </a:p>
      </dgm:t>
    </dgm:pt>
    <dgm:pt modelId="{2BD1FEB7-07E4-41A7-BCC0-B5629830D460}" type="parTrans" cxnId="{EF6D512B-42C4-4846-A754-81516880DC04}">
      <dgm:prSet/>
      <dgm:spPr/>
      <dgm:t>
        <a:bodyPr/>
        <a:lstStyle/>
        <a:p>
          <a:endParaRPr lang="en-US"/>
        </a:p>
      </dgm:t>
    </dgm:pt>
    <dgm:pt modelId="{7ABDA974-5BCF-46A9-97AB-264A8B6E51CD}" type="sibTrans" cxnId="{EF6D512B-42C4-4846-A754-81516880DC04}">
      <dgm:prSet/>
      <dgm:spPr/>
      <dgm:t>
        <a:bodyPr/>
        <a:lstStyle/>
        <a:p>
          <a:endParaRPr lang="en-US"/>
        </a:p>
      </dgm:t>
    </dgm:pt>
    <dgm:pt modelId="{6DE80C86-3858-47DF-9162-8E4A034934A9}" type="pres">
      <dgm:prSet presAssocID="{0AD1A078-0B1C-40B7-A007-C4D40F252F09}" presName="vert0" presStyleCnt="0">
        <dgm:presLayoutVars>
          <dgm:dir/>
          <dgm:animOne val="branch"/>
          <dgm:animLvl val="lvl"/>
        </dgm:presLayoutVars>
      </dgm:prSet>
      <dgm:spPr/>
    </dgm:pt>
    <dgm:pt modelId="{6FED086B-965D-4E0C-9D19-9BDE97AFE98D}" type="pres">
      <dgm:prSet presAssocID="{BAF31A44-BFCF-422F-A8CE-B39AC68A954B}" presName="thickLine" presStyleLbl="alignNode1" presStyleIdx="0" presStyleCnt="3"/>
      <dgm:spPr/>
    </dgm:pt>
    <dgm:pt modelId="{C5EAE857-297E-4B59-B03B-056EEEB2848F}" type="pres">
      <dgm:prSet presAssocID="{BAF31A44-BFCF-422F-A8CE-B39AC68A954B}" presName="horz1" presStyleCnt="0"/>
      <dgm:spPr/>
    </dgm:pt>
    <dgm:pt modelId="{187F514E-FE8A-4849-85F3-017D42B0DAF7}" type="pres">
      <dgm:prSet presAssocID="{BAF31A44-BFCF-422F-A8CE-B39AC68A954B}" presName="tx1" presStyleLbl="revTx" presStyleIdx="0" presStyleCnt="3"/>
      <dgm:spPr/>
    </dgm:pt>
    <dgm:pt modelId="{7FEE882B-DDE2-4F3A-82DC-80726A3DDF40}" type="pres">
      <dgm:prSet presAssocID="{BAF31A44-BFCF-422F-A8CE-B39AC68A954B}" presName="vert1" presStyleCnt="0"/>
      <dgm:spPr/>
    </dgm:pt>
    <dgm:pt modelId="{93F21A92-04F8-4786-9EF7-7623AA45041D}" type="pres">
      <dgm:prSet presAssocID="{E05AE6DC-407B-4CC1-BE39-90F7D419668D}" presName="thickLine" presStyleLbl="alignNode1" presStyleIdx="1" presStyleCnt="3"/>
      <dgm:spPr/>
    </dgm:pt>
    <dgm:pt modelId="{C8170BED-8D37-4A18-B532-4C5FDED5699E}" type="pres">
      <dgm:prSet presAssocID="{E05AE6DC-407B-4CC1-BE39-90F7D419668D}" presName="horz1" presStyleCnt="0"/>
      <dgm:spPr/>
    </dgm:pt>
    <dgm:pt modelId="{9E2920C2-6049-4701-B9A3-E0BC8EE90AE1}" type="pres">
      <dgm:prSet presAssocID="{E05AE6DC-407B-4CC1-BE39-90F7D419668D}" presName="tx1" presStyleLbl="revTx" presStyleIdx="1" presStyleCnt="3"/>
      <dgm:spPr/>
    </dgm:pt>
    <dgm:pt modelId="{1BF4131D-A77B-4AB0-B4B3-B2A90627F4FD}" type="pres">
      <dgm:prSet presAssocID="{E05AE6DC-407B-4CC1-BE39-90F7D419668D}" presName="vert1" presStyleCnt="0"/>
      <dgm:spPr/>
    </dgm:pt>
    <dgm:pt modelId="{DB87FD56-76BE-48E1-BD2E-199E27E10FCB}" type="pres">
      <dgm:prSet presAssocID="{83DE5332-6DB7-442B-BCC0-66E7C76A88F2}" presName="thickLine" presStyleLbl="alignNode1" presStyleIdx="2" presStyleCnt="3"/>
      <dgm:spPr/>
    </dgm:pt>
    <dgm:pt modelId="{87502EC3-D9D7-484B-BC12-49AC59576E68}" type="pres">
      <dgm:prSet presAssocID="{83DE5332-6DB7-442B-BCC0-66E7C76A88F2}" presName="horz1" presStyleCnt="0"/>
      <dgm:spPr/>
    </dgm:pt>
    <dgm:pt modelId="{E1417338-6D73-48EF-BF04-21AA080FCA64}" type="pres">
      <dgm:prSet presAssocID="{83DE5332-6DB7-442B-BCC0-66E7C76A88F2}" presName="tx1" presStyleLbl="revTx" presStyleIdx="2" presStyleCnt="3"/>
      <dgm:spPr/>
    </dgm:pt>
    <dgm:pt modelId="{3BEFE917-E7D7-4D98-820F-B65B4D470FD6}" type="pres">
      <dgm:prSet presAssocID="{83DE5332-6DB7-442B-BCC0-66E7C76A88F2}" presName="vert1" presStyleCnt="0"/>
      <dgm:spPr/>
    </dgm:pt>
  </dgm:ptLst>
  <dgm:cxnLst>
    <dgm:cxn modelId="{4FDE2307-92A5-4D2F-A3F3-DCC68EB88D63}" srcId="{0AD1A078-0B1C-40B7-A007-C4D40F252F09}" destId="{E05AE6DC-407B-4CC1-BE39-90F7D419668D}" srcOrd="1" destOrd="0" parTransId="{459E855C-813D-4A84-9E84-8C572A09545C}" sibTransId="{D3F718FB-7F7D-406D-9BC0-B26B578EDAD6}"/>
    <dgm:cxn modelId="{C204AD18-AEA8-4FEF-8E32-B742CC92037C}" type="presOf" srcId="{0AD1A078-0B1C-40B7-A007-C4D40F252F09}" destId="{6DE80C86-3858-47DF-9162-8E4A034934A9}" srcOrd="0" destOrd="0" presId="urn:microsoft.com/office/officeart/2008/layout/LinedList"/>
    <dgm:cxn modelId="{EF6D512B-42C4-4846-A754-81516880DC04}" srcId="{0AD1A078-0B1C-40B7-A007-C4D40F252F09}" destId="{83DE5332-6DB7-442B-BCC0-66E7C76A88F2}" srcOrd="2" destOrd="0" parTransId="{2BD1FEB7-07E4-41A7-BCC0-B5629830D460}" sibTransId="{7ABDA974-5BCF-46A9-97AB-264A8B6E51CD}"/>
    <dgm:cxn modelId="{62C7325D-5A35-4DE2-8254-97F59CA39CB6}" type="presOf" srcId="{BAF31A44-BFCF-422F-A8CE-B39AC68A954B}" destId="{187F514E-FE8A-4849-85F3-017D42B0DAF7}" srcOrd="0" destOrd="0" presId="urn:microsoft.com/office/officeart/2008/layout/LinedList"/>
    <dgm:cxn modelId="{82CB228A-411E-4DAC-8C6F-CB6C4D6B45E5}" type="presOf" srcId="{83DE5332-6DB7-442B-BCC0-66E7C76A88F2}" destId="{E1417338-6D73-48EF-BF04-21AA080FCA64}" srcOrd="0" destOrd="0" presId="urn:microsoft.com/office/officeart/2008/layout/LinedList"/>
    <dgm:cxn modelId="{730844A6-423D-441C-B350-8D75B33EC90A}" srcId="{0AD1A078-0B1C-40B7-A007-C4D40F252F09}" destId="{BAF31A44-BFCF-422F-A8CE-B39AC68A954B}" srcOrd="0" destOrd="0" parTransId="{8917EC97-C9D8-4348-8E72-C34F033AB0EE}" sibTransId="{3B365132-E7B2-4327-B622-9236D982F428}"/>
    <dgm:cxn modelId="{E5550BE3-8369-42F1-8B3C-ED2711743DAC}" type="presOf" srcId="{E05AE6DC-407B-4CC1-BE39-90F7D419668D}" destId="{9E2920C2-6049-4701-B9A3-E0BC8EE90AE1}" srcOrd="0" destOrd="0" presId="urn:microsoft.com/office/officeart/2008/layout/LinedList"/>
    <dgm:cxn modelId="{2EA5DEED-8B34-4E38-A4DB-04EF66837958}" type="presParOf" srcId="{6DE80C86-3858-47DF-9162-8E4A034934A9}" destId="{6FED086B-965D-4E0C-9D19-9BDE97AFE98D}" srcOrd="0" destOrd="0" presId="urn:microsoft.com/office/officeart/2008/layout/LinedList"/>
    <dgm:cxn modelId="{80C726C5-442C-42E7-B58C-6DFC48BA248C}" type="presParOf" srcId="{6DE80C86-3858-47DF-9162-8E4A034934A9}" destId="{C5EAE857-297E-4B59-B03B-056EEEB2848F}" srcOrd="1" destOrd="0" presId="urn:microsoft.com/office/officeart/2008/layout/LinedList"/>
    <dgm:cxn modelId="{9AFED609-D830-4FC2-BCA6-0970E6BBD823}" type="presParOf" srcId="{C5EAE857-297E-4B59-B03B-056EEEB2848F}" destId="{187F514E-FE8A-4849-85F3-017D42B0DAF7}" srcOrd="0" destOrd="0" presId="urn:microsoft.com/office/officeart/2008/layout/LinedList"/>
    <dgm:cxn modelId="{A0959286-DD2A-48BE-8381-EAADC96661A3}" type="presParOf" srcId="{C5EAE857-297E-4B59-B03B-056EEEB2848F}" destId="{7FEE882B-DDE2-4F3A-82DC-80726A3DDF40}" srcOrd="1" destOrd="0" presId="urn:microsoft.com/office/officeart/2008/layout/LinedList"/>
    <dgm:cxn modelId="{5DB62660-75D9-4DF6-9E4E-A628E282C804}" type="presParOf" srcId="{6DE80C86-3858-47DF-9162-8E4A034934A9}" destId="{93F21A92-04F8-4786-9EF7-7623AA45041D}" srcOrd="2" destOrd="0" presId="urn:microsoft.com/office/officeart/2008/layout/LinedList"/>
    <dgm:cxn modelId="{8CBBB98A-A3BA-439E-826D-473E69DA6564}" type="presParOf" srcId="{6DE80C86-3858-47DF-9162-8E4A034934A9}" destId="{C8170BED-8D37-4A18-B532-4C5FDED5699E}" srcOrd="3" destOrd="0" presId="urn:microsoft.com/office/officeart/2008/layout/LinedList"/>
    <dgm:cxn modelId="{95A71DF5-3B72-489A-B070-4F59F85EFB30}" type="presParOf" srcId="{C8170BED-8D37-4A18-B532-4C5FDED5699E}" destId="{9E2920C2-6049-4701-B9A3-E0BC8EE90AE1}" srcOrd="0" destOrd="0" presId="urn:microsoft.com/office/officeart/2008/layout/LinedList"/>
    <dgm:cxn modelId="{EFBD1657-4371-4307-958A-9B945C70AD55}" type="presParOf" srcId="{C8170BED-8D37-4A18-B532-4C5FDED5699E}" destId="{1BF4131D-A77B-4AB0-B4B3-B2A90627F4FD}" srcOrd="1" destOrd="0" presId="urn:microsoft.com/office/officeart/2008/layout/LinedList"/>
    <dgm:cxn modelId="{51E5922C-D5CA-44D7-86A8-C22F880D463E}" type="presParOf" srcId="{6DE80C86-3858-47DF-9162-8E4A034934A9}" destId="{DB87FD56-76BE-48E1-BD2E-199E27E10FCB}" srcOrd="4" destOrd="0" presId="urn:microsoft.com/office/officeart/2008/layout/LinedList"/>
    <dgm:cxn modelId="{7C9749C6-C3C5-4B5B-A931-BCD65918803D}" type="presParOf" srcId="{6DE80C86-3858-47DF-9162-8E4A034934A9}" destId="{87502EC3-D9D7-484B-BC12-49AC59576E68}" srcOrd="5" destOrd="0" presId="urn:microsoft.com/office/officeart/2008/layout/LinedList"/>
    <dgm:cxn modelId="{FDB4BDB4-257D-424B-9BB0-0AF8B4BD92DA}" type="presParOf" srcId="{87502EC3-D9D7-484B-BC12-49AC59576E68}" destId="{E1417338-6D73-48EF-BF04-21AA080FCA64}" srcOrd="0" destOrd="0" presId="urn:microsoft.com/office/officeart/2008/layout/LinedList"/>
    <dgm:cxn modelId="{B60AB0F8-D0C2-43A4-9C6F-3BE533618395}" type="presParOf" srcId="{87502EC3-D9D7-484B-BC12-49AC59576E68}" destId="{3BEFE917-E7D7-4D98-820F-B65B4D470F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956085-4F80-4843-95B2-22901CA1CF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672BEC-D758-4712-9835-A3E46950C4AA}">
      <dgm:prSet/>
      <dgm:spPr/>
      <dgm:t>
        <a:bodyPr/>
        <a:lstStyle/>
        <a:p>
          <a:r>
            <a:rPr lang="da-DK" dirty="0"/>
            <a:t>Papir</a:t>
          </a:r>
          <a:endParaRPr lang="en-US" dirty="0"/>
        </a:p>
      </dgm:t>
    </dgm:pt>
    <dgm:pt modelId="{06C01A9A-6D2D-4A2E-8C92-7C7ECEEB96EC}" type="parTrans" cxnId="{1DAC299C-EC2F-4B76-9A84-8EA15C415647}">
      <dgm:prSet/>
      <dgm:spPr/>
      <dgm:t>
        <a:bodyPr/>
        <a:lstStyle/>
        <a:p>
          <a:endParaRPr lang="en-US"/>
        </a:p>
      </dgm:t>
    </dgm:pt>
    <dgm:pt modelId="{38FD8B27-EAA9-4F30-85EE-7AB7EDD10CF6}" type="sibTrans" cxnId="{1DAC299C-EC2F-4B76-9A84-8EA15C415647}">
      <dgm:prSet/>
      <dgm:spPr/>
      <dgm:t>
        <a:bodyPr/>
        <a:lstStyle/>
        <a:p>
          <a:endParaRPr lang="en-US"/>
        </a:p>
      </dgm:t>
    </dgm:pt>
    <dgm:pt modelId="{024192A6-FB98-41A2-B30D-419D680E7030}">
      <dgm:prSet/>
      <dgm:spPr/>
      <dgm:t>
        <a:bodyPr/>
        <a:lstStyle/>
        <a:p>
          <a:r>
            <a:rPr lang="da-DK" dirty="0"/>
            <a:t>Plast</a:t>
          </a:r>
          <a:endParaRPr lang="en-US" dirty="0"/>
        </a:p>
      </dgm:t>
    </dgm:pt>
    <dgm:pt modelId="{6AC6A20F-A487-4163-BCA9-172A82041126}" type="parTrans" cxnId="{701B7CA4-B3B3-416E-85F6-C0401343ED1F}">
      <dgm:prSet/>
      <dgm:spPr/>
      <dgm:t>
        <a:bodyPr/>
        <a:lstStyle/>
        <a:p>
          <a:endParaRPr lang="en-US"/>
        </a:p>
      </dgm:t>
    </dgm:pt>
    <dgm:pt modelId="{B7D9AA8D-D04F-475B-A0D0-4E53EC2AC37E}" type="sibTrans" cxnId="{701B7CA4-B3B3-416E-85F6-C0401343ED1F}">
      <dgm:prSet/>
      <dgm:spPr/>
      <dgm:t>
        <a:bodyPr/>
        <a:lstStyle/>
        <a:p>
          <a:endParaRPr lang="en-US"/>
        </a:p>
      </dgm:t>
    </dgm:pt>
    <dgm:pt modelId="{C921D666-2688-46EF-85B8-B636C1645619}">
      <dgm:prSet/>
      <dgm:spPr/>
      <dgm:t>
        <a:bodyPr/>
        <a:lstStyle/>
        <a:p>
          <a:r>
            <a:rPr lang="da-DK" dirty="0"/>
            <a:t>Lim</a:t>
          </a:r>
          <a:endParaRPr lang="en-US" dirty="0"/>
        </a:p>
      </dgm:t>
    </dgm:pt>
    <dgm:pt modelId="{24BEFC71-D129-4E50-BD6B-D6C6A5C029E7}" type="parTrans" cxnId="{3B395631-4169-4503-9842-66D1D328F5B7}">
      <dgm:prSet/>
      <dgm:spPr/>
      <dgm:t>
        <a:bodyPr/>
        <a:lstStyle/>
        <a:p>
          <a:endParaRPr lang="en-US"/>
        </a:p>
      </dgm:t>
    </dgm:pt>
    <dgm:pt modelId="{81712DF1-CF67-4163-B9E5-C3B7A92BB33F}" type="sibTrans" cxnId="{3B395631-4169-4503-9842-66D1D328F5B7}">
      <dgm:prSet/>
      <dgm:spPr/>
      <dgm:t>
        <a:bodyPr/>
        <a:lstStyle/>
        <a:p>
          <a:endParaRPr lang="en-US"/>
        </a:p>
      </dgm:t>
    </dgm:pt>
    <dgm:pt modelId="{6DBE8034-06EE-45D1-A967-3DC041926B3E}">
      <dgm:prSet/>
      <dgm:spPr/>
      <dgm:t>
        <a:bodyPr/>
        <a:lstStyle/>
        <a:p>
          <a:r>
            <a:rPr lang="en-US" dirty="0" err="1"/>
            <a:t>Tryksager</a:t>
          </a:r>
          <a:endParaRPr lang="en-US" dirty="0"/>
        </a:p>
      </dgm:t>
    </dgm:pt>
    <dgm:pt modelId="{1B71B67E-38F2-41CF-B0C8-4B6A708FC042}" type="parTrans" cxnId="{74E966C4-C15B-4791-B45C-9E8B0A35DC38}">
      <dgm:prSet/>
      <dgm:spPr/>
      <dgm:t>
        <a:bodyPr/>
        <a:lstStyle/>
        <a:p>
          <a:endParaRPr lang="da-DK"/>
        </a:p>
      </dgm:t>
    </dgm:pt>
    <dgm:pt modelId="{FC20186C-C814-4EF6-8455-FC190143F772}" type="sibTrans" cxnId="{74E966C4-C15B-4791-B45C-9E8B0A35DC38}">
      <dgm:prSet/>
      <dgm:spPr/>
      <dgm:t>
        <a:bodyPr/>
        <a:lstStyle/>
        <a:p>
          <a:endParaRPr lang="da-DK"/>
        </a:p>
      </dgm:t>
    </dgm:pt>
    <dgm:pt modelId="{8B2F8777-4AD5-444A-BA85-283C08099D00}">
      <dgm:prSet/>
      <dgm:spPr/>
      <dgm:t>
        <a:bodyPr/>
        <a:lstStyle/>
        <a:p>
          <a:r>
            <a:rPr lang="en-US" dirty="0" err="1"/>
            <a:t>Lærred</a:t>
          </a:r>
          <a:endParaRPr lang="en-US" dirty="0"/>
        </a:p>
      </dgm:t>
    </dgm:pt>
    <dgm:pt modelId="{290447C7-BA91-4003-BB45-3B637B0D5237}" type="parTrans" cxnId="{FCDA31B7-467F-4889-803D-22DF7D2C0E9C}">
      <dgm:prSet/>
      <dgm:spPr/>
      <dgm:t>
        <a:bodyPr/>
        <a:lstStyle/>
        <a:p>
          <a:endParaRPr lang="da-DK"/>
        </a:p>
      </dgm:t>
    </dgm:pt>
    <dgm:pt modelId="{4825DC89-5552-453E-94F3-E80F2AE2E51A}" type="sibTrans" cxnId="{FCDA31B7-467F-4889-803D-22DF7D2C0E9C}">
      <dgm:prSet/>
      <dgm:spPr/>
      <dgm:t>
        <a:bodyPr/>
        <a:lstStyle/>
        <a:p>
          <a:endParaRPr lang="da-DK"/>
        </a:p>
      </dgm:t>
    </dgm:pt>
    <dgm:pt modelId="{37F2E8F4-7B56-496D-9D49-968F53334583}">
      <dgm:prSet/>
      <dgm:spPr/>
      <dgm:t>
        <a:bodyPr/>
        <a:lstStyle/>
        <a:p>
          <a:r>
            <a:rPr lang="da-DK" dirty="0"/>
            <a:t>Pap</a:t>
          </a:r>
          <a:endParaRPr lang="en-US" dirty="0"/>
        </a:p>
      </dgm:t>
    </dgm:pt>
    <dgm:pt modelId="{11D590BE-F72F-477B-B38A-02B246E3D1D7}" type="parTrans" cxnId="{B01BC294-B20B-4C65-BF91-32C1654A678B}">
      <dgm:prSet/>
      <dgm:spPr/>
      <dgm:t>
        <a:bodyPr/>
        <a:lstStyle/>
        <a:p>
          <a:endParaRPr lang="da-DK"/>
        </a:p>
      </dgm:t>
    </dgm:pt>
    <dgm:pt modelId="{42A0DE95-C0AC-47B5-BE90-E35AB78B96BB}" type="sibTrans" cxnId="{B01BC294-B20B-4C65-BF91-32C1654A678B}">
      <dgm:prSet/>
      <dgm:spPr/>
      <dgm:t>
        <a:bodyPr/>
        <a:lstStyle/>
        <a:p>
          <a:endParaRPr lang="da-DK"/>
        </a:p>
      </dgm:t>
    </dgm:pt>
    <dgm:pt modelId="{D4847E73-60ED-4607-B62F-4C03059862A7}">
      <dgm:prSet/>
      <dgm:spPr/>
      <dgm:t>
        <a:bodyPr/>
        <a:lstStyle/>
        <a:p>
          <a:r>
            <a:rPr lang="da-DK" dirty="0"/>
            <a:t>Karton</a:t>
          </a:r>
          <a:endParaRPr lang="en-US" dirty="0"/>
        </a:p>
      </dgm:t>
    </dgm:pt>
    <dgm:pt modelId="{72C6239C-3035-43D3-9238-43DA1F5431C7}" type="parTrans" cxnId="{E8432543-CB5A-4349-AD36-D82AECE098C8}">
      <dgm:prSet/>
      <dgm:spPr/>
      <dgm:t>
        <a:bodyPr/>
        <a:lstStyle/>
        <a:p>
          <a:endParaRPr lang="da-DK"/>
        </a:p>
      </dgm:t>
    </dgm:pt>
    <dgm:pt modelId="{4278BD3A-7343-436A-8BF5-F0A902875181}" type="sibTrans" cxnId="{E8432543-CB5A-4349-AD36-D82AECE098C8}">
      <dgm:prSet/>
      <dgm:spPr/>
      <dgm:t>
        <a:bodyPr/>
        <a:lstStyle/>
        <a:p>
          <a:endParaRPr lang="da-DK"/>
        </a:p>
      </dgm:t>
    </dgm:pt>
    <dgm:pt modelId="{1CCA4DC7-66AB-4AF4-BF7F-F7D14CE9277D}" type="pres">
      <dgm:prSet presAssocID="{9E956085-4F80-4843-95B2-22901CA1CF94}" presName="linear" presStyleCnt="0">
        <dgm:presLayoutVars>
          <dgm:animLvl val="lvl"/>
          <dgm:resizeHandles val="exact"/>
        </dgm:presLayoutVars>
      </dgm:prSet>
      <dgm:spPr/>
    </dgm:pt>
    <dgm:pt modelId="{0679F445-2C15-4B3E-81F3-7C5AD2DE7BE8}" type="pres">
      <dgm:prSet presAssocID="{6D672BEC-D758-4712-9835-A3E46950C4AA}" presName="parentText" presStyleLbl="node1" presStyleIdx="0" presStyleCnt="7">
        <dgm:presLayoutVars>
          <dgm:chMax val="0"/>
          <dgm:bulletEnabled val="1"/>
        </dgm:presLayoutVars>
      </dgm:prSet>
      <dgm:spPr/>
    </dgm:pt>
    <dgm:pt modelId="{67443EC2-E4D2-4F92-8913-76170EF3E19F}" type="pres">
      <dgm:prSet presAssocID="{38FD8B27-EAA9-4F30-85EE-7AB7EDD10CF6}" presName="spacer" presStyleCnt="0"/>
      <dgm:spPr/>
    </dgm:pt>
    <dgm:pt modelId="{7C4B67EE-0E07-46DA-B74B-640CB3FBDF97}" type="pres">
      <dgm:prSet presAssocID="{37F2E8F4-7B56-496D-9D49-968F53334583}" presName="parentText" presStyleLbl="node1" presStyleIdx="1" presStyleCnt="7">
        <dgm:presLayoutVars>
          <dgm:chMax val="0"/>
          <dgm:bulletEnabled val="1"/>
        </dgm:presLayoutVars>
      </dgm:prSet>
      <dgm:spPr/>
    </dgm:pt>
    <dgm:pt modelId="{EFB6CE74-E7E2-4EDC-9BF8-0E26644BE34D}" type="pres">
      <dgm:prSet presAssocID="{42A0DE95-C0AC-47B5-BE90-E35AB78B96BB}" presName="spacer" presStyleCnt="0"/>
      <dgm:spPr/>
    </dgm:pt>
    <dgm:pt modelId="{32619AB1-F94E-4B71-958A-77A28EC97B72}" type="pres">
      <dgm:prSet presAssocID="{D4847E73-60ED-4607-B62F-4C03059862A7}" presName="parentText" presStyleLbl="node1" presStyleIdx="2" presStyleCnt="7">
        <dgm:presLayoutVars>
          <dgm:chMax val="0"/>
          <dgm:bulletEnabled val="1"/>
        </dgm:presLayoutVars>
      </dgm:prSet>
      <dgm:spPr/>
    </dgm:pt>
    <dgm:pt modelId="{86972451-27B5-44E8-8EBD-A710C8B96C20}" type="pres">
      <dgm:prSet presAssocID="{4278BD3A-7343-436A-8BF5-F0A902875181}" presName="spacer" presStyleCnt="0"/>
      <dgm:spPr/>
    </dgm:pt>
    <dgm:pt modelId="{B0489A73-8D78-499E-BF81-23627DB16CAB}" type="pres">
      <dgm:prSet presAssocID="{024192A6-FB98-41A2-B30D-419D680E7030}" presName="parentText" presStyleLbl="node1" presStyleIdx="3" presStyleCnt="7">
        <dgm:presLayoutVars>
          <dgm:chMax val="0"/>
          <dgm:bulletEnabled val="1"/>
        </dgm:presLayoutVars>
      </dgm:prSet>
      <dgm:spPr/>
    </dgm:pt>
    <dgm:pt modelId="{AAD4C30A-7143-4DFD-8D51-1F5EDF39D523}" type="pres">
      <dgm:prSet presAssocID="{B7D9AA8D-D04F-475B-A0D0-4E53EC2AC37E}" presName="spacer" presStyleCnt="0"/>
      <dgm:spPr/>
    </dgm:pt>
    <dgm:pt modelId="{49647923-852D-4DB1-8961-B11AE30CEB31}" type="pres">
      <dgm:prSet presAssocID="{C921D666-2688-46EF-85B8-B636C1645619}" presName="parentText" presStyleLbl="node1" presStyleIdx="4" presStyleCnt="7">
        <dgm:presLayoutVars>
          <dgm:chMax val="0"/>
          <dgm:bulletEnabled val="1"/>
        </dgm:presLayoutVars>
      </dgm:prSet>
      <dgm:spPr/>
    </dgm:pt>
    <dgm:pt modelId="{6CEE502C-6054-4EE7-9AD1-3DBE608CFDEA}" type="pres">
      <dgm:prSet presAssocID="{81712DF1-CF67-4163-B9E5-C3B7A92BB33F}" presName="spacer" presStyleCnt="0"/>
      <dgm:spPr/>
    </dgm:pt>
    <dgm:pt modelId="{1A068F52-3A00-4DCC-B066-1C567294717C}" type="pres">
      <dgm:prSet presAssocID="{6DBE8034-06EE-45D1-A967-3DC041926B3E}" presName="parentText" presStyleLbl="node1" presStyleIdx="5" presStyleCnt="7">
        <dgm:presLayoutVars>
          <dgm:chMax val="0"/>
          <dgm:bulletEnabled val="1"/>
        </dgm:presLayoutVars>
      </dgm:prSet>
      <dgm:spPr/>
    </dgm:pt>
    <dgm:pt modelId="{938F192E-918A-4CDB-94EC-0857A94CE5BC}" type="pres">
      <dgm:prSet presAssocID="{FC20186C-C814-4EF6-8455-FC190143F772}" presName="spacer" presStyleCnt="0"/>
      <dgm:spPr/>
    </dgm:pt>
    <dgm:pt modelId="{98815167-9EB2-438E-9231-09B8749BDD05}" type="pres">
      <dgm:prSet presAssocID="{8B2F8777-4AD5-444A-BA85-283C08099D00}" presName="parentText" presStyleLbl="node1" presStyleIdx="6" presStyleCnt="7">
        <dgm:presLayoutVars>
          <dgm:chMax val="0"/>
          <dgm:bulletEnabled val="1"/>
        </dgm:presLayoutVars>
      </dgm:prSet>
      <dgm:spPr/>
    </dgm:pt>
  </dgm:ptLst>
  <dgm:cxnLst>
    <dgm:cxn modelId="{3B395631-4169-4503-9842-66D1D328F5B7}" srcId="{9E956085-4F80-4843-95B2-22901CA1CF94}" destId="{C921D666-2688-46EF-85B8-B636C1645619}" srcOrd="4" destOrd="0" parTransId="{24BEFC71-D129-4E50-BD6B-D6C6A5C029E7}" sibTransId="{81712DF1-CF67-4163-B9E5-C3B7A92BB33F}"/>
    <dgm:cxn modelId="{1F6AA835-684B-4297-8560-0565F18B6302}" type="presOf" srcId="{C921D666-2688-46EF-85B8-B636C1645619}" destId="{49647923-852D-4DB1-8961-B11AE30CEB31}" srcOrd="0" destOrd="0" presId="urn:microsoft.com/office/officeart/2005/8/layout/vList2"/>
    <dgm:cxn modelId="{E8432543-CB5A-4349-AD36-D82AECE098C8}" srcId="{9E956085-4F80-4843-95B2-22901CA1CF94}" destId="{D4847E73-60ED-4607-B62F-4C03059862A7}" srcOrd="2" destOrd="0" parTransId="{72C6239C-3035-43D3-9238-43DA1F5431C7}" sibTransId="{4278BD3A-7343-436A-8BF5-F0A902875181}"/>
    <dgm:cxn modelId="{5F0F0E58-0A4D-4AB1-B332-AB80B224801B}" type="presOf" srcId="{024192A6-FB98-41A2-B30D-419D680E7030}" destId="{B0489A73-8D78-499E-BF81-23627DB16CAB}" srcOrd="0" destOrd="0" presId="urn:microsoft.com/office/officeart/2005/8/layout/vList2"/>
    <dgm:cxn modelId="{7F8A188A-DA16-4CC2-88C8-3A41A31E4ACB}" type="presOf" srcId="{8B2F8777-4AD5-444A-BA85-283C08099D00}" destId="{98815167-9EB2-438E-9231-09B8749BDD05}" srcOrd="0" destOrd="0" presId="urn:microsoft.com/office/officeart/2005/8/layout/vList2"/>
    <dgm:cxn modelId="{B01BC294-B20B-4C65-BF91-32C1654A678B}" srcId="{9E956085-4F80-4843-95B2-22901CA1CF94}" destId="{37F2E8F4-7B56-496D-9D49-968F53334583}" srcOrd="1" destOrd="0" parTransId="{11D590BE-F72F-477B-B38A-02B246E3D1D7}" sibTransId="{42A0DE95-C0AC-47B5-BE90-E35AB78B96BB}"/>
    <dgm:cxn modelId="{1DAC299C-EC2F-4B76-9A84-8EA15C415647}" srcId="{9E956085-4F80-4843-95B2-22901CA1CF94}" destId="{6D672BEC-D758-4712-9835-A3E46950C4AA}" srcOrd="0" destOrd="0" parTransId="{06C01A9A-6D2D-4A2E-8C92-7C7ECEEB96EC}" sibTransId="{38FD8B27-EAA9-4F30-85EE-7AB7EDD10CF6}"/>
    <dgm:cxn modelId="{6BC869A2-5451-447E-9A65-3DC85C95961C}" type="presOf" srcId="{6DBE8034-06EE-45D1-A967-3DC041926B3E}" destId="{1A068F52-3A00-4DCC-B066-1C567294717C}" srcOrd="0" destOrd="0" presId="urn:microsoft.com/office/officeart/2005/8/layout/vList2"/>
    <dgm:cxn modelId="{701B7CA4-B3B3-416E-85F6-C0401343ED1F}" srcId="{9E956085-4F80-4843-95B2-22901CA1CF94}" destId="{024192A6-FB98-41A2-B30D-419D680E7030}" srcOrd="3" destOrd="0" parTransId="{6AC6A20F-A487-4163-BCA9-172A82041126}" sibTransId="{B7D9AA8D-D04F-475B-A0D0-4E53EC2AC37E}"/>
    <dgm:cxn modelId="{FCDA31B7-467F-4889-803D-22DF7D2C0E9C}" srcId="{9E956085-4F80-4843-95B2-22901CA1CF94}" destId="{8B2F8777-4AD5-444A-BA85-283C08099D00}" srcOrd="6" destOrd="0" parTransId="{290447C7-BA91-4003-BB45-3B637B0D5237}" sibTransId="{4825DC89-5552-453E-94F3-E80F2AE2E51A}"/>
    <dgm:cxn modelId="{74E966C4-C15B-4791-B45C-9E8B0A35DC38}" srcId="{9E956085-4F80-4843-95B2-22901CA1CF94}" destId="{6DBE8034-06EE-45D1-A967-3DC041926B3E}" srcOrd="5" destOrd="0" parTransId="{1B71B67E-38F2-41CF-B0C8-4B6A708FC042}" sibTransId="{FC20186C-C814-4EF6-8455-FC190143F772}"/>
    <dgm:cxn modelId="{344D9AEA-A555-4B27-AC80-AA8B74B9DFF2}" type="presOf" srcId="{6D672BEC-D758-4712-9835-A3E46950C4AA}" destId="{0679F445-2C15-4B3E-81F3-7C5AD2DE7BE8}" srcOrd="0" destOrd="0" presId="urn:microsoft.com/office/officeart/2005/8/layout/vList2"/>
    <dgm:cxn modelId="{2E7A68ED-4FEC-4EC7-8B50-D0813D766C79}" type="presOf" srcId="{37F2E8F4-7B56-496D-9D49-968F53334583}" destId="{7C4B67EE-0E07-46DA-B74B-640CB3FBDF97}" srcOrd="0" destOrd="0" presId="urn:microsoft.com/office/officeart/2005/8/layout/vList2"/>
    <dgm:cxn modelId="{BF0D38F2-DEC8-4616-B7B0-5316E3EBE403}" type="presOf" srcId="{D4847E73-60ED-4607-B62F-4C03059862A7}" destId="{32619AB1-F94E-4B71-958A-77A28EC97B72}" srcOrd="0" destOrd="0" presId="urn:microsoft.com/office/officeart/2005/8/layout/vList2"/>
    <dgm:cxn modelId="{6C85C6F9-F1BD-4F10-B2A2-3F442C1B5EE7}" type="presOf" srcId="{9E956085-4F80-4843-95B2-22901CA1CF94}" destId="{1CCA4DC7-66AB-4AF4-BF7F-F7D14CE9277D}" srcOrd="0" destOrd="0" presId="urn:microsoft.com/office/officeart/2005/8/layout/vList2"/>
    <dgm:cxn modelId="{9C91BFB5-F9B7-408A-9ED1-654E4312FF1A}" type="presParOf" srcId="{1CCA4DC7-66AB-4AF4-BF7F-F7D14CE9277D}" destId="{0679F445-2C15-4B3E-81F3-7C5AD2DE7BE8}" srcOrd="0" destOrd="0" presId="urn:microsoft.com/office/officeart/2005/8/layout/vList2"/>
    <dgm:cxn modelId="{359969D9-8418-4179-9272-91DF957FAC0A}" type="presParOf" srcId="{1CCA4DC7-66AB-4AF4-BF7F-F7D14CE9277D}" destId="{67443EC2-E4D2-4F92-8913-76170EF3E19F}" srcOrd="1" destOrd="0" presId="urn:microsoft.com/office/officeart/2005/8/layout/vList2"/>
    <dgm:cxn modelId="{E34A74C3-9310-4E06-800A-341B8F10C467}" type="presParOf" srcId="{1CCA4DC7-66AB-4AF4-BF7F-F7D14CE9277D}" destId="{7C4B67EE-0E07-46DA-B74B-640CB3FBDF97}" srcOrd="2" destOrd="0" presId="urn:microsoft.com/office/officeart/2005/8/layout/vList2"/>
    <dgm:cxn modelId="{8AAD9FF5-2572-4ED7-8433-CAD447093352}" type="presParOf" srcId="{1CCA4DC7-66AB-4AF4-BF7F-F7D14CE9277D}" destId="{EFB6CE74-E7E2-4EDC-9BF8-0E26644BE34D}" srcOrd="3" destOrd="0" presId="urn:microsoft.com/office/officeart/2005/8/layout/vList2"/>
    <dgm:cxn modelId="{6043DAFF-5886-485F-B1D8-34E76E878DB2}" type="presParOf" srcId="{1CCA4DC7-66AB-4AF4-BF7F-F7D14CE9277D}" destId="{32619AB1-F94E-4B71-958A-77A28EC97B72}" srcOrd="4" destOrd="0" presId="urn:microsoft.com/office/officeart/2005/8/layout/vList2"/>
    <dgm:cxn modelId="{398EA8CC-32D0-4194-9C13-DAA2EA3B5CCF}" type="presParOf" srcId="{1CCA4DC7-66AB-4AF4-BF7F-F7D14CE9277D}" destId="{86972451-27B5-44E8-8EBD-A710C8B96C20}" srcOrd="5" destOrd="0" presId="urn:microsoft.com/office/officeart/2005/8/layout/vList2"/>
    <dgm:cxn modelId="{161D305C-957C-4733-88E2-5DF81EB06B37}" type="presParOf" srcId="{1CCA4DC7-66AB-4AF4-BF7F-F7D14CE9277D}" destId="{B0489A73-8D78-499E-BF81-23627DB16CAB}" srcOrd="6" destOrd="0" presId="urn:microsoft.com/office/officeart/2005/8/layout/vList2"/>
    <dgm:cxn modelId="{C08097FB-A3D0-425F-804D-016872D43B4E}" type="presParOf" srcId="{1CCA4DC7-66AB-4AF4-BF7F-F7D14CE9277D}" destId="{AAD4C30A-7143-4DFD-8D51-1F5EDF39D523}" srcOrd="7" destOrd="0" presId="urn:microsoft.com/office/officeart/2005/8/layout/vList2"/>
    <dgm:cxn modelId="{AA5C1C4A-67C1-4592-9E35-DB4451661BFE}" type="presParOf" srcId="{1CCA4DC7-66AB-4AF4-BF7F-F7D14CE9277D}" destId="{49647923-852D-4DB1-8961-B11AE30CEB31}" srcOrd="8" destOrd="0" presId="urn:microsoft.com/office/officeart/2005/8/layout/vList2"/>
    <dgm:cxn modelId="{2C7349D6-17AE-4501-B37C-F7169B7DC529}" type="presParOf" srcId="{1CCA4DC7-66AB-4AF4-BF7F-F7D14CE9277D}" destId="{6CEE502C-6054-4EE7-9AD1-3DBE608CFDEA}" srcOrd="9" destOrd="0" presId="urn:microsoft.com/office/officeart/2005/8/layout/vList2"/>
    <dgm:cxn modelId="{ADFC4D66-B15A-490C-9DBE-7F41790DB20A}" type="presParOf" srcId="{1CCA4DC7-66AB-4AF4-BF7F-F7D14CE9277D}" destId="{1A068F52-3A00-4DCC-B066-1C567294717C}" srcOrd="10" destOrd="0" presId="urn:microsoft.com/office/officeart/2005/8/layout/vList2"/>
    <dgm:cxn modelId="{B3C184C4-AD5C-4E85-A993-704BCA49AB63}" type="presParOf" srcId="{1CCA4DC7-66AB-4AF4-BF7F-F7D14CE9277D}" destId="{938F192E-918A-4CDB-94EC-0857A94CE5BC}" srcOrd="11" destOrd="0" presId="urn:microsoft.com/office/officeart/2005/8/layout/vList2"/>
    <dgm:cxn modelId="{A3327D62-C8A1-4DA6-8FDC-BB90AFC371B6}" type="presParOf" srcId="{1CCA4DC7-66AB-4AF4-BF7F-F7D14CE9277D}" destId="{98815167-9EB2-438E-9231-09B8749BDD0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005F3-5B83-4C36-A493-A66C5270E24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54134B6-CF05-4086-8A57-08CD6B26D0E0}">
      <dgm:prSet/>
      <dgm:spPr/>
      <dgm:t>
        <a:bodyPr/>
        <a:lstStyle/>
        <a:p>
          <a:r>
            <a:rPr lang="da-DK"/>
            <a:t>1= PET = Polyester</a:t>
          </a:r>
          <a:endParaRPr lang="en-US"/>
        </a:p>
      </dgm:t>
    </dgm:pt>
    <dgm:pt modelId="{04585E3A-AFD9-4BF7-BF07-8DF59AD94E1A}" type="parTrans" cxnId="{E48BD0F9-CFB0-4D73-8DA7-C5E48FF7FEEA}">
      <dgm:prSet/>
      <dgm:spPr/>
      <dgm:t>
        <a:bodyPr/>
        <a:lstStyle/>
        <a:p>
          <a:endParaRPr lang="en-US"/>
        </a:p>
      </dgm:t>
    </dgm:pt>
    <dgm:pt modelId="{6BFACDD4-EC3C-464A-BB34-E7E427AECE4A}" type="sibTrans" cxnId="{E48BD0F9-CFB0-4D73-8DA7-C5E48FF7FEEA}">
      <dgm:prSet/>
      <dgm:spPr/>
      <dgm:t>
        <a:bodyPr/>
        <a:lstStyle/>
        <a:p>
          <a:endParaRPr lang="en-US"/>
        </a:p>
      </dgm:t>
    </dgm:pt>
    <dgm:pt modelId="{765E573D-F016-4065-BD98-A77CBD687F6C}">
      <dgm:prSet/>
      <dgm:spPr/>
      <dgm:t>
        <a:bodyPr/>
        <a:lstStyle/>
        <a:p>
          <a:r>
            <a:rPr lang="da-DK"/>
            <a:t>2 = HDPE = HighDensity Polyethylen</a:t>
          </a:r>
          <a:endParaRPr lang="en-US"/>
        </a:p>
      </dgm:t>
    </dgm:pt>
    <dgm:pt modelId="{02E2AFFC-A357-4306-85AB-D064D7CC3BE6}" type="parTrans" cxnId="{1B105CBC-A2D5-439D-AE9A-564F7DEEFBF2}">
      <dgm:prSet/>
      <dgm:spPr/>
      <dgm:t>
        <a:bodyPr/>
        <a:lstStyle/>
        <a:p>
          <a:endParaRPr lang="en-US"/>
        </a:p>
      </dgm:t>
    </dgm:pt>
    <dgm:pt modelId="{D03109DB-F7E1-49E2-8A33-D29958FD1301}" type="sibTrans" cxnId="{1B105CBC-A2D5-439D-AE9A-564F7DEEFBF2}">
      <dgm:prSet/>
      <dgm:spPr/>
      <dgm:t>
        <a:bodyPr/>
        <a:lstStyle/>
        <a:p>
          <a:endParaRPr lang="en-US"/>
        </a:p>
      </dgm:t>
    </dgm:pt>
    <dgm:pt modelId="{E875DB0D-0764-473A-B662-D920739985CB}">
      <dgm:prSet/>
      <dgm:spPr/>
      <dgm:t>
        <a:bodyPr/>
        <a:lstStyle/>
        <a:p>
          <a:r>
            <a:rPr lang="da-DK"/>
            <a:t>3= PVC = Polyvinylchlorid</a:t>
          </a:r>
          <a:endParaRPr lang="en-US"/>
        </a:p>
      </dgm:t>
    </dgm:pt>
    <dgm:pt modelId="{02A577A3-DFA4-4A1E-89F9-4FB22BBAC6CB}" type="parTrans" cxnId="{36CAC77E-7422-4203-BD94-45ACAAB91B8C}">
      <dgm:prSet/>
      <dgm:spPr/>
      <dgm:t>
        <a:bodyPr/>
        <a:lstStyle/>
        <a:p>
          <a:endParaRPr lang="en-US"/>
        </a:p>
      </dgm:t>
    </dgm:pt>
    <dgm:pt modelId="{414496EC-EFF2-4DFB-9A4D-7ED574575DE3}" type="sibTrans" cxnId="{36CAC77E-7422-4203-BD94-45ACAAB91B8C}">
      <dgm:prSet/>
      <dgm:spPr/>
      <dgm:t>
        <a:bodyPr/>
        <a:lstStyle/>
        <a:p>
          <a:endParaRPr lang="en-US"/>
        </a:p>
      </dgm:t>
    </dgm:pt>
    <dgm:pt modelId="{C98593D1-668C-4EC4-9F39-7990006716F0}">
      <dgm:prSet/>
      <dgm:spPr/>
      <dgm:t>
        <a:bodyPr/>
        <a:lstStyle/>
        <a:p>
          <a:r>
            <a:rPr lang="da-DK"/>
            <a:t>4 = LDPE = LowDensity Polyethylen</a:t>
          </a:r>
          <a:endParaRPr lang="en-US"/>
        </a:p>
      </dgm:t>
    </dgm:pt>
    <dgm:pt modelId="{885C10CB-68D5-4C70-B33C-F020613147C9}" type="parTrans" cxnId="{E97A311C-1A2B-4C45-8304-914F1DC1F8F6}">
      <dgm:prSet/>
      <dgm:spPr/>
      <dgm:t>
        <a:bodyPr/>
        <a:lstStyle/>
        <a:p>
          <a:endParaRPr lang="en-US"/>
        </a:p>
      </dgm:t>
    </dgm:pt>
    <dgm:pt modelId="{23FBDD39-81DB-4EF9-ABBD-F2242767659E}" type="sibTrans" cxnId="{E97A311C-1A2B-4C45-8304-914F1DC1F8F6}">
      <dgm:prSet/>
      <dgm:spPr/>
      <dgm:t>
        <a:bodyPr/>
        <a:lstStyle/>
        <a:p>
          <a:endParaRPr lang="en-US"/>
        </a:p>
      </dgm:t>
    </dgm:pt>
    <dgm:pt modelId="{7C5E9EB6-18D8-4101-8C1A-743A817239EE}">
      <dgm:prSet/>
      <dgm:spPr/>
      <dgm:t>
        <a:bodyPr/>
        <a:lstStyle/>
        <a:p>
          <a:r>
            <a:rPr lang="da-DK"/>
            <a:t>5 = PP = Polypropylen</a:t>
          </a:r>
          <a:endParaRPr lang="en-US"/>
        </a:p>
      </dgm:t>
    </dgm:pt>
    <dgm:pt modelId="{010A4492-6A99-4C28-AB37-F0B160942B6C}" type="parTrans" cxnId="{2C2202CE-FB40-4113-9BA8-6466D91FBE0F}">
      <dgm:prSet/>
      <dgm:spPr/>
      <dgm:t>
        <a:bodyPr/>
        <a:lstStyle/>
        <a:p>
          <a:endParaRPr lang="en-US"/>
        </a:p>
      </dgm:t>
    </dgm:pt>
    <dgm:pt modelId="{113940DF-DFDD-43CF-A785-6242AF7115F2}" type="sibTrans" cxnId="{2C2202CE-FB40-4113-9BA8-6466D91FBE0F}">
      <dgm:prSet/>
      <dgm:spPr/>
      <dgm:t>
        <a:bodyPr/>
        <a:lstStyle/>
        <a:p>
          <a:endParaRPr lang="en-US"/>
        </a:p>
      </dgm:t>
    </dgm:pt>
    <dgm:pt modelId="{95A67457-3EC0-457E-90C3-17AA0C369EEE}">
      <dgm:prSet/>
      <dgm:spPr/>
      <dgm:t>
        <a:bodyPr/>
        <a:lstStyle/>
        <a:p>
          <a:r>
            <a:rPr lang="da-DK"/>
            <a:t>6 = PS = Polystyren</a:t>
          </a:r>
          <a:endParaRPr lang="en-US"/>
        </a:p>
      </dgm:t>
    </dgm:pt>
    <dgm:pt modelId="{0785E7ED-0277-42C4-BE50-75EBE69A1064}" type="parTrans" cxnId="{18B1508B-0D6F-44BD-8BE4-7F50BBE9052F}">
      <dgm:prSet/>
      <dgm:spPr/>
      <dgm:t>
        <a:bodyPr/>
        <a:lstStyle/>
        <a:p>
          <a:endParaRPr lang="en-US"/>
        </a:p>
      </dgm:t>
    </dgm:pt>
    <dgm:pt modelId="{7849EE0E-08E9-4111-B200-20588BE71A19}" type="sibTrans" cxnId="{18B1508B-0D6F-44BD-8BE4-7F50BBE9052F}">
      <dgm:prSet/>
      <dgm:spPr/>
      <dgm:t>
        <a:bodyPr/>
        <a:lstStyle/>
        <a:p>
          <a:endParaRPr lang="en-US"/>
        </a:p>
      </dgm:t>
    </dgm:pt>
    <dgm:pt modelId="{3B72A2B2-9992-48F4-898D-8BE0B5C11098}">
      <dgm:prSet/>
      <dgm:spPr/>
      <dgm:t>
        <a:bodyPr/>
        <a:lstStyle/>
        <a:p>
          <a:r>
            <a:rPr lang="da-DK"/>
            <a:t>7 = Other = Andre plasttyper</a:t>
          </a:r>
          <a:endParaRPr lang="en-US"/>
        </a:p>
      </dgm:t>
    </dgm:pt>
    <dgm:pt modelId="{E09527C2-7297-481E-B15B-578D53724050}" type="parTrans" cxnId="{A472457B-9DEE-42C5-A4CA-8EBD8E633846}">
      <dgm:prSet/>
      <dgm:spPr/>
      <dgm:t>
        <a:bodyPr/>
        <a:lstStyle/>
        <a:p>
          <a:endParaRPr lang="en-US"/>
        </a:p>
      </dgm:t>
    </dgm:pt>
    <dgm:pt modelId="{0F359804-7638-4B6C-877A-916E77DE129D}" type="sibTrans" cxnId="{A472457B-9DEE-42C5-A4CA-8EBD8E633846}">
      <dgm:prSet/>
      <dgm:spPr/>
      <dgm:t>
        <a:bodyPr/>
        <a:lstStyle/>
        <a:p>
          <a:endParaRPr lang="en-US"/>
        </a:p>
      </dgm:t>
    </dgm:pt>
    <dgm:pt modelId="{1D480EA9-0A61-46BF-A1DE-BE51B40B701D}" type="pres">
      <dgm:prSet presAssocID="{3B5005F3-5B83-4C36-A493-A66C5270E24A}" presName="vert0" presStyleCnt="0">
        <dgm:presLayoutVars>
          <dgm:dir/>
          <dgm:animOne val="branch"/>
          <dgm:animLvl val="lvl"/>
        </dgm:presLayoutVars>
      </dgm:prSet>
      <dgm:spPr/>
    </dgm:pt>
    <dgm:pt modelId="{A41ADF40-F210-4BC6-8F74-5CAC53D5C12F}" type="pres">
      <dgm:prSet presAssocID="{054134B6-CF05-4086-8A57-08CD6B26D0E0}" presName="thickLine" presStyleLbl="alignNode1" presStyleIdx="0" presStyleCnt="7"/>
      <dgm:spPr/>
    </dgm:pt>
    <dgm:pt modelId="{DC4DE8F2-BE97-4829-8AB5-1195CF79F3D2}" type="pres">
      <dgm:prSet presAssocID="{054134B6-CF05-4086-8A57-08CD6B26D0E0}" presName="horz1" presStyleCnt="0"/>
      <dgm:spPr/>
    </dgm:pt>
    <dgm:pt modelId="{A5C3104B-78A8-4628-A331-50E8D5E56FF4}" type="pres">
      <dgm:prSet presAssocID="{054134B6-CF05-4086-8A57-08CD6B26D0E0}" presName="tx1" presStyleLbl="revTx" presStyleIdx="0" presStyleCnt="7"/>
      <dgm:spPr/>
    </dgm:pt>
    <dgm:pt modelId="{C3EEB0D3-9B12-42FB-A5B9-F5BF85797FA5}" type="pres">
      <dgm:prSet presAssocID="{054134B6-CF05-4086-8A57-08CD6B26D0E0}" presName="vert1" presStyleCnt="0"/>
      <dgm:spPr/>
    </dgm:pt>
    <dgm:pt modelId="{5A3A9FF2-F941-479B-A86F-926C87216DF8}" type="pres">
      <dgm:prSet presAssocID="{765E573D-F016-4065-BD98-A77CBD687F6C}" presName="thickLine" presStyleLbl="alignNode1" presStyleIdx="1" presStyleCnt="7"/>
      <dgm:spPr/>
    </dgm:pt>
    <dgm:pt modelId="{82CF95DA-DB63-43F4-89C0-F0484E7B3976}" type="pres">
      <dgm:prSet presAssocID="{765E573D-F016-4065-BD98-A77CBD687F6C}" presName="horz1" presStyleCnt="0"/>
      <dgm:spPr/>
    </dgm:pt>
    <dgm:pt modelId="{46B7632C-94DD-4672-9B7D-521379156F6F}" type="pres">
      <dgm:prSet presAssocID="{765E573D-F016-4065-BD98-A77CBD687F6C}" presName="tx1" presStyleLbl="revTx" presStyleIdx="1" presStyleCnt="7"/>
      <dgm:spPr/>
    </dgm:pt>
    <dgm:pt modelId="{50F170AF-429B-4D12-90FD-DDD38412AB31}" type="pres">
      <dgm:prSet presAssocID="{765E573D-F016-4065-BD98-A77CBD687F6C}" presName="vert1" presStyleCnt="0"/>
      <dgm:spPr/>
    </dgm:pt>
    <dgm:pt modelId="{448A16B5-005A-4545-9FD7-AF5A2639F44F}" type="pres">
      <dgm:prSet presAssocID="{E875DB0D-0764-473A-B662-D920739985CB}" presName="thickLine" presStyleLbl="alignNode1" presStyleIdx="2" presStyleCnt="7"/>
      <dgm:spPr/>
    </dgm:pt>
    <dgm:pt modelId="{4BA82A93-42F0-4515-8C3D-E65345AE456E}" type="pres">
      <dgm:prSet presAssocID="{E875DB0D-0764-473A-B662-D920739985CB}" presName="horz1" presStyleCnt="0"/>
      <dgm:spPr/>
    </dgm:pt>
    <dgm:pt modelId="{AB823A29-36EC-48B2-8D7C-BEC9BBDFCEDD}" type="pres">
      <dgm:prSet presAssocID="{E875DB0D-0764-473A-B662-D920739985CB}" presName="tx1" presStyleLbl="revTx" presStyleIdx="2" presStyleCnt="7"/>
      <dgm:spPr/>
    </dgm:pt>
    <dgm:pt modelId="{9944D1DA-82C8-49DC-92F9-5E9288ECDC67}" type="pres">
      <dgm:prSet presAssocID="{E875DB0D-0764-473A-B662-D920739985CB}" presName="vert1" presStyleCnt="0"/>
      <dgm:spPr/>
    </dgm:pt>
    <dgm:pt modelId="{BA82ECBC-6DBB-48F9-A174-E00B2D3AB802}" type="pres">
      <dgm:prSet presAssocID="{C98593D1-668C-4EC4-9F39-7990006716F0}" presName="thickLine" presStyleLbl="alignNode1" presStyleIdx="3" presStyleCnt="7"/>
      <dgm:spPr/>
    </dgm:pt>
    <dgm:pt modelId="{C89D2E9C-31DE-4B0C-A56E-6910236AA9A5}" type="pres">
      <dgm:prSet presAssocID="{C98593D1-668C-4EC4-9F39-7990006716F0}" presName="horz1" presStyleCnt="0"/>
      <dgm:spPr/>
    </dgm:pt>
    <dgm:pt modelId="{3C6132A6-F53B-4A54-BCC4-89DED1195433}" type="pres">
      <dgm:prSet presAssocID="{C98593D1-668C-4EC4-9F39-7990006716F0}" presName="tx1" presStyleLbl="revTx" presStyleIdx="3" presStyleCnt="7"/>
      <dgm:spPr/>
    </dgm:pt>
    <dgm:pt modelId="{036596EA-B3B8-422C-A508-A27E6448AE94}" type="pres">
      <dgm:prSet presAssocID="{C98593D1-668C-4EC4-9F39-7990006716F0}" presName="vert1" presStyleCnt="0"/>
      <dgm:spPr/>
    </dgm:pt>
    <dgm:pt modelId="{D64769A7-93E4-4CDE-9295-DAA5986DE214}" type="pres">
      <dgm:prSet presAssocID="{7C5E9EB6-18D8-4101-8C1A-743A817239EE}" presName="thickLine" presStyleLbl="alignNode1" presStyleIdx="4" presStyleCnt="7"/>
      <dgm:spPr/>
    </dgm:pt>
    <dgm:pt modelId="{CCBF7508-7A64-4E9B-B7C4-8120815A3CBB}" type="pres">
      <dgm:prSet presAssocID="{7C5E9EB6-18D8-4101-8C1A-743A817239EE}" presName="horz1" presStyleCnt="0"/>
      <dgm:spPr/>
    </dgm:pt>
    <dgm:pt modelId="{BD9458FB-7374-44B9-A661-A8854655AEC6}" type="pres">
      <dgm:prSet presAssocID="{7C5E9EB6-18D8-4101-8C1A-743A817239EE}" presName="tx1" presStyleLbl="revTx" presStyleIdx="4" presStyleCnt="7"/>
      <dgm:spPr/>
    </dgm:pt>
    <dgm:pt modelId="{0CC4FC1E-31CE-4E39-BDC5-DAB0658F27B6}" type="pres">
      <dgm:prSet presAssocID="{7C5E9EB6-18D8-4101-8C1A-743A817239EE}" presName="vert1" presStyleCnt="0"/>
      <dgm:spPr/>
    </dgm:pt>
    <dgm:pt modelId="{61DE8795-F17B-469A-BAD4-1D7D45747B79}" type="pres">
      <dgm:prSet presAssocID="{95A67457-3EC0-457E-90C3-17AA0C369EEE}" presName="thickLine" presStyleLbl="alignNode1" presStyleIdx="5" presStyleCnt="7"/>
      <dgm:spPr/>
    </dgm:pt>
    <dgm:pt modelId="{302745C0-B24D-44F1-B91E-838D813D4383}" type="pres">
      <dgm:prSet presAssocID="{95A67457-3EC0-457E-90C3-17AA0C369EEE}" presName="horz1" presStyleCnt="0"/>
      <dgm:spPr/>
    </dgm:pt>
    <dgm:pt modelId="{1A3DA263-6CB1-4D80-85FF-20C83BECB1D2}" type="pres">
      <dgm:prSet presAssocID="{95A67457-3EC0-457E-90C3-17AA0C369EEE}" presName="tx1" presStyleLbl="revTx" presStyleIdx="5" presStyleCnt="7"/>
      <dgm:spPr/>
    </dgm:pt>
    <dgm:pt modelId="{97393C63-31C6-46AF-B8A2-6B123F0E4676}" type="pres">
      <dgm:prSet presAssocID="{95A67457-3EC0-457E-90C3-17AA0C369EEE}" presName="vert1" presStyleCnt="0"/>
      <dgm:spPr/>
    </dgm:pt>
    <dgm:pt modelId="{DF833250-FEFB-4E58-8AD8-B7247485FB00}" type="pres">
      <dgm:prSet presAssocID="{3B72A2B2-9992-48F4-898D-8BE0B5C11098}" presName="thickLine" presStyleLbl="alignNode1" presStyleIdx="6" presStyleCnt="7"/>
      <dgm:spPr/>
    </dgm:pt>
    <dgm:pt modelId="{D7933893-B83D-483B-884E-EAA5BA091BBD}" type="pres">
      <dgm:prSet presAssocID="{3B72A2B2-9992-48F4-898D-8BE0B5C11098}" presName="horz1" presStyleCnt="0"/>
      <dgm:spPr/>
    </dgm:pt>
    <dgm:pt modelId="{50A1ADFF-38DC-4118-8F7E-F9E5CC05E092}" type="pres">
      <dgm:prSet presAssocID="{3B72A2B2-9992-48F4-898D-8BE0B5C11098}" presName="tx1" presStyleLbl="revTx" presStyleIdx="6" presStyleCnt="7"/>
      <dgm:spPr/>
    </dgm:pt>
    <dgm:pt modelId="{4B09BF2D-1AD7-41C2-8BE5-7C81E2C55572}" type="pres">
      <dgm:prSet presAssocID="{3B72A2B2-9992-48F4-898D-8BE0B5C11098}" presName="vert1" presStyleCnt="0"/>
      <dgm:spPr/>
    </dgm:pt>
  </dgm:ptLst>
  <dgm:cxnLst>
    <dgm:cxn modelId="{E97A311C-1A2B-4C45-8304-914F1DC1F8F6}" srcId="{3B5005F3-5B83-4C36-A493-A66C5270E24A}" destId="{C98593D1-668C-4EC4-9F39-7990006716F0}" srcOrd="3" destOrd="0" parTransId="{885C10CB-68D5-4C70-B33C-F020613147C9}" sibTransId="{23FBDD39-81DB-4EF9-ABBD-F2242767659E}"/>
    <dgm:cxn modelId="{1B388537-C2F6-46E5-9289-2BDC0DBDE555}" type="presOf" srcId="{C98593D1-668C-4EC4-9F39-7990006716F0}" destId="{3C6132A6-F53B-4A54-BCC4-89DED1195433}" srcOrd="0" destOrd="0" presId="urn:microsoft.com/office/officeart/2008/layout/LinedList"/>
    <dgm:cxn modelId="{3B858553-C863-4031-B489-60C89DDD612A}" type="presOf" srcId="{7C5E9EB6-18D8-4101-8C1A-743A817239EE}" destId="{BD9458FB-7374-44B9-A661-A8854655AEC6}" srcOrd="0" destOrd="0" presId="urn:microsoft.com/office/officeart/2008/layout/LinedList"/>
    <dgm:cxn modelId="{A472457B-9DEE-42C5-A4CA-8EBD8E633846}" srcId="{3B5005F3-5B83-4C36-A493-A66C5270E24A}" destId="{3B72A2B2-9992-48F4-898D-8BE0B5C11098}" srcOrd="6" destOrd="0" parTransId="{E09527C2-7297-481E-B15B-578D53724050}" sibTransId="{0F359804-7638-4B6C-877A-916E77DE129D}"/>
    <dgm:cxn modelId="{36CAC77E-7422-4203-BD94-45ACAAB91B8C}" srcId="{3B5005F3-5B83-4C36-A493-A66C5270E24A}" destId="{E875DB0D-0764-473A-B662-D920739985CB}" srcOrd="2" destOrd="0" parTransId="{02A577A3-DFA4-4A1E-89F9-4FB22BBAC6CB}" sibTransId="{414496EC-EFF2-4DFB-9A4D-7ED574575DE3}"/>
    <dgm:cxn modelId="{9B66CD8A-D859-45C1-8F72-9F12751546C0}" type="presOf" srcId="{95A67457-3EC0-457E-90C3-17AA0C369EEE}" destId="{1A3DA263-6CB1-4D80-85FF-20C83BECB1D2}" srcOrd="0" destOrd="0" presId="urn:microsoft.com/office/officeart/2008/layout/LinedList"/>
    <dgm:cxn modelId="{18B1508B-0D6F-44BD-8BE4-7F50BBE9052F}" srcId="{3B5005F3-5B83-4C36-A493-A66C5270E24A}" destId="{95A67457-3EC0-457E-90C3-17AA0C369EEE}" srcOrd="5" destOrd="0" parTransId="{0785E7ED-0277-42C4-BE50-75EBE69A1064}" sibTransId="{7849EE0E-08E9-4111-B200-20588BE71A19}"/>
    <dgm:cxn modelId="{0904128D-9577-49D9-968A-3FAA984C1E1C}" type="presOf" srcId="{765E573D-F016-4065-BD98-A77CBD687F6C}" destId="{46B7632C-94DD-4672-9B7D-521379156F6F}" srcOrd="0" destOrd="0" presId="urn:microsoft.com/office/officeart/2008/layout/LinedList"/>
    <dgm:cxn modelId="{A3568294-86B9-4C24-A292-DDD90D448E15}" type="presOf" srcId="{E875DB0D-0764-473A-B662-D920739985CB}" destId="{AB823A29-36EC-48B2-8D7C-BEC9BBDFCEDD}" srcOrd="0" destOrd="0" presId="urn:microsoft.com/office/officeart/2008/layout/LinedList"/>
    <dgm:cxn modelId="{88E81FA9-7041-4215-B8E9-8E39BA253AE5}" type="presOf" srcId="{054134B6-CF05-4086-8A57-08CD6B26D0E0}" destId="{A5C3104B-78A8-4628-A331-50E8D5E56FF4}" srcOrd="0" destOrd="0" presId="urn:microsoft.com/office/officeart/2008/layout/LinedList"/>
    <dgm:cxn modelId="{1B105CBC-A2D5-439D-AE9A-564F7DEEFBF2}" srcId="{3B5005F3-5B83-4C36-A493-A66C5270E24A}" destId="{765E573D-F016-4065-BD98-A77CBD687F6C}" srcOrd="1" destOrd="0" parTransId="{02E2AFFC-A357-4306-85AB-D064D7CC3BE6}" sibTransId="{D03109DB-F7E1-49E2-8A33-D29958FD1301}"/>
    <dgm:cxn modelId="{62AB89C1-818D-44CF-87EF-7ED12E5F634C}" type="presOf" srcId="{3B5005F3-5B83-4C36-A493-A66C5270E24A}" destId="{1D480EA9-0A61-46BF-A1DE-BE51B40B701D}" srcOrd="0" destOrd="0" presId="urn:microsoft.com/office/officeart/2008/layout/LinedList"/>
    <dgm:cxn modelId="{CE853CC9-08EA-4A2C-BDCD-4D5CC3A1F4AC}" type="presOf" srcId="{3B72A2B2-9992-48F4-898D-8BE0B5C11098}" destId="{50A1ADFF-38DC-4118-8F7E-F9E5CC05E092}" srcOrd="0" destOrd="0" presId="urn:microsoft.com/office/officeart/2008/layout/LinedList"/>
    <dgm:cxn modelId="{2C2202CE-FB40-4113-9BA8-6466D91FBE0F}" srcId="{3B5005F3-5B83-4C36-A493-A66C5270E24A}" destId="{7C5E9EB6-18D8-4101-8C1A-743A817239EE}" srcOrd="4" destOrd="0" parTransId="{010A4492-6A99-4C28-AB37-F0B160942B6C}" sibTransId="{113940DF-DFDD-43CF-A785-6242AF7115F2}"/>
    <dgm:cxn modelId="{E48BD0F9-CFB0-4D73-8DA7-C5E48FF7FEEA}" srcId="{3B5005F3-5B83-4C36-A493-A66C5270E24A}" destId="{054134B6-CF05-4086-8A57-08CD6B26D0E0}" srcOrd="0" destOrd="0" parTransId="{04585E3A-AFD9-4BF7-BF07-8DF59AD94E1A}" sibTransId="{6BFACDD4-EC3C-464A-BB34-E7E427AECE4A}"/>
    <dgm:cxn modelId="{7EA1FE55-74E2-492C-9DCA-218CA24F0958}" type="presParOf" srcId="{1D480EA9-0A61-46BF-A1DE-BE51B40B701D}" destId="{A41ADF40-F210-4BC6-8F74-5CAC53D5C12F}" srcOrd="0" destOrd="0" presId="urn:microsoft.com/office/officeart/2008/layout/LinedList"/>
    <dgm:cxn modelId="{8B2FC053-31A5-4ABC-B22C-C18F48D6E599}" type="presParOf" srcId="{1D480EA9-0A61-46BF-A1DE-BE51B40B701D}" destId="{DC4DE8F2-BE97-4829-8AB5-1195CF79F3D2}" srcOrd="1" destOrd="0" presId="urn:microsoft.com/office/officeart/2008/layout/LinedList"/>
    <dgm:cxn modelId="{6D07F3BB-6E4D-4FD9-91A7-9170B77D0F9E}" type="presParOf" srcId="{DC4DE8F2-BE97-4829-8AB5-1195CF79F3D2}" destId="{A5C3104B-78A8-4628-A331-50E8D5E56FF4}" srcOrd="0" destOrd="0" presId="urn:microsoft.com/office/officeart/2008/layout/LinedList"/>
    <dgm:cxn modelId="{77BCE37E-1989-4E9D-B991-FECD2199F5EA}" type="presParOf" srcId="{DC4DE8F2-BE97-4829-8AB5-1195CF79F3D2}" destId="{C3EEB0D3-9B12-42FB-A5B9-F5BF85797FA5}" srcOrd="1" destOrd="0" presId="urn:microsoft.com/office/officeart/2008/layout/LinedList"/>
    <dgm:cxn modelId="{836DED11-0FDF-4262-ABD3-39893F3A6086}" type="presParOf" srcId="{1D480EA9-0A61-46BF-A1DE-BE51B40B701D}" destId="{5A3A9FF2-F941-479B-A86F-926C87216DF8}" srcOrd="2" destOrd="0" presId="urn:microsoft.com/office/officeart/2008/layout/LinedList"/>
    <dgm:cxn modelId="{FEAF69C7-C1DD-4FBC-B176-E22C7B3FF02E}" type="presParOf" srcId="{1D480EA9-0A61-46BF-A1DE-BE51B40B701D}" destId="{82CF95DA-DB63-43F4-89C0-F0484E7B3976}" srcOrd="3" destOrd="0" presId="urn:microsoft.com/office/officeart/2008/layout/LinedList"/>
    <dgm:cxn modelId="{702B93F4-E764-4D41-A303-12B16FC5FACD}" type="presParOf" srcId="{82CF95DA-DB63-43F4-89C0-F0484E7B3976}" destId="{46B7632C-94DD-4672-9B7D-521379156F6F}" srcOrd="0" destOrd="0" presId="urn:microsoft.com/office/officeart/2008/layout/LinedList"/>
    <dgm:cxn modelId="{6DEA9B60-E26F-4CEC-B412-F4909B2947D1}" type="presParOf" srcId="{82CF95DA-DB63-43F4-89C0-F0484E7B3976}" destId="{50F170AF-429B-4D12-90FD-DDD38412AB31}" srcOrd="1" destOrd="0" presId="urn:microsoft.com/office/officeart/2008/layout/LinedList"/>
    <dgm:cxn modelId="{6DA5B364-78F0-442C-9173-46D4E0C97399}" type="presParOf" srcId="{1D480EA9-0A61-46BF-A1DE-BE51B40B701D}" destId="{448A16B5-005A-4545-9FD7-AF5A2639F44F}" srcOrd="4" destOrd="0" presId="urn:microsoft.com/office/officeart/2008/layout/LinedList"/>
    <dgm:cxn modelId="{43902AE6-BCE6-4E2F-BBFD-5D0B33B9E3EB}" type="presParOf" srcId="{1D480EA9-0A61-46BF-A1DE-BE51B40B701D}" destId="{4BA82A93-42F0-4515-8C3D-E65345AE456E}" srcOrd="5" destOrd="0" presId="urn:microsoft.com/office/officeart/2008/layout/LinedList"/>
    <dgm:cxn modelId="{6F659DAF-D431-463D-A66A-A265F6BF1F62}" type="presParOf" srcId="{4BA82A93-42F0-4515-8C3D-E65345AE456E}" destId="{AB823A29-36EC-48B2-8D7C-BEC9BBDFCEDD}" srcOrd="0" destOrd="0" presId="urn:microsoft.com/office/officeart/2008/layout/LinedList"/>
    <dgm:cxn modelId="{C6E5E395-744B-45DB-AC6D-5A972F9042DA}" type="presParOf" srcId="{4BA82A93-42F0-4515-8C3D-E65345AE456E}" destId="{9944D1DA-82C8-49DC-92F9-5E9288ECDC67}" srcOrd="1" destOrd="0" presId="urn:microsoft.com/office/officeart/2008/layout/LinedList"/>
    <dgm:cxn modelId="{278A8AAF-137A-4E66-BDC7-C6F85ECBCAA7}" type="presParOf" srcId="{1D480EA9-0A61-46BF-A1DE-BE51B40B701D}" destId="{BA82ECBC-6DBB-48F9-A174-E00B2D3AB802}" srcOrd="6" destOrd="0" presId="urn:microsoft.com/office/officeart/2008/layout/LinedList"/>
    <dgm:cxn modelId="{EB8BDCED-C792-4775-B489-41C8339FCA69}" type="presParOf" srcId="{1D480EA9-0A61-46BF-A1DE-BE51B40B701D}" destId="{C89D2E9C-31DE-4B0C-A56E-6910236AA9A5}" srcOrd="7" destOrd="0" presId="urn:microsoft.com/office/officeart/2008/layout/LinedList"/>
    <dgm:cxn modelId="{A5C795F1-4C81-469C-BDF8-32EF0BB99B12}" type="presParOf" srcId="{C89D2E9C-31DE-4B0C-A56E-6910236AA9A5}" destId="{3C6132A6-F53B-4A54-BCC4-89DED1195433}" srcOrd="0" destOrd="0" presId="urn:microsoft.com/office/officeart/2008/layout/LinedList"/>
    <dgm:cxn modelId="{3A5FA235-D46D-4AB7-B344-C385D679424A}" type="presParOf" srcId="{C89D2E9C-31DE-4B0C-A56E-6910236AA9A5}" destId="{036596EA-B3B8-422C-A508-A27E6448AE94}" srcOrd="1" destOrd="0" presId="urn:microsoft.com/office/officeart/2008/layout/LinedList"/>
    <dgm:cxn modelId="{F4CC363F-E08C-4B00-BB20-7354BDD040AC}" type="presParOf" srcId="{1D480EA9-0A61-46BF-A1DE-BE51B40B701D}" destId="{D64769A7-93E4-4CDE-9295-DAA5986DE214}" srcOrd="8" destOrd="0" presId="urn:microsoft.com/office/officeart/2008/layout/LinedList"/>
    <dgm:cxn modelId="{D2439071-D653-403E-838E-52EAE4043D00}" type="presParOf" srcId="{1D480EA9-0A61-46BF-A1DE-BE51B40B701D}" destId="{CCBF7508-7A64-4E9B-B7C4-8120815A3CBB}" srcOrd="9" destOrd="0" presId="urn:microsoft.com/office/officeart/2008/layout/LinedList"/>
    <dgm:cxn modelId="{CB6871E4-587F-4538-A1FA-ABD60F94B9DD}" type="presParOf" srcId="{CCBF7508-7A64-4E9B-B7C4-8120815A3CBB}" destId="{BD9458FB-7374-44B9-A661-A8854655AEC6}" srcOrd="0" destOrd="0" presId="urn:microsoft.com/office/officeart/2008/layout/LinedList"/>
    <dgm:cxn modelId="{CE137915-1F94-4FB7-8B6F-55F78087DF33}" type="presParOf" srcId="{CCBF7508-7A64-4E9B-B7C4-8120815A3CBB}" destId="{0CC4FC1E-31CE-4E39-BDC5-DAB0658F27B6}" srcOrd="1" destOrd="0" presId="urn:microsoft.com/office/officeart/2008/layout/LinedList"/>
    <dgm:cxn modelId="{9DF3FDEA-DB5E-4BA9-94A5-39458E18ADEC}" type="presParOf" srcId="{1D480EA9-0A61-46BF-A1DE-BE51B40B701D}" destId="{61DE8795-F17B-469A-BAD4-1D7D45747B79}" srcOrd="10" destOrd="0" presId="urn:microsoft.com/office/officeart/2008/layout/LinedList"/>
    <dgm:cxn modelId="{BB58F36A-EB32-40DF-9951-0835A5C71046}" type="presParOf" srcId="{1D480EA9-0A61-46BF-A1DE-BE51B40B701D}" destId="{302745C0-B24D-44F1-B91E-838D813D4383}" srcOrd="11" destOrd="0" presId="urn:microsoft.com/office/officeart/2008/layout/LinedList"/>
    <dgm:cxn modelId="{098013B1-2A76-4CF2-B9DB-7CA3CB937C31}" type="presParOf" srcId="{302745C0-B24D-44F1-B91E-838D813D4383}" destId="{1A3DA263-6CB1-4D80-85FF-20C83BECB1D2}" srcOrd="0" destOrd="0" presId="urn:microsoft.com/office/officeart/2008/layout/LinedList"/>
    <dgm:cxn modelId="{A3EEB931-4584-41FD-95AD-1A721C890988}" type="presParOf" srcId="{302745C0-B24D-44F1-B91E-838D813D4383}" destId="{97393C63-31C6-46AF-B8A2-6B123F0E4676}" srcOrd="1" destOrd="0" presId="urn:microsoft.com/office/officeart/2008/layout/LinedList"/>
    <dgm:cxn modelId="{7AA83257-885D-4A3F-BA77-45F65EE65C98}" type="presParOf" srcId="{1D480EA9-0A61-46BF-A1DE-BE51B40B701D}" destId="{DF833250-FEFB-4E58-8AD8-B7247485FB00}" srcOrd="12" destOrd="0" presId="urn:microsoft.com/office/officeart/2008/layout/LinedList"/>
    <dgm:cxn modelId="{5C67E7AC-9ACA-41FF-B42C-50BFA88C7553}" type="presParOf" srcId="{1D480EA9-0A61-46BF-A1DE-BE51B40B701D}" destId="{D7933893-B83D-483B-884E-EAA5BA091BBD}" srcOrd="13" destOrd="0" presId="urn:microsoft.com/office/officeart/2008/layout/LinedList"/>
    <dgm:cxn modelId="{AC8A32F0-03AD-4CBA-9C79-4C920240F6E6}" type="presParOf" srcId="{D7933893-B83D-483B-884E-EAA5BA091BBD}" destId="{50A1ADFF-38DC-4118-8F7E-F9E5CC05E092}" srcOrd="0" destOrd="0" presId="urn:microsoft.com/office/officeart/2008/layout/LinedList"/>
    <dgm:cxn modelId="{B5C1F649-CEBE-4435-8494-18AA5BB882F1}" type="presParOf" srcId="{D7933893-B83D-483B-884E-EAA5BA091BBD}" destId="{4B09BF2D-1AD7-41C2-8BE5-7C81E2C555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145ED7-B050-4B44-B681-6051F1B077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4AF732-F5C1-42F2-A952-0A6A136CA162}">
      <dgm:prSet/>
      <dgm:spPr/>
      <dgm:t>
        <a:bodyPr/>
        <a:lstStyle/>
        <a:p>
          <a:r>
            <a:rPr lang="da-DK"/>
            <a:t>Findes i 2 typer: blød PVC og hård PVC</a:t>
          </a:r>
          <a:endParaRPr lang="en-US"/>
        </a:p>
      </dgm:t>
    </dgm:pt>
    <dgm:pt modelId="{C7F4A0DF-34A6-42B4-B422-9005206F2786}" type="parTrans" cxnId="{2D3A3292-FAE7-4A3B-BD96-7DBD8FD418AD}">
      <dgm:prSet/>
      <dgm:spPr/>
      <dgm:t>
        <a:bodyPr/>
        <a:lstStyle/>
        <a:p>
          <a:endParaRPr lang="en-US"/>
        </a:p>
      </dgm:t>
    </dgm:pt>
    <dgm:pt modelId="{912508F0-39A4-4207-8C99-7C55F90F4868}" type="sibTrans" cxnId="{2D3A3292-FAE7-4A3B-BD96-7DBD8FD418AD}">
      <dgm:prSet/>
      <dgm:spPr/>
      <dgm:t>
        <a:bodyPr/>
        <a:lstStyle/>
        <a:p>
          <a:endParaRPr lang="en-US"/>
        </a:p>
      </dgm:t>
    </dgm:pt>
    <dgm:pt modelId="{7663DC8C-BD35-413E-9660-9DB4941FAAA0}">
      <dgm:prSet/>
      <dgm:spPr/>
      <dgm:t>
        <a:bodyPr/>
        <a:lstStyle/>
        <a:p>
          <a:r>
            <a:rPr lang="da-DK" dirty="0"/>
            <a:t>Forskellen er især indhold af blødgørere</a:t>
          </a:r>
          <a:endParaRPr lang="en-US" dirty="0"/>
        </a:p>
      </dgm:t>
    </dgm:pt>
    <dgm:pt modelId="{2B1DDBD1-E30B-46F1-8142-AFF0C2D43CFA}" type="parTrans" cxnId="{EA662CCE-C4D7-448A-AC60-FFF321F212CF}">
      <dgm:prSet/>
      <dgm:spPr/>
      <dgm:t>
        <a:bodyPr/>
        <a:lstStyle/>
        <a:p>
          <a:endParaRPr lang="en-US"/>
        </a:p>
      </dgm:t>
    </dgm:pt>
    <dgm:pt modelId="{4A54D071-DF01-4DE3-B8A2-B117D22E5D33}" type="sibTrans" cxnId="{EA662CCE-C4D7-448A-AC60-FFF321F212CF}">
      <dgm:prSet/>
      <dgm:spPr/>
      <dgm:t>
        <a:bodyPr/>
        <a:lstStyle/>
        <a:p>
          <a:endParaRPr lang="en-US"/>
        </a:p>
      </dgm:t>
    </dgm:pt>
    <dgm:pt modelId="{CF828E51-4D25-43D7-A50E-D4C1443A377A}">
      <dgm:prSet/>
      <dgm:spPr/>
      <dgm:t>
        <a:bodyPr/>
        <a:lstStyle/>
        <a:p>
          <a:r>
            <a:rPr lang="da-DK"/>
            <a:t>Forarbejdes ved højfrekvenssvejsning og varmesvejsning</a:t>
          </a:r>
          <a:endParaRPr lang="en-US"/>
        </a:p>
      </dgm:t>
    </dgm:pt>
    <dgm:pt modelId="{34F8668F-7C25-410B-843E-55946EA9447A}" type="parTrans" cxnId="{4C5AA3AC-90C4-4209-8004-6781580BA1B5}">
      <dgm:prSet/>
      <dgm:spPr/>
      <dgm:t>
        <a:bodyPr/>
        <a:lstStyle/>
        <a:p>
          <a:endParaRPr lang="en-US"/>
        </a:p>
      </dgm:t>
    </dgm:pt>
    <dgm:pt modelId="{3A656E10-0456-4C2D-B079-277E99B549A5}" type="sibTrans" cxnId="{4C5AA3AC-90C4-4209-8004-6781580BA1B5}">
      <dgm:prSet/>
      <dgm:spPr/>
      <dgm:t>
        <a:bodyPr/>
        <a:lstStyle/>
        <a:p>
          <a:endParaRPr lang="en-US"/>
        </a:p>
      </dgm:t>
    </dgm:pt>
    <dgm:pt modelId="{A71C3401-3029-486D-98B0-28FC702F7B3A}">
      <dgm:prSet/>
      <dgm:spPr/>
      <dgm:t>
        <a:bodyPr/>
        <a:lstStyle/>
        <a:p>
          <a:r>
            <a:rPr lang="da-DK"/>
            <a:t>Blødgører indhold op til 35-40% – det er en væske som kan migrere</a:t>
          </a:r>
          <a:endParaRPr lang="en-US"/>
        </a:p>
      </dgm:t>
    </dgm:pt>
    <dgm:pt modelId="{770F1516-1246-45AD-852E-01B3F288CABC}" type="parTrans" cxnId="{4F37B783-3E40-4E68-BF0D-2EE89F9D505A}">
      <dgm:prSet/>
      <dgm:spPr/>
      <dgm:t>
        <a:bodyPr/>
        <a:lstStyle/>
        <a:p>
          <a:endParaRPr lang="en-US"/>
        </a:p>
      </dgm:t>
    </dgm:pt>
    <dgm:pt modelId="{A6293359-2CB4-48FB-8CA8-5F72A5898653}" type="sibTrans" cxnId="{4F37B783-3E40-4E68-BF0D-2EE89F9D505A}">
      <dgm:prSet/>
      <dgm:spPr/>
      <dgm:t>
        <a:bodyPr/>
        <a:lstStyle/>
        <a:p>
          <a:endParaRPr lang="en-US"/>
        </a:p>
      </dgm:t>
    </dgm:pt>
    <dgm:pt modelId="{7A6F5CDA-782C-471C-ADE0-829B775C314D}">
      <dgm:prSet/>
      <dgm:spPr/>
      <dgm:t>
        <a:bodyPr/>
        <a:lstStyle/>
        <a:p>
          <a:r>
            <a:rPr lang="da-DK" dirty="0"/>
            <a:t>Farligt: såkaldt syrefri hård PVC markedsføres som blødgørerfri – det er ikke korrekt – et vist indhold af blødgører er nødvendig for forarbejdning</a:t>
          </a:r>
          <a:endParaRPr lang="en-US" dirty="0"/>
        </a:p>
      </dgm:t>
    </dgm:pt>
    <dgm:pt modelId="{2976E0E9-E2FF-4A98-A6AD-2B7150DD15C5}" type="parTrans" cxnId="{7282915E-5791-4ECF-B164-E2C13B68F271}">
      <dgm:prSet/>
      <dgm:spPr/>
      <dgm:t>
        <a:bodyPr/>
        <a:lstStyle/>
        <a:p>
          <a:endParaRPr lang="en-US"/>
        </a:p>
      </dgm:t>
    </dgm:pt>
    <dgm:pt modelId="{482D533C-079B-41FE-A9AC-72F360E018CE}" type="sibTrans" cxnId="{7282915E-5791-4ECF-B164-E2C13B68F271}">
      <dgm:prSet/>
      <dgm:spPr/>
      <dgm:t>
        <a:bodyPr/>
        <a:lstStyle/>
        <a:p>
          <a:endParaRPr lang="en-US"/>
        </a:p>
      </dgm:t>
    </dgm:pt>
    <dgm:pt modelId="{348A1D7B-1CBC-4319-BE2C-2AD05BA930A9}">
      <dgm:prSet/>
      <dgm:spPr/>
      <dgm:t>
        <a:bodyPr/>
        <a:lstStyle/>
        <a:p>
          <a:r>
            <a:rPr lang="da-DK"/>
            <a:t>PVC i alle former er uegnede til sikker opbevaring</a:t>
          </a:r>
          <a:endParaRPr lang="en-US"/>
        </a:p>
      </dgm:t>
    </dgm:pt>
    <dgm:pt modelId="{CB87C24B-4161-44C4-8AA9-CFFE7760B5DE}" type="parTrans" cxnId="{21384290-E3B7-483D-A83C-C06847B5D5EF}">
      <dgm:prSet/>
      <dgm:spPr/>
      <dgm:t>
        <a:bodyPr/>
        <a:lstStyle/>
        <a:p>
          <a:endParaRPr lang="en-US"/>
        </a:p>
      </dgm:t>
    </dgm:pt>
    <dgm:pt modelId="{5B87F56D-6C38-4585-B34F-C7133456282F}" type="sibTrans" cxnId="{21384290-E3B7-483D-A83C-C06847B5D5EF}">
      <dgm:prSet/>
      <dgm:spPr/>
      <dgm:t>
        <a:bodyPr/>
        <a:lstStyle/>
        <a:p>
          <a:endParaRPr lang="en-US"/>
        </a:p>
      </dgm:t>
    </dgm:pt>
    <dgm:pt modelId="{075EC177-3A70-4B22-90B7-5318E4F9ACF6}" type="pres">
      <dgm:prSet presAssocID="{9F145ED7-B050-4B44-B681-6051F1B07712}" presName="vert0" presStyleCnt="0">
        <dgm:presLayoutVars>
          <dgm:dir/>
          <dgm:animOne val="branch"/>
          <dgm:animLvl val="lvl"/>
        </dgm:presLayoutVars>
      </dgm:prSet>
      <dgm:spPr/>
    </dgm:pt>
    <dgm:pt modelId="{1EF52A1F-D827-4783-9B93-D3D0A448CB26}" type="pres">
      <dgm:prSet presAssocID="{5D4AF732-F5C1-42F2-A952-0A6A136CA162}" presName="thickLine" presStyleLbl="alignNode1" presStyleIdx="0" presStyleCnt="6"/>
      <dgm:spPr/>
    </dgm:pt>
    <dgm:pt modelId="{D84BF309-640A-4CAD-A978-F055FC0BDCC5}" type="pres">
      <dgm:prSet presAssocID="{5D4AF732-F5C1-42F2-A952-0A6A136CA162}" presName="horz1" presStyleCnt="0"/>
      <dgm:spPr/>
    </dgm:pt>
    <dgm:pt modelId="{8AA80B67-10E0-4EC5-B87A-3DF1BCE44107}" type="pres">
      <dgm:prSet presAssocID="{5D4AF732-F5C1-42F2-A952-0A6A136CA162}" presName="tx1" presStyleLbl="revTx" presStyleIdx="0" presStyleCnt="6"/>
      <dgm:spPr/>
    </dgm:pt>
    <dgm:pt modelId="{6C2E5EA0-1B2C-492D-91E4-CBF4931CC635}" type="pres">
      <dgm:prSet presAssocID="{5D4AF732-F5C1-42F2-A952-0A6A136CA162}" presName="vert1" presStyleCnt="0"/>
      <dgm:spPr/>
    </dgm:pt>
    <dgm:pt modelId="{E820EAE1-CED7-48F7-A567-BC9FCA5C48A1}" type="pres">
      <dgm:prSet presAssocID="{7663DC8C-BD35-413E-9660-9DB4941FAAA0}" presName="thickLine" presStyleLbl="alignNode1" presStyleIdx="1" presStyleCnt="6"/>
      <dgm:spPr/>
    </dgm:pt>
    <dgm:pt modelId="{D5299A52-E01C-4F79-B813-4B2042E5957A}" type="pres">
      <dgm:prSet presAssocID="{7663DC8C-BD35-413E-9660-9DB4941FAAA0}" presName="horz1" presStyleCnt="0"/>
      <dgm:spPr/>
    </dgm:pt>
    <dgm:pt modelId="{3B0A468B-6542-4B92-A1B3-1898BAA9D7CE}" type="pres">
      <dgm:prSet presAssocID="{7663DC8C-BD35-413E-9660-9DB4941FAAA0}" presName="tx1" presStyleLbl="revTx" presStyleIdx="1" presStyleCnt="6"/>
      <dgm:spPr/>
    </dgm:pt>
    <dgm:pt modelId="{5FE8BE33-2541-48F7-9C0B-0A9FF20EDB63}" type="pres">
      <dgm:prSet presAssocID="{7663DC8C-BD35-413E-9660-9DB4941FAAA0}" presName="vert1" presStyleCnt="0"/>
      <dgm:spPr/>
    </dgm:pt>
    <dgm:pt modelId="{8290C3EF-669C-4E4E-BA23-B0897281F245}" type="pres">
      <dgm:prSet presAssocID="{CF828E51-4D25-43D7-A50E-D4C1443A377A}" presName="thickLine" presStyleLbl="alignNode1" presStyleIdx="2" presStyleCnt="6"/>
      <dgm:spPr/>
    </dgm:pt>
    <dgm:pt modelId="{1B075FDF-C3C7-4DAE-8697-D7E0D3B0F014}" type="pres">
      <dgm:prSet presAssocID="{CF828E51-4D25-43D7-A50E-D4C1443A377A}" presName="horz1" presStyleCnt="0"/>
      <dgm:spPr/>
    </dgm:pt>
    <dgm:pt modelId="{CA91ABDF-C4F3-4EC3-80B9-1B904302219A}" type="pres">
      <dgm:prSet presAssocID="{CF828E51-4D25-43D7-A50E-D4C1443A377A}" presName="tx1" presStyleLbl="revTx" presStyleIdx="2" presStyleCnt="6"/>
      <dgm:spPr/>
    </dgm:pt>
    <dgm:pt modelId="{CDEBB479-7D3A-447B-B11E-65CF7FC4B70A}" type="pres">
      <dgm:prSet presAssocID="{CF828E51-4D25-43D7-A50E-D4C1443A377A}" presName="vert1" presStyleCnt="0"/>
      <dgm:spPr/>
    </dgm:pt>
    <dgm:pt modelId="{D06CF513-368F-4358-BB63-9881DC486711}" type="pres">
      <dgm:prSet presAssocID="{A71C3401-3029-486D-98B0-28FC702F7B3A}" presName="thickLine" presStyleLbl="alignNode1" presStyleIdx="3" presStyleCnt="6"/>
      <dgm:spPr/>
    </dgm:pt>
    <dgm:pt modelId="{5172B393-CF5D-4C93-B9CD-A1CC6692E104}" type="pres">
      <dgm:prSet presAssocID="{A71C3401-3029-486D-98B0-28FC702F7B3A}" presName="horz1" presStyleCnt="0"/>
      <dgm:spPr/>
    </dgm:pt>
    <dgm:pt modelId="{A2B4F1C7-EA00-4B50-8C6E-2650C0947BA7}" type="pres">
      <dgm:prSet presAssocID="{A71C3401-3029-486D-98B0-28FC702F7B3A}" presName="tx1" presStyleLbl="revTx" presStyleIdx="3" presStyleCnt="6"/>
      <dgm:spPr/>
    </dgm:pt>
    <dgm:pt modelId="{1D319508-992D-4418-9373-4FFBAFED4D8B}" type="pres">
      <dgm:prSet presAssocID="{A71C3401-3029-486D-98B0-28FC702F7B3A}" presName="vert1" presStyleCnt="0"/>
      <dgm:spPr/>
    </dgm:pt>
    <dgm:pt modelId="{76E43372-50E4-487E-94FB-2CE531C6917A}" type="pres">
      <dgm:prSet presAssocID="{7A6F5CDA-782C-471C-ADE0-829B775C314D}" presName="thickLine" presStyleLbl="alignNode1" presStyleIdx="4" presStyleCnt="6"/>
      <dgm:spPr/>
    </dgm:pt>
    <dgm:pt modelId="{3027F0BC-8B47-4049-AAE9-88839F8989D9}" type="pres">
      <dgm:prSet presAssocID="{7A6F5CDA-782C-471C-ADE0-829B775C314D}" presName="horz1" presStyleCnt="0"/>
      <dgm:spPr/>
    </dgm:pt>
    <dgm:pt modelId="{1497C235-5114-4E56-8BAD-09F6F03C8373}" type="pres">
      <dgm:prSet presAssocID="{7A6F5CDA-782C-471C-ADE0-829B775C314D}" presName="tx1" presStyleLbl="revTx" presStyleIdx="4" presStyleCnt="6"/>
      <dgm:spPr/>
    </dgm:pt>
    <dgm:pt modelId="{7704C7CA-F1BD-4F09-A7A2-A4CE42E58CEA}" type="pres">
      <dgm:prSet presAssocID="{7A6F5CDA-782C-471C-ADE0-829B775C314D}" presName="vert1" presStyleCnt="0"/>
      <dgm:spPr/>
    </dgm:pt>
    <dgm:pt modelId="{C10DF542-0FD6-4A5C-972A-2A7441059090}" type="pres">
      <dgm:prSet presAssocID="{348A1D7B-1CBC-4319-BE2C-2AD05BA930A9}" presName="thickLine" presStyleLbl="alignNode1" presStyleIdx="5" presStyleCnt="6"/>
      <dgm:spPr/>
    </dgm:pt>
    <dgm:pt modelId="{12C7D2F6-FA49-4CE1-BCB6-4E2457CBD04B}" type="pres">
      <dgm:prSet presAssocID="{348A1D7B-1CBC-4319-BE2C-2AD05BA930A9}" presName="horz1" presStyleCnt="0"/>
      <dgm:spPr/>
    </dgm:pt>
    <dgm:pt modelId="{69550D6F-1389-4DA6-B106-D47EF455FB49}" type="pres">
      <dgm:prSet presAssocID="{348A1D7B-1CBC-4319-BE2C-2AD05BA930A9}" presName="tx1" presStyleLbl="revTx" presStyleIdx="5" presStyleCnt="6"/>
      <dgm:spPr/>
    </dgm:pt>
    <dgm:pt modelId="{F1DFAEFA-0F55-4690-80D5-F00A071347B6}" type="pres">
      <dgm:prSet presAssocID="{348A1D7B-1CBC-4319-BE2C-2AD05BA930A9}" presName="vert1" presStyleCnt="0"/>
      <dgm:spPr/>
    </dgm:pt>
  </dgm:ptLst>
  <dgm:cxnLst>
    <dgm:cxn modelId="{B8928422-E8BD-4460-BA80-F24E843EB556}" type="presOf" srcId="{A71C3401-3029-486D-98B0-28FC702F7B3A}" destId="{A2B4F1C7-EA00-4B50-8C6E-2650C0947BA7}" srcOrd="0" destOrd="0" presId="urn:microsoft.com/office/officeart/2008/layout/LinedList"/>
    <dgm:cxn modelId="{34A5F723-085B-43FF-97E3-5002826729C9}" type="presOf" srcId="{348A1D7B-1CBC-4319-BE2C-2AD05BA930A9}" destId="{69550D6F-1389-4DA6-B106-D47EF455FB49}" srcOrd="0" destOrd="0" presId="urn:microsoft.com/office/officeart/2008/layout/LinedList"/>
    <dgm:cxn modelId="{7282915E-5791-4ECF-B164-E2C13B68F271}" srcId="{9F145ED7-B050-4B44-B681-6051F1B07712}" destId="{7A6F5CDA-782C-471C-ADE0-829B775C314D}" srcOrd="4" destOrd="0" parTransId="{2976E0E9-E2FF-4A98-A6AD-2B7150DD15C5}" sibTransId="{482D533C-079B-41FE-A9AC-72F360E018CE}"/>
    <dgm:cxn modelId="{04D2EA66-8BBB-463C-8286-0C19B70604C3}" type="presOf" srcId="{7A6F5CDA-782C-471C-ADE0-829B775C314D}" destId="{1497C235-5114-4E56-8BAD-09F6F03C8373}" srcOrd="0" destOrd="0" presId="urn:microsoft.com/office/officeart/2008/layout/LinedList"/>
    <dgm:cxn modelId="{A357107A-5F63-4AE9-87E7-2FCF1D73B4F2}" type="presOf" srcId="{5D4AF732-F5C1-42F2-A952-0A6A136CA162}" destId="{8AA80B67-10E0-4EC5-B87A-3DF1BCE44107}" srcOrd="0" destOrd="0" presId="urn:microsoft.com/office/officeart/2008/layout/LinedList"/>
    <dgm:cxn modelId="{4F37B783-3E40-4E68-BF0D-2EE89F9D505A}" srcId="{9F145ED7-B050-4B44-B681-6051F1B07712}" destId="{A71C3401-3029-486D-98B0-28FC702F7B3A}" srcOrd="3" destOrd="0" parTransId="{770F1516-1246-45AD-852E-01B3F288CABC}" sibTransId="{A6293359-2CB4-48FB-8CA8-5F72A5898653}"/>
    <dgm:cxn modelId="{F3F0EE83-6483-4243-931F-7A4B70AD46B2}" type="presOf" srcId="{CF828E51-4D25-43D7-A50E-D4C1443A377A}" destId="{CA91ABDF-C4F3-4EC3-80B9-1B904302219A}" srcOrd="0" destOrd="0" presId="urn:microsoft.com/office/officeart/2008/layout/LinedList"/>
    <dgm:cxn modelId="{21384290-E3B7-483D-A83C-C06847B5D5EF}" srcId="{9F145ED7-B050-4B44-B681-6051F1B07712}" destId="{348A1D7B-1CBC-4319-BE2C-2AD05BA930A9}" srcOrd="5" destOrd="0" parTransId="{CB87C24B-4161-44C4-8AA9-CFFE7760B5DE}" sibTransId="{5B87F56D-6C38-4585-B34F-C7133456282F}"/>
    <dgm:cxn modelId="{2D3A3292-FAE7-4A3B-BD96-7DBD8FD418AD}" srcId="{9F145ED7-B050-4B44-B681-6051F1B07712}" destId="{5D4AF732-F5C1-42F2-A952-0A6A136CA162}" srcOrd="0" destOrd="0" parTransId="{C7F4A0DF-34A6-42B4-B422-9005206F2786}" sibTransId="{912508F0-39A4-4207-8C99-7C55F90F4868}"/>
    <dgm:cxn modelId="{8E538492-2B58-4AF5-9BD1-1E17FD53AB17}" type="presOf" srcId="{7663DC8C-BD35-413E-9660-9DB4941FAAA0}" destId="{3B0A468B-6542-4B92-A1B3-1898BAA9D7CE}" srcOrd="0" destOrd="0" presId="urn:microsoft.com/office/officeart/2008/layout/LinedList"/>
    <dgm:cxn modelId="{09C40E97-F182-4CBE-9F7F-91D83EAF2249}" type="presOf" srcId="{9F145ED7-B050-4B44-B681-6051F1B07712}" destId="{075EC177-3A70-4B22-90B7-5318E4F9ACF6}" srcOrd="0" destOrd="0" presId="urn:microsoft.com/office/officeart/2008/layout/LinedList"/>
    <dgm:cxn modelId="{4C5AA3AC-90C4-4209-8004-6781580BA1B5}" srcId="{9F145ED7-B050-4B44-B681-6051F1B07712}" destId="{CF828E51-4D25-43D7-A50E-D4C1443A377A}" srcOrd="2" destOrd="0" parTransId="{34F8668F-7C25-410B-843E-55946EA9447A}" sibTransId="{3A656E10-0456-4C2D-B079-277E99B549A5}"/>
    <dgm:cxn modelId="{EA662CCE-C4D7-448A-AC60-FFF321F212CF}" srcId="{9F145ED7-B050-4B44-B681-6051F1B07712}" destId="{7663DC8C-BD35-413E-9660-9DB4941FAAA0}" srcOrd="1" destOrd="0" parTransId="{2B1DDBD1-E30B-46F1-8142-AFF0C2D43CFA}" sibTransId="{4A54D071-DF01-4DE3-B8A2-B117D22E5D33}"/>
    <dgm:cxn modelId="{89C93051-FE61-41DC-A3B3-4332F973ACA4}" type="presParOf" srcId="{075EC177-3A70-4B22-90B7-5318E4F9ACF6}" destId="{1EF52A1F-D827-4783-9B93-D3D0A448CB26}" srcOrd="0" destOrd="0" presId="urn:microsoft.com/office/officeart/2008/layout/LinedList"/>
    <dgm:cxn modelId="{7DF4742E-4092-45E2-9A65-5C3C26D4DA30}" type="presParOf" srcId="{075EC177-3A70-4B22-90B7-5318E4F9ACF6}" destId="{D84BF309-640A-4CAD-A978-F055FC0BDCC5}" srcOrd="1" destOrd="0" presId="urn:microsoft.com/office/officeart/2008/layout/LinedList"/>
    <dgm:cxn modelId="{A772A436-7D5F-4749-8D08-12BB2F9B90E8}" type="presParOf" srcId="{D84BF309-640A-4CAD-A978-F055FC0BDCC5}" destId="{8AA80B67-10E0-4EC5-B87A-3DF1BCE44107}" srcOrd="0" destOrd="0" presId="urn:microsoft.com/office/officeart/2008/layout/LinedList"/>
    <dgm:cxn modelId="{14D0D67C-C860-496A-BD30-7D3E9CDE0980}" type="presParOf" srcId="{D84BF309-640A-4CAD-A978-F055FC0BDCC5}" destId="{6C2E5EA0-1B2C-492D-91E4-CBF4931CC635}" srcOrd="1" destOrd="0" presId="urn:microsoft.com/office/officeart/2008/layout/LinedList"/>
    <dgm:cxn modelId="{27794BBA-613A-4103-BA13-8CC22FA6BFD4}" type="presParOf" srcId="{075EC177-3A70-4B22-90B7-5318E4F9ACF6}" destId="{E820EAE1-CED7-48F7-A567-BC9FCA5C48A1}" srcOrd="2" destOrd="0" presId="urn:microsoft.com/office/officeart/2008/layout/LinedList"/>
    <dgm:cxn modelId="{66B9CD13-D2DF-4154-8663-59FB990B5F01}" type="presParOf" srcId="{075EC177-3A70-4B22-90B7-5318E4F9ACF6}" destId="{D5299A52-E01C-4F79-B813-4B2042E5957A}" srcOrd="3" destOrd="0" presId="urn:microsoft.com/office/officeart/2008/layout/LinedList"/>
    <dgm:cxn modelId="{C4A79666-4CA3-4F42-8793-BCF8E9665956}" type="presParOf" srcId="{D5299A52-E01C-4F79-B813-4B2042E5957A}" destId="{3B0A468B-6542-4B92-A1B3-1898BAA9D7CE}" srcOrd="0" destOrd="0" presId="urn:microsoft.com/office/officeart/2008/layout/LinedList"/>
    <dgm:cxn modelId="{C4269375-15C3-4AAB-8523-5FB7F0102DE1}" type="presParOf" srcId="{D5299A52-E01C-4F79-B813-4B2042E5957A}" destId="{5FE8BE33-2541-48F7-9C0B-0A9FF20EDB63}" srcOrd="1" destOrd="0" presId="urn:microsoft.com/office/officeart/2008/layout/LinedList"/>
    <dgm:cxn modelId="{DADE3CCE-1E0F-42EF-BEFE-0E5EA61A9440}" type="presParOf" srcId="{075EC177-3A70-4B22-90B7-5318E4F9ACF6}" destId="{8290C3EF-669C-4E4E-BA23-B0897281F245}" srcOrd="4" destOrd="0" presId="urn:microsoft.com/office/officeart/2008/layout/LinedList"/>
    <dgm:cxn modelId="{DE636400-01AC-4EA0-BEDD-0263D0B436F9}" type="presParOf" srcId="{075EC177-3A70-4B22-90B7-5318E4F9ACF6}" destId="{1B075FDF-C3C7-4DAE-8697-D7E0D3B0F014}" srcOrd="5" destOrd="0" presId="urn:microsoft.com/office/officeart/2008/layout/LinedList"/>
    <dgm:cxn modelId="{724D81EA-AD2D-4E44-B612-98C67D83ED2F}" type="presParOf" srcId="{1B075FDF-C3C7-4DAE-8697-D7E0D3B0F014}" destId="{CA91ABDF-C4F3-4EC3-80B9-1B904302219A}" srcOrd="0" destOrd="0" presId="urn:microsoft.com/office/officeart/2008/layout/LinedList"/>
    <dgm:cxn modelId="{CFDAD77D-B2B1-49AF-826E-14FAC3BC6BAD}" type="presParOf" srcId="{1B075FDF-C3C7-4DAE-8697-D7E0D3B0F014}" destId="{CDEBB479-7D3A-447B-B11E-65CF7FC4B70A}" srcOrd="1" destOrd="0" presId="urn:microsoft.com/office/officeart/2008/layout/LinedList"/>
    <dgm:cxn modelId="{70F9845B-4987-4A3F-A9D8-4D9A48C1117D}" type="presParOf" srcId="{075EC177-3A70-4B22-90B7-5318E4F9ACF6}" destId="{D06CF513-368F-4358-BB63-9881DC486711}" srcOrd="6" destOrd="0" presId="urn:microsoft.com/office/officeart/2008/layout/LinedList"/>
    <dgm:cxn modelId="{FAC8D5B1-202B-42C4-B1CB-EEA7475BCDD6}" type="presParOf" srcId="{075EC177-3A70-4B22-90B7-5318E4F9ACF6}" destId="{5172B393-CF5D-4C93-B9CD-A1CC6692E104}" srcOrd="7" destOrd="0" presId="urn:microsoft.com/office/officeart/2008/layout/LinedList"/>
    <dgm:cxn modelId="{ECA5A0FF-6A3F-4551-9B13-50380C3986D4}" type="presParOf" srcId="{5172B393-CF5D-4C93-B9CD-A1CC6692E104}" destId="{A2B4F1C7-EA00-4B50-8C6E-2650C0947BA7}" srcOrd="0" destOrd="0" presId="urn:microsoft.com/office/officeart/2008/layout/LinedList"/>
    <dgm:cxn modelId="{AFAA3F87-0A20-4A4E-982F-16847266DEBB}" type="presParOf" srcId="{5172B393-CF5D-4C93-B9CD-A1CC6692E104}" destId="{1D319508-992D-4418-9373-4FFBAFED4D8B}" srcOrd="1" destOrd="0" presId="urn:microsoft.com/office/officeart/2008/layout/LinedList"/>
    <dgm:cxn modelId="{A39281EE-328D-4E2C-B900-FA58311D16BC}" type="presParOf" srcId="{075EC177-3A70-4B22-90B7-5318E4F9ACF6}" destId="{76E43372-50E4-487E-94FB-2CE531C6917A}" srcOrd="8" destOrd="0" presId="urn:microsoft.com/office/officeart/2008/layout/LinedList"/>
    <dgm:cxn modelId="{28F548DA-8A1D-4679-9A92-E25A5190E49B}" type="presParOf" srcId="{075EC177-3A70-4B22-90B7-5318E4F9ACF6}" destId="{3027F0BC-8B47-4049-AAE9-88839F8989D9}" srcOrd="9" destOrd="0" presId="urn:microsoft.com/office/officeart/2008/layout/LinedList"/>
    <dgm:cxn modelId="{6EF4C95B-481F-48ED-9BD8-0D77D9A2A7F6}" type="presParOf" srcId="{3027F0BC-8B47-4049-AAE9-88839F8989D9}" destId="{1497C235-5114-4E56-8BAD-09F6F03C8373}" srcOrd="0" destOrd="0" presId="urn:microsoft.com/office/officeart/2008/layout/LinedList"/>
    <dgm:cxn modelId="{B1F0D82B-B103-4C2F-8B2F-120AEC8F34F3}" type="presParOf" srcId="{3027F0BC-8B47-4049-AAE9-88839F8989D9}" destId="{7704C7CA-F1BD-4F09-A7A2-A4CE42E58CEA}" srcOrd="1" destOrd="0" presId="urn:microsoft.com/office/officeart/2008/layout/LinedList"/>
    <dgm:cxn modelId="{DF65F9C2-1E3C-45C2-A06E-C0A373088F62}" type="presParOf" srcId="{075EC177-3A70-4B22-90B7-5318E4F9ACF6}" destId="{C10DF542-0FD6-4A5C-972A-2A7441059090}" srcOrd="10" destOrd="0" presId="urn:microsoft.com/office/officeart/2008/layout/LinedList"/>
    <dgm:cxn modelId="{23479A98-901D-492E-A3E1-987BD4040ABD}" type="presParOf" srcId="{075EC177-3A70-4B22-90B7-5318E4F9ACF6}" destId="{12C7D2F6-FA49-4CE1-BCB6-4E2457CBD04B}" srcOrd="11" destOrd="0" presId="urn:microsoft.com/office/officeart/2008/layout/LinedList"/>
    <dgm:cxn modelId="{F1197A3E-1E3D-4FD0-A3B5-9636BFF5838E}" type="presParOf" srcId="{12C7D2F6-FA49-4CE1-BCB6-4E2457CBD04B}" destId="{69550D6F-1389-4DA6-B106-D47EF455FB49}" srcOrd="0" destOrd="0" presId="urn:microsoft.com/office/officeart/2008/layout/LinedList"/>
    <dgm:cxn modelId="{C3D3BD50-B3D9-4FBB-807B-CE9C8B577B59}" type="presParOf" srcId="{12C7D2F6-FA49-4CE1-BCB6-4E2457CBD04B}" destId="{F1DFAEFA-0F55-4690-80D5-F00A071347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14CFD-7701-4C7D-B1A9-E3C1B71F60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0D1886-B67E-408E-BBE8-645A9889FF95}">
      <dgm:prSet/>
      <dgm:spPr/>
      <dgm:t>
        <a:bodyPr/>
        <a:lstStyle/>
        <a:p>
          <a:r>
            <a:rPr lang="da-DK"/>
            <a:t>Den mest almindelige plasttype i dag til klare lommer og omslag</a:t>
          </a:r>
          <a:endParaRPr lang="en-US"/>
        </a:p>
      </dgm:t>
    </dgm:pt>
    <dgm:pt modelId="{8F04A395-DE02-4273-B7A5-CEFA6361C25E}" type="parTrans" cxnId="{B5054E76-C450-4356-A246-4AE23CCBA569}">
      <dgm:prSet/>
      <dgm:spPr/>
      <dgm:t>
        <a:bodyPr/>
        <a:lstStyle/>
        <a:p>
          <a:endParaRPr lang="en-US"/>
        </a:p>
      </dgm:t>
    </dgm:pt>
    <dgm:pt modelId="{C122C267-78B3-4C7D-BE12-501DF9BB64D5}" type="sibTrans" cxnId="{B5054E76-C450-4356-A246-4AE23CCBA569}">
      <dgm:prSet/>
      <dgm:spPr/>
      <dgm:t>
        <a:bodyPr/>
        <a:lstStyle/>
        <a:p>
          <a:endParaRPr lang="en-US"/>
        </a:p>
      </dgm:t>
    </dgm:pt>
    <dgm:pt modelId="{EDA1AE2C-80CF-4F78-8707-7F8216FC54C8}">
      <dgm:prSet/>
      <dgm:spPr/>
      <dgm:t>
        <a:bodyPr/>
        <a:lstStyle/>
        <a:p>
          <a:r>
            <a:rPr lang="da-DK" dirty="0"/>
            <a:t>Kan indeholde fyldstoffer, farvestoffer, glidemidler som kan påvirkes af  f.eks. </a:t>
          </a:r>
          <a:r>
            <a:rPr lang="da-DK" dirty="0" err="1"/>
            <a:t>flourescens</a:t>
          </a:r>
          <a:endParaRPr lang="en-US" dirty="0"/>
        </a:p>
      </dgm:t>
    </dgm:pt>
    <dgm:pt modelId="{3252A943-8822-4382-84A4-E60A2D5C6186}" type="parTrans" cxnId="{72388DA3-A863-4B7D-8D25-D49164B86F40}">
      <dgm:prSet/>
      <dgm:spPr/>
      <dgm:t>
        <a:bodyPr/>
        <a:lstStyle/>
        <a:p>
          <a:endParaRPr lang="en-US"/>
        </a:p>
      </dgm:t>
    </dgm:pt>
    <dgm:pt modelId="{19D2AD1A-3BD4-48AA-883F-3773370089FC}" type="sibTrans" cxnId="{72388DA3-A863-4B7D-8D25-D49164B86F40}">
      <dgm:prSet/>
      <dgm:spPr/>
      <dgm:t>
        <a:bodyPr/>
        <a:lstStyle/>
        <a:p>
          <a:endParaRPr lang="en-US"/>
        </a:p>
      </dgm:t>
    </dgm:pt>
    <dgm:pt modelId="{D139731C-1EEF-4C4F-BD77-C8C322A8817F}">
      <dgm:prSet/>
      <dgm:spPr/>
      <dgm:t>
        <a:bodyPr/>
        <a:lstStyle/>
        <a:p>
          <a:r>
            <a:rPr lang="da-DK"/>
            <a:t>Den økonomiske løsning til udstillingsbrug</a:t>
          </a:r>
          <a:endParaRPr lang="en-US"/>
        </a:p>
      </dgm:t>
    </dgm:pt>
    <dgm:pt modelId="{E512DDA1-241B-46A2-BB5E-FE67F1885EF8}" type="parTrans" cxnId="{E3B05B9A-4D18-40B0-A6D9-2E0AF85A7A60}">
      <dgm:prSet/>
      <dgm:spPr/>
      <dgm:t>
        <a:bodyPr/>
        <a:lstStyle/>
        <a:p>
          <a:endParaRPr lang="en-US"/>
        </a:p>
      </dgm:t>
    </dgm:pt>
    <dgm:pt modelId="{1A65B52F-B718-4B5B-9C1A-49380B68B816}" type="sibTrans" cxnId="{E3B05B9A-4D18-40B0-A6D9-2E0AF85A7A60}">
      <dgm:prSet/>
      <dgm:spPr/>
      <dgm:t>
        <a:bodyPr/>
        <a:lstStyle/>
        <a:p>
          <a:endParaRPr lang="en-US"/>
        </a:p>
      </dgm:t>
    </dgm:pt>
    <dgm:pt modelId="{AB446539-3226-4E5E-A1C4-424119DDF9C0}">
      <dgm:prSet/>
      <dgm:spPr/>
      <dgm:t>
        <a:bodyPr/>
        <a:lstStyle/>
        <a:p>
          <a:r>
            <a:rPr lang="da-DK" dirty="0"/>
            <a:t>Kan findes på markedet i forskellige størrelse A5, A4, A3 mm og i forskellige tykkelser</a:t>
          </a:r>
          <a:endParaRPr lang="en-US" dirty="0"/>
        </a:p>
      </dgm:t>
    </dgm:pt>
    <dgm:pt modelId="{667F6BA9-94EB-4D45-9371-1A5B2E142154}" type="parTrans" cxnId="{CFA1A222-FAFB-45D1-B684-7C13C22A62EC}">
      <dgm:prSet/>
      <dgm:spPr/>
      <dgm:t>
        <a:bodyPr/>
        <a:lstStyle/>
        <a:p>
          <a:endParaRPr lang="en-US"/>
        </a:p>
      </dgm:t>
    </dgm:pt>
    <dgm:pt modelId="{23E22923-CE55-40A8-B856-6311C4BF5E6F}" type="sibTrans" cxnId="{CFA1A222-FAFB-45D1-B684-7C13C22A62EC}">
      <dgm:prSet/>
      <dgm:spPr/>
      <dgm:t>
        <a:bodyPr/>
        <a:lstStyle/>
        <a:p>
          <a:endParaRPr lang="en-US"/>
        </a:p>
      </dgm:t>
    </dgm:pt>
    <dgm:pt modelId="{8379C978-4D9F-4FAD-8D9B-6BC74BFA028C}">
      <dgm:prSet/>
      <dgm:spPr/>
      <dgm:t>
        <a:bodyPr/>
        <a:lstStyle/>
        <a:p>
          <a:r>
            <a:rPr lang="da-DK" dirty="0"/>
            <a:t>Relativt billige i standardstørrelser, nærmest umulige af få i specialstørrelser pga. </a:t>
          </a:r>
          <a:r>
            <a:rPr lang="da-DK"/>
            <a:t>produktionsprocessen</a:t>
          </a:r>
          <a:endParaRPr lang="en-US" dirty="0"/>
        </a:p>
      </dgm:t>
    </dgm:pt>
    <dgm:pt modelId="{16CA7123-C537-4D99-B9A8-E9A193EF5101}" type="parTrans" cxnId="{EE74A147-9D0E-42F6-8FE7-A03170C5C3DB}">
      <dgm:prSet/>
      <dgm:spPr/>
      <dgm:t>
        <a:bodyPr/>
        <a:lstStyle/>
        <a:p>
          <a:endParaRPr lang="en-US"/>
        </a:p>
      </dgm:t>
    </dgm:pt>
    <dgm:pt modelId="{934CF53D-94C3-419F-8927-60C0546F593E}" type="sibTrans" cxnId="{EE74A147-9D0E-42F6-8FE7-A03170C5C3DB}">
      <dgm:prSet/>
      <dgm:spPr/>
      <dgm:t>
        <a:bodyPr/>
        <a:lstStyle/>
        <a:p>
          <a:endParaRPr lang="en-US"/>
        </a:p>
      </dgm:t>
    </dgm:pt>
    <dgm:pt modelId="{E2436281-408D-4791-8BF0-E3AD005F2D99}">
      <dgm:prSet/>
      <dgm:spPr/>
      <dgm:t>
        <a:bodyPr/>
        <a:lstStyle/>
        <a:p>
          <a:r>
            <a:rPr lang="da-DK"/>
            <a:t>Statiske og tiltrækker støv</a:t>
          </a:r>
          <a:endParaRPr lang="en-US"/>
        </a:p>
      </dgm:t>
    </dgm:pt>
    <dgm:pt modelId="{D00780B5-9D96-4EAC-A903-16F6E14B4E30}" type="parTrans" cxnId="{572137B9-78CF-4171-A445-2E239E8DC7D3}">
      <dgm:prSet/>
      <dgm:spPr/>
      <dgm:t>
        <a:bodyPr/>
        <a:lstStyle/>
        <a:p>
          <a:endParaRPr lang="en-US"/>
        </a:p>
      </dgm:t>
    </dgm:pt>
    <dgm:pt modelId="{0EB80EEB-7ADA-4B32-A97B-22FF56B3BAED}" type="sibTrans" cxnId="{572137B9-78CF-4171-A445-2E239E8DC7D3}">
      <dgm:prSet/>
      <dgm:spPr/>
      <dgm:t>
        <a:bodyPr/>
        <a:lstStyle/>
        <a:p>
          <a:endParaRPr lang="en-US"/>
        </a:p>
      </dgm:t>
    </dgm:pt>
    <dgm:pt modelId="{6E8709B4-F78B-4907-A7CB-A3BAF54A6980}" type="pres">
      <dgm:prSet presAssocID="{67A14CFD-7701-4C7D-B1A9-E3C1B71F6046}" presName="vert0" presStyleCnt="0">
        <dgm:presLayoutVars>
          <dgm:dir/>
          <dgm:animOne val="branch"/>
          <dgm:animLvl val="lvl"/>
        </dgm:presLayoutVars>
      </dgm:prSet>
      <dgm:spPr/>
    </dgm:pt>
    <dgm:pt modelId="{21F0E42E-301C-4286-9BE3-993C52106F64}" type="pres">
      <dgm:prSet presAssocID="{B20D1886-B67E-408E-BBE8-645A9889FF95}" presName="thickLine" presStyleLbl="alignNode1" presStyleIdx="0" presStyleCnt="6"/>
      <dgm:spPr/>
    </dgm:pt>
    <dgm:pt modelId="{09379116-5358-4C8B-852A-852A9171847B}" type="pres">
      <dgm:prSet presAssocID="{B20D1886-B67E-408E-BBE8-645A9889FF95}" presName="horz1" presStyleCnt="0"/>
      <dgm:spPr/>
    </dgm:pt>
    <dgm:pt modelId="{5949C84E-1A1B-4555-B535-5476CE1589ED}" type="pres">
      <dgm:prSet presAssocID="{B20D1886-B67E-408E-BBE8-645A9889FF95}" presName="tx1" presStyleLbl="revTx" presStyleIdx="0" presStyleCnt="6"/>
      <dgm:spPr/>
    </dgm:pt>
    <dgm:pt modelId="{55B6C1E4-8F35-4074-B430-5232F2E3A5B9}" type="pres">
      <dgm:prSet presAssocID="{B20D1886-B67E-408E-BBE8-645A9889FF95}" presName="vert1" presStyleCnt="0"/>
      <dgm:spPr/>
    </dgm:pt>
    <dgm:pt modelId="{6E98D0EE-8674-4195-9F2A-2A366B1A1823}" type="pres">
      <dgm:prSet presAssocID="{EDA1AE2C-80CF-4F78-8707-7F8216FC54C8}" presName="thickLine" presStyleLbl="alignNode1" presStyleIdx="1" presStyleCnt="6"/>
      <dgm:spPr/>
    </dgm:pt>
    <dgm:pt modelId="{35DA46DD-19A8-4DE1-A892-DFF8E1304BFD}" type="pres">
      <dgm:prSet presAssocID="{EDA1AE2C-80CF-4F78-8707-7F8216FC54C8}" presName="horz1" presStyleCnt="0"/>
      <dgm:spPr/>
    </dgm:pt>
    <dgm:pt modelId="{AC810672-EB45-41B3-AE8E-C30683BA7CFB}" type="pres">
      <dgm:prSet presAssocID="{EDA1AE2C-80CF-4F78-8707-7F8216FC54C8}" presName="tx1" presStyleLbl="revTx" presStyleIdx="1" presStyleCnt="6"/>
      <dgm:spPr/>
    </dgm:pt>
    <dgm:pt modelId="{A50F8DA6-DA77-4BB3-9E23-A8740F8E4B7C}" type="pres">
      <dgm:prSet presAssocID="{EDA1AE2C-80CF-4F78-8707-7F8216FC54C8}" presName="vert1" presStyleCnt="0"/>
      <dgm:spPr/>
    </dgm:pt>
    <dgm:pt modelId="{6289D1E3-52BA-4DD6-8A1C-DE797DE9AA10}" type="pres">
      <dgm:prSet presAssocID="{D139731C-1EEF-4C4F-BD77-C8C322A8817F}" presName="thickLine" presStyleLbl="alignNode1" presStyleIdx="2" presStyleCnt="6"/>
      <dgm:spPr/>
    </dgm:pt>
    <dgm:pt modelId="{50EFD3CD-62C9-4368-9D47-2B3A96AB46D2}" type="pres">
      <dgm:prSet presAssocID="{D139731C-1EEF-4C4F-BD77-C8C322A8817F}" presName="horz1" presStyleCnt="0"/>
      <dgm:spPr/>
    </dgm:pt>
    <dgm:pt modelId="{A9B4CFC6-FEF7-4802-9D2F-EE4420DD385B}" type="pres">
      <dgm:prSet presAssocID="{D139731C-1EEF-4C4F-BD77-C8C322A8817F}" presName="tx1" presStyleLbl="revTx" presStyleIdx="2" presStyleCnt="6"/>
      <dgm:spPr/>
    </dgm:pt>
    <dgm:pt modelId="{E86077BE-C89D-4C6A-9FBD-EF845A93DAC4}" type="pres">
      <dgm:prSet presAssocID="{D139731C-1EEF-4C4F-BD77-C8C322A8817F}" presName="vert1" presStyleCnt="0"/>
      <dgm:spPr/>
    </dgm:pt>
    <dgm:pt modelId="{0318410D-A18C-4117-8B15-DDACA38C8A17}" type="pres">
      <dgm:prSet presAssocID="{AB446539-3226-4E5E-A1C4-424119DDF9C0}" presName="thickLine" presStyleLbl="alignNode1" presStyleIdx="3" presStyleCnt="6"/>
      <dgm:spPr/>
    </dgm:pt>
    <dgm:pt modelId="{CF70F96E-44C6-40F1-8EFE-795741CF7030}" type="pres">
      <dgm:prSet presAssocID="{AB446539-3226-4E5E-A1C4-424119DDF9C0}" presName="horz1" presStyleCnt="0"/>
      <dgm:spPr/>
    </dgm:pt>
    <dgm:pt modelId="{7B68725F-72D6-4523-B922-55150F9667AB}" type="pres">
      <dgm:prSet presAssocID="{AB446539-3226-4E5E-A1C4-424119DDF9C0}" presName="tx1" presStyleLbl="revTx" presStyleIdx="3" presStyleCnt="6"/>
      <dgm:spPr/>
    </dgm:pt>
    <dgm:pt modelId="{6ADB92AC-569D-4C66-A82D-6AF4D6078788}" type="pres">
      <dgm:prSet presAssocID="{AB446539-3226-4E5E-A1C4-424119DDF9C0}" presName="vert1" presStyleCnt="0"/>
      <dgm:spPr/>
    </dgm:pt>
    <dgm:pt modelId="{92E92F4A-67D3-47F9-8DDE-A6CDFBC655C4}" type="pres">
      <dgm:prSet presAssocID="{8379C978-4D9F-4FAD-8D9B-6BC74BFA028C}" presName="thickLine" presStyleLbl="alignNode1" presStyleIdx="4" presStyleCnt="6"/>
      <dgm:spPr/>
    </dgm:pt>
    <dgm:pt modelId="{B2748CE2-2606-46FD-A51D-7C9097810BDB}" type="pres">
      <dgm:prSet presAssocID="{8379C978-4D9F-4FAD-8D9B-6BC74BFA028C}" presName="horz1" presStyleCnt="0"/>
      <dgm:spPr/>
    </dgm:pt>
    <dgm:pt modelId="{7DE6DFB4-C09B-4DB3-9537-0032009581F0}" type="pres">
      <dgm:prSet presAssocID="{8379C978-4D9F-4FAD-8D9B-6BC74BFA028C}" presName="tx1" presStyleLbl="revTx" presStyleIdx="4" presStyleCnt="6"/>
      <dgm:spPr/>
    </dgm:pt>
    <dgm:pt modelId="{B5BB8AF4-3ACC-4F96-8B9E-61933419F20B}" type="pres">
      <dgm:prSet presAssocID="{8379C978-4D9F-4FAD-8D9B-6BC74BFA028C}" presName="vert1" presStyleCnt="0"/>
      <dgm:spPr/>
    </dgm:pt>
    <dgm:pt modelId="{57196895-ECE6-4404-BB8B-B4116973547C}" type="pres">
      <dgm:prSet presAssocID="{E2436281-408D-4791-8BF0-E3AD005F2D99}" presName="thickLine" presStyleLbl="alignNode1" presStyleIdx="5" presStyleCnt="6"/>
      <dgm:spPr/>
    </dgm:pt>
    <dgm:pt modelId="{4CBA060C-02B2-4338-A551-D116908517A9}" type="pres">
      <dgm:prSet presAssocID="{E2436281-408D-4791-8BF0-E3AD005F2D99}" presName="horz1" presStyleCnt="0"/>
      <dgm:spPr/>
    </dgm:pt>
    <dgm:pt modelId="{448E917B-2506-4718-96B7-BE4D9DCCC061}" type="pres">
      <dgm:prSet presAssocID="{E2436281-408D-4791-8BF0-E3AD005F2D99}" presName="tx1" presStyleLbl="revTx" presStyleIdx="5" presStyleCnt="6"/>
      <dgm:spPr/>
    </dgm:pt>
    <dgm:pt modelId="{53233B50-9C20-43FF-86BB-4D121288CA11}" type="pres">
      <dgm:prSet presAssocID="{E2436281-408D-4791-8BF0-E3AD005F2D99}" presName="vert1" presStyleCnt="0"/>
      <dgm:spPr/>
    </dgm:pt>
  </dgm:ptLst>
  <dgm:cxnLst>
    <dgm:cxn modelId="{BE113C17-3AA7-4D7F-BE9A-D5BEB46624A3}" type="presOf" srcId="{67A14CFD-7701-4C7D-B1A9-E3C1B71F6046}" destId="{6E8709B4-F78B-4907-A7CB-A3BAF54A6980}" srcOrd="0" destOrd="0" presId="urn:microsoft.com/office/officeart/2008/layout/LinedList"/>
    <dgm:cxn modelId="{CFA1A222-FAFB-45D1-B684-7C13C22A62EC}" srcId="{67A14CFD-7701-4C7D-B1A9-E3C1B71F6046}" destId="{AB446539-3226-4E5E-A1C4-424119DDF9C0}" srcOrd="3" destOrd="0" parTransId="{667F6BA9-94EB-4D45-9371-1A5B2E142154}" sibTransId="{23E22923-CE55-40A8-B856-6311C4BF5E6F}"/>
    <dgm:cxn modelId="{EE74A147-9D0E-42F6-8FE7-A03170C5C3DB}" srcId="{67A14CFD-7701-4C7D-B1A9-E3C1B71F6046}" destId="{8379C978-4D9F-4FAD-8D9B-6BC74BFA028C}" srcOrd="4" destOrd="0" parTransId="{16CA7123-C537-4D99-B9A8-E9A193EF5101}" sibTransId="{934CF53D-94C3-419F-8927-60C0546F593E}"/>
    <dgm:cxn modelId="{B5054E76-C450-4356-A246-4AE23CCBA569}" srcId="{67A14CFD-7701-4C7D-B1A9-E3C1B71F6046}" destId="{B20D1886-B67E-408E-BBE8-645A9889FF95}" srcOrd="0" destOrd="0" parTransId="{8F04A395-DE02-4273-B7A5-CEFA6361C25E}" sibTransId="{C122C267-78B3-4C7D-BE12-501DF9BB64D5}"/>
    <dgm:cxn modelId="{DC7B8B7F-31DE-4764-8B8A-4E067D0C67B7}" type="presOf" srcId="{8379C978-4D9F-4FAD-8D9B-6BC74BFA028C}" destId="{7DE6DFB4-C09B-4DB3-9537-0032009581F0}" srcOrd="0" destOrd="0" presId="urn:microsoft.com/office/officeart/2008/layout/LinedList"/>
    <dgm:cxn modelId="{FB9C3A84-A007-4669-9EFE-B3A232D6277B}" type="presOf" srcId="{B20D1886-B67E-408E-BBE8-645A9889FF95}" destId="{5949C84E-1A1B-4555-B535-5476CE1589ED}" srcOrd="0" destOrd="0" presId="urn:microsoft.com/office/officeart/2008/layout/LinedList"/>
    <dgm:cxn modelId="{E3B05B9A-4D18-40B0-A6D9-2E0AF85A7A60}" srcId="{67A14CFD-7701-4C7D-B1A9-E3C1B71F6046}" destId="{D139731C-1EEF-4C4F-BD77-C8C322A8817F}" srcOrd="2" destOrd="0" parTransId="{E512DDA1-241B-46A2-BB5E-FE67F1885EF8}" sibTransId="{1A65B52F-B718-4B5B-9C1A-49380B68B816}"/>
    <dgm:cxn modelId="{8263D39F-58E3-43DA-924E-1DEB7BE49A31}" type="presOf" srcId="{EDA1AE2C-80CF-4F78-8707-7F8216FC54C8}" destId="{AC810672-EB45-41B3-AE8E-C30683BA7CFB}" srcOrd="0" destOrd="0" presId="urn:microsoft.com/office/officeart/2008/layout/LinedList"/>
    <dgm:cxn modelId="{72388DA3-A863-4B7D-8D25-D49164B86F40}" srcId="{67A14CFD-7701-4C7D-B1A9-E3C1B71F6046}" destId="{EDA1AE2C-80CF-4F78-8707-7F8216FC54C8}" srcOrd="1" destOrd="0" parTransId="{3252A943-8822-4382-84A4-E60A2D5C6186}" sibTransId="{19D2AD1A-3BD4-48AA-883F-3773370089FC}"/>
    <dgm:cxn modelId="{572137B9-78CF-4171-A445-2E239E8DC7D3}" srcId="{67A14CFD-7701-4C7D-B1A9-E3C1B71F6046}" destId="{E2436281-408D-4791-8BF0-E3AD005F2D99}" srcOrd="5" destOrd="0" parTransId="{D00780B5-9D96-4EAC-A903-16F6E14B4E30}" sibTransId="{0EB80EEB-7ADA-4B32-A97B-22FF56B3BAED}"/>
    <dgm:cxn modelId="{B895BEBC-C5FC-4D6C-99F1-A801835C54A7}" type="presOf" srcId="{E2436281-408D-4791-8BF0-E3AD005F2D99}" destId="{448E917B-2506-4718-96B7-BE4D9DCCC061}" srcOrd="0" destOrd="0" presId="urn:microsoft.com/office/officeart/2008/layout/LinedList"/>
    <dgm:cxn modelId="{867781DA-F194-441B-9FF7-DD34AE4F08AC}" type="presOf" srcId="{D139731C-1EEF-4C4F-BD77-C8C322A8817F}" destId="{A9B4CFC6-FEF7-4802-9D2F-EE4420DD385B}" srcOrd="0" destOrd="0" presId="urn:microsoft.com/office/officeart/2008/layout/LinedList"/>
    <dgm:cxn modelId="{CAF6E2E9-41EE-414D-8A7A-88919879938C}" type="presOf" srcId="{AB446539-3226-4E5E-A1C4-424119DDF9C0}" destId="{7B68725F-72D6-4523-B922-55150F9667AB}" srcOrd="0" destOrd="0" presId="urn:microsoft.com/office/officeart/2008/layout/LinedList"/>
    <dgm:cxn modelId="{C2ED564F-528D-4940-AABD-D811A46F8745}" type="presParOf" srcId="{6E8709B4-F78B-4907-A7CB-A3BAF54A6980}" destId="{21F0E42E-301C-4286-9BE3-993C52106F64}" srcOrd="0" destOrd="0" presId="urn:microsoft.com/office/officeart/2008/layout/LinedList"/>
    <dgm:cxn modelId="{19C67506-D6F9-4A96-953B-20AC0E1CE522}" type="presParOf" srcId="{6E8709B4-F78B-4907-A7CB-A3BAF54A6980}" destId="{09379116-5358-4C8B-852A-852A9171847B}" srcOrd="1" destOrd="0" presId="urn:microsoft.com/office/officeart/2008/layout/LinedList"/>
    <dgm:cxn modelId="{E3851FAB-BA6F-459C-BFF6-3C9BE0EE1FAF}" type="presParOf" srcId="{09379116-5358-4C8B-852A-852A9171847B}" destId="{5949C84E-1A1B-4555-B535-5476CE1589ED}" srcOrd="0" destOrd="0" presId="urn:microsoft.com/office/officeart/2008/layout/LinedList"/>
    <dgm:cxn modelId="{87AE88B7-3194-4E59-B8F5-4FE857B6FF10}" type="presParOf" srcId="{09379116-5358-4C8B-852A-852A9171847B}" destId="{55B6C1E4-8F35-4074-B430-5232F2E3A5B9}" srcOrd="1" destOrd="0" presId="urn:microsoft.com/office/officeart/2008/layout/LinedList"/>
    <dgm:cxn modelId="{F179CD14-0F2A-4244-83AC-EDA23EC68EC9}" type="presParOf" srcId="{6E8709B4-F78B-4907-A7CB-A3BAF54A6980}" destId="{6E98D0EE-8674-4195-9F2A-2A366B1A1823}" srcOrd="2" destOrd="0" presId="urn:microsoft.com/office/officeart/2008/layout/LinedList"/>
    <dgm:cxn modelId="{507F97F5-90EA-4683-9F38-5CC0FA04AA7A}" type="presParOf" srcId="{6E8709B4-F78B-4907-A7CB-A3BAF54A6980}" destId="{35DA46DD-19A8-4DE1-A892-DFF8E1304BFD}" srcOrd="3" destOrd="0" presId="urn:microsoft.com/office/officeart/2008/layout/LinedList"/>
    <dgm:cxn modelId="{281909E1-F45F-4F7D-AD34-158278DA005A}" type="presParOf" srcId="{35DA46DD-19A8-4DE1-A892-DFF8E1304BFD}" destId="{AC810672-EB45-41B3-AE8E-C30683BA7CFB}" srcOrd="0" destOrd="0" presId="urn:microsoft.com/office/officeart/2008/layout/LinedList"/>
    <dgm:cxn modelId="{9A2C9445-8178-4DD6-9EBD-1F711112B215}" type="presParOf" srcId="{35DA46DD-19A8-4DE1-A892-DFF8E1304BFD}" destId="{A50F8DA6-DA77-4BB3-9E23-A8740F8E4B7C}" srcOrd="1" destOrd="0" presId="urn:microsoft.com/office/officeart/2008/layout/LinedList"/>
    <dgm:cxn modelId="{3999A1A6-2951-4857-B4EF-7C197F916410}" type="presParOf" srcId="{6E8709B4-F78B-4907-A7CB-A3BAF54A6980}" destId="{6289D1E3-52BA-4DD6-8A1C-DE797DE9AA10}" srcOrd="4" destOrd="0" presId="urn:microsoft.com/office/officeart/2008/layout/LinedList"/>
    <dgm:cxn modelId="{FE56D8BF-5917-449B-A891-3F68CED09FE5}" type="presParOf" srcId="{6E8709B4-F78B-4907-A7CB-A3BAF54A6980}" destId="{50EFD3CD-62C9-4368-9D47-2B3A96AB46D2}" srcOrd="5" destOrd="0" presId="urn:microsoft.com/office/officeart/2008/layout/LinedList"/>
    <dgm:cxn modelId="{650C9827-6BE7-4E0A-A9A2-5B983916652B}" type="presParOf" srcId="{50EFD3CD-62C9-4368-9D47-2B3A96AB46D2}" destId="{A9B4CFC6-FEF7-4802-9D2F-EE4420DD385B}" srcOrd="0" destOrd="0" presId="urn:microsoft.com/office/officeart/2008/layout/LinedList"/>
    <dgm:cxn modelId="{05FB11B8-A8FF-47F8-A655-D7E0A4D39530}" type="presParOf" srcId="{50EFD3CD-62C9-4368-9D47-2B3A96AB46D2}" destId="{E86077BE-C89D-4C6A-9FBD-EF845A93DAC4}" srcOrd="1" destOrd="0" presId="urn:microsoft.com/office/officeart/2008/layout/LinedList"/>
    <dgm:cxn modelId="{BFA71E81-2CB3-4F2E-9689-115CD50FC441}" type="presParOf" srcId="{6E8709B4-F78B-4907-A7CB-A3BAF54A6980}" destId="{0318410D-A18C-4117-8B15-DDACA38C8A17}" srcOrd="6" destOrd="0" presId="urn:microsoft.com/office/officeart/2008/layout/LinedList"/>
    <dgm:cxn modelId="{C9678012-F1D1-435E-9E15-5BCE5948257C}" type="presParOf" srcId="{6E8709B4-F78B-4907-A7CB-A3BAF54A6980}" destId="{CF70F96E-44C6-40F1-8EFE-795741CF7030}" srcOrd="7" destOrd="0" presId="urn:microsoft.com/office/officeart/2008/layout/LinedList"/>
    <dgm:cxn modelId="{D137A812-5F50-4AC0-81C5-DD78A97EB581}" type="presParOf" srcId="{CF70F96E-44C6-40F1-8EFE-795741CF7030}" destId="{7B68725F-72D6-4523-B922-55150F9667AB}" srcOrd="0" destOrd="0" presId="urn:microsoft.com/office/officeart/2008/layout/LinedList"/>
    <dgm:cxn modelId="{50E51805-8362-42AA-A81E-7391E25DB205}" type="presParOf" srcId="{CF70F96E-44C6-40F1-8EFE-795741CF7030}" destId="{6ADB92AC-569D-4C66-A82D-6AF4D6078788}" srcOrd="1" destOrd="0" presId="urn:microsoft.com/office/officeart/2008/layout/LinedList"/>
    <dgm:cxn modelId="{CAC58745-EB71-4258-8EBD-CAA712A491E2}" type="presParOf" srcId="{6E8709B4-F78B-4907-A7CB-A3BAF54A6980}" destId="{92E92F4A-67D3-47F9-8DDE-A6CDFBC655C4}" srcOrd="8" destOrd="0" presId="urn:microsoft.com/office/officeart/2008/layout/LinedList"/>
    <dgm:cxn modelId="{0714FC56-1911-4301-82E6-1EC663207A25}" type="presParOf" srcId="{6E8709B4-F78B-4907-A7CB-A3BAF54A6980}" destId="{B2748CE2-2606-46FD-A51D-7C9097810BDB}" srcOrd="9" destOrd="0" presId="urn:microsoft.com/office/officeart/2008/layout/LinedList"/>
    <dgm:cxn modelId="{1A5DD44E-78BC-4223-A64A-09B617580C74}" type="presParOf" srcId="{B2748CE2-2606-46FD-A51D-7C9097810BDB}" destId="{7DE6DFB4-C09B-4DB3-9537-0032009581F0}" srcOrd="0" destOrd="0" presId="urn:microsoft.com/office/officeart/2008/layout/LinedList"/>
    <dgm:cxn modelId="{37E672BA-E9F4-4829-BF9D-446CC656A95C}" type="presParOf" srcId="{B2748CE2-2606-46FD-A51D-7C9097810BDB}" destId="{B5BB8AF4-3ACC-4F96-8B9E-61933419F20B}" srcOrd="1" destOrd="0" presId="urn:microsoft.com/office/officeart/2008/layout/LinedList"/>
    <dgm:cxn modelId="{AD08028F-B208-404A-AD33-0C6846F0FADA}" type="presParOf" srcId="{6E8709B4-F78B-4907-A7CB-A3BAF54A6980}" destId="{57196895-ECE6-4404-BB8B-B4116973547C}" srcOrd="10" destOrd="0" presId="urn:microsoft.com/office/officeart/2008/layout/LinedList"/>
    <dgm:cxn modelId="{7343B1F0-97F5-4D4A-8399-73CF0FB02AD4}" type="presParOf" srcId="{6E8709B4-F78B-4907-A7CB-A3BAF54A6980}" destId="{4CBA060C-02B2-4338-A551-D116908517A9}" srcOrd="11" destOrd="0" presId="urn:microsoft.com/office/officeart/2008/layout/LinedList"/>
    <dgm:cxn modelId="{2FEA992D-8A46-4FBE-8D68-9BCA5F37F581}" type="presParOf" srcId="{4CBA060C-02B2-4338-A551-D116908517A9}" destId="{448E917B-2506-4718-96B7-BE4D9DCCC061}" srcOrd="0" destOrd="0" presId="urn:microsoft.com/office/officeart/2008/layout/LinedList"/>
    <dgm:cxn modelId="{2B040E4B-B430-4439-BFFA-7FFAFDC9D22F}" type="presParOf" srcId="{4CBA060C-02B2-4338-A551-D116908517A9}" destId="{53233B50-9C20-43FF-86BB-4D121288CA1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9969BF-8EE7-4C55-A11C-073DBE28C5E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83B10F4-7D66-44AA-A214-137CCEBF4A77}">
      <dgm:prSet/>
      <dgm:spPr/>
      <dgm:t>
        <a:bodyPr/>
        <a:lstStyle/>
        <a:p>
          <a:r>
            <a:rPr lang="da-DK"/>
            <a:t>HDPE</a:t>
          </a:r>
          <a:r>
            <a:rPr lang="da-DK" b="0" i="0"/>
            <a:t> er et forholdsvis stift plastmateriale og bruges til f.eks. afløbs-, vand og gasrør, madkasser og legetøj. </a:t>
          </a:r>
          <a:endParaRPr lang="en-US"/>
        </a:p>
      </dgm:t>
    </dgm:pt>
    <dgm:pt modelId="{354731E7-DDE3-4CCD-982D-6B5495A4B377}" type="parTrans" cxnId="{9CA8EAC7-C288-4D17-8EB6-F9F4E8FC046B}">
      <dgm:prSet/>
      <dgm:spPr/>
      <dgm:t>
        <a:bodyPr/>
        <a:lstStyle/>
        <a:p>
          <a:endParaRPr lang="en-US"/>
        </a:p>
      </dgm:t>
    </dgm:pt>
    <dgm:pt modelId="{516990B4-EF4B-4CF4-9BDC-A8B05A6CB3B4}" type="sibTrans" cxnId="{9CA8EAC7-C288-4D17-8EB6-F9F4E8FC046B}">
      <dgm:prSet/>
      <dgm:spPr/>
      <dgm:t>
        <a:bodyPr/>
        <a:lstStyle/>
        <a:p>
          <a:endParaRPr lang="en-US"/>
        </a:p>
      </dgm:t>
    </dgm:pt>
    <dgm:pt modelId="{7DDA8138-251B-4CAA-BE10-13C6C15F0F61}">
      <dgm:prSet/>
      <dgm:spPr/>
      <dgm:t>
        <a:bodyPr/>
        <a:lstStyle/>
        <a:p>
          <a:r>
            <a:rPr lang="da-DK"/>
            <a:t>LDPE</a:t>
          </a:r>
          <a:r>
            <a:rPr lang="da-DK" b="0" i="0"/>
            <a:t> er et blødt plastmateriale og bruges til bl.a. plastposer og plastfilm. Ved forbrænding af ren polyethylen dannes CO</a:t>
          </a:r>
          <a:r>
            <a:rPr lang="da-DK" b="0" i="0" baseline="-25000"/>
            <a:t>2</a:t>
          </a:r>
          <a:r>
            <a:rPr lang="da-DK" b="0" i="0"/>
            <a:t> og H</a:t>
          </a:r>
          <a:r>
            <a:rPr lang="da-DK" b="0" i="0" baseline="-25000"/>
            <a:t>2</a:t>
          </a:r>
          <a:r>
            <a:rPr lang="da-DK" b="0" i="0"/>
            <a:t>O.</a:t>
          </a:r>
          <a:endParaRPr lang="en-US"/>
        </a:p>
      </dgm:t>
    </dgm:pt>
    <dgm:pt modelId="{07BA3651-B6AF-4C47-A413-08B38FBE4C23}" type="parTrans" cxnId="{E6E47A85-8DA7-41DA-8FDA-4A1D3BF3B085}">
      <dgm:prSet/>
      <dgm:spPr/>
      <dgm:t>
        <a:bodyPr/>
        <a:lstStyle/>
        <a:p>
          <a:endParaRPr lang="en-US"/>
        </a:p>
      </dgm:t>
    </dgm:pt>
    <dgm:pt modelId="{BBA5A83F-A0F1-4C63-A272-98539395612B}" type="sibTrans" cxnId="{E6E47A85-8DA7-41DA-8FDA-4A1D3BF3B085}">
      <dgm:prSet/>
      <dgm:spPr/>
      <dgm:t>
        <a:bodyPr/>
        <a:lstStyle/>
        <a:p>
          <a:endParaRPr lang="en-US"/>
        </a:p>
      </dgm:t>
    </dgm:pt>
    <dgm:pt modelId="{EA599658-596F-4A34-AEB1-F8A80833538B}">
      <dgm:prSet/>
      <dgm:spPr/>
      <dgm:t>
        <a:bodyPr/>
        <a:lstStyle/>
        <a:p>
          <a:r>
            <a:rPr lang="da-DK"/>
            <a:t>LDPE kan bruges til opbevaring men er i praksis uegnet på grund af lommernes bløde beskaffenhed</a:t>
          </a:r>
          <a:endParaRPr lang="en-US"/>
        </a:p>
      </dgm:t>
    </dgm:pt>
    <dgm:pt modelId="{BA636404-1975-49FB-8549-C87F671EE478}" type="parTrans" cxnId="{8765C274-B34E-4024-9B0A-B70DBE0F40B6}">
      <dgm:prSet/>
      <dgm:spPr/>
      <dgm:t>
        <a:bodyPr/>
        <a:lstStyle/>
        <a:p>
          <a:endParaRPr lang="en-US"/>
        </a:p>
      </dgm:t>
    </dgm:pt>
    <dgm:pt modelId="{118C3AA1-50A5-4882-B8AB-DEF8B849ADDB}" type="sibTrans" cxnId="{8765C274-B34E-4024-9B0A-B70DBE0F40B6}">
      <dgm:prSet/>
      <dgm:spPr/>
      <dgm:t>
        <a:bodyPr/>
        <a:lstStyle/>
        <a:p>
          <a:endParaRPr lang="en-US"/>
        </a:p>
      </dgm:t>
    </dgm:pt>
    <dgm:pt modelId="{DE7B9BCF-33E6-4BB1-A26A-288BA4D7361C}" type="pres">
      <dgm:prSet presAssocID="{B89969BF-8EE7-4C55-A11C-073DBE28C5EE}" presName="vert0" presStyleCnt="0">
        <dgm:presLayoutVars>
          <dgm:dir/>
          <dgm:animOne val="branch"/>
          <dgm:animLvl val="lvl"/>
        </dgm:presLayoutVars>
      </dgm:prSet>
      <dgm:spPr/>
    </dgm:pt>
    <dgm:pt modelId="{03FB807C-FCD7-4711-9BD5-9A67ED1705D9}" type="pres">
      <dgm:prSet presAssocID="{983B10F4-7D66-44AA-A214-137CCEBF4A77}" presName="thickLine" presStyleLbl="alignNode1" presStyleIdx="0" presStyleCnt="3"/>
      <dgm:spPr/>
    </dgm:pt>
    <dgm:pt modelId="{CA395A5B-1F3F-40D7-92FB-83F4E4E8BF55}" type="pres">
      <dgm:prSet presAssocID="{983B10F4-7D66-44AA-A214-137CCEBF4A77}" presName="horz1" presStyleCnt="0"/>
      <dgm:spPr/>
    </dgm:pt>
    <dgm:pt modelId="{4CFC49D6-0E2C-4E34-95E3-240E9FB84DF9}" type="pres">
      <dgm:prSet presAssocID="{983B10F4-7D66-44AA-A214-137CCEBF4A77}" presName="tx1" presStyleLbl="revTx" presStyleIdx="0" presStyleCnt="3"/>
      <dgm:spPr/>
    </dgm:pt>
    <dgm:pt modelId="{E22B3777-52B3-44A8-B0AE-6C8B7716DFF6}" type="pres">
      <dgm:prSet presAssocID="{983B10F4-7D66-44AA-A214-137CCEBF4A77}" presName="vert1" presStyleCnt="0"/>
      <dgm:spPr/>
    </dgm:pt>
    <dgm:pt modelId="{02CF2EF9-F460-4792-87D7-43C7D1BDE449}" type="pres">
      <dgm:prSet presAssocID="{7DDA8138-251B-4CAA-BE10-13C6C15F0F61}" presName="thickLine" presStyleLbl="alignNode1" presStyleIdx="1" presStyleCnt="3"/>
      <dgm:spPr/>
    </dgm:pt>
    <dgm:pt modelId="{0F239741-E008-4A37-8F7C-66FE06A5F25F}" type="pres">
      <dgm:prSet presAssocID="{7DDA8138-251B-4CAA-BE10-13C6C15F0F61}" presName="horz1" presStyleCnt="0"/>
      <dgm:spPr/>
    </dgm:pt>
    <dgm:pt modelId="{F6E9E493-D89C-417F-BE20-82866993F900}" type="pres">
      <dgm:prSet presAssocID="{7DDA8138-251B-4CAA-BE10-13C6C15F0F61}" presName="tx1" presStyleLbl="revTx" presStyleIdx="1" presStyleCnt="3"/>
      <dgm:spPr/>
    </dgm:pt>
    <dgm:pt modelId="{F317CB49-F6DE-4622-B3BA-07ED12C2AD02}" type="pres">
      <dgm:prSet presAssocID="{7DDA8138-251B-4CAA-BE10-13C6C15F0F61}" presName="vert1" presStyleCnt="0"/>
      <dgm:spPr/>
    </dgm:pt>
    <dgm:pt modelId="{210891D0-0C77-4D51-9B56-B5B0C716AC78}" type="pres">
      <dgm:prSet presAssocID="{EA599658-596F-4A34-AEB1-F8A80833538B}" presName="thickLine" presStyleLbl="alignNode1" presStyleIdx="2" presStyleCnt="3"/>
      <dgm:spPr/>
    </dgm:pt>
    <dgm:pt modelId="{B6C35F80-6ACF-4354-B676-9136D797CD99}" type="pres">
      <dgm:prSet presAssocID="{EA599658-596F-4A34-AEB1-F8A80833538B}" presName="horz1" presStyleCnt="0"/>
      <dgm:spPr/>
    </dgm:pt>
    <dgm:pt modelId="{42A312C2-A5C2-4C46-9227-B757572C5CEC}" type="pres">
      <dgm:prSet presAssocID="{EA599658-596F-4A34-AEB1-F8A80833538B}" presName="tx1" presStyleLbl="revTx" presStyleIdx="2" presStyleCnt="3"/>
      <dgm:spPr/>
    </dgm:pt>
    <dgm:pt modelId="{78DC9C7E-2903-4B7D-A8A2-6EA46F4829DB}" type="pres">
      <dgm:prSet presAssocID="{EA599658-596F-4A34-AEB1-F8A80833538B}" presName="vert1" presStyleCnt="0"/>
      <dgm:spPr/>
    </dgm:pt>
  </dgm:ptLst>
  <dgm:cxnLst>
    <dgm:cxn modelId="{930D3E16-66FE-4DF3-838B-D118E20F0CBC}" type="presOf" srcId="{B89969BF-8EE7-4C55-A11C-073DBE28C5EE}" destId="{DE7B9BCF-33E6-4BB1-A26A-288BA4D7361C}" srcOrd="0" destOrd="0" presId="urn:microsoft.com/office/officeart/2008/layout/LinedList"/>
    <dgm:cxn modelId="{8765C274-B34E-4024-9B0A-B70DBE0F40B6}" srcId="{B89969BF-8EE7-4C55-A11C-073DBE28C5EE}" destId="{EA599658-596F-4A34-AEB1-F8A80833538B}" srcOrd="2" destOrd="0" parTransId="{BA636404-1975-49FB-8549-C87F671EE478}" sibTransId="{118C3AA1-50A5-4882-B8AB-DEF8B849ADDB}"/>
    <dgm:cxn modelId="{E6E47A85-8DA7-41DA-8FDA-4A1D3BF3B085}" srcId="{B89969BF-8EE7-4C55-A11C-073DBE28C5EE}" destId="{7DDA8138-251B-4CAA-BE10-13C6C15F0F61}" srcOrd="1" destOrd="0" parTransId="{07BA3651-B6AF-4C47-A413-08B38FBE4C23}" sibTransId="{BBA5A83F-A0F1-4C63-A272-98539395612B}"/>
    <dgm:cxn modelId="{41C00BB8-6708-4D3F-B897-AFEC21142AD9}" type="presOf" srcId="{983B10F4-7D66-44AA-A214-137CCEBF4A77}" destId="{4CFC49D6-0E2C-4E34-95E3-240E9FB84DF9}" srcOrd="0" destOrd="0" presId="urn:microsoft.com/office/officeart/2008/layout/LinedList"/>
    <dgm:cxn modelId="{9CA8EAC7-C288-4D17-8EB6-F9F4E8FC046B}" srcId="{B89969BF-8EE7-4C55-A11C-073DBE28C5EE}" destId="{983B10F4-7D66-44AA-A214-137CCEBF4A77}" srcOrd="0" destOrd="0" parTransId="{354731E7-DDE3-4CCD-982D-6B5495A4B377}" sibTransId="{516990B4-EF4B-4CF4-9BDC-A8B05A6CB3B4}"/>
    <dgm:cxn modelId="{F9C09AD3-59A4-4175-9A2F-700321A598EC}" type="presOf" srcId="{EA599658-596F-4A34-AEB1-F8A80833538B}" destId="{42A312C2-A5C2-4C46-9227-B757572C5CEC}" srcOrd="0" destOrd="0" presId="urn:microsoft.com/office/officeart/2008/layout/LinedList"/>
    <dgm:cxn modelId="{E7168AEA-224A-46C7-A129-9839FA1054AB}" type="presOf" srcId="{7DDA8138-251B-4CAA-BE10-13C6C15F0F61}" destId="{F6E9E493-D89C-417F-BE20-82866993F900}" srcOrd="0" destOrd="0" presId="urn:microsoft.com/office/officeart/2008/layout/LinedList"/>
    <dgm:cxn modelId="{238E314E-3E88-4FD9-A914-DA8017EBF1C5}" type="presParOf" srcId="{DE7B9BCF-33E6-4BB1-A26A-288BA4D7361C}" destId="{03FB807C-FCD7-4711-9BD5-9A67ED1705D9}" srcOrd="0" destOrd="0" presId="urn:microsoft.com/office/officeart/2008/layout/LinedList"/>
    <dgm:cxn modelId="{95965DF5-5F65-4E5A-A712-E40871C49B0D}" type="presParOf" srcId="{DE7B9BCF-33E6-4BB1-A26A-288BA4D7361C}" destId="{CA395A5B-1F3F-40D7-92FB-83F4E4E8BF55}" srcOrd="1" destOrd="0" presId="urn:microsoft.com/office/officeart/2008/layout/LinedList"/>
    <dgm:cxn modelId="{0CE33976-60FD-46AB-95DB-2A9FEF90041B}" type="presParOf" srcId="{CA395A5B-1F3F-40D7-92FB-83F4E4E8BF55}" destId="{4CFC49D6-0E2C-4E34-95E3-240E9FB84DF9}" srcOrd="0" destOrd="0" presId="urn:microsoft.com/office/officeart/2008/layout/LinedList"/>
    <dgm:cxn modelId="{74C3F89C-A221-4B51-9F41-F214D69BA661}" type="presParOf" srcId="{CA395A5B-1F3F-40D7-92FB-83F4E4E8BF55}" destId="{E22B3777-52B3-44A8-B0AE-6C8B7716DFF6}" srcOrd="1" destOrd="0" presId="urn:microsoft.com/office/officeart/2008/layout/LinedList"/>
    <dgm:cxn modelId="{477D2519-996D-4DCE-A8C3-5F6D89DEF590}" type="presParOf" srcId="{DE7B9BCF-33E6-4BB1-A26A-288BA4D7361C}" destId="{02CF2EF9-F460-4792-87D7-43C7D1BDE449}" srcOrd="2" destOrd="0" presId="urn:microsoft.com/office/officeart/2008/layout/LinedList"/>
    <dgm:cxn modelId="{B7BD2509-0F2E-445E-8BB5-67757A2B8E35}" type="presParOf" srcId="{DE7B9BCF-33E6-4BB1-A26A-288BA4D7361C}" destId="{0F239741-E008-4A37-8F7C-66FE06A5F25F}" srcOrd="3" destOrd="0" presId="urn:microsoft.com/office/officeart/2008/layout/LinedList"/>
    <dgm:cxn modelId="{B0821A6E-3971-4053-906B-AB89D9ACD170}" type="presParOf" srcId="{0F239741-E008-4A37-8F7C-66FE06A5F25F}" destId="{F6E9E493-D89C-417F-BE20-82866993F900}" srcOrd="0" destOrd="0" presId="urn:microsoft.com/office/officeart/2008/layout/LinedList"/>
    <dgm:cxn modelId="{259D039F-E592-40E7-B7A8-2F9CADA6203D}" type="presParOf" srcId="{0F239741-E008-4A37-8F7C-66FE06A5F25F}" destId="{F317CB49-F6DE-4622-B3BA-07ED12C2AD02}" srcOrd="1" destOrd="0" presId="urn:microsoft.com/office/officeart/2008/layout/LinedList"/>
    <dgm:cxn modelId="{DE6A879B-EA9F-4082-A4C6-390C4B6C8A97}" type="presParOf" srcId="{DE7B9BCF-33E6-4BB1-A26A-288BA4D7361C}" destId="{210891D0-0C77-4D51-9B56-B5B0C716AC78}" srcOrd="4" destOrd="0" presId="urn:microsoft.com/office/officeart/2008/layout/LinedList"/>
    <dgm:cxn modelId="{CB771E5B-ECAB-4816-8461-8C3E8C7E75C2}" type="presParOf" srcId="{DE7B9BCF-33E6-4BB1-A26A-288BA4D7361C}" destId="{B6C35F80-6ACF-4354-B676-9136D797CD99}" srcOrd="5" destOrd="0" presId="urn:microsoft.com/office/officeart/2008/layout/LinedList"/>
    <dgm:cxn modelId="{66E1712D-76B8-45D9-995C-A9E37A58A5A2}" type="presParOf" srcId="{B6C35F80-6ACF-4354-B676-9136D797CD99}" destId="{42A312C2-A5C2-4C46-9227-B757572C5CEC}" srcOrd="0" destOrd="0" presId="urn:microsoft.com/office/officeart/2008/layout/LinedList"/>
    <dgm:cxn modelId="{3F82310A-8C37-430C-94E5-EC926FA3BEEF}" type="presParOf" srcId="{B6C35F80-6ACF-4354-B676-9136D797CD99}" destId="{78DC9C7E-2903-4B7D-A8A2-6EA46F4829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536F1D-FDA9-4057-8BB6-6470884F85A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B75FB29-E14E-4FA4-9B15-16104EA5097B}">
      <dgm:prSet/>
      <dgm:spPr/>
      <dgm:t>
        <a:bodyPr/>
        <a:lstStyle/>
        <a:p>
          <a:r>
            <a:rPr lang="da-DK"/>
            <a:t>Klemlommer er typisk fremstillet af PS</a:t>
          </a:r>
          <a:endParaRPr lang="en-US"/>
        </a:p>
      </dgm:t>
    </dgm:pt>
    <dgm:pt modelId="{0F544D26-5980-4A62-834A-886375A747DD}" type="parTrans" cxnId="{136A5C5B-33E0-4BDD-B67B-927B604AFE51}">
      <dgm:prSet/>
      <dgm:spPr/>
      <dgm:t>
        <a:bodyPr/>
        <a:lstStyle/>
        <a:p>
          <a:endParaRPr lang="en-US"/>
        </a:p>
      </dgm:t>
    </dgm:pt>
    <dgm:pt modelId="{D572B7ED-A2E6-49C3-B0A6-8F2B34EB4444}" type="sibTrans" cxnId="{136A5C5B-33E0-4BDD-B67B-927B604AFE51}">
      <dgm:prSet/>
      <dgm:spPr/>
      <dgm:t>
        <a:bodyPr/>
        <a:lstStyle/>
        <a:p>
          <a:endParaRPr lang="en-US"/>
        </a:p>
      </dgm:t>
    </dgm:pt>
    <dgm:pt modelId="{A1B56C10-4C48-45F7-9375-186FDCA5B0ED}">
      <dgm:prSet/>
      <dgm:spPr/>
      <dgm:t>
        <a:bodyPr/>
        <a:lstStyle/>
        <a:p>
          <a:r>
            <a:rPr lang="da-DK"/>
            <a:t>Velegnet til opbevaring</a:t>
          </a:r>
          <a:endParaRPr lang="en-US"/>
        </a:p>
      </dgm:t>
    </dgm:pt>
    <dgm:pt modelId="{72888E53-622A-42BD-99FF-3DD76A80EFA1}" type="parTrans" cxnId="{BA7006B8-6CE1-4C2C-8C45-B2825D4EE663}">
      <dgm:prSet/>
      <dgm:spPr/>
      <dgm:t>
        <a:bodyPr/>
        <a:lstStyle/>
        <a:p>
          <a:endParaRPr lang="en-US"/>
        </a:p>
      </dgm:t>
    </dgm:pt>
    <dgm:pt modelId="{446E7028-9E17-40D2-AB55-DDBD453CA6B3}" type="sibTrans" cxnId="{BA7006B8-6CE1-4C2C-8C45-B2825D4EE663}">
      <dgm:prSet/>
      <dgm:spPr/>
      <dgm:t>
        <a:bodyPr/>
        <a:lstStyle/>
        <a:p>
          <a:endParaRPr lang="en-US"/>
        </a:p>
      </dgm:t>
    </dgm:pt>
    <dgm:pt modelId="{B42F657E-C6A8-4DE8-85CC-2D0B3DDCBD16}">
      <dgm:prSet/>
      <dgm:spPr/>
      <dgm:t>
        <a:bodyPr/>
        <a:lstStyle/>
        <a:p>
          <a:r>
            <a:rPr lang="da-DK"/>
            <a:t>Dog ikke sammen med PVC</a:t>
          </a:r>
          <a:endParaRPr lang="en-US"/>
        </a:p>
      </dgm:t>
    </dgm:pt>
    <dgm:pt modelId="{E0135AAF-0F27-4768-986F-603BCE02B70D}" type="parTrans" cxnId="{CEE43F64-19D7-43E4-A7FD-E072600C634B}">
      <dgm:prSet/>
      <dgm:spPr/>
      <dgm:t>
        <a:bodyPr/>
        <a:lstStyle/>
        <a:p>
          <a:endParaRPr lang="en-US"/>
        </a:p>
      </dgm:t>
    </dgm:pt>
    <dgm:pt modelId="{387CDA58-CF52-4012-8606-AFCD2FB144D9}" type="sibTrans" cxnId="{CEE43F64-19D7-43E4-A7FD-E072600C634B}">
      <dgm:prSet/>
      <dgm:spPr/>
      <dgm:t>
        <a:bodyPr/>
        <a:lstStyle/>
        <a:p>
          <a:endParaRPr lang="en-US"/>
        </a:p>
      </dgm:t>
    </dgm:pt>
    <dgm:pt modelId="{6B527487-3B84-4308-AAB7-C3FB80C5E959}">
      <dgm:prSet/>
      <dgm:spPr/>
      <dgm:t>
        <a:bodyPr/>
        <a:lstStyle/>
        <a:p>
          <a:r>
            <a:rPr lang="da-DK"/>
            <a:t>Svær at forarbejde – klemlommer er typisk limet sammen</a:t>
          </a:r>
          <a:endParaRPr lang="en-US"/>
        </a:p>
      </dgm:t>
    </dgm:pt>
    <dgm:pt modelId="{394DD9B9-15A0-40EF-8C9A-50BF737A6BA4}" type="parTrans" cxnId="{CB858E79-02FD-48B7-B541-BEAB1F4F1CF1}">
      <dgm:prSet/>
      <dgm:spPr/>
      <dgm:t>
        <a:bodyPr/>
        <a:lstStyle/>
        <a:p>
          <a:endParaRPr lang="en-US"/>
        </a:p>
      </dgm:t>
    </dgm:pt>
    <dgm:pt modelId="{C1233253-0EEB-48AB-A257-F84AC3D12263}" type="sibTrans" cxnId="{CB858E79-02FD-48B7-B541-BEAB1F4F1CF1}">
      <dgm:prSet/>
      <dgm:spPr/>
      <dgm:t>
        <a:bodyPr/>
        <a:lstStyle/>
        <a:p>
          <a:endParaRPr lang="en-US"/>
        </a:p>
      </dgm:t>
    </dgm:pt>
    <dgm:pt modelId="{1826C5BA-9A7C-46BB-80CE-D23A3FC425C3}">
      <dgm:prSet/>
      <dgm:spPr/>
      <dgm:t>
        <a:bodyPr/>
        <a:lstStyle/>
        <a:p>
          <a:r>
            <a:rPr lang="da-DK"/>
            <a:t>Findes ikke f.eks. i A4 eller A3 lommer </a:t>
          </a:r>
          <a:endParaRPr lang="en-US"/>
        </a:p>
      </dgm:t>
    </dgm:pt>
    <dgm:pt modelId="{210B3CB8-7EE8-42CC-BC8B-83CED5F3D30A}" type="parTrans" cxnId="{08F34718-D431-42E3-8191-EEBCE42257F4}">
      <dgm:prSet/>
      <dgm:spPr/>
      <dgm:t>
        <a:bodyPr/>
        <a:lstStyle/>
        <a:p>
          <a:endParaRPr lang="en-US"/>
        </a:p>
      </dgm:t>
    </dgm:pt>
    <dgm:pt modelId="{C9B5EBDF-D342-4113-A2ED-83F356A65569}" type="sibTrans" cxnId="{08F34718-D431-42E3-8191-EEBCE42257F4}">
      <dgm:prSet/>
      <dgm:spPr/>
      <dgm:t>
        <a:bodyPr/>
        <a:lstStyle/>
        <a:p>
          <a:endParaRPr lang="en-US"/>
        </a:p>
      </dgm:t>
    </dgm:pt>
    <dgm:pt modelId="{39199514-9EF6-4DC8-BED8-56AC41E2F322}" type="pres">
      <dgm:prSet presAssocID="{E4536F1D-FDA9-4057-8BB6-6470884F85A3}" presName="vert0" presStyleCnt="0">
        <dgm:presLayoutVars>
          <dgm:dir/>
          <dgm:animOne val="branch"/>
          <dgm:animLvl val="lvl"/>
        </dgm:presLayoutVars>
      </dgm:prSet>
      <dgm:spPr/>
    </dgm:pt>
    <dgm:pt modelId="{FC306CCA-9952-4F7A-B69C-C3C09323F448}" type="pres">
      <dgm:prSet presAssocID="{5B75FB29-E14E-4FA4-9B15-16104EA5097B}" presName="thickLine" presStyleLbl="alignNode1" presStyleIdx="0" presStyleCnt="5"/>
      <dgm:spPr/>
    </dgm:pt>
    <dgm:pt modelId="{1165E2C4-E596-48B6-892F-1AA4D5F23FDB}" type="pres">
      <dgm:prSet presAssocID="{5B75FB29-E14E-4FA4-9B15-16104EA5097B}" presName="horz1" presStyleCnt="0"/>
      <dgm:spPr/>
    </dgm:pt>
    <dgm:pt modelId="{AC58805A-D986-4FCB-8666-E178E803F32E}" type="pres">
      <dgm:prSet presAssocID="{5B75FB29-E14E-4FA4-9B15-16104EA5097B}" presName="tx1" presStyleLbl="revTx" presStyleIdx="0" presStyleCnt="5"/>
      <dgm:spPr/>
    </dgm:pt>
    <dgm:pt modelId="{4FD87193-F7D5-4763-B0F5-B631F4B5B1EF}" type="pres">
      <dgm:prSet presAssocID="{5B75FB29-E14E-4FA4-9B15-16104EA5097B}" presName="vert1" presStyleCnt="0"/>
      <dgm:spPr/>
    </dgm:pt>
    <dgm:pt modelId="{D7EDB1E5-AF48-4995-9A52-27A61A5FCE24}" type="pres">
      <dgm:prSet presAssocID="{A1B56C10-4C48-45F7-9375-186FDCA5B0ED}" presName="thickLine" presStyleLbl="alignNode1" presStyleIdx="1" presStyleCnt="5"/>
      <dgm:spPr/>
    </dgm:pt>
    <dgm:pt modelId="{85CF536E-3207-40FC-8BBC-9124370E0810}" type="pres">
      <dgm:prSet presAssocID="{A1B56C10-4C48-45F7-9375-186FDCA5B0ED}" presName="horz1" presStyleCnt="0"/>
      <dgm:spPr/>
    </dgm:pt>
    <dgm:pt modelId="{16E43C39-AD90-4F1C-970E-0063528692FF}" type="pres">
      <dgm:prSet presAssocID="{A1B56C10-4C48-45F7-9375-186FDCA5B0ED}" presName="tx1" presStyleLbl="revTx" presStyleIdx="1" presStyleCnt="5"/>
      <dgm:spPr/>
    </dgm:pt>
    <dgm:pt modelId="{A452B619-65F2-4223-A1E6-9A7CB0B91D18}" type="pres">
      <dgm:prSet presAssocID="{A1B56C10-4C48-45F7-9375-186FDCA5B0ED}" presName="vert1" presStyleCnt="0"/>
      <dgm:spPr/>
    </dgm:pt>
    <dgm:pt modelId="{75883755-5F35-4F37-B403-BB226B68CF6D}" type="pres">
      <dgm:prSet presAssocID="{B42F657E-C6A8-4DE8-85CC-2D0B3DDCBD16}" presName="thickLine" presStyleLbl="alignNode1" presStyleIdx="2" presStyleCnt="5"/>
      <dgm:spPr/>
    </dgm:pt>
    <dgm:pt modelId="{526FC8B8-AA78-43BD-BEFF-216D62938BA9}" type="pres">
      <dgm:prSet presAssocID="{B42F657E-C6A8-4DE8-85CC-2D0B3DDCBD16}" presName="horz1" presStyleCnt="0"/>
      <dgm:spPr/>
    </dgm:pt>
    <dgm:pt modelId="{E4670906-1147-4CFA-8773-D4802C89FB2A}" type="pres">
      <dgm:prSet presAssocID="{B42F657E-C6A8-4DE8-85CC-2D0B3DDCBD16}" presName="tx1" presStyleLbl="revTx" presStyleIdx="2" presStyleCnt="5"/>
      <dgm:spPr/>
    </dgm:pt>
    <dgm:pt modelId="{4A452A67-54D4-4DF2-B2CB-A37E756C37C8}" type="pres">
      <dgm:prSet presAssocID="{B42F657E-C6A8-4DE8-85CC-2D0B3DDCBD16}" presName="vert1" presStyleCnt="0"/>
      <dgm:spPr/>
    </dgm:pt>
    <dgm:pt modelId="{6DB3ECA5-72EE-4E43-BD0C-362A4B3C5F5F}" type="pres">
      <dgm:prSet presAssocID="{6B527487-3B84-4308-AAB7-C3FB80C5E959}" presName="thickLine" presStyleLbl="alignNode1" presStyleIdx="3" presStyleCnt="5"/>
      <dgm:spPr/>
    </dgm:pt>
    <dgm:pt modelId="{F929A6A0-499C-4B75-849B-2DBBA4DA3A5A}" type="pres">
      <dgm:prSet presAssocID="{6B527487-3B84-4308-AAB7-C3FB80C5E959}" presName="horz1" presStyleCnt="0"/>
      <dgm:spPr/>
    </dgm:pt>
    <dgm:pt modelId="{2CD322A6-F5BD-45A2-BE8A-AC7B27FCBC64}" type="pres">
      <dgm:prSet presAssocID="{6B527487-3B84-4308-AAB7-C3FB80C5E959}" presName="tx1" presStyleLbl="revTx" presStyleIdx="3" presStyleCnt="5"/>
      <dgm:spPr/>
    </dgm:pt>
    <dgm:pt modelId="{DE299147-B139-4F1F-8188-1544B8195F25}" type="pres">
      <dgm:prSet presAssocID="{6B527487-3B84-4308-AAB7-C3FB80C5E959}" presName="vert1" presStyleCnt="0"/>
      <dgm:spPr/>
    </dgm:pt>
    <dgm:pt modelId="{E9630B83-7460-4409-A3FC-11E84FDEEF1C}" type="pres">
      <dgm:prSet presAssocID="{1826C5BA-9A7C-46BB-80CE-D23A3FC425C3}" presName="thickLine" presStyleLbl="alignNode1" presStyleIdx="4" presStyleCnt="5"/>
      <dgm:spPr/>
    </dgm:pt>
    <dgm:pt modelId="{9825CF41-4CF3-464A-BF19-EF8DC1C0D478}" type="pres">
      <dgm:prSet presAssocID="{1826C5BA-9A7C-46BB-80CE-D23A3FC425C3}" presName="horz1" presStyleCnt="0"/>
      <dgm:spPr/>
    </dgm:pt>
    <dgm:pt modelId="{34A7A2F8-22A6-4224-8241-4C7474B12891}" type="pres">
      <dgm:prSet presAssocID="{1826C5BA-9A7C-46BB-80CE-D23A3FC425C3}" presName="tx1" presStyleLbl="revTx" presStyleIdx="4" presStyleCnt="5"/>
      <dgm:spPr/>
    </dgm:pt>
    <dgm:pt modelId="{AD354718-81AB-4337-BF5F-31D7F55FE3AF}" type="pres">
      <dgm:prSet presAssocID="{1826C5BA-9A7C-46BB-80CE-D23A3FC425C3}" presName="vert1" presStyleCnt="0"/>
      <dgm:spPr/>
    </dgm:pt>
  </dgm:ptLst>
  <dgm:cxnLst>
    <dgm:cxn modelId="{66F9E80F-ACB5-48FD-9AFB-147C504ADF23}" type="presOf" srcId="{6B527487-3B84-4308-AAB7-C3FB80C5E959}" destId="{2CD322A6-F5BD-45A2-BE8A-AC7B27FCBC64}" srcOrd="0" destOrd="0" presId="urn:microsoft.com/office/officeart/2008/layout/LinedList"/>
    <dgm:cxn modelId="{08F34718-D431-42E3-8191-EEBCE42257F4}" srcId="{E4536F1D-FDA9-4057-8BB6-6470884F85A3}" destId="{1826C5BA-9A7C-46BB-80CE-D23A3FC425C3}" srcOrd="4" destOrd="0" parTransId="{210B3CB8-7EE8-42CC-BC8B-83CED5F3D30A}" sibTransId="{C9B5EBDF-D342-4113-A2ED-83F356A65569}"/>
    <dgm:cxn modelId="{136A5C5B-33E0-4BDD-B67B-927B604AFE51}" srcId="{E4536F1D-FDA9-4057-8BB6-6470884F85A3}" destId="{5B75FB29-E14E-4FA4-9B15-16104EA5097B}" srcOrd="0" destOrd="0" parTransId="{0F544D26-5980-4A62-834A-886375A747DD}" sibTransId="{D572B7ED-A2E6-49C3-B0A6-8F2B34EB4444}"/>
    <dgm:cxn modelId="{CEE43F64-19D7-43E4-A7FD-E072600C634B}" srcId="{E4536F1D-FDA9-4057-8BB6-6470884F85A3}" destId="{B42F657E-C6A8-4DE8-85CC-2D0B3DDCBD16}" srcOrd="2" destOrd="0" parTransId="{E0135AAF-0F27-4768-986F-603BCE02B70D}" sibTransId="{387CDA58-CF52-4012-8606-AFCD2FB144D9}"/>
    <dgm:cxn modelId="{EBA00865-7E86-413D-85A7-2065D89337CA}" type="presOf" srcId="{5B75FB29-E14E-4FA4-9B15-16104EA5097B}" destId="{AC58805A-D986-4FCB-8666-E178E803F32E}" srcOrd="0" destOrd="0" presId="urn:microsoft.com/office/officeart/2008/layout/LinedList"/>
    <dgm:cxn modelId="{C812BE46-23D9-40EB-98BA-9A716254363D}" type="presOf" srcId="{E4536F1D-FDA9-4057-8BB6-6470884F85A3}" destId="{39199514-9EF6-4DC8-BED8-56AC41E2F322}" srcOrd="0" destOrd="0" presId="urn:microsoft.com/office/officeart/2008/layout/LinedList"/>
    <dgm:cxn modelId="{EBEFD849-8221-4734-9F84-EEFCF4A47F81}" type="presOf" srcId="{A1B56C10-4C48-45F7-9375-186FDCA5B0ED}" destId="{16E43C39-AD90-4F1C-970E-0063528692FF}" srcOrd="0" destOrd="0" presId="urn:microsoft.com/office/officeart/2008/layout/LinedList"/>
    <dgm:cxn modelId="{CB858E79-02FD-48B7-B541-BEAB1F4F1CF1}" srcId="{E4536F1D-FDA9-4057-8BB6-6470884F85A3}" destId="{6B527487-3B84-4308-AAB7-C3FB80C5E959}" srcOrd="3" destOrd="0" parTransId="{394DD9B9-15A0-40EF-8C9A-50BF737A6BA4}" sibTransId="{C1233253-0EEB-48AB-A257-F84AC3D12263}"/>
    <dgm:cxn modelId="{540AC78A-55D9-4556-9956-76F1EEFF9337}" type="presOf" srcId="{1826C5BA-9A7C-46BB-80CE-D23A3FC425C3}" destId="{34A7A2F8-22A6-4224-8241-4C7474B12891}" srcOrd="0" destOrd="0" presId="urn:microsoft.com/office/officeart/2008/layout/LinedList"/>
    <dgm:cxn modelId="{27DD87B6-8D4A-4313-ADDF-1571C56769B6}" type="presOf" srcId="{B42F657E-C6A8-4DE8-85CC-2D0B3DDCBD16}" destId="{E4670906-1147-4CFA-8773-D4802C89FB2A}" srcOrd="0" destOrd="0" presId="urn:microsoft.com/office/officeart/2008/layout/LinedList"/>
    <dgm:cxn modelId="{BA7006B8-6CE1-4C2C-8C45-B2825D4EE663}" srcId="{E4536F1D-FDA9-4057-8BB6-6470884F85A3}" destId="{A1B56C10-4C48-45F7-9375-186FDCA5B0ED}" srcOrd="1" destOrd="0" parTransId="{72888E53-622A-42BD-99FF-3DD76A80EFA1}" sibTransId="{446E7028-9E17-40D2-AB55-DDBD453CA6B3}"/>
    <dgm:cxn modelId="{6DBD77C1-677A-4D65-872B-BAEA2EAED777}" type="presParOf" srcId="{39199514-9EF6-4DC8-BED8-56AC41E2F322}" destId="{FC306CCA-9952-4F7A-B69C-C3C09323F448}" srcOrd="0" destOrd="0" presId="urn:microsoft.com/office/officeart/2008/layout/LinedList"/>
    <dgm:cxn modelId="{D326CC07-1CB1-4144-A84C-FCDEC4B4ABD0}" type="presParOf" srcId="{39199514-9EF6-4DC8-BED8-56AC41E2F322}" destId="{1165E2C4-E596-48B6-892F-1AA4D5F23FDB}" srcOrd="1" destOrd="0" presId="urn:microsoft.com/office/officeart/2008/layout/LinedList"/>
    <dgm:cxn modelId="{494E54E4-D2A9-4DB8-B11C-3EA87393CCE2}" type="presParOf" srcId="{1165E2C4-E596-48B6-892F-1AA4D5F23FDB}" destId="{AC58805A-D986-4FCB-8666-E178E803F32E}" srcOrd="0" destOrd="0" presId="urn:microsoft.com/office/officeart/2008/layout/LinedList"/>
    <dgm:cxn modelId="{BA674335-540D-48BC-B1C1-852A9E4B3505}" type="presParOf" srcId="{1165E2C4-E596-48B6-892F-1AA4D5F23FDB}" destId="{4FD87193-F7D5-4763-B0F5-B631F4B5B1EF}" srcOrd="1" destOrd="0" presId="urn:microsoft.com/office/officeart/2008/layout/LinedList"/>
    <dgm:cxn modelId="{A2B56CA3-7047-4778-8C6C-937CF069A1EE}" type="presParOf" srcId="{39199514-9EF6-4DC8-BED8-56AC41E2F322}" destId="{D7EDB1E5-AF48-4995-9A52-27A61A5FCE24}" srcOrd="2" destOrd="0" presId="urn:microsoft.com/office/officeart/2008/layout/LinedList"/>
    <dgm:cxn modelId="{4290E1AE-318E-4030-B6B3-72F46E51C364}" type="presParOf" srcId="{39199514-9EF6-4DC8-BED8-56AC41E2F322}" destId="{85CF536E-3207-40FC-8BBC-9124370E0810}" srcOrd="3" destOrd="0" presId="urn:microsoft.com/office/officeart/2008/layout/LinedList"/>
    <dgm:cxn modelId="{1AF2CAE2-5248-4D30-921B-E05E5D8D9D24}" type="presParOf" srcId="{85CF536E-3207-40FC-8BBC-9124370E0810}" destId="{16E43C39-AD90-4F1C-970E-0063528692FF}" srcOrd="0" destOrd="0" presId="urn:microsoft.com/office/officeart/2008/layout/LinedList"/>
    <dgm:cxn modelId="{7ECDDEDA-A42D-4669-83AE-1F37B55AA66C}" type="presParOf" srcId="{85CF536E-3207-40FC-8BBC-9124370E0810}" destId="{A452B619-65F2-4223-A1E6-9A7CB0B91D18}" srcOrd="1" destOrd="0" presId="urn:microsoft.com/office/officeart/2008/layout/LinedList"/>
    <dgm:cxn modelId="{A75643E7-D4F8-48CB-B1A1-CFDC0FD7026F}" type="presParOf" srcId="{39199514-9EF6-4DC8-BED8-56AC41E2F322}" destId="{75883755-5F35-4F37-B403-BB226B68CF6D}" srcOrd="4" destOrd="0" presId="urn:microsoft.com/office/officeart/2008/layout/LinedList"/>
    <dgm:cxn modelId="{EE9E1323-A311-422F-91D9-91725D0EE4BE}" type="presParOf" srcId="{39199514-9EF6-4DC8-BED8-56AC41E2F322}" destId="{526FC8B8-AA78-43BD-BEFF-216D62938BA9}" srcOrd="5" destOrd="0" presId="urn:microsoft.com/office/officeart/2008/layout/LinedList"/>
    <dgm:cxn modelId="{276B1306-454E-4D71-A066-E1F0FE45AA55}" type="presParOf" srcId="{526FC8B8-AA78-43BD-BEFF-216D62938BA9}" destId="{E4670906-1147-4CFA-8773-D4802C89FB2A}" srcOrd="0" destOrd="0" presId="urn:microsoft.com/office/officeart/2008/layout/LinedList"/>
    <dgm:cxn modelId="{7046DB23-7664-44FD-9C74-40B25CAA348B}" type="presParOf" srcId="{526FC8B8-AA78-43BD-BEFF-216D62938BA9}" destId="{4A452A67-54D4-4DF2-B2CB-A37E756C37C8}" srcOrd="1" destOrd="0" presId="urn:microsoft.com/office/officeart/2008/layout/LinedList"/>
    <dgm:cxn modelId="{F5C5BD4C-012F-4AD3-8BE2-788EC76DEBA9}" type="presParOf" srcId="{39199514-9EF6-4DC8-BED8-56AC41E2F322}" destId="{6DB3ECA5-72EE-4E43-BD0C-362A4B3C5F5F}" srcOrd="6" destOrd="0" presId="urn:microsoft.com/office/officeart/2008/layout/LinedList"/>
    <dgm:cxn modelId="{CD03740E-2D59-4D5B-8FA7-9F63DE785762}" type="presParOf" srcId="{39199514-9EF6-4DC8-BED8-56AC41E2F322}" destId="{F929A6A0-499C-4B75-849B-2DBBA4DA3A5A}" srcOrd="7" destOrd="0" presId="urn:microsoft.com/office/officeart/2008/layout/LinedList"/>
    <dgm:cxn modelId="{60A1ACC4-AB3B-4CA3-B32C-6472D20574AE}" type="presParOf" srcId="{F929A6A0-499C-4B75-849B-2DBBA4DA3A5A}" destId="{2CD322A6-F5BD-45A2-BE8A-AC7B27FCBC64}" srcOrd="0" destOrd="0" presId="urn:microsoft.com/office/officeart/2008/layout/LinedList"/>
    <dgm:cxn modelId="{DC90AA5B-17D2-4024-865D-F88408E5899C}" type="presParOf" srcId="{F929A6A0-499C-4B75-849B-2DBBA4DA3A5A}" destId="{DE299147-B139-4F1F-8188-1544B8195F25}" srcOrd="1" destOrd="0" presId="urn:microsoft.com/office/officeart/2008/layout/LinedList"/>
    <dgm:cxn modelId="{A2C324A5-A92B-4740-B7AA-0C99E0CE3A53}" type="presParOf" srcId="{39199514-9EF6-4DC8-BED8-56AC41E2F322}" destId="{E9630B83-7460-4409-A3FC-11E84FDEEF1C}" srcOrd="8" destOrd="0" presId="urn:microsoft.com/office/officeart/2008/layout/LinedList"/>
    <dgm:cxn modelId="{E0C6472C-2D46-4F0B-BBBD-C566FC27F2FE}" type="presParOf" srcId="{39199514-9EF6-4DC8-BED8-56AC41E2F322}" destId="{9825CF41-4CF3-464A-BF19-EF8DC1C0D478}" srcOrd="9" destOrd="0" presId="urn:microsoft.com/office/officeart/2008/layout/LinedList"/>
    <dgm:cxn modelId="{A4A0F59D-123A-4CD7-90D0-DEE2D8F83C52}" type="presParOf" srcId="{9825CF41-4CF3-464A-BF19-EF8DC1C0D478}" destId="{34A7A2F8-22A6-4224-8241-4C7474B12891}" srcOrd="0" destOrd="0" presId="urn:microsoft.com/office/officeart/2008/layout/LinedList"/>
    <dgm:cxn modelId="{BF9D60D9-DBF0-49FA-8472-37D7DA8A83D7}" type="presParOf" srcId="{9825CF41-4CF3-464A-BF19-EF8DC1C0D478}" destId="{AD354718-81AB-4337-BF5F-31D7F55FE3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7B9C377-4CCC-43ED-8F12-DEF051E0B0D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43ECB7-9C8F-4D99-8D1F-EEEE1F5A4562}">
      <dgm:prSet/>
      <dgm:spPr/>
      <dgm:t>
        <a:bodyPr/>
        <a:lstStyle/>
        <a:p>
          <a:r>
            <a:rPr lang="da-DK"/>
            <a:t>Velegnet til opbevaring</a:t>
          </a:r>
          <a:endParaRPr lang="en-US"/>
        </a:p>
      </dgm:t>
    </dgm:pt>
    <dgm:pt modelId="{CA5CF538-5E92-41CF-8F80-46157C181142}" type="parTrans" cxnId="{6BF47319-819A-425E-9943-6EE3E79CC070}">
      <dgm:prSet/>
      <dgm:spPr/>
      <dgm:t>
        <a:bodyPr/>
        <a:lstStyle/>
        <a:p>
          <a:endParaRPr lang="en-US"/>
        </a:p>
      </dgm:t>
    </dgm:pt>
    <dgm:pt modelId="{095E0597-A290-489A-8C83-3DDA56906022}" type="sibTrans" cxnId="{6BF47319-819A-425E-9943-6EE3E79CC070}">
      <dgm:prSet/>
      <dgm:spPr/>
      <dgm:t>
        <a:bodyPr/>
        <a:lstStyle/>
        <a:p>
          <a:endParaRPr lang="en-US"/>
        </a:p>
      </dgm:t>
    </dgm:pt>
    <dgm:pt modelId="{52F6557D-A6E4-4B75-8955-EDBD7E18E12B}">
      <dgm:prSet/>
      <dgm:spPr/>
      <dgm:t>
        <a:bodyPr/>
        <a:lstStyle/>
        <a:p>
          <a:r>
            <a:rPr lang="da-DK"/>
            <a:t>Bruges i museumssammenhæng til f.eks. opbevaring af fotos mm</a:t>
          </a:r>
          <a:endParaRPr lang="en-US"/>
        </a:p>
      </dgm:t>
    </dgm:pt>
    <dgm:pt modelId="{4A5D1175-7E4F-4BF6-A1A2-54988E352922}" type="parTrans" cxnId="{874994DA-19AC-451D-A69E-E529295C5EE5}">
      <dgm:prSet/>
      <dgm:spPr/>
      <dgm:t>
        <a:bodyPr/>
        <a:lstStyle/>
        <a:p>
          <a:endParaRPr lang="en-US"/>
        </a:p>
      </dgm:t>
    </dgm:pt>
    <dgm:pt modelId="{807E79C3-ADAB-4CFB-8D0B-7CB6F6D5E28E}" type="sibTrans" cxnId="{874994DA-19AC-451D-A69E-E529295C5EE5}">
      <dgm:prSet/>
      <dgm:spPr/>
      <dgm:t>
        <a:bodyPr/>
        <a:lstStyle/>
        <a:p>
          <a:endParaRPr lang="en-US"/>
        </a:p>
      </dgm:t>
    </dgm:pt>
    <dgm:pt modelId="{496BDA29-C9F3-4C0E-B531-556E831317B1}">
      <dgm:prSet/>
      <dgm:spPr/>
      <dgm:t>
        <a:bodyPr/>
        <a:lstStyle/>
        <a:p>
          <a:r>
            <a:rPr lang="da-DK"/>
            <a:t>Findes på markedet i forskellige formater: etuier, ringlommer og også i store formater – og i forskellige tykkelser</a:t>
          </a:r>
          <a:endParaRPr lang="en-US"/>
        </a:p>
      </dgm:t>
    </dgm:pt>
    <dgm:pt modelId="{2AE8A44A-9225-4904-AA39-61962965F02E}" type="parTrans" cxnId="{69CBEC94-C56B-4DF2-9C82-BF83647E4656}">
      <dgm:prSet/>
      <dgm:spPr/>
      <dgm:t>
        <a:bodyPr/>
        <a:lstStyle/>
        <a:p>
          <a:endParaRPr lang="en-US"/>
        </a:p>
      </dgm:t>
    </dgm:pt>
    <dgm:pt modelId="{595F9209-494A-4447-B7A4-800D19A97E7E}" type="sibTrans" cxnId="{69CBEC94-C56B-4DF2-9C82-BF83647E4656}">
      <dgm:prSet/>
      <dgm:spPr/>
      <dgm:t>
        <a:bodyPr/>
        <a:lstStyle/>
        <a:p>
          <a:endParaRPr lang="en-US"/>
        </a:p>
      </dgm:t>
    </dgm:pt>
    <dgm:pt modelId="{B98AF64C-29E8-4A0F-B619-BAA455D14496}">
      <dgm:prSet/>
      <dgm:spPr/>
      <dgm:t>
        <a:bodyPr/>
        <a:lstStyle/>
        <a:p>
          <a:r>
            <a:rPr lang="da-DK"/>
            <a:t>Ulempe: prisen – en A4 lommer koster typisk ca. 10 kr. stykket</a:t>
          </a:r>
          <a:endParaRPr lang="en-US"/>
        </a:p>
      </dgm:t>
    </dgm:pt>
    <dgm:pt modelId="{9C307DBC-8D1F-4D08-BE95-D92BB26BB0A4}" type="parTrans" cxnId="{17A95282-9B71-4ED9-A5D2-C97B537E773F}">
      <dgm:prSet/>
      <dgm:spPr/>
      <dgm:t>
        <a:bodyPr/>
        <a:lstStyle/>
        <a:p>
          <a:endParaRPr lang="en-US"/>
        </a:p>
      </dgm:t>
    </dgm:pt>
    <dgm:pt modelId="{01C32F5F-ED07-4048-A595-F32F5E5E4851}" type="sibTrans" cxnId="{17A95282-9B71-4ED9-A5D2-C97B537E773F}">
      <dgm:prSet/>
      <dgm:spPr/>
      <dgm:t>
        <a:bodyPr/>
        <a:lstStyle/>
        <a:p>
          <a:endParaRPr lang="en-US"/>
        </a:p>
      </dgm:t>
    </dgm:pt>
    <dgm:pt modelId="{E187EBEB-69B2-40BE-B640-50C7B7FC4564}">
      <dgm:prSet/>
      <dgm:spPr/>
      <dgm:t>
        <a:bodyPr/>
        <a:lstStyle/>
        <a:p>
          <a:r>
            <a:rPr lang="da-DK"/>
            <a:t>Polyesterlommerne markedsføres ikke af producenterne af filatelitilbehør</a:t>
          </a:r>
          <a:endParaRPr lang="en-US"/>
        </a:p>
      </dgm:t>
    </dgm:pt>
    <dgm:pt modelId="{74619815-AB0C-4743-8B37-0E3FB630DCE9}" type="parTrans" cxnId="{4A3B1CD7-7247-4D32-9B2D-0375A607344E}">
      <dgm:prSet/>
      <dgm:spPr/>
      <dgm:t>
        <a:bodyPr/>
        <a:lstStyle/>
        <a:p>
          <a:endParaRPr lang="en-US"/>
        </a:p>
      </dgm:t>
    </dgm:pt>
    <dgm:pt modelId="{00377FF7-9B53-4DBE-94ED-F4779C077096}" type="sibTrans" cxnId="{4A3B1CD7-7247-4D32-9B2D-0375A607344E}">
      <dgm:prSet/>
      <dgm:spPr/>
      <dgm:t>
        <a:bodyPr/>
        <a:lstStyle/>
        <a:p>
          <a:endParaRPr lang="en-US"/>
        </a:p>
      </dgm:t>
    </dgm:pt>
    <dgm:pt modelId="{7D710322-F5D5-4D42-B8A9-DC9F98A47DAC}">
      <dgm:prSet/>
      <dgm:spPr/>
      <dgm:t>
        <a:bodyPr/>
        <a:lstStyle/>
        <a:p>
          <a:r>
            <a:rPr lang="da-DK"/>
            <a:t>De skal købes hos museumsleverandører</a:t>
          </a:r>
          <a:endParaRPr lang="en-US"/>
        </a:p>
      </dgm:t>
    </dgm:pt>
    <dgm:pt modelId="{A2433B2B-92BA-417E-905D-60ACD9236492}" type="parTrans" cxnId="{5962241C-3DE2-448F-8234-C5DCA5229B0C}">
      <dgm:prSet/>
      <dgm:spPr/>
      <dgm:t>
        <a:bodyPr/>
        <a:lstStyle/>
        <a:p>
          <a:endParaRPr lang="en-US"/>
        </a:p>
      </dgm:t>
    </dgm:pt>
    <dgm:pt modelId="{37D53ECF-A626-44A2-8166-EE92708299F5}" type="sibTrans" cxnId="{5962241C-3DE2-448F-8234-C5DCA5229B0C}">
      <dgm:prSet/>
      <dgm:spPr/>
      <dgm:t>
        <a:bodyPr/>
        <a:lstStyle/>
        <a:p>
          <a:endParaRPr lang="en-US"/>
        </a:p>
      </dgm:t>
    </dgm:pt>
    <dgm:pt modelId="{347560CD-AC84-4DAB-83A0-6C2F813E46A7}" type="pres">
      <dgm:prSet presAssocID="{27B9C377-4CCC-43ED-8F12-DEF051E0B0DB}" presName="vert0" presStyleCnt="0">
        <dgm:presLayoutVars>
          <dgm:dir/>
          <dgm:animOne val="branch"/>
          <dgm:animLvl val="lvl"/>
        </dgm:presLayoutVars>
      </dgm:prSet>
      <dgm:spPr/>
    </dgm:pt>
    <dgm:pt modelId="{F0CC8402-7819-45C2-A838-6F608A3830B6}" type="pres">
      <dgm:prSet presAssocID="{AF43ECB7-9C8F-4D99-8D1F-EEEE1F5A4562}" presName="thickLine" presStyleLbl="alignNode1" presStyleIdx="0" presStyleCnt="6"/>
      <dgm:spPr/>
    </dgm:pt>
    <dgm:pt modelId="{D05D6C36-D34B-4560-8D1A-09BEDA1EAE72}" type="pres">
      <dgm:prSet presAssocID="{AF43ECB7-9C8F-4D99-8D1F-EEEE1F5A4562}" presName="horz1" presStyleCnt="0"/>
      <dgm:spPr/>
    </dgm:pt>
    <dgm:pt modelId="{1EEDBFE0-33CA-44BA-9FE1-66DF8900772F}" type="pres">
      <dgm:prSet presAssocID="{AF43ECB7-9C8F-4D99-8D1F-EEEE1F5A4562}" presName="tx1" presStyleLbl="revTx" presStyleIdx="0" presStyleCnt="6"/>
      <dgm:spPr/>
    </dgm:pt>
    <dgm:pt modelId="{36B670C3-11DF-4198-9045-45352F2D19C3}" type="pres">
      <dgm:prSet presAssocID="{AF43ECB7-9C8F-4D99-8D1F-EEEE1F5A4562}" presName="vert1" presStyleCnt="0"/>
      <dgm:spPr/>
    </dgm:pt>
    <dgm:pt modelId="{B2343BDD-0408-4AC8-A6DC-CF62216C2A54}" type="pres">
      <dgm:prSet presAssocID="{52F6557D-A6E4-4B75-8955-EDBD7E18E12B}" presName="thickLine" presStyleLbl="alignNode1" presStyleIdx="1" presStyleCnt="6"/>
      <dgm:spPr/>
    </dgm:pt>
    <dgm:pt modelId="{20EDB954-9E0C-431E-90DB-505EF49C8591}" type="pres">
      <dgm:prSet presAssocID="{52F6557D-A6E4-4B75-8955-EDBD7E18E12B}" presName="horz1" presStyleCnt="0"/>
      <dgm:spPr/>
    </dgm:pt>
    <dgm:pt modelId="{85E1D176-6865-4A22-9600-5A1CCA541E92}" type="pres">
      <dgm:prSet presAssocID="{52F6557D-A6E4-4B75-8955-EDBD7E18E12B}" presName="tx1" presStyleLbl="revTx" presStyleIdx="1" presStyleCnt="6"/>
      <dgm:spPr/>
    </dgm:pt>
    <dgm:pt modelId="{454E538A-A681-4D45-882A-9EB6E1D0F7C9}" type="pres">
      <dgm:prSet presAssocID="{52F6557D-A6E4-4B75-8955-EDBD7E18E12B}" presName="vert1" presStyleCnt="0"/>
      <dgm:spPr/>
    </dgm:pt>
    <dgm:pt modelId="{D7DCF8DD-CE84-4BB0-8CEE-55D16F246D43}" type="pres">
      <dgm:prSet presAssocID="{496BDA29-C9F3-4C0E-B531-556E831317B1}" presName="thickLine" presStyleLbl="alignNode1" presStyleIdx="2" presStyleCnt="6"/>
      <dgm:spPr/>
    </dgm:pt>
    <dgm:pt modelId="{83E87B78-5498-494F-A227-D37F08111A3A}" type="pres">
      <dgm:prSet presAssocID="{496BDA29-C9F3-4C0E-B531-556E831317B1}" presName="horz1" presStyleCnt="0"/>
      <dgm:spPr/>
    </dgm:pt>
    <dgm:pt modelId="{7D2AC0C5-7699-4DD6-A165-8CCC9C032C80}" type="pres">
      <dgm:prSet presAssocID="{496BDA29-C9F3-4C0E-B531-556E831317B1}" presName="tx1" presStyleLbl="revTx" presStyleIdx="2" presStyleCnt="6"/>
      <dgm:spPr/>
    </dgm:pt>
    <dgm:pt modelId="{366D4057-CA5E-449D-B161-F8A949383A5A}" type="pres">
      <dgm:prSet presAssocID="{496BDA29-C9F3-4C0E-B531-556E831317B1}" presName="vert1" presStyleCnt="0"/>
      <dgm:spPr/>
    </dgm:pt>
    <dgm:pt modelId="{241FA661-B0CB-42B9-A94E-71B9CFCC3E5F}" type="pres">
      <dgm:prSet presAssocID="{B98AF64C-29E8-4A0F-B619-BAA455D14496}" presName="thickLine" presStyleLbl="alignNode1" presStyleIdx="3" presStyleCnt="6"/>
      <dgm:spPr/>
    </dgm:pt>
    <dgm:pt modelId="{1CA6F479-A9F3-402B-B05E-2796701326CC}" type="pres">
      <dgm:prSet presAssocID="{B98AF64C-29E8-4A0F-B619-BAA455D14496}" presName="horz1" presStyleCnt="0"/>
      <dgm:spPr/>
    </dgm:pt>
    <dgm:pt modelId="{17E0EAD8-3BC9-4FD7-9987-B75B0748E461}" type="pres">
      <dgm:prSet presAssocID="{B98AF64C-29E8-4A0F-B619-BAA455D14496}" presName="tx1" presStyleLbl="revTx" presStyleIdx="3" presStyleCnt="6"/>
      <dgm:spPr/>
    </dgm:pt>
    <dgm:pt modelId="{C4D3CFC2-1520-41D5-BBE8-7597F6532812}" type="pres">
      <dgm:prSet presAssocID="{B98AF64C-29E8-4A0F-B619-BAA455D14496}" presName="vert1" presStyleCnt="0"/>
      <dgm:spPr/>
    </dgm:pt>
    <dgm:pt modelId="{0EEE66F5-D97C-4BE4-9619-B4080CC119D5}" type="pres">
      <dgm:prSet presAssocID="{E187EBEB-69B2-40BE-B640-50C7B7FC4564}" presName="thickLine" presStyleLbl="alignNode1" presStyleIdx="4" presStyleCnt="6"/>
      <dgm:spPr/>
    </dgm:pt>
    <dgm:pt modelId="{1A91635F-7648-4922-AEA2-2BCE1374A166}" type="pres">
      <dgm:prSet presAssocID="{E187EBEB-69B2-40BE-B640-50C7B7FC4564}" presName="horz1" presStyleCnt="0"/>
      <dgm:spPr/>
    </dgm:pt>
    <dgm:pt modelId="{490E9B6B-489E-46FD-86C9-01FAD27FD8A3}" type="pres">
      <dgm:prSet presAssocID="{E187EBEB-69B2-40BE-B640-50C7B7FC4564}" presName="tx1" presStyleLbl="revTx" presStyleIdx="4" presStyleCnt="6"/>
      <dgm:spPr/>
    </dgm:pt>
    <dgm:pt modelId="{77AC9D3A-CA20-434E-9078-26ED972C02F3}" type="pres">
      <dgm:prSet presAssocID="{E187EBEB-69B2-40BE-B640-50C7B7FC4564}" presName="vert1" presStyleCnt="0"/>
      <dgm:spPr/>
    </dgm:pt>
    <dgm:pt modelId="{F5760FD6-FA35-4BB5-8008-E78D24FA3595}" type="pres">
      <dgm:prSet presAssocID="{7D710322-F5D5-4D42-B8A9-DC9F98A47DAC}" presName="thickLine" presStyleLbl="alignNode1" presStyleIdx="5" presStyleCnt="6"/>
      <dgm:spPr/>
    </dgm:pt>
    <dgm:pt modelId="{BEACB630-88A2-4797-9143-6AB953F1881D}" type="pres">
      <dgm:prSet presAssocID="{7D710322-F5D5-4D42-B8A9-DC9F98A47DAC}" presName="horz1" presStyleCnt="0"/>
      <dgm:spPr/>
    </dgm:pt>
    <dgm:pt modelId="{055E4901-15C2-43A7-9A90-90FA07B3BBC2}" type="pres">
      <dgm:prSet presAssocID="{7D710322-F5D5-4D42-B8A9-DC9F98A47DAC}" presName="tx1" presStyleLbl="revTx" presStyleIdx="5" presStyleCnt="6"/>
      <dgm:spPr/>
    </dgm:pt>
    <dgm:pt modelId="{84A47476-17F5-43D5-8CBE-0453B9783E96}" type="pres">
      <dgm:prSet presAssocID="{7D710322-F5D5-4D42-B8A9-DC9F98A47DAC}" presName="vert1" presStyleCnt="0"/>
      <dgm:spPr/>
    </dgm:pt>
  </dgm:ptLst>
  <dgm:cxnLst>
    <dgm:cxn modelId="{6BF47319-819A-425E-9943-6EE3E79CC070}" srcId="{27B9C377-4CCC-43ED-8F12-DEF051E0B0DB}" destId="{AF43ECB7-9C8F-4D99-8D1F-EEEE1F5A4562}" srcOrd="0" destOrd="0" parTransId="{CA5CF538-5E92-41CF-8F80-46157C181142}" sibTransId="{095E0597-A290-489A-8C83-3DDA56906022}"/>
    <dgm:cxn modelId="{5962241C-3DE2-448F-8234-C5DCA5229B0C}" srcId="{27B9C377-4CCC-43ED-8F12-DEF051E0B0DB}" destId="{7D710322-F5D5-4D42-B8A9-DC9F98A47DAC}" srcOrd="5" destOrd="0" parTransId="{A2433B2B-92BA-417E-905D-60ACD9236492}" sibTransId="{37D53ECF-A626-44A2-8166-EE92708299F5}"/>
    <dgm:cxn modelId="{5FC0CC23-C436-4F63-AB00-18058152BED8}" type="presOf" srcId="{496BDA29-C9F3-4C0E-B531-556E831317B1}" destId="{7D2AC0C5-7699-4DD6-A165-8CCC9C032C80}" srcOrd="0" destOrd="0" presId="urn:microsoft.com/office/officeart/2008/layout/LinedList"/>
    <dgm:cxn modelId="{562AA461-9718-484D-AB2B-00E6816FE580}" type="presOf" srcId="{E187EBEB-69B2-40BE-B640-50C7B7FC4564}" destId="{490E9B6B-489E-46FD-86C9-01FAD27FD8A3}" srcOrd="0" destOrd="0" presId="urn:microsoft.com/office/officeart/2008/layout/LinedList"/>
    <dgm:cxn modelId="{8142DF63-4268-4C32-ACC7-81BE1D98C33A}" type="presOf" srcId="{52F6557D-A6E4-4B75-8955-EDBD7E18E12B}" destId="{85E1D176-6865-4A22-9600-5A1CCA541E92}" srcOrd="0" destOrd="0" presId="urn:microsoft.com/office/officeart/2008/layout/LinedList"/>
    <dgm:cxn modelId="{0EE39273-0389-45C0-A134-4366E8F56B8E}" type="presOf" srcId="{B98AF64C-29E8-4A0F-B619-BAA455D14496}" destId="{17E0EAD8-3BC9-4FD7-9987-B75B0748E461}" srcOrd="0" destOrd="0" presId="urn:microsoft.com/office/officeart/2008/layout/LinedList"/>
    <dgm:cxn modelId="{02912F74-B04D-4E82-B068-192700B1384A}" type="presOf" srcId="{7D710322-F5D5-4D42-B8A9-DC9F98A47DAC}" destId="{055E4901-15C2-43A7-9A90-90FA07B3BBC2}" srcOrd="0" destOrd="0" presId="urn:microsoft.com/office/officeart/2008/layout/LinedList"/>
    <dgm:cxn modelId="{17A95282-9B71-4ED9-A5D2-C97B537E773F}" srcId="{27B9C377-4CCC-43ED-8F12-DEF051E0B0DB}" destId="{B98AF64C-29E8-4A0F-B619-BAA455D14496}" srcOrd="3" destOrd="0" parTransId="{9C307DBC-8D1F-4D08-BE95-D92BB26BB0A4}" sibTransId="{01C32F5F-ED07-4048-A595-F32F5E5E4851}"/>
    <dgm:cxn modelId="{962F798D-E2C5-4044-8508-13118D39D3FE}" type="presOf" srcId="{27B9C377-4CCC-43ED-8F12-DEF051E0B0DB}" destId="{347560CD-AC84-4DAB-83A0-6C2F813E46A7}" srcOrd="0" destOrd="0" presId="urn:microsoft.com/office/officeart/2008/layout/LinedList"/>
    <dgm:cxn modelId="{69CBEC94-C56B-4DF2-9C82-BF83647E4656}" srcId="{27B9C377-4CCC-43ED-8F12-DEF051E0B0DB}" destId="{496BDA29-C9F3-4C0E-B531-556E831317B1}" srcOrd="2" destOrd="0" parTransId="{2AE8A44A-9225-4904-AA39-61962965F02E}" sibTransId="{595F9209-494A-4447-B7A4-800D19A97E7E}"/>
    <dgm:cxn modelId="{BF0FFC9B-1F43-4215-89B7-8BED1CA0C012}" type="presOf" srcId="{AF43ECB7-9C8F-4D99-8D1F-EEEE1F5A4562}" destId="{1EEDBFE0-33CA-44BA-9FE1-66DF8900772F}" srcOrd="0" destOrd="0" presId="urn:microsoft.com/office/officeart/2008/layout/LinedList"/>
    <dgm:cxn modelId="{4A3B1CD7-7247-4D32-9B2D-0375A607344E}" srcId="{27B9C377-4CCC-43ED-8F12-DEF051E0B0DB}" destId="{E187EBEB-69B2-40BE-B640-50C7B7FC4564}" srcOrd="4" destOrd="0" parTransId="{74619815-AB0C-4743-8B37-0E3FB630DCE9}" sibTransId="{00377FF7-9B53-4DBE-94ED-F4779C077096}"/>
    <dgm:cxn modelId="{874994DA-19AC-451D-A69E-E529295C5EE5}" srcId="{27B9C377-4CCC-43ED-8F12-DEF051E0B0DB}" destId="{52F6557D-A6E4-4B75-8955-EDBD7E18E12B}" srcOrd="1" destOrd="0" parTransId="{4A5D1175-7E4F-4BF6-A1A2-54988E352922}" sibTransId="{807E79C3-ADAB-4CFB-8D0B-7CB6F6D5E28E}"/>
    <dgm:cxn modelId="{9F1F2A16-4ABC-4EAA-94BB-1E99F8970B54}" type="presParOf" srcId="{347560CD-AC84-4DAB-83A0-6C2F813E46A7}" destId="{F0CC8402-7819-45C2-A838-6F608A3830B6}" srcOrd="0" destOrd="0" presId="urn:microsoft.com/office/officeart/2008/layout/LinedList"/>
    <dgm:cxn modelId="{00910EB8-4AE5-4593-9A2E-9907D0859EF4}" type="presParOf" srcId="{347560CD-AC84-4DAB-83A0-6C2F813E46A7}" destId="{D05D6C36-D34B-4560-8D1A-09BEDA1EAE72}" srcOrd="1" destOrd="0" presId="urn:microsoft.com/office/officeart/2008/layout/LinedList"/>
    <dgm:cxn modelId="{EDC1A6DE-EB2D-4C0D-BF6E-98D1CDB35B7A}" type="presParOf" srcId="{D05D6C36-D34B-4560-8D1A-09BEDA1EAE72}" destId="{1EEDBFE0-33CA-44BA-9FE1-66DF8900772F}" srcOrd="0" destOrd="0" presId="urn:microsoft.com/office/officeart/2008/layout/LinedList"/>
    <dgm:cxn modelId="{292DBEFA-253D-4287-8397-0625E40DED01}" type="presParOf" srcId="{D05D6C36-D34B-4560-8D1A-09BEDA1EAE72}" destId="{36B670C3-11DF-4198-9045-45352F2D19C3}" srcOrd="1" destOrd="0" presId="urn:microsoft.com/office/officeart/2008/layout/LinedList"/>
    <dgm:cxn modelId="{4CCC7CA4-B8B0-492C-8F54-7197CEAB6463}" type="presParOf" srcId="{347560CD-AC84-4DAB-83A0-6C2F813E46A7}" destId="{B2343BDD-0408-4AC8-A6DC-CF62216C2A54}" srcOrd="2" destOrd="0" presId="urn:microsoft.com/office/officeart/2008/layout/LinedList"/>
    <dgm:cxn modelId="{841A6B4D-CE76-4BE8-963C-EAA683F3D295}" type="presParOf" srcId="{347560CD-AC84-4DAB-83A0-6C2F813E46A7}" destId="{20EDB954-9E0C-431E-90DB-505EF49C8591}" srcOrd="3" destOrd="0" presId="urn:microsoft.com/office/officeart/2008/layout/LinedList"/>
    <dgm:cxn modelId="{D6F96120-BCCB-4AD0-887B-350B3DD2BFF1}" type="presParOf" srcId="{20EDB954-9E0C-431E-90DB-505EF49C8591}" destId="{85E1D176-6865-4A22-9600-5A1CCA541E92}" srcOrd="0" destOrd="0" presId="urn:microsoft.com/office/officeart/2008/layout/LinedList"/>
    <dgm:cxn modelId="{B3BAD5A3-2A34-48FF-A04E-01CB3493B2A0}" type="presParOf" srcId="{20EDB954-9E0C-431E-90DB-505EF49C8591}" destId="{454E538A-A681-4D45-882A-9EB6E1D0F7C9}" srcOrd="1" destOrd="0" presId="urn:microsoft.com/office/officeart/2008/layout/LinedList"/>
    <dgm:cxn modelId="{FA5B33AF-F9F8-4AEB-95F9-04F20057B181}" type="presParOf" srcId="{347560CD-AC84-4DAB-83A0-6C2F813E46A7}" destId="{D7DCF8DD-CE84-4BB0-8CEE-55D16F246D43}" srcOrd="4" destOrd="0" presId="urn:microsoft.com/office/officeart/2008/layout/LinedList"/>
    <dgm:cxn modelId="{B6764BD2-7F86-4849-9CC3-B2667BD927F8}" type="presParOf" srcId="{347560CD-AC84-4DAB-83A0-6C2F813E46A7}" destId="{83E87B78-5498-494F-A227-D37F08111A3A}" srcOrd="5" destOrd="0" presId="urn:microsoft.com/office/officeart/2008/layout/LinedList"/>
    <dgm:cxn modelId="{D7D17193-36B5-42F5-A72F-50B24CC74C97}" type="presParOf" srcId="{83E87B78-5498-494F-A227-D37F08111A3A}" destId="{7D2AC0C5-7699-4DD6-A165-8CCC9C032C80}" srcOrd="0" destOrd="0" presId="urn:microsoft.com/office/officeart/2008/layout/LinedList"/>
    <dgm:cxn modelId="{95F7E99E-24BA-44F4-9CA7-988A9A0A331E}" type="presParOf" srcId="{83E87B78-5498-494F-A227-D37F08111A3A}" destId="{366D4057-CA5E-449D-B161-F8A949383A5A}" srcOrd="1" destOrd="0" presId="urn:microsoft.com/office/officeart/2008/layout/LinedList"/>
    <dgm:cxn modelId="{DBD01749-90C3-483A-BC95-818DE49DE0CB}" type="presParOf" srcId="{347560CD-AC84-4DAB-83A0-6C2F813E46A7}" destId="{241FA661-B0CB-42B9-A94E-71B9CFCC3E5F}" srcOrd="6" destOrd="0" presId="urn:microsoft.com/office/officeart/2008/layout/LinedList"/>
    <dgm:cxn modelId="{A0E8D2AE-1812-4516-B7BF-ECF1EF64D916}" type="presParOf" srcId="{347560CD-AC84-4DAB-83A0-6C2F813E46A7}" destId="{1CA6F479-A9F3-402B-B05E-2796701326CC}" srcOrd="7" destOrd="0" presId="urn:microsoft.com/office/officeart/2008/layout/LinedList"/>
    <dgm:cxn modelId="{E7208439-D9E8-4B57-93EF-FB09168F83BB}" type="presParOf" srcId="{1CA6F479-A9F3-402B-B05E-2796701326CC}" destId="{17E0EAD8-3BC9-4FD7-9987-B75B0748E461}" srcOrd="0" destOrd="0" presId="urn:microsoft.com/office/officeart/2008/layout/LinedList"/>
    <dgm:cxn modelId="{2B0477E3-DA54-49C3-BEB1-74C00C232F37}" type="presParOf" srcId="{1CA6F479-A9F3-402B-B05E-2796701326CC}" destId="{C4D3CFC2-1520-41D5-BBE8-7597F6532812}" srcOrd="1" destOrd="0" presId="urn:microsoft.com/office/officeart/2008/layout/LinedList"/>
    <dgm:cxn modelId="{C20571C8-4F3A-4529-9361-CBB122F5B737}" type="presParOf" srcId="{347560CD-AC84-4DAB-83A0-6C2F813E46A7}" destId="{0EEE66F5-D97C-4BE4-9619-B4080CC119D5}" srcOrd="8" destOrd="0" presId="urn:microsoft.com/office/officeart/2008/layout/LinedList"/>
    <dgm:cxn modelId="{4DC8E21F-739C-4959-BF8E-6D28150024A3}" type="presParOf" srcId="{347560CD-AC84-4DAB-83A0-6C2F813E46A7}" destId="{1A91635F-7648-4922-AEA2-2BCE1374A166}" srcOrd="9" destOrd="0" presId="urn:microsoft.com/office/officeart/2008/layout/LinedList"/>
    <dgm:cxn modelId="{D6C2E7F2-54F6-48A6-954D-589BBD5B27EB}" type="presParOf" srcId="{1A91635F-7648-4922-AEA2-2BCE1374A166}" destId="{490E9B6B-489E-46FD-86C9-01FAD27FD8A3}" srcOrd="0" destOrd="0" presId="urn:microsoft.com/office/officeart/2008/layout/LinedList"/>
    <dgm:cxn modelId="{7933FD91-E054-4A2A-B4C9-47FEADCFDE97}" type="presParOf" srcId="{1A91635F-7648-4922-AEA2-2BCE1374A166}" destId="{77AC9D3A-CA20-434E-9078-26ED972C02F3}" srcOrd="1" destOrd="0" presId="urn:microsoft.com/office/officeart/2008/layout/LinedList"/>
    <dgm:cxn modelId="{423B2457-D10F-4724-A873-B9A66B7AA626}" type="presParOf" srcId="{347560CD-AC84-4DAB-83A0-6C2F813E46A7}" destId="{F5760FD6-FA35-4BB5-8008-E78D24FA3595}" srcOrd="10" destOrd="0" presId="urn:microsoft.com/office/officeart/2008/layout/LinedList"/>
    <dgm:cxn modelId="{93E44776-9DE6-48BE-9E9E-CAE43F34BDA5}" type="presParOf" srcId="{347560CD-AC84-4DAB-83A0-6C2F813E46A7}" destId="{BEACB630-88A2-4797-9143-6AB953F1881D}" srcOrd="11" destOrd="0" presId="urn:microsoft.com/office/officeart/2008/layout/LinedList"/>
    <dgm:cxn modelId="{50652065-B1AC-4B34-889B-94AAF22DB252}" type="presParOf" srcId="{BEACB630-88A2-4797-9143-6AB953F1881D}" destId="{055E4901-15C2-43A7-9A90-90FA07B3BBC2}" srcOrd="0" destOrd="0" presId="urn:microsoft.com/office/officeart/2008/layout/LinedList"/>
    <dgm:cxn modelId="{566949DB-DE2E-411D-AF4D-D720AB0C9B38}" type="presParOf" srcId="{BEACB630-88A2-4797-9143-6AB953F1881D}" destId="{84A47476-17F5-43D5-8CBE-0453B9783E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C1B111-EE75-4710-85EA-598824216B9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BC1F2F1-FE52-4DD5-A4E3-D37CD8F4E5A6}">
      <dgm:prSet/>
      <dgm:spPr/>
      <dgm:t>
        <a:bodyPr/>
        <a:lstStyle/>
        <a:p>
          <a:r>
            <a:rPr lang="da-DK" dirty="0" err="1"/>
            <a:t>Pergamyn</a:t>
          </a:r>
          <a:r>
            <a:rPr lang="da-DK" dirty="0"/>
            <a:t> er en papirtype som er specielt overfladebehandlet </a:t>
          </a:r>
          <a:endParaRPr lang="en-US" dirty="0"/>
        </a:p>
      </dgm:t>
    </dgm:pt>
    <dgm:pt modelId="{463365D5-B606-4499-ABBB-4499D916BDA1}" type="parTrans" cxnId="{A353870F-78AC-4772-8129-546497B5F1CD}">
      <dgm:prSet/>
      <dgm:spPr/>
      <dgm:t>
        <a:bodyPr/>
        <a:lstStyle/>
        <a:p>
          <a:endParaRPr lang="en-US"/>
        </a:p>
      </dgm:t>
    </dgm:pt>
    <dgm:pt modelId="{8DDFAC04-3A46-4E60-82B9-E709CEB29F80}" type="sibTrans" cxnId="{A353870F-78AC-4772-8129-546497B5F1CD}">
      <dgm:prSet/>
      <dgm:spPr/>
      <dgm:t>
        <a:bodyPr/>
        <a:lstStyle/>
        <a:p>
          <a:endParaRPr lang="en-US"/>
        </a:p>
      </dgm:t>
    </dgm:pt>
    <dgm:pt modelId="{B31AEA98-5EE7-4FD1-8583-5E6C99C98D7A}">
      <dgm:prSet/>
      <dgm:spPr/>
      <dgm:t>
        <a:bodyPr/>
        <a:lstStyle/>
        <a:p>
          <a:r>
            <a:rPr lang="da-DK"/>
            <a:t>Velegnet til opbevaring men ældes med tiden</a:t>
          </a:r>
          <a:endParaRPr lang="en-US"/>
        </a:p>
      </dgm:t>
    </dgm:pt>
    <dgm:pt modelId="{EBD78619-BBC1-417F-BDE7-F37759193560}" type="parTrans" cxnId="{D35A32B7-1D72-4680-AC10-497B6F3A9AA0}">
      <dgm:prSet/>
      <dgm:spPr/>
      <dgm:t>
        <a:bodyPr/>
        <a:lstStyle/>
        <a:p>
          <a:endParaRPr lang="en-US"/>
        </a:p>
      </dgm:t>
    </dgm:pt>
    <dgm:pt modelId="{F8EFE43D-A69F-4ACA-9D8E-D45236D077C3}" type="sibTrans" cxnId="{D35A32B7-1D72-4680-AC10-497B6F3A9AA0}">
      <dgm:prSet/>
      <dgm:spPr/>
      <dgm:t>
        <a:bodyPr/>
        <a:lstStyle/>
        <a:p>
          <a:endParaRPr lang="en-US"/>
        </a:p>
      </dgm:t>
    </dgm:pt>
    <dgm:pt modelId="{329D3C1B-F654-4C3D-B5AE-A2B14F16DDD9}">
      <dgm:prSet/>
      <dgm:spPr/>
      <dgm:t>
        <a:bodyPr/>
        <a:lstStyle/>
        <a:p>
          <a:r>
            <a:rPr lang="da-DK"/>
            <a:t>Ældre pergamynkuverter kan blive brune og påvirke indholdet</a:t>
          </a:r>
          <a:endParaRPr lang="en-US"/>
        </a:p>
      </dgm:t>
    </dgm:pt>
    <dgm:pt modelId="{6E8AC945-F728-4BEF-A118-6CF79640E5DA}" type="parTrans" cxnId="{6A3D4CF7-B1F3-4C79-9481-BFFD2B42968B}">
      <dgm:prSet/>
      <dgm:spPr/>
      <dgm:t>
        <a:bodyPr/>
        <a:lstStyle/>
        <a:p>
          <a:endParaRPr lang="en-US"/>
        </a:p>
      </dgm:t>
    </dgm:pt>
    <dgm:pt modelId="{C51D0EB7-EABD-411D-B24C-34EAC4695246}" type="sibTrans" cxnId="{6A3D4CF7-B1F3-4C79-9481-BFFD2B42968B}">
      <dgm:prSet/>
      <dgm:spPr/>
      <dgm:t>
        <a:bodyPr/>
        <a:lstStyle/>
        <a:p>
          <a:endParaRPr lang="en-US"/>
        </a:p>
      </dgm:t>
    </dgm:pt>
    <dgm:pt modelId="{A8A95246-6E4E-4853-8B68-69A8A7CB6AA6}">
      <dgm:prSet/>
      <dgm:spPr/>
      <dgm:t>
        <a:bodyPr/>
        <a:lstStyle/>
        <a:p>
          <a:r>
            <a:rPr lang="da-DK"/>
            <a:t>Pergamynstriber i ældre indstiksbøger det samme</a:t>
          </a:r>
          <a:endParaRPr lang="en-US"/>
        </a:p>
      </dgm:t>
    </dgm:pt>
    <dgm:pt modelId="{0A575033-244E-4AFF-945D-015127C9C257}" type="parTrans" cxnId="{0EE1BE16-A0AC-4CE4-AFD0-9A12F09841A9}">
      <dgm:prSet/>
      <dgm:spPr/>
      <dgm:t>
        <a:bodyPr/>
        <a:lstStyle/>
        <a:p>
          <a:endParaRPr lang="en-US"/>
        </a:p>
      </dgm:t>
    </dgm:pt>
    <dgm:pt modelId="{0396DAF1-F614-47F7-9B80-FACBF5C74C45}" type="sibTrans" cxnId="{0EE1BE16-A0AC-4CE4-AFD0-9A12F09841A9}">
      <dgm:prSet/>
      <dgm:spPr/>
      <dgm:t>
        <a:bodyPr/>
        <a:lstStyle/>
        <a:p>
          <a:endParaRPr lang="en-US"/>
        </a:p>
      </dgm:t>
    </dgm:pt>
    <dgm:pt modelId="{21C1B54B-8355-4412-9209-FAD6BDE9C845}">
      <dgm:prSet/>
      <dgm:spPr/>
      <dgm:t>
        <a:bodyPr/>
        <a:lstStyle/>
        <a:p>
          <a:r>
            <a:rPr lang="da-DK"/>
            <a:t>Materialet skal jævnligt skiftes om i nye kuverter og indstiksbøger og de ældre materialer skal smides ud</a:t>
          </a:r>
          <a:endParaRPr lang="en-US"/>
        </a:p>
      </dgm:t>
    </dgm:pt>
    <dgm:pt modelId="{09C73E6B-176E-479B-A890-22A7F2190C26}" type="parTrans" cxnId="{2DC7A8EB-041C-482B-9941-4C7BEB365F61}">
      <dgm:prSet/>
      <dgm:spPr/>
      <dgm:t>
        <a:bodyPr/>
        <a:lstStyle/>
        <a:p>
          <a:endParaRPr lang="en-US"/>
        </a:p>
      </dgm:t>
    </dgm:pt>
    <dgm:pt modelId="{43076AB2-5828-4115-BBE4-13A9DD718B54}" type="sibTrans" cxnId="{2DC7A8EB-041C-482B-9941-4C7BEB365F61}">
      <dgm:prSet/>
      <dgm:spPr/>
      <dgm:t>
        <a:bodyPr/>
        <a:lstStyle/>
        <a:p>
          <a:endParaRPr lang="en-US"/>
        </a:p>
      </dgm:t>
    </dgm:pt>
    <dgm:pt modelId="{522418A9-D84B-4887-AE8C-519F7B771231}" type="pres">
      <dgm:prSet presAssocID="{51C1B111-EE75-4710-85EA-598824216B92}" presName="vert0" presStyleCnt="0">
        <dgm:presLayoutVars>
          <dgm:dir/>
          <dgm:animOne val="branch"/>
          <dgm:animLvl val="lvl"/>
        </dgm:presLayoutVars>
      </dgm:prSet>
      <dgm:spPr/>
    </dgm:pt>
    <dgm:pt modelId="{F7CD26D6-854C-4CBA-BF9E-85EE5DCB0618}" type="pres">
      <dgm:prSet presAssocID="{4BC1F2F1-FE52-4DD5-A4E3-D37CD8F4E5A6}" presName="thickLine" presStyleLbl="alignNode1" presStyleIdx="0" presStyleCnt="5"/>
      <dgm:spPr/>
    </dgm:pt>
    <dgm:pt modelId="{3D364229-12F1-48F5-AACB-9B143B03C2F6}" type="pres">
      <dgm:prSet presAssocID="{4BC1F2F1-FE52-4DD5-A4E3-D37CD8F4E5A6}" presName="horz1" presStyleCnt="0"/>
      <dgm:spPr/>
    </dgm:pt>
    <dgm:pt modelId="{A1F1F7F2-89F9-47EC-A33B-B3F6CABB49DC}" type="pres">
      <dgm:prSet presAssocID="{4BC1F2F1-FE52-4DD5-A4E3-D37CD8F4E5A6}" presName="tx1" presStyleLbl="revTx" presStyleIdx="0" presStyleCnt="5"/>
      <dgm:spPr/>
    </dgm:pt>
    <dgm:pt modelId="{999C19FD-3FC0-4CF6-BA2D-C92B16ED8321}" type="pres">
      <dgm:prSet presAssocID="{4BC1F2F1-FE52-4DD5-A4E3-D37CD8F4E5A6}" presName="vert1" presStyleCnt="0"/>
      <dgm:spPr/>
    </dgm:pt>
    <dgm:pt modelId="{D6E4DAFC-1E85-499E-BDA7-F57EE9068E51}" type="pres">
      <dgm:prSet presAssocID="{B31AEA98-5EE7-4FD1-8583-5E6C99C98D7A}" presName="thickLine" presStyleLbl="alignNode1" presStyleIdx="1" presStyleCnt="5"/>
      <dgm:spPr/>
    </dgm:pt>
    <dgm:pt modelId="{26451017-CD7A-4C59-8783-8B760115C5A1}" type="pres">
      <dgm:prSet presAssocID="{B31AEA98-5EE7-4FD1-8583-5E6C99C98D7A}" presName="horz1" presStyleCnt="0"/>
      <dgm:spPr/>
    </dgm:pt>
    <dgm:pt modelId="{B1740DBD-91AE-4E7A-8A48-92756C1030E3}" type="pres">
      <dgm:prSet presAssocID="{B31AEA98-5EE7-4FD1-8583-5E6C99C98D7A}" presName="tx1" presStyleLbl="revTx" presStyleIdx="1" presStyleCnt="5"/>
      <dgm:spPr/>
    </dgm:pt>
    <dgm:pt modelId="{EB94A0F0-216B-4F3B-8282-32D329425359}" type="pres">
      <dgm:prSet presAssocID="{B31AEA98-5EE7-4FD1-8583-5E6C99C98D7A}" presName="vert1" presStyleCnt="0"/>
      <dgm:spPr/>
    </dgm:pt>
    <dgm:pt modelId="{0B746578-51E4-47FC-A621-F49920A15290}" type="pres">
      <dgm:prSet presAssocID="{329D3C1B-F654-4C3D-B5AE-A2B14F16DDD9}" presName="thickLine" presStyleLbl="alignNode1" presStyleIdx="2" presStyleCnt="5"/>
      <dgm:spPr/>
    </dgm:pt>
    <dgm:pt modelId="{FD9E8EB9-C5CE-45F0-A716-A2727F79B144}" type="pres">
      <dgm:prSet presAssocID="{329D3C1B-F654-4C3D-B5AE-A2B14F16DDD9}" presName="horz1" presStyleCnt="0"/>
      <dgm:spPr/>
    </dgm:pt>
    <dgm:pt modelId="{BB9E9872-3DB6-48E3-9FB2-D7EC1012AC28}" type="pres">
      <dgm:prSet presAssocID="{329D3C1B-F654-4C3D-B5AE-A2B14F16DDD9}" presName="tx1" presStyleLbl="revTx" presStyleIdx="2" presStyleCnt="5"/>
      <dgm:spPr/>
    </dgm:pt>
    <dgm:pt modelId="{890A1904-5F05-45DC-9313-FB8296A61C6A}" type="pres">
      <dgm:prSet presAssocID="{329D3C1B-F654-4C3D-B5AE-A2B14F16DDD9}" presName="vert1" presStyleCnt="0"/>
      <dgm:spPr/>
    </dgm:pt>
    <dgm:pt modelId="{4EE1FCC9-116B-4168-B28A-5B9837F9B340}" type="pres">
      <dgm:prSet presAssocID="{A8A95246-6E4E-4853-8B68-69A8A7CB6AA6}" presName="thickLine" presStyleLbl="alignNode1" presStyleIdx="3" presStyleCnt="5"/>
      <dgm:spPr/>
    </dgm:pt>
    <dgm:pt modelId="{3773E8E3-AE43-4CEF-BE2E-51990E9C369F}" type="pres">
      <dgm:prSet presAssocID="{A8A95246-6E4E-4853-8B68-69A8A7CB6AA6}" presName="horz1" presStyleCnt="0"/>
      <dgm:spPr/>
    </dgm:pt>
    <dgm:pt modelId="{A85FFADB-BBA0-4853-BBA4-F8388998A01A}" type="pres">
      <dgm:prSet presAssocID="{A8A95246-6E4E-4853-8B68-69A8A7CB6AA6}" presName="tx1" presStyleLbl="revTx" presStyleIdx="3" presStyleCnt="5"/>
      <dgm:spPr/>
    </dgm:pt>
    <dgm:pt modelId="{D88EBCAD-88CD-47C1-A09B-EC61595841F0}" type="pres">
      <dgm:prSet presAssocID="{A8A95246-6E4E-4853-8B68-69A8A7CB6AA6}" presName="vert1" presStyleCnt="0"/>
      <dgm:spPr/>
    </dgm:pt>
    <dgm:pt modelId="{C8C4BC21-380F-4D3E-97B1-391EFAC0942C}" type="pres">
      <dgm:prSet presAssocID="{21C1B54B-8355-4412-9209-FAD6BDE9C845}" presName="thickLine" presStyleLbl="alignNode1" presStyleIdx="4" presStyleCnt="5"/>
      <dgm:spPr/>
    </dgm:pt>
    <dgm:pt modelId="{D14FBF0F-A7B4-42B7-8E39-9E3A53983BD4}" type="pres">
      <dgm:prSet presAssocID="{21C1B54B-8355-4412-9209-FAD6BDE9C845}" presName="horz1" presStyleCnt="0"/>
      <dgm:spPr/>
    </dgm:pt>
    <dgm:pt modelId="{558C287D-4122-41A0-9C8A-F35E265EDB42}" type="pres">
      <dgm:prSet presAssocID="{21C1B54B-8355-4412-9209-FAD6BDE9C845}" presName="tx1" presStyleLbl="revTx" presStyleIdx="4" presStyleCnt="5"/>
      <dgm:spPr/>
    </dgm:pt>
    <dgm:pt modelId="{958F1AD4-F5C6-4D58-94D3-790669A95946}" type="pres">
      <dgm:prSet presAssocID="{21C1B54B-8355-4412-9209-FAD6BDE9C845}" presName="vert1" presStyleCnt="0"/>
      <dgm:spPr/>
    </dgm:pt>
  </dgm:ptLst>
  <dgm:cxnLst>
    <dgm:cxn modelId="{DA9BA60E-D1EB-4B4C-B4A7-8DB2372FF408}" type="presOf" srcId="{4BC1F2F1-FE52-4DD5-A4E3-D37CD8F4E5A6}" destId="{A1F1F7F2-89F9-47EC-A33B-B3F6CABB49DC}" srcOrd="0" destOrd="0" presId="urn:microsoft.com/office/officeart/2008/layout/LinedList"/>
    <dgm:cxn modelId="{A353870F-78AC-4772-8129-546497B5F1CD}" srcId="{51C1B111-EE75-4710-85EA-598824216B92}" destId="{4BC1F2F1-FE52-4DD5-A4E3-D37CD8F4E5A6}" srcOrd="0" destOrd="0" parTransId="{463365D5-B606-4499-ABBB-4499D916BDA1}" sibTransId="{8DDFAC04-3A46-4E60-82B9-E709CEB29F80}"/>
    <dgm:cxn modelId="{0EE1BE16-A0AC-4CE4-AFD0-9A12F09841A9}" srcId="{51C1B111-EE75-4710-85EA-598824216B92}" destId="{A8A95246-6E4E-4853-8B68-69A8A7CB6AA6}" srcOrd="3" destOrd="0" parTransId="{0A575033-244E-4AFF-945D-015127C9C257}" sibTransId="{0396DAF1-F614-47F7-9B80-FACBF5C74C45}"/>
    <dgm:cxn modelId="{2C1E1B43-85B3-4C74-9AB6-2DA4904B2A4A}" type="presOf" srcId="{21C1B54B-8355-4412-9209-FAD6BDE9C845}" destId="{558C287D-4122-41A0-9C8A-F35E265EDB42}" srcOrd="0" destOrd="0" presId="urn:microsoft.com/office/officeart/2008/layout/LinedList"/>
    <dgm:cxn modelId="{991B1372-3080-4782-837E-1336133986B9}" type="presOf" srcId="{A8A95246-6E4E-4853-8B68-69A8A7CB6AA6}" destId="{A85FFADB-BBA0-4853-BBA4-F8388998A01A}" srcOrd="0" destOrd="0" presId="urn:microsoft.com/office/officeart/2008/layout/LinedList"/>
    <dgm:cxn modelId="{1C3C3A9C-D3DD-4571-B524-293FE71C61F7}" type="presOf" srcId="{B31AEA98-5EE7-4FD1-8583-5E6C99C98D7A}" destId="{B1740DBD-91AE-4E7A-8A48-92756C1030E3}" srcOrd="0" destOrd="0" presId="urn:microsoft.com/office/officeart/2008/layout/LinedList"/>
    <dgm:cxn modelId="{EBFF3EAD-5F57-4E6C-9780-312AEBB6D9FE}" type="presOf" srcId="{51C1B111-EE75-4710-85EA-598824216B92}" destId="{522418A9-D84B-4887-AE8C-519F7B771231}" srcOrd="0" destOrd="0" presId="urn:microsoft.com/office/officeart/2008/layout/LinedList"/>
    <dgm:cxn modelId="{D35A32B7-1D72-4680-AC10-497B6F3A9AA0}" srcId="{51C1B111-EE75-4710-85EA-598824216B92}" destId="{B31AEA98-5EE7-4FD1-8583-5E6C99C98D7A}" srcOrd="1" destOrd="0" parTransId="{EBD78619-BBC1-417F-BDE7-F37759193560}" sibTransId="{F8EFE43D-A69F-4ACA-9D8E-D45236D077C3}"/>
    <dgm:cxn modelId="{675512CF-60F7-4D8A-BA75-946B3FF76BD0}" type="presOf" srcId="{329D3C1B-F654-4C3D-B5AE-A2B14F16DDD9}" destId="{BB9E9872-3DB6-48E3-9FB2-D7EC1012AC28}" srcOrd="0" destOrd="0" presId="urn:microsoft.com/office/officeart/2008/layout/LinedList"/>
    <dgm:cxn modelId="{2DC7A8EB-041C-482B-9941-4C7BEB365F61}" srcId="{51C1B111-EE75-4710-85EA-598824216B92}" destId="{21C1B54B-8355-4412-9209-FAD6BDE9C845}" srcOrd="4" destOrd="0" parTransId="{09C73E6B-176E-479B-A890-22A7F2190C26}" sibTransId="{43076AB2-5828-4115-BBE4-13A9DD718B54}"/>
    <dgm:cxn modelId="{6A3D4CF7-B1F3-4C79-9481-BFFD2B42968B}" srcId="{51C1B111-EE75-4710-85EA-598824216B92}" destId="{329D3C1B-F654-4C3D-B5AE-A2B14F16DDD9}" srcOrd="2" destOrd="0" parTransId="{6E8AC945-F728-4BEF-A118-6CF79640E5DA}" sibTransId="{C51D0EB7-EABD-411D-B24C-34EAC4695246}"/>
    <dgm:cxn modelId="{CA2D0DD3-377F-401F-9D03-8689634C60BF}" type="presParOf" srcId="{522418A9-D84B-4887-AE8C-519F7B771231}" destId="{F7CD26D6-854C-4CBA-BF9E-85EE5DCB0618}" srcOrd="0" destOrd="0" presId="urn:microsoft.com/office/officeart/2008/layout/LinedList"/>
    <dgm:cxn modelId="{67F3342E-8FBD-435D-A4AD-66495A95A9B1}" type="presParOf" srcId="{522418A9-D84B-4887-AE8C-519F7B771231}" destId="{3D364229-12F1-48F5-AACB-9B143B03C2F6}" srcOrd="1" destOrd="0" presId="urn:microsoft.com/office/officeart/2008/layout/LinedList"/>
    <dgm:cxn modelId="{5EAC2D09-C9BA-45BF-973F-DF027F889974}" type="presParOf" srcId="{3D364229-12F1-48F5-AACB-9B143B03C2F6}" destId="{A1F1F7F2-89F9-47EC-A33B-B3F6CABB49DC}" srcOrd="0" destOrd="0" presId="urn:microsoft.com/office/officeart/2008/layout/LinedList"/>
    <dgm:cxn modelId="{74FBF226-FBA6-4E66-9FEA-ACE0909CF316}" type="presParOf" srcId="{3D364229-12F1-48F5-AACB-9B143B03C2F6}" destId="{999C19FD-3FC0-4CF6-BA2D-C92B16ED8321}" srcOrd="1" destOrd="0" presId="urn:microsoft.com/office/officeart/2008/layout/LinedList"/>
    <dgm:cxn modelId="{E5C10D64-FA70-41BC-851F-B9C06234522B}" type="presParOf" srcId="{522418A9-D84B-4887-AE8C-519F7B771231}" destId="{D6E4DAFC-1E85-499E-BDA7-F57EE9068E51}" srcOrd="2" destOrd="0" presId="urn:microsoft.com/office/officeart/2008/layout/LinedList"/>
    <dgm:cxn modelId="{841B2A31-E0D4-4ADD-B712-9A39FFA11B1D}" type="presParOf" srcId="{522418A9-D84B-4887-AE8C-519F7B771231}" destId="{26451017-CD7A-4C59-8783-8B760115C5A1}" srcOrd="3" destOrd="0" presId="urn:microsoft.com/office/officeart/2008/layout/LinedList"/>
    <dgm:cxn modelId="{1A80C602-D7C3-44BA-9CB7-1FEEBC4C380E}" type="presParOf" srcId="{26451017-CD7A-4C59-8783-8B760115C5A1}" destId="{B1740DBD-91AE-4E7A-8A48-92756C1030E3}" srcOrd="0" destOrd="0" presId="urn:microsoft.com/office/officeart/2008/layout/LinedList"/>
    <dgm:cxn modelId="{4E5FE7EC-2FA1-4B24-B19A-D52F9E71593C}" type="presParOf" srcId="{26451017-CD7A-4C59-8783-8B760115C5A1}" destId="{EB94A0F0-216B-4F3B-8282-32D329425359}" srcOrd="1" destOrd="0" presId="urn:microsoft.com/office/officeart/2008/layout/LinedList"/>
    <dgm:cxn modelId="{6D8CFAED-7097-49E2-8025-A25929615933}" type="presParOf" srcId="{522418A9-D84B-4887-AE8C-519F7B771231}" destId="{0B746578-51E4-47FC-A621-F49920A15290}" srcOrd="4" destOrd="0" presId="urn:microsoft.com/office/officeart/2008/layout/LinedList"/>
    <dgm:cxn modelId="{AF429615-73A3-43D5-8113-7BE9EFA76F3D}" type="presParOf" srcId="{522418A9-D84B-4887-AE8C-519F7B771231}" destId="{FD9E8EB9-C5CE-45F0-A716-A2727F79B144}" srcOrd="5" destOrd="0" presId="urn:microsoft.com/office/officeart/2008/layout/LinedList"/>
    <dgm:cxn modelId="{3B1B20E5-BC03-4C22-8D5D-E300B81BF453}" type="presParOf" srcId="{FD9E8EB9-C5CE-45F0-A716-A2727F79B144}" destId="{BB9E9872-3DB6-48E3-9FB2-D7EC1012AC28}" srcOrd="0" destOrd="0" presId="urn:microsoft.com/office/officeart/2008/layout/LinedList"/>
    <dgm:cxn modelId="{EBF19F8A-C161-4D8F-96A6-E9C65795E5D7}" type="presParOf" srcId="{FD9E8EB9-C5CE-45F0-A716-A2727F79B144}" destId="{890A1904-5F05-45DC-9313-FB8296A61C6A}" srcOrd="1" destOrd="0" presId="urn:microsoft.com/office/officeart/2008/layout/LinedList"/>
    <dgm:cxn modelId="{24EEF980-7D4D-4294-8D2A-34031708C725}" type="presParOf" srcId="{522418A9-D84B-4887-AE8C-519F7B771231}" destId="{4EE1FCC9-116B-4168-B28A-5B9837F9B340}" srcOrd="6" destOrd="0" presId="urn:microsoft.com/office/officeart/2008/layout/LinedList"/>
    <dgm:cxn modelId="{F4470CF7-99B6-4610-8AD3-19F083230A7C}" type="presParOf" srcId="{522418A9-D84B-4887-AE8C-519F7B771231}" destId="{3773E8E3-AE43-4CEF-BE2E-51990E9C369F}" srcOrd="7" destOrd="0" presId="urn:microsoft.com/office/officeart/2008/layout/LinedList"/>
    <dgm:cxn modelId="{30AC5D07-9ADE-4CE1-96CD-F3CBD7AFC44A}" type="presParOf" srcId="{3773E8E3-AE43-4CEF-BE2E-51990E9C369F}" destId="{A85FFADB-BBA0-4853-BBA4-F8388998A01A}" srcOrd="0" destOrd="0" presId="urn:microsoft.com/office/officeart/2008/layout/LinedList"/>
    <dgm:cxn modelId="{F81DCEB3-1D49-4A04-A1B3-D7A7EFFCC110}" type="presParOf" srcId="{3773E8E3-AE43-4CEF-BE2E-51990E9C369F}" destId="{D88EBCAD-88CD-47C1-A09B-EC61595841F0}" srcOrd="1" destOrd="0" presId="urn:microsoft.com/office/officeart/2008/layout/LinedList"/>
    <dgm:cxn modelId="{2E27C483-A5DF-4535-A100-51D8CACA6BE0}" type="presParOf" srcId="{522418A9-D84B-4887-AE8C-519F7B771231}" destId="{C8C4BC21-380F-4D3E-97B1-391EFAC0942C}" srcOrd="8" destOrd="0" presId="urn:microsoft.com/office/officeart/2008/layout/LinedList"/>
    <dgm:cxn modelId="{1A97EE3A-D141-4DA8-992C-BF92E78EE279}" type="presParOf" srcId="{522418A9-D84B-4887-AE8C-519F7B771231}" destId="{D14FBF0F-A7B4-42B7-8E39-9E3A53983BD4}" srcOrd="9" destOrd="0" presId="urn:microsoft.com/office/officeart/2008/layout/LinedList"/>
    <dgm:cxn modelId="{63E8B570-B571-4C55-B688-5787F5DE590D}" type="presParOf" srcId="{D14FBF0F-A7B4-42B7-8E39-9E3A53983BD4}" destId="{558C287D-4122-41A0-9C8A-F35E265EDB42}" srcOrd="0" destOrd="0" presId="urn:microsoft.com/office/officeart/2008/layout/LinedList"/>
    <dgm:cxn modelId="{FFA16F8B-8EFE-445A-B04C-DDDF327E0828}" type="presParOf" srcId="{D14FBF0F-A7B4-42B7-8E39-9E3A53983BD4}" destId="{958F1AD4-F5C6-4D58-94D3-790669A959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0CA54-28E1-4310-9E10-D2201F32824E}">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56A2B-4275-40CD-AD1E-BF6646E90261}">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1. </a:t>
          </a:r>
          <a:r>
            <a:rPr lang="en-US" sz="3100" kern="1200" dirty="0" err="1"/>
            <a:t>Papir</a:t>
          </a:r>
          <a:r>
            <a:rPr lang="en-US" sz="3100" kern="1200" dirty="0"/>
            <a:t>, </a:t>
          </a:r>
          <a:r>
            <a:rPr lang="en-US" sz="3100" kern="1200" dirty="0" err="1"/>
            <a:t>karton</a:t>
          </a:r>
          <a:r>
            <a:rPr lang="en-US" sz="3100" kern="1200" dirty="0"/>
            <a:t> og pap</a:t>
          </a:r>
        </a:p>
      </dsp:txBody>
      <dsp:txXfrm>
        <a:off x="0" y="0"/>
        <a:ext cx="6900512" cy="692017"/>
      </dsp:txXfrm>
    </dsp:sp>
    <dsp:sp modelId="{D9839FA7-E893-443F-9BE7-E083ED3C0B9B}">
      <dsp:nvSpPr>
        <dsp:cNvPr id="0" name=""/>
        <dsp:cNvSpPr/>
      </dsp:nvSpPr>
      <dsp:spPr>
        <a:xfrm>
          <a:off x="0" y="692017"/>
          <a:ext cx="6900512" cy="0"/>
        </a:xfrm>
        <a:prstGeom prst="line">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8B23F-B9A4-4439-BEBE-790A06B8FAA1}">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a-DK" sz="3100" kern="1200" dirty="0"/>
            <a:t>2. Plastlommer</a:t>
          </a:r>
          <a:endParaRPr lang="en-US" sz="3100" kern="1200" dirty="0"/>
        </a:p>
      </dsp:txBody>
      <dsp:txXfrm>
        <a:off x="0" y="692017"/>
        <a:ext cx="6900512" cy="692017"/>
      </dsp:txXfrm>
    </dsp:sp>
    <dsp:sp modelId="{241E96BA-C226-435E-AE99-36C129D31D5A}">
      <dsp:nvSpPr>
        <dsp:cNvPr id="0" name=""/>
        <dsp:cNvSpPr/>
      </dsp:nvSpPr>
      <dsp:spPr>
        <a:xfrm>
          <a:off x="0" y="1384035"/>
          <a:ext cx="6900512" cy="0"/>
        </a:xfrm>
        <a:prstGeom prst="lin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0AA02-638A-43AA-B570-A06D2662C790}">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3. </a:t>
          </a:r>
          <a:r>
            <a:rPr lang="en-US" sz="3100" kern="1200" dirty="0" err="1"/>
            <a:t>Ringbind</a:t>
          </a:r>
          <a:endParaRPr lang="en-US" sz="3100" kern="1200" dirty="0"/>
        </a:p>
      </dsp:txBody>
      <dsp:txXfrm>
        <a:off x="0" y="1384035"/>
        <a:ext cx="6900512" cy="692017"/>
      </dsp:txXfrm>
    </dsp:sp>
    <dsp:sp modelId="{0779B59F-193D-49A1-80AB-091D8063B6AC}">
      <dsp:nvSpPr>
        <dsp:cNvPr id="0" name=""/>
        <dsp:cNvSpPr/>
      </dsp:nvSpPr>
      <dsp:spPr>
        <a:xfrm>
          <a:off x="0" y="2076052"/>
          <a:ext cx="6900512" cy="0"/>
        </a:xfrm>
        <a:prstGeom prst="line">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F59217-795D-4F3C-9F49-0019F35F8331}">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4. </a:t>
          </a:r>
          <a:r>
            <a:rPr lang="en-US" sz="3100" kern="1200" dirty="0" err="1"/>
            <a:t>Indstiksbøger</a:t>
          </a:r>
          <a:endParaRPr lang="en-US" sz="3100" kern="1200" dirty="0"/>
        </a:p>
      </dsp:txBody>
      <dsp:txXfrm>
        <a:off x="0" y="2076052"/>
        <a:ext cx="6900512" cy="692017"/>
      </dsp:txXfrm>
    </dsp:sp>
    <dsp:sp modelId="{846EBD0A-1BB3-4CAC-A134-5D4A0AF5075C}">
      <dsp:nvSpPr>
        <dsp:cNvPr id="0" name=""/>
        <dsp:cNvSpPr/>
      </dsp:nvSpPr>
      <dsp:spPr>
        <a:xfrm>
          <a:off x="0" y="2768070"/>
          <a:ext cx="6900512" cy="0"/>
        </a:xfrm>
        <a:prstGeom prst="lin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91574-CEFE-4F47-81D0-730D1B863D52}">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5. </a:t>
          </a:r>
          <a:r>
            <a:rPr lang="en-US" sz="3100" kern="1200" dirty="0" err="1"/>
            <a:t>Klemlommer</a:t>
          </a:r>
          <a:r>
            <a:rPr lang="en-US" sz="3100" kern="1200" dirty="0"/>
            <a:t> og </a:t>
          </a:r>
          <a:r>
            <a:rPr lang="en-US" sz="3100" kern="1200" dirty="0" err="1"/>
            <a:t>hængsler</a:t>
          </a:r>
          <a:endParaRPr lang="en-US" sz="3100" kern="1200" dirty="0"/>
        </a:p>
      </dsp:txBody>
      <dsp:txXfrm>
        <a:off x="0" y="2768070"/>
        <a:ext cx="6900512" cy="692017"/>
      </dsp:txXfrm>
    </dsp:sp>
    <dsp:sp modelId="{8149695D-F252-4950-802E-52BAEA60A7BA}">
      <dsp:nvSpPr>
        <dsp:cNvPr id="0" name=""/>
        <dsp:cNvSpPr/>
      </dsp:nvSpPr>
      <dsp:spPr>
        <a:xfrm>
          <a:off x="0" y="3460088"/>
          <a:ext cx="6900512" cy="0"/>
        </a:xfrm>
        <a:prstGeom prst="line">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15AEF6-C05E-4BAA-A6AC-BA41C9DAA8C7}">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a-DK" sz="3100" kern="1200" dirty="0"/>
            <a:t>6. Arkivkasser</a:t>
          </a:r>
          <a:endParaRPr lang="en-US" sz="3100" kern="1200" dirty="0"/>
        </a:p>
      </dsp:txBody>
      <dsp:txXfrm>
        <a:off x="0" y="3460088"/>
        <a:ext cx="6900512" cy="692017"/>
      </dsp:txXfrm>
    </dsp:sp>
    <dsp:sp modelId="{0B757B6C-36EC-4B2A-8FD4-85D91397866F}">
      <dsp:nvSpPr>
        <dsp:cNvPr id="0" name=""/>
        <dsp:cNvSpPr/>
      </dsp:nvSpPr>
      <dsp:spPr>
        <a:xfrm>
          <a:off x="0" y="4152105"/>
          <a:ext cx="6900512" cy="0"/>
        </a:xfrm>
        <a:prstGeom prst="lin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34EE8B-7965-4572-AFA4-12609AEDD19A}">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7. </a:t>
          </a:r>
          <a:r>
            <a:rPr lang="en-US" sz="3100" kern="1200" dirty="0" err="1"/>
            <a:t>Kuverter</a:t>
          </a:r>
          <a:endParaRPr lang="en-US" sz="3100" kern="1200" dirty="0"/>
        </a:p>
      </dsp:txBody>
      <dsp:txXfrm>
        <a:off x="0" y="4152105"/>
        <a:ext cx="6900512" cy="692017"/>
      </dsp:txXfrm>
    </dsp:sp>
    <dsp:sp modelId="{B329C273-1A36-432E-8350-EC89469F8F06}">
      <dsp:nvSpPr>
        <dsp:cNvPr id="0" name=""/>
        <dsp:cNvSpPr/>
      </dsp:nvSpPr>
      <dsp:spPr>
        <a:xfrm>
          <a:off x="0" y="4844123"/>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FCBB1-8F95-4BE8-A520-38D481BBBD37}">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da-DK" sz="3100" kern="1200" dirty="0"/>
            <a:t>8. </a:t>
          </a:r>
          <a:r>
            <a:rPr lang="da-DK" sz="3100" kern="1200" dirty="0" err="1"/>
            <a:t>Mellemlæg</a:t>
          </a:r>
          <a:endParaRPr lang="en-US" sz="3100" kern="1200" dirty="0"/>
        </a:p>
      </dsp:txBody>
      <dsp:txXfrm>
        <a:off x="0" y="4844123"/>
        <a:ext cx="6900512" cy="6920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578E-0E2A-41B9-B628-8ECB140B9C3C}">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48659A-428C-48C3-B0DA-CBD866FCC67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Ældre indstiksbøger kan have omslagsfolie af farvet PVC – bør kasseres</a:t>
          </a:r>
          <a:endParaRPr lang="en-US" sz="3000" kern="1200"/>
        </a:p>
      </dsp:txBody>
      <dsp:txXfrm>
        <a:off x="0" y="0"/>
        <a:ext cx="10515600" cy="1087834"/>
      </dsp:txXfrm>
    </dsp:sp>
    <dsp:sp modelId="{C62E292A-C069-42A9-8345-8F2E7F58BE2E}">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EDAC4-0A1E-4648-AA67-19B9D7B5875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dirty="0"/>
            <a:t>Striber i indstiksbøger kan bestå af </a:t>
          </a:r>
          <a:r>
            <a:rPr lang="da-DK" sz="3000" kern="1200" dirty="0" err="1"/>
            <a:t>pergamyn</a:t>
          </a:r>
          <a:r>
            <a:rPr lang="da-DK" sz="3000" kern="1200" dirty="0"/>
            <a:t> eller </a:t>
          </a:r>
          <a:r>
            <a:rPr lang="da-DK" sz="3000" kern="1200" dirty="0" err="1"/>
            <a:t>cellophan</a:t>
          </a:r>
          <a:endParaRPr lang="en-US" sz="3000" kern="1200" dirty="0"/>
        </a:p>
      </dsp:txBody>
      <dsp:txXfrm>
        <a:off x="0" y="1087834"/>
        <a:ext cx="10515600" cy="1087834"/>
      </dsp:txXfrm>
    </dsp:sp>
    <dsp:sp modelId="{F7701651-B707-4D95-AB03-F6BE10FC5B84}">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B1302-9991-47E3-BE79-3D456A087F54}">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dirty="0" err="1"/>
            <a:t>Cellophan</a:t>
          </a:r>
          <a:r>
            <a:rPr lang="da-DK" sz="3000" kern="1200" dirty="0"/>
            <a:t> kan indeholde fyldstoffer og </a:t>
          </a:r>
          <a:r>
            <a:rPr lang="da-DK" sz="3000" kern="1200" dirty="0" err="1"/>
            <a:t>Bundesamt</a:t>
          </a:r>
          <a:r>
            <a:rPr lang="da-DK" sz="3000" kern="1200" dirty="0"/>
            <a:t> … har påvist påvirkninger af især </a:t>
          </a:r>
          <a:r>
            <a:rPr lang="da-DK" sz="3000" kern="1200" dirty="0" err="1"/>
            <a:t>flourescens</a:t>
          </a:r>
          <a:endParaRPr lang="en-US" sz="3000" kern="1200" dirty="0"/>
        </a:p>
      </dsp:txBody>
      <dsp:txXfrm>
        <a:off x="0" y="2175669"/>
        <a:ext cx="10515600" cy="1087834"/>
      </dsp:txXfrm>
    </dsp:sp>
    <dsp:sp modelId="{80A1E277-B9B7-4C64-BA95-D1ACC6B1F000}">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89B6C-46B1-44CB-8818-05E3537690FD}">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Indstiksider lavet af PVC hårdfolie (de findes!) er naturligvis ikke at anbefale</a:t>
          </a:r>
          <a:endParaRPr lang="en-US" sz="3000" kern="1200"/>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73326-A825-43B0-A9CB-1329F4057487}">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CB52D-A1A5-4CC4-A0EB-7A3B5D089FC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Skal være af syrefri pap</a:t>
          </a:r>
          <a:endParaRPr lang="en-US" sz="3000" kern="1200"/>
        </a:p>
      </dsp:txBody>
      <dsp:txXfrm>
        <a:off x="0" y="0"/>
        <a:ext cx="10515600" cy="1087834"/>
      </dsp:txXfrm>
    </dsp:sp>
    <dsp:sp modelId="{1CD314EA-598E-41B7-8278-347661626C13}">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8D847-5CB7-4749-975A-FEDAE1C2AD8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Findes med omslag af buckram-lærred (syrefri)</a:t>
          </a:r>
          <a:endParaRPr lang="en-US" sz="3000" kern="1200"/>
        </a:p>
      </dsp:txBody>
      <dsp:txXfrm>
        <a:off x="0" y="1087834"/>
        <a:ext cx="10515600" cy="1087834"/>
      </dsp:txXfrm>
    </dsp:sp>
    <dsp:sp modelId="{6EC368D7-CD97-4858-9387-42044C2797B7}">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E8A15-2F1E-48C5-B377-6164FD97793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Undgå omslag af PVCbelagt lærred (Vinyl)</a:t>
          </a:r>
          <a:endParaRPr lang="en-US" sz="3000" kern="1200"/>
        </a:p>
      </dsp:txBody>
      <dsp:txXfrm>
        <a:off x="0" y="2175669"/>
        <a:ext cx="10515600" cy="1087834"/>
      </dsp:txXfrm>
    </dsp:sp>
    <dsp:sp modelId="{407F8362-C17D-46C0-BF31-098AFA434BB3}">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5E79B-6519-4A36-B22C-F13A4DD343D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da-DK" sz="3000" kern="1200"/>
            <a:t>Museumstjenesten og Holmmark markedsfører kassetter i forskellige prisklasser og kvaliteter</a:t>
          </a:r>
          <a:endParaRPr lang="en-US" sz="3000" kern="1200"/>
        </a:p>
      </dsp:txBody>
      <dsp:txXfrm>
        <a:off x="0" y="3263503"/>
        <a:ext cx="10515600" cy="10878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086B-965D-4E0C-9D19-9BDE97AFE98D}">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F514E-FE8A-4849-85F3-017D42B0DAF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da-DK" sz="4200" kern="1200"/>
            <a:t>Almindelige hvide eller brune kuverter er ikke syrefri</a:t>
          </a:r>
          <a:endParaRPr lang="en-US" sz="4200" kern="1200"/>
        </a:p>
      </dsp:txBody>
      <dsp:txXfrm>
        <a:off x="0" y="2703"/>
        <a:ext cx="6900512" cy="1843578"/>
      </dsp:txXfrm>
    </dsp:sp>
    <dsp:sp modelId="{93F21A92-04F8-4786-9EF7-7623AA45041D}">
      <dsp:nvSpPr>
        <dsp:cNvPr id="0" name=""/>
        <dsp:cNvSpPr/>
      </dsp:nvSpPr>
      <dsp:spPr>
        <a:xfrm>
          <a:off x="0" y="1846281"/>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920C2-6049-4701-B9A3-E0BC8EE90AE1}">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da-DK" sz="4200" kern="1200"/>
            <a:t>Kuverter med selvklæbende limstriber er ikke at anbefale</a:t>
          </a:r>
          <a:endParaRPr lang="en-US" sz="4200" kern="1200"/>
        </a:p>
      </dsp:txBody>
      <dsp:txXfrm>
        <a:off x="0" y="1846281"/>
        <a:ext cx="6900512" cy="1843578"/>
      </dsp:txXfrm>
    </dsp:sp>
    <dsp:sp modelId="{DB87FD56-76BE-48E1-BD2E-199E27E10FCB}">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17338-6D73-48EF-BF04-21AA080FCA6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da-DK" sz="4200" kern="1200"/>
            <a:t>Pergamynkuverter er OK, men ældes over tid</a:t>
          </a:r>
          <a:endParaRPr lang="en-US" sz="42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9F445-2C15-4B3E-81F3-7C5AD2DE7BE8}">
      <dsp:nvSpPr>
        <dsp:cNvPr id="0" name=""/>
        <dsp:cNvSpPr/>
      </dsp:nvSpPr>
      <dsp:spPr>
        <a:xfrm>
          <a:off x="0" y="23655"/>
          <a:ext cx="6900512" cy="7125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a-DK" sz="2900" kern="1200" dirty="0"/>
            <a:t>Papir</a:t>
          </a:r>
          <a:endParaRPr lang="en-US" sz="2900" kern="1200" dirty="0"/>
        </a:p>
      </dsp:txBody>
      <dsp:txXfrm>
        <a:off x="34783" y="58438"/>
        <a:ext cx="6830946" cy="642964"/>
      </dsp:txXfrm>
    </dsp:sp>
    <dsp:sp modelId="{7C4B67EE-0E07-46DA-B74B-640CB3FBDF97}">
      <dsp:nvSpPr>
        <dsp:cNvPr id="0" name=""/>
        <dsp:cNvSpPr/>
      </dsp:nvSpPr>
      <dsp:spPr>
        <a:xfrm>
          <a:off x="0" y="819705"/>
          <a:ext cx="6900512" cy="712530"/>
        </a:xfrm>
        <a:prstGeom prst="roundRect">
          <a:avLst/>
        </a:prstGeom>
        <a:solidFill>
          <a:schemeClr val="accent2">
            <a:hueOff val="1073936"/>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a-DK" sz="2900" kern="1200" dirty="0"/>
            <a:t>Pap</a:t>
          </a:r>
          <a:endParaRPr lang="en-US" sz="2900" kern="1200" dirty="0"/>
        </a:p>
      </dsp:txBody>
      <dsp:txXfrm>
        <a:off x="34783" y="854488"/>
        <a:ext cx="6830946" cy="642964"/>
      </dsp:txXfrm>
    </dsp:sp>
    <dsp:sp modelId="{32619AB1-F94E-4B71-958A-77A28EC97B72}">
      <dsp:nvSpPr>
        <dsp:cNvPr id="0" name=""/>
        <dsp:cNvSpPr/>
      </dsp:nvSpPr>
      <dsp:spPr>
        <a:xfrm>
          <a:off x="0" y="1615755"/>
          <a:ext cx="6900512" cy="71253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a-DK" sz="2900" kern="1200" dirty="0"/>
            <a:t>Karton</a:t>
          </a:r>
          <a:endParaRPr lang="en-US" sz="2900" kern="1200" dirty="0"/>
        </a:p>
      </dsp:txBody>
      <dsp:txXfrm>
        <a:off x="34783" y="1650538"/>
        <a:ext cx="6830946" cy="642964"/>
      </dsp:txXfrm>
    </dsp:sp>
    <dsp:sp modelId="{B0489A73-8D78-499E-BF81-23627DB16CAB}">
      <dsp:nvSpPr>
        <dsp:cNvPr id="0" name=""/>
        <dsp:cNvSpPr/>
      </dsp:nvSpPr>
      <dsp:spPr>
        <a:xfrm>
          <a:off x="0" y="2411805"/>
          <a:ext cx="6900512" cy="71253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a-DK" sz="2900" kern="1200" dirty="0"/>
            <a:t>Plast</a:t>
          </a:r>
          <a:endParaRPr lang="en-US" sz="2900" kern="1200" dirty="0"/>
        </a:p>
      </dsp:txBody>
      <dsp:txXfrm>
        <a:off x="34783" y="2446588"/>
        <a:ext cx="6830946" cy="642964"/>
      </dsp:txXfrm>
    </dsp:sp>
    <dsp:sp modelId="{49647923-852D-4DB1-8961-B11AE30CEB31}">
      <dsp:nvSpPr>
        <dsp:cNvPr id="0" name=""/>
        <dsp:cNvSpPr/>
      </dsp:nvSpPr>
      <dsp:spPr>
        <a:xfrm>
          <a:off x="0" y="3207855"/>
          <a:ext cx="6900512" cy="71253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da-DK" sz="2900" kern="1200" dirty="0"/>
            <a:t>Lim</a:t>
          </a:r>
          <a:endParaRPr lang="en-US" sz="2900" kern="1200" dirty="0"/>
        </a:p>
      </dsp:txBody>
      <dsp:txXfrm>
        <a:off x="34783" y="3242638"/>
        <a:ext cx="6830946" cy="642964"/>
      </dsp:txXfrm>
    </dsp:sp>
    <dsp:sp modelId="{1A068F52-3A00-4DCC-B066-1C567294717C}">
      <dsp:nvSpPr>
        <dsp:cNvPr id="0" name=""/>
        <dsp:cNvSpPr/>
      </dsp:nvSpPr>
      <dsp:spPr>
        <a:xfrm>
          <a:off x="0" y="4003905"/>
          <a:ext cx="6900512" cy="712530"/>
        </a:xfrm>
        <a:prstGeom prst="roundRect">
          <a:avLst/>
        </a:prstGeom>
        <a:solidFill>
          <a:schemeClr val="accent2">
            <a:hueOff val="5369678"/>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Tryksager</a:t>
          </a:r>
          <a:endParaRPr lang="en-US" sz="2900" kern="1200" dirty="0"/>
        </a:p>
      </dsp:txBody>
      <dsp:txXfrm>
        <a:off x="34783" y="4038688"/>
        <a:ext cx="6830946" cy="642964"/>
      </dsp:txXfrm>
    </dsp:sp>
    <dsp:sp modelId="{98815167-9EB2-438E-9231-09B8749BDD05}">
      <dsp:nvSpPr>
        <dsp:cNvPr id="0" name=""/>
        <dsp:cNvSpPr/>
      </dsp:nvSpPr>
      <dsp:spPr>
        <a:xfrm>
          <a:off x="0" y="4799955"/>
          <a:ext cx="6900512" cy="7125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err="1"/>
            <a:t>Lærred</a:t>
          </a:r>
          <a:endParaRPr lang="en-US" sz="2900" kern="1200" dirty="0"/>
        </a:p>
      </dsp:txBody>
      <dsp:txXfrm>
        <a:off x="34783" y="4834738"/>
        <a:ext cx="6830946" cy="642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ADF40-F210-4BC6-8F74-5CAC53D5C12F}">
      <dsp:nvSpPr>
        <dsp:cNvPr id="0" name=""/>
        <dsp:cNvSpPr/>
      </dsp:nvSpPr>
      <dsp:spPr>
        <a:xfrm>
          <a:off x="0" y="675"/>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C3104B-78A8-4628-A331-50E8D5E56FF4}">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1= PET = Polyester</a:t>
          </a:r>
          <a:endParaRPr lang="en-US" sz="3400" kern="1200"/>
        </a:p>
      </dsp:txBody>
      <dsp:txXfrm>
        <a:off x="0" y="675"/>
        <a:ext cx="6900512" cy="790684"/>
      </dsp:txXfrm>
    </dsp:sp>
    <dsp:sp modelId="{5A3A9FF2-F941-479B-A86F-926C87216DF8}">
      <dsp:nvSpPr>
        <dsp:cNvPr id="0" name=""/>
        <dsp:cNvSpPr/>
      </dsp:nvSpPr>
      <dsp:spPr>
        <a:xfrm>
          <a:off x="0" y="791359"/>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7632C-94DD-4672-9B7D-521379156F6F}">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2 = HDPE = HighDensity Polyethylen</a:t>
          </a:r>
          <a:endParaRPr lang="en-US" sz="3400" kern="1200"/>
        </a:p>
      </dsp:txBody>
      <dsp:txXfrm>
        <a:off x="0" y="791359"/>
        <a:ext cx="6900512" cy="790684"/>
      </dsp:txXfrm>
    </dsp:sp>
    <dsp:sp modelId="{448A16B5-005A-4545-9FD7-AF5A2639F44F}">
      <dsp:nvSpPr>
        <dsp:cNvPr id="0" name=""/>
        <dsp:cNvSpPr/>
      </dsp:nvSpPr>
      <dsp:spPr>
        <a:xfrm>
          <a:off x="0" y="1582044"/>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23A29-36EC-48B2-8D7C-BEC9BBDFCEDD}">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3= PVC = Polyvinylchlorid</a:t>
          </a:r>
          <a:endParaRPr lang="en-US" sz="3400" kern="1200"/>
        </a:p>
      </dsp:txBody>
      <dsp:txXfrm>
        <a:off x="0" y="1582044"/>
        <a:ext cx="6900512" cy="790684"/>
      </dsp:txXfrm>
    </dsp:sp>
    <dsp:sp modelId="{BA82ECBC-6DBB-48F9-A174-E00B2D3AB802}">
      <dsp:nvSpPr>
        <dsp:cNvPr id="0" name=""/>
        <dsp:cNvSpPr/>
      </dsp:nvSpPr>
      <dsp:spPr>
        <a:xfrm>
          <a:off x="0" y="2372728"/>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132A6-F53B-4A54-BCC4-89DED1195433}">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4 = LDPE = LowDensity Polyethylen</a:t>
          </a:r>
          <a:endParaRPr lang="en-US" sz="3400" kern="1200"/>
        </a:p>
      </dsp:txBody>
      <dsp:txXfrm>
        <a:off x="0" y="2372728"/>
        <a:ext cx="6900512" cy="790684"/>
      </dsp:txXfrm>
    </dsp:sp>
    <dsp:sp modelId="{D64769A7-93E4-4CDE-9295-DAA5986DE214}">
      <dsp:nvSpPr>
        <dsp:cNvPr id="0" name=""/>
        <dsp:cNvSpPr/>
      </dsp:nvSpPr>
      <dsp:spPr>
        <a:xfrm>
          <a:off x="0" y="3163412"/>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458FB-7374-44B9-A661-A8854655AEC6}">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5 = PP = Polypropylen</a:t>
          </a:r>
          <a:endParaRPr lang="en-US" sz="3400" kern="1200"/>
        </a:p>
      </dsp:txBody>
      <dsp:txXfrm>
        <a:off x="0" y="3163412"/>
        <a:ext cx="6900512" cy="790684"/>
      </dsp:txXfrm>
    </dsp:sp>
    <dsp:sp modelId="{61DE8795-F17B-469A-BAD4-1D7D45747B79}">
      <dsp:nvSpPr>
        <dsp:cNvPr id="0" name=""/>
        <dsp:cNvSpPr/>
      </dsp:nvSpPr>
      <dsp:spPr>
        <a:xfrm>
          <a:off x="0" y="3954096"/>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3DA263-6CB1-4D80-85FF-20C83BECB1D2}">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6 = PS = Polystyren</a:t>
          </a:r>
          <a:endParaRPr lang="en-US" sz="3400" kern="1200"/>
        </a:p>
      </dsp:txBody>
      <dsp:txXfrm>
        <a:off x="0" y="3954096"/>
        <a:ext cx="6900512" cy="790684"/>
      </dsp:txXfrm>
    </dsp:sp>
    <dsp:sp modelId="{DF833250-FEFB-4E58-8AD8-B7247485FB00}">
      <dsp:nvSpPr>
        <dsp:cNvPr id="0" name=""/>
        <dsp:cNvSpPr/>
      </dsp:nvSpPr>
      <dsp:spPr>
        <a:xfrm>
          <a:off x="0" y="4744781"/>
          <a:ext cx="6900512"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1ADFF-38DC-4118-8F7E-F9E5CC05E092}">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a-DK" sz="3400" kern="1200"/>
            <a:t>7 = Other = Andre plasttyper</a:t>
          </a:r>
          <a:endParaRPr lang="en-US" sz="3400" kern="1200"/>
        </a:p>
      </dsp:txBody>
      <dsp:txXfrm>
        <a:off x="0" y="4744781"/>
        <a:ext cx="6900512" cy="790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52A1F-D827-4783-9B93-D3D0A448CB26}">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80B67-10E0-4EC5-B87A-3DF1BCE44107}">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Findes i 2 typer: blød PVC og hård PVC</a:t>
          </a:r>
          <a:endParaRPr lang="en-US" sz="2000" kern="1200"/>
        </a:p>
      </dsp:txBody>
      <dsp:txXfrm>
        <a:off x="0" y="2124"/>
        <a:ext cx="10515600" cy="724514"/>
      </dsp:txXfrm>
    </dsp:sp>
    <dsp:sp modelId="{E820EAE1-CED7-48F7-A567-BC9FCA5C48A1}">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A468B-6542-4B92-A1B3-1898BAA9D7CE}">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t>Forskellen er især indhold af blødgørere</a:t>
          </a:r>
          <a:endParaRPr lang="en-US" sz="2000" kern="1200" dirty="0"/>
        </a:p>
      </dsp:txBody>
      <dsp:txXfrm>
        <a:off x="0" y="726639"/>
        <a:ext cx="10515600" cy="724514"/>
      </dsp:txXfrm>
    </dsp:sp>
    <dsp:sp modelId="{8290C3EF-669C-4E4E-BA23-B0897281F245}">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1ABDF-C4F3-4EC3-80B9-1B904302219A}">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Forarbejdes ved højfrekvenssvejsning og varmesvejsning</a:t>
          </a:r>
          <a:endParaRPr lang="en-US" sz="2000" kern="1200"/>
        </a:p>
      </dsp:txBody>
      <dsp:txXfrm>
        <a:off x="0" y="1451154"/>
        <a:ext cx="10515600" cy="724514"/>
      </dsp:txXfrm>
    </dsp:sp>
    <dsp:sp modelId="{D06CF513-368F-4358-BB63-9881DC486711}">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4F1C7-EA00-4B50-8C6E-2650C0947BA7}">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Blødgører indhold op til 35-40% – det er en væske som kan migrere</a:t>
          </a:r>
          <a:endParaRPr lang="en-US" sz="2000" kern="1200"/>
        </a:p>
      </dsp:txBody>
      <dsp:txXfrm>
        <a:off x="0" y="2175669"/>
        <a:ext cx="10515600" cy="724514"/>
      </dsp:txXfrm>
    </dsp:sp>
    <dsp:sp modelId="{76E43372-50E4-487E-94FB-2CE531C6917A}">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7C235-5114-4E56-8BAD-09F6F03C837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t>Farligt: såkaldt syrefri hård PVC markedsføres som blødgørerfri – det er ikke korrekt – et vist indhold af blødgører er nødvendig for forarbejdning</a:t>
          </a:r>
          <a:endParaRPr lang="en-US" sz="2000" kern="1200" dirty="0"/>
        </a:p>
      </dsp:txBody>
      <dsp:txXfrm>
        <a:off x="0" y="2900183"/>
        <a:ext cx="10515600" cy="724514"/>
      </dsp:txXfrm>
    </dsp:sp>
    <dsp:sp modelId="{C10DF542-0FD6-4A5C-972A-2A7441059090}">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50D6F-1389-4DA6-B106-D47EF455FB49}">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PVC i alle former er uegnede til sikker opbevaring</a:t>
          </a:r>
          <a:endParaRPr lang="en-US" sz="2000" kern="1200"/>
        </a:p>
      </dsp:txBody>
      <dsp:txXfrm>
        <a:off x="0" y="3624698"/>
        <a:ext cx="10515600" cy="724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0E42E-301C-4286-9BE3-993C52106F64}">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9C84E-1A1B-4555-B535-5476CE1589ED}">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Den mest almindelige plasttype i dag til klare lommer og omslag</a:t>
          </a:r>
          <a:endParaRPr lang="en-US" sz="2000" kern="1200"/>
        </a:p>
      </dsp:txBody>
      <dsp:txXfrm>
        <a:off x="0" y="2124"/>
        <a:ext cx="10515600" cy="724514"/>
      </dsp:txXfrm>
    </dsp:sp>
    <dsp:sp modelId="{6E98D0EE-8674-4195-9F2A-2A366B1A1823}">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10672-EB45-41B3-AE8E-C30683BA7CFB}">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t>Kan indeholde fyldstoffer, farvestoffer, glidemidler som kan påvirkes af  f.eks. </a:t>
          </a:r>
          <a:r>
            <a:rPr lang="da-DK" sz="2000" kern="1200" dirty="0" err="1"/>
            <a:t>flourescens</a:t>
          </a:r>
          <a:endParaRPr lang="en-US" sz="2000" kern="1200" dirty="0"/>
        </a:p>
      </dsp:txBody>
      <dsp:txXfrm>
        <a:off x="0" y="726639"/>
        <a:ext cx="10515600" cy="724514"/>
      </dsp:txXfrm>
    </dsp:sp>
    <dsp:sp modelId="{6289D1E3-52BA-4DD6-8A1C-DE797DE9AA10}">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B4CFC6-FEF7-4802-9D2F-EE4420DD385B}">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Den økonomiske løsning til udstillingsbrug</a:t>
          </a:r>
          <a:endParaRPr lang="en-US" sz="2000" kern="1200"/>
        </a:p>
      </dsp:txBody>
      <dsp:txXfrm>
        <a:off x="0" y="1451154"/>
        <a:ext cx="10515600" cy="724514"/>
      </dsp:txXfrm>
    </dsp:sp>
    <dsp:sp modelId="{0318410D-A18C-4117-8B15-DDACA38C8A17}">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8725F-72D6-4523-B922-55150F9667AB}">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t>Kan findes på markedet i forskellige størrelse A5, A4, A3 mm og i forskellige tykkelser</a:t>
          </a:r>
          <a:endParaRPr lang="en-US" sz="2000" kern="1200" dirty="0"/>
        </a:p>
      </dsp:txBody>
      <dsp:txXfrm>
        <a:off x="0" y="2175669"/>
        <a:ext cx="10515600" cy="724514"/>
      </dsp:txXfrm>
    </dsp:sp>
    <dsp:sp modelId="{92E92F4A-67D3-47F9-8DDE-A6CDFBC655C4}">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6DFB4-C09B-4DB3-9537-0032009581F0}">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dirty="0"/>
            <a:t>Relativt billige i standardstørrelser, nærmest umulige af få i specialstørrelser pga. </a:t>
          </a:r>
          <a:r>
            <a:rPr lang="da-DK" sz="2000" kern="1200"/>
            <a:t>produktionsprocessen</a:t>
          </a:r>
          <a:endParaRPr lang="en-US" sz="2000" kern="1200" dirty="0"/>
        </a:p>
      </dsp:txBody>
      <dsp:txXfrm>
        <a:off x="0" y="2900183"/>
        <a:ext cx="10515600" cy="724514"/>
      </dsp:txXfrm>
    </dsp:sp>
    <dsp:sp modelId="{57196895-ECE6-4404-BB8B-B4116973547C}">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E917B-2506-4718-96B7-BE4D9DCCC061}">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Statiske og tiltrækker støv</a:t>
          </a:r>
          <a:endParaRPr lang="en-US" sz="2000" kern="1200"/>
        </a:p>
      </dsp:txBody>
      <dsp:txXfrm>
        <a:off x="0" y="3624698"/>
        <a:ext cx="10515600" cy="724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B807C-FCD7-4711-9BD5-9A67ED1705D9}">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C49D6-0E2C-4E34-95E3-240E9FB84DF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HDPE</a:t>
          </a:r>
          <a:r>
            <a:rPr lang="da-DK" sz="2900" b="0" i="0" kern="1200"/>
            <a:t> er et forholdsvis stift plastmateriale og bruges til f.eks. afløbs-, vand og gasrør, madkasser og legetøj. </a:t>
          </a:r>
          <a:endParaRPr lang="en-US" sz="2900" kern="1200"/>
        </a:p>
      </dsp:txBody>
      <dsp:txXfrm>
        <a:off x="0" y="2124"/>
        <a:ext cx="10515600" cy="1449029"/>
      </dsp:txXfrm>
    </dsp:sp>
    <dsp:sp modelId="{02CF2EF9-F460-4792-87D7-43C7D1BDE449}">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9E493-D89C-417F-BE20-82866993F90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LDPE</a:t>
          </a:r>
          <a:r>
            <a:rPr lang="da-DK" sz="2900" b="0" i="0" kern="1200"/>
            <a:t> er et blødt plastmateriale og bruges til bl.a. plastposer og plastfilm. Ved forbrænding af ren polyethylen dannes CO</a:t>
          </a:r>
          <a:r>
            <a:rPr lang="da-DK" sz="2900" b="0" i="0" kern="1200" baseline="-25000"/>
            <a:t>2</a:t>
          </a:r>
          <a:r>
            <a:rPr lang="da-DK" sz="2900" b="0" i="0" kern="1200"/>
            <a:t> og H</a:t>
          </a:r>
          <a:r>
            <a:rPr lang="da-DK" sz="2900" b="0" i="0" kern="1200" baseline="-25000"/>
            <a:t>2</a:t>
          </a:r>
          <a:r>
            <a:rPr lang="da-DK" sz="2900" b="0" i="0" kern="1200"/>
            <a:t>O.</a:t>
          </a:r>
          <a:endParaRPr lang="en-US" sz="2900" kern="1200"/>
        </a:p>
      </dsp:txBody>
      <dsp:txXfrm>
        <a:off x="0" y="1451154"/>
        <a:ext cx="10515600" cy="1449029"/>
      </dsp:txXfrm>
    </dsp:sp>
    <dsp:sp modelId="{210891D0-0C77-4D51-9B56-B5B0C716AC78}">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312C2-A5C2-4C46-9227-B757572C5CEC}">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da-DK" sz="2900" kern="1200"/>
            <a:t>LDPE kan bruges til opbevaring men er i praksis uegnet på grund af lommernes bløde beskaffenhed</a:t>
          </a:r>
          <a:endParaRPr lang="en-US" sz="2900" kern="1200"/>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06CCA-9952-4F7A-B69C-C3C09323F448}">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8805A-D986-4FCB-8666-E178E803F32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Klemlommer er typisk fremstillet af PS</a:t>
          </a:r>
          <a:endParaRPr lang="en-US" sz="3300" kern="1200"/>
        </a:p>
      </dsp:txBody>
      <dsp:txXfrm>
        <a:off x="0" y="531"/>
        <a:ext cx="10515600" cy="870055"/>
      </dsp:txXfrm>
    </dsp:sp>
    <dsp:sp modelId="{D7EDB1E5-AF48-4995-9A52-27A61A5FCE24}">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43C39-AD90-4F1C-970E-0063528692F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Velegnet til opbevaring</a:t>
          </a:r>
          <a:endParaRPr lang="en-US" sz="3300" kern="1200"/>
        </a:p>
      </dsp:txBody>
      <dsp:txXfrm>
        <a:off x="0" y="870586"/>
        <a:ext cx="10515600" cy="870055"/>
      </dsp:txXfrm>
    </dsp:sp>
    <dsp:sp modelId="{75883755-5F35-4F37-B403-BB226B68CF6D}">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70906-1147-4CFA-8773-D4802C89FB2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Dog ikke sammen med PVC</a:t>
          </a:r>
          <a:endParaRPr lang="en-US" sz="3300" kern="1200"/>
        </a:p>
      </dsp:txBody>
      <dsp:txXfrm>
        <a:off x="0" y="1740641"/>
        <a:ext cx="10515600" cy="870055"/>
      </dsp:txXfrm>
    </dsp:sp>
    <dsp:sp modelId="{6DB3ECA5-72EE-4E43-BD0C-362A4B3C5F5F}">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322A6-F5BD-45A2-BE8A-AC7B27FCBC6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Svær at forarbejde – klemlommer er typisk limet sammen</a:t>
          </a:r>
          <a:endParaRPr lang="en-US" sz="3300" kern="1200"/>
        </a:p>
      </dsp:txBody>
      <dsp:txXfrm>
        <a:off x="0" y="2610696"/>
        <a:ext cx="10515600" cy="870055"/>
      </dsp:txXfrm>
    </dsp:sp>
    <dsp:sp modelId="{E9630B83-7460-4409-A3FC-11E84FDEEF1C}">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A7A2F8-22A6-4224-8241-4C7474B12891}">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da-DK" sz="3300" kern="1200"/>
            <a:t>Findes ikke f.eks. i A4 eller A3 lommer </a:t>
          </a:r>
          <a:endParaRPr lang="en-US" sz="3300" kern="1200"/>
        </a:p>
      </dsp:txBody>
      <dsp:txXfrm>
        <a:off x="0" y="3480751"/>
        <a:ext cx="10515600" cy="870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C8402-7819-45C2-A838-6F608A3830B6}">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EDBFE0-33CA-44BA-9FE1-66DF8900772F}">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Velegnet til opbevaring</a:t>
          </a:r>
          <a:endParaRPr lang="en-US" sz="2000" kern="1200"/>
        </a:p>
      </dsp:txBody>
      <dsp:txXfrm>
        <a:off x="0" y="2124"/>
        <a:ext cx="10515600" cy="724514"/>
      </dsp:txXfrm>
    </dsp:sp>
    <dsp:sp modelId="{B2343BDD-0408-4AC8-A6DC-CF62216C2A54}">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1D176-6865-4A22-9600-5A1CCA541E9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Bruges i museumssammenhæng til f.eks. opbevaring af fotos mm</a:t>
          </a:r>
          <a:endParaRPr lang="en-US" sz="2000" kern="1200"/>
        </a:p>
      </dsp:txBody>
      <dsp:txXfrm>
        <a:off x="0" y="726639"/>
        <a:ext cx="10515600" cy="724514"/>
      </dsp:txXfrm>
    </dsp:sp>
    <dsp:sp modelId="{D7DCF8DD-CE84-4BB0-8CEE-55D16F246D43}">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AC0C5-7699-4DD6-A165-8CCC9C032C80}">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Findes på markedet i forskellige formater: etuier, ringlommer og også i store formater – og i forskellige tykkelser</a:t>
          </a:r>
          <a:endParaRPr lang="en-US" sz="2000" kern="1200"/>
        </a:p>
      </dsp:txBody>
      <dsp:txXfrm>
        <a:off x="0" y="1451154"/>
        <a:ext cx="10515600" cy="724514"/>
      </dsp:txXfrm>
    </dsp:sp>
    <dsp:sp modelId="{241FA661-B0CB-42B9-A94E-71B9CFCC3E5F}">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0EAD8-3BC9-4FD7-9987-B75B0748E461}">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Ulempe: prisen – en A4 lommer koster typisk ca. 10 kr. stykket</a:t>
          </a:r>
          <a:endParaRPr lang="en-US" sz="2000" kern="1200"/>
        </a:p>
      </dsp:txBody>
      <dsp:txXfrm>
        <a:off x="0" y="2175669"/>
        <a:ext cx="10515600" cy="724514"/>
      </dsp:txXfrm>
    </dsp:sp>
    <dsp:sp modelId="{0EEE66F5-D97C-4BE4-9619-B4080CC119D5}">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E9B6B-489E-46FD-86C9-01FAD27FD8A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Polyesterlommerne markedsføres ikke af producenterne af filatelitilbehør</a:t>
          </a:r>
          <a:endParaRPr lang="en-US" sz="2000" kern="1200"/>
        </a:p>
      </dsp:txBody>
      <dsp:txXfrm>
        <a:off x="0" y="2900183"/>
        <a:ext cx="10515600" cy="724514"/>
      </dsp:txXfrm>
    </dsp:sp>
    <dsp:sp modelId="{F5760FD6-FA35-4BB5-8008-E78D24FA3595}">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E4901-15C2-43A7-9A90-90FA07B3BBC2}">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kern="1200"/>
            <a:t>De skal købes hos museumsleverandører</a:t>
          </a:r>
          <a:endParaRPr lang="en-US" sz="2000" kern="1200"/>
        </a:p>
      </dsp:txBody>
      <dsp:txXfrm>
        <a:off x="0" y="3624698"/>
        <a:ext cx="10515600" cy="7245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D26D6-854C-4CBA-BF9E-85EE5DCB0618}">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1F7F2-89F9-47EC-A33B-B3F6CABB49D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kern="1200" dirty="0" err="1"/>
            <a:t>Pergamyn</a:t>
          </a:r>
          <a:r>
            <a:rPr lang="da-DK" sz="2400" kern="1200" dirty="0"/>
            <a:t> er en papirtype som er specielt overfladebehandlet </a:t>
          </a:r>
          <a:endParaRPr lang="en-US" sz="2400" kern="1200" dirty="0"/>
        </a:p>
      </dsp:txBody>
      <dsp:txXfrm>
        <a:off x="0" y="531"/>
        <a:ext cx="10515600" cy="870055"/>
      </dsp:txXfrm>
    </dsp:sp>
    <dsp:sp modelId="{D6E4DAFC-1E85-499E-BDA7-F57EE9068E51}">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40DBD-91AE-4E7A-8A48-92756C1030E3}">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kern="1200"/>
            <a:t>Velegnet til opbevaring men ældes med tiden</a:t>
          </a:r>
          <a:endParaRPr lang="en-US" sz="2400" kern="1200"/>
        </a:p>
      </dsp:txBody>
      <dsp:txXfrm>
        <a:off x="0" y="870586"/>
        <a:ext cx="10515600" cy="870055"/>
      </dsp:txXfrm>
    </dsp:sp>
    <dsp:sp modelId="{0B746578-51E4-47FC-A621-F49920A15290}">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E9872-3DB6-48E3-9FB2-D7EC1012AC2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kern="1200"/>
            <a:t>Ældre pergamynkuverter kan blive brune og påvirke indholdet</a:t>
          </a:r>
          <a:endParaRPr lang="en-US" sz="2400" kern="1200"/>
        </a:p>
      </dsp:txBody>
      <dsp:txXfrm>
        <a:off x="0" y="1740641"/>
        <a:ext cx="10515600" cy="870055"/>
      </dsp:txXfrm>
    </dsp:sp>
    <dsp:sp modelId="{4EE1FCC9-116B-4168-B28A-5B9837F9B340}">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FFADB-BBA0-4853-BBA4-F8388998A01A}">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kern="1200"/>
            <a:t>Pergamynstriber i ældre indstiksbøger det samme</a:t>
          </a:r>
          <a:endParaRPr lang="en-US" sz="2400" kern="1200"/>
        </a:p>
      </dsp:txBody>
      <dsp:txXfrm>
        <a:off x="0" y="2610696"/>
        <a:ext cx="10515600" cy="870055"/>
      </dsp:txXfrm>
    </dsp:sp>
    <dsp:sp modelId="{C8C4BC21-380F-4D3E-97B1-391EFAC0942C}">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C287D-4122-41A0-9C8A-F35E265EDB42}">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a-DK" sz="2400" kern="1200"/>
            <a:t>Materialet skal jævnligt skiftes om i nye kuverter og indstiksbøger og de ældre materialer skal smides ud</a:t>
          </a:r>
          <a:endParaRPr lang="en-US" sz="2400" kern="1200"/>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32099A2-3A4F-4872-B236-2968A37DBFE4}" type="datetimeFigureOut">
              <a:rPr lang="da-DK" smtClean="0"/>
              <a:t>03-01-2025</a:t>
            </a:fld>
            <a:endParaRPr lang="da-DK"/>
          </a:p>
        </p:txBody>
      </p:sp>
      <p:sp>
        <p:nvSpPr>
          <p:cNvPr id="4" name="Pladsholder til slidebillede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C40A003F-1F02-4EF9-B157-D7D72AEA968F}" type="slidenum">
              <a:rPr lang="da-DK" smtClean="0"/>
              <a:t>‹nr.›</a:t>
            </a:fld>
            <a:endParaRPr lang="da-DK"/>
          </a:p>
        </p:txBody>
      </p:sp>
    </p:spTree>
    <p:extLst>
      <p:ext uri="{BB962C8B-B14F-4D97-AF65-F5344CB8AC3E}">
        <p14:creationId xmlns:p14="http://schemas.microsoft.com/office/powerpoint/2010/main" val="396828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40A003F-1F02-4EF9-B157-D7D72AEA968F}" type="slidenum">
              <a:rPr lang="da-DK" smtClean="0"/>
              <a:t>14</a:t>
            </a:fld>
            <a:endParaRPr lang="da-DK"/>
          </a:p>
        </p:txBody>
      </p:sp>
    </p:spTree>
    <p:extLst>
      <p:ext uri="{BB962C8B-B14F-4D97-AF65-F5344CB8AC3E}">
        <p14:creationId xmlns:p14="http://schemas.microsoft.com/office/powerpoint/2010/main" val="366950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22181-5D9B-8661-066D-39A003F7BCA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0D261B6-2B98-459A-EB7E-5CC16E5F0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BDEAD41-3437-BE02-8370-150788AB56F7}"/>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BB60EE4A-A50B-5C84-520B-8287211FCA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7BFA7DC-6342-A477-7923-E88F4F2187D9}"/>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9277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93770-54CE-BCFF-97B1-8413CB337D0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2E0CAB-29D7-F3CC-C69D-3E0538C70B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B0E2DA-08D1-038B-5E6B-1DF8E1650DF9}"/>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BB24DDCD-4103-1BF2-A2D3-033A4E5D07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87ACBF5-00AB-927D-ACB5-3EF021C58F96}"/>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134863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6CED090-CDDA-D1BC-4214-B957D409326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299D51-FED8-2BEE-A847-DC082873CA0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470B650-8A3F-72E9-049C-82364613AF8B}"/>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3A59DACC-08F1-9617-8695-C30289A6CAC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B5B7D05-A978-6673-C59B-EBE562071A33}"/>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18252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B51D7-2CD3-5786-0EB0-9BA5D147794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8A75B38-C779-E9A9-87FD-87F547605BC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51D279-910B-CC6F-88AA-7D1EE1E090C4}"/>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88CDE90F-97D1-9DFC-8723-630B695514C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0DB356-8077-84AD-8F88-73A73C551610}"/>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7663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B2908-8454-61DC-F389-BDE8BB05AEA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5CDFC9D-4D57-F94F-B30A-E3793EA772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D03D9F1-BBBB-D308-F308-D27D50A8CA0E}"/>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C971DFAB-CDC1-706E-CF64-FFF2AE1D9CF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7A19B0-11F9-74FB-AF34-086F5C40DAC4}"/>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255701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26D29-D6A8-B61A-FD9A-E98B9771146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6F00C4C-DF20-523B-1E5F-56BFB187464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3470AF2-0E62-47A5-6616-E1947FA270A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70D31B4-FE07-1308-321E-9CB7B5A1146D}"/>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6" name="Pladsholder til sidefod 5">
            <a:extLst>
              <a:ext uri="{FF2B5EF4-FFF2-40B4-BE49-F238E27FC236}">
                <a16:creationId xmlns:a16="http://schemas.microsoft.com/office/drawing/2014/main" id="{A3588F21-F1EB-DDA2-E666-97E007053A2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6783D1-3828-2A0A-C24D-1AFAA54B2F55}"/>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164858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50E37-33C2-035D-2F99-D75D0678F6C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27BABEB-6BDF-EB69-F0EC-2740C1464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95878C-1BD5-F964-23F0-0D635FFA71D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B6EECB6-004A-A648-B873-9FD4E85BE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3082CD8-EBCD-003D-63EF-89D3AE6EB71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E71FB85-1FDA-B345-D9B2-FA14167B697A}"/>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8" name="Pladsholder til sidefod 7">
            <a:extLst>
              <a:ext uri="{FF2B5EF4-FFF2-40B4-BE49-F238E27FC236}">
                <a16:creationId xmlns:a16="http://schemas.microsoft.com/office/drawing/2014/main" id="{47BA78E4-1D14-65E3-1D65-5E5797425AF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DB20753-5240-164F-6918-42D3E94B6DFD}"/>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339687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BC86-100D-13CA-0F1E-6587895E277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44F4747-4925-809E-B108-F384F713A2A7}"/>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4" name="Pladsholder til sidefod 3">
            <a:extLst>
              <a:ext uri="{FF2B5EF4-FFF2-40B4-BE49-F238E27FC236}">
                <a16:creationId xmlns:a16="http://schemas.microsoft.com/office/drawing/2014/main" id="{882D80A4-781F-6353-790C-89137D534D1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52E04D6-7902-4F72-6FAD-7F51FB468334}"/>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52663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A8C7DD6-A445-E041-A738-FA61565CAD78}"/>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3" name="Pladsholder til sidefod 2">
            <a:extLst>
              <a:ext uri="{FF2B5EF4-FFF2-40B4-BE49-F238E27FC236}">
                <a16:creationId xmlns:a16="http://schemas.microsoft.com/office/drawing/2014/main" id="{2C96BD19-6570-61F9-1C5D-D6446B65D1E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AFDC7D6-5F65-49BE-7E4A-0B1384EF98B3}"/>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21474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E06D7-4861-8839-8E77-43FA41549B9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B7ECBD6-A699-FB0D-EC25-D10815736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D895027-756B-405F-E3F0-B89BD6073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A3DE49F-701D-9F2F-8096-03E158A9DAAD}"/>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6" name="Pladsholder til sidefod 5">
            <a:extLst>
              <a:ext uri="{FF2B5EF4-FFF2-40B4-BE49-F238E27FC236}">
                <a16:creationId xmlns:a16="http://schemas.microsoft.com/office/drawing/2014/main" id="{5EDFBCEE-3530-06F3-6953-F3221592A35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4FB1259-1AA9-1005-12A0-EDCFB3AFC325}"/>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18600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084FE-B4ED-8432-11BA-471318FD25A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9D4DFF3-5957-6797-F82D-4B74A52A8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1A90406-1976-4CBF-DF91-40688BC60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DC7F92-16E3-495F-8335-47EF13C934CC}"/>
              </a:ext>
            </a:extLst>
          </p:cNvPr>
          <p:cNvSpPr>
            <a:spLocks noGrp="1"/>
          </p:cNvSpPr>
          <p:nvPr>
            <p:ph type="dt" sz="half" idx="10"/>
          </p:nvPr>
        </p:nvSpPr>
        <p:spPr/>
        <p:txBody>
          <a:bodyPr/>
          <a:lstStyle/>
          <a:p>
            <a:fld id="{1B4F54FA-5C0A-4212-A12B-4448CA9BF9F3}" type="datetimeFigureOut">
              <a:rPr lang="da-DK" smtClean="0"/>
              <a:t>03-01-2025</a:t>
            </a:fld>
            <a:endParaRPr lang="da-DK"/>
          </a:p>
        </p:txBody>
      </p:sp>
      <p:sp>
        <p:nvSpPr>
          <p:cNvPr id="6" name="Pladsholder til sidefod 5">
            <a:extLst>
              <a:ext uri="{FF2B5EF4-FFF2-40B4-BE49-F238E27FC236}">
                <a16:creationId xmlns:a16="http://schemas.microsoft.com/office/drawing/2014/main" id="{503CF845-F4A2-BEA3-11C0-5F7044B5681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F32E283-9878-705D-A74F-A1C334ECAC06}"/>
              </a:ext>
            </a:extLst>
          </p:cNvPr>
          <p:cNvSpPr>
            <a:spLocks noGrp="1"/>
          </p:cNvSpPr>
          <p:nvPr>
            <p:ph type="sldNum" sz="quarter" idx="12"/>
          </p:nvPr>
        </p:nvSpPr>
        <p:spPr/>
        <p:txBody>
          <a:bodyPr/>
          <a:lstStyle/>
          <a:p>
            <a:fld id="{763FB159-978E-401D-A6D4-F539BBF05263}" type="slidenum">
              <a:rPr lang="da-DK" smtClean="0"/>
              <a:t>‹nr.›</a:t>
            </a:fld>
            <a:endParaRPr lang="da-DK"/>
          </a:p>
        </p:txBody>
      </p:sp>
    </p:spTree>
    <p:extLst>
      <p:ext uri="{BB962C8B-B14F-4D97-AF65-F5344CB8AC3E}">
        <p14:creationId xmlns:p14="http://schemas.microsoft.com/office/powerpoint/2010/main" val="296023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FA60899-7688-F329-4829-BCAA83AFF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8AB57E8-F16C-7254-68AA-8C59E1540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83ED60-E10B-DD87-6AC4-D84E14F86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4F54FA-5C0A-4212-A12B-4448CA9BF9F3}" type="datetimeFigureOut">
              <a:rPr lang="da-DK" smtClean="0"/>
              <a:t>03-01-2025</a:t>
            </a:fld>
            <a:endParaRPr lang="da-DK"/>
          </a:p>
        </p:txBody>
      </p:sp>
      <p:sp>
        <p:nvSpPr>
          <p:cNvPr id="5" name="Pladsholder til sidefod 4">
            <a:extLst>
              <a:ext uri="{FF2B5EF4-FFF2-40B4-BE49-F238E27FC236}">
                <a16:creationId xmlns:a16="http://schemas.microsoft.com/office/drawing/2014/main" id="{8755167C-4ABA-41A2-917F-65BDD8AA9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ED1B6878-9889-5DF4-AD1C-A09235008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3FB159-978E-401D-A6D4-F539BBF05263}" type="slidenum">
              <a:rPr lang="da-DK" smtClean="0"/>
              <a:t>‹nr.›</a:t>
            </a:fld>
            <a:endParaRPr lang="da-DK"/>
          </a:p>
        </p:txBody>
      </p:sp>
    </p:spTree>
    <p:extLst>
      <p:ext uri="{BB962C8B-B14F-4D97-AF65-F5344CB8AC3E}">
        <p14:creationId xmlns:p14="http://schemas.microsoft.com/office/powerpoint/2010/main" val="238991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D177F-06D0-1B8B-23A8-53467004295F}"/>
              </a:ext>
            </a:extLst>
          </p:cNvPr>
          <p:cNvSpPr>
            <a:spLocks noGrp="1"/>
          </p:cNvSpPr>
          <p:nvPr>
            <p:ph type="ctrTitle"/>
          </p:nvPr>
        </p:nvSpPr>
        <p:spPr/>
        <p:txBody>
          <a:bodyPr/>
          <a:lstStyle/>
          <a:p>
            <a:r>
              <a:rPr lang="da-DK" dirty="0"/>
              <a:t>Sikker opbevaring af frimærker og forsendelser</a:t>
            </a:r>
          </a:p>
        </p:txBody>
      </p:sp>
      <p:sp>
        <p:nvSpPr>
          <p:cNvPr id="3" name="Undertitel 2">
            <a:extLst>
              <a:ext uri="{FF2B5EF4-FFF2-40B4-BE49-F238E27FC236}">
                <a16:creationId xmlns:a16="http://schemas.microsoft.com/office/drawing/2014/main" id="{CC320727-E7E5-C4D9-0703-E4B33CA69F6D}"/>
              </a:ext>
            </a:extLst>
          </p:cNvPr>
          <p:cNvSpPr>
            <a:spLocks noGrp="1"/>
          </p:cNvSpPr>
          <p:nvPr>
            <p:ph type="subTitle" idx="1"/>
          </p:nvPr>
        </p:nvSpPr>
        <p:spPr/>
        <p:txBody>
          <a:bodyPr/>
          <a:lstStyle/>
          <a:p>
            <a:r>
              <a:rPr lang="da-DK" dirty="0"/>
              <a:t>Januar 2025</a:t>
            </a:r>
          </a:p>
        </p:txBody>
      </p:sp>
    </p:spTree>
    <p:extLst>
      <p:ext uri="{BB962C8B-B14F-4D97-AF65-F5344CB8AC3E}">
        <p14:creationId xmlns:p14="http://schemas.microsoft.com/office/powerpoint/2010/main" val="3001328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B63CA-02AC-6553-38D7-122E2DA5EF31}"/>
              </a:ext>
            </a:extLst>
          </p:cNvPr>
          <p:cNvSpPr>
            <a:spLocks noGrp="1"/>
          </p:cNvSpPr>
          <p:nvPr>
            <p:ph type="title"/>
          </p:nvPr>
        </p:nvSpPr>
        <p:spPr/>
        <p:txBody>
          <a:bodyPr/>
          <a:lstStyle/>
          <a:p>
            <a:r>
              <a:rPr lang="da-DK" dirty="0"/>
              <a:t>Resultat</a:t>
            </a:r>
          </a:p>
        </p:txBody>
      </p:sp>
      <p:sp>
        <p:nvSpPr>
          <p:cNvPr id="3" name="Pladsholder til indhold 2">
            <a:extLst>
              <a:ext uri="{FF2B5EF4-FFF2-40B4-BE49-F238E27FC236}">
                <a16:creationId xmlns:a16="http://schemas.microsoft.com/office/drawing/2014/main" id="{E21617CD-5462-C43B-15E2-55760CFA0C8B}"/>
              </a:ext>
            </a:extLst>
          </p:cNvPr>
          <p:cNvSpPr>
            <a:spLocks noGrp="1"/>
          </p:cNvSpPr>
          <p:nvPr>
            <p:ph idx="1"/>
          </p:nvPr>
        </p:nvSpPr>
        <p:spPr/>
        <p:txBody>
          <a:bodyPr/>
          <a:lstStyle/>
          <a:p>
            <a:r>
              <a:rPr lang="da-DK" dirty="0"/>
              <a:t>Kun PET, PS, Hård PVC (uden blødgørerindhold!) og </a:t>
            </a:r>
            <a:r>
              <a:rPr lang="da-DK" dirty="0" err="1"/>
              <a:t>pergamynpapir</a:t>
            </a:r>
            <a:r>
              <a:rPr lang="da-DK" dirty="0"/>
              <a:t> viste ingen påvirkning på frimærker eller aftryk på folie, hverken i dagslys eller under UV</a:t>
            </a:r>
          </a:p>
          <a:p>
            <a:r>
              <a:rPr lang="da-DK" dirty="0"/>
              <a:t>PP og PE viste påvirkninger af folien pga. af aftryk af </a:t>
            </a:r>
            <a:r>
              <a:rPr lang="da-DK" dirty="0" err="1"/>
              <a:t>flourescens</a:t>
            </a:r>
            <a:r>
              <a:rPr lang="da-DK" dirty="0"/>
              <a:t> fra frimærkerne</a:t>
            </a:r>
          </a:p>
          <a:p>
            <a:r>
              <a:rPr lang="da-DK" dirty="0" err="1"/>
              <a:t>Cellophan</a:t>
            </a:r>
            <a:r>
              <a:rPr lang="da-DK" dirty="0"/>
              <a:t> og PVC med indhold af blødgører viste store påvirkninger af folie og frimærker</a:t>
            </a:r>
          </a:p>
        </p:txBody>
      </p:sp>
    </p:spTree>
    <p:extLst>
      <p:ext uri="{BB962C8B-B14F-4D97-AF65-F5344CB8AC3E}">
        <p14:creationId xmlns:p14="http://schemas.microsoft.com/office/powerpoint/2010/main" val="354176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5AB83-2C9C-CFD5-0081-035F164F54F8}"/>
              </a:ext>
            </a:extLst>
          </p:cNvPr>
          <p:cNvSpPr>
            <a:spLocks noGrp="1"/>
          </p:cNvSpPr>
          <p:nvPr>
            <p:ph type="title"/>
          </p:nvPr>
        </p:nvSpPr>
        <p:spPr/>
        <p:txBody>
          <a:bodyPr/>
          <a:lstStyle/>
          <a:p>
            <a:r>
              <a:rPr lang="da-DK" dirty="0"/>
              <a:t>PVC</a:t>
            </a:r>
          </a:p>
        </p:txBody>
      </p:sp>
      <p:graphicFrame>
        <p:nvGraphicFramePr>
          <p:cNvPr id="5" name="Pladsholder til indhold 2">
            <a:extLst>
              <a:ext uri="{FF2B5EF4-FFF2-40B4-BE49-F238E27FC236}">
                <a16:creationId xmlns:a16="http://schemas.microsoft.com/office/drawing/2014/main" id="{E6CE628A-8A3C-EC03-D026-E44EFFDB215A}"/>
              </a:ext>
            </a:extLst>
          </p:cNvPr>
          <p:cNvGraphicFramePr>
            <a:graphicFrameLocks noGrp="1"/>
          </p:cNvGraphicFramePr>
          <p:nvPr>
            <p:ph idx="1"/>
            <p:extLst>
              <p:ext uri="{D42A27DB-BD31-4B8C-83A1-F6EECF244321}">
                <p14:modId xmlns:p14="http://schemas.microsoft.com/office/powerpoint/2010/main" val="26851212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42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08395-4FF3-0C22-6232-04550B2D9B67}"/>
              </a:ext>
            </a:extLst>
          </p:cNvPr>
          <p:cNvSpPr>
            <a:spLocks noGrp="1"/>
          </p:cNvSpPr>
          <p:nvPr>
            <p:ph type="title"/>
          </p:nvPr>
        </p:nvSpPr>
        <p:spPr>
          <a:xfrm>
            <a:off x="838200" y="365125"/>
            <a:ext cx="4858709" cy="5266000"/>
          </a:xfrm>
        </p:spPr>
        <p:txBody>
          <a:bodyPr>
            <a:normAutofit/>
          </a:bodyPr>
          <a:lstStyle/>
          <a:p>
            <a:r>
              <a:rPr lang="da-DK" dirty="0" err="1"/>
              <a:t>Svinglommer</a:t>
            </a:r>
            <a:r>
              <a:rPr lang="da-DK" dirty="0"/>
              <a:t> af PVC</a:t>
            </a:r>
            <a:br>
              <a:rPr lang="da-DK" dirty="0"/>
            </a:br>
            <a:br>
              <a:rPr lang="da-DK" dirty="0"/>
            </a:br>
            <a:r>
              <a:rPr lang="da-DK" sz="3200" dirty="0"/>
              <a:t>Tekst i gamle dage: </a:t>
            </a:r>
            <a:br>
              <a:rPr lang="da-DK" sz="3200" dirty="0"/>
            </a:br>
            <a:r>
              <a:rPr lang="da-DK" sz="3200" dirty="0"/>
              <a:t>Ikke velegnet til langtidsopbevaring – skal tages alvorligt</a:t>
            </a:r>
          </a:p>
        </p:txBody>
      </p:sp>
      <p:pic>
        <p:nvPicPr>
          <p:cNvPr id="4" name="Billede 3" descr="Et billede, der indeholder tekst, Rektangel, Tryk, skærmbillede&#10;&#10;Automatisk genereret beskrivelse">
            <a:extLst>
              <a:ext uri="{FF2B5EF4-FFF2-40B4-BE49-F238E27FC236}">
                <a16:creationId xmlns:a16="http://schemas.microsoft.com/office/drawing/2014/main" id="{0912AB3E-191C-AC9E-ADD3-BEF8F1C33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094" y="149658"/>
            <a:ext cx="4532161" cy="6558683"/>
          </a:xfrm>
          <a:prstGeom prst="rect">
            <a:avLst/>
          </a:prstGeom>
        </p:spPr>
      </p:pic>
    </p:spTree>
    <p:extLst>
      <p:ext uri="{BB962C8B-B14F-4D97-AF65-F5344CB8AC3E}">
        <p14:creationId xmlns:p14="http://schemas.microsoft.com/office/powerpoint/2010/main" val="12571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84E7C-92B0-44A4-8D3B-B84DA47B26E1}"/>
              </a:ext>
            </a:extLst>
          </p:cNvPr>
          <p:cNvSpPr>
            <a:spLocks noGrp="1"/>
          </p:cNvSpPr>
          <p:nvPr>
            <p:ph type="title"/>
          </p:nvPr>
        </p:nvSpPr>
        <p:spPr/>
        <p:txBody>
          <a:bodyPr/>
          <a:lstStyle/>
          <a:p>
            <a:r>
              <a:rPr lang="da-DK" dirty="0"/>
              <a:t>PP - polypropylen</a:t>
            </a:r>
          </a:p>
        </p:txBody>
      </p:sp>
      <p:graphicFrame>
        <p:nvGraphicFramePr>
          <p:cNvPr id="5" name="Pladsholder til indhold 2">
            <a:extLst>
              <a:ext uri="{FF2B5EF4-FFF2-40B4-BE49-F238E27FC236}">
                <a16:creationId xmlns:a16="http://schemas.microsoft.com/office/drawing/2014/main" id="{8BFFEAD6-92B1-BED0-3E17-2A41452EACBF}"/>
              </a:ext>
            </a:extLst>
          </p:cNvPr>
          <p:cNvGraphicFramePr>
            <a:graphicFrameLocks noGrp="1"/>
          </p:cNvGraphicFramePr>
          <p:nvPr>
            <p:ph idx="1"/>
            <p:extLst>
              <p:ext uri="{D42A27DB-BD31-4B8C-83A1-F6EECF244321}">
                <p14:modId xmlns:p14="http://schemas.microsoft.com/office/powerpoint/2010/main" val="37624845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DFCBD-47AA-5ACE-9AD8-1E1CEBC20117}"/>
              </a:ext>
            </a:extLst>
          </p:cNvPr>
          <p:cNvSpPr>
            <a:spLocks noGrp="1"/>
          </p:cNvSpPr>
          <p:nvPr>
            <p:ph type="title"/>
          </p:nvPr>
        </p:nvSpPr>
        <p:spPr>
          <a:xfrm>
            <a:off x="838200" y="365125"/>
            <a:ext cx="3540276" cy="728285"/>
          </a:xfrm>
        </p:spPr>
        <p:txBody>
          <a:bodyPr/>
          <a:lstStyle/>
          <a:p>
            <a:r>
              <a:rPr lang="da-DK" dirty="0"/>
              <a:t>PP lomme A4</a:t>
            </a:r>
          </a:p>
        </p:txBody>
      </p:sp>
      <p:pic>
        <p:nvPicPr>
          <p:cNvPr id="5" name="Pladsholder til indhold 4" descr="Et billede, der indeholder tekst, Font/skrifttype, Rektangel, billet&#10;&#10;Automatisk genereret beskrivelse">
            <a:extLst>
              <a:ext uri="{FF2B5EF4-FFF2-40B4-BE49-F238E27FC236}">
                <a16:creationId xmlns:a16="http://schemas.microsoft.com/office/drawing/2014/main" id="{A96CC362-340D-4FB6-4F59-D5BE1A1A64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2852" y="1901163"/>
            <a:ext cx="9668624" cy="3730306"/>
          </a:xfrm>
        </p:spPr>
      </p:pic>
    </p:spTree>
    <p:extLst>
      <p:ext uri="{BB962C8B-B14F-4D97-AF65-F5344CB8AC3E}">
        <p14:creationId xmlns:p14="http://schemas.microsoft.com/office/powerpoint/2010/main" val="236706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3CB8A-2336-C470-AD73-4E3D2B15E75D}"/>
              </a:ext>
            </a:extLst>
          </p:cNvPr>
          <p:cNvSpPr>
            <a:spLocks noGrp="1"/>
          </p:cNvSpPr>
          <p:nvPr>
            <p:ph type="title"/>
          </p:nvPr>
        </p:nvSpPr>
        <p:spPr/>
        <p:txBody>
          <a:bodyPr/>
          <a:lstStyle/>
          <a:p>
            <a:r>
              <a:rPr lang="da-DK" dirty="0" err="1"/>
              <a:t>Polyethylen</a:t>
            </a:r>
            <a:r>
              <a:rPr lang="da-DK" dirty="0"/>
              <a:t> – HDPE og LDPE</a:t>
            </a:r>
          </a:p>
        </p:txBody>
      </p:sp>
      <p:graphicFrame>
        <p:nvGraphicFramePr>
          <p:cNvPr id="5" name="Pladsholder til indhold 2">
            <a:extLst>
              <a:ext uri="{FF2B5EF4-FFF2-40B4-BE49-F238E27FC236}">
                <a16:creationId xmlns:a16="http://schemas.microsoft.com/office/drawing/2014/main" id="{B4445CDF-6404-AD9F-2A90-2CB7C588C7D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61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38B62-2E87-73C7-FBC0-3D423DF69BD3}"/>
              </a:ext>
            </a:extLst>
          </p:cNvPr>
          <p:cNvSpPr>
            <a:spLocks noGrp="1"/>
          </p:cNvSpPr>
          <p:nvPr>
            <p:ph type="title"/>
          </p:nvPr>
        </p:nvSpPr>
        <p:spPr/>
        <p:txBody>
          <a:bodyPr/>
          <a:lstStyle/>
          <a:p>
            <a:r>
              <a:rPr lang="da-DK" dirty="0"/>
              <a:t>PS - </a:t>
            </a:r>
            <a:r>
              <a:rPr lang="da-DK" dirty="0" err="1"/>
              <a:t>Polystyrol</a:t>
            </a:r>
            <a:endParaRPr lang="da-DK" dirty="0"/>
          </a:p>
        </p:txBody>
      </p:sp>
      <p:graphicFrame>
        <p:nvGraphicFramePr>
          <p:cNvPr id="5" name="Pladsholder til indhold 2">
            <a:extLst>
              <a:ext uri="{FF2B5EF4-FFF2-40B4-BE49-F238E27FC236}">
                <a16:creationId xmlns:a16="http://schemas.microsoft.com/office/drawing/2014/main" id="{802045D4-6454-81DC-124E-F14C816FFCE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14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AABBC-465F-F910-5F2E-D6DD6471707D}"/>
              </a:ext>
            </a:extLst>
          </p:cNvPr>
          <p:cNvSpPr>
            <a:spLocks noGrp="1"/>
          </p:cNvSpPr>
          <p:nvPr>
            <p:ph type="title"/>
          </p:nvPr>
        </p:nvSpPr>
        <p:spPr/>
        <p:txBody>
          <a:bodyPr/>
          <a:lstStyle/>
          <a:p>
            <a:r>
              <a:rPr lang="da-DK" dirty="0"/>
              <a:t>PET - Polyester</a:t>
            </a:r>
          </a:p>
        </p:txBody>
      </p:sp>
      <p:graphicFrame>
        <p:nvGraphicFramePr>
          <p:cNvPr id="5" name="Pladsholder til indhold 2">
            <a:extLst>
              <a:ext uri="{FF2B5EF4-FFF2-40B4-BE49-F238E27FC236}">
                <a16:creationId xmlns:a16="http://schemas.microsoft.com/office/drawing/2014/main" id="{51C61015-5F8B-DF0F-4A5D-4680C72FB76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08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009B7F-171A-B159-ACF7-F23CDDC8335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Secol hjemmeside</a:t>
            </a:r>
          </a:p>
        </p:txBody>
      </p:sp>
      <p:pic>
        <p:nvPicPr>
          <p:cNvPr id="5" name="Pladsholder til indhold 4" descr="Et billede, der indeholder tekst, skærmbillede, brev, Font/skrifttype&#10;&#10;Automatisk genereret beskrivelse">
            <a:extLst>
              <a:ext uri="{FF2B5EF4-FFF2-40B4-BE49-F238E27FC236}">
                <a16:creationId xmlns:a16="http://schemas.microsoft.com/office/drawing/2014/main" id="{337DE779-A926-A3EF-AE6C-FBCD01D54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256" y="1675227"/>
            <a:ext cx="7479487" cy="4394199"/>
          </a:xfrm>
          <a:prstGeom prst="rect">
            <a:avLst/>
          </a:prstGeom>
        </p:spPr>
      </p:pic>
    </p:spTree>
    <p:extLst>
      <p:ext uri="{BB962C8B-B14F-4D97-AF65-F5344CB8AC3E}">
        <p14:creationId xmlns:p14="http://schemas.microsoft.com/office/powerpoint/2010/main" val="294296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6CBE3-E614-684D-943A-4EBFD3FC546B}"/>
              </a:ext>
            </a:extLst>
          </p:cNvPr>
          <p:cNvSpPr>
            <a:spLocks noGrp="1"/>
          </p:cNvSpPr>
          <p:nvPr>
            <p:ph type="title"/>
          </p:nvPr>
        </p:nvSpPr>
        <p:spPr/>
        <p:txBody>
          <a:bodyPr/>
          <a:lstStyle/>
          <a:p>
            <a:r>
              <a:rPr lang="da-DK" dirty="0"/>
              <a:t>Info: </a:t>
            </a:r>
            <a:r>
              <a:rPr lang="da-DK" dirty="0" err="1"/>
              <a:t>Pergamyn</a:t>
            </a:r>
            <a:r>
              <a:rPr lang="da-DK" dirty="0"/>
              <a:t>/Pergamentpapir</a:t>
            </a:r>
          </a:p>
        </p:txBody>
      </p:sp>
      <p:sp>
        <p:nvSpPr>
          <p:cNvPr id="3" name="Pladsholder til indhold 2">
            <a:extLst>
              <a:ext uri="{FF2B5EF4-FFF2-40B4-BE49-F238E27FC236}">
                <a16:creationId xmlns:a16="http://schemas.microsoft.com/office/drawing/2014/main" id="{F790BDB9-467D-4DA0-88DB-4D86A83271ED}"/>
              </a:ext>
            </a:extLst>
          </p:cNvPr>
          <p:cNvSpPr>
            <a:spLocks noGrp="1"/>
          </p:cNvSpPr>
          <p:nvPr>
            <p:ph idx="1"/>
          </p:nvPr>
        </p:nvSpPr>
        <p:spPr/>
        <p:txBody>
          <a:bodyPr>
            <a:normAutofit fontScale="92500" lnSpcReduction="10000"/>
          </a:bodyPr>
          <a:lstStyle/>
          <a:p>
            <a:r>
              <a:rPr lang="da-DK" b="0" i="0" dirty="0">
                <a:solidFill>
                  <a:srgbClr val="000000"/>
                </a:solidFill>
                <a:effectLst/>
                <a:latin typeface="Publico text"/>
              </a:rPr>
              <a:t>Pergamentpapir, træfrit papir af høj kvalitet, som er imprægneret med glycerin for at opnå vand- og fedttæthed</a:t>
            </a:r>
          </a:p>
          <a:p>
            <a:r>
              <a:rPr lang="da-DK" b="0" i="0" dirty="0" err="1">
                <a:solidFill>
                  <a:srgbClr val="1F2127"/>
                </a:solidFill>
                <a:effectLst/>
                <a:latin typeface="Fraunces"/>
              </a:rPr>
              <a:t>Pergamyn</a:t>
            </a:r>
            <a:r>
              <a:rPr lang="da-DK" b="0" i="0" dirty="0">
                <a:solidFill>
                  <a:srgbClr val="1F2127"/>
                </a:solidFill>
                <a:effectLst/>
                <a:latin typeface="Fraunces"/>
              </a:rPr>
              <a:t> fremstilles normalt ved at behandle cellulosebaserede materialer som træmasse eller bambusfibre. Disse råmaterialer gennemgår en række kemiske processer for at fjerne urenheder og skabe en homogen masse, der kan danne grundlaget for </a:t>
            </a:r>
            <a:r>
              <a:rPr lang="da-DK" b="0" i="0" dirty="0" err="1">
                <a:solidFill>
                  <a:srgbClr val="1F2127"/>
                </a:solidFill>
                <a:effectLst/>
                <a:latin typeface="Fraunces"/>
              </a:rPr>
              <a:t>pergamynproduktionen</a:t>
            </a:r>
            <a:r>
              <a:rPr lang="da-DK" b="0" i="0" dirty="0">
                <a:solidFill>
                  <a:srgbClr val="1F2127"/>
                </a:solidFill>
                <a:effectLst/>
                <a:latin typeface="Fraunces"/>
              </a:rPr>
              <a:t>.</a:t>
            </a:r>
          </a:p>
          <a:p>
            <a:r>
              <a:rPr lang="da-DK" b="0" i="0" dirty="0">
                <a:solidFill>
                  <a:srgbClr val="1F2127"/>
                </a:solidFill>
                <a:effectLst/>
                <a:latin typeface="Fraunces"/>
              </a:rPr>
              <a:t>Det er mere holdbart end almindeligt papir og kan modstå gentagne foldninger og håndtering. Det er også modstandsdygtigt over for fugt og fedt, hvilket gør det velegnet til madlavningsformål </a:t>
            </a:r>
          </a:p>
          <a:p>
            <a:r>
              <a:rPr lang="da-DK" b="0" i="0" dirty="0" err="1">
                <a:solidFill>
                  <a:srgbClr val="1F2127"/>
                </a:solidFill>
                <a:effectLst/>
                <a:latin typeface="Fraunces"/>
              </a:rPr>
              <a:t>pergamyn</a:t>
            </a:r>
            <a:r>
              <a:rPr lang="da-DK" b="0" i="0" dirty="0">
                <a:solidFill>
                  <a:srgbClr val="1F2127"/>
                </a:solidFill>
                <a:effectLst/>
                <a:latin typeface="Fraunces"/>
              </a:rPr>
              <a:t> have en tendens til at blive gult eller misfarvet over tid, hvis det ikke opbevares korrekt</a:t>
            </a:r>
            <a:endParaRPr lang="da-DK" dirty="0"/>
          </a:p>
        </p:txBody>
      </p:sp>
    </p:spTree>
    <p:extLst>
      <p:ext uri="{BB962C8B-B14F-4D97-AF65-F5344CB8AC3E}">
        <p14:creationId xmlns:p14="http://schemas.microsoft.com/office/powerpoint/2010/main" val="192076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B99473-FCBE-7350-1B0C-2A37E407A948}"/>
              </a:ext>
            </a:extLst>
          </p:cNvPr>
          <p:cNvSpPr>
            <a:spLocks noGrp="1"/>
          </p:cNvSpPr>
          <p:nvPr>
            <p:ph type="title"/>
          </p:nvPr>
        </p:nvSpPr>
        <p:spPr>
          <a:xfrm>
            <a:off x="761803" y="350196"/>
            <a:ext cx="4646904" cy="1624520"/>
          </a:xfrm>
        </p:spPr>
        <p:txBody>
          <a:bodyPr anchor="ctr">
            <a:normAutofit/>
          </a:bodyPr>
          <a:lstStyle/>
          <a:p>
            <a:r>
              <a:rPr lang="da-DK" sz="4000" dirty="0"/>
              <a:t>Hvad er syrefri?</a:t>
            </a:r>
          </a:p>
        </p:txBody>
      </p:sp>
      <p:sp>
        <p:nvSpPr>
          <p:cNvPr id="3" name="Pladsholder til indhold 2">
            <a:extLst>
              <a:ext uri="{FF2B5EF4-FFF2-40B4-BE49-F238E27FC236}">
                <a16:creationId xmlns:a16="http://schemas.microsoft.com/office/drawing/2014/main" id="{45B1EA9C-9872-5223-1DA4-EF0ED421EC8F}"/>
              </a:ext>
            </a:extLst>
          </p:cNvPr>
          <p:cNvSpPr>
            <a:spLocks noGrp="1"/>
          </p:cNvSpPr>
          <p:nvPr>
            <p:ph idx="1"/>
          </p:nvPr>
        </p:nvSpPr>
        <p:spPr>
          <a:xfrm>
            <a:off x="761802" y="2743200"/>
            <a:ext cx="4646905" cy="3613149"/>
          </a:xfrm>
        </p:spPr>
        <p:txBody>
          <a:bodyPr anchor="ctr">
            <a:normAutofit/>
          </a:bodyPr>
          <a:lstStyle/>
          <a:p>
            <a:r>
              <a:rPr lang="da-DK" sz="2000" dirty="0"/>
              <a:t>En betegnelse for at </a:t>
            </a:r>
            <a:r>
              <a:rPr lang="da-DK" sz="2000" dirty="0" err="1"/>
              <a:t>ph-værdien</a:t>
            </a:r>
            <a:r>
              <a:rPr lang="da-DK" sz="2000" dirty="0"/>
              <a:t> af en væskeopløsning  er 7</a:t>
            </a:r>
          </a:p>
          <a:p>
            <a:r>
              <a:rPr lang="da-DK" sz="2000" dirty="0"/>
              <a:t>Syre er </a:t>
            </a:r>
            <a:r>
              <a:rPr lang="da-DK" sz="2000" dirty="0" err="1"/>
              <a:t>ph-værdier</a:t>
            </a:r>
            <a:r>
              <a:rPr lang="da-DK" sz="2000" dirty="0"/>
              <a:t> under 7 – basisk er </a:t>
            </a:r>
            <a:r>
              <a:rPr lang="da-DK" sz="2000" dirty="0" err="1"/>
              <a:t>ph-værdier</a:t>
            </a:r>
            <a:r>
              <a:rPr lang="da-DK" sz="2000" dirty="0"/>
              <a:t> over 7</a:t>
            </a:r>
          </a:p>
          <a:p>
            <a:r>
              <a:rPr lang="da-DK" sz="2000" dirty="0"/>
              <a:t>Bruges i opbevaringssammenhæng om papir og pap</a:t>
            </a:r>
          </a:p>
          <a:p>
            <a:r>
              <a:rPr lang="da-DK" sz="2000" dirty="0"/>
              <a:t>Er lidt meningsløst i forhold til plast</a:t>
            </a:r>
          </a:p>
          <a:p>
            <a:endParaRPr lang="da-DK" sz="2000" dirty="0"/>
          </a:p>
        </p:txBody>
      </p:sp>
      <p:pic>
        <p:nvPicPr>
          <p:cNvPr id="5" name="Picture 4" descr="Reagensglas med ét prøveglas i orange med dråber">
            <a:extLst>
              <a:ext uri="{FF2B5EF4-FFF2-40B4-BE49-F238E27FC236}">
                <a16:creationId xmlns:a16="http://schemas.microsoft.com/office/drawing/2014/main" id="{0E99A455-DEEA-1427-A29C-D838749CE0C4}"/>
              </a:ext>
            </a:extLst>
          </p:cNvPr>
          <p:cNvPicPr>
            <a:picLocks noChangeAspect="1"/>
          </p:cNvPicPr>
          <p:nvPr/>
        </p:nvPicPr>
        <p:blipFill>
          <a:blip r:embed="rId2"/>
          <a:srcRect l="28184" r="11082"/>
          <a:stretch/>
        </p:blipFill>
        <p:spPr>
          <a:xfrm>
            <a:off x="6096000" y="1"/>
            <a:ext cx="6102825" cy="6858000"/>
          </a:xfrm>
          <a:prstGeom prst="rect">
            <a:avLst/>
          </a:prstGeom>
        </p:spPr>
      </p:pic>
    </p:spTree>
    <p:extLst>
      <p:ext uri="{BB962C8B-B14F-4D97-AF65-F5344CB8AC3E}">
        <p14:creationId xmlns:p14="http://schemas.microsoft.com/office/powerpoint/2010/main" val="414724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7F91BC-EC5D-47FD-9483-5950937169AC}"/>
              </a:ext>
            </a:extLst>
          </p:cNvPr>
          <p:cNvSpPr>
            <a:spLocks noGrp="1"/>
          </p:cNvSpPr>
          <p:nvPr>
            <p:ph type="title"/>
          </p:nvPr>
        </p:nvSpPr>
        <p:spPr>
          <a:xfrm>
            <a:off x="841248" y="548640"/>
            <a:ext cx="3600860" cy="5431536"/>
          </a:xfrm>
        </p:spPr>
        <p:txBody>
          <a:bodyPr>
            <a:normAutofit/>
          </a:bodyPr>
          <a:lstStyle/>
          <a:p>
            <a:pPr algn="ctr"/>
            <a:r>
              <a:rPr lang="da-DK" sz="4200" dirty="0"/>
              <a:t>3. Ringbindstyper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CB8DB7C0-238B-2F95-3B41-CA0C75DC117F}"/>
              </a:ext>
            </a:extLst>
          </p:cNvPr>
          <p:cNvSpPr>
            <a:spLocks noGrp="1"/>
          </p:cNvSpPr>
          <p:nvPr>
            <p:ph idx="1"/>
          </p:nvPr>
        </p:nvSpPr>
        <p:spPr>
          <a:xfrm>
            <a:off x="5126418" y="552091"/>
            <a:ext cx="6224335" cy="5431536"/>
          </a:xfrm>
        </p:spPr>
        <p:txBody>
          <a:bodyPr anchor="ctr">
            <a:normAutofit/>
          </a:bodyPr>
          <a:lstStyle/>
          <a:p>
            <a:r>
              <a:rPr lang="da-DK" dirty="0"/>
              <a:t>Limet eller svejst blød PVC</a:t>
            </a:r>
          </a:p>
          <a:p>
            <a:r>
              <a:rPr lang="da-DK" dirty="0"/>
              <a:t>Klar PP</a:t>
            </a:r>
          </a:p>
          <a:p>
            <a:r>
              <a:rPr lang="da-DK" dirty="0"/>
              <a:t>Rå fiberpap</a:t>
            </a:r>
          </a:p>
          <a:p>
            <a:r>
              <a:rPr lang="da-DK" dirty="0"/>
              <a:t>Limede ringbind</a:t>
            </a:r>
          </a:p>
          <a:p>
            <a:pPr lvl="1"/>
            <a:r>
              <a:rPr lang="da-DK" sz="2800" dirty="0"/>
              <a:t>PP </a:t>
            </a:r>
            <a:r>
              <a:rPr lang="da-DK" sz="2800"/>
              <a:t>(nyere brevordnere)</a:t>
            </a:r>
            <a:endParaRPr lang="da-DK" sz="2800" dirty="0"/>
          </a:p>
          <a:p>
            <a:pPr lvl="1"/>
            <a:r>
              <a:rPr lang="da-DK" sz="2800" dirty="0"/>
              <a:t>Papir med kachering af PP eller tryklak</a:t>
            </a:r>
          </a:p>
          <a:p>
            <a:pPr lvl="1"/>
            <a:r>
              <a:rPr lang="da-DK" sz="2800" dirty="0"/>
              <a:t>Lærred</a:t>
            </a:r>
          </a:p>
          <a:p>
            <a:pPr marL="457200" lvl="1" indent="0">
              <a:buNone/>
            </a:pPr>
            <a:endParaRPr lang="da-DK" sz="2200" dirty="0"/>
          </a:p>
        </p:txBody>
      </p:sp>
    </p:spTree>
    <p:extLst>
      <p:ext uri="{BB962C8B-B14F-4D97-AF65-F5344CB8AC3E}">
        <p14:creationId xmlns:p14="http://schemas.microsoft.com/office/powerpoint/2010/main" val="416298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1FDD1-6949-69F5-93C3-ADFAF08A7D1C}"/>
              </a:ext>
            </a:extLst>
          </p:cNvPr>
          <p:cNvSpPr>
            <a:spLocks noGrp="1"/>
          </p:cNvSpPr>
          <p:nvPr>
            <p:ph type="title"/>
          </p:nvPr>
        </p:nvSpPr>
        <p:spPr/>
        <p:txBody>
          <a:bodyPr/>
          <a:lstStyle/>
          <a:p>
            <a:r>
              <a:rPr lang="da-DK" dirty="0"/>
              <a:t>4. Indstiksbøger og </a:t>
            </a:r>
            <a:r>
              <a:rPr lang="da-DK" dirty="0" err="1"/>
              <a:t>pergamynkuverter</a:t>
            </a:r>
            <a:endParaRPr lang="da-DK" dirty="0"/>
          </a:p>
        </p:txBody>
      </p:sp>
      <p:graphicFrame>
        <p:nvGraphicFramePr>
          <p:cNvPr id="5" name="Pladsholder til indhold 2">
            <a:extLst>
              <a:ext uri="{FF2B5EF4-FFF2-40B4-BE49-F238E27FC236}">
                <a16:creationId xmlns:a16="http://schemas.microsoft.com/office/drawing/2014/main" id="{04575508-CEDE-58D8-E0ED-EC24036F953B}"/>
              </a:ext>
            </a:extLst>
          </p:cNvPr>
          <p:cNvGraphicFramePr>
            <a:graphicFrameLocks noGrp="1"/>
          </p:cNvGraphicFramePr>
          <p:nvPr>
            <p:ph idx="1"/>
            <p:extLst>
              <p:ext uri="{D42A27DB-BD31-4B8C-83A1-F6EECF244321}">
                <p14:modId xmlns:p14="http://schemas.microsoft.com/office/powerpoint/2010/main" val="27100387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20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5BA8D-614D-9541-01AF-CB5835FAF407}"/>
              </a:ext>
            </a:extLst>
          </p:cNvPr>
          <p:cNvSpPr>
            <a:spLocks noGrp="1"/>
          </p:cNvSpPr>
          <p:nvPr>
            <p:ph type="title"/>
          </p:nvPr>
        </p:nvSpPr>
        <p:spPr/>
        <p:txBody>
          <a:bodyPr/>
          <a:lstStyle/>
          <a:p>
            <a:r>
              <a:rPr lang="da-DK" dirty="0"/>
              <a:t>Indstiksbøger fortsat</a:t>
            </a:r>
          </a:p>
        </p:txBody>
      </p:sp>
      <p:graphicFrame>
        <p:nvGraphicFramePr>
          <p:cNvPr id="5" name="Pladsholder til indhold 2">
            <a:extLst>
              <a:ext uri="{FF2B5EF4-FFF2-40B4-BE49-F238E27FC236}">
                <a16:creationId xmlns:a16="http://schemas.microsoft.com/office/drawing/2014/main" id="{0715C0C8-D6B9-8B20-BD11-EAE23FCD604B}"/>
              </a:ext>
            </a:extLst>
          </p:cNvPr>
          <p:cNvGraphicFramePr>
            <a:graphicFrameLocks noGrp="1"/>
          </p:cNvGraphicFramePr>
          <p:nvPr>
            <p:ph idx="1"/>
            <p:extLst>
              <p:ext uri="{D42A27DB-BD31-4B8C-83A1-F6EECF244321}">
                <p14:modId xmlns:p14="http://schemas.microsoft.com/office/powerpoint/2010/main" val="32479272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71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F5DD9A-0DE9-4BE5-6E9E-30652D0E65EB}"/>
              </a:ext>
            </a:extLst>
          </p:cNvPr>
          <p:cNvSpPr>
            <a:spLocks noGrp="1"/>
          </p:cNvSpPr>
          <p:nvPr>
            <p:ph type="title"/>
          </p:nvPr>
        </p:nvSpPr>
        <p:spPr>
          <a:xfrm>
            <a:off x="686834" y="1153572"/>
            <a:ext cx="3200400" cy="4461163"/>
          </a:xfrm>
        </p:spPr>
        <p:txBody>
          <a:bodyPr>
            <a:normAutofit/>
          </a:bodyPr>
          <a:lstStyle/>
          <a:p>
            <a:r>
              <a:rPr lang="da-DK">
                <a:solidFill>
                  <a:srgbClr val="FFFFFF"/>
                </a:solidFill>
              </a:rPr>
              <a:t>5a. Klemlommer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81BDCCCC-7804-CA3B-7098-B2AF398174D5}"/>
              </a:ext>
            </a:extLst>
          </p:cNvPr>
          <p:cNvSpPr>
            <a:spLocks noGrp="1"/>
          </p:cNvSpPr>
          <p:nvPr>
            <p:ph idx="1"/>
          </p:nvPr>
        </p:nvSpPr>
        <p:spPr>
          <a:xfrm>
            <a:off x="4447308" y="591344"/>
            <a:ext cx="6906491" cy="5585619"/>
          </a:xfrm>
        </p:spPr>
        <p:txBody>
          <a:bodyPr anchor="ctr">
            <a:normAutofit/>
          </a:bodyPr>
          <a:lstStyle/>
          <a:p>
            <a:r>
              <a:rPr lang="da-DK" dirty="0"/>
              <a:t>Fabrikanterne af klemlommer er ikke ret tydelige mht. at specificere hvilke materialer deres klemlommer er fremstillet af</a:t>
            </a:r>
          </a:p>
          <a:p>
            <a:r>
              <a:rPr lang="da-DK" dirty="0"/>
              <a:t>HAWID oplyser at deres klemlommer er fremstillet af ren </a:t>
            </a:r>
            <a:r>
              <a:rPr lang="da-DK" dirty="0" err="1"/>
              <a:t>polystyrol</a:t>
            </a:r>
            <a:r>
              <a:rPr lang="da-DK" dirty="0"/>
              <a:t> PS uden tilsætningsstoffer</a:t>
            </a:r>
          </a:p>
          <a:p>
            <a:pPr marL="0" indent="0">
              <a:buNone/>
            </a:pPr>
            <a:endParaRPr lang="da-DK" dirty="0"/>
          </a:p>
        </p:txBody>
      </p:sp>
    </p:spTree>
    <p:extLst>
      <p:ext uri="{BB962C8B-B14F-4D97-AF65-F5344CB8AC3E}">
        <p14:creationId xmlns:p14="http://schemas.microsoft.com/office/powerpoint/2010/main" val="2971154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B64968-5A5A-0CCB-C666-8421BE5485A7}"/>
              </a:ext>
            </a:extLst>
          </p:cNvPr>
          <p:cNvSpPr>
            <a:spLocks noGrp="1"/>
          </p:cNvSpPr>
          <p:nvPr>
            <p:ph type="title"/>
          </p:nvPr>
        </p:nvSpPr>
        <p:spPr>
          <a:xfrm>
            <a:off x="1171074" y="1396686"/>
            <a:ext cx="3240506" cy="4064628"/>
          </a:xfrm>
        </p:spPr>
        <p:txBody>
          <a:bodyPr>
            <a:normAutofit/>
          </a:bodyPr>
          <a:lstStyle/>
          <a:p>
            <a:r>
              <a:rPr lang="da-DK">
                <a:solidFill>
                  <a:srgbClr val="FFFFFF"/>
                </a:solidFill>
              </a:rPr>
              <a:t>5b. Hængsler</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86EFBEEF-336B-C622-063E-571D872526DC}"/>
              </a:ext>
            </a:extLst>
          </p:cNvPr>
          <p:cNvSpPr>
            <a:spLocks noGrp="1"/>
          </p:cNvSpPr>
          <p:nvPr>
            <p:ph idx="1"/>
          </p:nvPr>
        </p:nvSpPr>
        <p:spPr>
          <a:xfrm>
            <a:off x="5370153" y="1526033"/>
            <a:ext cx="5536397" cy="3935281"/>
          </a:xfrm>
        </p:spPr>
        <p:txBody>
          <a:bodyPr>
            <a:normAutofit/>
          </a:bodyPr>
          <a:lstStyle/>
          <a:p>
            <a:r>
              <a:rPr lang="da-DK" dirty="0"/>
              <a:t>Fremstillet af </a:t>
            </a:r>
            <a:r>
              <a:rPr lang="da-DK" dirty="0" err="1"/>
              <a:t>pergamyn</a:t>
            </a:r>
            <a:r>
              <a:rPr lang="da-DK" dirty="0"/>
              <a:t> </a:t>
            </a:r>
          </a:p>
          <a:p>
            <a:r>
              <a:rPr lang="da-DK" dirty="0"/>
              <a:t>Lim ?</a:t>
            </a:r>
          </a:p>
          <a:p>
            <a:r>
              <a:rPr lang="da-DK" dirty="0"/>
              <a:t>Oplyses at være syrefri</a:t>
            </a:r>
          </a:p>
          <a:p>
            <a:r>
              <a:rPr lang="da-DK" dirty="0"/>
              <a:t>Jeg har ingen informationer om problemer</a:t>
            </a:r>
          </a:p>
        </p:txBody>
      </p:sp>
    </p:spTree>
    <p:extLst>
      <p:ext uri="{BB962C8B-B14F-4D97-AF65-F5344CB8AC3E}">
        <p14:creationId xmlns:p14="http://schemas.microsoft.com/office/powerpoint/2010/main" val="114901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1D148-4C17-3DD8-29D4-1A592A3370B4}"/>
              </a:ext>
            </a:extLst>
          </p:cNvPr>
          <p:cNvSpPr>
            <a:spLocks noGrp="1"/>
          </p:cNvSpPr>
          <p:nvPr>
            <p:ph type="title"/>
          </p:nvPr>
        </p:nvSpPr>
        <p:spPr/>
        <p:txBody>
          <a:bodyPr/>
          <a:lstStyle/>
          <a:p>
            <a:r>
              <a:rPr lang="da-DK"/>
              <a:t>6. Arkivkasser</a:t>
            </a:r>
            <a:endParaRPr lang="da-DK" dirty="0"/>
          </a:p>
        </p:txBody>
      </p:sp>
      <p:graphicFrame>
        <p:nvGraphicFramePr>
          <p:cNvPr id="11" name="Pladsholder til indhold 2">
            <a:extLst>
              <a:ext uri="{FF2B5EF4-FFF2-40B4-BE49-F238E27FC236}">
                <a16:creationId xmlns:a16="http://schemas.microsoft.com/office/drawing/2014/main" id="{59A54508-4501-AD25-E6FE-C8C3941435D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9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78439D-7AF8-4904-463A-3D0A7C28A9B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dirty="0" err="1">
                <a:solidFill>
                  <a:schemeClr val="tx1"/>
                </a:solidFill>
                <a:latin typeface="+mj-lt"/>
                <a:ea typeface="+mj-ea"/>
                <a:cs typeface="+mj-cs"/>
              </a:rPr>
              <a:t>Museumstjenesten</a:t>
            </a:r>
            <a:r>
              <a:rPr lang="en-US" sz="3100" kern="1200" dirty="0">
                <a:solidFill>
                  <a:schemeClr val="tx1"/>
                </a:solidFill>
                <a:latin typeface="+mj-lt"/>
                <a:ea typeface="+mj-ea"/>
                <a:cs typeface="+mj-cs"/>
              </a:rPr>
              <a:t> – </a:t>
            </a:r>
            <a:r>
              <a:rPr lang="en-US" sz="3100" kern="1200" dirty="0" err="1">
                <a:solidFill>
                  <a:schemeClr val="tx1"/>
                </a:solidFill>
                <a:latin typeface="+mj-lt"/>
                <a:ea typeface="+mj-ea"/>
                <a:cs typeface="+mj-cs"/>
              </a:rPr>
              <a:t>arkivkasser</a:t>
            </a:r>
            <a:r>
              <a:rPr lang="en-US" sz="3100" kern="1200" dirty="0">
                <a:solidFill>
                  <a:schemeClr val="tx1"/>
                </a:solidFill>
                <a:latin typeface="+mj-lt"/>
                <a:ea typeface="+mj-ea"/>
                <a:cs typeface="+mj-cs"/>
              </a:rPr>
              <a:t> - </a:t>
            </a:r>
            <a:r>
              <a:rPr lang="en-US" sz="3100" kern="1200" dirty="0" err="1">
                <a:solidFill>
                  <a:schemeClr val="tx1"/>
                </a:solidFill>
                <a:latin typeface="+mj-lt"/>
                <a:ea typeface="+mj-ea"/>
                <a:cs typeface="+mj-cs"/>
              </a:rPr>
              <a:t>luksusmodellen</a:t>
            </a:r>
            <a:endParaRPr lang="en-US" sz="31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tekst, skærmbillede, brev, design&#10;&#10;Automatisk genereret beskrivelse">
            <a:extLst>
              <a:ext uri="{FF2B5EF4-FFF2-40B4-BE49-F238E27FC236}">
                <a16:creationId xmlns:a16="http://schemas.microsoft.com/office/drawing/2014/main" id="{47057BC9-61A5-40A9-5DB2-36380FCBB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799986"/>
            <a:ext cx="7214616" cy="5230596"/>
          </a:xfrm>
          <a:prstGeom prst="rect">
            <a:avLst/>
          </a:prstGeom>
        </p:spPr>
      </p:pic>
    </p:spTree>
    <p:extLst>
      <p:ext uri="{BB962C8B-B14F-4D97-AF65-F5344CB8AC3E}">
        <p14:creationId xmlns:p14="http://schemas.microsoft.com/office/powerpoint/2010/main" val="2656405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E2776F-8055-62E0-6D1A-C69BC92E0E8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a:solidFill>
                  <a:schemeClr val="tx1"/>
                </a:solidFill>
                <a:latin typeface="+mj-lt"/>
                <a:ea typeface="+mj-ea"/>
                <a:cs typeface="+mj-cs"/>
              </a:rPr>
              <a:t>Arkivkasser - Museumstjenesten</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descr="Et billede, der indeholder skærmbillede, tekst, møbel, seng&#10;&#10;Automatisk genereret beskrivelse">
            <a:extLst>
              <a:ext uri="{FF2B5EF4-FFF2-40B4-BE49-F238E27FC236}">
                <a16:creationId xmlns:a16="http://schemas.microsoft.com/office/drawing/2014/main" id="{DC631CDC-B143-7F84-786B-EE343C12C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232863"/>
            <a:ext cx="7214616" cy="4364842"/>
          </a:xfrm>
          <a:prstGeom prst="rect">
            <a:avLst/>
          </a:prstGeom>
        </p:spPr>
      </p:pic>
    </p:spTree>
    <p:extLst>
      <p:ext uri="{BB962C8B-B14F-4D97-AF65-F5344CB8AC3E}">
        <p14:creationId xmlns:p14="http://schemas.microsoft.com/office/powerpoint/2010/main" val="3798299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3C04F9-820F-2E21-3D2C-D544D7663416}"/>
              </a:ext>
            </a:extLst>
          </p:cNvPr>
          <p:cNvSpPr>
            <a:spLocks noGrp="1"/>
          </p:cNvSpPr>
          <p:nvPr>
            <p:ph type="title"/>
          </p:nvPr>
        </p:nvSpPr>
        <p:spPr>
          <a:xfrm>
            <a:off x="635000" y="640823"/>
            <a:ext cx="3418659" cy="5583148"/>
          </a:xfrm>
        </p:spPr>
        <p:txBody>
          <a:bodyPr anchor="ctr">
            <a:normAutofit/>
          </a:bodyPr>
          <a:lstStyle/>
          <a:p>
            <a:r>
              <a:rPr lang="da-DK" sz="5400"/>
              <a:t>7. Kuverter</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Pladsholder til indhold 2">
            <a:extLst>
              <a:ext uri="{FF2B5EF4-FFF2-40B4-BE49-F238E27FC236}">
                <a16:creationId xmlns:a16="http://schemas.microsoft.com/office/drawing/2014/main" id="{54647C44-0128-620C-6577-E178A0F177C5}"/>
              </a:ext>
            </a:extLst>
          </p:cNvPr>
          <p:cNvGraphicFramePr>
            <a:graphicFrameLocks noGrp="1"/>
          </p:cNvGraphicFramePr>
          <p:nvPr>
            <p:ph idx="1"/>
            <p:extLst>
              <p:ext uri="{D42A27DB-BD31-4B8C-83A1-F6EECF244321}">
                <p14:modId xmlns:p14="http://schemas.microsoft.com/office/powerpoint/2010/main" val="30187847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88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16B65-9D12-3C9E-EF1A-F490615682F5}"/>
              </a:ext>
            </a:extLst>
          </p:cNvPr>
          <p:cNvSpPr>
            <a:spLocks noGrp="1"/>
          </p:cNvSpPr>
          <p:nvPr>
            <p:ph type="title"/>
          </p:nvPr>
        </p:nvSpPr>
        <p:spPr/>
        <p:txBody>
          <a:bodyPr/>
          <a:lstStyle/>
          <a:p>
            <a:r>
              <a:rPr lang="da-DK" dirty="0"/>
              <a:t>8. </a:t>
            </a:r>
            <a:r>
              <a:rPr lang="da-DK" dirty="0" err="1"/>
              <a:t>Mellemlæg</a:t>
            </a:r>
            <a:endParaRPr lang="da-DK" dirty="0"/>
          </a:p>
        </p:txBody>
      </p:sp>
      <p:sp>
        <p:nvSpPr>
          <p:cNvPr id="3" name="Pladsholder til indhold 2">
            <a:extLst>
              <a:ext uri="{FF2B5EF4-FFF2-40B4-BE49-F238E27FC236}">
                <a16:creationId xmlns:a16="http://schemas.microsoft.com/office/drawing/2014/main" id="{052FC399-627B-B766-0FD9-491F56AA786B}"/>
              </a:ext>
            </a:extLst>
          </p:cNvPr>
          <p:cNvSpPr>
            <a:spLocks noGrp="1"/>
          </p:cNvSpPr>
          <p:nvPr>
            <p:ph idx="1"/>
          </p:nvPr>
        </p:nvSpPr>
        <p:spPr/>
        <p:txBody>
          <a:bodyPr/>
          <a:lstStyle/>
          <a:p>
            <a:r>
              <a:rPr lang="da-DK" dirty="0"/>
              <a:t>Den bedste måde at opbevare albumblade på er:</a:t>
            </a:r>
          </a:p>
          <a:p>
            <a:r>
              <a:rPr lang="da-DK" dirty="0"/>
              <a:t>Opbevar ikke i plastlommer</a:t>
            </a:r>
          </a:p>
          <a:p>
            <a:r>
              <a:rPr lang="da-DK" dirty="0"/>
              <a:t>Læg vandret i arkivkasser af syrefri karton</a:t>
            </a:r>
          </a:p>
          <a:p>
            <a:r>
              <a:rPr lang="da-DK" dirty="0"/>
              <a:t>Hvis man ikke er sikker på at albumbladene er syrefri så læg </a:t>
            </a:r>
            <a:r>
              <a:rPr lang="da-DK" dirty="0" err="1"/>
              <a:t>mellemlæg</a:t>
            </a:r>
            <a:r>
              <a:rPr lang="da-DK" dirty="0"/>
              <a:t> af silkepapir imellem albumbladene</a:t>
            </a:r>
          </a:p>
          <a:p>
            <a:r>
              <a:rPr lang="da-DK" dirty="0"/>
              <a:t>Hvis albumbladene er syrefri er </a:t>
            </a:r>
            <a:r>
              <a:rPr lang="da-DK" dirty="0" err="1"/>
              <a:t>mellemlæg</a:t>
            </a:r>
            <a:r>
              <a:rPr lang="da-DK" dirty="0"/>
              <a:t> ikke nødvendig</a:t>
            </a:r>
          </a:p>
          <a:p>
            <a:r>
              <a:rPr lang="da-DK" dirty="0"/>
              <a:t>Syrefri silkepapir fås også i Museumstjenesten/Holmmark</a:t>
            </a:r>
          </a:p>
          <a:p>
            <a:r>
              <a:rPr lang="da-DK" dirty="0"/>
              <a:t>Arkivkasser holder støv ude</a:t>
            </a:r>
          </a:p>
        </p:txBody>
      </p:sp>
    </p:spTree>
    <p:extLst>
      <p:ext uri="{BB962C8B-B14F-4D97-AF65-F5344CB8AC3E}">
        <p14:creationId xmlns:p14="http://schemas.microsoft.com/office/powerpoint/2010/main" val="128261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EA2D52-190C-C628-4BFF-E163A3F373A3}"/>
              </a:ext>
            </a:extLst>
          </p:cNvPr>
          <p:cNvSpPr>
            <a:spLocks noGrp="1"/>
          </p:cNvSpPr>
          <p:nvPr>
            <p:ph type="title"/>
          </p:nvPr>
        </p:nvSpPr>
        <p:spPr>
          <a:xfrm>
            <a:off x="635000" y="640823"/>
            <a:ext cx="3418659" cy="5583148"/>
          </a:xfrm>
        </p:spPr>
        <p:txBody>
          <a:bodyPr anchor="ctr">
            <a:normAutofit/>
          </a:bodyPr>
          <a:lstStyle/>
          <a:p>
            <a:r>
              <a:rPr lang="da-DK" sz="2600"/>
              <a:t>Opbevaringsmaterialer for filatelien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5206E824-1901-F9D8-A0F7-46894AE7B015}"/>
              </a:ext>
            </a:extLst>
          </p:cNvPr>
          <p:cNvGraphicFramePr>
            <a:graphicFrameLocks noGrp="1"/>
          </p:cNvGraphicFramePr>
          <p:nvPr>
            <p:ph idx="1"/>
            <p:extLst>
              <p:ext uri="{D42A27DB-BD31-4B8C-83A1-F6EECF244321}">
                <p14:modId xmlns:p14="http://schemas.microsoft.com/office/powerpoint/2010/main" val="134992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845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995261-8C5C-273C-E23C-990F2D0EE486}"/>
              </a:ext>
            </a:extLst>
          </p:cNvPr>
          <p:cNvSpPr>
            <a:spLocks noGrp="1"/>
          </p:cNvSpPr>
          <p:nvPr>
            <p:ph type="title"/>
          </p:nvPr>
        </p:nvSpPr>
        <p:spPr>
          <a:xfrm>
            <a:off x="686834" y="1153572"/>
            <a:ext cx="3200400" cy="4461163"/>
          </a:xfrm>
        </p:spPr>
        <p:txBody>
          <a:bodyPr>
            <a:normAutofit/>
          </a:bodyPr>
          <a:lstStyle/>
          <a:p>
            <a:r>
              <a:rPr lang="da-DK">
                <a:solidFill>
                  <a:srgbClr val="FFFFFF"/>
                </a:solidFill>
              </a:rPr>
              <a:t>Anbefalinger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FC738D00-A19D-B285-1D19-FEE849C5C705}"/>
              </a:ext>
            </a:extLst>
          </p:cNvPr>
          <p:cNvSpPr>
            <a:spLocks noGrp="1"/>
          </p:cNvSpPr>
          <p:nvPr>
            <p:ph idx="1"/>
          </p:nvPr>
        </p:nvSpPr>
        <p:spPr>
          <a:xfrm>
            <a:off x="4447308" y="591344"/>
            <a:ext cx="6906491" cy="5585619"/>
          </a:xfrm>
        </p:spPr>
        <p:txBody>
          <a:bodyPr anchor="ctr">
            <a:normAutofit/>
          </a:bodyPr>
          <a:lstStyle/>
          <a:p>
            <a:r>
              <a:rPr lang="da-DK" sz="2600"/>
              <a:t>Brug altid syrefrit papir og karton</a:t>
            </a:r>
          </a:p>
          <a:p>
            <a:r>
              <a:rPr lang="da-DK" sz="2600"/>
              <a:t>Brug PP-lommer i dagligt brug, f.eks. til udstillingsbrug</a:t>
            </a:r>
          </a:p>
          <a:p>
            <a:r>
              <a:rPr lang="da-DK" sz="2600"/>
              <a:t>Brug fotohjørner af PP (det gængse på markedet i dag)</a:t>
            </a:r>
          </a:p>
          <a:p>
            <a:r>
              <a:rPr lang="da-DK" sz="2600"/>
              <a:t>Brug syrefri hængsler</a:t>
            </a:r>
          </a:p>
          <a:p>
            <a:r>
              <a:rPr lang="da-DK" sz="2600"/>
              <a:t>Ved vedvarende opbevaring i plastlommer, brug PET-lommer</a:t>
            </a:r>
          </a:p>
          <a:p>
            <a:r>
              <a:rPr lang="da-DK" sz="2600"/>
              <a:t>Ellers opbevar plancherne vandret i kassetter fremstillet af syrefri karton og pap</a:t>
            </a:r>
          </a:p>
          <a:p>
            <a:r>
              <a:rPr lang="da-DK" sz="2600"/>
              <a:t>Tag plancherne ud af plastlommerne, læg silkepapir imellem hver planche</a:t>
            </a:r>
          </a:p>
        </p:txBody>
      </p:sp>
    </p:spTree>
    <p:extLst>
      <p:ext uri="{BB962C8B-B14F-4D97-AF65-F5344CB8AC3E}">
        <p14:creationId xmlns:p14="http://schemas.microsoft.com/office/powerpoint/2010/main" val="216829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57E12C-A4FE-E339-7E31-FE4F14F0EB44}"/>
              </a:ext>
            </a:extLst>
          </p:cNvPr>
          <p:cNvSpPr>
            <a:spLocks noGrp="1"/>
          </p:cNvSpPr>
          <p:nvPr>
            <p:ph type="title"/>
          </p:nvPr>
        </p:nvSpPr>
        <p:spPr>
          <a:xfrm>
            <a:off x="838200" y="365125"/>
            <a:ext cx="10515600" cy="1325563"/>
          </a:xfrm>
        </p:spPr>
        <p:txBody>
          <a:bodyPr>
            <a:normAutofit/>
          </a:bodyPr>
          <a:lstStyle/>
          <a:p>
            <a:r>
              <a:rPr lang="da-DK" sz="5400"/>
              <a:t>Vend problemstillingen om</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F15FF20-E9E1-81C0-A277-A3BCBAF54416}"/>
              </a:ext>
            </a:extLst>
          </p:cNvPr>
          <p:cNvSpPr>
            <a:spLocks noGrp="1"/>
          </p:cNvSpPr>
          <p:nvPr>
            <p:ph idx="1"/>
          </p:nvPr>
        </p:nvSpPr>
        <p:spPr>
          <a:xfrm>
            <a:off x="838200" y="1929384"/>
            <a:ext cx="10515600" cy="4251960"/>
          </a:xfrm>
        </p:spPr>
        <p:txBody>
          <a:bodyPr>
            <a:normAutofit/>
          </a:bodyPr>
          <a:lstStyle/>
          <a:p>
            <a:r>
              <a:rPr lang="da-DK" sz="2200" dirty="0"/>
              <a:t>Hvad er det der skal beskyttes</a:t>
            </a:r>
          </a:p>
          <a:p>
            <a:r>
              <a:rPr lang="da-DK" sz="2200" dirty="0"/>
              <a:t>I virkeligheden er udfordringen måske ikke plastomslaget men at de frimærker og forsendelser der skal beskyttes påvirker omgivelserne:</a:t>
            </a:r>
          </a:p>
          <a:p>
            <a:r>
              <a:rPr lang="da-DK" sz="2200" dirty="0"/>
              <a:t>Træholdigt papir i konvolutter som ikke er syrefri</a:t>
            </a:r>
          </a:p>
          <a:p>
            <a:r>
              <a:rPr lang="da-DK" sz="2200" dirty="0"/>
              <a:t>Limstriber med opløsningsmidler</a:t>
            </a:r>
          </a:p>
          <a:p>
            <a:r>
              <a:rPr lang="da-DK" sz="2200" dirty="0" err="1"/>
              <a:t>Flourescens</a:t>
            </a:r>
            <a:r>
              <a:rPr lang="da-DK" sz="2200" dirty="0"/>
              <a:t> som er flygtig</a:t>
            </a:r>
          </a:p>
          <a:p>
            <a:r>
              <a:rPr lang="da-DK" sz="2200" dirty="0"/>
              <a:t>Farvestoffer i konvolutter og frimærker</a:t>
            </a:r>
          </a:p>
          <a:p>
            <a:r>
              <a:rPr lang="da-DK" sz="2200" dirty="0"/>
              <a:t>Osv.</a:t>
            </a:r>
          </a:p>
        </p:txBody>
      </p:sp>
    </p:spTree>
    <p:extLst>
      <p:ext uri="{BB962C8B-B14F-4D97-AF65-F5344CB8AC3E}">
        <p14:creationId xmlns:p14="http://schemas.microsoft.com/office/powerpoint/2010/main" val="182920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5DDE33-9B43-4BF8-3C8B-764E938E4F05}"/>
              </a:ext>
            </a:extLst>
          </p:cNvPr>
          <p:cNvSpPr>
            <a:spLocks noGrp="1"/>
          </p:cNvSpPr>
          <p:nvPr>
            <p:ph type="title"/>
          </p:nvPr>
        </p:nvSpPr>
        <p:spPr>
          <a:xfrm>
            <a:off x="686834" y="1153572"/>
            <a:ext cx="3200400" cy="4461163"/>
          </a:xfrm>
        </p:spPr>
        <p:txBody>
          <a:bodyPr>
            <a:normAutofit/>
          </a:bodyPr>
          <a:lstStyle/>
          <a:p>
            <a:r>
              <a:rPr lang="da-DK">
                <a:solidFill>
                  <a:srgbClr val="FFFFFF"/>
                </a:solidFill>
              </a:rPr>
              <a:t>Gode råd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1CB3C42F-CD31-E6C1-FAB1-AFB6F9ADB390}"/>
              </a:ext>
            </a:extLst>
          </p:cNvPr>
          <p:cNvSpPr>
            <a:spLocks noGrp="1"/>
          </p:cNvSpPr>
          <p:nvPr>
            <p:ph idx="1"/>
          </p:nvPr>
        </p:nvSpPr>
        <p:spPr>
          <a:xfrm>
            <a:off x="4447308" y="591344"/>
            <a:ext cx="6906491" cy="5585619"/>
          </a:xfrm>
        </p:spPr>
        <p:txBody>
          <a:bodyPr anchor="ctr">
            <a:normAutofit/>
          </a:bodyPr>
          <a:lstStyle/>
          <a:p>
            <a:r>
              <a:rPr lang="da-DK" dirty="0"/>
              <a:t>Skil dig af med gammelt opbevaringsmateriale:</a:t>
            </a:r>
          </a:p>
          <a:p>
            <a:pPr marL="0" indent="0">
              <a:buNone/>
            </a:pPr>
            <a:endParaRPr lang="da-DK" dirty="0"/>
          </a:p>
          <a:p>
            <a:pPr lvl="1"/>
            <a:r>
              <a:rPr lang="da-DK" dirty="0"/>
              <a:t>Bløde PVC lommer</a:t>
            </a:r>
          </a:p>
          <a:p>
            <a:pPr lvl="1"/>
            <a:r>
              <a:rPr lang="da-DK" dirty="0"/>
              <a:t>Hårde </a:t>
            </a:r>
            <a:r>
              <a:rPr lang="da-DK" dirty="0" err="1"/>
              <a:t>PVClommer</a:t>
            </a:r>
            <a:endParaRPr lang="da-DK" dirty="0"/>
          </a:p>
          <a:p>
            <a:pPr lvl="1"/>
            <a:r>
              <a:rPr lang="da-DK" dirty="0"/>
              <a:t>Gamle </a:t>
            </a:r>
            <a:r>
              <a:rPr lang="da-DK" dirty="0" err="1"/>
              <a:t>pergamynkuverter</a:t>
            </a:r>
            <a:endParaRPr lang="da-DK" dirty="0"/>
          </a:p>
          <a:p>
            <a:pPr lvl="1"/>
            <a:r>
              <a:rPr lang="da-DK" dirty="0"/>
              <a:t>Gamle indstiksbøger med gule striber</a:t>
            </a:r>
          </a:p>
          <a:p>
            <a:pPr lvl="1"/>
            <a:r>
              <a:rPr lang="da-DK" dirty="0"/>
              <a:t>PVC ringbind</a:t>
            </a:r>
          </a:p>
          <a:p>
            <a:pPr lvl="1"/>
            <a:r>
              <a:rPr lang="da-DK" dirty="0"/>
              <a:t>Gamle gulnede </a:t>
            </a:r>
            <a:r>
              <a:rPr lang="da-DK" dirty="0" err="1"/>
              <a:t>fortryksalbum</a:t>
            </a:r>
            <a:r>
              <a:rPr lang="da-DK" dirty="0"/>
              <a:t> – træholdigt papir er ikke syrefri</a:t>
            </a:r>
          </a:p>
          <a:p>
            <a:pPr lvl="1"/>
            <a:r>
              <a:rPr lang="da-DK" dirty="0"/>
              <a:t>Brug ikke auktionslommer som opbevaring – de er lavet af PVC</a:t>
            </a:r>
          </a:p>
          <a:p>
            <a:pPr marL="457200" lvl="1" indent="0">
              <a:buNone/>
            </a:pPr>
            <a:endParaRPr lang="da-DK" dirty="0"/>
          </a:p>
          <a:p>
            <a:pPr lvl="1"/>
            <a:endParaRPr lang="da-DK" dirty="0"/>
          </a:p>
          <a:p>
            <a:endParaRPr lang="da-DK" dirty="0"/>
          </a:p>
        </p:txBody>
      </p:sp>
    </p:spTree>
    <p:extLst>
      <p:ext uri="{BB962C8B-B14F-4D97-AF65-F5344CB8AC3E}">
        <p14:creationId xmlns:p14="http://schemas.microsoft.com/office/powerpoint/2010/main" val="200946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7521B8-8EF1-6152-AE48-2562C1225A9D}"/>
              </a:ext>
            </a:extLst>
          </p:cNvPr>
          <p:cNvSpPr>
            <a:spLocks noGrp="1"/>
          </p:cNvSpPr>
          <p:nvPr>
            <p:ph type="title"/>
          </p:nvPr>
        </p:nvSpPr>
        <p:spPr>
          <a:xfrm>
            <a:off x="838200" y="365125"/>
            <a:ext cx="10515600" cy="1325563"/>
          </a:xfrm>
        </p:spPr>
        <p:txBody>
          <a:bodyPr>
            <a:normAutofit/>
          </a:bodyPr>
          <a:lstStyle/>
          <a:p>
            <a:r>
              <a:rPr lang="da-DK" sz="5400"/>
              <a:t>Henvisninger</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E3DDF7B-B1A3-4F6B-B0B1-F92CB86A4DF9}"/>
              </a:ext>
            </a:extLst>
          </p:cNvPr>
          <p:cNvSpPr>
            <a:spLocks noGrp="1"/>
          </p:cNvSpPr>
          <p:nvPr>
            <p:ph idx="1"/>
          </p:nvPr>
        </p:nvSpPr>
        <p:spPr>
          <a:xfrm>
            <a:off x="838200" y="1929384"/>
            <a:ext cx="10515600" cy="4251960"/>
          </a:xfrm>
        </p:spPr>
        <p:txBody>
          <a:bodyPr>
            <a:normAutofit/>
          </a:bodyPr>
          <a:lstStyle/>
          <a:p>
            <a:r>
              <a:rPr lang="da-DK" sz="2200" dirty="0" err="1"/>
              <a:t>Briefmarken</a:t>
            </a:r>
            <a:r>
              <a:rPr lang="da-DK" sz="2200" dirty="0"/>
              <a:t> und </a:t>
            </a:r>
            <a:r>
              <a:rPr lang="da-DK" sz="2200" dirty="0" err="1"/>
              <a:t>Kunststoff</a:t>
            </a:r>
            <a:r>
              <a:rPr lang="da-DK" sz="2200" dirty="0"/>
              <a:t>-Folien, Bundesanstalt </a:t>
            </a:r>
            <a:r>
              <a:rPr lang="da-DK" sz="2200" dirty="0" err="1"/>
              <a:t>für</a:t>
            </a:r>
            <a:r>
              <a:rPr lang="da-DK" sz="2200" dirty="0"/>
              <a:t> </a:t>
            </a:r>
            <a:r>
              <a:rPr lang="da-DK" sz="2200" dirty="0" err="1"/>
              <a:t>Materialprüfung</a:t>
            </a:r>
            <a:r>
              <a:rPr lang="da-DK" sz="2200" dirty="0"/>
              <a:t>, Berlin 1989</a:t>
            </a:r>
          </a:p>
          <a:p>
            <a:r>
              <a:rPr lang="da-DK" sz="2200" dirty="0"/>
              <a:t>Peter </a:t>
            </a:r>
            <a:r>
              <a:rPr lang="da-DK" sz="2200" dirty="0" err="1"/>
              <a:t>Feuser</a:t>
            </a:r>
            <a:r>
              <a:rPr lang="da-DK" sz="2200" dirty="0"/>
              <a:t>: </a:t>
            </a:r>
            <a:r>
              <a:rPr lang="da-DK" sz="2200" dirty="0" err="1"/>
              <a:t>Zwanzig</a:t>
            </a:r>
            <a:r>
              <a:rPr lang="da-DK" sz="2200" dirty="0"/>
              <a:t> </a:t>
            </a:r>
            <a:r>
              <a:rPr lang="da-DK" sz="2200" dirty="0" err="1"/>
              <a:t>Jahre</a:t>
            </a:r>
            <a:r>
              <a:rPr lang="da-DK" sz="2200" dirty="0"/>
              <a:t> </a:t>
            </a:r>
            <a:r>
              <a:rPr lang="da-DK" sz="2200" dirty="0" err="1"/>
              <a:t>Bleisulfidskandal</a:t>
            </a:r>
            <a:r>
              <a:rPr lang="da-DK" sz="2200" dirty="0"/>
              <a:t> (2020), heri er min artikel: ”Kan plastfolie skade mine frimærker” fra DFT 4/2008, optrykt i engelsk version.</a:t>
            </a:r>
          </a:p>
          <a:p>
            <a:r>
              <a:rPr lang="da-DK" sz="2200" dirty="0"/>
              <a:t>Min artikel findes også i Fakes </a:t>
            </a:r>
            <a:r>
              <a:rPr lang="da-DK" sz="2200" dirty="0" err="1"/>
              <a:t>Forgeries</a:t>
            </a:r>
            <a:r>
              <a:rPr lang="da-DK" sz="2200" dirty="0"/>
              <a:t> and Experts no.12</a:t>
            </a:r>
          </a:p>
          <a:p>
            <a:r>
              <a:rPr lang="da-DK" sz="2200" dirty="0" err="1"/>
              <a:t>Secol</a:t>
            </a:r>
            <a:r>
              <a:rPr lang="da-DK" sz="2200" dirty="0"/>
              <a:t> produkter på Museumstjenesten.com eller Holmmark.com eller Secol.co.uk samt andre </a:t>
            </a:r>
            <a:r>
              <a:rPr lang="da-DK" sz="2200"/>
              <a:t>gode produkter</a:t>
            </a:r>
            <a:endParaRPr lang="da-DK" sz="2200" dirty="0"/>
          </a:p>
        </p:txBody>
      </p:sp>
    </p:spTree>
    <p:extLst>
      <p:ext uri="{BB962C8B-B14F-4D97-AF65-F5344CB8AC3E}">
        <p14:creationId xmlns:p14="http://schemas.microsoft.com/office/powerpoint/2010/main" val="205024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11A28E-E1A2-E4BD-F597-ADD73EA72FA7}"/>
              </a:ext>
            </a:extLst>
          </p:cNvPr>
          <p:cNvSpPr>
            <a:spLocks noGrp="1"/>
          </p:cNvSpPr>
          <p:nvPr>
            <p:ph type="title"/>
          </p:nvPr>
        </p:nvSpPr>
        <p:spPr>
          <a:xfrm>
            <a:off x="635000" y="640823"/>
            <a:ext cx="3418659" cy="5583148"/>
          </a:xfrm>
        </p:spPr>
        <p:txBody>
          <a:bodyPr anchor="ctr">
            <a:normAutofit/>
          </a:bodyPr>
          <a:lstStyle/>
          <a:p>
            <a:r>
              <a:rPr lang="da-DK" sz="4200" dirty="0"/>
              <a:t>Materialetyper</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dsholder til indhold 2">
            <a:extLst>
              <a:ext uri="{FF2B5EF4-FFF2-40B4-BE49-F238E27FC236}">
                <a16:creationId xmlns:a16="http://schemas.microsoft.com/office/drawing/2014/main" id="{3BFDED46-4013-9262-34D2-6638E5062ABD}"/>
              </a:ext>
            </a:extLst>
          </p:cNvPr>
          <p:cNvGraphicFramePr>
            <a:graphicFrameLocks noGrp="1"/>
          </p:cNvGraphicFramePr>
          <p:nvPr>
            <p:ph idx="1"/>
            <p:extLst>
              <p:ext uri="{D42A27DB-BD31-4B8C-83A1-F6EECF244321}">
                <p14:modId xmlns:p14="http://schemas.microsoft.com/office/powerpoint/2010/main" val="11851938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08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502EB9-8EE7-FEDF-FD9D-D32640FD0E45}"/>
              </a:ext>
            </a:extLst>
          </p:cNvPr>
          <p:cNvSpPr>
            <a:spLocks noGrp="1"/>
          </p:cNvSpPr>
          <p:nvPr>
            <p:ph type="title"/>
          </p:nvPr>
        </p:nvSpPr>
        <p:spPr>
          <a:xfrm>
            <a:off x="841248" y="548640"/>
            <a:ext cx="3600860" cy="5431536"/>
          </a:xfrm>
        </p:spPr>
        <p:txBody>
          <a:bodyPr>
            <a:normAutofit/>
          </a:bodyPr>
          <a:lstStyle/>
          <a:p>
            <a:pPr algn="ctr"/>
            <a:r>
              <a:rPr lang="da-DK" sz="5400" dirty="0"/>
              <a:t>1. </a:t>
            </a:r>
            <a:br>
              <a:rPr lang="da-DK" sz="5400" dirty="0"/>
            </a:br>
            <a:r>
              <a:rPr lang="da-DK" sz="5400" dirty="0"/>
              <a:t>Pap, karton og papir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73FB8B5-ACF8-909B-BF34-9629C7E589F2}"/>
              </a:ext>
            </a:extLst>
          </p:cNvPr>
          <p:cNvSpPr>
            <a:spLocks noGrp="1"/>
          </p:cNvSpPr>
          <p:nvPr>
            <p:ph idx="1"/>
          </p:nvPr>
        </p:nvSpPr>
        <p:spPr>
          <a:xfrm>
            <a:off x="5126418" y="552091"/>
            <a:ext cx="6224335" cy="5431536"/>
          </a:xfrm>
        </p:spPr>
        <p:txBody>
          <a:bodyPr anchor="ctr">
            <a:normAutofit/>
          </a:bodyPr>
          <a:lstStyle/>
          <a:p>
            <a:r>
              <a:rPr lang="da-DK" sz="2400" dirty="0"/>
              <a:t>Brug altid syrefrit papir, karton eller pap</a:t>
            </a:r>
          </a:p>
          <a:p>
            <a:r>
              <a:rPr lang="da-DK" sz="2400" dirty="0"/>
              <a:t>Definitionen på syrefri er at </a:t>
            </a:r>
            <a:r>
              <a:rPr lang="da-DK" sz="2400" dirty="0" err="1"/>
              <a:t>ph-værdien</a:t>
            </a:r>
            <a:r>
              <a:rPr lang="da-DK" sz="2400" dirty="0"/>
              <a:t> af det vand der er indeholdt i materialet har </a:t>
            </a:r>
            <a:r>
              <a:rPr lang="da-DK" sz="2400" dirty="0" err="1"/>
              <a:t>ph-værdien</a:t>
            </a:r>
            <a:r>
              <a:rPr lang="da-DK" sz="2400" dirty="0"/>
              <a:t> 7 – arkivneutral DIN/ISO 9706</a:t>
            </a:r>
          </a:p>
          <a:p>
            <a:r>
              <a:rPr lang="da-DK" sz="2400" dirty="0"/>
              <a:t>Almindeligt kopipapir er sjældent syrefrit</a:t>
            </a:r>
          </a:p>
          <a:p>
            <a:r>
              <a:rPr lang="da-DK" sz="2400" dirty="0"/>
              <a:t>Der er muligheder for at vælge syrefri materialer på markedet – spørg evt. en lokal bogtrykker – f.eks. ”Rainbow” hos Papyrus i 120 og 160 gram i A4 eller A3</a:t>
            </a:r>
          </a:p>
          <a:p>
            <a:r>
              <a:rPr lang="da-DK" sz="2400" dirty="0"/>
              <a:t>De kan dog være dyrere end almindelige kvaliteter</a:t>
            </a:r>
          </a:p>
          <a:p>
            <a:r>
              <a:rPr lang="da-DK" sz="2400" dirty="0"/>
              <a:t>Det er ikke sikkert at dine frimærker og breve er syrefri!</a:t>
            </a:r>
          </a:p>
        </p:txBody>
      </p:sp>
    </p:spTree>
    <p:extLst>
      <p:ext uri="{BB962C8B-B14F-4D97-AF65-F5344CB8AC3E}">
        <p14:creationId xmlns:p14="http://schemas.microsoft.com/office/powerpoint/2010/main" val="116965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F78A9C-3E37-331B-A3F1-20C58C1F7275}"/>
              </a:ext>
            </a:extLst>
          </p:cNvPr>
          <p:cNvSpPr>
            <a:spLocks noGrp="1"/>
          </p:cNvSpPr>
          <p:nvPr>
            <p:ph type="title"/>
          </p:nvPr>
        </p:nvSpPr>
        <p:spPr>
          <a:xfrm>
            <a:off x="630936" y="639520"/>
            <a:ext cx="3429000" cy="1719072"/>
          </a:xfrm>
        </p:spPr>
        <p:txBody>
          <a:bodyPr anchor="b">
            <a:normAutofit/>
          </a:bodyPr>
          <a:lstStyle/>
          <a:p>
            <a:r>
              <a:rPr lang="da-DK" sz="5400" dirty="0"/>
              <a:t>2. Plast</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D826AC7-3CF7-5AD5-FF6A-9509585F87EE}"/>
              </a:ext>
            </a:extLst>
          </p:cNvPr>
          <p:cNvSpPr>
            <a:spLocks noGrp="1"/>
          </p:cNvSpPr>
          <p:nvPr>
            <p:ph idx="1"/>
          </p:nvPr>
        </p:nvSpPr>
        <p:spPr>
          <a:xfrm>
            <a:off x="630936" y="2807208"/>
            <a:ext cx="3429000" cy="3410712"/>
          </a:xfrm>
        </p:spPr>
        <p:txBody>
          <a:bodyPr anchor="t">
            <a:normAutofit/>
          </a:bodyPr>
          <a:lstStyle/>
          <a:p>
            <a:r>
              <a:rPr lang="en-US" sz="3200" dirty="0" err="1"/>
              <a:t>Plasttyper</a:t>
            </a:r>
            <a:r>
              <a:rPr lang="en-US" sz="3200" dirty="0"/>
              <a:t> – </a:t>
            </a:r>
            <a:r>
              <a:rPr lang="en-US" sz="3200" dirty="0" err="1"/>
              <a:t>symboler</a:t>
            </a:r>
            <a:r>
              <a:rPr lang="en-US" sz="3200" dirty="0"/>
              <a:t> og </a:t>
            </a:r>
            <a:r>
              <a:rPr lang="en-US" sz="3200" dirty="0" err="1"/>
              <a:t>populære</a:t>
            </a:r>
            <a:r>
              <a:rPr lang="en-US" sz="3200" dirty="0"/>
              <a:t> </a:t>
            </a:r>
            <a:r>
              <a:rPr lang="en-US" sz="3200" dirty="0" err="1"/>
              <a:t>forkortelser</a:t>
            </a:r>
            <a:endParaRPr lang="en-US" sz="3200" dirty="0"/>
          </a:p>
        </p:txBody>
      </p:sp>
      <p:pic>
        <p:nvPicPr>
          <p:cNvPr id="5" name="Pladsholder til indhold 4">
            <a:extLst>
              <a:ext uri="{FF2B5EF4-FFF2-40B4-BE49-F238E27FC236}">
                <a16:creationId xmlns:a16="http://schemas.microsoft.com/office/drawing/2014/main" id="{FB2A6006-74EB-CF56-847F-DEE4B484F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021328"/>
            <a:ext cx="6903720" cy="4815344"/>
          </a:xfrm>
          <a:prstGeom prst="rect">
            <a:avLst/>
          </a:prstGeom>
        </p:spPr>
      </p:pic>
    </p:spTree>
    <p:extLst>
      <p:ext uri="{BB962C8B-B14F-4D97-AF65-F5344CB8AC3E}">
        <p14:creationId xmlns:p14="http://schemas.microsoft.com/office/powerpoint/2010/main" val="28735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DABEC4-D224-0727-3863-2EEBEA439095}"/>
              </a:ext>
            </a:extLst>
          </p:cNvPr>
          <p:cNvSpPr>
            <a:spLocks noGrp="1"/>
          </p:cNvSpPr>
          <p:nvPr>
            <p:ph type="title"/>
          </p:nvPr>
        </p:nvSpPr>
        <p:spPr>
          <a:xfrm>
            <a:off x="635000" y="640823"/>
            <a:ext cx="3418659" cy="5583148"/>
          </a:xfrm>
        </p:spPr>
        <p:txBody>
          <a:bodyPr anchor="ctr">
            <a:normAutofit/>
          </a:bodyPr>
          <a:lstStyle/>
          <a:p>
            <a:pPr algn="ctr"/>
            <a:r>
              <a:rPr lang="da-DK" sz="4600" dirty="0"/>
              <a:t> Plasttyperne</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Pladsholder til indhold 2">
            <a:extLst>
              <a:ext uri="{FF2B5EF4-FFF2-40B4-BE49-F238E27FC236}">
                <a16:creationId xmlns:a16="http://schemas.microsoft.com/office/drawing/2014/main" id="{8B2A84B1-4164-95B0-04F6-2DEDBDF1E8E0}"/>
              </a:ext>
            </a:extLst>
          </p:cNvPr>
          <p:cNvGraphicFramePr>
            <a:graphicFrameLocks noGrp="1"/>
          </p:cNvGraphicFramePr>
          <p:nvPr>
            <p:ph idx="1"/>
            <p:extLst>
              <p:ext uri="{D42A27DB-BD31-4B8C-83A1-F6EECF244321}">
                <p14:modId xmlns:p14="http://schemas.microsoft.com/office/powerpoint/2010/main" val="15038110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34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3BFD4-3D86-FA97-B7C9-4B7FA0F72267}"/>
              </a:ext>
            </a:extLst>
          </p:cNvPr>
          <p:cNvSpPr>
            <a:spLocks noGrp="1"/>
          </p:cNvSpPr>
          <p:nvPr>
            <p:ph type="title"/>
          </p:nvPr>
        </p:nvSpPr>
        <p:spPr/>
        <p:txBody>
          <a:bodyPr/>
          <a:lstStyle/>
          <a:p>
            <a:r>
              <a:rPr lang="da-DK" dirty="0" err="1"/>
              <a:t>Bundesamt</a:t>
            </a:r>
            <a:r>
              <a:rPr lang="da-DK" dirty="0"/>
              <a:t> </a:t>
            </a:r>
            <a:r>
              <a:rPr lang="da-DK" dirty="0" err="1"/>
              <a:t>für</a:t>
            </a:r>
            <a:r>
              <a:rPr lang="da-DK" dirty="0"/>
              <a:t> </a:t>
            </a:r>
            <a:r>
              <a:rPr lang="da-DK" dirty="0" err="1"/>
              <a:t>Materialprüfung</a:t>
            </a:r>
            <a:endParaRPr lang="da-DK" dirty="0"/>
          </a:p>
        </p:txBody>
      </p:sp>
      <p:sp>
        <p:nvSpPr>
          <p:cNvPr id="3" name="Pladsholder til indhold 2">
            <a:extLst>
              <a:ext uri="{FF2B5EF4-FFF2-40B4-BE49-F238E27FC236}">
                <a16:creationId xmlns:a16="http://schemas.microsoft.com/office/drawing/2014/main" id="{1311ABD4-5B4A-D959-CE0B-B1CA560952CB}"/>
              </a:ext>
            </a:extLst>
          </p:cNvPr>
          <p:cNvSpPr>
            <a:spLocks noGrp="1"/>
          </p:cNvSpPr>
          <p:nvPr>
            <p:ph idx="1"/>
          </p:nvPr>
        </p:nvSpPr>
        <p:spPr/>
        <p:txBody>
          <a:bodyPr/>
          <a:lstStyle/>
          <a:p>
            <a:r>
              <a:rPr lang="da-DK" dirty="0"/>
              <a:t>Undersøgelse 1989 – 5-årigt forsøg</a:t>
            </a:r>
          </a:p>
          <a:p>
            <a:r>
              <a:rPr lang="da-DK" dirty="0"/>
              <a:t>Frimærker anbragt i en ”klemlomme” i forskellige plasttyper og papirtyper</a:t>
            </a:r>
          </a:p>
          <a:p>
            <a:r>
              <a:rPr lang="da-DK" dirty="0"/>
              <a:t>PET, PS, PVC blød, PVC hård, PE, PP samt </a:t>
            </a:r>
            <a:r>
              <a:rPr lang="da-DK" dirty="0" err="1"/>
              <a:t>Cellophan</a:t>
            </a:r>
            <a:r>
              <a:rPr lang="da-DK" dirty="0"/>
              <a:t> og </a:t>
            </a:r>
            <a:r>
              <a:rPr lang="da-DK" dirty="0" err="1"/>
              <a:t>pergamynpapir</a:t>
            </a:r>
            <a:endParaRPr lang="da-DK" dirty="0"/>
          </a:p>
          <a:p>
            <a:r>
              <a:rPr lang="da-DK" dirty="0"/>
              <a:t>Analyse hvert halve år</a:t>
            </a:r>
          </a:p>
          <a:p>
            <a:r>
              <a:rPr lang="da-DK" dirty="0"/>
              <a:t>Betragtning af folie og frimærker i UV-lys (366 nm)</a:t>
            </a:r>
          </a:p>
          <a:p>
            <a:r>
              <a:rPr lang="da-DK" dirty="0"/>
              <a:t>Betragtning af folie og frimærker i dagslys</a:t>
            </a:r>
          </a:p>
        </p:txBody>
      </p:sp>
    </p:spTree>
    <p:extLst>
      <p:ext uri="{BB962C8B-B14F-4D97-AF65-F5344CB8AC3E}">
        <p14:creationId xmlns:p14="http://schemas.microsoft.com/office/powerpoint/2010/main" val="178841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E32B5C7-F056-5A3B-C808-11B194893CEB}"/>
              </a:ext>
            </a:extLst>
          </p:cNvPr>
          <p:cNvSpPr>
            <a:spLocks noGrp="1"/>
          </p:cNvSpPr>
          <p:nvPr>
            <p:ph type="title"/>
          </p:nvPr>
        </p:nvSpPr>
        <p:spPr>
          <a:xfrm>
            <a:off x="773408" y="992093"/>
            <a:ext cx="3616913" cy="4316689"/>
          </a:xfrm>
        </p:spPr>
        <p:txBody>
          <a:bodyPr vert="horz" lIns="91440" tIns="45720" rIns="91440" bIns="45720" rtlCol="0" anchor="b">
            <a:normAutofit/>
          </a:bodyPr>
          <a:lstStyle/>
          <a:p>
            <a:pPr algn="ctr"/>
            <a:r>
              <a:rPr lang="en-US" kern="1200" dirty="0">
                <a:solidFill>
                  <a:schemeClr val="tx1"/>
                </a:solidFill>
                <a:latin typeface="+mj-lt"/>
                <a:ea typeface="+mj-ea"/>
                <a:cs typeface="+mj-cs"/>
              </a:rPr>
              <a:t>AFA 1185 – 1977</a:t>
            </a:r>
            <a:br>
              <a:rPr lang="en-US" kern="1200" dirty="0">
                <a:solidFill>
                  <a:schemeClr val="tx1"/>
                </a:solidFill>
                <a:latin typeface="+mj-lt"/>
                <a:ea typeface="+mj-ea"/>
                <a:cs typeface="+mj-cs"/>
              </a:rPr>
            </a:br>
            <a:r>
              <a:rPr lang="en-US" sz="3600" kern="1200" dirty="0" err="1">
                <a:solidFill>
                  <a:schemeClr val="tx1"/>
                </a:solidFill>
                <a:latin typeface="+mj-lt"/>
                <a:ea typeface="+mj-ea"/>
                <a:cs typeface="+mj-cs"/>
              </a:rPr>
              <a:t>prøvemærke</a:t>
            </a:r>
            <a:r>
              <a:rPr lang="en-US" sz="3600" kern="1200" dirty="0">
                <a:solidFill>
                  <a:schemeClr val="tx1"/>
                </a:solidFill>
                <a:latin typeface="+mj-lt"/>
                <a:ea typeface="+mj-ea"/>
                <a:cs typeface="+mj-cs"/>
              </a:rPr>
              <a:t>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 4 </a:t>
            </a:r>
            <a:r>
              <a:rPr lang="en-US" sz="3600" kern="1200" dirty="0" err="1">
                <a:solidFill>
                  <a:schemeClr val="tx1"/>
                </a:solidFill>
                <a:latin typeface="+mj-lt"/>
                <a:ea typeface="+mj-ea"/>
                <a:cs typeface="+mj-cs"/>
              </a:rPr>
              <a:t>farve</a:t>
            </a:r>
            <a:r>
              <a:rPr lang="en-US" sz="3600" kern="1200" dirty="0">
                <a:solidFill>
                  <a:schemeClr val="tx1"/>
                </a:solidFill>
                <a:latin typeface="+mj-lt"/>
                <a:ea typeface="+mj-ea"/>
                <a:cs typeface="+mj-cs"/>
              </a:rPr>
              <a:t> offset </a:t>
            </a:r>
            <a:r>
              <a:rPr lang="en-US" sz="3600" kern="1200" dirty="0" err="1">
                <a:solidFill>
                  <a:schemeClr val="tx1"/>
                </a:solidFill>
                <a:latin typeface="+mj-lt"/>
                <a:ea typeface="+mj-ea"/>
                <a:cs typeface="+mj-cs"/>
              </a:rPr>
              <a:t>samt</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staffagefarve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i</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sølv</a:t>
            </a:r>
            <a:r>
              <a:rPr lang="en-US" sz="3600" kern="1200" dirty="0">
                <a:solidFill>
                  <a:schemeClr val="tx1"/>
                </a:solidFill>
                <a:latin typeface="+mj-lt"/>
                <a:ea typeface="+mj-ea"/>
                <a:cs typeface="+mj-cs"/>
              </a:rPr>
              <a:t> og </a:t>
            </a:r>
            <a:r>
              <a:rPr lang="en-US" sz="3600" kern="1200">
                <a:solidFill>
                  <a:schemeClr val="tx1"/>
                </a:solidFill>
                <a:latin typeface="+mj-lt"/>
                <a:ea typeface="+mj-ea"/>
                <a:cs typeface="+mj-cs"/>
              </a:rPr>
              <a:t>hvid</a:t>
            </a:r>
            <a:endParaRPr lang="en-US" sz="3600" kern="1200" dirty="0">
              <a:solidFill>
                <a:schemeClr val="tx1"/>
              </a:solidFill>
              <a:latin typeface="+mj-lt"/>
              <a:ea typeface="+mj-ea"/>
              <a:cs typeface="+mj-cs"/>
            </a:endParaRPr>
          </a:p>
        </p:txBody>
      </p:sp>
      <p:pic>
        <p:nvPicPr>
          <p:cNvPr id="5" name="Pladsholder til indhold 4" descr="Et billede, der indeholder tekst, Rektangel, skærmbillede, Font/skrifttype&#10;&#10;Automatisk genereret beskrivelse">
            <a:extLst>
              <a:ext uri="{FF2B5EF4-FFF2-40B4-BE49-F238E27FC236}">
                <a16:creationId xmlns:a16="http://schemas.microsoft.com/office/drawing/2014/main" id="{4F660D44-CBA7-64FB-EC2B-4F7A2783F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5383" y="578738"/>
            <a:ext cx="3969385" cy="5670549"/>
          </a:xfrm>
          <a:prstGeom prst="rect">
            <a:avLst/>
          </a:prstGeom>
        </p:spPr>
      </p:pic>
    </p:spTree>
    <p:extLst>
      <p:ext uri="{BB962C8B-B14F-4D97-AF65-F5344CB8AC3E}">
        <p14:creationId xmlns:p14="http://schemas.microsoft.com/office/powerpoint/2010/main" val="25057414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Widescreen</PresentationFormat>
  <Paragraphs>171</Paragraphs>
  <Slides>33</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33</vt:i4>
      </vt:variant>
    </vt:vector>
  </HeadingPairs>
  <TitlesOfParts>
    <vt:vector size="40" baseType="lpstr">
      <vt:lpstr>Aptos</vt:lpstr>
      <vt:lpstr>Aptos Display</vt:lpstr>
      <vt:lpstr>Arial</vt:lpstr>
      <vt:lpstr>Calibri</vt:lpstr>
      <vt:lpstr>Fraunces</vt:lpstr>
      <vt:lpstr>Publico text</vt:lpstr>
      <vt:lpstr>Office-tema</vt:lpstr>
      <vt:lpstr>Sikker opbevaring af frimærker og forsendelser</vt:lpstr>
      <vt:lpstr>Hvad er syrefri?</vt:lpstr>
      <vt:lpstr>Opbevaringsmaterialer for filatelien</vt:lpstr>
      <vt:lpstr>Materialetyper</vt:lpstr>
      <vt:lpstr>1.  Pap, karton og papir</vt:lpstr>
      <vt:lpstr>2. Plast</vt:lpstr>
      <vt:lpstr> Plasttyperne</vt:lpstr>
      <vt:lpstr>Bundesamt für Materialprüfung</vt:lpstr>
      <vt:lpstr>AFA 1185 – 1977 prøvemærke  – 4 farve offset samt staffagefarve i sølv og hvid</vt:lpstr>
      <vt:lpstr>Resultat</vt:lpstr>
      <vt:lpstr>PVC</vt:lpstr>
      <vt:lpstr>Svinglommer af PVC  Tekst i gamle dage:  Ikke velegnet til langtidsopbevaring – skal tages alvorligt</vt:lpstr>
      <vt:lpstr>PP - polypropylen</vt:lpstr>
      <vt:lpstr>PP lomme A4</vt:lpstr>
      <vt:lpstr>Polyethylen – HDPE og LDPE</vt:lpstr>
      <vt:lpstr>PS - Polystyrol</vt:lpstr>
      <vt:lpstr>PET - Polyester</vt:lpstr>
      <vt:lpstr>Secol hjemmeside</vt:lpstr>
      <vt:lpstr>Info: Pergamyn/Pergamentpapir</vt:lpstr>
      <vt:lpstr>3. Ringbindstyper</vt:lpstr>
      <vt:lpstr>4. Indstiksbøger og pergamynkuverter</vt:lpstr>
      <vt:lpstr>Indstiksbøger fortsat</vt:lpstr>
      <vt:lpstr>5a. Klemlommer</vt:lpstr>
      <vt:lpstr>5b. Hængsler</vt:lpstr>
      <vt:lpstr>6. Arkivkasser</vt:lpstr>
      <vt:lpstr>Museumstjenesten – arkivkasser - luksusmodellen</vt:lpstr>
      <vt:lpstr>Arkivkasser - Museumstjenesten</vt:lpstr>
      <vt:lpstr>7. Kuverter</vt:lpstr>
      <vt:lpstr>8. Mellemlæg</vt:lpstr>
      <vt:lpstr>Anbefalinger</vt:lpstr>
      <vt:lpstr>Vend problemstillingen om</vt:lpstr>
      <vt:lpstr>Gode råd</vt:lpstr>
      <vt:lpstr>Henvisninger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Ib Krarup Rasmussen</dc:creator>
  <cp:lastModifiedBy>Ib Krarup Rasmussen</cp:lastModifiedBy>
  <cp:revision>2</cp:revision>
  <cp:lastPrinted>2025-01-01T14:07:03Z</cp:lastPrinted>
  <dcterms:created xsi:type="dcterms:W3CDTF">2024-12-26T20:47:37Z</dcterms:created>
  <dcterms:modified xsi:type="dcterms:W3CDTF">2025-01-03T19:43:00Z</dcterms:modified>
</cp:coreProperties>
</file>