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40"/>
  </p:notesMasterIdLst>
  <p:handoutMasterIdLst>
    <p:handoutMasterId r:id="rId41"/>
  </p:handoutMasterIdLst>
  <p:sldIdLst>
    <p:sldId id="300" r:id="rId2"/>
    <p:sldId id="295" r:id="rId3"/>
    <p:sldId id="275" r:id="rId4"/>
    <p:sldId id="356" r:id="rId5"/>
    <p:sldId id="357" r:id="rId6"/>
    <p:sldId id="358" r:id="rId7"/>
    <p:sldId id="598" r:id="rId8"/>
    <p:sldId id="359" r:id="rId9"/>
    <p:sldId id="607" r:id="rId10"/>
    <p:sldId id="379" r:id="rId11"/>
    <p:sldId id="360" r:id="rId12"/>
    <p:sldId id="594" r:id="rId13"/>
    <p:sldId id="592" r:id="rId14"/>
    <p:sldId id="593" r:id="rId15"/>
    <p:sldId id="606" r:id="rId16"/>
    <p:sldId id="362" r:id="rId17"/>
    <p:sldId id="363" r:id="rId18"/>
    <p:sldId id="361" r:id="rId19"/>
    <p:sldId id="292" r:id="rId20"/>
    <p:sldId id="591" r:id="rId21"/>
    <p:sldId id="365" r:id="rId22"/>
    <p:sldId id="600" r:id="rId23"/>
    <p:sldId id="610" r:id="rId24"/>
    <p:sldId id="366" r:id="rId25"/>
    <p:sldId id="373" r:id="rId26"/>
    <p:sldId id="374" r:id="rId27"/>
    <p:sldId id="608" r:id="rId28"/>
    <p:sldId id="590" r:id="rId29"/>
    <p:sldId id="589" r:id="rId30"/>
    <p:sldId id="609" r:id="rId31"/>
    <p:sldId id="595" r:id="rId32"/>
    <p:sldId id="611" r:id="rId33"/>
    <p:sldId id="596" r:id="rId34"/>
    <p:sldId id="597" r:id="rId35"/>
    <p:sldId id="377" r:id="rId36"/>
    <p:sldId id="273" r:id="rId37"/>
    <p:sldId id="378" r:id="rId38"/>
    <p:sldId id="604" r:id="rId39"/>
  </p:sldIdLst>
  <p:sldSz cx="9144000" cy="6858000" type="screen4x3"/>
  <p:notesSz cx="9874250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 King" initials="CK" lastIdx="1" clrIdx="0">
    <p:extLst>
      <p:ext uri="{19B8F6BF-5375-455C-9EA6-DF929625EA0E}">
        <p15:presenceInfo xmlns:p15="http://schemas.microsoft.com/office/powerpoint/2012/main" userId="0bc238ef67912337" providerId="Windows Live"/>
      </p:ext>
    </p:extLst>
  </p:cmAuthor>
  <p:cmAuthor id="2" name="Chris King" initials="CK [2]" lastIdx="1" clrIdx="1">
    <p:extLst>
      <p:ext uri="{19B8F6BF-5375-455C-9EA6-DF929625EA0E}">
        <p15:presenceInfo xmlns:p15="http://schemas.microsoft.com/office/powerpoint/2012/main" userId="S::Chris.King@postalhistory.net::320edd91-4cbf-4cba-a240-61a6e2137e0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54C"/>
    <a:srgbClr val="581500"/>
    <a:srgbClr val="600000"/>
    <a:srgbClr val="9933FF"/>
    <a:srgbClr val="FFFFFF"/>
    <a:srgbClr val="EEEDF7"/>
    <a:srgbClr val="F8F8F8"/>
    <a:srgbClr val="008000"/>
    <a:srgbClr val="6600C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227" autoAdjust="0"/>
    <p:restoredTop sz="95669" autoAdjust="0"/>
  </p:normalViewPr>
  <p:slideViewPr>
    <p:cSldViewPr>
      <p:cViewPr varScale="1">
        <p:scale>
          <a:sx n="84" d="100"/>
          <a:sy n="84" d="100"/>
        </p:scale>
        <p:origin x="2309" y="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3221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93126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3CF73A-F815-450A-897D-0609E92BEEAD}" type="datetimeFigureOut">
              <a:rPr lang="en-GB" smtClean="0"/>
              <a:t>01/01/2025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93126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380B3-14A1-466F-BDE0-5FA63118E0E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305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93126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A869F0-9341-4D35-903B-6DDB4A68BDFB}" type="datetimeFigureOut">
              <a:rPr lang="en-GB" smtClean="0"/>
              <a:t>01/01/2025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38500" y="511175"/>
            <a:ext cx="3397250" cy="25479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7425" y="3228897"/>
            <a:ext cx="789940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93126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761997-F7B9-4437-9A52-ED30D2E329B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416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EA24-E7BE-44DB-8DE3-ABE5233B851A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78425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EA24-E7BE-44DB-8DE3-ABE5233B851A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3593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EA24-E7BE-44DB-8DE3-ABE5233B851A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8387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EA24-E7BE-44DB-8DE3-ABE5233B851A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90270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EA24-E7BE-44DB-8DE3-ABE5233B851A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126669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EA24-E7BE-44DB-8DE3-ABE5233B851A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04013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4D413-BC61-134A-4EA6-E7D8D6FC0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F161BCE7-8CD7-DEAB-429B-00A60A75F2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6188F946-D71A-AD23-6530-66CD3FF9F6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2E65FDF-4D21-D3BE-D1F8-6A9CC0343C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EA24-E7BE-44DB-8DE3-ABE5233B851A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627332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EA24-E7BE-44DB-8DE3-ABE5233B851A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60533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EA24-E7BE-44DB-8DE3-ABE5233B851A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118454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EA24-E7BE-44DB-8DE3-ABE5233B851A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682492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EA24-E7BE-44DB-8DE3-ABE5233B851A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52593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EA24-E7BE-44DB-8DE3-ABE5233B851A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19486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EA24-E7BE-44DB-8DE3-ABE5233B851A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6116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EA24-E7BE-44DB-8DE3-ABE5233B851A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401947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EA24-E7BE-44DB-8DE3-ABE5233B851A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262426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764EF-101D-BE2D-1833-658C337BC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D23FA0C-2CF5-99D9-CF9D-89F9BB6BEB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D7007163-315E-361A-7FF8-9ABE909BE5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48223A8-218E-1DEB-4D8E-5A1C68E48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EA24-E7BE-44DB-8DE3-ABE5233B851A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44337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EA24-E7BE-44DB-8DE3-ABE5233B851A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153763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EA24-E7BE-44DB-8DE3-ABE5233B851A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219460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EA24-E7BE-44DB-8DE3-ABE5233B851A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130849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42F55-9BD7-E8A7-EBD3-702DA0B90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5BD8D6E-7594-8C41-6003-064E5CB04B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D2D3261E-DD24-203D-2F71-597C84F8B4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FF2D91E-D66D-B541-3069-DE2A84FAFF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EA24-E7BE-44DB-8DE3-ABE5233B851A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24301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EA24-E7BE-44DB-8DE3-ABE5233B851A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525379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EA24-E7BE-44DB-8DE3-ABE5233B851A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94807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EA24-E7BE-44DB-8DE3-ABE5233B851A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71056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A3768-5851-0E68-CEF6-C69C463D3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D738173-EF3C-FE6B-1ED1-E0C67D292A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BA126C9-7CAC-8FBD-62E9-0317EBECC5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0F2017C-12E7-07CB-C690-C6C5C73E06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EA24-E7BE-44DB-8DE3-ABE5233B851A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733932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EA24-E7BE-44DB-8DE3-ABE5233B851A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500085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7AF9C-C3B5-3F51-9A4D-C08ACEBFD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0057DC9-5C07-A338-044A-C1334B7627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C60EF53-3991-8886-EEAB-39014CA5CF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30FC097-2B97-3171-2C57-D659AD669C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EA24-E7BE-44DB-8DE3-ABE5233B851A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28815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EA24-E7BE-44DB-8DE3-ABE5233B851A}" type="slidenum">
              <a:rPr lang="da-DK" smtClean="0"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9527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EA24-E7BE-44DB-8DE3-ABE5233B851A}" type="slidenum">
              <a:rPr lang="da-DK" smtClean="0"/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288715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EA24-E7BE-44DB-8DE3-ABE5233B851A}" type="slidenum">
              <a:rPr lang="da-DK" smtClean="0"/>
              <a:t>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761976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0000" indent="-360000">
              <a:spcAft>
                <a:spcPts val="1200"/>
              </a:spcAft>
              <a:buFont typeface="+mj-lt"/>
              <a:buAutoNum type="arabicPeriod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EA24-E7BE-44DB-8DE3-ABE5233B851A}" type="slidenum">
              <a:rPr lang="da-DK" smtClean="0"/>
              <a:t>36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188619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EA24-E7BE-44DB-8DE3-ABE5233B851A}" type="slidenum">
              <a:rPr lang="da-DK" smtClean="0"/>
              <a:t>37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07872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E5CE5-F5C9-7282-AC7C-38A0FEC42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26723FF-9560-A1C3-4FCD-FEC395B071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F70127D-51CD-CF31-E650-1E41A88DE7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6ECEA66-EC62-535F-ACBB-A82F2ED7F6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EA24-E7BE-44DB-8DE3-ABE5233B851A}" type="slidenum">
              <a:rPr lang="da-DK" smtClean="0"/>
              <a:t>38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98819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2001 Flyvestationen Skalstrup</a:t>
            </a:r>
          </a:p>
          <a:p>
            <a:pPr>
              <a:spcAft>
                <a:spcPts val="600"/>
              </a:spcAft>
            </a:pP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Lasse Nielsen deltog og præsenterer sit fantastiske 6-binds </a:t>
            </a: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bogværk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om de tofarvede frimærker </a:t>
            </a:r>
          </a:p>
          <a:p>
            <a:pPr>
              <a:spcAft>
                <a:spcPts val="600"/>
              </a:spcAft>
            </a:pP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Han sluttede med at sige: I morgen er det ikke up-to-date.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EA24-E7BE-44DB-8DE3-ABE5233B851A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1529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  <a:tabLst>
                <a:tab pos="712788" algn="l"/>
              </a:tabLst>
            </a:pP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2003 Ask Højskole</a:t>
            </a:r>
          </a:p>
          <a:p>
            <a:pPr>
              <a:spcAft>
                <a:spcPts val="600"/>
              </a:spcAft>
              <a:tabLst>
                <a:tab pos="712788" algn="l"/>
              </a:tabLst>
            </a:pP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Det hyggeligste seminar i dejlige intime omgivelser.</a:t>
            </a:r>
          </a:p>
          <a:p>
            <a:pPr>
              <a:spcAft>
                <a:spcPts val="600"/>
              </a:spcAft>
              <a:tabLst>
                <a:tab pos="712788" algn="l"/>
              </a:tabLst>
            </a:pP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Overalt vimsede unge kineserpiger omkring.</a:t>
            </a:r>
          </a:p>
          <a:p>
            <a:pPr>
              <a:spcAft>
                <a:spcPts val="600"/>
              </a:spcAft>
              <a:tabLst>
                <a:tab pos="712788" algn="l"/>
              </a:tabLst>
            </a:pP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Den første HEJ auktion ”Formidling a la Jessen”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EA24-E7BE-44DB-8DE3-ABE5233B851A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64796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EA24-E7BE-44DB-8DE3-ABE5233B851A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9622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da-DK" b="1" dirty="0">
                <a:latin typeface="Arial" panose="020B0604020202020204" pitchFamily="34" charset="0"/>
                <a:cs typeface="Arial" panose="020B0604020202020204" pitchFamily="34" charset="0"/>
              </a:rPr>
              <a:t>2004 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Båring Højskole</a:t>
            </a:r>
          </a:p>
          <a:p>
            <a:pPr>
              <a:spcAft>
                <a:spcPts val="600"/>
              </a:spcAft>
            </a:pPr>
            <a:r>
              <a:rPr lang="da-DK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Ehlern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Jessen præsenterede sit tvivlsomme 12/14 øre brev</a:t>
            </a:r>
          </a:p>
          <a:p>
            <a:pPr>
              <a:spcAft>
                <a:spcPts val="600"/>
              </a:spcAft>
            </a:pP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Erik Jensen fortalte om Postmuseet – og viste klichéer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EA24-E7BE-44DB-8DE3-ABE5233B851A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077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EA24-E7BE-44DB-8DE3-ABE5233B851A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79468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98379-6B33-327E-5770-64DE97DC7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EAF87FD-4A7B-7BA5-645A-000C5AFFC8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ED81E01-1843-C92E-AE82-060E9AFFBD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8EEAD87-901C-6DA7-BEA2-DB4291DF96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EA24-E7BE-44DB-8DE3-ABE5233B851A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2342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53B36ADE-7E76-4CA5-8C6F-69755672F854}" type="datetimeFigureOut">
              <a:rPr lang="en-GB">
                <a:solidFill>
                  <a:srgbClr val="795339"/>
                </a:solidFill>
              </a:rPr>
              <a:pPr/>
              <a:t>01/01/2025</a:t>
            </a:fld>
            <a:endParaRPr lang="en-GB">
              <a:solidFill>
                <a:srgbClr val="795339"/>
              </a:solidFill>
            </a:endParaRPr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6E4FFB48-F187-42F3-BB24-C1796DC8E581}" type="slidenum">
              <a:rPr lang="en-GB">
                <a:solidFill>
                  <a:srgbClr val="795339"/>
                </a:solidFill>
              </a:rPr>
              <a:pPr/>
              <a:t>‹nr.›</a:t>
            </a:fld>
            <a:endParaRPr lang="en-GB">
              <a:solidFill>
                <a:srgbClr val="795339"/>
              </a:solidFill>
            </a:endParaRPr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endParaRPr lang="en-GB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509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6ADE-7E76-4CA5-8C6F-69755672F854}" type="datetimeFigureOut">
              <a:rPr lang="en-GB">
                <a:solidFill>
                  <a:srgbClr val="795339"/>
                </a:solidFill>
              </a:rPr>
              <a:pPr/>
              <a:t>01/01/2025</a:t>
            </a:fld>
            <a:endParaRPr lang="en-GB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FB48-F187-42F3-BB24-C1796DC8E581}" type="slidenum">
              <a:rPr lang="en-GB">
                <a:solidFill>
                  <a:srgbClr val="795339"/>
                </a:solidFill>
              </a:rPr>
              <a:pPr/>
              <a:t>‹nr.›</a:t>
            </a:fld>
            <a:endParaRPr lang="en-GB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115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6ADE-7E76-4CA5-8C6F-69755672F854}" type="datetimeFigureOut">
              <a:rPr lang="en-GB">
                <a:solidFill>
                  <a:srgbClr val="795339"/>
                </a:solidFill>
              </a:rPr>
              <a:pPr/>
              <a:t>01/01/2025</a:t>
            </a:fld>
            <a:endParaRPr lang="en-GB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FB48-F187-42F3-BB24-C1796DC8E581}" type="slidenum">
              <a:rPr lang="en-GB">
                <a:solidFill>
                  <a:srgbClr val="795339"/>
                </a:solidFill>
              </a:rPr>
              <a:pPr/>
              <a:t>‹nr.›</a:t>
            </a:fld>
            <a:endParaRPr lang="en-GB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825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56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6ADE-7E76-4CA5-8C6F-69755672F854}" type="datetimeFigureOut">
              <a:rPr lang="en-GB">
                <a:solidFill>
                  <a:srgbClr val="795339"/>
                </a:solidFill>
              </a:rPr>
              <a:pPr/>
              <a:t>01/01/2025</a:t>
            </a:fld>
            <a:endParaRPr lang="en-GB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FB48-F187-42F3-BB24-C1796DC8E581}" type="slidenum">
              <a:rPr lang="en-GB">
                <a:solidFill>
                  <a:srgbClr val="795339"/>
                </a:solidFill>
              </a:rPr>
              <a:pPr/>
              <a:t>‹nr.›</a:t>
            </a:fld>
            <a:endParaRPr lang="en-GB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74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6ADE-7E76-4CA5-8C6F-69755672F854}" type="datetimeFigureOut">
              <a:rPr lang="en-GB">
                <a:solidFill>
                  <a:srgbClr val="795339"/>
                </a:solidFill>
              </a:rPr>
              <a:pPr/>
              <a:t>01/01/2025</a:t>
            </a:fld>
            <a:endParaRPr lang="en-GB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FB48-F187-42F3-BB24-C1796DC8E581}" type="slidenum">
              <a:rPr lang="en-GB">
                <a:solidFill>
                  <a:srgbClr val="795339"/>
                </a:solidFill>
              </a:rPr>
              <a:pPr/>
              <a:t>‹nr.›</a:t>
            </a:fld>
            <a:endParaRPr lang="en-GB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525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6ADE-7E76-4CA5-8C6F-69755672F854}" type="datetimeFigureOut">
              <a:rPr lang="en-GB">
                <a:solidFill>
                  <a:srgbClr val="795339"/>
                </a:solidFill>
              </a:rPr>
              <a:pPr/>
              <a:t>01/01/2025</a:t>
            </a:fld>
            <a:endParaRPr lang="en-GB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FB48-F187-42F3-BB24-C1796DC8E581}" type="slidenum">
              <a:rPr lang="en-GB">
                <a:solidFill>
                  <a:srgbClr val="795339"/>
                </a:solidFill>
              </a:rPr>
              <a:pPr/>
              <a:t>‹nr.›</a:t>
            </a:fld>
            <a:endParaRPr lang="en-GB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362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6ADE-7E76-4CA5-8C6F-69755672F854}" type="datetimeFigureOut">
              <a:rPr lang="en-GB">
                <a:solidFill>
                  <a:srgbClr val="795339"/>
                </a:solidFill>
              </a:rPr>
              <a:pPr/>
              <a:t>01/01/2025</a:t>
            </a:fld>
            <a:endParaRPr lang="en-GB">
              <a:solidFill>
                <a:srgbClr val="795339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795339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FB48-F187-42F3-BB24-C1796DC8E581}" type="slidenum">
              <a:rPr lang="en-GB">
                <a:solidFill>
                  <a:srgbClr val="795339"/>
                </a:solidFill>
              </a:rPr>
              <a:pPr/>
              <a:t>‹nr.›</a:t>
            </a:fld>
            <a:endParaRPr lang="en-GB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049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6ADE-7E76-4CA5-8C6F-69755672F854}" type="datetimeFigureOut">
              <a:rPr lang="en-GB">
                <a:solidFill>
                  <a:srgbClr val="795339"/>
                </a:solidFill>
              </a:rPr>
              <a:pPr/>
              <a:t>01/01/2025</a:t>
            </a:fld>
            <a:endParaRPr lang="en-GB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FB48-F187-42F3-BB24-C1796DC8E581}" type="slidenum">
              <a:rPr lang="en-GB">
                <a:solidFill>
                  <a:srgbClr val="795339"/>
                </a:solidFill>
              </a:rPr>
              <a:pPr/>
              <a:t>‹nr.›</a:t>
            </a:fld>
            <a:endParaRPr lang="en-GB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11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6ADE-7E76-4CA5-8C6F-69755672F854}" type="datetimeFigureOut">
              <a:rPr lang="en-GB">
                <a:solidFill>
                  <a:srgbClr val="795339"/>
                </a:solidFill>
              </a:rPr>
              <a:pPr/>
              <a:t>01/01/2025</a:t>
            </a:fld>
            <a:endParaRPr lang="en-GB">
              <a:solidFill>
                <a:srgbClr val="795339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FB48-F187-42F3-BB24-C1796DC8E581}" type="slidenum">
              <a:rPr lang="en-GB">
                <a:solidFill>
                  <a:srgbClr val="795339"/>
                </a:solidFill>
              </a:rPr>
              <a:pPr/>
              <a:t>‹nr.›</a:t>
            </a:fld>
            <a:endParaRPr lang="en-GB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464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6ADE-7E76-4CA5-8C6F-69755672F854}" type="datetimeFigureOut">
              <a:rPr lang="en-GB">
                <a:solidFill>
                  <a:srgbClr val="795339"/>
                </a:solidFill>
              </a:rPr>
              <a:pPr/>
              <a:t>01/01/2025</a:t>
            </a:fld>
            <a:endParaRPr lang="en-GB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FB48-F187-42F3-BB24-C1796DC8E581}" type="slidenum">
              <a:rPr lang="en-GB">
                <a:solidFill>
                  <a:srgbClr val="795339"/>
                </a:solidFill>
              </a:rPr>
              <a:pPr/>
              <a:t>‹nr.›</a:t>
            </a:fld>
            <a:endParaRPr lang="en-GB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495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en-US" sz="2000"/>
              <a:t>Click icon to add picture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6ADE-7E76-4CA5-8C6F-69755672F854}" type="datetimeFigureOut">
              <a:rPr lang="en-GB">
                <a:solidFill>
                  <a:srgbClr val="795339"/>
                </a:solidFill>
              </a:rPr>
              <a:pPr/>
              <a:t>01/01/2025</a:t>
            </a:fld>
            <a:endParaRPr lang="en-GB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795339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FB48-F187-42F3-BB24-C1796DC8E581}" type="slidenum">
              <a:rPr lang="en-GB">
                <a:solidFill>
                  <a:srgbClr val="795339"/>
                </a:solidFill>
              </a:rPr>
              <a:pPr/>
              <a:t>‹nr.›</a:t>
            </a:fld>
            <a:endParaRPr lang="en-GB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604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53B36ADE-7E76-4CA5-8C6F-69755672F854}" type="datetimeFigureOut">
              <a:rPr lang="en-GB">
                <a:solidFill>
                  <a:srgbClr val="795339"/>
                </a:solidFill>
              </a:rPr>
              <a:pPr/>
              <a:t>01/01/2025</a:t>
            </a:fld>
            <a:endParaRPr lang="en-GB">
              <a:solidFill>
                <a:srgbClr val="795339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endParaRPr lang="en-GB">
              <a:solidFill>
                <a:srgbClr val="795339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6E4FFB48-F187-42F3-BB24-C1796DC8E581}" type="slidenum">
              <a:rPr lang="en-GB">
                <a:solidFill>
                  <a:srgbClr val="795339"/>
                </a:solidFill>
              </a:rPr>
              <a:pPr/>
              <a:t>‹nr.›</a:t>
            </a:fld>
            <a:endParaRPr lang="en-GB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005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12" Type="http://schemas.openxmlformats.org/officeDocument/2006/relationships/image" Target="../media/image10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g"/><Relationship Id="rId11" Type="http://schemas.openxmlformats.org/officeDocument/2006/relationships/image" Target="../media/image9.tif"/><Relationship Id="rId5" Type="http://schemas.openxmlformats.org/officeDocument/2006/relationships/image" Target="../media/image3.jpg"/><Relationship Id="rId10" Type="http://schemas.openxmlformats.org/officeDocument/2006/relationships/image" Target="../media/image8.tif"/><Relationship Id="rId4" Type="http://schemas.openxmlformats.org/officeDocument/2006/relationships/image" Target="../media/image2.jpeg"/><Relationship Id="rId9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ruppe 149">
            <a:extLst>
              <a:ext uri="{FF2B5EF4-FFF2-40B4-BE49-F238E27FC236}">
                <a16:creationId xmlns:a16="http://schemas.microsoft.com/office/drawing/2014/main" id="{0FE74A0C-C434-44F6-9042-51ED5D4EFE25}"/>
              </a:ext>
            </a:extLst>
          </p:cNvPr>
          <p:cNvGrpSpPr/>
          <p:nvPr/>
        </p:nvGrpSpPr>
        <p:grpSpPr>
          <a:xfrm>
            <a:off x="32400" y="4349356"/>
            <a:ext cx="2132182" cy="2480072"/>
            <a:chOff x="3257278" y="3436938"/>
            <a:chExt cx="2842909" cy="3306762"/>
          </a:xfrm>
        </p:grpSpPr>
        <p:sp>
          <p:nvSpPr>
            <p:cNvPr id="103" name="Freeform 194">
              <a:extLst>
                <a:ext uri="{FF2B5EF4-FFF2-40B4-BE49-F238E27FC236}">
                  <a16:creationId xmlns:a16="http://schemas.microsoft.com/office/drawing/2014/main" id="{7288EC11-4839-478C-B0D0-C55C6C77F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700" y="6407198"/>
              <a:ext cx="299635" cy="302493"/>
            </a:xfrm>
            <a:custGeom>
              <a:avLst/>
              <a:gdLst>
                <a:gd name="T0" fmla="*/ 543 w 543"/>
                <a:gd name="T1" fmla="*/ 11 h 569"/>
                <a:gd name="T2" fmla="*/ 433 w 543"/>
                <a:gd name="T3" fmla="*/ 135 h 569"/>
                <a:gd name="T4" fmla="*/ 358 w 543"/>
                <a:gd name="T5" fmla="*/ 234 h 569"/>
                <a:gd name="T6" fmla="*/ 284 w 543"/>
                <a:gd name="T7" fmla="*/ 371 h 569"/>
                <a:gd name="T8" fmla="*/ 235 w 543"/>
                <a:gd name="T9" fmla="*/ 458 h 569"/>
                <a:gd name="T10" fmla="*/ 210 w 543"/>
                <a:gd name="T11" fmla="*/ 545 h 569"/>
                <a:gd name="T12" fmla="*/ 197 w 543"/>
                <a:gd name="T13" fmla="*/ 569 h 569"/>
                <a:gd name="T14" fmla="*/ 0 w 543"/>
                <a:gd name="T15" fmla="*/ 569 h 569"/>
                <a:gd name="T16" fmla="*/ 0 w 543"/>
                <a:gd name="T17" fmla="*/ 495 h 569"/>
                <a:gd name="T18" fmla="*/ 0 w 543"/>
                <a:gd name="T19" fmla="*/ 433 h 569"/>
                <a:gd name="T20" fmla="*/ 0 w 543"/>
                <a:gd name="T21" fmla="*/ 371 h 569"/>
                <a:gd name="T22" fmla="*/ 37 w 543"/>
                <a:gd name="T23" fmla="*/ 322 h 569"/>
                <a:gd name="T24" fmla="*/ 112 w 543"/>
                <a:gd name="T25" fmla="*/ 284 h 569"/>
                <a:gd name="T26" fmla="*/ 235 w 543"/>
                <a:gd name="T27" fmla="*/ 222 h 569"/>
                <a:gd name="T28" fmla="*/ 334 w 543"/>
                <a:gd name="T29" fmla="*/ 160 h 569"/>
                <a:gd name="T30" fmla="*/ 420 w 543"/>
                <a:gd name="T31" fmla="*/ 73 h 569"/>
                <a:gd name="T32" fmla="*/ 532 w 543"/>
                <a:gd name="T33" fmla="*/ 0 h 569"/>
                <a:gd name="T34" fmla="*/ 532 w 543"/>
                <a:gd name="T35" fmla="*/ 0 h 569"/>
                <a:gd name="T36" fmla="*/ 543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543" y="11"/>
                  </a:moveTo>
                  <a:lnTo>
                    <a:pt x="433" y="135"/>
                  </a:lnTo>
                  <a:lnTo>
                    <a:pt x="358" y="234"/>
                  </a:lnTo>
                  <a:lnTo>
                    <a:pt x="284" y="371"/>
                  </a:lnTo>
                  <a:lnTo>
                    <a:pt x="235" y="458"/>
                  </a:lnTo>
                  <a:lnTo>
                    <a:pt x="210" y="545"/>
                  </a:lnTo>
                  <a:lnTo>
                    <a:pt x="197" y="569"/>
                  </a:lnTo>
                  <a:lnTo>
                    <a:pt x="0" y="569"/>
                  </a:lnTo>
                  <a:lnTo>
                    <a:pt x="0" y="495"/>
                  </a:lnTo>
                  <a:lnTo>
                    <a:pt x="0" y="433"/>
                  </a:lnTo>
                  <a:lnTo>
                    <a:pt x="0" y="371"/>
                  </a:lnTo>
                  <a:lnTo>
                    <a:pt x="37" y="322"/>
                  </a:lnTo>
                  <a:lnTo>
                    <a:pt x="112" y="284"/>
                  </a:lnTo>
                  <a:lnTo>
                    <a:pt x="235" y="222"/>
                  </a:lnTo>
                  <a:lnTo>
                    <a:pt x="334" y="160"/>
                  </a:lnTo>
                  <a:lnTo>
                    <a:pt x="420" y="73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43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4" name="Freeform 195">
              <a:extLst>
                <a:ext uri="{FF2B5EF4-FFF2-40B4-BE49-F238E27FC236}">
                  <a16:creationId xmlns:a16="http://schemas.microsoft.com/office/drawing/2014/main" id="{47E9999C-9AAB-4FD6-9377-0CCC4CDB5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646" y="6432760"/>
              <a:ext cx="156427" cy="298233"/>
            </a:xfrm>
            <a:custGeom>
              <a:avLst/>
              <a:gdLst>
                <a:gd name="T0" fmla="*/ 186 w 284"/>
                <a:gd name="T1" fmla="*/ 0 h 558"/>
                <a:gd name="T2" fmla="*/ 37 w 284"/>
                <a:gd name="T3" fmla="*/ 236 h 558"/>
                <a:gd name="T4" fmla="*/ 0 w 284"/>
                <a:gd name="T5" fmla="*/ 348 h 558"/>
                <a:gd name="T6" fmla="*/ 0 w 284"/>
                <a:gd name="T7" fmla="*/ 460 h 558"/>
                <a:gd name="T8" fmla="*/ 49 w 284"/>
                <a:gd name="T9" fmla="*/ 534 h 558"/>
                <a:gd name="T10" fmla="*/ 136 w 284"/>
                <a:gd name="T11" fmla="*/ 558 h 558"/>
                <a:gd name="T12" fmla="*/ 209 w 284"/>
                <a:gd name="T13" fmla="*/ 534 h 558"/>
                <a:gd name="T14" fmla="*/ 259 w 284"/>
                <a:gd name="T15" fmla="*/ 485 h 558"/>
                <a:gd name="T16" fmla="*/ 284 w 284"/>
                <a:gd name="T17" fmla="*/ 422 h 558"/>
                <a:gd name="T18" fmla="*/ 198 w 284"/>
                <a:gd name="T19" fmla="*/ 435 h 558"/>
                <a:gd name="T20" fmla="*/ 124 w 284"/>
                <a:gd name="T21" fmla="*/ 385 h 558"/>
                <a:gd name="T22" fmla="*/ 99 w 284"/>
                <a:gd name="T23" fmla="*/ 323 h 558"/>
                <a:gd name="T24" fmla="*/ 136 w 284"/>
                <a:gd name="T25" fmla="*/ 175 h 558"/>
                <a:gd name="T26" fmla="*/ 112 w 284"/>
                <a:gd name="T27" fmla="*/ 186 h 558"/>
                <a:gd name="T28" fmla="*/ 186 w 284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4" h="558">
                  <a:moveTo>
                    <a:pt x="186" y="0"/>
                  </a:moveTo>
                  <a:lnTo>
                    <a:pt x="37" y="236"/>
                  </a:lnTo>
                  <a:lnTo>
                    <a:pt x="0" y="348"/>
                  </a:lnTo>
                  <a:lnTo>
                    <a:pt x="0" y="460"/>
                  </a:lnTo>
                  <a:lnTo>
                    <a:pt x="49" y="534"/>
                  </a:lnTo>
                  <a:lnTo>
                    <a:pt x="136" y="558"/>
                  </a:lnTo>
                  <a:lnTo>
                    <a:pt x="209" y="534"/>
                  </a:lnTo>
                  <a:lnTo>
                    <a:pt x="259" y="485"/>
                  </a:lnTo>
                  <a:lnTo>
                    <a:pt x="284" y="422"/>
                  </a:lnTo>
                  <a:lnTo>
                    <a:pt x="198" y="435"/>
                  </a:lnTo>
                  <a:lnTo>
                    <a:pt x="124" y="385"/>
                  </a:lnTo>
                  <a:lnTo>
                    <a:pt x="99" y="323"/>
                  </a:lnTo>
                  <a:lnTo>
                    <a:pt x="136" y="175"/>
                  </a:lnTo>
                  <a:lnTo>
                    <a:pt x="112" y="1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5" name="Freeform 196">
              <a:extLst>
                <a:ext uri="{FF2B5EF4-FFF2-40B4-BE49-F238E27FC236}">
                  <a16:creationId xmlns:a16="http://schemas.microsoft.com/office/drawing/2014/main" id="{4FE6CC46-C769-453A-9760-B6D004727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0293" y="6432760"/>
              <a:ext cx="169646" cy="283321"/>
            </a:xfrm>
            <a:custGeom>
              <a:avLst/>
              <a:gdLst>
                <a:gd name="T0" fmla="*/ 25 w 309"/>
                <a:gd name="T1" fmla="*/ 0 h 534"/>
                <a:gd name="T2" fmla="*/ 0 w 309"/>
                <a:gd name="T3" fmla="*/ 274 h 534"/>
                <a:gd name="T4" fmla="*/ 37 w 309"/>
                <a:gd name="T5" fmla="*/ 409 h 534"/>
                <a:gd name="T6" fmla="*/ 124 w 309"/>
                <a:gd name="T7" fmla="*/ 497 h 534"/>
                <a:gd name="T8" fmla="*/ 198 w 309"/>
                <a:gd name="T9" fmla="*/ 534 h 534"/>
                <a:gd name="T10" fmla="*/ 297 w 309"/>
                <a:gd name="T11" fmla="*/ 509 h 534"/>
                <a:gd name="T12" fmla="*/ 309 w 309"/>
                <a:gd name="T13" fmla="*/ 473 h 534"/>
                <a:gd name="T14" fmla="*/ 309 w 309"/>
                <a:gd name="T15" fmla="*/ 360 h 534"/>
                <a:gd name="T16" fmla="*/ 186 w 309"/>
                <a:gd name="T17" fmla="*/ 373 h 534"/>
                <a:gd name="T18" fmla="*/ 136 w 309"/>
                <a:gd name="T19" fmla="*/ 348 h 534"/>
                <a:gd name="T20" fmla="*/ 63 w 309"/>
                <a:gd name="T21" fmla="*/ 310 h 534"/>
                <a:gd name="T22" fmla="*/ 50 w 309"/>
                <a:gd name="T23" fmla="*/ 274 h 534"/>
                <a:gd name="T24" fmla="*/ 25 w 309"/>
                <a:gd name="T25" fmla="*/ 175 h 534"/>
                <a:gd name="T26" fmla="*/ 25 w 309"/>
                <a:gd name="T2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4">
                  <a:moveTo>
                    <a:pt x="25" y="0"/>
                  </a:moveTo>
                  <a:lnTo>
                    <a:pt x="0" y="274"/>
                  </a:lnTo>
                  <a:lnTo>
                    <a:pt x="37" y="409"/>
                  </a:lnTo>
                  <a:lnTo>
                    <a:pt x="124" y="497"/>
                  </a:lnTo>
                  <a:lnTo>
                    <a:pt x="198" y="534"/>
                  </a:lnTo>
                  <a:lnTo>
                    <a:pt x="297" y="509"/>
                  </a:lnTo>
                  <a:lnTo>
                    <a:pt x="309" y="473"/>
                  </a:lnTo>
                  <a:lnTo>
                    <a:pt x="309" y="360"/>
                  </a:lnTo>
                  <a:lnTo>
                    <a:pt x="186" y="373"/>
                  </a:lnTo>
                  <a:lnTo>
                    <a:pt x="136" y="348"/>
                  </a:lnTo>
                  <a:lnTo>
                    <a:pt x="63" y="310"/>
                  </a:lnTo>
                  <a:lnTo>
                    <a:pt x="50" y="274"/>
                  </a:lnTo>
                  <a:lnTo>
                    <a:pt x="25" y="17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6" name="Freeform 197">
              <a:extLst>
                <a:ext uri="{FF2B5EF4-FFF2-40B4-BE49-F238E27FC236}">
                  <a16:creationId xmlns:a16="http://schemas.microsoft.com/office/drawing/2014/main" id="{53190DC8-1EC4-4924-BB4F-71A617E0D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6202695"/>
              <a:ext cx="218117" cy="198112"/>
            </a:xfrm>
            <a:custGeom>
              <a:avLst/>
              <a:gdLst>
                <a:gd name="T0" fmla="*/ 0 w 395"/>
                <a:gd name="T1" fmla="*/ 137 h 372"/>
                <a:gd name="T2" fmla="*/ 0 w 395"/>
                <a:gd name="T3" fmla="*/ 348 h 372"/>
                <a:gd name="T4" fmla="*/ 50 w 395"/>
                <a:gd name="T5" fmla="*/ 372 h 372"/>
                <a:gd name="T6" fmla="*/ 222 w 395"/>
                <a:gd name="T7" fmla="*/ 372 h 372"/>
                <a:gd name="T8" fmla="*/ 260 w 395"/>
                <a:gd name="T9" fmla="*/ 261 h 372"/>
                <a:gd name="T10" fmla="*/ 296 w 395"/>
                <a:gd name="T11" fmla="*/ 174 h 372"/>
                <a:gd name="T12" fmla="*/ 371 w 395"/>
                <a:gd name="T13" fmla="*/ 50 h 372"/>
                <a:gd name="T14" fmla="*/ 395 w 395"/>
                <a:gd name="T15" fmla="*/ 12 h 372"/>
                <a:gd name="T16" fmla="*/ 395 w 395"/>
                <a:gd name="T17" fmla="*/ 0 h 372"/>
                <a:gd name="T18" fmla="*/ 272 w 395"/>
                <a:gd name="T19" fmla="*/ 62 h 372"/>
                <a:gd name="T20" fmla="*/ 222 w 395"/>
                <a:gd name="T21" fmla="*/ 112 h 372"/>
                <a:gd name="T22" fmla="*/ 50 w 395"/>
                <a:gd name="T23" fmla="*/ 124 h 372"/>
                <a:gd name="T24" fmla="*/ 50 w 395"/>
                <a:gd name="T25" fmla="*/ 124 h 372"/>
                <a:gd name="T26" fmla="*/ 0 w 395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5" h="372">
                  <a:moveTo>
                    <a:pt x="0" y="137"/>
                  </a:moveTo>
                  <a:lnTo>
                    <a:pt x="0" y="348"/>
                  </a:lnTo>
                  <a:lnTo>
                    <a:pt x="50" y="372"/>
                  </a:lnTo>
                  <a:lnTo>
                    <a:pt x="222" y="372"/>
                  </a:lnTo>
                  <a:lnTo>
                    <a:pt x="260" y="261"/>
                  </a:lnTo>
                  <a:lnTo>
                    <a:pt x="296" y="174"/>
                  </a:lnTo>
                  <a:lnTo>
                    <a:pt x="371" y="50"/>
                  </a:lnTo>
                  <a:lnTo>
                    <a:pt x="395" y="12"/>
                  </a:lnTo>
                  <a:lnTo>
                    <a:pt x="395" y="0"/>
                  </a:lnTo>
                  <a:lnTo>
                    <a:pt x="272" y="62"/>
                  </a:lnTo>
                  <a:lnTo>
                    <a:pt x="222" y="112"/>
                  </a:lnTo>
                  <a:lnTo>
                    <a:pt x="50" y="124"/>
                  </a:lnTo>
                  <a:lnTo>
                    <a:pt x="50" y="124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7" name="Freeform 198">
              <a:extLst>
                <a:ext uri="{FF2B5EF4-FFF2-40B4-BE49-F238E27FC236}">
                  <a16:creationId xmlns:a16="http://schemas.microsoft.com/office/drawing/2014/main" id="{EE1F94B3-E702-4236-8FD8-101697476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278" y="6343291"/>
              <a:ext cx="293026" cy="125684"/>
            </a:xfrm>
            <a:custGeom>
              <a:avLst/>
              <a:gdLst>
                <a:gd name="T0" fmla="*/ 161 w 531"/>
                <a:gd name="T1" fmla="*/ 0 h 236"/>
                <a:gd name="T2" fmla="*/ 73 w 531"/>
                <a:gd name="T3" fmla="*/ 24 h 236"/>
                <a:gd name="T4" fmla="*/ 50 w 531"/>
                <a:gd name="T5" fmla="*/ 50 h 236"/>
                <a:gd name="T6" fmla="*/ 0 w 531"/>
                <a:gd name="T7" fmla="*/ 74 h 236"/>
                <a:gd name="T8" fmla="*/ 24 w 531"/>
                <a:gd name="T9" fmla="*/ 136 h 236"/>
                <a:gd name="T10" fmla="*/ 50 w 531"/>
                <a:gd name="T11" fmla="*/ 199 h 236"/>
                <a:gd name="T12" fmla="*/ 123 w 531"/>
                <a:gd name="T13" fmla="*/ 236 h 236"/>
                <a:gd name="T14" fmla="*/ 197 w 531"/>
                <a:gd name="T15" fmla="*/ 236 h 236"/>
                <a:gd name="T16" fmla="*/ 345 w 531"/>
                <a:gd name="T17" fmla="*/ 173 h 236"/>
                <a:gd name="T18" fmla="*/ 531 w 531"/>
                <a:gd name="T19" fmla="*/ 37 h 236"/>
                <a:gd name="T20" fmla="*/ 357 w 531"/>
                <a:gd name="T21" fmla="*/ 124 h 236"/>
                <a:gd name="T22" fmla="*/ 234 w 531"/>
                <a:gd name="T23" fmla="*/ 149 h 236"/>
                <a:gd name="T24" fmla="*/ 147 w 531"/>
                <a:gd name="T25" fmla="*/ 112 h 236"/>
                <a:gd name="T26" fmla="*/ 147 w 531"/>
                <a:gd name="T27" fmla="*/ 62 h 236"/>
                <a:gd name="T28" fmla="*/ 161 w 531"/>
                <a:gd name="T29" fmla="*/ 62 h 236"/>
                <a:gd name="T30" fmla="*/ 161 w 531"/>
                <a:gd name="T31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6">
                  <a:moveTo>
                    <a:pt x="161" y="0"/>
                  </a:moveTo>
                  <a:lnTo>
                    <a:pt x="73" y="24"/>
                  </a:lnTo>
                  <a:lnTo>
                    <a:pt x="50" y="50"/>
                  </a:lnTo>
                  <a:lnTo>
                    <a:pt x="0" y="74"/>
                  </a:lnTo>
                  <a:lnTo>
                    <a:pt x="24" y="136"/>
                  </a:lnTo>
                  <a:lnTo>
                    <a:pt x="50" y="199"/>
                  </a:lnTo>
                  <a:lnTo>
                    <a:pt x="123" y="236"/>
                  </a:lnTo>
                  <a:lnTo>
                    <a:pt x="197" y="236"/>
                  </a:lnTo>
                  <a:lnTo>
                    <a:pt x="345" y="173"/>
                  </a:lnTo>
                  <a:lnTo>
                    <a:pt x="531" y="37"/>
                  </a:lnTo>
                  <a:lnTo>
                    <a:pt x="357" y="124"/>
                  </a:lnTo>
                  <a:lnTo>
                    <a:pt x="234" y="149"/>
                  </a:lnTo>
                  <a:lnTo>
                    <a:pt x="147" y="112"/>
                  </a:lnTo>
                  <a:lnTo>
                    <a:pt x="147" y="62"/>
                  </a:lnTo>
                  <a:lnTo>
                    <a:pt x="161" y="6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8" name="Freeform 199">
              <a:extLst>
                <a:ext uri="{FF2B5EF4-FFF2-40B4-BE49-F238E27FC236}">
                  <a16:creationId xmlns:a16="http://schemas.microsoft.com/office/drawing/2014/main" id="{2A9D8A92-E7A6-4C89-980F-573CC1D20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497" y="6143049"/>
              <a:ext cx="279807" cy="172549"/>
            </a:xfrm>
            <a:custGeom>
              <a:avLst/>
              <a:gdLst>
                <a:gd name="T0" fmla="*/ 507 w 507"/>
                <a:gd name="T1" fmla="*/ 296 h 322"/>
                <a:gd name="T2" fmla="*/ 420 w 507"/>
                <a:gd name="T3" fmla="*/ 310 h 322"/>
                <a:gd name="T4" fmla="*/ 309 w 507"/>
                <a:gd name="T5" fmla="*/ 322 h 322"/>
                <a:gd name="T6" fmla="*/ 172 w 507"/>
                <a:gd name="T7" fmla="*/ 322 h 322"/>
                <a:gd name="T8" fmla="*/ 61 w 507"/>
                <a:gd name="T9" fmla="*/ 260 h 322"/>
                <a:gd name="T10" fmla="*/ 12 w 507"/>
                <a:gd name="T11" fmla="*/ 198 h 322"/>
                <a:gd name="T12" fmla="*/ 0 w 507"/>
                <a:gd name="T13" fmla="*/ 111 h 322"/>
                <a:gd name="T14" fmla="*/ 12 w 507"/>
                <a:gd name="T15" fmla="*/ 36 h 322"/>
                <a:gd name="T16" fmla="*/ 74 w 507"/>
                <a:gd name="T17" fmla="*/ 0 h 322"/>
                <a:gd name="T18" fmla="*/ 160 w 507"/>
                <a:gd name="T19" fmla="*/ 0 h 322"/>
                <a:gd name="T20" fmla="*/ 160 w 507"/>
                <a:gd name="T21" fmla="*/ 111 h 322"/>
                <a:gd name="T22" fmla="*/ 172 w 507"/>
                <a:gd name="T23" fmla="*/ 198 h 322"/>
                <a:gd name="T24" fmla="*/ 222 w 507"/>
                <a:gd name="T25" fmla="*/ 235 h 322"/>
                <a:gd name="T26" fmla="*/ 283 w 507"/>
                <a:gd name="T27" fmla="*/ 272 h 322"/>
                <a:gd name="T28" fmla="*/ 358 w 507"/>
                <a:gd name="T29" fmla="*/ 285 h 322"/>
                <a:gd name="T30" fmla="*/ 358 w 507"/>
                <a:gd name="T31" fmla="*/ 285 h 322"/>
                <a:gd name="T32" fmla="*/ 507 w 507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7" h="322">
                  <a:moveTo>
                    <a:pt x="507" y="296"/>
                  </a:moveTo>
                  <a:lnTo>
                    <a:pt x="420" y="310"/>
                  </a:lnTo>
                  <a:lnTo>
                    <a:pt x="309" y="322"/>
                  </a:lnTo>
                  <a:lnTo>
                    <a:pt x="172" y="322"/>
                  </a:lnTo>
                  <a:lnTo>
                    <a:pt x="61" y="260"/>
                  </a:lnTo>
                  <a:lnTo>
                    <a:pt x="12" y="198"/>
                  </a:lnTo>
                  <a:lnTo>
                    <a:pt x="0" y="111"/>
                  </a:lnTo>
                  <a:lnTo>
                    <a:pt x="12" y="36"/>
                  </a:lnTo>
                  <a:lnTo>
                    <a:pt x="74" y="0"/>
                  </a:lnTo>
                  <a:lnTo>
                    <a:pt x="160" y="0"/>
                  </a:lnTo>
                  <a:lnTo>
                    <a:pt x="160" y="111"/>
                  </a:lnTo>
                  <a:lnTo>
                    <a:pt x="172" y="198"/>
                  </a:lnTo>
                  <a:lnTo>
                    <a:pt x="222" y="235"/>
                  </a:lnTo>
                  <a:lnTo>
                    <a:pt x="283" y="272"/>
                  </a:lnTo>
                  <a:lnTo>
                    <a:pt x="358" y="285"/>
                  </a:lnTo>
                  <a:lnTo>
                    <a:pt x="358" y="285"/>
                  </a:lnTo>
                  <a:lnTo>
                    <a:pt x="507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9" name="Freeform 201">
              <a:extLst>
                <a:ext uri="{FF2B5EF4-FFF2-40B4-BE49-F238E27FC236}">
                  <a16:creationId xmlns:a16="http://schemas.microsoft.com/office/drawing/2014/main" id="{34DE86F6-34AD-4A0A-9CA8-E8542B6A0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969" y="6143079"/>
              <a:ext cx="2310218" cy="600621"/>
            </a:xfrm>
            <a:custGeom>
              <a:avLst/>
              <a:gdLst>
                <a:gd name="T0" fmla="*/ 4195 w 4195"/>
                <a:gd name="T1" fmla="*/ 955 h 1129"/>
                <a:gd name="T2" fmla="*/ 666 w 4195"/>
                <a:gd name="T3" fmla="*/ 930 h 1129"/>
                <a:gd name="T4" fmla="*/ 456 w 4195"/>
                <a:gd name="T5" fmla="*/ 856 h 1129"/>
                <a:gd name="T6" fmla="*/ 321 w 4195"/>
                <a:gd name="T7" fmla="*/ 744 h 1129"/>
                <a:gd name="T8" fmla="*/ 271 w 4195"/>
                <a:gd name="T9" fmla="*/ 657 h 1129"/>
                <a:gd name="T10" fmla="*/ 234 w 4195"/>
                <a:gd name="T11" fmla="*/ 571 h 1129"/>
                <a:gd name="T12" fmla="*/ 222 w 4195"/>
                <a:gd name="T13" fmla="*/ 434 h 1129"/>
                <a:gd name="T14" fmla="*/ 271 w 4195"/>
                <a:gd name="T15" fmla="*/ 335 h 1129"/>
                <a:gd name="T16" fmla="*/ 321 w 4195"/>
                <a:gd name="T17" fmla="*/ 372 h 1129"/>
                <a:gd name="T18" fmla="*/ 481 w 4195"/>
                <a:gd name="T19" fmla="*/ 422 h 1129"/>
                <a:gd name="T20" fmla="*/ 604 w 4195"/>
                <a:gd name="T21" fmla="*/ 384 h 1129"/>
                <a:gd name="T22" fmla="*/ 666 w 4195"/>
                <a:gd name="T23" fmla="*/ 273 h 1129"/>
                <a:gd name="T24" fmla="*/ 629 w 4195"/>
                <a:gd name="T25" fmla="*/ 124 h 1129"/>
                <a:gd name="T26" fmla="*/ 580 w 4195"/>
                <a:gd name="T27" fmla="*/ 62 h 1129"/>
                <a:gd name="T28" fmla="*/ 505 w 4195"/>
                <a:gd name="T29" fmla="*/ 25 h 1129"/>
                <a:gd name="T30" fmla="*/ 418 w 4195"/>
                <a:gd name="T31" fmla="*/ 0 h 1129"/>
                <a:gd name="T32" fmla="*/ 295 w 4195"/>
                <a:gd name="T33" fmla="*/ 25 h 1129"/>
                <a:gd name="T34" fmla="*/ 210 w 4195"/>
                <a:gd name="T35" fmla="*/ 75 h 1129"/>
                <a:gd name="T36" fmla="*/ 97 w 4195"/>
                <a:gd name="T37" fmla="*/ 236 h 1129"/>
                <a:gd name="T38" fmla="*/ 24 w 4195"/>
                <a:gd name="T39" fmla="*/ 297 h 1129"/>
                <a:gd name="T40" fmla="*/ 0 w 4195"/>
                <a:gd name="T41" fmla="*/ 434 h 1129"/>
                <a:gd name="T42" fmla="*/ 0 w 4195"/>
                <a:gd name="T43" fmla="*/ 595 h 1129"/>
                <a:gd name="T44" fmla="*/ 123 w 4195"/>
                <a:gd name="T45" fmla="*/ 794 h 1129"/>
                <a:gd name="T46" fmla="*/ 271 w 4195"/>
                <a:gd name="T47" fmla="*/ 942 h 1129"/>
                <a:gd name="T48" fmla="*/ 394 w 4195"/>
                <a:gd name="T49" fmla="*/ 1018 h 1129"/>
                <a:gd name="T50" fmla="*/ 517 w 4195"/>
                <a:gd name="T51" fmla="*/ 1066 h 1129"/>
                <a:gd name="T52" fmla="*/ 629 w 4195"/>
                <a:gd name="T53" fmla="*/ 1092 h 1129"/>
                <a:gd name="T54" fmla="*/ 4195 w 4195"/>
                <a:gd name="T55" fmla="*/ 1092 h 1129"/>
                <a:gd name="T56" fmla="*/ 4195 w 4195"/>
                <a:gd name="T57" fmla="*/ 1129 h 1129"/>
                <a:gd name="T58" fmla="*/ 4195 w 4195"/>
                <a:gd name="T59" fmla="*/ 955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5" h="1129">
                  <a:moveTo>
                    <a:pt x="4195" y="955"/>
                  </a:moveTo>
                  <a:lnTo>
                    <a:pt x="666" y="930"/>
                  </a:lnTo>
                  <a:lnTo>
                    <a:pt x="456" y="856"/>
                  </a:lnTo>
                  <a:lnTo>
                    <a:pt x="321" y="744"/>
                  </a:lnTo>
                  <a:lnTo>
                    <a:pt x="271" y="657"/>
                  </a:lnTo>
                  <a:lnTo>
                    <a:pt x="234" y="571"/>
                  </a:lnTo>
                  <a:lnTo>
                    <a:pt x="222" y="434"/>
                  </a:lnTo>
                  <a:lnTo>
                    <a:pt x="271" y="335"/>
                  </a:lnTo>
                  <a:lnTo>
                    <a:pt x="321" y="372"/>
                  </a:lnTo>
                  <a:lnTo>
                    <a:pt x="481" y="422"/>
                  </a:lnTo>
                  <a:lnTo>
                    <a:pt x="604" y="384"/>
                  </a:lnTo>
                  <a:lnTo>
                    <a:pt x="666" y="273"/>
                  </a:lnTo>
                  <a:lnTo>
                    <a:pt x="629" y="124"/>
                  </a:lnTo>
                  <a:lnTo>
                    <a:pt x="580" y="62"/>
                  </a:lnTo>
                  <a:lnTo>
                    <a:pt x="505" y="25"/>
                  </a:lnTo>
                  <a:lnTo>
                    <a:pt x="418" y="0"/>
                  </a:lnTo>
                  <a:lnTo>
                    <a:pt x="295" y="25"/>
                  </a:lnTo>
                  <a:lnTo>
                    <a:pt x="210" y="75"/>
                  </a:lnTo>
                  <a:lnTo>
                    <a:pt x="97" y="236"/>
                  </a:lnTo>
                  <a:lnTo>
                    <a:pt x="24" y="297"/>
                  </a:lnTo>
                  <a:lnTo>
                    <a:pt x="0" y="434"/>
                  </a:lnTo>
                  <a:lnTo>
                    <a:pt x="0" y="595"/>
                  </a:lnTo>
                  <a:lnTo>
                    <a:pt x="123" y="794"/>
                  </a:lnTo>
                  <a:lnTo>
                    <a:pt x="271" y="942"/>
                  </a:lnTo>
                  <a:lnTo>
                    <a:pt x="394" y="1018"/>
                  </a:lnTo>
                  <a:lnTo>
                    <a:pt x="517" y="1066"/>
                  </a:lnTo>
                  <a:lnTo>
                    <a:pt x="629" y="1092"/>
                  </a:lnTo>
                  <a:lnTo>
                    <a:pt x="4195" y="1092"/>
                  </a:lnTo>
                  <a:lnTo>
                    <a:pt x="4195" y="1129"/>
                  </a:lnTo>
                  <a:lnTo>
                    <a:pt x="4195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6" name="Freeform 205">
              <a:extLst>
                <a:ext uri="{FF2B5EF4-FFF2-40B4-BE49-F238E27FC236}">
                  <a16:creationId xmlns:a16="http://schemas.microsoft.com/office/drawing/2014/main" id="{F34BA736-33FA-4F43-AE24-6A99C353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16" y="3436938"/>
              <a:ext cx="586511" cy="2746375"/>
            </a:xfrm>
            <a:custGeom>
              <a:avLst/>
              <a:gdLst>
                <a:gd name="T0" fmla="*/ 740 w 1061"/>
                <a:gd name="T1" fmla="*/ 4874 h 5160"/>
                <a:gd name="T2" fmla="*/ 740 w 1061"/>
                <a:gd name="T3" fmla="*/ 4936 h 5160"/>
                <a:gd name="T4" fmla="*/ 653 w 1061"/>
                <a:gd name="T5" fmla="*/ 4986 h 5160"/>
                <a:gd name="T6" fmla="*/ 604 w 1061"/>
                <a:gd name="T7" fmla="*/ 5011 h 5160"/>
                <a:gd name="T8" fmla="*/ 493 w 1061"/>
                <a:gd name="T9" fmla="*/ 4998 h 5160"/>
                <a:gd name="T10" fmla="*/ 406 w 1061"/>
                <a:gd name="T11" fmla="*/ 4936 h 5160"/>
                <a:gd name="T12" fmla="*/ 321 w 1061"/>
                <a:gd name="T13" fmla="*/ 4849 h 5160"/>
                <a:gd name="T14" fmla="*/ 247 w 1061"/>
                <a:gd name="T15" fmla="*/ 4749 h 5160"/>
                <a:gd name="T16" fmla="*/ 184 w 1061"/>
                <a:gd name="T17" fmla="*/ 4650 h 5160"/>
                <a:gd name="T18" fmla="*/ 184 w 1061"/>
                <a:gd name="T19" fmla="*/ 4539 h 5160"/>
                <a:gd name="T20" fmla="*/ 172 w 1061"/>
                <a:gd name="T21" fmla="*/ 0 h 5160"/>
                <a:gd name="T22" fmla="*/ 0 w 1061"/>
                <a:gd name="T23" fmla="*/ 0 h 5160"/>
                <a:gd name="T24" fmla="*/ 12 w 1061"/>
                <a:gd name="T25" fmla="*/ 4453 h 5160"/>
                <a:gd name="T26" fmla="*/ 49 w 1061"/>
                <a:gd name="T27" fmla="*/ 4737 h 5160"/>
                <a:gd name="T28" fmla="*/ 172 w 1061"/>
                <a:gd name="T29" fmla="*/ 4924 h 5160"/>
                <a:gd name="T30" fmla="*/ 271 w 1061"/>
                <a:gd name="T31" fmla="*/ 5047 h 5160"/>
                <a:gd name="T32" fmla="*/ 394 w 1061"/>
                <a:gd name="T33" fmla="*/ 5122 h 5160"/>
                <a:gd name="T34" fmla="*/ 580 w 1061"/>
                <a:gd name="T35" fmla="*/ 5160 h 5160"/>
                <a:gd name="T36" fmla="*/ 802 w 1061"/>
                <a:gd name="T37" fmla="*/ 5122 h 5160"/>
                <a:gd name="T38" fmla="*/ 974 w 1061"/>
                <a:gd name="T39" fmla="*/ 5011 h 5160"/>
                <a:gd name="T40" fmla="*/ 1037 w 1061"/>
                <a:gd name="T41" fmla="*/ 4900 h 5160"/>
                <a:gd name="T42" fmla="*/ 1061 w 1061"/>
                <a:gd name="T43" fmla="*/ 4763 h 5160"/>
                <a:gd name="T44" fmla="*/ 1012 w 1061"/>
                <a:gd name="T45" fmla="*/ 4638 h 5160"/>
                <a:gd name="T46" fmla="*/ 913 w 1061"/>
                <a:gd name="T47" fmla="*/ 4564 h 5160"/>
                <a:gd name="T48" fmla="*/ 776 w 1061"/>
                <a:gd name="T49" fmla="*/ 4552 h 5160"/>
                <a:gd name="T50" fmla="*/ 665 w 1061"/>
                <a:gd name="T51" fmla="*/ 4576 h 5160"/>
                <a:gd name="T52" fmla="*/ 629 w 1061"/>
                <a:gd name="T53" fmla="*/ 4676 h 5160"/>
                <a:gd name="T54" fmla="*/ 629 w 1061"/>
                <a:gd name="T55" fmla="*/ 4775 h 5160"/>
                <a:gd name="T56" fmla="*/ 665 w 1061"/>
                <a:gd name="T57" fmla="*/ 4825 h 5160"/>
                <a:gd name="T58" fmla="*/ 752 w 1061"/>
                <a:gd name="T59" fmla="*/ 4874 h 5160"/>
                <a:gd name="T60" fmla="*/ 752 w 1061"/>
                <a:gd name="T61" fmla="*/ 4874 h 5160"/>
                <a:gd name="T62" fmla="*/ 740 w 1061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1" h="5160">
                  <a:moveTo>
                    <a:pt x="740" y="4874"/>
                  </a:moveTo>
                  <a:lnTo>
                    <a:pt x="740" y="4936"/>
                  </a:lnTo>
                  <a:lnTo>
                    <a:pt x="653" y="4986"/>
                  </a:lnTo>
                  <a:lnTo>
                    <a:pt x="604" y="5011"/>
                  </a:lnTo>
                  <a:lnTo>
                    <a:pt x="493" y="4998"/>
                  </a:lnTo>
                  <a:lnTo>
                    <a:pt x="406" y="4936"/>
                  </a:lnTo>
                  <a:lnTo>
                    <a:pt x="321" y="4849"/>
                  </a:lnTo>
                  <a:lnTo>
                    <a:pt x="247" y="4749"/>
                  </a:lnTo>
                  <a:lnTo>
                    <a:pt x="184" y="4650"/>
                  </a:lnTo>
                  <a:lnTo>
                    <a:pt x="184" y="4539"/>
                  </a:lnTo>
                  <a:lnTo>
                    <a:pt x="172" y="0"/>
                  </a:lnTo>
                  <a:lnTo>
                    <a:pt x="0" y="0"/>
                  </a:lnTo>
                  <a:lnTo>
                    <a:pt x="12" y="4453"/>
                  </a:lnTo>
                  <a:lnTo>
                    <a:pt x="49" y="4737"/>
                  </a:lnTo>
                  <a:lnTo>
                    <a:pt x="172" y="4924"/>
                  </a:lnTo>
                  <a:lnTo>
                    <a:pt x="271" y="5047"/>
                  </a:lnTo>
                  <a:lnTo>
                    <a:pt x="394" y="5122"/>
                  </a:lnTo>
                  <a:lnTo>
                    <a:pt x="580" y="5160"/>
                  </a:lnTo>
                  <a:lnTo>
                    <a:pt x="802" y="5122"/>
                  </a:lnTo>
                  <a:lnTo>
                    <a:pt x="974" y="5011"/>
                  </a:lnTo>
                  <a:lnTo>
                    <a:pt x="1037" y="4900"/>
                  </a:lnTo>
                  <a:lnTo>
                    <a:pt x="1061" y="4763"/>
                  </a:lnTo>
                  <a:lnTo>
                    <a:pt x="1012" y="4638"/>
                  </a:lnTo>
                  <a:lnTo>
                    <a:pt x="913" y="4564"/>
                  </a:lnTo>
                  <a:lnTo>
                    <a:pt x="776" y="4552"/>
                  </a:lnTo>
                  <a:lnTo>
                    <a:pt x="665" y="4576"/>
                  </a:lnTo>
                  <a:lnTo>
                    <a:pt x="629" y="4676"/>
                  </a:lnTo>
                  <a:lnTo>
                    <a:pt x="629" y="4775"/>
                  </a:lnTo>
                  <a:lnTo>
                    <a:pt x="665" y="4825"/>
                  </a:lnTo>
                  <a:lnTo>
                    <a:pt x="752" y="4874"/>
                  </a:lnTo>
                  <a:lnTo>
                    <a:pt x="752" y="4874"/>
                  </a:lnTo>
                  <a:lnTo>
                    <a:pt x="740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02B2FD18-6BBA-4F46-8A72-C20401B2E21F}"/>
              </a:ext>
            </a:extLst>
          </p:cNvPr>
          <p:cNvGrpSpPr/>
          <p:nvPr/>
        </p:nvGrpSpPr>
        <p:grpSpPr>
          <a:xfrm>
            <a:off x="6993002" y="44883"/>
            <a:ext cx="2114509" cy="2480072"/>
            <a:chOff x="6089610" y="114300"/>
            <a:chExt cx="2819345" cy="3306763"/>
          </a:xfrm>
        </p:grpSpPr>
        <p:sp>
          <p:nvSpPr>
            <p:cNvPr id="90" name="Freeform 210">
              <a:extLst>
                <a:ext uri="{FF2B5EF4-FFF2-40B4-BE49-F238E27FC236}">
                  <a16:creationId xmlns:a16="http://schemas.microsoft.com/office/drawing/2014/main" id="{064B41DE-EC21-4C1B-9A13-46E3174D4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095" y="146171"/>
              <a:ext cx="295428" cy="302493"/>
            </a:xfrm>
            <a:custGeom>
              <a:avLst/>
              <a:gdLst>
                <a:gd name="T0" fmla="*/ 0 w 537"/>
                <a:gd name="T1" fmla="*/ 558 h 569"/>
                <a:gd name="T2" fmla="*/ 108 w 537"/>
                <a:gd name="T3" fmla="*/ 433 h 569"/>
                <a:gd name="T4" fmla="*/ 183 w 537"/>
                <a:gd name="T5" fmla="*/ 334 h 569"/>
                <a:gd name="T6" fmla="*/ 256 w 537"/>
                <a:gd name="T7" fmla="*/ 198 h 569"/>
                <a:gd name="T8" fmla="*/ 305 w 537"/>
                <a:gd name="T9" fmla="*/ 111 h 569"/>
                <a:gd name="T10" fmla="*/ 329 w 537"/>
                <a:gd name="T11" fmla="*/ 23 h 569"/>
                <a:gd name="T12" fmla="*/ 342 w 537"/>
                <a:gd name="T13" fmla="*/ 0 h 569"/>
                <a:gd name="T14" fmla="*/ 537 w 537"/>
                <a:gd name="T15" fmla="*/ 0 h 569"/>
                <a:gd name="T16" fmla="*/ 537 w 537"/>
                <a:gd name="T17" fmla="*/ 73 h 569"/>
                <a:gd name="T18" fmla="*/ 537 w 537"/>
                <a:gd name="T19" fmla="*/ 135 h 569"/>
                <a:gd name="T20" fmla="*/ 537 w 537"/>
                <a:gd name="T21" fmla="*/ 198 h 569"/>
                <a:gd name="T22" fmla="*/ 500 w 537"/>
                <a:gd name="T23" fmla="*/ 247 h 569"/>
                <a:gd name="T24" fmla="*/ 427 w 537"/>
                <a:gd name="T25" fmla="*/ 284 h 569"/>
                <a:gd name="T26" fmla="*/ 305 w 537"/>
                <a:gd name="T27" fmla="*/ 347 h 569"/>
                <a:gd name="T28" fmla="*/ 207 w 537"/>
                <a:gd name="T29" fmla="*/ 409 h 569"/>
                <a:gd name="T30" fmla="*/ 121 w 537"/>
                <a:gd name="T31" fmla="*/ 496 h 569"/>
                <a:gd name="T32" fmla="*/ 11 w 537"/>
                <a:gd name="T33" fmla="*/ 569 h 569"/>
                <a:gd name="T34" fmla="*/ 11 w 537"/>
                <a:gd name="T35" fmla="*/ 569 h 569"/>
                <a:gd name="T36" fmla="*/ 0 w 537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569">
                  <a:moveTo>
                    <a:pt x="0" y="558"/>
                  </a:moveTo>
                  <a:lnTo>
                    <a:pt x="108" y="433"/>
                  </a:lnTo>
                  <a:lnTo>
                    <a:pt x="183" y="334"/>
                  </a:lnTo>
                  <a:lnTo>
                    <a:pt x="256" y="198"/>
                  </a:lnTo>
                  <a:lnTo>
                    <a:pt x="305" y="111"/>
                  </a:lnTo>
                  <a:lnTo>
                    <a:pt x="329" y="23"/>
                  </a:lnTo>
                  <a:lnTo>
                    <a:pt x="342" y="0"/>
                  </a:lnTo>
                  <a:lnTo>
                    <a:pt x="537" y="0"/>
                  </a:lnTo>
                  <a:lnTo>
                    <a:pt x="537" y="73"/>
                  </a:lnTo>
                  <a:lnTo>
                    <a:pt x="537" y="135"/>
                  </a:lnTo>
                  <a:lnTo>
                    <a:pt x="537" y="198"/>
                  </a:lnTo>
                  <a:lnTo>
                    <a:pt x="500" y="247"/>
                  </a:lnTo>
                  <a:lnTo>
                    <a:pt x="427" y="284"/>
                  </a:lnTo>
                  <a:lnTo>
                    <a:pt x="305" y="347"/>
                  </a:lnTo>
                  <a:lnTo>
                    <a:pt x="207" y="409"/>
                  </a:lnTo>
                  <a:lnTo>
                    <a:pt x="121" y="496"/>
                  </a:lnTo>
                  <a:lnTo>
                    <a:pt x="11" y="569"/>
                  </a:lnTo>
                  <a:lnTo>
                    <a:pt x="11" y="569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1" name="Freeform 211">
              <a:extLst>
                <a:ext uri="{FF2B5EF4-FFF2-40B4-BE49-F238E27FC236}">
                  <a16:creationId xmlns:a16="http://schemas.microsoft.com/office/drawing/2014/main" id="{99F23624-1143-44BE-99E1-B83FBFE64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3293" y="126999"/>
              <a:ext cx="154328" cy="296102"/>
            </a:xfrm>
            <a:custGeom>
              <a:avLst/>
              <a:gdLst>
                <a:gd name="T0" fmla="*/ 97 w 280"/>
                <a:gd name="T1" fmla="*/ 558 h 558"/>
                <a:gd name="T2" fmla="*/ 244 w 280"/>
                <a:gd name="T3" fmla="*/ 322 h 558"/>
                <a:gd name="T4" fmla="*/ 280 w 280"/>
                <a:gd name="T5" fmla="*/ 210 h 558"/>
                <a:gd name="T6" fmla="*/ 280 w 280"/>
                <a:gd name="T7" fmla="*/ 99 h 558"/>
                <a:gd name="T8" fmla="*/ 232 w 280"/>
                <a:gd name="T9" fmla="*/ 24 h 558"/>
                <a:gd name="T10" fmla="*/ 146 w 280"/>
                <a:gd name="T11" fmla="*/ 0 h 558"/>
                <a:gd name="T12" fmla="*/ 73 w 280"/>
                <a:gd name="T13" fmla="*/ 24 h 558"/>
                <a:gd name="T14" fmla="*/ 24 w 280"/>
                <a:gd name="T15" fmla="*/ 73 h 558"/>
                <a:gd name="T16" fmla="*/ 0 w 280"/>
                <a:gd name="T17" fmla="*/ 137 h 558"/>
                <a:gd name="T18" fmla="*/ 85 w 280"/>
                <a:gd name="T19" fmla="*/ 123 h 558"/>
                <a:gd name="T20" fmla="*/ 158 w 280"/>
                <a:gd name="T21" fmla="*/ 173 h 558"/>
                <a:gd name="T22" fmla="*/ 183 w 280"/>
                <a:gd name="T23" fmla="*/ 236 h 558"/>
                <a:gd name="T24" fmla="*/ 146 w 280"/>
                <a:gd name="T25" fmla="*/ 383 h 558"/>
                <a:gd name="T26" fmla="*/ 170 w 280"/>
                <a:gd name="T27" fmla="*/ 372 h 558"/>
                <a:gd name="T28" fmla="*/ 97 w 280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558">
                  <a:moveTo>
                    <a:pt x="97" y="558"/>
                  </a:moveTo>
                  <a:lnTo>
                    <a:pt x="244" y="322"/>
                  </a:lnTo>
                  <a:lnTo>
                    <a:pt x="280" y="210"/>
                  </a:lnTo>
                  <a:lnTo>
                    <a:pt x="280" y="99"/>
                  </a:lnTo>
                  <a:lnTo>
                    <a:pt x="232" y="24"/>
                  </a:lnTo>
                  <a:lnTo>
                    <a:pt x="146" y="0"/>
                  </a:lnTo>
                  <a:lnTo>
                    <a:pt x="73" y="24"/>
                  </a:lnTo>
                  <a:lnTo>
                    <a:pt x="24" y="73"/>
                  </a:lnTo>
                  <a:lnTo>
                    <a:pt x="0" y="137"/>
                  </a:lnTo>
                  <a:lnTo>
                    <a:pt x="85" y="123"/>
                  </a:lnTo>
                  <a:lnTo>
                    <a:pt x="158" y="173"/>
                  </a:lnTo>
                  <a:lnTo>
                    <a:pt x="183" y="236"/>
                  </a:lnTo>
                  <a:lnTo>
                    <a:pt x="146" y="383"/>
                  </a:lnTo>
                  <a:lnTo>
                    <a:pt x="170" y="372"/>
                  </a:lnTo>
                  <a:lnTo>
                    <a:pt x="97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2" name="Freeform 212">
              <a:extLst>
                <a:ext uri="{FF2B5EF4-FFF2-40B4-BE49-F238E27FC236}">
                  <a16:creationId xmlns:a16="http://schemas.microsoft.com/office/drawing/2014/main" id="{F478AD69-68C5-4AA6-ADF7-A7FA9C280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305" y="139780"/>
              <a:ext cx="169761" cy="283321"/>
            </a:xfrm>
            <a:custGeom>
              <a:avLst/>
              <a:gdLst>
                <a:gd name="T0" fmla="*/ 282 w 306"/>
                <a:gd name="T1" fmla="*/ 533 h 533"/>
                <a:gd name="T2" fmla="*/ 306 w 306"/>
                <a:gd name="T3" fmla="*/ 260 h 533"/>
                <a:gd name="T4" fmla="*/ 269 w 306"/>
                <a:gd name="T5" fmla="*/ 124 h 533"/>
                <a:gd name="T6" fmla="*/ 184 w 306"/>
                <a:gd name="T7" fmla="*/ 36 h 533"/>
                <a:gd name="T8" fmla="*/ 110 w 306"/>
                <a:gd name="T9" fmla="*/ 0 h 533"/>
                <a:gd name="T10" fmla="*/ 12 w 306"/>
                <a:gd name="T11" fmla="*/ 24 h 533"/>
                <a:gd name="T12" fmla="*/ 0 w 306"/>
                <a:gd name="T13" fmla="*/ 61 h 533"/>
                <a:gd name="T14" fmla="*/ 0 w 306"/>
                <a:gd name="T15" fmla="*/ 173 h 533"/>
                <a:gd name="T16" fmla="*/ 122 w 306"/>
                <a:gd name="T17" fmla="*/ 161 h 533"/>
                <a:gd name="T18" fmla="*/ 172 w 306"/>
                <a:gd name="T19" fmla="*/ 185 h 533"/>
                <a:gd name="T20" fmla="*/ 245 w 306"/>
                <a:gd name="T21" fmla="*/ 223 h 533"/>
                <a:gd name="T22" fmla="*/ 257 w 306"/>
                <a:gd name="T23" fmla="*/ 260 h 533"/>
                <a:gd name="T24" fmla="*/ 282 w 306"/>
                <a:gd name="T25" fmla="*/ 359 h 533"/>
                <a:gd name="T26" fmla="*/ 282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82" y="533"/>
                  </a:moveTo>
                  <a:lnTo>
                    <a:pt x="306" y="260"/>
                  </a:lnTo>
                  <a:lnTo>
                    <a:pt x="269" y="124"/>
                  </a:lnTo>
                  <a:lnTo>
                    <a:pt x="184" y="36"/>
                  </a:lnTo>
                  <a:lnTo>
                    <a:pt x="110" y="0"/>
                  </a:lnTo>
                  <a:lnTo>
                    <a:pt x="12" y="24"/>
                  </a:lnTo>
                  <a:lnTo>
                    <a:pt x="0" y="61"/>
                  </a:lnTo>
                  <a:lnTo>
                    <a:pt x="0" y="173"/>
                  </a:lnTo>
                  <a:lnTo>
                    <a:pt x="122" y="161"/>
                  </a:lnTo>
                  <a:lnTo>
                    <a:pt x="172" y="185"/>
                  </a:lnTo>
                  <a:lnTo>
                    <a:pt x="245" y="223"/>
                  </a:lnTo>
                  <a:lnTo>
                    <a:pt x="257" y="260"/>
                  </a:lnTo>
                  <a:lnTo>
                    <a:pt x="282" y="359"/>
                  </a:lnTo>
                  <a:lnTo>
                    <a:pt x="282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3" name="Freeform 213">
              <a:extLst>
                <a:ext uri="{FF2B5EF4-FFF2-40B4-BE49-F238E27FC236}">
                  <a16:creationId xmlns:a16="http://schemas.microsoft.com/office/drawing/2014/main" id="{008CAEEB-0803-4CBB-9D10-85FFDEFE0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422" y="457185"/>
              <a:ext cx="216059" cy="198112"/>
            </a:xfrm>
            <a:custGeom>
              <a:avLst/>
              <a:gdLst>
                <a:gd name="T0" fmla="*/ 390 w 390"/>
                <a:gd name="T1" fmla="*/ 235 h 372"/>
                <a:gd name="T2" fmla="*/ 390 w 390"/>
                <a:gd name="T3" fmla="*/ 24 h 372"/>
                <a:gd name="T4" fmla="*/ 342 w 390"/>
                <a:gd name="T5" fmla="*/ 0 h 372"/>
                <a:gd name="T6" fmla="*/ 171 w 390"/>
                <a:gd name="T7" fmla="*/ 0 h 372"/>
                <a:gd name="T8" fmla="*/ 134 w 390"/>
                <a:gd name="T9" fmla="*/ 111 h 372"/>
                <a:gd name="T10" fmla="*/ 97 w 390"/>
                <a:gd name="T11" fmla="*/ 197 h 372"/>
                <a:gd name="T12" fmla="*/ 23 w 390"/>
                <a:gd name="T13" fmla="*/ 322 h 372"/>
                <a:gd name="T14" fmla="*/ 0 w 390"/>
                <a:gd name="T15" fmla="*/ 360 h 372"/>
                <a:gd name="T16" fmla="*/ 0 w 390"/>
                <a:gd name="T17" fmla="*/ 372 h 372"/>
                <a:gd name="T18" fmla="*/ 121 w 390"/>
                <a:gd name="T19" fmla="*/ 310 h 372"/>
                <a:gd name="T20" fmla="*/ 171 w 390"/>
                <a:gd name="T21" fmla="*/ 260 h 372"/>
                <a:gd name="T22" fmla="*/ 342 w 390"/>
                <a:gd name="T23" fmla="*/ 247 h 372"/>
                <a:gd name="T24" fmla="*/ 342 w 390"/>
                <a:gd name="T25" fmla="*/ 247 h 372"/>
                <a:gd name="T26" fmla="*/ 390 w 390"/>
                <a:gd name="T27" fmla="*/ 23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372">
                  <a:moveTo>
                    <a:pt x="390" y="235"/>
                  </a:moveTo>
                  <a:lnTo>
                    <a:pt x="390" y="24"/>
                  </a:lnTo>
                  <a:lnTo>
                    <a:pt x="342" y="0"/>
                  </a:lnTo>
                  <a:lnTo>
                    <a:pt x="171" y="0"/>
                  </a:lnTo>
                  <a:lnTo>
                    <a:pt x="134" y="111"/>
                  </a:lnTo>
                  <a:lnTo>
                    <a:pt x="97" y="197"/>
                  </a:lnTo>
                  <a:lnTo>
                    <a:pt x="23" y="322"/>
                  </a:lnTo>
                  <a:lnTo>
                    <a:pt x="0" y="360"/>
                  </a:lnTo>
                  <a:lnTo>
                    <a:pt x="0" y="372"/>
                  </a:lnTo>
                  <a:lnTo>
                    <a:pt x="121" y="310"/>
                  </a:lnTo>
                  <a:lnTo>
                    <a:pt x="171" y="260"/>
                  </a:lnTo>
                  <a:lnTo>
                    <a:pt x="342" y="247"/>
                  </a:lnTo>
                  <a:lnTo>
                    <a:pt x="342" y="247"/>
                  </a:lnTo>
                  <a:lnTo>
                    <a:pt x="390" y="23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4" name="Freeform 214">
              <a:extLst>
                <a:ext uri="{FF2B5EF4-FFF2-40B4-BE49-F238E27FC236}">
                  <a16:creationId xmlns:a16="http://schemas.microsoft.com/office/drawing/2014/main" id="{AA415F63-8D83-4BF6-9ED0-7C8B28BEB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389018"/>
              <a:ext cx="291018" cy="125684"/>
            </a:xfrm>
            <a:custGeom>
              <a:avLst/>
              <a:gdLst>
                <a:gd name="T0" fmla="*/ 367 w 526"/>
                <a:gd name="T1" fmla="*/ 237 h 237"/>
                <a:gd name="T2" fmla="*/ 453 w 526"/>
                <a:gd name="T3" fmla="*/ 213 h 237"/>
                <a:gd name="T4" fmla="*/ 477 w 526"/>
                <a:gd name="T5" fmla="*/ 187 h 237"/>
                <a:gd name="T6" fmla="*/ 526 w 526"/>
                <a:gd name="T7" fmla="*/ 163 h 237"/>
                <a:gd name="T8" fmla="*/ 501 w 526"/>
                <a:gd name="T9" fmla="*/ 100 h 237"/>
                <a:gd name="T10" fmla="*/ 477 w 526"/>
                <a:gd name="T11" fmla="*/ 38 h 237"/>
                <a:gd name="T12" fmla="*/ 404 w 526"/>
                <a:gd name="T13" fmla="*/ 0 h 237"/>
                <a:gd name="T14" fmla="*/ 330 w 526"/>
                <a:gd name="T15" fmla="*/ 0 h 237"/>
                <a:gd name="T16" fmla="*/ 183 w 526"/>
                <a:gd name="T17" fmla="*/ 64 h 237"/>
                <a:gd name="T18" fmla="*/ 0 w 526"/>
                <a:gd name="T19" fmla="*/ 199 h 237"/>
                <a:gd name="T20" fmla="*/ 171 w 526"/>
                <a:gd name="T21" fmla="*/ 113 h 237"/>
                <a:gd name="T22" fmla="*/ 294 w 526"/>
                <a:gd name="T23" fmla="*/ 88 h 237"/>
                <a:gd name="T24" fmla="*/ 379 w 526"/>
                <a:gd name="T25" fmla="*/ 125 h 237"/>
                <a:gd name="T26" fmla="*/ 379 w 526"/>
                <a:gd name="T27" fmla="*/ 175 h 237"/>
                <a:gd name="T28" fmla="*/ 367 w 526"/>
                <a:gd name="T29" fmla="*/ 175 h 237"/>
                <a:gd name="T30" fmla="*/ 367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367" y="237"/>
                  </a:moveTo>
                  <a:lnTo>
                    <a:pt x="453" y="213"/>
                  </a:lnTo>
                  <a:lnTo>
                    <a:pt x="477" y="187"/>
                  </a:lnTo>
                  <a:lnTo>
                    <a:pt x="526" y="163"/>
                  </a:lnTo>
                  <a:lnTo>
                    <a:pt x="501" y="100"/>
                  </a:lnTo>
                  <a:lnTo>
                    <a:pt x="477" y="38"/>
                  </a:lnTo>
                  <a:lnTo>
                    <a:pt x="404" y="0"/>
                  </a:lnTo>
                  <a:lnTo>
                    <a:pt x="330" y="0"/>
                  </a:lnTo>
                  <a:lnTo>
                    <a:pt x="183" y="64"/>
                  </a:lnTo>
                  <a:lnTo>
                    <a:pt x="0" y="199"/>
                  </a:lnTo>
                  <a:lnTo>
                    <a:pt x="171" y="113"/>
                  </a:lnTo>
                  <a:lnTo>
                    <a:pt x="294" y="88"/>
                  </a:lnTo>
                  <a:lnTo>
                    <a:pt x="379" y="125"/>
                  </a:lnTo>
                  <a:lnTo>
                    <a:pt x="379" y="175"/>
                  </a:lnTo>
                  <a:lnTo>
                    <a:pt x="367" y="175"/>
                  </a:lnTo>
                  <a:lnTo>
                    <a:pt x="367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5" name="Freeform 215">
              <a:extLst>
                <a:ext uri="{FF2B5EF4-FFF2-40B4-BE49-F238E27FC236}">
                  <a16:creationId xmlns:a16="http://schemas.microsoft.com/office/drawing/2014/main" id="{11696CC0-971B-4C3E-AF75-388CC53A8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542394"/>
              <a:ext cx="277790" cy="170419"/>
            </a:xfrm>
            <a:custGeom>
              <a:avLst/>
              <a:gdLst>
                <a:gd name="T0" fmla="*/ 0 w 502"/>
                <a:gd name="T1" fmla="*/ 26 h 323"/>
                <a:gd name="T2" fmla="*/ 86 w 502"/>
                <a:gd name="T3" fmla="*/ 12 h 323"/>
                <a:gd name="T4" fmla="*/ 197 w 502"/>
                <a:gd name="T5" fmla="*/ 0 h 323"/>
                <a:gd name="T6" fmla="*/ 331 w 502"/>
                <a:gd name="T7" fmla="*/ 0 h 323"/>
                <a:gd name="T8" fmla="*/ 441 w 502"/>
                <a:gd name="T9" fmla="*/ 63 h 323"/>
                <a:gd name="T10" fmla="*/ 490 w 502"/>
                <a:gd name="T11" fmla="*/ 125 h 323"/>
                <a:gd name="T12" fmla="*/ 502 w 502"/>
                <a:gd name="T13" fmla="*/ 212 h 323"/>
                <a:gd name="T14" fmla="*/ 490 w 502"/>
                <a:gd name="T15" fmla="*/ 286 h 323"/>
                <a:gd name="T16" fmla="*/ 429 w 502"/>
                <a:gd name="T17" fmla="*/ 323 h 323"/>
                <a:gd name="T18" fmla="*/ 343 w 502"/>
                <a:gd name="T19" fmla="*/ 323 h 323"/>
                <a:gd name="T20" fmla="*/ 343 w 502"/>
                <a:gd name="T21" fmla="*/ 212 h 323"/>
                <a:gd name="T22" fmla="*/ 331 w 502"/>
                <a:gd name="T23" fmla="*/ 125 h 323"/>
                <a:gd name="T24" fmla="*/ 282 w 502"/>
                <a:gd name="T25" fmla="*/ 87 h 323"/>
                <a:gd name="T26" fmla="*/ 221 w 502"/>
                <a:gd name="T27" fmla="*/ 50 h 323"/>
                <a:gd name="T28" fmla="*/ 148 w 502"/>
                <a:gd name="T29" fmla="*/ 37 h 323"/>
                <a:gd name="T30" fmla="*/ 148 w 502"/>
                <a:gd name="T31" fmla="*/ 37 h 323"/>
                <a:gd name="T32" fmla="*/ 0 w 502"/>
                <a:gd name="T33" fmla="*/ 2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3">
                  <a:moveTo>
                    <a:pt x="0" y="26"/>
                  </a:moveTo>
                  <a:lnTo>
                    <a:pt x="86" y="12"/>
                  </a:lnTo>
                  <a:lnTo>
                    <a:pt x="197" y="0"/>
                  </a:lnTo>
                  <a:lnTo>
                    <a:pt x="331" y="0"/>
                  </a:lnTo>
                  <a:lnTo>
                    <a:pt x="441" y="63"/>
                  </a:lnTo>
                  <a:lnTo>
                    <a:pt x="490" y="125"/>
                  </a:lnTo>
                  <a:lnTo>
                    <a:pt x="502" y="212"/>
                  </a:lnTo>
                  <a:lnTo>
                    <a:pt x="490" y="286"/>
                  </a:lnTo>
                  <a:lnTo>
                    <a:pt x="429" y="323"/>
                  </a:lnTo>
                  <a:lnTo>
                    <a:pt x="343" y="323"/>
                  </a:lnTo>
                  <a:lnTo>
                    <a:pt x="343" y="212"/>
                  </a:lnTo>
                  <a:lnTo>
                    <a:pt x="331" y="125"/>
                  </a:lnTo>
                  <a:lnTo>
                    <a:pt x="282" y="87"/>
                  </a:lnTo>
                  <a:lnTo>
                    <a:pt x="221" y="50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6" name="Freeform 217">
              <a:extLst>
                <a:ext uri="{FF2B5EF4-FFF2-40B4-BE49-F238E27FC236}">
                  <a16:creationId xmlns:a16="http://schemas.microsoft.com/office/drawing/2014/main" id="{86D1FF0B-C065-49F0-A343-9AD136787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610" y="114300"/>
              <a:ext cx="2291800" cy="601004"/>
            </a:xfrm>
            <a:custGeom>
              <a:avLst/>
              <a:gdLst>
                <a:gd name="T0" fmla="*/ 0 w 4162"/>
                <a:gd name="T1" fmla="*/ 173 h 1128"/>
                <a:gd name="T2" fmla="*/ 3500 w 4162"/>
                <a:gd name="T3" fmla="*/ 199 h 1128"/>
                <a:gd name="T4" fmla="*/ 3707 w 4162"/>
                <a:gd name="T5" fmla="*/ 272 h 1128"/>
                <a:gd name="T6" fmla="*/ 3843 w 4162"/>
                <a:gd name="T7" fmla="*/ 384 h 1128"/>
                <a:gd name="T8" fmla="*/ 3892 w 4162"/>
                <a:gd name="T9" fmla="*/ 471 h 1128"/>
                <a:gd name="T10" fmla="*/ 3928 w 4162"/>
                <a:gd name="T11" fmla="*/ 558 h 1128"/>
                <a:gd name="T12" fmla="*/ 3940 w 4162"/>
                <a:gd name="T13" fmla="*/ 695 h 1128"/>
                <a:gd name="T14" fmla="*/ 3892 w 4162"/>
                <a:gd name="T15" fmla="*/ 794 h 1128"/>
                <a:gd name="T16" fmla="*/ 3843 w 4162"/>
                <a:gd name="T17" fmla="*/ 757 h 1128"/>
                <a:gd name="T18" fmla="*/ 3684 w 4162"/>
                <a:gd name="T19" fmla="*/ 707 h 1128"/>
                <a:gd name="T20" fmla="*/ 3562 w 4162"/>
                <a:gd name="T21" fmla="*/ 745 h 1128"/>
                <a:gd name="T22" fmla="*/ 3500 w 4162"/>
                <a:gd name="T23" fmla="*/ 856 h 1128"/>
                <a:gd name="T24" fmla="*/ 3536 w 4162"/>
                <a:gd name="T25" fmla="*/ 1005 h 1128"/>
                <a:gd name="T26" fmla="*/ 3586 w 4162"/>
                <a:gd name="T27" fmla="*/ 1067 h 1128"/>
                <a:gd name="T28" fmla="*/ 3660 w 4162"/>
                <a:gd name="T29" fmla="*/ 1104 h 1128"/>
                <a:gd name="T30" fmla="*/ 3745 w 4162"/>
                <a:gd name="T31" fmla="*/ 1128 h 1128"/>
                <a:gd name="T32" fmla="*/ 3867 w 4162"/>
                <a:gd name="T33" fmla="*/ 1104 h 1128"/>
                <a:gd name="T34" fmla="*/ 3953 w 4162"/>
                <a:gd name="T35" fmla="*/ 1055 h 1128"/>
                <a:gd name="T36" fmla="*/ 4063 w 4162"/>
                <a:gd name="T37" fmla="*/ 892 h 1128"/>
                <a:gd name="T38" fmla="*/ 4136 w 4162"/>
                <a:gd name="T39" fmla="*/ 831 h 1128"/>
                <a:gd name="T40" fmla="*/ 4162 w 4162"/>
                <a:gd name="T41" fmla="*/ 695 h 1128"/>
                <a:gd name="T42" fmla="*/ 4162 w 4162"/>
                <a:gd name="T43" fmla="*/ 533 h 1128"/>
                <a:gd name="T44" fmla="*/ 4038 w 4162"/>
                <a:gd name="T45" fmla="*/ 334 h 1128"/>
                <a:gd name="T46" fmla="*/ 3892 w 4162"/>
                <a:gd name="T47" fmla="*/ 185 h 1128"/>
                <a:gd name="T48" fmla="*/ 3770 w 4162"/>
                <a:gd name="T49" fmla="*/ 111 h 1128"/>
                <a:gd name="T50" fmla="*/ 3647 w 4162"/>
                <a:gd name="T51" fmla="*/ 62 h 1128"/>
                <a:gd name="T52" fmla="*/ 3536 w 4162"/>
                <a:gd name="T53" fmla="*/ 36 h 1128"/>
                <a:gd name="T54" fmla="*/ 0 w 4162"/>
                <a:gd name="T55" fmla="*/ 36 h 1128"/>
                <a:gd name="T56" fmla="*/ 0 w 4162"/>
                <a:gd name="T57" fmla="*/ 0 h 1128"/>
                <a:gd name="T58" fmla="*/ 0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0" y="173"/>
                  </a:moveTo>
                  <a:lnTo>
                    <a:pt x="3500" y="199"/>
                  </a:lnTo>
                  <a:lnTo>
                    <a:pt x="3707" y="272"/>
                  </a:lnTo>
                  <a:lnTo>
                    <a:pt x="3843" y="384"/>
                  </a:lnTo>
                  <a:lnTo>
                    <a:pt x="3892" y="471"/>
                  </a:lnTo>
                  <a:lnTo>
                    <a:pt x="3928" y="558"/>
                  </a:lnTo>
                  <a:lnTo>
                    <a:pt x="3940" y="695"/>
                  </a:lnTo>
                  <a:lnTo>
                    <a:pt x="3892" y="794"/>
                  </a:lnTo>
                  <a:lnTo>
                    <a:pt x="3843" y="757"/>
                  </a:lnTo>
                  <a:lnTo>
                    <a:pt x="3684" y="707"/>
                  </a:lnTo>
                  <a:lnTo>
                    <a:pt x="3562" y="745"/>
                  </a:lnTo>
                  <a:lnTo>
                    <a:pt x="3500" y="856"/>
                  </a:lnTo>
                  <a:lnTo>
                    <a:pt x="3536" y="1005"/>
                  </a:lnTo>
                  <a:lnTo>
                    <a:pt x="3586" y="1067"/>
                  </a:lnTo>
                  <a:lnTo>
                    <a:pt x="3660" y="1104"/>
                  </a:lnTo>
                  <a:lnTo>
                    <a:pt x="3745" y="1128"/>
                  </a:lnTo>
                  <a:lnTo>
                    <a:pt x="3867" y="1104"/>
                  </a:lnTo>
                  <a:lnTo>
                    <a:pt x="3953" y="1055"/>
                  </a:lnTo>
                  <a:lnTo>
                    <a:pt x="4063" y="892"/>
                  </a:lnTo>
                  <a:lnTo>
                    <a:pt x="4136" y="831"/>
                  </a:lnTo>
                  <a:lnTo>
                    <a:pt x="4162" y="695"/>
                  </a:lnTo>
                  <a:lnTo>
                    <a:pt x="4162" y="533"/>
                  </a:lnTo>
                  <a:lnTo>
                    <a:pt x="4038" y="334"/>
                  </a:lnTo>
                  <a:lnTo>
                    <a:pt x="3892" y="185"/>
                  </a:lnTo>
                  <a:lnTo>
                    <a:pt x="3770" y="111"/>
                  </a:lnTo>
                  <a:lnTo>
                    <a:pt x="3647" y="62"/>
                  </a:lnTo>
                  <a:lnTo>
                    <a:pt x="3536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3" name="Freeform 221">
              <a:extLst>
                <a:ext uri="{FF2B5EF4-FFF2-40B4-BE49-F238E27FC236}">
                  <a16:creationId xmlns:a16="http://schemas.microsoft.com/office/drawing/2014/main" id="{98B03277-79D3-44F6-9DAC-C1B9C9685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6938" y="674688"/>
              <a:ext cx="578559" cy="2746375"/>
            </a:xfrm>
            <a:custGeom>
              <a:avLst/>
              <a:gdLst>
                <a:gd name="T0" fmla="*/ 318 w 1053"/>
                <a:gd name="T1" fmla="*/ 286 h 5160"/>
                <a:gd name="T2" fmla="*/ 318 w 1053"/>
                <a:gd name="T3" fmla="*/ 224 h 5160"/>
                <a:gd name="T4" fmla="*/ 405 w 1053"/>
                <a:gd name="T5" fmla="*/ 174 h 5160"/>
                <a:gd name="T6" fmla="*/ 452 w 1053"/>
                <a:gd name="T7" fmla="*/ 149 h 5160"/>
                <a:gd name="T8" fmla="*/ 563 w 1053"/>
                <a:gd name="T9" fmla="*/ 161 h 5160"/>
                <a:gd name="T10" fmla="*/ 649 w 1053"/>
                <a:gd name="T11" fmla="*/ 224 h 5160"/>
                <a:gd name="T12" fmla="*/ 734 w 1053"/>
                <a:gd name="T13" fmla="*/ 310 h 5160"/>
                <a:gd name="T14" fmla="*/ 808 w 1053"/>
                <a:gd name="T15" fmla="*/ 409 h 5160"/>
                <a:gd name="T16" fmla="*/ 869 w 1053"/>
                <a:gd name="T17" fmla="*/ 509 h 5160"/>
                <a:gd name="T18" fmla="*/ 869 w 1053"/>
                <a:gd name="T19" fmla="*/ 620 h 5160"/>
                <a:gd name="T20" fmla="*/ 881 w 1053"/>
                <a:gd name="T21" fmla="*/ 5160 h 5160"/>
                <a:gd name="T22" fmla="*/ 1053 w 1053"/>
                <a:gd name="T23" fmla="*/ 5160 h 5160"/>
                <a:gd name="T24" fmla="*/ 1040 w 1053"/>
                <a:gd name="T25" fmla="*/ 707 h 5160"/>
                <a:gd name="T26" fmla="*/ 1003 w 1053"/>
                <a:gd name="T27" fmla="*/ 423 h 5160"/>
                <a:gd name="T28" fmla="*/ 881 w 1053"/>
                <a:gd name="T29" fmla="*/ 236 h 5160"/>
                <a:gd name="T30" fmla="*/ 783 w 1053"/>
                <a:gd name="T31" fmla="*/ 112 h 5160"/>
                <a:gd name="T32" fmla="*/ 661 w 1053"/>
                <a:gd name="T33" fmla="*/ 37 h 5160"/>
                <a:gd name="T34" fmla="*/ 478 w 1053"/>
                <a:gd name="T35" fmla="*/ 0 h 5160"/>
                <a:gd name="T36" fmla="*/ 257 w 1053"/>
                <a:gd name="T37" fmla="*/ 37 h 5160"/>
                <a:gd name="T38" fmla="*/ 86 w 1053"/>
                <a:gd name="T39" fmla="*/ 149 h 5160"/>
                <a:gd name="T40" fmla="*/ 25 w 1053"/>
                <a:gd name="T41" fmla="*/ 260 h 5160"/>
                <a:gd name="T42" fmla="*/ 0 w 1053"/>
                <a:gd name="T43" fmla="*/ 397 h 5160"/>
                <a:gd name="T44" fmla="*/ 49 w 1053"/>
                <a:gd name="T45" fmla="*/ 522 h 5160"/>
                <a:gd name="T46" fmla="*/ 147 w 1053"/>
                <a:gd name="T47" fmla="*/ 596 h 5160"/>
                <a:gd name="T48" fmla="*/ 281 w 1053"/>
                <a:gd name="T49" fmla="*/ 608 h 5160"/>
                <a:gd name="T50" fmla="*/ 392 w 1053"/>
                <a:gd name="T51" fmla="*/ 583 h 5160"/>
                <a:gd name="T52" fmla="*/ 428 w 1053"/>
                <a:gd name="T53" fmla="*/ 484 h 5160"/>
                <a:gd name="T54" fmla="*/ 428 w 1053"/>
                <a:gd name="T55" fmla="*/ 385 h 5160"/>
                <a:gd name="T56" fmla="*/ 392 w 1053"/>
                <a:gd name="T57" fmla="*/ 335 h 5160"/>
                <a:gd name="T58" fmla="*/ 306 w 1053"/>
                <a:gd name="T59" fmla="*/ 286 h 5160"/>
                <a:gd name="T60" fmla="*/ 306 w 1053"/>
                <a:gd name="T61" fmla="*/ 286 h 5160"/>
                <a:gd name="T62" fmla="*/ 318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318" y="286"/>
                  </a:moveTo>
                  <a:lnTo>
                    <a:pt x="318" y="224"/>
                  </a:lnTo>
                  <a:lnTo>
                    <a:pt x="405" y="174"/>
                  </a:lnTo>
                  <a:lnTo>
                    <a:pt x="452" y="149"/>
                  </a:lnTo>
                  <a:lnTo>
                    <a:pt x="563" y="161"/>
                  </a:lnTo>
                  <a:lnTo>
                    <a:pt x="649" y="224"/>
                  </a:lnTo>
                  <a:lnTo>
                    <a:pt x="734" y="310"/>
                  </a:lnTo>
                  <a:lnTo>
                    <a:pt x="808" y="409"/>
                  </a:lnTo>
                  <a:lnTo>
                    <a:pt x="869" y="509"/>
                  </a:lnTo>
                  <a:lnTo>
                    <a:pt x="869" y="620"/>
                  </a:lnTo>
                  <a:lnTo>
                    <a:pt x="881" y="5160"/>
                  </a:lnTo>
                  <a:lnTo>
                    <a:pt x="1053" y="5160"/>
                  </a:lnTo>
                  <a:lnTo>
                    <a:pt x="1040" y="707"/>
                  </a:lnTo>
                  <a:lnTo>
                    <a:pt x="1003" y="423"/>
                  </a:lnTo>
                  <a:lnTo>
                    <a:pt x="881" y="236"/>
                  </a:lnTo>
                  <a:lnTo>
                    <a:pt x="783" y="112"/>
                  </a:lnTo>
                  <a:lnTo>
                    <a:pt x="661" y="37"/>
                  </a:lnTo>
                  <a:lnTo>
                    <a:pt x="478" y="0"/>
                  </a:lnTo>
                  <a:lnTo>
                    <a:pt x="257" y="37"/>
                  </a:lnTo>
                  <a:lnTo>
                    <a:pt x="86" y="149"/>
                  </a:lnTo>
                  <a:lnTo>
                    <a:pt x="25" y="260"/>
                  </a:lnTo>
                  <a:lnTo>
                    <a:pt x="0" y="397"/>
                  </a:lnTo>
                  <a:lnTo>
                    <a:pt x="49" y="522"/>
                  </a:lnTo>
                  <a:lnTo>
                    <a:pt x="147" y="596"/>
                  </a:lnTo>
                  <a:lnTo>
                    <a:pt x="281" y="608"/>
                  </a:lnTo>
                  <a:lnTo>
                    <a:pt x="392" y="583"/>
                  </a:lnTo>
                  <a:lnTo>
                    <a:pt x="428" y="484"/>
                  </a:lnTo>
                  <a:lnTo>
                    <a:pt x="428" y="385"/>
                  </a:lnTo>
                  <a:lnTo>
                    <a:pt x="392" y="335"/>
                  </a:lnTo>
                  <a:lnTo>
                    <a:pt x="306" y="286"/>
                  </a:lnTo>
                  <a:lnTo>
                    <a:pt x="306" y="286"/>
                  </a:lnTo>
                  <a:lnTo>
                    <a:pt x="318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63" name="Gruppe 162">
            <a:extLst>
              <a:ext uri="{FF2B5EF4-FFF2-40B4-BE49-F238E27FC236}">
                <a16:creationId xmlns:a16="http://schemas.microsoft.com/office/drawing/2014/main" id="{CF217E48-D5E3-4435-8CC2-907387B07EEF}"/>
              </a:ext>
            </a:extLst>
          </p:cNvPr>
          <p:cNvGrpSpPr/>
          <p:nvPr/>
        </p:nvGrpSpPr>
        <p:grpSpPr>
          <a:xfrm>
            <a:off x="27001" y="44881"/>
            <a:ext cx="2112848" cy="2487216"/>
            <a:chOff x="36000" y="108000"/>
            <a:chExt cx="2817131" cy="3316288"/>
          </a:xfrm>
        </p:grpSpPr>
        <p:sp>
          <p:nvSpPr>
            <p:cNvPr id="74" name="Freeform 233">
              <a:extLst>
                <a:ext uri="{FF2B5EF4-FFF2-40B4-BE49-F238E27FC236}">
                  <a16:creationId xmlns:a16="http://schemas.microsoft.com/office/drawing/2014/main" id="{47E77734-0258-47E3-9C0D-90CFB9EF4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16" y="108000"/>
              <a:ext cx="2291315" cy="601354"/>
            </a:xfrm>
            <a:custGeom>
              <a:avLst/>
              <a:gdLst>
                <a:gd name="T0" fmla="*/ 4162 w 4162"/>
                <a:gd name="T1" fmla="*/ 173 h 1128"/>
                <a:gd name="T2" fmla="*/ 662 w 4162"/>
                <a:gd name="T3" fmla="*/ 199 h 1128"/>
                <a:gd name="T4" fmla="*/ 453 w 4162"/>
                <a:gd name="T5" fmla="*/ 272 h 1128"/>
                <a:gd name="T6" fmla="*/ 319 w 4162"/>
                <a:gd name="T7" fmla="*/ 385 h 1128"/>
                <a:gd name="T8" fmla="*/ 270 w 4162"/>
                <a:gd name="T9" fmla="*/ 471 h 1128"/>
                <a:gd name="T10" fmla="*/ 233 w 4162"/>
                <a:gd name="T11" fmla="*/ 558 h 1128"/>
                <a:gd name="T12" fmla="*/ 221 w 4162"/>
                <a:gd name="T13" fmla="*/ 695 h 1128"/>
                <a:gd name="T14" fmla="*/ 270 w 4162"/>
                <a:gd name="T15" fmla="*/ 794 h 1128"/>
                <a:gd name="T16" fmla="*/ 319 w 4162"/>
                <a:gd name="T17" fmla="*/ 757 h 1128"/>
                <a:gd name="T18" fmla="*/ 478 w 4162"/>
                <a:gd name="T19" fmla="*/ 707 h 1128"/>
                <a:gd name="T20" fmla="*/ 600 w 4162"/>
                <a:gd name="T21" fmla="*/ 745 h 1128"/>
                <a:gd name="T22" fmla="*/ 662 w 4162"/>
                <a:gd name="T23" fmla="*/ 856 h 1128"/>
                <a:gd name="T24" fmla="*/ 624 w 4162"/>
                <a:gd name="T25" fmla="*/ 1005 h 1128"/>
                <a:gd name="T26" fmla="*/ 575 w 4162"/>
                <a:gd name="T27" fmla="*/ 1067 h 1128"/>
                <a:gd name="T28" fmla="*/ 502 w 4162"/>
                <a:gd name="T29" fmla="*/ 1104 h 1128"/>
                <a:gd name="T30" fmla="*/ 417 w 4162"/>
                <a:gd name="T31" fmla="*/ 1128 h 1128"/>
                <a:gd name="T32" fmla="*/ 295 w 4162"/>
                <a:gd name="T33" fmla="*/ 1104 h 1128"/>
                <a:gd name="T34" fmla="*/ 208 w 4162"/>
                <a:gd name="T35" fmla="*/ 1055 h 1128"/>
                <a:gd name="T36" fmla="*/ 98 w 4162"/>
                <a:gd name="T37" fmla="*/ 893 h 1128"/>
                <a:gd name="T38" fmla="*/ 25 w 4162"/>
                <a:gd name="T39" fmla="*/ 831 h 1128"/>
                <a:gd name="T40" fmla="*/ 0 w 4162"/>
                <a:gd name="T41" fmla="*/ 695 h 1128"/>
                <a:gd name="T42" fmla="*/ 0 w 4162"/>
                <a:gd name="T43" fmla="*/ 534 h 1128"/>
                <a:gd name="T44" fmla="*/ 122 w 4162"/>
                <a:gd name="T45" fmla="*/ 335 h 1128"/>
                <a:gd name="T46" fmla="*/ 270 w 4162"/>
                <a:gd name="T47" fmla="*/ 186 h 1128"/>
                <a:gd name="T48" fmla="*/ 392 w 4162"/>
                <a:gd name="T49" fmla="*/ 111 h 1128"/>
                <a:gd name="T50" fmla="*/ 514 w 4162"/>
                <a:gd name="T51" fmla="*/ 62 h 1128"/>
                <a:gd name="T52" fmla="*/ 624 w 4162"/>
                <a:gd name="T53" fmla="*/ 37 h 1128"/>
                <a:gd name="T54" fmla="*/ 4162 w 4162"/>
                <a:gd name="T55" fmla="*/ 37 h 1128"/>
                <a:gd name="T56" fmla="*/ 4162 w 4162"/>
                <a:gd name="T57" fmla="*/ 0 h 1128"/>
                <a:gd name="T58" fmla="*/ 4162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4162" y="173"/>
                  </a:moveTo>
                  <a:lnTo>
                    <a:pt x="662" y="199"/>
                  </a:lnTo>
                  <a:lnTo>
                    <a:pt x="453" y="272"/>
                  </a:lnTo>
                  <a:lnTo>
                    <a:pt x="319" y="385"/>
                  </a:lnTo>
                  <a:lnTo>
                    <a:pt x="270" y="471"/>
                  </a:lnTo>
                  <a:lnTo>
                    <a:pt x="233" y="558"/>
                  </a:lnTo>
                  <a:lnTo>
                    <a:pt x="221" y="695"/>
                  </a:lnTo>
                  <a:lnTo>
                    <a:pt x="270" y="794"/>
                  </a:lnTo>
                  <a:lnTo>
                    <a:pt x="319" y="757"/>
                  </a:lnTo>
                  <a:lnTo>
                    <a:pt x="478" y="707"/>
                  </a:lnTo>
                  <a:lnTo>
                    <a:pt x="600" y="745"/>
                  </a:lnTo>
                  <a:lnTo>
                    <a:pt x="662" y="856"/>
                  </a:lnTo>
                  <a:lnTo>
                    <a:pt x="624" y="1005"/>
                  </a:lnTo>
                  <a:lnTo>
                    <a:pt x="575" y="1067"/>
                  </a:lnTo>
                  <a:lnTo>
                    <a:pt x="502" y="1104"/>
                  </a:lnTo>
                  <a:lnTo>
                    <a:pt x="417" y="1128"/>
                  </a:lnTo>
                  <a:lnTo>
                    <a:pt x="295" y="1104"/>
                  </a:lnTo>
                  <a:lnTo>
                    <a:pt x="208" y="1055"/>
                  </a:lnTo>
                  <a:lnTo>
                    <a:pt x="98" y="893"/>
                  </a:lnTo>
                  <a:lnTo>
                    <a:pt x="25" y="831"/>
                  </a:lnTo>
                  <a:lnTo>
                    <a:pt x="0" y="695"/>
                  </a:lnTo>
                  <a:lnTo>
                    <a:pt x="0" y="534"/>
                  </a:lnTo>
                  <a:lnTo>
                    <a:pt x="122" y="335"/>
                  </a:lnTo>
                  <a:lnTo>
                    <a:pt x="270" y="186"/>
                  </a:lnTo>
                  <a:lnTo>
                    <a:pt x="392" y="111"/>
                  </a:lnTo>
                  <a:lnTo>
                    <a:pt x="514" y="62"/>
                  </a:lnTo>
                  <a:lnTo>
                    <a:pt x="624" y="37"/>
                  </a:lnTo>
                  <a:lnTo>
                    <a:pt x="4162" y="37"/>
                  </a:lnTo>
                  <a:lnTo>
                    <a:pt x="4162" y="0"/>
                  </a:lnTo>
                  <a:lnTo>
                    <a:pt x="4162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1" name="Freeform 237">
              <a:extLst>
                <a:ext uri="{FF2B5EF4-FFF2-40B4-BE49-F238E27FC236}">
                  <a16:creationId xmlns:a16="http://schemas.microsoft.com/office/drawing/2014/main" id="{2B43DCAB-395E-4486-8224-832B3A074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6" y="677913"/>
              <a:ext cx="579722" cy="2746375"/>
            </a:xfrm>
            <a:custGeom>
              <a:avLst/>
              <a:gdLst>
                <a:gd name="T0" fmla="*/ 735 w 1053"/>
                <a:gd name="T1" fmla="*/ 286 h 5160"/>
                <a:gd name="T2" fmla="*/ 735 w 1053"/>
                <a:gd name="T3" fmla="*/ 223 h 5160"/>
                <a:gd name="T4" fmla="*/ 648 w 1053"/>
                <a:gd name="T5" fmla="*/ 173 h 5160"/>
                <a:gd name="T6" fmla="*/ 601 w 1053"/>
                <a:gd name="T7" fmla="*/ 149 h 5160"/>
                <a:gd name="T8" fmla="*/ 490 w 1053"/>
                <a:gd name="T9" fmla="*/ 161 h 5160"/>
                <a:gd name="T10" fmla="*/ 404 w 1053"/>
                <a:gd name="T11" fmla="*/ 223 h 5160"/>
                <a:gd name="T12" fmla="*/ 319 w 1053"/>
                <a:gd name="T13" fmla="*/ 310 h 5160"/>
                <a:gd name="T14" fmla="*/ 245 w 1053"/>
                <a:gd name="T15" fmla="*/ 409 h 5160"/>
                <a:gd name="T16" fmla="*/ 184 w 1053"/>
                <a:gd name="T17" fmla="*/ 509 h 5160"/>
                <a:gd name="T18" fmla="*/ 184 w 1053"/>
                <a:gd name="T19" fmla="*/ 620 h 5160"/>
                <a:gd name="T20" fmla="*/ 172 w 1053"/>
                <a:gd name="T21" fmla="*/ 5160 h 5160"/>
                <a:gd name="T22" fmla="*/ 0 w 1053"/>
                <a:gd name="T23" fmla="*/ 5160 h 5160"/>
                <a:gd name="T24" fmla="*/ 12 w 1053"/>
                <a:gd name="T25" fmla="*/ 707 h 5160"/>
                <a:gd name="T26" fmla="*/ 50 w 1053"/>
                <a:gd name="T27" fmla="*/ 422 h 5160"/>
                <a:gd name="T28" fmla="*/ 172 w 1053"/>
                <a:gd name="T29" fmla="*/ 236 h 5160"/>
                <a:gd name="T30" fmla="*/ 270 w 1053"/>
                <a:gd name="T31" fmla="*/ 112 h 5160"/>
                <a:gd name="T32" fmla="*/ 392 w 1053"/>
                <a:gd name="T33" fmla="*/ 37 h 5160"/>
                <a:gd name="T34" fmla="*/ 575 w 1053"/>
                <a:gd name="T35" fmla="*/ 0 h 5160"/>
                <a:gd name="T36" fmla="*/ 796 w 1053"/>
                <a:gd name="T37" fmla="*/ 37 h 5160"/>
                <a:gd name="T38" fmla="*/ 967 w 1053"/>
                <a:gd name="T39" fmla="*/ 149 h 5160"/>
                <a:gd name="T40" fmla="*/ 1029 w 1053"/>
                <a:gd name="T41" fmla="*/ 260 h 5160"/>
                <a:gd name="T42" fmla="*/ 1053 w 1053"/>
                <a:gd name="T43" fmla="*/ 397 h 5160"/>
                <a:gd name="T44" fmla="*/ 1004 w 1053"/>
                <a:gd name="T45" fmla="*/ 521 h 5160"/>
                <a:gd name="T46" fmla="*/ 906 w 1053"/>
                <a:gd name="T47" fmla="*/ 596 h 5160"/>
                <a:gd name="T48" fmla="*/ 772 w 1053"/>
                <a:gd name="T49" fmla="*/ 608 h 5160"/>
                <a:gd name="T50" fmla="*/ 661 w 1053"/>
                <a:gd name="T51" fmla="*/ 582 h 5160"/>
                <a:gd name="T52" fmla="*/ 625 w 1053"/>
                <a:gd name="T53" fmla="*/ 483 h 5160"/>
                <a:gd name="T54" fmla="*/ 625 w 1053"/>
                <a:gd name="T55" fmla="*/ 385 h 5160"/>
                <a:gd name="T56" fmla="*/ 661 w 1053"/>
                <a:gd name="T57" fmla="*/ 334 h 5160"/>
                <a:gd name="T58" fmla="*/ 747 w 1053"/>
                <a:gd name="T59" fmla="*/ 286 h 5160"/>
                <a:gd name="T60" fmla="*/ 747 w 1053"/>
                <a:gd name="T61" fmla="*/ 286 h 5160"/>
                <a:gd name="T62" fmla="*/ 735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735" y="286"/>
                  </a:moveTo>
                  <a:lnTo>
                    <a:pt x="735" y="223"/>
                  </a:lnTo>
                  <a:lnTo>
                    <a:pt x="648" y="173"/>
                  </a:lnTo>
                  <a:lnTo>
                    <a:pt x="601" y="149"/>
                  </a:lnTo>
                  <a:lnTo>
                    <a:pt x="490" y="161"/>
                  </a:lnTo>
                  <a:lnTo>
                    <a:pt x="404" y="223"/>
                  </a:lnTo>
                  <a:lnTo>
                    <a:pt x="319" y="310"/>
                  </a:lnTo>
                  <a:lnTo>
                    <a:pt x="245" y="409"/>
                  </a:lnTo>
                  <a:lnTo>
                    <a:pt x="184" y="509"/>
                  </a:lnTo>
                  <a:lnTo>
                    <a:pt x="184" y="620"/>
                  </a:lnTo>
                  <a:lnTo>
                    <a:pt x="172" y="5160"/>
                  </a:lnTo>
                  <a:lnTo>
                    <a:pt x="0" y="5160"/>
                  </a:lnTo>
                  <a:lnTo>
                    <a:pt x="12" y="707"/>
                  </a:lnTo>
                  <a:lnTo>
                    <a:pt x="50" y="422"/>
                  </a:lnTo>
                  <a:lnTo>
                    <a:pt x="172" y="236"/>
                  </a:lnTo>
                  <a:lnTo>
                    <a:pt x="270" y="112"/>
                  </a:lnTo>
                  <a:lnTo>
                    <a:pt x="392" y="37"/>
                  </a:lnTo>
                  <a:lnTo>
                    <a:pt x="575" y="0"/>
                  </a:lnTo>
                  <a:lnTo>
                    <a:pt x="796" y="37"/>
                  </a:lnTo>
                  <a:lnTo>
                    <a:pt x="967" y="149"/>
                  </a:lnTo>
                  <a:lnTo>
                    <a:pt x="1029" y="260"/>
                  </a:lnTo>
                  <a:lnTo>
                    <a:pt x="1053" y="397"/>
                  </a:lnTo>
                  <a:lnTo>
                    <a:pt x="1004" y="521"/>
                  </a:lnTo>
                  <a:lnTo>
                    <a:pt x="906" y="596"/>
                  </a:lnTo>
                  <a:lnTo>
                    <a:pt x="772" y="608"/>
                  </a:lnTo>
                  <a:lnTo>
                    <a:pt x="661" y="582"/>
                  </a:lnTo>
                  <a:lnTo>
                    <a:pt x="625" y="483"/>
                  </a:lnTo>
                  <a:lnTo>
                    <a:pt x="625" y="385"/>
                  </a:lnTo>
                  <a:lnTo>
                    <a:pt x="661" y="334"/>
                  </a:lnTo>
                  <a:lnTo>
                    <a:pt x="747" y="286"/>
                  </a:lnTo>
                  <a:lnTo>
                    <a:pt x="747" y="286"/>
                  </a:lnTo>
                  <a:lnTo>
                    <a:pt x="735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5" name="Freeform 242">
              <a:extLst>
                <a:ext uri="{FF2B5EF4-FFF2-40B4-BE49-F238E27FC236}">
                  <a16:creationId xmlns:a16="http://schemas.microsoft.com/office/drawing/2014/main" id="{C1167023-DDD9-4EDC-8C6B-CD6122A79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148353"/>
              <a:ext cx="294944" cy="302493"/>
            </a:xfrm>
            <a:custGeom>
              <a:avLst/>
              <a:gdLst>
                <a:gd name="T0" fmla="*/ 538 w 538"/>
                <a:gd name="T1" fmla="*/ 558 h 569"/>
                <a:gd name="T2" fmla="*/ 429 w 538"/>
                <a:gd name="T3" fmla="*/ 433 h 569"/>
                <a:gd name="T4" fmla="*/ 354 w 538"/>
                <a:gd name="T5" fmla="*/ 334 h 569"/>
                <a:gd name="T6" fmla="*/ 281 w 538"/>
                <a:gd name="T7" fmla="*/ 197 h 569"/>
                <a:gd name="T8" fmla="*/ 232 w 538"/>
                <a:gd name="T9" fmla="*/ 111 h 569"/>
                <a:gd name="T10" fmla="*/ 208 w 538"/>
                <a:gd name="T11" fmla="*/ 23 h 569"/>
                <a:gd name="T12" fmla="*/ 196 w 538"/>
                <a:gd name="T13" fmla="*/ 0 h 569"/>
                <a:gd name="T14" fmla="*/ 0 w 538"/>
                <a:gd name="T15" fmla="*/ 0 h 569"/>
                <a:gd name="T16" fmla="*/ 0 w 538"/>
                <a:gd name="T17" fmla="*/ 73 h 569"/>
                <a:gd name="T18" fmla="*/ 0 w 538"/>
                <a:gd name="T19" fmla="*/ 135 h 569"/>
                <a:gd name="T20" fmla="*/ 0 w 538"/>
                <a:gd name="T21" fmla="*/ 197 h 569"/>
                <a:gd name="T22" fmla="*/ 37 w 538"/>
                <a:gd name="T23" fmla="*/ 246 h 569"/>
                <a:gd name="T24" fmla="*/ 110 w 538"/>
                <a:gd name="T25" fmla="*/ 284 h 569"/>
                <a:gd name="T26" fmla="*/ 232 w 538"/>
                <a:gd name="T27" fmla="*/ 346 h 569"/>
                <a:gd name="T28" fmla="*/ 330 w 538"/>
                <a:gd name="T29" fmla="*/ 409 h 569"/>
                <a:gd name="T30" fmla="*/ 417 w 538"/>
                <a:gd name="T31" fmla="*/ 495 h 569"/>
                <a:gd name="T32" fmla="*/ 527 w 538"/>
                <a:gd name="T33" fmla="*/ 569 h 569"/>
                <a:gd name="T34" fmla="*/ 527 w 538"/>
                <a:gd name="T35" fmla="*/ 569 h 569"/>
                <a:gd name="T36" fmla="*/ 538 w 538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8" h="569">
                  <a:moveTo>
                    <a:pt x="538" y="558"/>
                  </a:moveTo>
                  <a:lnTo>
                    <a:pt x="429" y="433"/>
                  </a:lnTo>
                  <a:lnTo>
                    <a:pt x="354" y="334"/>
                  </a:lnTo>
                  <a:lnTo>
                    <a:pt x="281" y="197"/>
                  </a:lnTo>
                  <a:lnTo>
                    <a:pt x="232" y="111"/>
                  </a:lnTo>
                  <a:lnTo>
                    <a:pt x="208" y="23"/>
                  </a:lnTo>
                  <a:lnTo>
                    <a:pt x="196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0" y="135"/>
                  </a:lnTo>
                  <a:lnTo>
                    <a:pt x="0" y="197"/>
                  </a:lnTo>
                  <a:lnTo>
                    <a:pt x="37" y="246"/>
                  </a:lnTo>
                  <a:lnTo>
                    <a:pt x="110" y="284"/>
                  </a:lnTo>
                  <a:lnTo>
                    <a:pt x="232" y="346"/>
                  </a:lnTo>
                  <a:lnTo>
                    <a:pt x="330" y="409"/>
                  </a:lnTo>
                  <a:lnTo>
                    <a:pt x="417" y="495"/>
                  </a:lnTo>
                  <a:lnTo>
                    <a:pt x="527" y="569"/>
                  </a:lnTo>
                  <a:lnTo>
                    <a:pt x="527" y="569"/>
                  </a:lnTo>
                  <a:lnTo>
                    <a:pt x="538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6" name="Freeform 243">
              <a:extLst>
                <a:ext uri="{FF2B5EF4-FFF2-40B4-BE49-F238E27FC236}">
                  <a16:creationId xmlns:a16="http://schemas.microsoft.com/office/drawing/2014/main" id="{BECF8A40-C6A9-48CE-862A-A98304372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22" y="127051"/>
              <a:ext cx="154075" cy="298233"/>
            </a:xfrm>
            <a:custGeom>
              <a:avLst/>
              <a:gdLst>
                <a:gd name="T0" fmla="*/ 183 w 282"/>
                <a:gd name="T1" fmla="*/ 558 h 558"/>
                <a:gd name="T2" fmla="*/ 37 w 282"/>
                <a:gd name="T3" fmla="*/ 323 h 558"/>
                <a:gd name="T4" fmla="*/ 0 w 282"/>
                <a:gd name="T5" fmla="*/ 210 h 558"/>
                <a:gd name="T6" fmla="*/ 0 w 282"/>
                <a:gd name="T7" fmla="*/ 99 h 558"/>
                <a:gd name="T8" fmla="*/ 49 w 282"/>
                <a:gd name="T9" fmla="*/ 25 h 558"/>
                <a:gd name="T10" fmla="*/ 134 w 282"/>
                <a:gd name="T11" fmla="*/ 0 h 558"/>
                <a:gd name="T12" fmla="*/ 207 w 282"/>
                <a:gd name="T13" fmla="*/ 25 h 558"/>
                <a:gd name="T14" fmla="*/ 256 w 282"/>
                <a:gd name="T15" fmla="*/ 74 h 558"/>
                <a:gd name="T16" fmla="*/ 282 w 282"/>
                <a:gd name="T17" fmla="*/ 137 h 558"/>
                <a:gd name="T18" fmla="*/ 195 w 282"/>
                <a:gd name="T19" fmla="*/ 124 h 558"/>
                <a:gd name="T20" fmla="*/ 122 w 282"/>
                <a:gd name="T21" fmla="*/ 174 h 558"/>
                <a:gd name="T22" fmla="*/ 98 w 282"/>
                <a:gd name="T23" fmla="*/ 236 h 558"/>
                <a:gd name="T24" fmla="*/ 134 w 282"/>
                <a:gd name="T25" fmla="*/ 384 h 558"/>
                <a:gd name="T26" fmla="*/ 110 w 282"/>
                <a:gd name="T27" fmla="*/ 373 h 558"/>
                <a:gd name="T28" fmla="*/ 183 w 282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558">
                  <a:moveTo>
                    <a:pt x="183" y="558"/>
                  </a:moveTo>
                  <a:lnTo>
                    <a:pt x="37" y="323"/>
                  </a:lnTo>
                  <a:lnTo>
                    <a:pt x="0" y="210"/>
                  </a:lnTo>
                  <a:lnTo>
                    <a:pt x="0" y="99"/>
                  </a:lnTo>
                  <a:lnTo>
                    <a:pt x="49" y="25"/>
                  </a:lnTo>
                  <a:lnTo>
                    <a:pt x="134" y="0"/>
                  </a:lnTo>
                  <a:lnTo>
                    <a:pt x="207" y="25"/>
                  </a:lnTo>
                  <a:lnTo>
                    <a:pt x="256" y="74"/>
                  </a:lnTo>
                  <a:lnTo>
                    <a:pt x="282" y="137"/>
                  </a:lnTo>
                  <a:lnTo>
                    <a:pt x="195" y="124"/>
                  </a:lnTo>
                  <a:lnTo>
                    <a:pt x="122" y="174"/>
                  </a:lnTo>
                  <a:lnTo>
                    <a:pt x="98" y="236"/>
                  </a:lnTo>
                  <a:lnTo>
                    <a:pt x="134" y="384"/>
                  </a:lnTo>
                  <a:lnTo>
                    <a:pt x="110" y="373"/>
                  </a:lnTo>
                  <a:lnTo>
                    <a:pt x="183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7" name="Freeform 244">
              <a:extLst>
                <a:ext uri="{FF2B5EF4-FFF2-40B4-BE49-F238E27FC236}">
                  <a16:creationId xmlns:a16="http://schemas.microsoft.com/office/drawing/2014/main" id="{6991C1D6-3685-4E3F-A9FC-2B4FFDAED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04" y="139832"/>
              <a:ext cx="169483" cy="283321"/>
            </a:xfrm>
            <a:custGeom>
              <a:avLst/>
              <a:gdLst>
                <a:gd name="T0" fmla="*/ 24 w 306"/>
                <a:gd name="T1" fmla="*/ 533 h 533"/>
                <a:gd name="T2" fmla="*/ 0 w 306"/>
                <a:gd name="T3" fmla="*/ 260 h 533"/>
                <a:gd name="T4" fmla="*/ 37 w 306"/>
                <a:gd name="T5" fmla="*/ 124 h 533"/>
                <a:gd name="T6" fmla="*/ 122 w 306"/>
                <a:gd name="T7" fmla="*/ 36 h 533"/>
                <a:gd name="T8" fmla="*/ 197 w 306"/>
                <a:gd name="T9" fmla="*/ 0 h 533"/>
                <a:gd name="T10" fmla="*/ 294 w 306"/>
                <a:gd name="T11" fmla="*/ 24 h 533"/>
                <a:gd name="T12" fmla="*/ 306 w 306"/>
                <a:gd name="T13" fmla="*/ 61 h 533"/>
                <a:gd name="T14" fmla="*/ 306 w 306"/>
                <a:gd name="T15" fmla="*/ 173 h 533"/>
                <a:gd name="T16" fmla="*/ 184 w 306"/>
                <a:gd name="T17" fmla="*/ 161 h 533"/>
                <a:gd name="T18" fmla="*/ 134 w 306"/>
                <a:gd name="T19" fmla="*/ 185 h 533"/>
                <a:gd name="T20" fmla="*/ 61 w 306"/>
                <a:gd name="T21" fmla="*/ 223 h 533"/>
                <a:gd name="T22" fmla="*/ 49 w 306"/>
                <a:gd name="T23" fmla="*/ 260 h 533"/>
                <a:gd name="T24" fmla="*/ 24 w 306"/>
                <a:gd name="T25" fmla="*/ 359 h 533"/>
                <a:gd name="T26" fmla="*/ 24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4" y="533"/>
                  </a:moveTo>
                  <a:lnTo>
                    <a:pt x="0" y="260"/>
                  </a:lnTo>
                  <a:lnTo>
                    <a:pt x="37" y="124"/>
                  </a:lnTo>
                  <a:lnTo>
                    <a:pt x="122" y="36"/>
                  </a:lnTo>
                  <a:lnTo>
                    <a:pt x="197" y="0"/>
                  </a:lnTo>
                  <a:lnTo>
                    <a:pt x="294" y="24"/>
                  </a:lnTo>
                  <a:lnTo>
                    <a:pt x="306" y="61"/>
                  </a:lnTo>
                  <a:lnTo>
                    <a:pt x="306" y="173"/>
                  </a:lnTo>
                  <a:lnTo>
                    <a:pt x="184" y="161"/>
                  </a:lnTo>
                  <a:lnTo>
                    <a:pt x="134" y="185"/>
                  </a:lnTo>
                  <a:lnTo>
                    <a:pt x="61" y="223"/>
                  </a:lnTo>
                  <a:lnTo>
                    <a:pt x="49" y="260"/>
                  </a:lnTo>
                  <a:lnTo>
                    <a:pt x="24" y="359"/>
                  </a:lnTo>
                  <a:lnTo>
                    <a:pt x="24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8" name="Freeform 245">
              <a:extLst>
                <a:ext uri="{FF2B5EF4-FFF2-40B4-BE49-F238E27FC236}">
                  <a16:creationId xmlns:a16="http://schemas.microsoft.com/office/drawing/2014/main" id="{533AC587-48A8-4D71-8216-CDF04F7A4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55" y="457237"/>
              <a:ext cx="213505" cy="198112"/>
            </a:xfrm>
            <a:custGeom>
              <a:avLst/>
              <a:gdLst>
                <a:gd name="T0" fmla="*/ 0 w 391"/>
                <a:gd name="T1" fmla="*/ 236 h 373"/>
                <a:gd name="T2" fmla="*/ 0 w 391"/>
                <a:gd name="T3" fmla="*/ 25 h 373"/>
                <a:gd name="T4" fmla="*/ 49 w 391"/>
                <a:gd name="T5" fmla="*/ 0 h 373"/>
                <a:gd name="T6" fmla="*/ 220 w 391"/>
                <a:gd name="T7" fmla="*/ 0 h 373"/>
                <a:gd name="T8" fmla="*/ 257 w 391"/>
                <a:gd name="T9" fmla="*/ 112 h 373"/>
                <a:gd name="T10" fmla="*/ 293 w 391"/>
                <a:gd name="T11" fmla="*/ 198 h 373"/>
                <a:gd name="T12" fmla="*/ 368 w 391"/>
                <a:gd name="T13" fmla="*/ 323 h 373"/>
                <a:gd name="T14" fmla="*/ 391 w 391"/>
                <a:gd name="T15" fmla="*/ 361 h 373"/>
                <a:gd name="T16" fmla="*/ 391 w 391"/>
                <a:gd name="T17" fmla="*/ 373 h 373"/>
                <a:gd name="T18" fmla="*/ 270 w 391"/>
                <a:gd name="T19" fmla="*/ 311 h 373"/>
                <a:gd name="T20" fmla="*/ 220 w 391"/>
                <a:gd name="T21" fmla="*/ 261 h 373"/>
                <a:gd name="T22" fmla="*/ 49 w 391"/>
                <a:gd name="T23" fmla="*/ 248 h 373"/>
                <a:gd name="T24" fmla="*/ 49 w 391"/>
                <a:gd name="T25" fmla="*/ 248 h 373"/>
                <a:gd name="T26" fmla="*/ 0 w 391"/>
                <a:gd name="T27" fmla="*/ 236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1" h="373">
                  <a:moveTo>
                    <a:pt x="0" y="236"/>
                  </a:moveTo>
                  <a:lnTo>
                    <a:pt x="0" y="25"/>
                  </a:lnTo>
                  <a:lnTo>
                    <a:pt x="49" y="0"/>
                  </a:lnTo>
                  <a:lnTo>
                    <a:pt x="220" y="0"/>
                  </a:lnTo>
                  <a:lnTo>
                    <a:pt x="257" y="112"/>
                  </a:lnTo>
                  <a:lnTo>
                    <a:pt x="293" y="198"/>
                  </a:lnTo>
                  <a:lnTo>
                    <a:pt x="368" y="323"/>
                  </a:lnTo>
                  <a:lnTo>
                    <a:pt x="391" y="361"/>
                  </a:lnTo>
                  <a:lnTo>
                    <a:pt x="391" y="373"/>
                  </a:lnTo>
                  <a:lnTo>
                    <a:pt x="270" y="311"/>
                  </a:lnTo>
                  <a:lnTo>
                    <a:pt x="220" y="261"/>
                  </a:lnTo>
                  <a:lnTo>
                    <a:pt x="49" y="248"/>
                  </a:lnTo>
                  <a:lnTo>
                    <a:pt x="49" y="248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9" name="Freeform 246">
              <a:extLst>
                <a:ext uri="{FF2B5EF4-FFF2-40B4-BE49-F238E27FC236}">
                  <a16:creationId xmlns:a16="http://schemas.microsoft.com/office/drawing/2014/main" id="{59428254-1520-4DCE-8932-5B6C181A8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0" y="391200"/>
              <a:ext cx="290542" cy="125684"/>
            </a:xfrm>
            <a:custGeom>
              <a:avLst/>
              <a:gdLst>
                <a:gd name="T0" fmla="*/ 159 w 526"/>
                <a:gd name="T1" fmla="*/ 237 h 237"/>
                <a:gd name="T2" fmla="*/ 73 w 526"/>
                <a:gd name="T3" fmla="*/ 212 h 237"/>
                <a:gd name="T4" fmla="*/ 49 w 526"/>
                <a:gd name="T5" fmla="*/ 187 h 237"/>
                <a:gd name="T6" fmla="*/ 0 w 526"/>
                <a:gd name="T7" fmla="*/ 162 h 237"/>
                <a:gd name="T8" fmla="*/ 25 w 526"/>
                <a:gd name="T9" fmla="*/ 100 h 237"/>
                <a:gd name="T10" fmla="*/ 49 w 526"/>
                <a:gd name="T11" fmla="*/ 38 h 237"/>
                <a:gd name="T12" fmla="*/ 122 w 526"/>
                <a:gd name="T13" fmla="*/ 0 h 237"/>
                <a:gd name="T14" fmla="*/ 195 w 526"/>
                <a:gd name="T15" fmla="*/ 0 h 237"/>
                <a:gd name="T16" fmla="*/ 343 w 526"/>
                <a:gd name="T17" fmla="*/ 63 h 237"/>
                <a:gd name="T18" fmla="*/ 526 w 526"/>
                <a:gd name="T19" fmla="*/ 199 h 237"/>
                <a:gd name="T20" fmla="*/ 355 w 526"/>
                <a:gd name="T21" fmla="*/ 112 h 237"/>
                <a:gd name="T22" fmla="*/ 232 w 526"/>
                <a:gd name="T23" fmla="*/ 88 h 237"/>
                <a:gd name="T24" fmla="*/ 147 w 526"/>
                <a:gd name="T25" fmla="*/ 124 h 237"/>
                <a:gd name="T26" fmla="*/ 147 w 526"/>
                <a:gd name="T27" fmla="*/ 174 h 237"/>
                <a:gd name="T28" fmla="*/ 159 w 526"/>
                <a:gd name="T29" fmla="*/ 174 h 237"/>
                <a:gd name="T30" fmla="*/ 159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159" y="237"/>
                  </a:moveTo>
                  <a:lnTo>
                    <a:pt x="73" y="212"/>
                  </a:lnTo>
                  <a:lnTo>
                    <a:pt x="49" y="187"/>
                  </a:lnTo>
                  <a:lnTo>
                    <a:pt x="0" y="162"/>
                  </a:lnTo>
                  <a:lnTo>
                    <a:pt x="25" y="100"/>
                  </a:lnTo>
                  <a:lnTo>
                    <a:pt x="49" y="38"/>
                  </a:lnTo>
                  <a:lnTo>
                    <a:pt x="122" y="0"/>
                  </a:lnTo>
                  <a:lnTo>
                    <a:pt x="195" y="0"/>
                  </a:lnTo>
                  <a:lnTo>
                    <a:pt x="343" y="63"/>
                  </a:lnTo>
                  <a:lnTo>
                    <a:pt x="526" y="199"/>
                  </a:lnTo>
                  <a:lnTo>
                    <a:pt x="355" y="112"/>
                  </a:lnTo>
                  <a:lnTo>
                    <a:pt x="232" y="88"/>
                  </a:lnTo>
                  <a:lnTo>
                    <a:pt x="147" y="124"/>
                  </a:lnTo>
                  <a:lnTo>
                    <a:pt x="147" y="174"/>
                  </a:lnTo>
                  <a:lnTo>
                    <a:pt x="159" y="174"/>
                  </a:lnTo>
                  <a:lnTo>
                    <a:pt x="159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0" name="Freeform 247">
              <a:extLst>
                <a:ext uri="{FF2B5EF4-FFF2-40B4-BE49-F238E27FC236}">
                  <a16:creationId xmlns:a16="http://schemas.microsoft.com/office/drawing/2014/main" id="{B31131FB-E358-4CFB-9C6C-26A25CD7C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542447"/>
              <a:ext cx="275135" cy="172549"/>
            </a:xfrm>
            <a:custGeom>
              <a:avLst/>
              <a:gdLst>
                <a:gd name="T0" fmla="*/ 502 w 502"/>
                <a:gd name="T1" fmla="*/ 25 h 322"/>
                <a:gd name="T2" fmla="*/ 417 w 502"/>
                <a:gd name="T3" fmla="*/ 12 h 322"/>
                <a:gd name="T4" fmla="*/ 306 w 502"/>
                <a:gd name="T5" fmla="*/ 0 h 322"/>
                <a:gd name="T6" fmla="*/ 171 w 502"/>
                <a:gd name="T7" fmla="*/ 0 h 322"/>
                <a:gd name="T8" fmla="*/ 61 w 502"/>
                <a:gd name="T9" fmla="*/ 62 h 322"/>
                <a:gd name="T10" fmla="*/ 12 w 502"/>
                <a:gd name="T11" fmla="*/ 124 h 322"/>
                <a:gd name="T12" fmla="*/ 0 w 502"/>
                <a:gd name="T13" fmla="*/ 211 h 322"/>
                <a:gd name="T14" fmla="*/ 12 w 502"/>
                <a:gd name="T15" fmla="*/ 286 h 322"/>
                <a:gd name="T16" fmla="*/ 74 w 502"/>
                <a:gd name="T17" fmla="*/ 322 h 322"/>
                <a:gd name="T18" fmla="*/ 159 w 502"/>
                <a:gd name="T19" fmla="*/ 322 h 322"/>
                <a:gd name="T20" fmla="*/ 159 w 502"/>
                <a:gd name="T21" fmla="*/ 211 h 322"/>
                <a:gd name="T22" fmla="*/ 171 w 502"/>
                <a:gd name="T23" fmla="*/ 124 h 322"/>
                <a:gd name="T24" fmla="*/ 220 w 502"/>
                <a:gd name="T25" fmla="*/ 87 h 322"/>
                <a:gd name="T26" fmla="*/ 281 w 502"/>
                <a:gd name="T27" fmla="*/ 50 h 322"/>
                <a:gd name="T28" fmla="*/ 354 w 502"/>
                <a:gd name="T29" fmla="*/ 36 h 322"/>
                <a:gd name="T30" fmla="*/ 354 w 502"/>
                <a:gd name="T31" fmla="*/ 36 h 322"/>
                <a:gd name="T32" fmla="*/ 502 w 502"/>
                <a:gd name="T33" fmla="*/ 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2">
                  <a:moveTo>
                    <a:pt x="502" y="25"/>
                  </a:moveTo>
                  <a:lnTo>
                    <a:pt x="417" y="12"/>
                  </a:lnTo>
                  <a:lnTo>
                    <a:pt x="306" y="0"/>
                  </a:lnTo>
                  <a:lnTo>
                    <a:pt x="171" y="0"/>
                  </a:lnTo>
                  <a:lnTo>
                    <a:pt x="61" y="62"/>
                  </a:lnTo>
                  <a:lnTo>
                    <a:pt x="12" y="124"/>
                  </a:lnTo>
                  <a:lnTo>
                    <a:pt x="0" y="211"/>
                  </a:lnTo>
                  <a:lnTo>
                    <a:pt x="12" y="286"/>
                  </a:lnTo>
                  <a:lnTo>
                    <a:pt x="74" y="322"/>
                  </a:lnTo>
                  <a:lnTo>
                    <a:pt x="159" y="322"/>
                  </a:lnTo>
                  <a:lnTo>
                    <a:pt x="159" y="211"/>
                  </a:lnTo>
                  <a:lnTo>
                    <a:pt x="171" y="124"/>
                  </a:lnTo>
                  <a:lnTo>
                    <a:pt x="220" y="87"/>
                  </a:lnTo>
                  <a:lnTo>
                    <a:pt x="281" y="50"/>
                  </a:lnTo>
                  <a:lnTo>
                    <a:pt x="354" y="36"/>
                  </a:lnTo>
                  <a:lnTo>
                    <a:pt x="354" y="36"/>
                  </a:lnTo>
                  <a:lnTo>
                    <a:pt x="502" y="2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9" name="Gruppe 148">
            <a:extLst>
              <a:ext uri="{FF2B5EF4-FFF2-40B4-BE49-F238E27FC236}">
                <a16:creationId xmlns:a16="http://schemas.microsoft.com/office/drawing/2014/main" id="{63646857-CE35-4F1B-96EE-AEA0CF067186}"/>
              </a:ext>
            </a:extLst>
          </p:cNvPr>
          <p:cNvGrpSpPr/>
          <p:nvPr/>
        </p:nvGrpSpPr>
        <p:grpSpPr>
          <a:xfrm>
            <a:off x="6984000" y="4341022"/>
            <a:ext cx="2129603" cy="2483637"/>
            <a:chOff x="6102123" y="3425825"/>
            <a:chExt cx="2839471" cy="3311516"/>
          </a:xfrm>
        </p:grpSpPr>
        <p:sp>
          <p:nvSpPr>
            <p:cNvPr id="80" name="Freeform 225">
              <a:extLst>
                <a:ext uri="{FF2B5EF4-FFF2-40B4-BE49-F238E27FC236}">
                  <a16:creationId xmlns:a16="http://schemas.microsoft.com/office/drawing/2014/main" id="{03D64727-2E11-4E25-8E86-E7753E768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271" y="3425825"/>
              <a:ext cx="585743" cy="2746375"/>
            </a:xfrm>
            <a:custGeom>
              <a:avLst/>
              <a:gdLst>
                <a:gd name="T0" fmla="*/ 322 w 1062"/>
                <a:gd name="T1" fmla="*/ 4874 h 5160"/>
                <a:gd name="T2" fmla="*/ 322 w 1062"/>
                <a:gd name="T3" fmla="*/ 4936 h 5160"/>
                <a:gd name="T4" fmla="*/ 408 w 1062"/>
                <a:gd name="T5" fmla="*/ 4986 h 5160"/>
                <a:gd name="T6" fmla="*/ 457 w 1062"/>
                <a:gd name="T7" fmla="*/ 5011 h 5160"/>
                <a:gd name="T8" fmla="*/ 568 w 1062"/>
                <a:gd name="T9" fmla="*/ 4998 h 5160"/>
                <a:gd name="T10" fmla="*/ 655 w 1062"/>
                <a:gd name="T11" fmla="*/ 4936 h 5160"/>
                <a:gd name="T12" fmla="*/ 740 w 1062"/>
                <a:gd name="T13" fmla="*/ 4850 h 5160"/>
                <a:gd name="T14" fmla="*/ 815 w 1062"/>
                <a:gd name="T15" fmla="*/ 4749 h 5160"/>
                <a:gd name="T16" fmla="*/ 877 w 1062"/>
                <a:gd name="T17" fmla="*/ 4650 h 5160"/>
                <a:gd name="T18" fmla="*/ 877 w 1062"/>
                <a:gd name="T19" fmla="*/ 4539 h 5160"/>
                <a:gd name="T20" fmla="*/ 889 w 1062"/>
                <a:gd name="T21" fmla="*/ 0 h 5160"/>
                <a:gd name="T22" fmla="*/ 1062 w 1062"/>
                <a:gd name="T23" fmla="*/ 0 h 5160"/>
                <a:gd name="T24" fmla="*/ 1049 w 1062"/>
                <a:gd name="T25" fmla="*/ 4453 h 5160"/>
                <a:gd name="T26" fmla="*/ 1012 w 1062"/>
                <a:gd name="T27" fmla="*/ 4737 h 5160"/>
                <a:gd name="T28" fmla="*/ 889 w 1062"/>
                <a:gd name="T29" fmla="*/ 4924 h 5160"/>
                <a:gd name="T30" fmla="*/ 791 w 1062"/>
                <a:gd name="T31" fmla="*/ 5047 h 5160"/>
                <a:gd name="T32" fmla="*/ 667 w 1062"/>
                <a:gd name="T33" fmla="*/ 5122 h 5160"/>
                <a:gd name="T34" fmla="*/ 482 w 1062"/>
                <a:gd name="T35" fmla="*/ 5160 h 5160"/>
                <a:gd name="T36" fmla="*/ 259 w 1062"/>
                <a:gd name="T37" fmla="*/ 5122 h 5160"/>
                <a:gd name="T38" fmla="*/ 87 w 1062"/>
                <a:gd name="T39" fmla="*/ 5011 h 5160"/>
                <a:gd name="T40" fmla="*/ 25 w 1062"/>
                <a:gd name="T41" fmla="*/ 4900 h 5160"/>
                <a:gd name="T42" fmla="*/ 0 w 1062"/>
                <a:gd name="T43" fmla="*/ 4763 h 5160"/>
                <a:gd name="T44" fmla="*/ 49 w 1062"/>
                <a:gd name="T45" fmla="*/ 4638 h 5160"/>
                <a:gd name="T46" fmla="*/ 148 w 1062"/>
                <a:gd name="T47" fmla="*/ 4564 h 5160"/>
                <a:gd name="T48" fmla="*/ 285 w 1062"/>
                <a:gd name="T49" fmla="*/ 4552 h 5160"/>
                <a:gd name="T50" fmla="*/ 396 w 1062"/>
                <a:gd name="T51" fmla="*/ 4576 h 5160"/>
                <a:gd name="T52" fmla="*/ 433 w 1062"/>
                <a:gd name="T53" fmla="*/ 4676 h 5160"/>
                <a:gd name="T54" fmla="*/ 433 w 1062"/>
                <a:gd name="T55" fmla="*/ 4775 h 5160"/>
                <a:gd name="T56" fmla="*/ 396 w 1062"/>
                <a:gd name="T57" fmla="*/ 4825 h 5160"/>
                <a:gd name="T58" fmla="*/ 309 w 1062"/>
                <a:gd name="T59" fmla="*/ 4874 h 5160"/>
                <a:gd name="T60" fmla="*/ 309 w 1062"/>
                <a:gd name="T61" fmla="*/ 4874 h 5160"/>
                <a:gd name="T62" fmla="*/ 322 w 1062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2" h="5160">
                  <a:moveTo>
                    <a:pt x="322" y="4874"/>
                  </a:moveTo>
                  <a:lnTo>
                    <a:pt x="322" y="4936"/>
                  </a:lnTo>
                  <a:lnTo>
                    <a:pt x="408" y="4986"/>
                  </a:lnTo>
                  <a:lnTo>
                    <a:pt x="457" y="5011"/>
                  </a:lnTo>
                  <a:lnTo>
                    <a:pt x="568" y="4998"/>
                  </a:lnTo>
                  <a:lnTo>
                    <a:pt x="655" y="4936"/>
                  </a:lnTo>
                  <a:lnTo>
                    <a:pt x="740" y="4850"/>
                  </a:lnTo>
                  <a:lnTo>
                    <a:pt x="815" y="4749"/>
                  </a:lnTo>
                  <a:lnTo>
                    <a:pt x="877" y="4650"/>
                  </a:lnTo>
                  <a:lnTo>
                    <a:pt x="877" y="4539"/>
                  </a:lnTo>
                  <a:lnTo>
                    <a:pt x="889" y="0"/>
                  </a:lnTo>
                  <a:lnTo>
                    <a:pt x="1062" y="0"/>
                  </a:lnTo>
                  <a:lnTo>
                    <a:pt x="1049" y="4453"/>
                  </a:lnTo>
                  <a:lnTo>
                    <a:pt x="1012" y="4737"/>
                  </a:lnTo>
                  <a:lnTo>
                    <a:pt x="889" y="4924"/>
                  </a:lnTo>
                  <a:lnTo>
                    <a:pt x="791" y="5047"/>
                  </a:lnTo>
                  <a:lnTo>
                    <a:pt x="667" y="5122"/>
                  </a:lnTo>
                  <a:lnTo>
                    <a:pt x="482" y="5160"/>
                  </a:lnTo>
                  <a:lnTo>
                    <a:pt x="259" y="5122"/>
                  </a:lnTo>
                  <a:lnTo>
                    <a:pt x="87" y="5011"/>
                  </a:lnTo>
                  <a:lnTo>
                    <a:pt x="25" y="4900"/>
                  </a:lnTo>
                  <a:lnTo>
                    <a:pt x="0" y="4763"/>
                  </a:lnTo>
                  <a:lnTo>
                    <a:pt x="49" y="4638"/>
                  </a:lnTo>
                  <a:lnTo>
                    <a:pt x="148" y="4564"/>
                  </a:lnTo>
                  <a:lnTo>
                    <a:pt x="285" y="4552"/>
                  </a:lnTo>
                  <a:lnTo>
                    <a:pt x="396" y="4576"/>
                  </a:lnTo>
                  <a:lnTo>
                    <a:pt x="433" y="4676"/>
                  </a:lnTo>
                  <a:lnTo>
                    <a:pt x="433" y="4775"/>
                  </a:lnTo>
                  <a:lnTo>
                    <a:pt x="396" y="4825"/>
                  </a:lnTo>
                  <a:lnTo>
                    <a:pt x="309" y="4874"/>
                  </a:lnTo>
                  <a:lnTo>
                    <a:pt x="309" y="4874"/>
                  </a:lnTo>
                  <a:lnTo>
                    <a:pt x="322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7" name="Freeform 229">
              <a:extLst>
                <a:ext uri="{FF2B5EF4-FFF2-40B4-BE49-F238E27FC236}">
                  <a16:creationId xmlns:a16="http://schemas.microsoft.com/office/drawing/2014/main" id="{A57C72EF-3C45-4AAF-BCE5-F78D3D940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123" y="6136775"/>
              <a:ext cx="2310218" cy="600566"/>
            </a:xfrm>
            <a:custGeom>
              <a:avLst/>
              <a:gdLst>
                <a:gd name="T0" fmla="*/ 0 w 4196"/>
                <a:gd name="T1" fmla="*/ 955 h 1128"/>
                <a:gd name="T2" fmla="*/ 3529 w 4196"/>
                <a:gd name="T3" fmla="*/ 929 h 1128"/>
                <a:gd name="T4" fmla="*/ 3739 w 4196"/>
                <a:gd name="T5" fmla="*/ 856 h 1128"/>
                <a:gd name="T6" fmla="*/ 3875 w 4196"/>
                <a:gd name="T7" fmla="*/ 744 h 1128"/>
                <a:gd name="T8" fmla="*/ 3924 w 4196"/>
                <a:gd name="T9" fmla="*/ 657 h 1128"/>
                <a:gd name="T10" fmla="*/ 3961 w 4196"/>
                <a:gd name="T11" fmla="*/ 570 h 1128"/>
                <a:gd name="T12" fmla="*/ 3974 w 4196"/>
                <a:gd name="T13" fmla="*/ 434 h 1128"/>
                <a:gd name="T14" fmla="*/ 3924 w 4196"/>
                <a:gd name="T15" fmla="*/ 335 h 1128"/>
                <a:gd name="T16" fmla="*/ 3875 w 4196"/>
                <a:gd name="T17" fmla="*/ 371 h 1128"/>
                <a:gd name="T18" fmla="*/ 3715 w 4196"/>
                <a:gd name="T19" fmla="*/ 422 h 1128"/>
                <a:gd name="T20" fmla="*/ 3591 w 4196"/>
                <a:gd name="T21" fmla="*/ 384 h 1128"/>
                <a:gd name="T22" fmla="*/ 3529 w 4196"/>
                <a:gd name="T23" fmla="*/ 273 h 1128"/>
                <a:gd name="T24" fmla="*/ 3566 w 4196"/>
                <a:gd name="T25" fmla="*/ 124 h 1128"/>
                <a:gd name="T26" fmla="*/ 3616 w 4196"/>
                <a:gd name="T27" fmla="*/ 61 h 1128"/>
                <a:gd name="T28" fmla="*/ 3690 w 4196"/>
                <a:gd name="T29" fmla="*/ 25 h 1128"/>
                <a:gd name="T30" fmla="*/ 3776 w 4196"/>
                <a:gd name="T31" fmla="*/ 0 h 1128"/>
                <a:gd name="T32" fmla="*/ 3899 w 4196"/>
                <a:gd name="T33" fmla="*/ 25 h 1128"/>
                <a:gd name="T34" fmla="*/ 3986 w 4196"/>
                <a:gd name="T35" fmla="*/ 75 h 1128"/>
                <a:gd name="T36" fmla="*/ 4097 w 4196"/>
                <a:gd name="T37" fmla="*/ 236 h 1128"/>
                <a:gd name="T38" fmla="*/ 4171 w 4196"/>
                <a:gd name="T39" fmla="*/ 297 h 1128"/>
                <a:gd name="T40" fmla="*/ 4196 w 4196"/>
                <a:gd name="T41" fmla="*/ 434 h 1128"/>
                <a:gd name="T42" fmla="*/ 4196 w 4196"/>
                <a:gd name="T43" fmla="*/ 595 h 1128"/>
                <a:gd name="T44" fmla="*/ 4073 w 4196"/>
                <a:gd name="T45" fmla="*/ 794 h 1128"/>
                <a:gd name="T46" fmla="*/ 3924 w 4196"/>
                <a:gd name="T47" fmla="*/ 942 h 1128"/>
                <a:gd name="T48" fmla="*/ 3801 w 4196"/>
                <a:gd name="T49" fmla="*/ 1017 h 1128"/>
                <a:gd name="T50" fmla="*/ 3677 w 4196"/>
                <a:gd name="T51" fmla="*/ 1066 h 1128"/>
                <a:gd name="T52" fmla="*/ 3566 w 4196"/>
                <a:gd name="T53" fmla="*/ 1092 h 1128"/>
                <a:gd name="T54" fmla="*/ 0 w 4196"/>
                <a:gd name="T55" fmla="*/ 1092 h 1128"/>
                <a:gd name="T56" fmla="*/ 0 w 4196"/>
                <a:gd name="T57" fmla="*/ 1128 h 1128"/>
                <a:gd name="T58" fmla="*/ 0 w 4196"/>
                <a:gd name="T59" fmla="*/ 955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6" h="1128">
                  <a:moveTo>
                    <a:pt x="0" y="955"/>
                  </a:moveTo>
                  <a:lnTo>
                    <a:pt x="3529" y="929"/>
                  </a:lnTo>
                  <a:lnTo>
                    <a:pt x="3739" y="856"/>
                  </a:lnTo>
                  <a:lnTo>
                    <a:pt x="3875" y="744"/>
                  </a:lnTo>
                  <a:lnTo>
                    <a:pt x="3924" y="657"/>
                  </a:lnTo>
                  <a:lnTo>
                    <a:pt x="3961" y="570"/>
                  </a:lnTo>
                  <a:lnTo>
                    <a:pt x="3974" y="434"/>
                  </a:lnTo>
                  <a:lnTo>
                    <a:pt x="3924" y="335"/>
                  </a:lnTo>
                  <a:lnTo>
                    <a:pt x="3875" y="371"/>
                  </a:lnTo>
                  <a:lnTo>
                    <a:pt x="3715" y="422"/>
                  </a:lnTo>
                  <a:lnTo>
                    <a:pt x="3591" y="384"/>
                  </a:lnTo>
                  <a:lnTo>
                    <a:pt x="3529" y="273"/>
                  </a:lnTo>
                  <a:lnTo>
                    <a:pt x="3566" y="124"/>
                  </a:lnTo>
                  <a:lnTo>
                    <a:pt x="3616" y="61"/>
                  </a:lnTo>
                  <a:lnTo>
                    <a:pt x="3690" y="25"/>
                  </a:lnTo>
                  <a:lnTo>
                    <a:pt x="3776" y="0"/>
                  </a:lnTo>
                  <a:lnTo>
                    <a:pt x="3899" y="25"/>
                  </a:lnTo>
                  <a:lnTo>
                    <a:pt x="3986" y="75"/>
                  </a:lnTo>
                  <a:lnTo>
                    <a:pt x="4097" y="236"/>
                  </a:lnTo>
                  <a:lnTo>
                    <a:pt x="4171" y="297"/>
                  </a:lnTo>
                  <a:lnTo>
                    <a:pt x="4196" y="434"/>
                  </a:lnTo>
                  <a:lnTo>
                    <a:pt x="4196" y="595"/>
                  </a:lnTo>
                  <a:lnTo>
                    <a:pt x="4073" y="794"/>
                  </a:lnTo>
                  <a:lnTo>
                    <a:pt x="3924" y="942"/>
                  </a:lnTo>
                  <a:lnTo>
                    <a:pt x="3801" y="1017"/>
                  </a:lnTo>
                  <a:lnTo>
                    <a:pt x="3677" y="1066"/>
                  </a:lnTo>
                  <a:lnTo>
                    <a:pt x="3566" y="1092"/>
                  </a:lnTo>
                  <a:lnTo>
                    <a:pt x="0" y="1092"/>
                  </a:lnTo>
                  <a:lnTo>
                    <a:pt x="0" y="1128"/>
                  </a:lnTo>
                  <a:lnTo>
                    <a:pt x="0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8" name="Freeform 250">
              <a:extLst>
                <a:ext uri="{FF2B5EF4-FFF2-40B4-BE49-F238E27FC236}">
                  <a16:creationId xmlns:a16="http://schemas.microsoft.com/office/drawing/2014/main" id="{E32A096D-56E2-480E-9416-F9C3B05EC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801" y="6394140"/>
              <a:ext cx="297568" cy="302329"/>
            </a:xfrm>
            <a:custGeom>
              <a:avLst/>
              <a:gdLst>
                <a:gd name="T0" fmla="*/ 0 w 543"/>
                <a:gd name="T1" fmla="*/ 11 h 569"/>
                <a:gd name="T2" fmla="*/ 110 w 543"/>
                <a:gd name="T3" fmla="*/ 136 h 569"/>
                <a:gd name="T4" fmla="*/ 185 w 543"/>
                <a:gd name="T5" fmla="*/ 235 h 569"/>
                <a:gd name="T6" fmla="*/ 259 w 543"/>
                <a:gd name="T7" fmla="*/ 371 h 569"/>
                <a:gd name="T8" fmla="*/ 308 w 543"/>
                <a:gd name="T9" fmla="*/ 458 h 569"/>
                <a:gd name="T10" fmla="*/ 332 w 543"/>
                <a:gd name="T11" fmla="*/ 546 h 569"/>
                <a:gd name="T12" fmla="*/ 345 w 543"/>
                <a:gd name="T13" fmla="*/ 569 h 569"/>
                <a:gd name="T14" fmla="*/ 543 w 543"/>
                <a:gd name="T15" fmla="*/ 569 h 569"/>
                <a:gd name="T16" fmla="*/ 543 w 543"/>
                <a:gd name="T17" fmla="*/ 496 h 569"/>
                <a:gd name="T18" fmla="*/ 543 w 543"/>
                <a:gd name="T19" fmla="*/ 434 h 569"/>
                <a:gd name="T20" fmla="*/ 543 w 543"/>
                <a:gd name="T21" fmla="*/ 371 h 569"/>
                <a:gd name="T22" fmla="*/ 506 w 543"/>
                <a:gd name="T23" fmla="*/ 323 h 569"/>
                <a:gd name="T24" fmla="*/ 431 w 543"/>
                <a:gd name="T25" fmla="*/ 285 h 569"/>
                <a:gd name="T26" fmla="*/ 308 w 543"/>
                <a:gd name="T27" fmla="*/ 222 h 569"/>
                <a:gd name="T28" fmla="*/ 209 w 543"/>
                <a:gd name="T29" fmla="*/ 160 h 569"/>
                <a:gd name="T30" fmla="*/ 122 w 543"/>
                <a:gd name="T31" fmla="*/ 73 h 569"/>
                <a:gd name="T32" fmla="*/ 11 w 543"/>
                <a:gd name="T33" fmla="*/ 0 h 569"/>
                <a:gd name="T34" fmla="*/ 11 w 543"/>
                <a:gd name="T35" fmla="*/ 0 h 569"/>
                <a:gd name="T36" fmla="*/ 0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0" y="11"/>
                  </a:moveTo>
                  <a:lnTo>
                    <a:pt x="110" y="136"/>
                  </a:lnTo>
                  <a:lnTo>
                    <a:pt x="185" y="235"/>
                  </a:lnTo>
                  <a:lnTo>
                    <a:pt x="259" y="371"/>
                  </a:lnTo>
                  <a:lnTo>
                    <a:pt x="308" y="458"/>
                  </a:lnTo>
                  <a:lnTo>
                    <a:pt x="332" y="546"/>
                  </a:lnTo>
                  <a:lnTo>
                    <a:pt x="345" y="569"/>
                  </a:lnTo>
                  <a:lnTo>
                    <a:pt x="543" y="569"/>
                  </a:lnTo>
                  <a:lnTo>
                    <a:pt x="543" y="496"/>
                  </a:lnTo>
                  <a:lnTo>
                    <a:pt x="543" y="434"/>
                  </a:lnTo>
                  <a:lnTo>
                    <a:pt x="543" y="371"/>
                  </a:lnTo>
                  <a:lnTo>
                    <a:pt x="506" y="323"/>
                  </a:lnTo>
                  <a:lnTo>
                    <a:pt x="431" y="285"/>
                  </a:lnTo>
                  <a:lnTo>
                    <a:pt x="308" y="222"/>
                  </a:lnTo>
                  <a:lnTo>
                    <a:pt x="209" y="160"/>
                  </a:lnTo>
                  <a:lnTo>
                    <a:pt x="122" y="7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9" name="Freeform 251">
              <a:extLst>
                <a:ext uri="{FF2B5EF4-FFF2-40B4-BE49-F238E27FC236}">
                  <a16:creationId xmlns:a16="http://schemas.microsoft.com/office/drawing/2014/main" id="{3AB1063D-DA8F-454D-8556-02856C97B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020" y="6421818"/>
              <a:ext cx="156499" cy="298071"/>
            </a:xfrm>
            <a:custGeom>
              <a:avLst/>
              <a:gdLst>
                <a:gd name="T0" fmla="*/ 97 w 283"/>
                <a:gd name="T1" fmla="*/ 0 h 558"/>
                <a:gd name="T2" fmla="*/ 246 w 283"/>
                <a:gd name="T3" fmla="*/ 235 h 558"/>
                <a:gd name="T4" fmla="*/ 283 w 283"/>
                <a:gd name="T5" fmla="*/ 348 h 558"/>
                <a:gd name="T6" fmla="*/ 283 w 283"/>
                <a:gd name="T7" fmla="*/ 459 h 558"/>
                <a:gd name="T8" fmla="*/ 234 w 283"/>
                <a:gd name="T9" fmla="*/ 533 h 558"/>
                <a:gd name="T10" fmla="*/ 147 w 283"/>
                <a:gd name="T11" fmla="*/ 558 h 558"/>
                <a:gd name="T12" fmla="*/ 74 w 283"/>
                <a:gd name="T13" fmla="*/ 533 h 558"/>
                <a:gd name="T14" fmla="*/ 24 w 283"/>
                <a:gd name="T15" fmla="*/ 484 h 558"/>
                <a:gd name="T16" fmla="*/ 0 w 283"/>
                <a:gd name="T17" fmla="*/ 421 h 558"/>
                <a:gd name="T18" fmla="*/ 85 w 283"/>
                <a:gd name="T19" fmla="*/ 434 h 558"/>
                <a:gd name="T20" fmla="*/ 160 w 283"/>
                <a:gd name="T21" fmla="*/ 384 h 558"/>
                <a:gd name="T22" fmla="*/ 184 w 283"/>
                <a:gd name="T23" fmla="*/ 322 h 558"/>
                <a:gd name="T24" fmla="*/ 147 w 283"/>
                <a:gd name="T25" fmla="*/ 174 h 558"/>
                <a:gd name="T26" fmla="*/ 172 w 283"/>
                <a:gd name="T27" fmla="*/ 185 h 558"/>
                <a:gd name="T28" fmla="*/ 97 w 283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558">
                  <a:moveTo>
                    <a:pt x="97" y="0"/>
                  </a:moveTo>
                  <a:lnTo>
                    <a:pt x="246" y="235"/>
                  </a:lnTo>
                  <a:lnTo>
                    <a:pt x="283" y="348"/>
                  </a:lnTo>
                  <a:lnTo>
                    <a:pt x="283" y="459"/>
                  </a:lnTo>
                  <a:lnTo>
                    <a:pt x="234" y="533"/>
                  </a:lnTo>
                  <a:lnTo>
                    <a:pt x="147" y="558"/>
                  </a:lnTo>
                  <a:lnTo>
                    <a:pt x="74" y="533"/>
                  </a:lnTo>
                  <a:lnTo>
                    <a:pt x="24" y="484"/>
                  </a:lnTo>
                  <a:lnTo>
                    <a:pt x="0" y="421"/>
                  </a:lnTo>
                  <a:lnTo>
                    <a:pt x="85" y="434"/>
                  </a:lnTo>
                  <a:lnTo>
                    <a:pt x="160" y="384"/>
                  </a:lnTo>
                  <a:lnTo>
                    <a:pt x="184" y="322"/>
                  </a:lnTo>
                  <a:lnTo>
                    <a:pt x="147" y="174"/>
                  </a:lnTo>
                  <a:lnTo>
                    <a:pt x="172" y="18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0" name="Freeform 252">
              <a:extLst>
                <a:ext uri="{FF2B5EF4-FFF2-40B4-BE49-F238E27FC236}">
                  <a16:creationId xmlns:a16="http://schemas.microsoft.com/office/drawing/2014/main" id="{5633A0C5-A686-438C-96A7-151FAB485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0866" y="6421818"/>
              <a:ext cx="169724" cy="285297"/>
            </a:xfrm>
            <a:custGeom>
              <a:avLst/>
              <a:gdLst>
                <a:gd name="T0" fmla="*/ 284 w 309"/>
                <a:gd name="T1" fmla="*/ 0 h 533"/>
                <a:gd name="T2" fmla="*/ 309 w 309"/>
                <a:gd name="T3" fmla="*/ 273 h 533"/>
                <a:gd name="T4" fmla="*/ 272 w 309"/>
                <a:gd name="T5" fmla="*/ 409 h 533"/>
                <a:gd name="T6" fmla="*/ 185 w 309"/>
                <a:gd name="T7" fmla="*/ 497 h 533"/>
                <a:gd name="T8" fmla="*/ 111 w 309"/>
                <a:gd name="T9" fmla="*/ 533 h 533"/>
                <a:gd name="T10" fmla="*/ 12 w 309"/>
                <a:gd name="T11" fmla="*/ 509 h 533"/>
                <a:gd name="T12" fmla="*/ 0 w 309"/>
                <a:gd name="T13" fmla="*/ 472 h 533"/>
                <a:gd name="T14" fmla="*/ 0 w 309"/>
                <a:gd name="T15" fmla="*/ 360 h 533"/>
                <a:gd name="T16" fmla="*/ 123 w 309"/>
                <a:gd name="T17" fmla="*/ 372 h 533"/>
                <a:gd name="T18" fmla="*/ 173 w 309"/>
                <a:gd name="T19" fmla="*/ 348 h 533"/>
                <a:gd name="T20" fmla="*/ 246 w 309"/>
                <a:gd name="T21" fmla="*/ 310 h 533"/>
                <a:gd name="T22" fmla="*/ 259 w 309"/>
                <a:gd name="T23" fmla="*/ 273 h 533"/>
                <a:gd name="T24" fmla="*/ 284 w 309"/>
                <a:gd name="T25" fmla="*/ 174 h 533"/>
                <a:gd name="T26" fmla="*/ 284 w 309"/>
                <a:gd name="T2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3">
                  <a:moveTo>
                    <a:pt x="284" y="0"/>
                  </a:moveTo>
                  <a:lnTo>
                    <a:pt x="309" y="273"/>
                  </a:lnTo>
                  <a:lnTo>
                    <a:pt x="272" y="409"/>
                  </a:lnTo>
                  <a:lnTo>
                    <a:pt x="185" y="497"/>
                  </a:lnTo>
                  <a:lnTo>
                    <a:pt x="111" y="533"/>
                  </a:lnTo>
                  <a:lnTo>
                    <a:pt x="12" y="509"/>
                  </a:lnTo>
                  <a:lnTo>
                    <a:pt x="0" y="472"/>
                  </a:lnTo>
                  <a:lnTo>
                    <a:pt x="0" y="360"/>
                  </a:lnTo>
                  <a:lnTo>
                    <a:pt x="123" y="372"/>
                  </a:lnTo>
                  <a:lnTo>
                    <a:pt x="173" y="348"/>
                  </a:lnTo>
                  <a:lnTo>
                    <a:pt x="246" y="310"/>
                  </a:lnTo>
                  <a:lnTo>
                    <a:pt x="259" y="273"/>
                  </a:lnTo>
                  <a:lnTo>
                    <a:pt x="284" y="174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1" name="Freeform 253">
              <a:extLst>
                <a:ext uri="{FF2B5EF4-FFF2-40B4-BE49-F238E27FC236}">
                  <a16:creationId xmlns:a16="http://schemas.microsoft.com/office/drawing/2014/main" id="{7959C355-DAA1-4E29-ADD2-FAB67C8BE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971" y="6191877"/>
              <a:ext cx="218217" cy="198004"/>
            </a:xfrm>
            <a:custGeom>
              <a:avLst/>
              <a:gdLst>
                <a:gd name="T0" fmla="*/ 396 w 396"/>
                <a:gd name="T1" fmla="*/ 137 h 372"/>
                <a:gd name="T2" fmla="*/ 396 w 396"/>
                <a:gd name="T3" fmla="*/ 348 h 372"/>
                <a:gd name="T4" fmla="*/ 345 w 396"/>
                <a:gd name="T5" fmla="*/ 372 h 372"/>
                <a:gd name="T6" fmla="*/ 173 w 396"/>
                <a:gd name="T7" fmla="*/ 372 h 372"/>
                <a:gd name="T8" fmla="*/ 135 w 396"/>
                <a:gd name="T9" fmla="*/ 261 h 372"/>
                <a:gd name="T10" fmla="*/ 99 w 396"/>
                <a:gd name="T11" fmla="*/ 175 h 372"/>
                <a:gd name="T12" fmla="*/ 24 w 396"/>
                <a:gd name="T13" fmla="*/ 50 h 372"/>
                <a:gd name="T14" fmla="*/ 0 w 396"/>
                <a:gd name="T15" fmla="*/ 12 h 372"/>
                <a:gd name="T16" fmla="*/ 0 w 396"/>
                <a:gd name="T17" fmla="*/ 0 h 372"/>
                <a:gd name="T18" fmla="*/ 123 w 396"/>
                <a:gd name="T19" fmla="*/ 62 h 372"/>
                <a:gd name="T20" fmla="*/ 173 w 396"/>
                <a:gd name="T21" fmla="*/ 112 h 372"/>
                <a:gd name="T22" fmla="*/ 345 w 396"/>
                <a:gd name="T23" fmla="*/ 125 h 372"/>
                <a:gd name="T24" fmla="*/ 345 w 396"/>
                <a:gd name="T25" fmla="*/ 125 h 372"/>
                <a:gd name="T26" fmla="*/ 396 w 396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" h="372">
                  <a:moveTo>
                    <a:pt x="396" y="137"/>
                  </a:moveTo>
                  <a:lnTo>
                    <a:pt x="396" y="348"/>
                  </a:lnTo>
                  <a:lnTo>
                    <a:pt x="345" y="372"/>
                  </a:lnTo>
                  <a:lnTo>
                    <a:pt x="173" y="372"/>
                  </a:lnTo>
                  <a:lnTo>
                    <a:pt x="135" y="261"/>
                  </a:lnTo>
                  <a:lnTo>
                    <a:pt x="99" y="175"/>
                  </a:lnTo>
                  <a:lnTo>
                    <a:pt x="24" y="5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3" y="62"/>
                  </a:lnTo>
                  <a:lnTo>
                    <a:pt x="173" y="112"/>
                  </a:lnTo>
                  <a:lnTo>
                    <a:pt x="345" y="125"/>
                  </a:lnTo>
                  <a:lnTo>
                    <a:pt x="345" y="125"/>
                  </a:lnTo>
                  <a:lnTo>
                    <a:pt x="396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2" name="Freeform 254">
              <a:extLst>
                <a:ext uri="{FF2B5EF4-FFF2-40B4-BE49-F238E27FC236}">
                  <a16:creationId xmlns:a16="http://schemas.microsoft.com/office/drawing/2014/main" id="{7FBF2287-DF54-415C-818F-01BC28134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8434" y="6330268"/>
              <a:ext cx="293160" cy="125616"/>
            </a:xfrm>
            <a:custGeom>
              <a:avLst/>
              <a:gdLst>
                <a:gd name="T0" fmla="*/ 370 w 531"/>
                <a:gd name="T1" fmla="*/ 0 h 237"/>
                <a:gd name="T2" fmla="*/ 458 w 531"/>
                <a:gd name="T3" fmla="*/ 25 h 237"/>
                <a:gd name="T4" fmla="*/ 481 w 531"/>
                <a:gd name="T5" fmla="*/ 50 h 237"/>
                <a:gd name="T6" fmla="*/ 531 w 531"/>
                <a:gd name="T7" fmla="*/ 75 h 237"/>
                <a:gd name="T8" fmla="*/ 507 w 531"/>
                <a:gd name="T9" fmla="*/ 137 h 237"/>
                <a:gd name="T10" fmla="*/ 481 w 531"/>
                <a:gd name="T11" fmla="*/ 199 h 237"/>
                <a:gd name="T12" fmla="*/ 408 w 531"/>
                <a:gd name="T13" fmla="*/ 237 h 237"/>
                <a:gd name="T14" fmla="*/ 333 w 531"/>
                <a:gd name="T15" fmla="*/ 237 h 237"/>
                <a:gd name="T16" fmla="*/ 185 w 531"/>
                <a:gd name="T17" fmla="*/ 174 h 237"/>
                <a:gd name="T18" fmla="*/ 0 w 531"/>
                <a:gd name="T19" fmla="*/ 38 h 237"/>
                <a:gd name="T20" fmla="*/ 173 w 531"/>
                <a:gd name="T21" fmla="*/ 125 h 237"/>
                <a:gd name="T22" fmla="*/ 296 w 531"/>
                <a:gd name="T23" fmla="*/ 149 h 237"/>
                <a:gd name="T24" fmla="*/ 383 w 531"/>
                <a:gd name="T25" fmla="*/ 112 h 237"/>
                <a:gd name="T26" fmla="*/ 383 w 531"/>
                <a:gd name="T27" fmla="*/ 62 h 237"/>
                <a:gd name="T28" fmla="*/ 370 w 531"/>
                <a:gd name="T29" fmla="*/ 62 h 237"/>
                <a:gd name="T30" fmla="*/ 370 w 531"/>
                <a:gd name="T3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7">
                  <a:moveTo>
                    <a:pt x="370" y="0"/>
                  </a:moveTo>
                  <a:lnTo>
                    <a:pt x="458" y="25"/>
                  </a:lnTo>
                  <a:lnTo>
                    <a:pt x="481" y="50"/>
                  </a:lnTo>
                  <a:lnTo>
                    <a:pt x="531" y="75"/>
                  </a:lnTo>
                  <a:lnTo>
                    <a:pt x="507" y="137"/>
                  </a:lnTo>
                  <a:lnTo>
                    <a:pt x="481" y="199"/>
                  </a:lnTo>
                  <a:lnTo>
                    <a:pt x="408" y="237"/>
                  </a:lnTo>
                  <a:lnTo>
                    <a:pt x="333" y="237"/>
                  </a:lnTo>
                  <a:lnTo>
                    <a:pt x="185" y="174"/>
                  </a:lnTo>
                  <a:lnTo>
                    <a:pt x="0" y="38"/>
                  </a:lnTo>
                  <a:lnTo>
                    <a:pt x="173" y="125"/>
                  </a:lnTo>
                  <a:lnTo>
                    <a:pt x="296" y="149"/>
                  </a:lnTo>
                  <a:lnTo>
                    <a:pt x="383" y="112"/>
                  </a:lnTo>
                  <a:lnTo>
                    <a:pt x="383" y="62"/>
                  </a:lnTo>
                  <a:lnTo>
                    <a:pt x="370" y="62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3" name="Freeform 255">
              <a:extLst>
                <a:ext uri="{FF2B5EF4-FFF2-40B4-BE49-F238E27FC236}">
                  <a16:creationId xmlns:a16="http://schemas.microsoft.com/office/drawing/2014/main" id="{FC123DC8-819C-4F3C-A4A4-6F5E3B4B4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639" y="6130134"/>
              <a:ext cx="277730" cy="172455"/>
            </a:xfrm>
            <a:custGeom>
              <a:avLst/>
              <a:gdLst>
                <a:gd name="T0" fmla="*/ 0 w 506"/>
                <a:gd name="T1" fmla="*/ 296 h 322"/>
                <a:gd name="T2" fmla="*/ 86 w 506"/>
                <a:gd name="T3" fmla="*/ 310 h 322"/>
                <a:gd name="T4" fmla="*/ 197 w 506"/>
                <a:gd name="T5" fmla="*/ 322 h 322"/>
                <a:gd name="T6" fmla="*/ 334 w 506"/>
                <a:gd name="T7" fmla="*/ 322 h 322"/>
                <a:gd name="T8" fmla="*/ 445 w 506"/>
                <a:gd name="T9" fmla="*/ 260 h 322"/>
                <a:gd name="T10" fmla="*/ 494 w 506"/>
                <a:gd name="T11" fmla="*/ 197 h 322"/>
                <a:gd name="T12" fmla="*/ 506 w 506"/>
                <a:gd name="T13" fmla="*/ 111 h 322"/>
                <a:gd name="T14" fmla="*/ 494 w 506"/>
                <a:gd name="T15" fmla="*/ 36 h 322"/>
                <a:gd name="T16" fmla="*/ 431 w 506"/>
                <a:gd name="T17" fmla="*/ 0 h 322"/>
                <a:gd name="T18" fmla="*/ 346 w 506"/>
                <a:gd name="T19" fmla="*/ 0 h 322"/>
                <a:gd name="T20" fmla="*/ 346 w 506"/>
                <a:gd name="T21" fmla="*/ 111 h 322"/>
                <a:gd name="T22" fmla="*/ 334 w 506"/>
                <a:gd name="T23" fmla="*/ 197 h 322"/>
                <a:gd name="T24" fmla="*/ 283 w 506"/>
                <a:gd name="T25" fmla="*/ 235 h 322"/>
                <a:gd name="T26" fmla="*/ 222 w 506"/>
                <a:gd name="T27" fmla="*/ 272 h 322"/>
                <a:gd name="T28" fmla="*/ 148 w 506"/>
                <a:gd name="T29" fmla="*/ 285 h 322"/>
                <a:gd name="T30" fmla="*/ 148 w 506"/>
                <a:gd name="T31" fmla="*/ 285 h 322"/>
                <a:gd name="T32" fmla="*/ 0 w 506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6" h="322">
                  <a:moveTo>
                    <a:pt x="0" y="296"/>
                  </a:moveTo>
                  <a:lnTo>
                    <a:pt x="86" y="310"/>
                  </a:lnTo>
                  <a:lnTo>
                    <a:pt x="197" y="322"/>
                  </a:lnTo>
                  <a:lnTo>
                    <a:pt x="334" y="322"/>
                  </a:lnTo>
                  <a:lnTo>
                    <a:pt x="445" y="260"/>
                  </a:lnTo>
                  <a:lnTo>
                    <a:pt x="494" y="197"/>
                  </a:lnTo>
                  <a:lnTo>
                    <a:pt x="506" y="111"/>
                  </a:lnTo>
                  <a:lnTo>
                    <a:pt x="494" y="36"/>
                  </a:lnTo>
                  <a:lnTo>
                    <a:pt x="431" y="0"/>
                  </a:lnTo>
                  <a:lnTo>
                    <a:pt x="346" y="0"/>
                  </a:lnTo>
                  <a:lnTo>
                    <a:pt x="346" y="111"/>
                  </a:lnTo>
                  <a:lnTo>
                    <a:pt x="334" y="197"/>
                  </a:lnTo>
                  <a:lnTo>
                    <a:pt x="283" y="235"/>
                  </a:lnTo>
                  <a:lnTo>
                    <a:pt x="222" y="272"/>
                  </a:lnTo>
                  <a:lnTo>
                    <a:pt x="148" y="285"/>
                  </a:lnTo>
                  <a:lnTo>
                    <a:pt x="148" y="285"/>
                  </a:lnTo>
                  <a:lnTo>
                    <a:pt x="0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sp>
        <p:nvSpPr>
          <p:cNvPr id="161" name="Rektangel 160">
            <a:extLst>
              <a:ext uri="{FF2B5EF4-FFF2-40B4-BE49-F238E27FC236}">
                <a16:creationId xmlns:a16="http://schemas.microsoft.com/office/drawing/2014/main" id="{494AFC46-1625-4048-8394-75FF2760B5B7}"/>
              </a:ext>
            </a:extLst>
          </p:cNvPr>
          <p:cNvSpPr/>
          <p:nvPr/>
        </p:nvSpPr>
        <p:spPr>
          <a:xfrm>
            <a:off x="2132999" y="58381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162" name="Rektangel 161">
            <a:extLst>
              <a:ext uri="{FF2B5EF4-FFF2-40B4-BE49-F238E27FC236}">
                <a16:creationId xmlns:a16="http://schemas.microsoft.com/office/drawing/2014/main" id="{03065F00-B545-4F67-945F-6EA6FBFCD3F1}"/>
              </a:ext>
            </a:extLst>
          </p:cNvPr>
          <p:cNvSpPr/>
          <p:nvPr/>
        </p:nvSpPr>
        <p:spPr>
          <a:xfrm>
            <a:off x="2133000" y="6755853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C196ACFC-A001-4987-9CFE-39C5C58B46A7}"/>
              </a:ext>
            </a:extLst>
          </p:cNvPr>
          <p:cNvSpPr/>
          <p:nvPr/>
        </p:nvSpPr>
        <p:spPr>
          <a:xfrm rot="5400000">
            <a:off x="-844696" y="33993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57B76DB-438D-4503-B79C-F0CAD62F0D0C}"/>
              </a:ext>
            </a:extLst>
          </p:cNvPr>
          <p:cNvSpPr/>
          <p:nvPr/>
        </p:nvSpPr>
        <p:spPr>
          <a:xfrm rot="5400000">
            <a:off x="8154000" y="3404782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7" name="Rektangel 46">
            <a:extLst>
              <a:ext uri="{FF2B5EF4-FFF2-40B4-BE49-F238E27FC236}">
                <a16:creationId xmlns:a16="http://schemas.microsoft.com/office/drawing/2014/main" id="{E61892AE-3F2C-4CD0-933E-C6B4B1239B40}"/>
              </a:ext>
            </a:extLst>
          </p:cNvPr>
          <p:cNvSpPr/>
          <p:nvPr/>
        </p:nvSpPr>
        <p:spPr>
          <a:xfrm>
            <a:off x="466140" y="1700808"/>
            <a:ext cx="1627690" cy="3008516"/>
          </a:xfrm>
          <a:prstGeom prst="rect">
            <a:avLst/>
          </a:prstGeom>
          <a:solidFill>
            <a:srgbClr val="C00000"/>
          </a:solidFill>
          <a:effectLst>
            <a:outerShdw blurRad="50800" dist="50800" dir="2400000" algn="l" rotWithShape="0">
              <a:schemeClr val="tx1">
                <a:alpha val="70000"/>
              </a:schemeClr>
            </a:outerShdw>
          </a:effectLst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da-DK" sz="88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25</a:t>
            </a:r>
          </a:p>
          <a:p>
            <a:pPr algn="ctr"/>
            <a:r>
              <a:rPr lang="da-DK" sz="88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ÅR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CE0831E6-583E-3021-59CC-FB87AB6C9060}"/>
              </a:ext>
            </a:extLst>
          </p:cNvPr>
          <p:cNvSpPr/>
          <p:nvPr/>
        </p:nvSpPr>
        <p:spPr>
          <a:xfrm>
            <a:off x="2075821" y="1700807"/>
            <a:ext cx="3595591" cy="3009600"/>
          </a:xfrm>
          <a:prstGeom prst="rect">
            <a:avLst/>
          </a:prstGeom>
          <a:solidFill>
            <a:srgbClr val="C00000"/>
          </a:solidFill>
          <a:effectLst>
            <a:outerShdw blurRad="50800" dist="50800" dir="2400000" algn="l" rotWithShape="0">
              <a:schemeClr val="tx1">
                <a:alpha val="70000"/>
              </a:schemeClr>
            </a:outerShdw>
          </a:effectLst>
        </p:spPr>
        <p:txBody>
          <a:bodyPr wrap="square" lIns="68580" tIns="34290" rIns="68580" bIns="34290">
            <a:spAutoFit/>
          </a:bodyPr>
          <a:lstStyle/>
          <a:p>
            <a:pPr algn="ctr"/>
            <a:endParaRPr lang="da-DK" sz="88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47D14454-DAE3-174D-3406-0C04E7F7BD40}"/>
              </a:ext>
            </a:extLst>
          </p:cNvPr>
          <p:cNvSpPr/>
          <p:nvPr/>
        </p:nvSpPr>
        <p:spPr>
          <a:xfrm rot="5400000">
            <a:off x="682716" y="3131796"/>
            <a:ext cx="3024000" cy="162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7D142D3B-D48E-BB4E-1845-1B2F1F2E7194}"/>
              </a:ext>
            </a:extLst>
          </p:cNvPr>
          <p:cNvGrpSpPr>
            <a:grpSpLocks noChangeAspect="1"/>
          </p:cNvGrpSpPr>
          <p:nvPr/>
        </p:nvGrpSpPr>
        <p:grpSpPr>
          <a:xfrm>
            <a:off x="6168439" y="1697613"/>
            <a:ext cx="2436009" cy="3024000"/>
            <a:chOff x="1835696" y="152400"/>
            <a:chExt cx="5334000" cy="6621463"/>
          </a:xfrm>
        </p:grpSpPr>
        <p:grpSp>
          <p:nvGrpSpPr>
            <p:cNvPr id="7" name="Group 2">
              <a:extLst>
                <a:ext uri="{FF2B5EF4-FFF2-40B4-BE49-F238E27FC236}">
                  <a16:creationId xmlns:a16="http://schemas.microsoft.com/office/drawing/2014/main" id="{D91CC2A2-8019-7296-EC3C-58EB96C1C8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39009" y="1162050"/>
              <a:ext cx="3170237" cy="4613275"/>
              <a:chOff x="2102" y="1072"/>
              <a:chExt cx="1626" cy="2268"/>
            </a:xfrm>
          </p:grpSpPr>
          <p:sp>
            <p:nvSpPr>
              <p:cNvPr id="168" name="Line 3">
                <a:extLst>
                  <a:ext uri="{FF2B5EF4-FFF2-40B4-BE49-F238E27FC236}">
                    <a16:creationId xmlns:a16="http://schemas.microsoft.com/office/drawing/2014/main" id="{8D74F88B-27F0-07A2-C7FD-7E1561A04B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2" y="1241"/>
                <a:ext cx="1" cy="1891"/>
              </a:xfrm>
              <a:prstGeom prst="line">
                <a:avLst/>
              </a:prstGeom>
              <a:noFill/>
              <a:ln w="158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69" name="Line 4">
                <a:extLst>
                  <a:ext uri="{FF2B5EF4-FFF2-40B4-BE49-F238E27FC236}">
                    <a16:creationId xmlns:a16="http://schemas.microsoft.com/office/drawing/2014/main" id="{FD25B4BD-1AD2-88BE-7772-167A166206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37" y="1089"/>
                <a:ext cx="1" cy="2183"/>
              </a:xfrm>
              <a:prstGeom prst="line">
                <a:avLst/>
              </a:prstGeom>
              <a:noFill/>
              <a:ln w="158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0" name="Line 5">
                <a:extLst>
                  <a:ext uri="{FF2B5EF4-FFF2-40B4-BE49-F238E27FC236}">
                    <a16:creationId xmlns:a16="http://schemas.microsoft.com/office/drawing/2014/main" id="{8778627B-E178-AA3F-C5EB-7FD43EB33C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9" y="1090"/>
                <a:ext cx="1" cy="2182"/>
              </a:xfrm>
              <a:prstGeom prst="line">
                <a:avLst/>
              </a:prstGeom>
              <a:noFill/>
              <a:ln w="158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1" name="Line 6">
                <a:extLst>
                  <a:ext uri="{FF2B5EF4-FFF2-40B4-BE49-F238E27FC236}">
                    <a16:creationId xmlns:a16="http://schemas.microsoft.com/office/drawing/2014/main" id="{D0A3E0EA-540E-B8D1-E9C1-EEC2ECAD3E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14" y="1107"/>
                <a:ext cx="1" cy="2182"/>
              </a:xfrm>
              <a:prstGeom prst="line">
                <a:avLst/>
              </a:prstGeom>
              <a:noFill/>
              <a:ln w="158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2" name="Line 7">
                <a:extLst>
                  <a:ext uri="{FF2B5EF4-FFF2-40B4-BE49-F238E27FC236}">
                    <a16:creationId xmlns:a16="http://schemas.microsoft.com/office/drawing/2014/main" id="{641E92E5-435A-5E77-5714-17E3F52935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6" y="1089"/>
                <a:ext cx="1" cy="2183"/>
              </a:xfrm>
              <a:prstGeom prst="line">
                <a:avLst/>
              </a:prstGeom>
              <a:noFill/>
              <a:ln w="158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3" name="Line 8">
                <a:extLst>
                  <a:ext uri="{FF2B5EF4-FFF2-40B4-BE49-F238E27FC236}">
                    <a16:creationId xmlns:a16="http://schemas.microsoft.com/office/drawing/2014/main" id="{9BC71E89-646C-A6DB-09D2-D14A7465C1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5" y="1123"/>
                <a:ext cx="1" cy="2183"/>
              </a:xfrm>
              <a:prstGeom prst="line">
                <a:avLst/>
              </a:prstGeom>
              <a:noFill/>
              <a:ln w="158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4" name="Line 9">
                <a:extLst>
                  <a:ext uri="{FF2B5EF4-FFF2-40B4-BE49-F238E27FC236}">
                    <a16:creationId xmlns:a16="http://schemas.microsoft.com/office/drawing/2014/main" id="{E8A44B12-3F9D-9DA7-4228-4F953CA6B3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7" y="1290"/>
                <a:ext cx="1" cy="1911"/>
              </a:xfrm>
              <a:prstGeom prst="line">
                <a:avLst/>
              </a:prstGeom>
              <a:noFill/>
              <a:ln w="158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5" name="Line 10">
                <a:extLst>
                  <a:ext uri="{FF2B5EF4-FFF2-40B4-BE49-F238E27FC236}">
                    <a16:creationId xmlns:a16="http://schemas.microsoft.com/office/drawing/2014/main" id="{8BDF5DB2-4F0E-FA7F-8940-92394592E8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51" y="1115"/>
                <a:ext cx="1" cy="2182"/>
              </a:xfrm>
              <a:prstGeom prst="line">
                <a:avLst/>
              </a:prstGeom>
              <a:noFill/>
              <a:ln w="158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6" name="Line 11">
                <a:extLst>
                  <a:ext uri="{FF2B5EF4-FFF2-40B4-BE49-F238E27FC236}">
                    <a16:creationId xmlns:a16="http://schemas.microsoft.com/office/drawing/2014/main" id="{3BC43EA4-9500-E719-6518-DFB382EAA3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98" y="1097"/>
                <a:ext cx="1" cy="2183"/>
              </a:xfrm>
              <a:prstGeom prst="line">
                <a:avLst/>
              </a:prstGeom>
              <a:noFill/>
              <a:ln w="158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7" name="Line 12">
                <a:extLst>
                  <a:ext uri="{FF2B5EF4-FFF2-40B4-BE49-F238E27FC236}">
                    <a16:creationId xmlns:a16="http://schemas.microsoft.com/office/drawing/2014/main" id="{2A9E15AE-ECD4-65F7-0145-5B6F077D22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26" y="1106"/>
                <a:ext cx="1" cy="2183"/>
              </a:xfrm>
              <a:prstGeom prst="line">
                <a:avLst/>
              </a:prstGeom>
              <a:noFill/>
              <a:ln w="158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8" name="Line 13">
                <a:extLst>
                  <a:ext uri="{FF2B5EF4-FFF2-40B4-BE49-F238E27FC236}">
                    <a16:creationId xmlns:a16="http://schemas.microsoft.com/office/drawing/2014/main" id="{8349DEC7-5231-21A5-35D0-DD0B441FBD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21" y="1089"/>
                <a:ext cx="1" cy="2183"/>
              </a:xfrm>
              <a:prstGeom prst="line">
                <a:avLst/>
              </a:prstGeom>
              <a:noFill/>
              <a:ln w="158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9" name="Line 14">
                <a:extLst>
                  <a:ext uri="{FF2B5EF4-FFF2-40B4-BE49-F238E27FC236}">
                    <a16:creationId xmlns:a16="http://schemas.microsoft.com/office/drawing/2014/main" id="{F40FB226-061A-2517-63FC-E6D1F598EF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2" y="1089"/>
                <a:ext cx="1" cy="2183"/>
              </a:xfrm>
              <a:prstGeom prst="line">
                <a:avLst/>
              </a:prstGeom>
              <a:noFill/>
              <a:ln w="158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0" name="Line 15">
                <a:extLst>
                  <a:ext uri="{FF2B5EF4-FFF2-40B4-BE49-F238E27FC236}">
                    <a16:creationId xmlns:a16="http://schemas.microsoft.com/office/drawing/2014/main" id="{E74E06E5-D9F5-8A3A-FD1C-C853EBEE80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9" y="1106"/>
                <a:ext cx="1" cy="2183"/>
              </a:xfrm>
              <a:prstGeom prst="line">
                <a:avLst/>
              </a:prstGeom>
              <a:noFill/>
              <a:ln w="158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1" name="Line 16">
                <a:extLst>
                  <a:ext uri="{FF2B5EF4-FFF2-40B4-BE49-F238E27FC236}">
                    <a16:creationId xmlns:a16="http://schemas.microsoft.com/office/drawing/2014/main" id="{CDCB6EF1-4682-0134-D8F3-CE3DCD88E0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87" y="1106"/>
                <a:ext cx="1" cy="2183"/>
              </a:xfrm>
              <a:prstGeom prst="line">
                <a:avLst/>
              </a:prstGeom>
              <a:noFill/>
              <a:ln w="158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2" name="Line 17">
                <a:extLst>
                  <a:ext uri="{FF2B5EF4-FFF2-40B4-BE49-F238E27FC236}">
                    <a16:creationId xmlns:a16="http://schemas.microsoft.com/office/drawing/2014/main" id="{65999663-641D-6A07-83A8-7DC57F0BCD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3" y="1089"/>
                <a:ext cx="1" cy="2183"/>
              </a:xfrm>
              <a:prstGeom prst="line">
                <a:avLst/>
              </a:prstGeom>
              <a:noFill/>
              <a:ln w="158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3" name="Line 18">
                <a:extLst>
                  <a:ext uri="{FF2B5EF4-FFF2-40B4-BE49-F238E27FC236}">
                    <a16:creationId xmlns:a16="http://schemas.microsoft.com/office/drawing/2014/main" id="{2BC42649-BF4A-E14A-C05D-9B0CD756A6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1115"/>
                <a:ext cx="1" cy="2182"/>
              </a:xfrm>
              <a:prstGeom prst="line">
                <a:avLst/>
              </a:prstGeom>
              <a:noFill/>
              <a:ln w="158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4" name="Line 19">
                <a:extLst>
                  <a:ext uri="{FF2B5EF4-FFF2-40B4-BE49-F238E27FC236}">
                    <a16:creationId xmlns:a16="http://schemas.microsoft.com/office/drawing/2014/main" id="{34E9B710-4CE2-30B7-AC6B-FF07DF20FA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85" y="1114"/>
                <a:ext cx="1" cy="2183"/>
              </a:xfrm>
              <a:prstGeom prst="line">
                <a:avLst/>
              </a:prstGeom>
              <a:noFill/>
              <a:ln w="158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5" name="Line 20">
                <a:extLst>
                  <a:ext uri="{FF2B5EF4-FFF2-40B4-BE49-F238E27FC236}">
                    <a16:creationId xmlns:a16="http://schemas.microsoft.com/office/drawing/2014/main" id="{42C7B1AF-6A19-E610-F28D-B2967D47F6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24" y="1089"/>
                <a:ext cx="1" cy="2183"/>
              </a:xfrm>
              <a:prstGeom prst="line">
                <a:avLst/>
              </a:prstGeom>
              <a:noFill/>
              <a:ln w="158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6" name="Line 21">
                <a:extLst>
                  <a:ext uri="{FF2B5EF4-FFF2-40B4-BE49-F238E27FC236}">
                    <a16:creationId xmlns:a16="http://schemas.microsoft.com/office/drawing/2014/main" id="{54113C70-1448-6D3C-3FC7-9CB4B77F10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69" y="1202"/>
                <a:ext cx="1" cy="2029"/>
              </a:xfrm>
              <a:prstGeom prst="line">
                <a:avLst/>
              </a:prstGeom>
              <a:noFill/>
              <a:ln w="158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7" name="Line 22">
                <a:extLst>
                  <a:ext uri="{FF2B5EF4-FFF2-40B4-BE49-F238E27FC236}">
                    <a16:creationId xmlns:a16="http://schemas.microsoft.com/office/drawing/2014/main" id="{8A884FA2-2970-FBA4-D47E-B19DF2B70F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62" y="1089"/>
                <a:ext cx="1" cy="2183"/>
              </a:xfrm>
              <a:prstGeom prst="line">
                <a:avLst/>
              </a:prstGeom>
              <a:noFill/>
              <a:ln w="158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8" name="Line 23">
                <a:extLst>
                  <a:ext uri="{FF2B5EF4-FFF2-40B4-BE49-F238E27FC236}">
                    <a16:creationId xmlns:a16="http://schemas.microsoft.com/office/drawing/2014/main" id="{26329F85-0F37-B8D3-F3BD-BD19018907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89" y="1132"/>
                <a:ext cx="1" cy="2182"/>
              </a:xfrm>
              <a:prstGeom prst="line">
                <a:avLst/>
              </a:prstGeom>
              <a:noFill/>
              <a:ln w="158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9" name="Line 24">
                <a:extLst>
                  <a:ext uri="{FF2B5EF4-FFF2-40B4-BE49-F238E27FC236}">
                    <a16:creationId xmlns:a16="http://schemas.microsoft.com/office/drawing/2014/main" id="{DBA11B69-EF51-655B-7EC7-1CCE4E52B4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31" y="1140"/>
                <a:ext cx="1" cy="2182"/>
              </a:xfrm>
              <a:prstGeom prst="line">
                <a:avLst/>
              </a:prstGeom>
              <a:noFill/>
              <a:ln w="158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90" name="Line 25">
                <a:extLst>
                  <a:ext uri="{FF2B5EF4-FFF2-40B4-BE49-F238E27FC236}">
                    <a16:creationId xmlns:a16="http://schemas.microsoft.com/office/drawing/2014/main" id="{12E5757F-4309-F0F9-AB84-262E909415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82" y="1157"/>
                <a:ext cx="1" cy="2183"/>
              </a:xfrm>
              <a:prstGeom prst="line">
                <a:avLst/>
              </a:prstGeom>
              <a:noFill/>
              <a:ln w="158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91" name="Line 26">
                <a:extLst>
                  <a:ext uri="{FF2B5EF4-FFF2-40B4-BE49-F238E27FC236}">
                    <a16:creationId xmlns:a16="http://schemas.microsoft.com/office/drawing/2014/main" id="{AB663FFE-96C3-AA19-D2D6-EE09D5195A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86" y="1081"/>
                <a:ext cx="1" cy="2182"/>
              </a:xfrm>
              <a:prstGeom prst="line">
                <a:avLst/>
              </a:prstGeom>
              <a:noFill/>
              <a:ln w="158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92" name="Line 27">
                <a:extLst>
                  <a:ext uri="{FF2B5EF4-FFF2-40B4-BE49-F238E27FC236}">
                    <a16:creationId xmlns:a16="http://schemas.microsoft.com/office/drawing/2014/main" id="{A3F771C7-037B-1257-2491-A3B81BF5B5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33" y="1089"/>
                <a:ext cx="1" cy="2182"/>
              </a:xfrm>
              <a:prstGeom prst="line">
                <a:avLst/>
              </a:prstGeom>
              <a:noFill/>
              <a:ln w="158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93" name="Line 28">
                <a:extLst>
                  <a:ext uri="{FF2B5EF4-FFF2-40B4-BE49-F238E27FC236}">
                    <a16:creationId xmlns:a16="http://schemas.microsoft.com/office/drawing/2014/main" id="{E9186204-1147-07B2-B40E-53434850CF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66" y="1122"/>
                <a:ext cx="1" cy="2183"/>
              </a:xfrm>
              <a:prstGeom prst="line">
                <a:avLst/>
              </a:prstGeom>
              <a:noFill/>
              <a:ln w="158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94" name="Line 29">
                <a:extLst>
                  <a:ext uri="{FF2B5EF4-FFF2-40B4-BE49-F238E27FC236}">
                    <a16:creationId xmlns:a16="http://schemas.microsoft.com/office/drawing/2014/main" id="{61B36B01-0FC1-4D86-14AF-14B0B8DFC1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7" y="1106"/>
                <a:ext cx="1" cy="2183"/>
              </a:xfrm>
              <a:prstGeom prst="line">
                <a:avLst/>
              </a:prstGeom>
              <a:noFill/>
              <a:ln w="158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95" name="Line 30">
                <a:extLst>
                  <a:ext uri="{FF2B5EF4-FFF2-40B4-BE49-F238E27FC236}">
                    <a16:creationId xmlns:a16="http://schemas.microsoft.com/office/drawing/2014/main" id="{8EB2BE20-6EFD-CE9E-9710-7621928247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58" y="1089"/>
                <a:ext cx="1" cy="2182"/>
              </a:xfrm>
              <a:prstGeom prst="line">
                <a:avLst/>
              </a:prstGeom>
              <a:noFill/>
              <a:ln w="158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96" name="Line 31">
                <a:extLst>
                  <a:ext uri="{FF2B5EF4-FFF2-40B4-BE49-F238E27FC236}">
                    <a16:creationId xmlns:a16="http://schemas.microsoft.com/office/drawing/2014/main" id="{6203FFD8-FF15-C27D-9542-5930D01E88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9" y="1097"/>
                <a:ext cx="1" cy="2183"/>
              </a:xfrm>
              <a:prstGeom prst="line">
                <a:avLst/>
              </a:prstGeom>
              <a:noFill/>
              <a:ln w="158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97" name="Line 32">
                <a:extLst>
                  <a:ext uri="{FF2B5EF4-FFF2-40B4-BE49-F238E27FC236}">
                    <a16:creationId xmlns:a16="http://schemas.microsoft.com/office/drawing/2014/main" id="{D2297047-5F8B-231E-C34B-9AE673001A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1" y="1290"/>
                <a:ext cx="1" cy="1892"/>
              </a:xfrm>
              <a:prstGeom prst="line">
                <a:avLst/>
              </a:prstGeom>
              <a:noFill/>
              <a:ln w="158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98" name="Line 33">
                <a:extLst>
                  <a:ext uri="{FF2B5EF4-FFF2-40B4-BE49-F238E27FC236}">
                    <a16:creationId xmlns:a16="http://schemas.microsoft.com/office/drawing/2014/main" id="{92EE1B35-E27E-32D0-0BC0-B7F910D06A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94" y="1072"/>
                <a:ext cx="1" cy="2182"/>
              </a:xfrm>
              <a:prstGeom prst="line">
                <a:avLst/>
              </a:prstGeom>
              <a:noFill/>
              <a:ln w="158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99" name="Line 34">
                <a:extLst>
                  <a:ext uri="{FF2B5EF4-FFF2-40B4-BE49-F238E27FC236}">
                    <a16:creationId xmlns:a16="http://schemas.microsoft.com/office/drawing/2014/main" id="{53276C69-12A3-815A-FEF8-D1C9CDA89D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5" y="1148"/>
                <a:ext cx="1" cy="2183"/>
              </a:xfrm>
              <a:prstGeom prst="line">
                <a:avLst/>
              </a:prstGeom>
              <a:noFill/>
              <a:ln w="158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00" name="Line 35">
                <a:extLst>
                  <a:ext uri="{FF2B5EF4-FFF2-40B4-BE49-F238E27FC236}">
                    <a16:creationId xmlns:a16="http://schemas.microsoft.com/office/drawing/2014/main" id="{6032B963-C0AC-0FE3-FADA-B9BD7F713A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3" y="1106"/>
                <a:ext cx="1" cy="2183"/>
              </a:xfrm>
              <a:prstGeom prst="line">
                <a:avLst/>
              </a:prstGeom>
              <a:noFill/>
              <a:ln w="158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01" name="Line 36">
                <a:extLst>
                  <a:ext uri="{FF2B5EF4-FFF2-40B4-BE49-F238E27FC236}">
                    <a16:creationId xmlns:a16="http://schemas.microsoft.com/office/drawing/2014/main" id="{D3CA21D8-B71B-9517-0372-79B5EE985B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1" y="1072"/>
                <a:ext cx="1" cy="2182"/>
              </a:xfrm>
              <a:prstGeom prst="line">
                <a:avLst/>
              </a:prstGeom>
              <a:noFill/>
              <a:ln w="158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</p:grpSp>
        <p:grpSp>
          <p:nvGrpSpPr>
            <p:cNvPr id="8" name="Group 37">
              <a:extLst>
                <a:ext uri="{FF2B5EF4-FFF2-40B4-BE49-F238E27FC236}">
                  <a16:creationId xmlns:a16="http://schemas.microsoft.com/office/drawing/2014/main" id="{E1512CD3-0D9E-6367-2D5A-C2F89339B6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56896" y="722313"/>
              <a:ext cx="806450" cy="2740025"/>
              <a:chOff x="3855" y="856"/>
              <a:chExt cx="414" cy="1347"/>
            </a:xfrm>
          </p:grpSpPr>
          <p:sp>
            <p:nvSpPr>
              <p:cNvPr id="165" name="Freeform 38">
                <a:extLst>
                  <a:ext uri="{FF2B5EF4-FFF2-40B4-BE49-F238E27FC236}">
                    <a16:creationId xmlns:a16="http://schemas.microsoft.com/office/drawing/2014/main" id="{C38863E6-A2F0-8B7C-35D6-011A9D1249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8" y="856"/>
                <a:ext cx="281" cy="1347"/>
              </a:xfrm>
              <a:custGeom>
                <a:avLst/>
                <a:gdLst>
                  <a:gd name="T0" fmla="*/ 339 w 1121"/>
                  <a:gd name="T1" fmla="*/ 298 h 5387"/>
                  <a:gd name="T2" fmla="*/ 339 w 1121"/>
                  <a:gd name="T3" fmla="*/ 233 h 5387"/>
                  <a:gd name="T4" fmla="*/ 430 w 1121"/>
                  <a:gd name="T5" fmla="*/ 181 h 5387"/>
                  <a:gd name="T6" fmla="*/ 482 w 1121"/>
                  <a:gd name="T7" fmla="*/ 155 h 5387"/>
                  <a:gd name="T8" fmla="*/ 600 w 1121"/>
                  <a:gd name="T9" fmla="*/ 168 h 5387"/>
                  <a:gd name="T10" fmla="*/ 691 w 1121"/>
                  <a:gd name="T11" fmla="*/ 233 h 5387"/>
                  <a:gd name="T12" fmla="*/ 782 w 1121"/>
                  <a:gd name="T13" fmla="*/ 323 h 5387"/>
                  <a:gd name="T14" fmla="*/ 860 w 1121"/>
                  <a:gd name="T15" fmla="*/ 427 h 5387"/>
                  <a:gd name="T16" fmla="*/ 925 w 1121"/>
                  <a:gd name="T17" fmla="*/ 530 h 5387"/>
                  <a:gd name="T18" fmla="*/ 925 w 1121"/>
                  <a:gd name="T19" fmla="*/ 647 h 5387"/>
                  <a:gd name="T20" fmla="*/ 939 w 1121"/>
                  <a:gd name="T21" fmla="*/ 5387 h 5387"/>
                  <a:gd name="T22" fmla="*/ 1121 w 1121"/>
                  <a:gd name="T23" fmla="*/ 5387 h 5387"/>
                  <a:gd name="T24" fmla="*/ 1108 w 1121"/>
                  <a:gd name="T25" fmla="*/ 737 h 5387"/>
                  <a:gd name="T26" fmla="*/ 1068 w 1121"/>
                  <a:gd name="T27" fmla="*/ 440 h 5387"/>
                  <a:gd name="T28" fmla="*/ 939 w 1121"/>
                  <a:gd name="T29" fmla="*/ 245 h 5387"/>
                  <a:gd name="T30" fmla="*/ 834 w 1121"/>
                  <a:gd name="T31" fmla="*/ 116 h 5387"/>
                  <a:gd name="T32" fmla="*/ 704 w 1121"/>
                  <a:gd name="T33" fmla="*/ 38 h 5387"/>
                  <a:gd name="T34" fmla="*/ 508 w 1121"/>
                  <a:gd name="T35" fmla="*/ 0 h 5387"/>
                  <a:gd name="T36" fmla="*/ 274 w 1121"/>
                  <a:gd name="T37" fmla="*/ 38 h 5387"/>
                  <a:gd name="T38" fmla="*/ 91 w 1121"/>
                  <a:gd name="T39" fmla="*/ 155 h 5387"/>
                  <a:gd name="T40" fmla="*/ 26 w 1121"/>
                  <a:gd name="T41" fmla="*/ 271 h 5387"/>
                  <a:gd name="T42" fmla="*/ 0 w 1121"/>
                  <a:gd name="T43" fmla="*/ 413 h 5387"/>
                  <a:gd name="T44" fmla="*/ 51 w 1121"/>
                  <a:gd name="T45" fmla="*/ 543 h 5387"/>
                  <a:gd name="T46" fmla="*/ 156 w 1121"/>
                  <a:gd name="T47" fmla="*/ 621 h 5387"/>
                  <a:gd name="T48" fmla="*/ 300 w 1121"/>
                  <a:gd name="T49" fmla="*/ 634 h 5387"/>
                  <a:gd name="T50" fmla="*/ 417 w 1121"/>
                  <a:gd name="T51" fmla="*/ 608 h 5387"/>
                  <a:gd name="T52" fmla="*/ 457 w 1121"/>
                  <a:gd name="T53" fmla="*/ 505 h 5387"/>
                  <a:gd name="T54" fmla="*/ 457 w 1121"/>
                  <a:gd name="T55" fmla="*/ 401 h 5387"/>
                  <a:gd name="T56" fmla="*/ 417 w 1121"/>
                  <a:gd name="T57" fmla="*/ 349 h 5387"/>
                  <a:gd name="T58" fmla="*/ 327 w 1121"/>
                  <a:gd name="T59" fmla="*/ 298 h 5387"/>
                  <a:gd name="T60" fmla="*/ 327 w 1121"/>
                  <a:gd name="T61" fmla="*/ 298 h 5387"/>
                  <a:gd name="T62" fmla="*/ 339 w 1121"/>
                  <a:gd name="T63" fmla="*/ 298 h 5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1" h="5387">
                    <a:moveTo>
                      <a:pt x="339" y="298"/>
                    </a:moveTo>
                    <a:lnTo>
                      <a:pt x="339" y="233"/>
                    </a:lnTo>
                    <a:lnTo>
                      <a:pt x="430" y="181"/>
                    </a:lnTo>
                    <a:lnTo>
                      <a:pt x="482" y="155"/>
                    </a:lnTo>
                    <a:lnTo>
                      <a:pt x="600" y="168"/>
                    </a:lnTo>
                    <a:lnTo>
                      <a:pt x="691" y="233"/>
                    </a:lnTo>
                    <a:lnTo>
                      <a:pt x="782" y="323"/>
                    </a:lnTo>
                    <a:lnTo>
                      <a:pt x="860" y="427"/>
                    </a:lnTo>
                    <a:lnTo>
                      <a:pt x="925" y="530"/>
                    </a:lnTo>
                    <a:lnTo>
                      <a:pt x="925" y="647"/>
                    </a:lnTo>
                    <a:lnTo>
                      <a:pt x="939" y="5387"/>
                    </a:lnTo>
                    <a:lnTo>
                      <a:pt x="1121" y="5387"/>
                    </a:lnTo>
                    <a:lnTo>
                      <a:pt x="1108" y="737"/>
                    </a:lnTo>
                    <a:lnTo>
                      <a:pt x="1068" y="440"/>
                    </a:lnTo>
                    <a:lnTo>
                      <a:pt x="939" y="245"/>
                    </a:lnTo>
                    <a:lnTo>
                      <a:pt x="834" y="116"/>
                    </a:lnTo>
                    <a:lnTo>
                      <a:pt x="704" y="38"/>
                    </a:lnTo>
                    <a:lnTo>
                      <a:pt x="508" y="0"/>
                    </a:lnTo>
                    <a:lnTo>
                      <a:pt x="274" y="38"/>
                    </a:lnTo>
                    <a:lnTo>
                      <a:pt x="91" y="155"/>
                    </a:lnTo>
                    <a:lnTo>
                      <a:pt x="26" y="271"/>
                    </a:lnTo>
                    <a:lnTo>
                      <a:pt x="0" y="413"/>
                    </a:lnTo>
                    <a:lnTo>
                      <a:pt x="51" y="543"/>
                    </a:lnTo>
                    <a:lnTo>
                      <a:pt x="156" y="621"/>
                    </a:lnTo>
                    <a:lnTo>
                      <a:pt x="300" y="634"/>
                    </a:lnTo>
                    <a:lnTo>
                      <a:pt x="417" y="608"/>
                    </a:lnTo>
                    <a:lnTo>
                      <a:pt x="457" y="505"/>
                    </a:lnTo>
                    <a:lnTo>
                      <a:pt x="457" y="401"/>
                    </a:lnTo>
                    <a:lnTo>
                      <a:pt x="417" y="349"/>
                    </a:lnTo>
                    <a:lnTo>
                      <a:pt x="327" y="298"/>
                    </a:lnTo>
                    <a:lnTo>
                      <a:pt x="327" y="298"/>
                    </a:lnTo>
                    <a:lnTo>
                      <a:pt x="339" y="2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rgbClr val="0099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cap="flat" cmpd="sng">
                    <a:solidFill>
                      <a:srgbClr val="DFDFDF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66" name="Freeform 39">
                <a:extLst>
                  <a:ext uri="{FF2B5EF4-FFF2-40B4-BE49-F238E27FC236}">
                    <a16:creationId xmlns:a16="http://schemas.microsoft.com/office/drawing/2014/main" id="{50E16C0C-E45E-E407-940D-ED563401AC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9" y="944"/>
                <a:ext cx="62" cy="1256"/>
              </a:xfrm>
              <a:custGeom>
                <a:avLst/>
                <a:gdLst>
                  <a:gd name="T0" fmla="*/ 0 w 249"/>
                  <a:gd name="T1" fmla="*/ 0 h 5023"/>
                  <a:gd name="T2" fmla="*/ 131 w 249"/>
                  <a:gd name="T3" fmla="*/ 65 h 5023"/>
                  <a:gd name="T4" fmla="*/ 196 w 249"/>
                  <a:gd name="T5" fmla="*/ 128 h 5023"/>
                  <a:gd name="T6" fmla="*/ 222 w 249"/>
                  <a:gd name="T7" fmla="*/ 311 h 5023"/>
                  <a:gd name="T8" fmla="*/ 236 w 249"/>
                  <a:gd name="T9" fmla="*/ 5023 h 5023"/>
                  <a:gd name="T10" fmla="*/ 249 w 249"/>
                  <a:gd name="T11" fmla="*/ 5023 h 50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9" h="5023">
                    <a:moveTo>
                      <a:pt x="0" y="0"/>
                    </a:moveTo>
                    <a:lnTo>
                      <a:pt x="131" y="65"/>
                    </a:lnTo>
                    <a:lnTo>
                      <a:pt x="196" y="128"/>
                    </a:lnTo>
                    <a:lnTo>
                      <a:pt x="222" y="311"/>
                    </a:lnTo>
                    <a:lnTo>
                      <a:pt x="236" y="5023"/>
                    </a:lnTo>
                    <a:lnTo>
                      <a:pt x="249" y="502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chemeClr val="accent2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67" name="Freeform 40">
                <a:extLst>
                  <a:ext uri="{FF2B5EF4-FFF2-40B4-BE49-F238E27FC236}">
                    <a16:creationId xmlns:a16="http://schemas.microsoft.com/office/drawing/2014/main" id="{5A305941-7BD5-7DF6-6653-8EFD363E41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974"/>
                <a:ext cx="310" cy="813"/>
              </a:xfrm>
              <a:custGeom>
                <a:avLst/>
                <a:gdLst>
                  <a:gd name="T0" fmla="*/ 1213 w 1239"/>
                  <a:gd name="T1" fmla="*/ 156 h 3251"/>
                  <a:gd name="T2" fmla="*/ 1226 w 1239"/>
                  <a:gd name="T3" fmla="*/ 531 h 3251"/>
                  <a:gd name="T4" fmla="*/ 1108 w 1239"/>
                  <a:gd name="T5" fmla="*/ 920 h 3251"/>
                  <a:gd name="T6" fmla="*/ 1213 w 1239"/>
                  <a:gd name="T7" fmla="*/ 1075 h 3251"/>
                  <a:gd name="T8" fmla="*/ 1095 w 1239"/>
                  <a:gd name="T9" fmla="*/ 1218 h 3251"/>
                  <a:gd name="T10" fmla="*/ 952 w 1239"/>
                  <a:gd name="T11" fmla="*/ 1062 h 3251"/>
                  <a:gd name="T12" fmla="*/ 717 w 1239"/>
                  <a:gd name="T13" fmla="*/ 1412 h 3251"/>
                  <a:gd name="T14" fmla="*/ 847 w 1239"/>
                  <a:gd name="T15" fmla="*/ 1709 h 3251"/>
                  <a:gd name="T16" fmla="*/ 1135 w 1239"/>
                  <a:gd name="T17" fmla="*/ 1645 h 3251"/>
                  <a:gd name="T18" fmla="*/ 1082 w 1239"/>
                  <a:gd name="T19" fmla="*/ 1580 h 3251"/>
                  <a:gd name="T20" fmla="*/ 939 w 1239"/>
                  <a:gd name="T21" fmla="*/ 1515 h 3251"/>
                  <a:gd name="T22" fmla="*/ 1030 w 1239"/>
                  <a:gd name="T23" fmla="*/ 1385 h 3251"/>
                  <a:gd name="T24" fmla="*/ 1226 w 1239"/>
                  <a:gd name="T25" fmla="*/ 1567 h 3251"/>
                  <a:gd name="T26" fmla="*/ 1226 w 1239"/>
                  <a:gd name="T27" fmla="*/ 1942 h 3251"/>
                  <a:gd name="T28" fmla="*/ 1148 w 1239"/>
                  <a:gd name="T29" fmla="*/ 2371 h 3251"/>
                  <a:gd name="T30" fmla="*/ 1161 w 1239"/>
                  <a:gd name="T31" fmla="*/ 2538 h 3251"/>
                  <a:gd name="T32" fmla="*/ 1200 w 1239"/>
                  <a:gd name="T33" fmla="*/ 2824 h 3251"/>
                  <a:gd name="T34" fmla="*/ 1226 w 1239"/>
                  <a:gd name="T35" fmla="*/ 3186 h 3251"/>
                  <a:gd name="T36" fmla="*/ 1135 w 1239"/>
                  <a:gd name="T37" fmla="*/ 3212 h 3251"/>
                  <a:gd name="T38" fmla="*/ 1135 w 1239"/>
                  <a:gd name="T39" fmla="*/ 2991 h 3251"/>
                  <a:gd name="T40" fmla="*/ 952 w 1239"/>
                  <a:gd name="T41" fmla="*/ 2578 h 3251"/>
                  <a:gd name="T42" fmla="*/ 1017 w 1239"/>
                  <a:gd name="T43" fmla="*/ 2384 h 3251"/>
                  <a:gd name="T44" fmla="*/ 912 w 1239"/>
                  <a:gd name="T45" fmla="*/ 2318 h 3251"/>
                  <a:gd name="T46" fmla="*/ 847 w 1239"/>
                  <a:gd name="T47" fmla="*/ 2098 h 3251"/>
                  <a:gd name="T48" fmla="*/ 1004 w 1239"/>
                  <a:gd name="T49" fmla="*/ 2034 h 3251"/>
                  <a:gd name="T50" fmla="*/ 990 w 1239"/>
                  <a:gd name="T51" fmla="*/ 2189 h 3251"/>
                  <a:gd name="T52" fmla="*/ 1082 w 1239"/>
                  <a:gd name="T53" fmla="*/ 2241 h 3251"/>
                  <a:gd name="T54" fmla="*/ 1135 w 1239"/>
                  <a:gd name="T55" fmla="*/ 1994 h 3251"/>
                  <a:gd name="T56" fmla="*/ 704 w 1239"/>
                  <a:gd name="T57" fmla="*/ 1697 h 3251"/>
                  <a:gd name="T58" fmla="*/ 651 w 1239"/>
                  <a:gd name="T59" fmla="*/ 1257 h 3251"/>
                  <a:gd name="T60" fmla="*/ 965 w 1239"/>
                  <a:gd name="T61" fmla="*/ 958 h 3251"/>
                  <a:gd name="T62" fmla="*/ 1095 w 1239"/>
                  <a:gd name="T63" fmla="*/ 700 h 3251"/>
                  <a:gd name="T64" fmla="*/ 522 w 1239"/>
                  <a:gd name="T65" fmla="*/ 933 h 3251"/>
                  <a:gd name="T66" fmla="*/ 573 w 1239"/>
                  <a:gd name="T67" fmla="*/ 1011 h 3251"/>
                  <a:gd name="T68" fmla="*/ 430 w 1239"/>
                  <a:gd name="T69" fmla="*/ 1231 h 3251"/>
                  <a:gd name="T70" fmla="*/ 261 w 1239"/>
                  <a:gd name="T71" fmla="*/ 1023 h 3251"/>
                  <a:gd name="T72" fmla="*/ 314 w 1239"/>
                  <a:gd name="T73" fmla="*/ 751 h 3251"/>
                  <a:gd name="T74" fmla="*/ 209 w 1239"/>
                  <a:gd name="T75" fmla="*/ 583 h 3251"/>
                  <a:gd name="T76" fmla="*/ 196 w 1239"/>
                  <a:gd name="T77" fmla="*/ 674 h 3251"/>
                  <a:gd name="T78" fmla="*/ 0 w 1239"/>
                  <a:gd name="T79" fmla="*/ 635 h 3251"/>
                  <a:gd name="T80" fmla="*/ 169 w 1239"/>
                  <a:gd name="T81" fmla="*/ 466 h 3251"/>
                  <a:gd name="T82" fmla="*/ 365 w 1239"/>
                  <a:gd name="T83" fmla="*/ 363 h 3251"/>
                  <a:gd name="T84" fmla="*/ 665 w 1239"/>
                  <a:gd name="T85" fmla="*/ 428 h 3251"/>
                  <a:gd name="T86" fmla="*/ 508 w 1239"/>
                  <a:gd name="T87" fmla="*/ 609 h 3251"/>
                  <a:gd name="T88" fmla="*/ 508 w 1239"/>
                  <a:gd name="T89" fmla="*/ 466 h 3251"/>
                  <a:gd name="T90" fmla="*/ 392 w 1239"/>
                  <a:gd name="T91" fmla="*/ 441 h 3251"/>
                  <a:gd name="T92" fmla="*/ 392 w 1239"/>
                  <a:gd name="T93" fmla="*/ 725 h 3251"/>
                  <a:gd name="T94" fmla="*/ 678 w 1239"/>
                  <a:gd name="T95" fmla="*/ 842 h 3251"/>
                  <a:gd name="T96" fmla="*/ 1070 w 1239"/>
                  <a:gd name="T97" fmla="*/ 583 h 3251"/>
                  <a:gd name="T98" fmla="*/ 847 w 1239"/>
                  <a:gd name="T99" fmla="*/ 531 h 3251"/>
                  <a:gd name="T100" fmla="*/ 796 w 1239"/>
                  <a:gd name="T101" fmla="*/ 338 h 3251"/>
                  <a:gd name="T102" fmla="*/ 1030 w 1239"/>
                  <a:gd name="T103" fmla="*/ 338 h 3251"/>
                  <a:gd name="T104" fmla="*/ 1082 w 1239"/>
                  <a:gd name="T105" fmla="*/ 129 h 3251"/>
                  <a:gd name="T106" fmla="*/ 1082 w 1239"/>
                  <a:gd name="T107" fmla="*/ 0 h 3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39" h="3251">
                    <a:moveTo>
                      <a:pt x="1082" y="0"/>
                    </a:moveTo>
                    <a:lnTo>
                      <a:pt x="1161" y="52"/>
                    </a:lnTo>
                    <a:lnTo>
                      <a:pt x="1213" y="156"/>
                    </a:lnTo>
                    <a:lnTo>
                      <a:pt x="1226" y="286"/>
                    </a:lnTo>
                    <a:lnTo>
                      <a:pt x="1226" y="415"/>
                    </a:lnTo>
                    <a:lnTo>
                      <a:pt x="1226" y="531"/>
                    </a:lnTo>
                    <a:lnTo>
                      <a:pt x="1200" y="661"/>
                    </a:lnTo>
                    <a:lnTo>
                      <a:pt x="1161" y="803"/>
                    </a:lnTo>
                    <a:lnTo>
                      <a:pt x="1108" y="920"/>
                    </a:lnTo>
                    <a:lnTo>
                      <a:pt x="1108" y="958"/>
                    </a:lnTo>
                    <a:lnTo>
                      <a:pt x="1135" y="1049"/>
                    </a:lnTo>
                    <a:lnTo>
                      <a:pt x="1213" y="1075"/>
                    </a:lnTo>
                    <a:lnTo>
                      <a:pt x="1213" y="1153"/>
                    </a:lnTo>
                    <a:lnTo>
                      <a:pt x="1161" y="1218"/>
                    </a:lnTo>
                    <a:lnTo>
                      <a:pt x="1095" y="1218"/>
                    </a:lnTo>
                    <a:lnTo>
                      <a:pt x="1017" y="1178"/>
                    </a:lnTo>
                    <a:lnTo>
                      <a:pt x="952" y="1115"/>
                    </a:lnTo>
                    <a:lnTo>
                      <a:pt x="952" y="1062"/>
                    </a:lnTo>
                    <a:lnTo>
                      <a:pt x="874" y="1101"/>
                    </a:lnTo>
                    <a:lnTo>
                      <a:pt x="756" y="1231"/>
                    </a:lnTo>
                    <a:lnTo>
                      <a:pt x="717" y="1412"/>
                    </a:lnTo>
                    <a:lnTo>
                      <a:pt x="731" y="1542"/>
                    </a:lnTo>
                    <a:lnTo>
                      <a:pt x="782" y="1645"/>
                    </a:lnTo>
                    <a:lnTo>
                      <a:pt x="847" y="1709"/>
                    </a:lnTo>
                    <a:lnTo>
                      <a:pt x="952" y="1735"/>
                    </a:lnTo>
                    <a:lnTo>
                      <a:pt x="1108" y="1709"/>
                    </a:lnTo>
                    <a:lnTo>
                      <a:pt x="1135" y="1645"/>
                    </a:lnTo>
                    <a:lnTo>
                      <a:pt x="1148" y="1619"/>
                    </a:lnTo>
                    <a:lnTo>
                      <a:pt x="1121" y="1567"/>
                    </a:lnTo>
                    <a:lnTo>
                      <a:pt x="1082" y="1580"/>
                    </a:lnTo>
                    <a:lnTo>
                      <a:pt x="1030" y="1593"/>
                    </a:lnTo>
                    <a:lnTo>
                      <a:pt x="977" y="1555"/>
                    </a:lnTo>
                    <a:lnTo>
                      <a:pt x="939" y="1515"/>
                    </a:lnTo>
                    <a:lnTo>
                      <a:pt x="939" y="1450"/>
                    </a:lnTo>
                    <a:lnTo>
                      <a:pt x="977" y="1412"/>
                    </a:lnTo>
                    <a:lnTo>
                      <a:pt x="1030" y="1385"/>
                    </a:lnTo>
                    <a:lnTo>
                      <a:pt x="1148" y="1412"/>
                    </a:lnTo>
                    <a:lnTo>
                      <a:pt x="1200" y="1489"/>
                    </a:lnTo>
                    <a:lnTo>
                      <a:pt x="1226" y="1567"/>
                    </a:lnTo>
                    <a:lnTo>
                      <a:pt x="1226" y="1671"/>
                    </a:lnTo>
                    <a:lnTo>
                      <a:pt x="1108" y="1800"/>
                    </a:lnTo>
                    <a:lnTo>
                      <a:pt x="1226" y="1942"/>
                    </a:lnTo>
                    <a:lnTo>
                      <a:pt x="1226" y="2072"/>
                    </a:lnTo>
                    <a:lnTo>
                      <a:pt x="1239" y="2214"/>
                    </a:lnTo>
                    <a:lnTo>
                      <a:pt x="1148" y="2371"/>
                    </a:lnTo>
                    <a:lnTo>
                      <a:pt x="1043" y="2513"/>
                    </a:lnTo>
                    <a:lnTo>
                      <a:pt x="1070" y="2538"/>
                    </a:lnTo>
                    <a:lnTo>
                      <a:pt x="1161" y="2538"/>
                    </a:lnTo>
                    <a:lnTo>
                      <a:pt x="1213" y="2629"/>
                    </a:lnTo>
                    <a:lnTo>
                      <a:pt x="1161" y="2771"/>
                    </a:lnTo>
                    <a:lnTo>
                      <a:pt x="1200" y="2824"/>
                    </a:lnTo>
                    <a:lnTo>
                      <a:pt x="1213" y="2928"/>
                    </a:lnTo>
                    <a:lnTo>
                      <a:pt x="1226" y="3108"/>
                    </a:lnTo>
                    <a:lnTo>
                      <a:pt x="1226" y="3186"/>
                    </a:lnTo>
                    <a:lnTo>
                      <a:pt x="1200" y="3251"/>
                    </a:lnTo>
                    <a:lnTo>
                      <a:pt x="1148" y="3238"/>
                    </a:lnTo>
                    <a:lnTo>
                      <a:pt x="1135" y="3212"/>
                    </a:lnTo>
                    <a:lnTo>
                      <a:pt x="1108" y="3160"/>
                    </a:lnTo>
                    <a:lnTo>
                      <a:pt x="1135" y="3108"/>
                    </a:lnTo>
                    <a:lnTo>
                      <a:pt x="1135" y="2991"/>
                    </a:lnTo>
                    <a:lnTo>
                      <a:pt x="1095" y="2888"/>
                    </a:lnTo>
                    <a:lnTo>
                      <a:pt x="965" y="2655"/>
                    </a:lnTo>
                    <a:lnTo>
                      <a:pt x="952" y="2578"/>
                    </a:lnTo>
                    <a:lnTo>
                      <a:pt x="965" y="2474"/>
                    </a:lnTo>
                    <a:lnTo>
                      <a:pt x="990" y="2422"/>
                    </a:lnTo>
                    <a:lnTo>
                      <a:pt x="1017" y="2384"/>
                    </a:lnTo>
                    <a:lnTo>
                      <a:pt x="1017" y="2344"/>
                    </a:lnTo>
                    <a:lnTo>
                      <a:pt x="977" y="2331"/>
                    </a:lnTo>
                    <a:lnTo>
                      <a:pt x="912" y="2318"/>
                    </a:lnTo>
                    <a:lnTo>
                      <a:pt x="861" y="2267"/>
                    </a:lnTo>
                    <a:lnTo>
                      <a:pt x="809" y="2176"/>
                    </a:lnTo>
                    <a:lnTo>
                      <a:pt x="847" y="2098"/>
                    </a:lnTo>
                    <a:lnTo>
                      <a:pt x="887" y="2047"/>
                    </a:lnTo>
                    <a:lnTo>
                      <a:pt x="939" y="2007"/>
                    </a:lnTo>
                    <a:lnTo>
                      <a:pt x="1004" y="2034"/>
                    </a:lnTo>
                    <a:lnTo>
                      <a:pt x="1017" y="2086"/>
                    </a:lnTo>
                    <a:lnTo>
                      <a:pt x="1017" y="2150"/>
                    </a:lnTo>
                    <a:lnTo>
                      <a:pt x="990" y="2189"/>
                    </a:lnTo>
                    <a:lnTo>
                      <a:pt x="990" y="2241"/>
                    </a:lnTo>
                    <a:lnTo>
                      <a:pt x="1004" y="2241"/>
                    </a:lnTo>
                    <a:lnTo>
                      <a:pt x="1082" y="2241"/>
                    </a:lnTo>
                    <a:lnTo>
                      <a:pt x="1121" y="2176"/>
                    </a:lnTo>
                    <a:lnTo>
                      <a:pt x="1148" y="2111"/>
                    </a:lnTo>
                    <a:lnTo>
                      <a:pt x="1135" y="1994"/>
                    </a:lnTo>
                    <a:lnTo>
                      <a:pt x="1043" y="1904"/>
                    </a:lnTo>
                    <a:lnTo>
                      <a:pt x="912" y="1826"/>
                    </a:lnTo>
                    <a:lnTo>
                      <a:pt x="704" y="1697"/>
                    </a:lnTo>
                    <a:lnTo>
                      <a:pt x="626" y="1567"/>
                    </a:lnTo>
                    <a:lnTo>
                      <a:pt x="600" y="1412"/>
                    </a:lnTo>
                    <a:lnTo>
                      <a:pt x="651" y="1257"/>
                    </a:lnTo>
                    <a:lnTo>
                      <a:pt x="731" y="1127"/>
                    </a:lnTo>
                    <a:lnTo>
                      <a:pt x="847" y="1049"/>
                    </a:lnTo>
                    <a:lnTo>
                      <a:pt x="965" y="958"/>
                    </a:lnTo>
                    <a:lnTo>
                      <a:pt x="1017" y="894"/>
                    </a:lnTo>
                    <a:lnTo>
                      <a:pt x="1070" y="803"/>
                    </a:lnTo>
                    <a:lnTo>
                      <a:pt x="1095" y="700"/>
                    </a:lnTo>
                    <a:lnTo>
                      <a:pt x="952" y="816"/>
                    </a:lnTo>
                    <a:lnTo>
                      <a:pt x="782" y="920"/>
                    </a:lnTo>
                    <a:lnTo>
                      <a:pt x="522" y="933"/>
                    </a:lnTo>
                    <a:lnTo>
                      <a:pt x="430" y="958"/>
                    </a:lnTo>
                    <a:lnTo>
                      <a:pt x="535" y="998"/>
                    </a:lnTo>
                    <a:lnTo>
                      <a:pt x="573" y="1011"/>
                    </a:lnTo>
                    <a:lnTo>
                      <a:pt x="586" y="1115"/>
                    </a:lnTo>
                    <a:lnTo>
                      <a:pt x="522" y="1205"/>
                    </a:lnTo>
                    <a:lnTo>
                      <a:pt x="430" y="1231"/>
                    </a:lnTo>
                    <a:lnTo>
                      <a:pt x="327" y="1178"/>
                    </a:lnTo>
                    <a:lnTo>
                      <a:pt x="300" y="1101"/>
                    </a:lnTo>
                    <a:lnTo>
                      <a:pt x="261" y="1023"/>
                    </a:lnTo>
                    <a:lnTo>
                      <a:pt x="327" y="933"/>
                    </a:lnTo>
                    <a:lnTo>
                      <a:pt x="378" y="855"/>
                    </a:lnTo>
                    <a:lnTo>
                      <a:pt x="314" y="751"/>
                    </a:lnTo>
                    <a:lnTo>
                      <a:pt x="274" y="609"/>
                    </a:lnTo>
                    <a:lnTo>
                      <a:pt x="274" y="583"/>
                    </a:lnTo>
                    <a:lnTo>
                      <a:pt x="209" y="583"/>
                    </a:lnTo>
                    <a:lnTo>
                      <a:pt x="156" y="596"/>
                    </a:lnTo>
                    <a:lnTo>
                      <a:pt x="143" y="622"/>
                    </a:lnTo>
                    <a:lnTo>
                      <a:pt x="196" y="674"/>
                    </a:lnTo>
                    <a:lnTo>
                      <a:pt x="130" y="765"/>
                    </a:lnTo>
                    <a:lnTo>
                      <a:pt x="13" y="738"/>
                    </a:lnTo>
                    <a:lnTo>
                      <a:pt x="0" y="635"/>
                    </a:lnTo>
                    <a:lnTo>
                      <a:pt x="26" y="558"/>
                    </a:lnTo>
                    <a:lnTo>
                      <a:pt x="78" y="493"/>
                    </a:lnTo>
                    <a:lnTo>
                      <a:pt x="169" y="466"/>
                    </a:lnTo>
                    <a:lnTo>
                      <a:pt x="234" y="493"/>
                    </a:lnTo>
                    <a:lnTo>
                      <a:pt x="327" y="401"/>
                    </a:lnTo>
                    <a:lnTo>
                      <a:pt x="365" y="363"/>
                    </a:lnTo>
                    <a:lnTo>
                      <a:pt x="417" y="338"/>
                    </a:lnTo>
                    <a:lnTo>
                      <a:pt x="573" y="324"/>
                    </a:lnTo>
                    <a:lnTo>
                      <a:pt x="665" y="428"/>
                    </a:lnTo>
                    <a:lnTo>
                      <a:pt x="665" y="544"/>
                    </a:lnTo>
                    <a:lnTo>
                      <a:pt x="626" y="609"/>
                    </a:lnTo>
                    <a:lnTo>
                      <a:pt x="508" y="609"/>
                    </a:lnTo>
                    <a:lnTo>
                      <a:pt x="470" y="544"/>
                    </a:lnTo>
                    <a:lnTo>
                      <a:pt x="470" y="505"/>
                    </a:lnTo>
                    <a:lnTo>
                      <a:pt x="508" y="466"/>
                    </a:lnTo>
                    <a:lnTo>
                      <a:pt x="522" y="415"/>
                    </a:lnTo>
                    <a:lnTo>
                      <a:pt x="457" y="401"/>
                    </a:lnTo>
                    <a:lnTo>
                      <a:pt x="392" y="441"/>
                    </a:lnTo>
                    <a:lnTo>
                      <a:pt x="339" y="518"/>
                    </a:lnTo>
                    <a:lnTo>
                      <a:pt x="339" y="596"/>
                    </a:lnTo>
                    <a:lnTo>
                      <a:pt x="392" y="725"/>
                    </a:lnTo>
                    <a:lnTo>
                      <a:pt x="495" y="803"/>
                    </a:lnTo>
                    <a:lnTo>
                      <a:pt x="547" y="855"/>
                    </a:lnTo>
                    <a:lnTo>
                      <a:pt x="678" y="842"/>
                    </a:lnTo>
                    <a:lnTo>
                      <a:pt x="874" y="738"/>
                    </a:lnTo>
                    <a:lnTo>
                      <a:pt x="1017" y="661"/>
                    </a:lnTo>
                    <a:lnTo>
                      <a:pt x="1070" y="583"/>
                    </a:lnTo>
                    <a:lnTo>
                      <a:pt x="1070" y="466"/>
                    </a:lnTo>
                    <a:lnTo>
                      <a:pt x="925" y="531"/>
                    </a:lnTo>
                    <a:lnTo>
                      <a:pt x="847" y="531"/>
                    </a:lnTo>
                    <a:lnTo>
                      <a:pt x="769" y="480"/>
                    </a:lnTo>
                    <a:lnTo>
                      <a:pt x="744" y="389"/>
                    </a:lnTo>
                    <a:lnTo>
                      <a:pt x="796" y="338"/>
                    </a:lnTo>
                    <a:lnTo>
                      <a:pt x="887" y="363"/>
                    </a:lnTo>
                    <a:lnTo>
                      <a:pt x="939" y="363"/>
                    </a:lnTo>
                    <a:lnTo>
                      <a:pt x="1030" y="338"/>
                    </a:lnTo>
                    <a:lnTo>
                      <a:pt x="1070" y="298"/>
                    </a:lnTo>
                    <a:lnTo>
                      <a:pt x="1082" y="233"/>
                    </a:lnTo>
                    <a:lnTo>
                      <a:pt x="1082" y="129"/>
                    </a:lnTo>
                    <a:lnTo>
                      <a:pt x="1070" y="78"/>
                    </a:lnTo>
                    <a:lnTo>
                      <a:pt x="1070" y="78"/>
                    </a:lnTo>
                    <a:lnTo>
                      <a:pt x="108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rgbClr val="0099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cap="flat" cmpd="sng">
                    <a:solidFill>
                      <a:srgbClr val="DFDFDF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</p:grpSp>
        <p:grpSp>
          <p:nvGrpSpPr>
            <p:cNvPr id="9" name="Group 41">
              <a:extLst>
                <a:ext uri="{FF2B5EF4-FFF2-40B4-BE49-F238E27FC236}">
                  <a16:creationId xmlns:a16="http://schemas.microsoft.com/office/drawing/2014/main" id="{4D96F3AA-1DE0-BFD8-3E9F-F68546C461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61096" y="728663"/>
              <a:ext cx="835025" cy="2740025"/>
              <a:chOff x="1549" y="859"/>
              <a:chExt cx="428" cy="1347"/>
            </a:xfrm>
          </p:grpSpPr>
          <p:sp>
            <p:nvSpPr>
              <p:cNvPr id="159" name="Freeform 42">
                <a:extLst>
                  <a:ext uri="{FF2B5EF4-FFF2-40B4-BE49-F238E27FC236}">
                    <a16:creationId xmlns:a16="http://schemas.microsoft.com/office/drawing/2014/main" id="{DF5DDD33-71CC-E7D4-2521-B334DCE033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9" y="859"/>
                <a:ext cx="280" cy="1347"/>
              </a:xfrm>
              <a:custGeom>
                <a:avLst/>
                <a:gdLst>
                  <a:gd name="T0" fmla="*/ 782 w 1120"/>
                  <a:gd name="T1" fmla="*/ 298 h 5387"/>
                  <a:gd name="T2" fmla="*/ 782 w 1120"/>
                  <a:gd name="T3" fmla="*/ 233 h 5387"/>
                  <a:gd name="T4" fmla="*/ 691 w 1120"/>
                  <a:gd name="T5" fmla="*/ 181 h 5387"/>
                  <a:gd name="T6" fmla="*/ 639 w 1120"/>
                  <a:gd name="T7" fmla="*/ 155 h 5387"/>
                  <a:gd name="T8" fmla="*/ 521 w 1120"/>
                  <a:gd name="T9" fmla="*/ 168 h 5387"/>
                  <a:gd name="T10" fmla="*/ 430 w 1120"/>
                  <a:gd name="T11" fmla="*/ 233 h 5387"/>
                  <a:gd name="T12" fmla="*/ 339 w 1120"/>
                  <a:gd name="T13" fmla="*/ 323 h 5387"/>
                  <a:gd name="T14" fmla="*/ 261 w 1120"/>
                  <a:gd name="T15" fmla="*/ 427 h 5387"/>
                  <a:gd name="T16" fmla="*/ 196 w 1120"/>
                  <a:gd name="T17" fmla="*/ 530 h 5387"/>
                  <a:gd name="T18" fmla="*/ 196 w 1120"/>
                  <a:gd name="T19" fmla="*/ 647 h 5387"/>
                  <a:gd name="T20" fmla="*/ 182 w 1120"/>
                  <a:gd name="T21" fmla="*/ 5387 h 5387"/>
                  <a:gd name="T22" fmla="*/ 0 w 1120"/>
                  <a:gd name="T23" fmla="*/ 5387 h 5387"/>
                  <a:gd name="T24" fmla="*/ 13 w 1120"/>
                  <a:gd name="T25" fmla="*/ 737 h 5387"/>
                  <a:gd name="T26" fmla="*/ 53 w 1120"/>
                  <a:gd name="T27" fmla="*/ 440 h 5387"/>
                  <a:gd name="T28" fmla="*/ 182 w 1120"/>
                  <a:gd name="T29" fmla="*/ 245 h 5387"/>
                  <a:gd name="T30" fmla="*/ 287 w 1120"/>
                  <a:gd name="T31" fmla="*/ 116 h 5387"/>
                  <a:gd name="T32" fmla="*/ 417 w 1120"/>
                  <a:gd name="T33" fmla="*/ 38 h 5387"/>
                  <a:gd name="T34" fmla="*/ 613 w 1120"/>
                  <a:gd name="T35" fmla="*/ 0 h 5387"/>
                  <a:gd name="T36" fmla="*/ 847 w 1120"/>
                  <a:gd name="T37" fmla="*/ 38 h 5387"/>
                  <a:gd name="T38" fmla="*/ 1030 w 1120"/>
                  <a:gd name="T39" fmla="*/ 155 h 5387"/>
                  <a:gd name="T40" fmla="*/ 1095 w 1120"/>
                  <a:gd name="T41" fmla="*/ 272 h 5387"/>
                  <a:gd name="T42" fmla="*/ 1120 w 1120"/>
                  <a:gd name="T43" fmla="*/ 414 h 5387"/>
                  <a:gd name="T44" fmla="*/ 1068 w 1120"/>
                  <a:gd name="T45" fmla="*/ 544 h 5387"/>
                  <a:gd name="T46" fmla="*/ 965 w 1120"/>
                  <a:gd name="T47" fmla="*/ 622 h 5387"/>
                  <a:gd name="T48" fmla="*/ 821 w 1120"/>
                  <a:gd name="T49" fmla="*/ 634 h 5387"/>
                  <a:gd name="T50" fmla="*/ 704 w 1120"/>
                  <a:gd name="T51" fmla="*/ 608 h 5387"/>
                  <a:gd name="T52" fmla="*/ 664 w 1120"/>
                  <a:gd name="T53" fmla="*/ 505 h 5387"/>
                  <a:gd name="T54" fmla="*/ 664 w 1120"/>
                  <a:gd name="T55" fmla="*/ 402 h 5387"/>
                  <a:gd name="T56" fmla="*/ 704 w 1120"/>
                  <a:gd name="T57" fmla="*/ 349 h 5387"/>
                  <a:gd name="T58" fmla="*/ 794 w 1120"/>
                  <a:gd name="T59" fmla="*/ 298 h 5387"/>
                  <a:gd name="T60" fmla="*/ 794 w 1120"/>
                  <a:gd name="T61" fmla="*/ 298 h 5387"/>
                  <a:gd name="T62" fmla="*/ 782 w 1120"/>
                  <a:gd name="T63" fmla="*/ 298 h 5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0" h="5387">
                    <a:moveTo>
                      <a:pt x="782" y="298"/>
                    </a:moveTo>
                    <a:lnTo>
                      <a:pt x="782" y="233"/>
                    </a:lnTo>
                    <a:lnTo>
                      <a:pt x="691" y="181"/>
                    </a:lnTo>
                    <a:lnTo>
                      <a:pt x="639" y="155"/>
                    </a:lnTo>
                    <a:lnTo>
                      <a:pt x="521" y="168"/>
                    </a:lnTo>
                    <a:lnTo>
                      <a:pt x="430" y="233"/>
                    </a:lnTo>
                    <a:lnTo>
                      <a:pt x="339" y="323"/>
                    </a:lnTo>
                    <a:lnTo>
                      <a:pt x="261" y="427"/>
                    </a:lnTo>
                    <a:lnTo>
                      <a:pt x="196" y="530"/>
                    </a:lnTo>
                    <a:lnTo>
                      <a:pt x="196" y="647"/>
                    </a:lnTo>
                    <a:lnTo>
                      <a:pt x="182" y="5387"/>
                    </a:lnTo>
                    <a:lnTo>
                      <a:pt x="0" y="5387"/>
                    </a:lnTo>
                    <a:lnTo>
                      <a:pt x="13" y="737"/>
                    </a:lnTo>
                    <a:lnTo>
                      <a:pt x="53" y="440"/>
                    </a:lnTo>
                    <a:lnTo>
                      <a:pt x="182" y="245"/>
                    </a:lnTo>
                    <a:lnTo>
                      <a:pt x="287" y="116"/>
                    </a:lnTo>
                    <a:lnTo>
                      <a:pt x="417" y="38"/>
                    </a:lnTo>
                    <a:lnTo>
                      <a:pt x="613" y="0"/>
                    </a:lnTo>
                    <a:lnTo>
                      <a:pt x="847" y="38"/>
                    </a:lnTo>
                    <a:lnTo>
                      <a:pt x="1030" y="155"/>
                    </a:lnTo>
                    <a:lnTo>
                      <a:pt x="1095" y="272"/>
                    </a:lnTo>
                    <a:lnTo>
                      <a:pt x="1120" y="414"/>
                    </a:lnTo>
                    <a:lnTo>
                      <a:pt x="1068" y="544"/>
                    </a:lnTo>
                    <a:lnTo>
                      <a:pt x="965" y="622"/>
                    </a:lnTo>
                    <a:lnTo>
                      <a:pt x="821" y="634"/>
                    </a:lnTo>
                    <a:lnTo>
                      <a:pt x="704" y="608"/>
                    </a:lnTo>
                    <a:lnTo>
                      <a:pt x="664" y="505"/>
                    </a:lnTo>
                    <a:lnTo>
                      <a:pt x="664" y="402"/>
                    </a:lnTo>
                    <a:lnTo>
                      <a:pt x="704" y="349"/>
                    </a:lnTo>
                    <a:lnTo>
                      <a:pt x="794" y="298"/>
                    </a:lnTo>
                    <a:lnTo>
                      <a:pt x="794" y="298"/>
                    </a:lnTo>
                    <a:lnTo>
                      <a:pt x="782" y="2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rgbClr val="0099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DFDFDF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60" name="Freeform 43">
                <a:extLst>
                  <a:ext uri="{FF2B5EF4-FFF2-40B4-BE49-F238E27FC236}">
                    <a16:creationId xmlns:a16="http://schemas.microsoft.com/office/drawing/2014/main" id="{4432D31E-7B8D-8766-038B-343F929DDC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7" y="947"/>
                <a:ext cx="62" cy="1256"/>
              </a:xfrm>
              <a:custGeom>
                <a:avLst/>
                <a:gdLst>
                  <a:gd name="T0" fmla="*/ 249 w 249"/>
                  <a:gd name="T1" fmla="*/ 0 h 5024"/>
                  <a:gd name="T2" fmla="*/ 118 w 249"/>
                  <a:gd name="T3" fmla="*/ 65 h 5024"/>
                  <a:gd name="T4" fmla="*/ 53 w 249"/>
                  <a:gd name="T5" fmla="*/ 129 h 5024"/>
                  <a:gd name="T6" fmla="*/ 27 w 249"/>
                  <a:gd name="T7" fmla="*/ 311 h 5024"/>
                  <a:gd name="T8" fmla="*/ 14 w 249"/>
                  <a:gd name="T9" fmla="*/ 5024 h 5024"/>
                  <a:gd name="T10" fmla="*/ 0 w 249"/>
                  <a:gd name="T11" fmla="*/ 5024 h 50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9" h="5024">
                    <a:moveTo>
                      <a:pt x="249" y="0"/>
                    </a:moveTo>
                    <a:lnTo>
                      <a:pt x="118" y="65"/>
                    </a:lnTo>
                    <a:lnTo>
                      <a:pt x="53" y="129"/>
                    </a:lnTo>
                    <a:lnTo>
                      <a:pt x="27" y="311"/>
                    </a:lnTo>
                    <a:lnTo>
                      <a:pt x="14" y="5024"/>
                    </a:lnTo>
                    <a:lnTo>
                      <a:pt x="0" y="502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chemeClr val="accent2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64" name="Freeform 44">
                <a:extLst>
                  <a:ext uri="{FF2B5EF4-FFF2-40B4-BE49-F238E27FC236}">
                    <a16:creationId xmlns:a16="http://schemas.microsoft.com/office/drawing/2014/main" id="{0A53EEF6-6519-E925-8ECF-3D1C1D7245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8" y="990"/>
                <a:ext cx="329" cy="784"/>
              </a:xfrm>
              <a:custGeom>
                <a:avLst/>
                <a:gdLst>
                  <a:gd name="T0" fmla="*/ 26 w 1316"/>
                  <a:gd name="T1" fmla="*/ 2990 h 3132"/>
                  <a:gd name="T2" fmla="*/ 78 w 1316"/>
                  <a:gd name="T3" fmla="*/ 2719 h 3132"/>
                  <a:gd name="T4" fmla="*/ 26 w 1316"/>
                  <a:gd name="T5" fmla="*/ 2524 h 3132"/>
                  <a:gd name="T6" fmla="*/ 130 w 1316"/>
                  <a:gd name="T7" fmla="*/ 2420 h 3132"/>
                  <a:gd name="T8" fmla="*/ 234 w 1316"/>
                  <a:gd name="T9" fmla="*/ 2369 h 3132"/>
                  <a:gd name="T10" fmla="*/ 13 w 1316"/>
                  <a:gd name="T11" fmla="*/ 2136 h 3132"/>
                  <a:gd name="T12" fmla="*/ 52 w 1316"/>
                  <a:gd name="T13" fmla="*/ 1890 h 3132"/>
                  <a:gd name="T14" fmla="*/ 52 w 1316"/>
                  <a:gd name="T15" fmla="*/ 1593 h 3132"/>
                  <a:gd name="T16" fmla="*/ 195 w 1316"/>
                  <a:gd name="T17" fmla="*/ 1333 h 3132"/>
                  <a:gd name="T18" fmla="*/ 417 w 1316"/>
                  <a:gd name="T19" fmla="*/ 1463 h 3132"/>
                  <a:gd name="T20" fmla="*/ 182 w 1316"/>
                  <a:gd name="T21" fmla="*/ 1526 h 3132"/>
                  <a:gd name="T22" fmla="*/ 130 w 1316"/>
                  <a:gd name="T23" fmla="*/ 1553 h 3132"/>
                  <a:gd name="T24" fmla="*/ 364 w 1316"/>
                  <a:gd name="T25" fmla="*/ 1683 h 3132"/>
                  <a:gd name="T26" fmla="*/ 573 w 1316"/>
                  <a:gd name="T27" fmla="*/ 1384 h 3132"/>
                  <a:gd name="T28" fmla="*/ 430 w 1316"/>
                  <a:gd name="T29" fmla="*/ 1048 h 3132"/>
                  <a:gd name="T30" fmla="*/ 299 w 1316"/>
                  <a:gd name="T31" fmla="*/ 1126 h 3132"/>
                  <a:gd name="T32" fmla="*/ 130 w 1316"/>
                  <a:gd name="T33" fmla="*/ 1191 h 3132"/>
                  <a:gd name="T34" fmla="*/ 40 w 1316"/>
                  <a:gd name="T35" fmla="*/ 1009 h 3132"/>
                  <a:gd name="T36" fmla="*/ 168 w 1316"/>
                  <a:gd name="T37" fmla="*/ 1034 h 3132"/>
                  <a:gd name="T38" fmla="*/ 168 w 1316"/>
                  <a:gd name="T39" fmla="*/ 801 h 3132"/>
                  <a:gd name="T40" fmla="*/ 13 w 1316"/>
                  <a:gd name="T41" fmla="*/ 129 h 3132"/>
                  <a:gd name="T42" fmla="*/ 105 w 1316"/>
                  <a:gd name="T43" fmla="*/ 77 h 3132"/>
                  <a:gd name="T44" fmla="*/ 221 w 1316"/>
                  <a:gd name="T45" fmla="*/ 323 h 3132"/>
                  <a:gd name="T46" fmla="*/ 443 w 1316"/>
                  <a:gd name="T47" fmla="*/ 310 h 3132"/>
                  <a:gd name="T48" fmla="*/ 456 w 1316"/>
                  <a:gd name="T49" fmla="*/ 440 h 3132"/>
                  <a:gd name="T50" fmla="*/ 195 w 1316"/>
                  <a:gd name="T51" fmla="*/ 440 h 3132"/>
                  <a:gd name="T52" fmla="*/ 130 w 1316"/>
                  <a:gd name="T53" fmla="*/ 517 h 3132"/>
                  <a:gd name="T54" fmla="*/ 404 w 1316"/>
                  <a:gd name="T55" fmla="*/ 750 h 3132"/>
                  <a:gd name="T56" fmla="*/ 873 w 1316"/>
                  <a:gd name="T57" fmla="*/ 660 h 3132"/>
                  <a:gd name="T58" fmla="*/ 861 w 1316"/>
                  <a:gd name="T59" fmla="*/ 374 h 3132"/>
                  <a:gd name="T60" fmla="*/ 782 w 1316"/>
                  <a:gd name="T61" fmla="*/ 427 h 3132"/>
                  <a:gd name="T62" fmla="*/ 690 w 1316"/>
                  <a:gd name="T63" fmla="*/ 544 h 3132"/>
                  <a:gd name="T64" fmla="*/ 625 w 1316"/>
                  <a:gd name="T65" fmla="*/ 310 h 3132"/>
                  <a:gd name="T66" fmla="*/ 924 w 1316"/>
                  <a:gd name="T67" fmla="*/ 297 h 3132"/>
                  <a:gd name="T68" fmla="*/ 1120 w 1316"/>
                  <a:gd name="T69" fmla="*/ 362 h 3132"/>
                  <a:gd name="T70" fmla="*/ 1303 w 1316"/>
                  <a:gd name="T71" fmla="*/ 477 h 3132"/>
                  <a:gd name="T72" fmla="*/ 1212 w 1316"/>
                  <a:gd name="T73" fmla="*/ 647 h 3132"/>
                  <a:gd name="T74" fmla="*/ 1055 w 1316"/>
                  <a:gd name="T75" fmla="*/ 517 h 3132"/>
                  <a:gd name="T76" fmla="*/ 938 w 1316"/>
                  <a:gd name="T77" fmla="*/ 854 h 3132"/>
                  <a:gd name="T78" fmla="*/ 977 w 1316"/>
                  <a:gd name="T79" fmla="*/ 1009 h 3132"/>
                  <a:gd name="T80" fmla="*/ 756 w 1316"/>
                  <a:gd name="T81" fmla="*/ 1061 h 3132"/>
                  <a:gd name="T82" fmla="*/ 847 w 1316"/>
                  <a:gd name="T83" fmla="*/ 906 h 3132"/>
                  <a:gd name="T84" fmla="*/ 638 w 1316"/>
                  <a:gd name="T85" fmla="*/ 867 h 3132"/>
                  <a:gd name="T86" fmla="*/ 573 w 1316"/>
                  <a:gd name="T87" fmla="*/ 1009 h 3132"/>
                  <a:gd name="T88" fmla="*/ 716 w 1316"/>
                  <a:gd name="T89" fmla="*/ 1488 h 3132"/>
                  <a:gd name="T90" fmla="*/ 417 w 1316"/>
                  <a:gd name="T91" fmla="*/ 1813 h 3132"/>
                  <a:gd name="T92" fmla="*/ 117 w 1316"/>
                  <a:gd name="T93" fmla="*/ 2083 h 3132"/>
                  <a:gd name="T94" fmla="*/ 286 w 1316"/>
                  <a:gd name="T95" fmla="*/ 1980 h 3132"/>
                  <a:gd name="T96" fmla="*/ 417 w 1316"/>
                  <a:gd name="T97" fmla="*/ 2200 h 3132"/>
                  <a:gd name="T98" fmla="*/ 339 w 1316"/>
                  <a:gd name="T99" fmla="*/ 2304 h 3132"/>
                  <a:gd name="T100" fmla="*/ 313 w 1316"/>
                  <a:gd name="T101" fmla="*/ 2615 h 3132"/>
                  <a:gd name="T102" fmla="*/ 182 w 1316"/>
                  <a:gd name="T103" fmla="*/ 2809 h 3132"/>
                  <a:gd name="T104" fmla="*/ 156 w 1316"/>
                  <a:gd name="T105" fmla="*/ 3004 h 3132"/>
                  <a:gd name="T106" fmla="*/ 130 w 1316"/>
                  <a:gd name="T107" fmla="*/ 3132 h 3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316" h="3132">
                    <a:moveTo>
                      <a:pt x="130" y="3132"/>
                    </a:moveTo>
                    <a:lnTo>
                      <a:pt x="26" y="3069"/>
                    </a:lnTo>
                    <a:lnTo>
                      <a:pt x="26" y="2990"/>
                    </a:lnTo>
                    <a:lnTo>
                      <a:pt x="26" y="2887"/>
                    </a:lnTo>
                    <a:lnTo>
                      <a:pt x="52" y="2809"/>
                    </a:lnTo>
                    <a:lnTo>
                      <a:pt x="78" y="2719"/>
                    </a:lnTo>
                    <a:lnTo>
                      <a:pt x="78" y="2640"/>
                    </a:lnTo>
                    <a:lnTo>
                      <a:pt x="65" y="2589"/>
                    </a:lnTo>
                    <a:lnTo>
                      <a:pt x="26" y="2524"/>
                    </a:lnTo>
                    <a:lnTo>
                      <a:pt x="52" y="2472"/>
                    </a:lnTo>
                    <a:lnTo>
                      <a:pt x="91" y="2420"/>
                    </a:lnTo>
                    <a:lnTo>
                      <a:pt x="130" y="2420"/>
                    </a:lnTo>
                    <a:lnTo>
                      <a:pt x="195" y="2472"/>
                    </a:lnTo>
                    <a:lnTo>
                      <a:pt x="248" y="2420"/>
                    </a:lnTo>
                    <a:lnTo>
                      <a:pt x="234" y="2369"/>
                    </a:lnTo>
                    <a:lnTo>
                      <a:pt x="168" y="2290"/>
                    </a:lnTo>
                    <a:lnTo>
                      <a:pt x="105" y="2240"/>
                    </a:lnTo>
                    <a:lnTo>
                      <a:pt x="13" y="2136"/>
                    </a:lnTo>
                    <a:lnTo>
                      <a:pt x="13" y="2058"/>
                    </a:lnTo>
                    <a:lnTo>
                      <a:pt x="0" y="1967"/>
                    </a:lnTo>
                    <a:lnTo>
                      <a:pt x="52" y="1890"/>
                    </a:lnTo>
                    <a:lnTo>
                      <a:pt x="156" y="1786"/>
                    </a:lnTo>
                    <a:lnTo>
                      <a:pt x="78" y="1709"/>
                    </a:lnTo>
                    <a:lnTo>
                      <a:pt x="52" y="1593"/>
                    </a:lnTo>
                    <a:lnTo>
                      <a:pt x="65" y="1463"/>
                    </a:lnTo>
                    <a:lnTo>
                      <a:pt x="117" y="1371"/>
                    </a:lnTo>
                    <a:lnTo>
                      <a:pt x="195" y="1333"/>
                    </a:lnTo>
                    <a:lnTo>
                      <a:pt x="299" y="1333"/>
                    </a:lnTo>
                    <a:lnTo>
                      <a:pt x="391" y="1371"/>
                    </a:lnTo>
                    <a:lnTo>
                      <a:pt x="417" y="1463"/>
                    </a:lnTo>
                    <a:lnTo>
                      <a:pt x="377" y="1566"/>
                    </a:lnTo>
                    <a:lnTo>
                      <a:pt x="286" y="1566"/>
                    </a:lnTo>
                    <a:lnTo>
                      <a:pt x="182" y="1526"/>
                    </a:lnTo>
                    <a:lnTo>
                      <a:pt x="182" y="1476"/>
                    </a:lnTo>
                    <a:lnTo>
                      <a:pt x="130" y="1488"/>
                    </a:lnTo>
                    <a:lnTo>
                      <a:pt x="130" y="1553"/>
                    </a:lnTo>
                    <a:lnTo>
                      <a:pt x="182" y="1631"/>
                    </a:lnTo>
                    <a:lnTo>
                      <a:pt x="248" y="1683"/>
                    </a:lnTo>
                    <a:lnTo>
                      <a:pt x="364" y="1683"/>
                    </a:lnTo>
                    <a:lnTo>
                      <a:pt x="495" y="1618"/>
                    </a:lnTo>
                    <a:lnTo>
                      <a:pt x="560" y="1526"/>
                    </a:lnTo>
                    <a:lnTo>
                      <a:pt x="573" y="1384"/>
                    </a:lnTo>
                    <a:lnTo>
                      <a:pt x="573" y="1268"/>
                    </a:lnTo>
                    <a:lnTo>
                      <a:pt x="508" y="1151"/>
                    </a:lnTo>
                    <a:lnTo>
                      <a:pt x="430" y="1048"/>
                    </a:lnTo>
                    <a:lnTo>
                      <a:pt x="364" y="984"/>
                    </a:lnTo>
                    <a:lnTo>
                      <a:pt x="313" y="996"/>
                    </a:lnTo>
                    <a:lnTo>
                      <a:pt x="299" y="1126"/>
                    </a:lnTo>
                    <a:lnTo>
                      <a:pt x="260" y="1178"/>
                    </a:lnTo>
                    <a:lnTo>
                      <a:pt x="208" y="1203"/>
                    </a:lnTo>
                    <a:lnTo>
                      <a:pt x="130" y="1191"/>
                    </a:lnTo>
                    <a:lnTo>
                      <a:pt x="65" y="1139"/>
                    </a:lnTo>
                    <a:lnTo>
                      <a:pt x="40" y="1074"/>
                    </a:lnTo>
                    <a:lnTo>
                      <a:pt x="40" y="1009"/>
                    </a:lnTo>
                    <a:lnTo>
                      <a:pt x="91" y="1022"/>
                    </a:lnTo>
                    <a:lnTo>
                      <a:pt x="117" y="1034"/>
                    </a:lnTo>
                    <a:lnTo>
                      <a:pt x="168" y="1034"/>
                    </a:lnTo>
                    <a:lnTo>
                      <a:pt x="208" y="996"/>
                    </a:lnTo>
                    <a:lnTo>
                      <a:pt x="208" y="918"/>
                    </a:lnTo>
                    <a:lnTo>
                      <a:pt x="168" y="801"/>
                    </a:lnTo>
                    <a:lnTo>
                      <a:pt x="78" y="594"/>
                    </a:lnTo>
                    <a:lnTo>
                      <a:pt x="13" y="400"/>
                    </a:lnTo>
                    <a:lnTo>
                      <a:pt x="13" y="129"/>
                    </a:lnTo>
                    <a:lnTo>
                      <a:pt x="26" y="50"/>
                    </a:lnTo>
                    <a:lnTo>
                      <a:pt x="78" y="0"/>
                    </a:lnTo>
                    <a:lnTo>
                      <a:pt x="105" y="77"/>
                    </a:lnTo>
                    <a:lnTo>
                      <a:pt x="117" y="207"/>
                    </a:lnTo>
                    <a:lnTo>
                      <a:pt x="143" y="284"/>
                    </a:lnTo>
                    <a:lnTo>
                      <a:pt x="221" y="323"/>
                    </a:lnTo>
                    <a:lnTo>
                      <a:pt x="299" y="362"/>
                    </a:lnTo>
                    <a:lnTo>
                      <a:pt x="391" y="323"/>
                    </a:lnTo>
                    <a:lnTo>
                      <a:pt x="443" y="310"/>
                    </a:lnTo>
                    <a:lnTo>
                      <a:pt x="469" y="310"/>
                    </a:lnTo>
                    <a:lnTo>
                      <a:pt x="482" y="374"/>
                    </a:lnTo>
                    <a:lnTo>
                      <a:pt x="456" y="440"/>
                    </a:lnTo>
                    <a:lnTo>
                      <a:pt x="404" y="477"/>
                    </a:lnTo>
                    <a:lnTo>
                      <a:pt x="248" y="477"/>
                    </a:lnTo>
                    <a:lnTo>
                      <a:pt x="195" y="440"/>
                    </a:lnTo>
                    <a:lnTo>
                      <a:pt x="130" y="400"/>
                    </a:lnTo>
                    <a:lnTo>
                      <a:pt x="105" y="452"/>
                    </a:lnTo>
                    <a:lnTo>
                      <a:pt x="130" y="517"/>
                    </a:lnTo>
                    <a:lnTo>
                      <a:pt x="221" y="647"/>
                    </a:lnTo>
                    <a:lnTo>
                      <a:pt x="299" y="698"/>
                    </a:lnTo>
                    <a:lnTo>
                      <a:pt x="404" y="750"/>
                    </a:lnTo>
                    <a:lnTo>
                      <a:pt x="573" y="776"/>
                    </a:lnTo>
                    <a:lnTo>
                      <a:pt x="703" y="750"/>
                    </a:lnTo>
                    <a:lnTo>
                      <a:pt x="873" y="660"/>
                    </a:lnTo>
                    <a:lnTo>
                      <a:pt x="912" y="581"/>
                    </a:lnTo>
                    <a:lnTo>
                      <a:pt x="912" y="452"/>
                    </a:lnTo>
                    <a:lnTo>
                      <a:pt x="861" y="374"/>
                    </a:lnTo>
                    <a:lnTo>
                      <a:pt x="782" y="362"/>
                    </a:lnTo>
                    <a:lnTo>
                      <a:pt x="756" y="400"/>
                    </a:lnTo>
                    <a:lnTo>
                      <a:pt x="782" y="427"/>
                    </a:lnTo>
                    <a:lnTo>
                      <a:pt x="808" y="491"/>
                    </a:lnTo>
                    <a:lnTo>
                      <a:pt x="756" y="569"/>
                    </a:lnTo>
                    <a:lnTo>
                      <a:pt x="690" y="544"/>
                    </a:lnTo>
                    <a:lnTo>
                      <a:pt x="573" y="465"/>
                    </a:lnTo>
                    <a:lnTo>
                      <a:pt x="585" y="374"/>
                    </a:lnTo>
                    <a:lnTo>
                      <a:pt x="625" y="310"/>
                    </a:lnTo>
                    <a:lnTo>
                      <a:pt x="756" y="271"/>
                    </a:lnTo>
                    <a:lnTo>
                      <a:pt x="834" y="284"/>
                    </a:lnTo>
                    <a:lnTo>
                      <a:pt x="924" y="297"/>
                    </a:lnTo>
                    <a:lnTo>
                      <a:pt x="1003" y="362"/>
                    </a:lnTo>
                    <a:lnTo>
                      <a:pt x="1069" y="362"/>
                    </a:lnTo>
                    <a:lnTo>
                      <a:pt x="1120" y="362"/>
                    </a:lnTo>
                    <a:lnTo>
                      <a:pt x="1212" y="362"/>
                    </a:lnTo>
                    <a:lnTo>
                      <a:pt x="1277" y="414"/>
                    </a:lnTo>
                    <a:lnTo>
                      <a:pt x="1303" y="477"/>
                    </a:lnTo>
                    <a:lnTo>
                      <a:pt x="1316" y="556"/>
                    </a:lnTo>
                    <a:lnTo>
                      <a:pt x="1251" y="634"/>
                    </a:lnTo>
                    <a:lnTo>
                      <a:pt x="1212" y="647"/>
                    </a:lnTo>
                    <a:lnTo>
                      <a:pt x="1134" y="621"/>
                    </a:lnTo>
                    <a:lnTo>
                      <a:pt x="1095" y="569"/>
                    </a:lnTo>
                    <a:lnTo>
                      <a:pt x="1055" y="517"/>
                    </a:lnTo>
                    <a:lnTo>
                      <a:pt x="977" y="660"/>
                    </a:lnTo>
                    <a:lnTo>
                      <a:pt x="899" y="814"/>
                    </a:lnTo>
                    <a:lnTo>
                      <a:pt x="938" y="854"/>
                    </a:lnTo>
                    <a:lnTo>
                      <a:pt x="990" y="906"/>
                    </a:lnTo>
                    <a:lnTo>
                      <a:pt x="1016" y="957"/>
                    </a:lnTo>
                    <a:lnTo>
                      <a:pt x="977" y="1009"/>
                    </a:lnTo>
                    <a:lnTo>
                      <a:pt x="899" y="1113"/>
                    </a:lnTo>
                    <a:lnTo>
                      <a:pt x="834" y="1099"/>
                    </a:lnTo>
                    <a:lnTo>
                      <a:pt x="756" y="1061"/>
                    </a:lnTo>
                    <a:lnTo>
                      <a:pt x="743" y="971"/>
                    </a:lnTo>
                    <a:lnTo>
                      <a:pt x="782" y="918"/>
                    </a:lnTo>
                    <a:lnTo>
                      <a:pt x="847" y="906"/>
                    </a:lnTo>
                    <a:lnTo>
                      <a:pt x="847" y="841"/>
                    </a:lnTo>
                    <a:lnTo>
                      <a:pt x="730" y="841"/>
                    </a:lnTo>
                    <a:lnTo>
                      <a:pt x="638" y="867"/>
                    </a:lnTo>
                    <a:lnTo>
                      <a:pt x="430" y="841"/>
                    </a:lnTo>
                    <a:lnTo>
                      <a:pt x="430" y="906"/>
                    </a:lnTo>
                    <a:lnTo>
                      <a:pt x="573" y="1009"/>
                    </a:lnTo>
                    <a:lnTo>
                      <a:pt x="678" y="1139"/>
                    </a:lnTo>
                    <a:lnTo>
                      <a:pt x="703" y="1346"/>
                    </a:lnTo>
                    <a:lnTo>
                      <a:pt x="716" y="1488"/>
                    </a:lnTo>
                    <a:lnTo>
                      <a:pt x="652" y="1670"/>
                    </a:lnTo>
                    <a:lnTo>
                      <a:pt x="521" y="1721"/>
                    </a:lnTo>
                    <a:lnTo>
                      <a:pt x="417" y="1813"/>
                    </a:lnTo>
                    <a:lnTo>
                      <a:pt x="248" y="1825"/>
                    </a:lnTo>
                    <a:lnTo>
                      <a:pt x="91" y="1967"/>
                    </a:lnTo>
                    <a:lnTo>
                      <a:pt x="117" y="2083"/>
                    </a:lnTo>
                    <a:lnTo>
                      <a:pt x="182" y="2148"/>
                    </a:lnTo>
                    <a:lnTo>
                      <a:pt x="234" y="2058"/>
                    </a:lnTo>
                    <a:lnTo>
                      <a:pt x="286" y="1980"/>
                    </a:lnTo>
                    <a:lnTo>
                      <a:pt x="404" y="2020"/>
                    </a:lnTo>
                    <a:lnTo>
                      <a:pt x="456" y="2058"/>
                    </a:lnTo>
                    <a:lnTo>
                      <a:pt x="417" y="2200"/>
                    </a:lnTo>
                    <a:lnTo>
                      <a:pt x="364" y="2253"/>
                    </a:lnTo>
                    <a:lnTo>
                      <a:pt x="339" y="2265"/>
                    </a:lnTo>
                    <a:lnTo>
                      <a:pt x="339" y="2304"/>
                    </a:lnTo>
                    <a:lnTo>
                      <a:pt x="377" y="2395"/>
                    </a:lnTo>
                    <a:lnTo>
                      <a:pt x="377" y="2524"/>
                    </a:lnTo>
                    <a:lnTo>
                      <a:pt x="313" y="2615"/>
                    </a:lnTo>
                    <a:lnTo>
                      <a:pt x="221" y="2667"/>
                    </a:lnTo>
                    <a:lnTo>
                      <a:pt x="221" y="2757"/>
                    </a:lnTo>
                    <a:lnTo>
                      <a:pt x="182" y="2809"/>
                    </a:lnTo>
                    <a:lnTo>
                      <a:pt x="130" y="2900"/>
                    </a:lnTo>
                    <a:lnTo>
                      <a:pt x="130" y="2926"/>
                    </a:lnTo>
                    <a:lnTo>
                      <a:pt x="156" y="3004"/>
                    </a:lnTo>
                    <a:lnTo>
                      <a:pt x="156" y="3094"/>
                    </a:lnTo>
                    <a:lnTo>
                      <a:pt x="156" y="3094"/>
                    </a:lnTo>
                    <a:lnTo>
                      <a:pt x="130" y="3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rgbClr val="0099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cap="flat" cmpd="sng">
                    <a:solidFill>
                      <a:srgbClr val="DFDFDF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</p:grpSp>
        <p:grpSp>
          <p:nvGrpSpPr>
            <p:cNvPr id="10" name="Group 45">
              <a:extLst>
                <a:ext uri="{FF2B5EF4-FFF2-40B4-BE49-F238E27FC236}">
                  <a16:creationId xmlns:a16="http://schemas.microsoft.com/office/drawing/2014/main" id="{6A9FD5D6-43F9-63FA-AA88-242FF330CC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81734" y="3476625"/>
              <a:ext cx="801687" cy="2738438"/>
              <a:chOff x="1560" y="2210"/>
              <a:chExt cx="411" cy="1346"/>
            </a:xfrm>
          </p:grpSpPr>
          <p:sp>
            <p:nvSpPr>
              <p:cNvPr id="156" name="Freeform 46">
                <a:extLst>
                  <a:ext uri="{FF2B5EF4-FFF2-40B4-BE49-F238E27FC236}">
                    <a16:creationId xmlns:a16="http://schemas.microsoft.com/office/drawing/2014/main" id="{78C48069-C0D0-21DC-C5FE-ECC837C7F4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10"/>
                <a:ext cx="278" cy="1346"/>
              </a:xfrm>
              <a:custGeom>
                <a:avLst/>
                <a:gdLst>
                  <a:gd name="T0" fmla="*/ 776 w 1111"/>
                  <a:gd name="T1" fmla="*/ 5090 h 5387"/>
                  <a:gd name="T2" fmla="*/ 776 w 1111"/>
                  <a:gd name="T3" fmla="*/ 5154 h 5387"/>
                  <a:gd name="T4" fmla="*/ 686 w 1111"/>
                  <a:gd name="T5" fmla="*/ 5207 h 5387"/>
                  <a:gd name="T6" fmla="*/ 634 w 1111"/>
                  <a:gd name="T7" fmla="*/ 5232 h 5387"/>
                  <a:gd name="T8" fmla="*/ 517 w 1111"/>
                  <a:gd name="T9" fmla="*/ 5219 h 5387"/>
                  <a:gd name="T10" fmla="*/ 427 w 1111"/>
                  <a:gd name="T11" fmla="*/ 5154 h 5387"/>
                  <a:gd name="T12" fmla="*/ 337 w 1111"/>
                  <a:gd name="T13" fmla="*/ 5064 h 5387"/>
                  <a:gd name="T14" fmla="*/ 260 w 1111"/>
                  <a:gd name="T15" fmla="*/ 4960 h 5387"/>
                  <a:gd name="T16" fmla="*/ 195 w 1111"/>
                  <a:gd name="T17" fmla="*/ 4857 h 5387"/>
                  <a:gd name="T18" fmla="*/ 195 w 1111"/>
                  <a:gd name="T19" fmla="*/ 4740 h 5387"/>
                  <a:gd name="T20" fmla="*/ 181 w 1111"/>
                  <a:gd name="T21" fmla="*/ 0 h 5387"/>
                  <a:gd name="T22" fmla="*/ 0 w 1111"/>
                  <a:gd name="T23" fmla="*/ 0 h 5387"/>
                  <a:gd name="T24" fmla="*/ 13 w 1111"/>
                  <a:gd name="T25" fmla="*/ 4650 h 5387"/>
                  <a:gd name="T26" fmla="*/ 53 w 1111"/>
                  <a:gd name="T27" fmla="*/ 4947 h 5387"/>
                  <a:gd name="T28" fmla="*/ 181 w 1111"/>
                  <a:gd name="T29" fmla="*/ 5142 h 5387"/>
                  <a:gd name="T30" fmla="*/ 285 w 1111"/>
                  <a:gd name="T31" fmla="*/ 5270 h 5387"/>
                  <a:gd name="T32" fmla="*/ 414 w 1111"/>
                  <a:gd name="T33" fmla="*/ 5349 h 5387"/>
                  <a:gd name="T34" fmla="*/ 607 w 1111"/>
                  <a:gd name="T35" fmla="*/ 5387 h 5387"/>
                  <a:gd name="T36" fmla="*/ 841 w 1111"/>
                  <a:gd name="T37" fmla="*/ 5349 h 5387"/>
                  <a:gd name="T38" fmla="*/ 1021 w 1111"/>
                  <a:gd name="T39" fmla="*/ 5232 h 5387"/>
                  <a:gd name="T40" fmla="*/ 1086 w 1111"/>
                  <a:gd name="T41" fmla="*/ 5115 h 5387"/>
                  <a:gd name="T42" fmla="*/ 1111 w 1111"/>
                  <a:gd name="T43" fmla="*/ 4973 h 5387"/>
                  <a:gd name="T44" fmla="*/ 1061 w 1111"/>
                  <a:gd name="T45" fmla="*/ 4843 h 5387"/>
                  <a:gd name="T46" fmla="*/ 957 w 1111"/>
                  <a:gd name="T47" fmla="*/ 4766 h 5387"/>
                  <a:gd name="T48" fmla="*/ 814 w 1111"/>
                  <a:gd name="T49" fmla="*/ 4753 h 5387"/>
                  <a:gd name="T50" fmla="*/ 698 w 1111"/>
                  <a:gd name="T51" fmla="*/ 4780 h 5387"/>
                  <a:gd name="T52" fmla="*/ 660 w 1111"/>
                  <a:gd name="T53" fmla="*/ 4883 h 5387"/>
                  <a:gd name="T54" fmla="*/ 660 w 1111"/>
                  <a:gd name="T55" fmla="*/ 4986 h 5387"/>
                  <a:gd name="T56" fmla="*/ 698 w 1111"/>
                  <a:gd name="T57" fmla="*/ 5038 h 5387"/>
                  <a:gd name="T58" fmla="*/ 789 w 1111"/>
                  <a:gd name="T59" fmla="*/ 5090 h 5387"/>
                  <a:gd name="T60" fmla="*/ 789 w 1111"/>
                  <a:gd name="T61" fmla="*/ 5090 h 5387"/>
                  <a:gd name="T62" fmla="*/ 776 w 1111"/>
                  <a:gd name="T63" fmla="*/ 5090 h 5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11" h="5387">
                    <a:moveTo>
                      <a:pt x="776" y="5090"/>
                    </a:moveTo>
                    <a:lnTo>
                      <a:pt x="776" y="5154"/>
                    </a:lnTo>
                    <a:lnTo>
                      <a:pt x="686" y="5207"/>
                    </a:lnTo>
                    <a:lnTo>
                      <a:pt x="634" y="5232"/>
                    </a:lnTo>
                    <a:lnTo>
                      <a:pt x="517" y="5219"/>
                    </a:lnTo>
                    <a:lnTo>
                      <a:pt x="427" y="5154"/>
                    </a:lnTo>
                    <a:lnTo>
                      <a:pt x="337" y="5064"/>
                    </a:lnTo>
                    <a:lnTo>
                      <a:pt x="260" y="4960"/>
                    </a:lnTo>
                    <a:lnTo>
                      <a:pt x="195" y="4857"/>
                    </a:lnTo>
                    <a:lnTo>
                      <a:pt x="195" y="4740"/>
                    </a:lnTo>
                    <a:lnTo>
                      <a:pt x="181" y="0"/>
                    </a:lnTo>
                    <a:lnTo>
                      <a:pt x="0" y="0"/>
                    </a:lnTo>
                    <a:lnTo>
                      <a:pt x="13" y="4650"/>
                    </a:lnTo>
                    <a:lnTo>
                      <a:pt x="53" y="4947"/>
                    </a:lnTo>
                    <a:lnTo>
                      <a:pt x="181" y="5142"/>
                    </a:lnTo>
                    <a:lnTo>
                      <a:pt x="285" y="5270"/>
                    </a:lnTo>
                    <a:lnTo>
                      <a:pt x="414" y="5349"/>
                    </a:lnTo>
                    <a:lnTo>
                      <a:pt x="607" y="5387"/>
                    </a:lnTo>
                    <a:lnTo>
                      <a:pt x="841" y="5349"/>
                    </a:lnTo>
                    <a:lnTo>
                      <a:pt x="1021" y="5232"/>
                    </a:lnTo>
                    <a:lnTo>
                      <a:pt x="1086" y="5115"/>
                    </a:lnTo>
                    <a:lnTo>
                      <a:pt x="1111" y="4973"/>
                    </a:lnTo>
                    <a:lnTo>
                      <a:pt x="1061" y="4843"/>
                    </a:lnTo>
                    <a:lnTo>
                      <a:pt x="957" y="4766"/>
                    </a:lnTo>
                    <a:lnTo>
                      <a:pt x="814" y="4753"/>
                    </a:lnTo>
                    <a:lnTo>
                      <a:pt x="698" y="4780"/>
                    </a:lnTo>
                    <a:lnTo>
                      <a:pt x="660" y="4883"/>
                    </a:lnTo>
                    <a:lnTo>
                      <a:pt x="660" y="4986"/>
                    </a:lnTo>
                    <a:lnTo>
                      <a:pt x="698" y="5038"/>
                    </a:lnTo>
                    <a:lnTo>
                      <a:pt x="789" y="5090"/>
                    </a:lnTo>
                    <a:lnTo>
                      <a:pt x="789" y="5090"/>
                    </a:lnTo>
                    <a:lnTo>
                      <a:pt x="776" y="509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9900"/>
                  </a:gs>
                  <a:gs pos="100000">
                    <a:srgbClr val="FFCC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cap="flat" cmpd="sng">
                    <a:solidFill>
                      <a:srgbClr val="DFDFDF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57" name="Freeform 47">
                <a:extLst>
                  <a:ext uri="{FF2B5EF4-FFF2-40B4-BE49-F238E27FC236}">
                    <a16:creationId xmlns:a16="http://schemas.microsoft.com/office/drawing/2014/main" id="{BE508EFC-0CE3-B33C-3C03-E698908B1B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8" y="2213"/>
                <a:ext cx="62" cy="1257"/>
              </a:xfrm>
              <a:custGeom>
                <a:avLst/>
                <a:gdLst>
                  <a:gd name="T0" fmla="*/ 247 w 247"/>
                  <a:gd name="T1" fmla="*/ 5026 h 5026"/>
                  <a:gd name="T2" fmla="*/ 117 w 247"/>
                  <a:gd name="T3" fmla="*/ 4960 h 5026"/>
                  <a:gd name="T4" fmla="*/ 53 w 247"/>
                  <a:gd name="T5" fmla="*/ 4897 h 5026"/>
                  <a:gd name="T6" fmla="*/ 27 w 247"/>
                  <a:gd name="T7" fmla="*/ 4715 h 5026"/>
                  <a:gd name="T8" fmla="*/ 14 w 247"/>
                  <a:gd name="T9" fmla="*/ 0 h 5026"/>
                  <a:gd name="T10" fmla="*/ 0 w 247"/>
                  <a:gd name="T11" fmla="*/ 0 h 50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7" h="5026">
                    <a:moveTo>
                      <a:pt x="247" y="5026"/>
                    </a:moveTo>
                    <a:lnTo>
                      <a:pt x="117" y="4960"/>
                    </a:lnTo>
                    <a:lnTo>
                      <a:pt x="53" y="4897"/>
                    </a:lnTo>
                    <a:lnTo>
                      <a:pt x="27" y="4715"/>
                    </a:lnTo>
                    <a:lnTo>
                      <a:pt x="14" y="0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rgbClr val="009900"/>
                  </a:gs>
                  <a:gs pos="100000">
                    <a:srgbClr val="FFCC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99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58" name="Freeform 48">
                <a:extLst>
                  <a:ext uri="{FF2B5EF4-FFF2-40B4-BE49-F238E27FC236}">
                    <a16:creationId xmlns:a16="http://schemas.microsoft.com/office/drawing/2014/main" id="{2C78AFE1-EF0B-FA7C-9E7C-6A6E9ECF62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4" y="2626"/>
                <a:ext cx="307" cy="813"/>
              </a:xfrm>
              <a:custGeom>
                <a:avLst/>
                <a:gdLst>
                  <a:gd name="T0" fmla="*/ 26 w 1228"/>
                  <a:gd name="T1" fmla="*/ 3095 h 3251"/>
                  <a:gd name="T2" fmla="*/ 13 w 1228"/>
                  <a:gd name="T3" fmla="*/ 2720 h 3251"/>
                  <a:gd name="T4" fmla="*/ 130 w 1228"/>
                  <a:gd name="T5" fmla="*/ 2331 h 3251"/>
                  <a:gd name="T6" fmla="*/ 26 w 1228"/>
                  <a:gd name="T7" fmla="*/ 2176 h 3251"/>
                  <a:gd name="T8" fmla="*/ 143 w 1228"/>
                  <a:gd name="T9" fmla="*/ 2033 h 3251"/>
                  <a:gd name="T10" fmla="*/ 284 w 1228"/>
                  <a:gd name="T11" fmla="*/ 2189 h 3251"/>
                  <a:gd name="T12" fmla="*/ 517 w 1228"/>
                  <a:gd name="T13" fmla="*/ 1839 h 3251"/>
                  <a:gd name="T14" fmla="*/ 387 w 1228"/>
                  <a:gd name="T15" fmla="*/ 1542 h 3251"/>
                  <a:gd name="T16" fmla="*/ 103 w 1228"/>
                  <a:gd name="T17" fmla="*/ 1606 h 3251"/>
                  <a:gd name="T18" fmla="*/ 156 w 1228"/>
                  <a:gd name="T19" fmla="*/ 1671 h 3251"/>
                  <a:gd name="T20" fmla="*/ 297 w 1228"/>
                  <a:gd name="T21" fmla="*/ 1736 h 3251"/>
                  <a:gd name="T22" fmla="*/ 207 w 1228"/>
                  <a:gd name="T23" fmla="*/ 1865 h 3251"/>
                  <a:gd name="T24" fmla="*/ 13 w 1228"/>
                  <a:gd name="T25" fmla="*/ 1684 h 3251"/>
                  <a:gd name="T26" fmla="*/ 13 w 1228"/>
                  <a:gd name="T27" fmla="*/ 1308 h 3251"/>
                  <a:gd name="T28" fmla="*/ 90 w 1228"/>
                  <a:gd name="T29" fmla="*/ 880 h 3251"/>
                  <a:gd name="T30" fmla="*/ 78 w 1228"/>
                  <a:gd name="T31" fmla="*/ 712 h 3251"/>
                  <a:gd name="T32" fmla="*/ 40 w 1228"/>
                  <a:gd name="T33" fmla="*/ 427 h 3251"/>
                  <a:gd name="T34" fmla="*/ 13 w 1228"/>
                  <a:gd name="T35" fmla="*/ 65 h 3251"/>
                  <a:gd name="T36" fmla="*/ 103 w 1228"/>
                  <a:gd name="T37" fmla="*/ 39 h 3251"/>
                  <a:gd name="T38" fmla="*/ 103 w 1228"/>
                  <a:gd name="T39" fmla="*/ 259 h 3251"/>
                  <a:gd name="T40" fmla="*/ 284 w 1228"/>
                  <a:gd name="T41" fmla="*/ 673 h 3251"/>
                  <a:gd name="T42" fmla="*/ 220 w 1228"/>
                  <a:gd name="T43" fmla="*/ 867 h 3251"/>
                  <a:gd name="T44" fmla="*/ 323 w 1228"/>
                  <a:gd name="T45" fmla="*/ 932 h 3251"/>
                  <a:gd name="T46" fmla="*/ 387 w 1228"/>
                  <a:gd name="T47" fmla="*/ 1152 h 3251"/>
                  <a:gd name="T48" fmla="*/ 233 w 1228"/>
                  <a:gd name="T49" fmla="*/ 1217 h 3251"/>
                  <a:gd name="T50" fmla="*/ 246 w 1228"/>
                  <a:gd name="T51" fmla="*/ 1062 h 3251"/>
                  <a:gd name="T52" fmla="*/ 156 w 1228"/>
                  <a:gd name="T53" fmla="*/ 1010 h 3251"/>
                  <a:gd name="T54" fmla="*/ 103 w 1228"/>
                  <a:gd name="T55" fmla="*/ 1257 h 3251"/>
                  <a:gd name="T56" fmla="*/ 530 w 1228"/>
                  <a:gd name="T57" fmla="*/ 1554 h 3251"/>
                  <a:gd name="T58" fmla="*/ 582 w 1228"/>
                  <a:gd name="T59" fmla="*/ 1994 h 3251"/>
                  <a:gd name="T60" fmla="*/ 272 w 1228"/>
                  <a:gd name="T61" fmla="*/ 2293 h 3251"/>
                  <a:gd name="T62" fmla="*/ 143 w 1228"/>
                  <a:gd name="T63" fmla="*/ 2551 h 3251"/>
                  <a:gd name="T64" fmla="*/ 711 w 1228"/>
                  <a:gd name="T65" fmla="*/ 2319 h 3251"/>
                  <a:gd name="T66" fmla="*/ 659 w 1228"/>
                  <a:gd name="T67" fmla="*/ 2240 h 3251"/>
                  <a:gd name="T68" fmla="*/ 801 w 1228"/>
                  <a:gd name="T69" fmla="*/ 2021 h 3251"/>
                  <a:gd name="T70" fmla="*/ 970 w 1228"/>
                  <a:gd name="T71" fmla="*/ 2228 h 3251"/>
                  <a:gd name="T72" fmla="*/ 918 w 1228"/>
                  <a:gd name="T73" fmla="*/ 2499 h 3251"/>
                  <a:gd name="T74" fmla="*/ 1021 w 1228"/>
                  <a:gd name="T75" fmla="*/ 2668 h 3251"/>
                  <a:gd name="T76" fmla="*/ 1034 w 1228"/>
                  <a:gd name="T77" fmla="*/ 2577 h 3251"/>
                  <a:gd name="T78" fmla="*/ 1228 w 1228"/>
                  <a:gd name="T79" fmla="*/ 2616 h 3251"/>
                  <a:gd name="T80" fmla="*/ 1060 w 1228"/>
                  <a:gd name="T81" fmla="*/ 2785 h 3251"/>
                  <a:gd name="T82" fmla="*/ 866 w 1228"/>
                  <a:gd name="T83" fmla="*/ 2888 h 3251"/>
                  <a:gd name="T84" fmla="*/ 569 w 1228"/>
                  <a:gd name="T85" fmla="*/ 2823 h 3251"/>
                  <a:gd name="T86" fmla="*/ 724 w 1228"/>
                  <a:gd name="T87" fmla="*/ 2643 h 3251"/>
                  <a:gd name="T88" fmla="*/ 724 w 1228"/>
                  <a:gd name="T89" fmla="*/ 2785 h 3251"/>
                  <a:gd name="T90" fmla="*/ 841 w 1228"/>
                  <a:gd name="T91" fmla="*/ 2810 h 3251"/>
                  <a:gd name="T92" fmla="*/ 841 w 1228"/>
                  <a:gd name="T93" fmla="*/ 2526 h 3251"/>
                  <a:gd name="T94" fmla="*/ 556 w 1228"/>
                  <a:gd name="T95" fmla="*/ 2409 h 3251"/>
                  <a:gd name="T96" fmla="*/ 168 w 1228"/>
                  <a:gd name="T97" fmla="*/ 2668 h 3251"/>
                  <a:gd name="T98" fmla="*/ 387 w 1228"/>
                  <a:gd name="T99" fmla="*/ 2720 h 3251"/>
                  <a:gd name="T100" fmla="*/ 440 w 1228"/>
                  <a:gd name="T101" fmla="*/ 2913 h 3251"/>
                  <a:gd name="T102" fmla="*/ 207 w 1228"/>
                  <a:gd name="T103" fmla="*/ 2913 h 3251"/>
                  <a:gd name="T104" fmla="*/ 156 w 1228"/>
                  <a:gd name="T105" fmla="*/ 3121 h 3251"/>
                  <a:gd name="T106" fmla="*/ 156 w 1228"/>
                  <a:gd name="T107" fmla="*/ 3251 h 3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28" h="3251">
                    <a:moveTo>
                      <a:pt x="156" y="3251"/>
                    </a:moveTo>
                    <a:lnTo>
                      <a:pt x="78" y="3198"/>
                    </a:lnTo>
                    <a:lnTo>
                      <a:pt x="26" y="3095"/>
                    </a:lnTo>
                    <a:lnTo>
                      <a:pt x="13" y="2966"/>
                    </a:lnTo>
                    <a:lnTo>
                      <a:pt x="13" y="2836"/>
                    </a:lnTo>
                    <a:lnTo>
                      <a:pt x="13" y="2720"/>
                    </a:lnTo>
                    <a:lnTo>
                      <a:pt x="40" y="2590"/>
                    </a:lnTo>
                    <a:lnTo>
                      <a:pt x="78" y="2448"/>
                    </a:lnTo>
                    <a:lnTo>
                      <a:pt x="130" y="2331"/>
                    </a:lnTo>
                    <a:lnTo>
                      <a:pt x="130" y="2293"/>
                    </a:lnTo>
                    <a:lnTo>
                      <a:pt x="103" y="2202"/>
                    </a:lnTo>
                    <a:lnTo>
                      <a:pt x="26" y="2176"/>
                    </a:lnTo>
                    <a:lnTo>
                      <a:pt x="26" y="2099"/>
                    </a:lnTo>
                    <a:lnTo>
                      <a:pt x="78" y="2033"/>
                    </a:lnTo>
                    <a:lnTo>
                      <a:pt x="143" y="2033"/>
                    </a:lnTo>
                    <a:lnTo>
                      <a:pt x="220" y="2072"/>
                    </a:lnTo>
                    <a:lnTo>
                      <a:pt x="284" y="2136"/>
                    </a:lnTo>
                    <a:lnTo>
                      <a:pt x="284" y="2189"/>
                    </a:lnTo>
                    <a:lnTo>
                      <a:pt x="362" y="2149"/>
                    </a:lnTo>
                    <a:lnTo>
                      <a:pt x="479" y="2021"/>
                    </a:lnTo>
                    <a:lnTo>
                      <a:pt x="517" y="1839"/>
                    </a:lnTo>
                    <a:lnTo>
                      <a:pt x="504" y="1709"/>
                    </a:lnTo>
                    <a:lnTo>
                      <a:pt x="453" y="1606"/>
                    </a:lnTo>
                    <a:lnTo>
                      <a:pt x="387" y="1542"/>
                    </a:lnTo>
                    <a:lnTo>
                      <a:pt x="284" y="1515"/>
                    </a:lnTo>
                    <a:lnTo>
                      <a:pt x="130" y="1542"/>
                    </a:lnTo>
                    <a:lnTo>
                      <a:pt x="103" y="1606"/>
                    </a:lnTo>
                    <a:lnTo>
                      <a:pt x="90" y="1632"/>
                    </a:lnTo>
                    <a:lnTo>
                      <a:pt x="117" y="1684"/>
                    </a:lnTo>
                    <a:lnTo>
                      <a:pt x="156" y="1671"/>
                    </a:lnTo>
                    <a:lnTo>
                      <a:pt x="207" y="1657"/>
                    </a:lnTo>
                    <a:lnTo>
                      <a:pt x="259" y="1696"/>
                    </a:lnTo>
                    <a:lnTo>
                      <a:pt x="297" y="1736"/>
                    </a:lnTo>
                    <a:lnTo>
                      <a:pt x="297" y="1801"/>
                    </a:lnTo>
                    <a:lnTo>
                      <a:pt x="259" y="1839"/>
                    </a:lnTo>
                    <a:lnTo>
                      <a:pt x="207" y="1865"/>
                    </a:lnTo>
                    <a:lnTo>
                      <a:pt x="90" y="1839"/>
                    </a:lnTo>
                    <a:lnTo>
                      <a:pt x="40" y="1762"/>
                    </a:lnTo>
                    <a:lnTo>
                      <a:pt x="13" y="1684"/>
                    </a:lnTo>
                    <a:lnTo>
                      <a:pt x="13" y="1580"/>
                    </a:lnTo>
                    <a:lnTo>
                      <a:pt x="130" y="1450"/>
                    </a:lnTo>
                    <a:lnTo>
                      <a:pt x="13" y="1308"/>
                    </a:lnTo>
                    <a:lnTo>
                      <a:pt x="13" y="1179"/>
                    </a:lnTo>
                    <a:lnTo>
                      <a:pt x="0" y="1037"/>
                    </a:lnTo>
                    <a:lnTo>
                      <a:pt x="90" y="880"/>
                    </a:lnTo>
                    <a:lnTo>
                      <a:pt x="194" y="738"/>
                    </a:lnTo>
                    <a:lnTo>
                      <a:pt x="168" y="712"/>
                    </a:lnTo>
                    <a:lnTo>
                      <a:pt x="78" y="712"/>
                    </a:lnTo>
                    <a:lnTo>
                      <a:pt x="26" y="622"/>
                    </a:lnTo>
                    <a:lnTo>
                      <a:pt x="78" y="480"/>
                    </a:lnTo>
                    <a:lnTo>
                      <a:pt x="40" y="427"/>
                    </a:lnTo>
                    <a:lnTo>
                      <a:pt x="26" y="323"/>
                    </a:lnTo>
                    <a:lnTo>
                      <a:pt x="13" y="143"/>
                    </a:lnTo>
                    <a:lnTo>
                      <a:pt x="13" y="65"/>
                    </a:lnTo>
                    <a:lnTo>
                      <a:pt x="40" y="0"/>
                    </a:lnTo>
                    <a:lnTo>
                      <a:pt x="90" y="13"/>
                    </a:lnTo>
                    <a:lnTo>
                      <a:pt x="103" y="39"/>
                    </a:lnTo>
                    <a:lnTo>
                      <a:pt x="130" y="90"/>
                    </a:lnTo>
                    <a:lnTo>
                      <a:pt x="103" y="143"/>
                    </a:lnTo>
                    <a:lnTo>
                      <a:pt x="103" y="259"/>
                    </a:lnTo>
                    <a:lnTo>
                      <a:pt x="143" y="363"/>
                    </a:lnTo>
                    <a:lnTo>
                      <a:pt x="272" y="596"/>
                    </a:lnTo>
                    <a:lnTo>
                      <a:pt x="284" y="673"/>
                    </a:lnTo>
                    <a:lnTo>
                      <a:pt x="272" y="777"/>
                    </a:lnTo>
                    <a:lnTo>
                      <a:pt x="246" y="829"/>
                    </a:lnTo>
                    <a:lnTo>
                      <a:pt x="220" y="867"/>
                    </a:lnTo>
                    <a:lnTo>
                      <a:pt x="220" y="907"/>
                    </a:lnTo>
                    <a:lnTo>
                      <a:pt x="259" y="920"/>
                    </a:lnTo>
                    <a:lnTo>
                      <a:pt x="323" y="932"/>
                    </a:lnTo>
                    <a:lnTo>
                      <a:pt x="375" y="984"/>
                    </a:lnTo>
                    <a:lnTo>
                      <a:pt x="427" y="1075"/>
                    </a:lnTo>
                    <a:lnTo>
                      <a:pt x="387" y="1152"/>
                    </a:lnTo>
                    <a:lnTo>
                      <a:pt x="350" y="1204"/>
                    </a:lnTo>
                    <a:lnTo>
                      <a:pt x="297" y="1244"/>
                    </a:lnTo>
                    <a:lnTo>
                      <a:pt x="233" y="1217"/>
                    </a:lnTo>
                    <a:lnTo>
                      <a:pt x="220" y="1165"/>
                    </a:lnTo>
                    <a:lnTo>
                      <a:pt x="220" y="1100"/>
                    </a:lnTo>
                    <a:lnTo>
                      <a:pt x="246" y="1062"/>
                    </a:lnTo>
                    <a:lnTo>
                      <a:pt x="246" y="1010"/>
                    </a:lnTo>
                    <a:lnTo>
                      <a:pt x="233" y="1010"/>
                    </a:lnTo>
                    <a:lnTo>
                      <a:pt x="156" y="1010"/>
                    </a:lnTo>
                    <a:lnTo>
                      <a:pt x="117" y="1075"/>
                    </a:lnTo>
                    <a:lnTo>
                      <a:pt x="90" y="1140"/>
                    </a:lnTo>
                    <a:lnTo>
                      <a:pt x="103" y="1257"/>
                    </a:lnTo>
                    <a:lnTo>
                      <a:pt x="194" y="1347"/>
                    </a:lnTo>
                    <a:lnTo>
                      <a:pt x="323" y="1425"/>
                    </a:lnTo>
                    <a:lnTo>
                      <a:pt x="530" y="1554"/>
                    </a:lnTo>
                    <a:lnTo>
                      <a:pt x="607" y="1684"/>
                    </a:lnTo>
                    <a:lnTo>
                      <a:pt x="634" y="1839"/>
                    </a:lnTo>
                    <a:lnTo>
                      <a:pt x="582" y="1994"/>
                    </a:lnTo>
                    <a:lnTo>
                      <a:pt x="504" y="2124"/>
                    </a:lnTo>
                    <a:lnTo>
                      <a:pt x="387" y="2202"/>
                    </a:lnTo>
                    <a:lnTo>
                      <a:pt x="272" y="2293"/>
                    </a:lnTo>
                    <a:lnTo>
                      <a:pt x="220" y="2356"/>
                    </a:lnTo>
                    <a:lnTo>
                      <a:pt x="168" y="2448"/>
                    </a:lnTo>
                    <a:lnTo>
                      <a:pt x="143" y="2551"/>
                    </a:lnTo>
                    <a:lnTo>
                      <a:pt x="284" y="2435"/>
                    </a:lnTo>
                    <a:lnTo>
                      <a:pt x="453" y="2331"/>
                    </a:lnTo>
                    <a:lnTo>
                      <a:pt x="711" y="2319"/>
                    </a:lnTo>
                    <a:lnTo>
                      <a:pt x="801" y="2293"/>
                    </a:lnTo>
                    <a:lnTo>
                      <a:pt x="698" y="2253"/>
                    </a:lnTo>
                    <a:lnTo>
                      <a:pt x="659" y="2240"/>
                    </a:lnTo>
                    <a:lnTo>
                      <a:pt x="647" y="2136"/>
                    </a:lnTo>
                    <a:lnTo>
                      <a:pt x="711" y="2046"/>
                    </a:lnTo>
                    <a:lnTo>
                      <a:pt x="801" y="2021"/>
                    </a:lnTo>
                    <a:lnTo>
                      <a:pt x="905" y="2072"/>
                    </a:lnTo>
                    <a:lnTo>
                      <a:pt x="931" y="2149"/>
                    </a:lnTo>
                    <a:lnTo>
                      <a:pt x="970" y="2228"/>
                    </a:lnTo>
                    <a:lnTo>
                      <a:pt x="905" y="2319"/>
                    </a:lnTo>
                    <a:lnTo>
                      <a:pt x="853" y="2396"/>
                    </a:lnTo>
                    <a:lnTo>
                      <a:pt x="918" y="2499"/>
                    </a:lnTo>
                    <a:lnTo>
                      <a:pt x="956" y="2643"/>
                    </a:lnTo>
                    <a:lnTo>
                      <a:pt x="956" y="2668"/>
                    </a:lnTo>
                    <a:lnTo>
                      <a:pt x="1021" y="2668"/>
                    </a:lnTo>
                    <a:lnTo>
                      <a:pt x="1073" y="2655"/>
                    </a:lnTo>
                    <a:lnTo>
                      <a:pt x="1086" y="2629"/>
                    </a:lnTo>
                    <a:lnTo>
                      <a:pt x="1034" y="2577"/>
                    </a:lnTo>
                    <a:lnTo>
                      <a:pt x="1099" y="2486"/>
                    </a:lnTo>
                    <a:lnTo>
                      <a:pt x="1215" y="2513"/>
                    </a:lnTo>
                    <a:lnTo>
                      <a:pt x="1228" y="2616"/>
                    </a:lnTo>
                    <a:lnTo>
                      <a:pt x="1203" y="2693"/>
                    </a:lnTo>
                    <a:lnTo>
                      <a:pt x="1150" y="2758"/>
                    </a:lnTo>
                    <a:lnTo>
                      <a:pt x="1060" y="2785"/>
                    </a:lnTo>
                    <a:lnTo>
                      <a:pt x="996" y="2758"/>
                    </a:lnTo>
                    <a:lnTo>
                      <a:pt x="905" y="2850"/>
                    </a:lnTo>
                    <a:lnTo>
                      <a:pt x="866" y="2888"/>
                    </a:lnTo>
                    <a:lnTo>
                      <a:pt x="814" y="2913"/>
                    </a:lnTo>
                    <a:lnTo>
                      <a:pt x="659" y="2927"/>
                    </a:lnTo>
                    <a:lnTo>
                      <a:pt x="569" y="2823"/>
                    </a:lnTo>
                    <a:lnTo>
                      <a:pt x="569" y="2706"/>
                    </a:lnTo>
                    <a:lnTo>
                      <a:pt x="607" y="2643"/>
                    </a:lnTo>
                    <a:lnTo>
                      <a:pt x="724" y="2643"/>
                    </a:lnTo>
                    <a:lnTo>
                      <a:pt x="763" y="2706"/>
                    </a:lnTo>
                    <a:lnTo>
                      <a:pt x="763" y="2746"/>
                    </a:lnTo>
                    <a:lnTo>
                      <a:pt x="724" y="2785"/>
                    </a:lnTo>
                    <a:lnTo>
                      <a:pt x="711" y="2836"/>
                    </a:lnTo>
                    <a:lnTo>
                      <a:pt x="776" y="2850"/>
                    </a:lnTo>
                    <a:lnTo>
                      <a:pt x="841" y="2810"/>
                    </a:lnTo>
                    <a:lnTo>
                      <a:pt x="892" y="2733"/>
                    </a:lnTo>
                    <a:lnTo>
                      <a:pt x="892" y="2655"/>
                    </a:lnTo>
                    <a:lnTo>
                      <a:pt x="841" y="2526"/>
                    </a:lnTo>
                    <a:lnTo>
                      <a:pt x="737" y="2448"/>
                    </a:lnTo>
                    <a:lnTo>
                      <a:pt x="686" y="2396"/>
                    </a:lnTo>
                    <a:lnTo>
                      <a:pt x="556" y="2409"/>
                    </a:lnTo>
                    <a:lnTo>
                      <a:pt x="362" y="2513"/>
                    </a:lnTo>
                    <a:lnTo>
                      <a:pt x="220" y="2590"/>
                    </a:lnTo>
                    <a:lnTo>
                      <a:pt x="168" y="2668"/>
                    </a:lnTo>
                    <a:lnTo>
                      <a:pt x="168" y="2785"/>
                    </a:lnTo>
                    <a:lnTo>
                      <a:pt x="310" y="2720"/>
                    </a:lnTo>
                    <a:lnTo>
                      <a:pt x="387" y="2720"/>
                    </a:lnTo>
                    <a:lnTo>
                      <a:pt x="465" y="2771"/>
                    </a:lnTo>
                    <a:lnTo>
                      <a:pt x="491" y="2863"/>
                    </a:lnTo>
                    <a:lnTo>
                      <a:pt x="440" y="2913"/>
                    </a:lnTo>
                    <a:lnTo>
                      <a:pt x="350" y="2888"/>
                    </a:lnTo>
                    <a:lnTo>
                      <a:pt x="297" y="2888"/>
                    </a:lnTo>
                    <a:lnTo>
                      <a:pt x="207" y="2913"/>
                    </a:lnTo>
                    <a:lnTo>
                      <a:pt x="168" y="2953"/>
                    </a:lnTo>
                    <a:lnTo>
                      <a:pt x="156" y="3018"/>
                    </a:lnTo>
                    <a:lnTo>
                      <a:pt x="156" y="3121"/>
                    </a:lnTo>
                    <a:lnTo>
                      <a:pt x="168" y="3173"/>
                    </a:lnTo>
                    <a:lnTo>
                      <a:pt x="168" y="3173"/>
                    </a:lnTo>
                    <a:lnTo>
                      <a:pt x="156" y="325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9900"/>
                  </a:gs>
                  <a:gs pos="100000">
                    <a:srgbClr val="FFCC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DFDFDF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</p:grpSp>
        <p:grpSp>
          <p:nvGrpSpPr>
            <p:cNvPr id="11" name="Group 49">
              <a:extLst>
                <a:ext uri="{FF2B5EF4-FFF2-40B4-BE49-F238E27FC236}">
                  <a16:creationId xmlns:a16="http://schemas.microsoft.com/office/drawing/2014/main" id="{7F46DCC9-9AB9-5507-1DA7-0CD8FB6BCB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63246" y="3470275"/>
              <a:ext cx="800100" cy="2740025"/>
              <a:chOff x="3858" y="2207"/>
              <a:chExt cx="411" cy="1347"/>
            </a:xfrm>
          </p:grpSpPr>
          <p:sp>
            <p:nvSpPr>
              <p:cNvPr id="153" name="Freeform 50">
                <a:extLst>
                  <a:ext uri="{FF2B5EF4-FFF2-40B4-BE49-F238E27FC236}">
                    <a16:creationId xmlns:a16="http://schemas.microsoft.com/office/drawing/2014/main" id="{EEE5401F-51FA-79D1-1E35-B6506ED63F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1" y="2207"/>
                <a:ext cx="278" cy="1347"/>
              </a:xfrm>
              <a:custGeom>
                <a:avLst/>
                <a:gdLst>
                  <a:gd name="T0" fmla="*/ 335 w 1111"/>
                  <a:gd name="T1" fmla="*/ 5090 h 5387"/>
                  <a:gd name="T2" fmla="*/ 335 w 1111"/>
                  <a:gd name="T3" fmla="*/ 5154 h 5387"/>
                  <a:gd name="T4" fmla="*/ 425 w 1111"/>
                  <a:gd name="T5" fmla="*/ 5207 h 5387"/>
                  <a:gd name="T6" fmla="*/ 477 w 1111"/>
                  <a:gd name="T7" fmla="*/ 5232 h 5387"/>
                  <a:gd name="T8" fmla="*/ 594 w 1111"/>
                  <a:gd name="T9" fmla="*/ 5219 h 5387"/>
                  <a:gd name="T10" fmla="*/ 684 w 1111"/>
                  <a:gd name="T11" fmla="*/ 5154 h 5387"/>
                  <a:gd name="T12" fmla="*/ 774 w 1111"/>
                  <a:gd name="T13" fmla="*/ 5063 h 5387"/>
                  <a:gd name="T14" fmla="*/ 851 w 1111"/>
                  <a:gd name="T15" fmla="*/ 4960 h 5387"/>
                  <a:gd name="T16" fmla="*/ 917 w 1111"/>
                  <a:gd name="T17" fmla="*/ 4857 h 5387"/>
                  <a:gd name="T18" fmla="*/ 917 w 1111"/>
                  <a:gd name="T19" fmla="*/ 4740 h 5387"/>
                  <a:gd name="T20" fmla="*/ 930 w 1111"/>
                  <a:gd name="T21" fmla="*/ 0 h 5387"/>
                  <a:gd name="T22" fmla="*/ 1111 w 1111"/>
                  <a:gd name="T23" fmla="*/ 0 h 5387"/>
                  <a:gd name="T24" fmla="*/ 1098 w 1111"/>
                  <a:gd name="T25" fmla="*/ 4650 h 5387"/>
                  <a:gd name="T26" fmla="*/ 1058 w 1111"/>
                  <a:gd name="T27" fmla="*/ 4947 h 5387"/>
                  <a:gd name="T28" fmla="*/ 930 w 1111"/>
                  <a:gd name="T29" fmla="*/ 5142 h 5387"/>
                  <a:gd name="T30" fmla="*/ 826 w 1111"/>
                  <a:gd name="T31" fmla="*/ 5270 h 5387"/>
                  <a:gd name="T32" fmla="*/ 697 w 1111"/>
                  <a:gd name="T33" fmla="*/ 5349 h 5387"/>
                  <a:gd name="T34" fmla="*/ 504 w 1111"/>
                  <a:gd name="T35" fmla="*/ 5387 h 5387"/>
                  <a:gd name="T36" fmla="*/ 270 w 1111"/>
                  <a:gd name="T37" fmla="*/ 5349 h 5387"/>
                  <a:gd name="T38" fmla="*/ 90 w 1111"/>
                  <a:gd name="T39" fmla="*/ 5232 h 5387"/>
                  <a:gd name="T40" fmla="*/ 25 w 1111"/>
                  <a:gd name="T41" fmla="*/ 5115 h 5387"/>
                  <a:gd name="T42" fmla="*/ 0 w 1111"/>
                  <a:gd name="T43" fmla="*/ 4973 h 5387"/>
                  <a:gd name="T44" fmla="*/ 50 w 1111"/>
                  <a:gd name="T45" fmla="*/ 4843 h 5387"/>
                  <a:gd name="T46" fmla="*/ 154 w 1111"/>
                  <a:gd name="T47" fmla="*/ 4766 h 5387"/>
                  <a:gd name="T48" fmla="*/ 297 w 1111"/>
                  <a:gd name="T49" fmla="*/ 4753 h 5387"/>
                  <a:gd name="T50" fmla="*/ 413 w 1111"/>
                  <a:gd name="T51" fmla="*/ 4780 h 5387"/>
                  <a:gd name="T52" fmla="*/ 451 w 1111"/>
                  <a:gd name="T53" fmla="*/ 4883 h 5387"/>
                  <a:gd name="T54" fmla="*/ 451 w 1111"/>
                  <a:gd name="T55" fmla="*/ 4986 h 5387"/>
                  <a:gd name="T56" fmla="*/ 413 w 1111"/>
                  <a:gd name="T57" fmla="*/ 5038 h 5387"/>
                  <a:gd name="T58" fmla="*/ 322 w 1111"/>
                  <a:gd name="T59" fmla="*/ 5090 h 5387"/>
                  <a:gd name="T60" fmla="*/ 322 w 1111"/>
                  <a:gd name="T61" fmla="*/ 5090 h 5387"/>
                  <a:gd name="T62" fmla="*/ 335 w 1111"/>
                  <a:gd name="T63" fmla="*/ 5090 h 5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11" h="5387">
                    <a:moveTo>
                      <a:pt x="335" y="5090"/>
                    </a:moveTo>
                    <a:lnTo>
                      <a:pt x="335" y="5154"/>
                    </a:lnTo>
                    <a:lnTo>
                      <a:pt x="425" y="5207"/>
                    </a:lnTo>
                    <a:lnTo>
                      <a:pt x="477" y="5232"/>
                    </a:lnTo>
                    <a:lnTo>
                      <a:pt x="594" y="5219"/>
                    </a:lnTo>
                    <a:lnTo>
                      <a:pt x="684" y="5154"/>
                    </a:lnTo>
                    <a:lnTo>
                      <a:pt x="774" y="5063"/>
                    </a:lnTo>
                    <a:lnTo>
                      <a:pt x="851" y="4960"/>
                    </a:lnTo>
                    <a:lnTo>
                      <a:pt x="917" y="4857"/>
                    </a:lnTo>
                    <a:lnTo>
                      <a:pt x="917" y="4740"/>
                    </a:lnTo>
                    <a:lnTo>
                      <a:pt x="930" y="0"/>
                    </a:lnTo>
                    <a:lnTo>
                      <a:pt x="1111" y="0"/>
                    </a:lnTo>
                    <a:lnTo>
                      <a:pt x="1098" y="4650"/>
                    </a:lnTo>
                    <a:lnTo>
                      <a:pt x="1058" y="4947"/>
                    </a:lnTo>
                    <a:lnTo>
                      <a:pt x="930" y="5142"/>
                    </a:lnTo>
                    <a:lnTo>
                      <a:pt x="826" y="5270"/>
                    </a:lnTo>
                    <a:lnTo>
                      <a:pt x="697" y="5349"/>
                    </a:lnTo>
                    <a:lnTo>
                      <a:pt x="504" y="5387"/>
                    </a:lnTo>
                    <a:lnTo>
                      <a:pt x="270" y="5349"/>
                    </a:lnTo>
                    <a:lnTo>
                      <a:pt x="90" y="5232"/>
                    </a:lnTo>
                    <a:lnTo>
                      <a:pt x="25" y="5115"/>
                    </a:lnTo>
                    <a:lnTo>
                      <a:pt x="0" y="4973"/>
                    </a:lnTo>
                    <a:lnTo>
                      <a:pt x="50" y="4843"/>
                    </a:lnTo>
                    <a:lnTo>
                      <a:pt x="154" y="4766"/>
                    </a:lnTo>
                    <a:lnTo>
                      <a:pt x="297" y="4753"/>
                    </a:lnTo>
                    <a:lnTo>
                      <a:pt x="413" y="4780"/>
                    </a:lnTo>
                    <a:lnTo>
                      <a:pt x="451" y="4883"/>
                    </a:lnTo>
                    <a:lnTo>
                      <a:pt x="451" y="4986"/>
                    </a:lnTo>
                    <a:lnTo>
                      <a:pt x="413" y="5038"/>
                    </a:lnTo>
                    <a:lnTo>
                      <a:pt x="322" y="5090"/>
                    </a:lnTo>
                    <a:lnTo>
                      <a:pt x="322" y="5090"/>
                    </a:lnTo>
                    <a:lnTo>
                      <a:pt x="335" y="509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9900"/>
                  </a:gs>
                  <a:gs pos="100000">
                    <a:srgbClr val="FFCC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cap="flat" cmpd="sng">
                    <a:solidFill>
                      <a:srgbClr val="DFDFDF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54" name="Freeform 51">
                <a:extLst>
                  <a:ext uri="{FF2B5EF4-FFF2-40B4-BE49-F238E27FC236}">
                    <a16:creationId xmlns:a16="http://schemas.microsoft.com/office/drawing/2014/main" id="{384FCF3B-3A94-9628-6326-B5BE69EBD0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9" y="2210"/>
                <a:ext cx="62" cy="1256"/>
              </a:xfrm>
              <a:custGeom>
                <a:avLst/>
                <a:gdLst>
                  <a:gd name="T0" fmla="*/ 0 w 247"/>
                  <a:gd name="T1" fmla="*/ 5026 h 5026"/>
                  <a:gd name="T2" fmla="*/ 130 w 247"/>
                  <a:gd name="T3" fmla="*/ 4960 h 5026"/>
                  <a:gd name="T4" fmla="*/ 194 w 247"/>
                  <a:gd name="T5" fmla="*/ 4896 h 5026"/>
                  <a:gd name="T6" fmla="*/ 220 w 247"/>
                  <a:gd name="T7" fmla="*/ 4715 h 5026"/>
                  <a:gd name="T8" fmla="*/ 233 w 247"/>
                  <a:gd name="T9" fmla="*/ 0 h 5026"/>
                  <a:gd name="T10" fmla="*/ 247 w 247"/>
                  <a:gd name="T11" fmla="*/ 0 h 50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7" h="5026">
                    <a:moveTo>
                      <a:pt x="0" y="5026"/>
                    </a:moveTo>
                    <a:lnTo>
                      <a:pt x="130" y="4960"/>
                    </a:lnTo>
                    <a:lnTo>
                      <a:pt x="194" y="4896"/>
                    </a:lnTo>
                    <a:lnTo>
                      <a:pt x="220" y="4715"/>
                    </a:lnTo>
                    <a:lnTo>
                      <a:pt x="233" y="0"/>
                    </a:lnTo>
                    <a:lnTo>
                      <a:pt x="247" y="0"/>
                    </a:lnTo>
                  </a:path>
                </a:pathLst>
              </a:custGeom>
              <a:gradFill rotWithShape="0">
                <a:gsLst>
                  <a:gs pos="0">
                    <a:srgbClr val="009900"/>
                  </a:gs>
                  <a:gs pos="100000">
                    <a:srgbClr val="FFCC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99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55" name="Freeform 52">
                <a:extLst>
                  <a:ext uri="{FF2B5EF4-FFF2-40B4-BE49-F238E27FC236}">
                    <a16:creationId xmlns:a16="http://schemas.microsoft.com/office/drawing/2014/main" id="{E02DE769-7493-F352-25E9-C6EF5A6548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8" y="2624"/>
                <a:ext cx="307" cy="813"/>
              </a:xfrm>
              <a:custGeom>
                <a:avLst/>
                <a:gdLst>
                  <a:gd name="T0" fmla="*/ 1202 w 1228"/>
                  <a:gd name="T1" fmla="*/ 3095 h 3252"/>
                  <a:gd name="T2" fmla="*/ 1215 w 1228"/>
                  <a:gd name="T3" fmla="*/ 2720 h 3252"/>
                  <a:gd name="T4" fmla="*/ 1098 w 1228"/>
                  <a:gd name="T5" fmla="*/ 2331 h 3252"/>
                  <a:gd name="T6" fmla="*/ 1202 w 1228"/>
                  <a:gd name="T7" fmla="*/ 2176 h 3252"/>
                  <a:gd name="T8" fmla="*/ 1085 w 1228"/>
                  <a:gd name="T9" fmla="*/ 2033 h 3252"/>
                  <a:gd name="T10" fmla="*/ 944 w 1228"/>
                  <a:gd name="T11" fmla="*/ 2189 h 3252"/>
                  <a:gd name="T12" fmla="*/ 711 w 1228"/>
                  <a:gd name="T13" fmla="*/ 1839 h 3252"/>
                  <a:gd name="T14" fmla="*/ 841 w 1228"/>
                  <a:gd name="T15" fmla="*/ 1542 h 3252"/>
                  <a:gd name="T16" fmla="*/ 1125 w 1228"/>
                  <a:gd name="T17" fmla="*/ 1606 h 3252"/>
                  <a:gd name="T18" fmla="*/ 1073 w 1228"/>
                  <a:gd name="T19" fmla="*/ 1671 h 3252"/>
                  <a:gd name="T20" fmla="*/ 931 w 1228"/>
                  <a:gd name="T21" fmla="*/ 1736 h 3252"/>
                  <a:gd name="T22" fmla="*/ 1021 w 1228"/>
                  <a:gd name="T23" fmla="*/ 1866 h 3252"/>
                  <a:gd name="T24" fmla="*/ 1215 w 1228"/>
                  <a:gd name="T25" fmla="*/ 1684 h 3252"/>
                  <a:gd name="T26" fmla="*/ 1215 w 1228"/>
                  <a:gd name="T27" fmla="*/ 1309 h 3252"/>
                  <a:gd name="T28" fmla="*/ 1138 w 1228"/>
                  <a:gd name="T29" fmla="*/ 881 h 3252"/>
                  <a:gd name="T30" fmla="*/ 1151 w 1228"/>
                  <a:gd name="T31" fmla="*/ 712 h 3252"/>
                  <a:gd name="T32" fmla="*/ 1189 w 1228"/>
                  <a:gd name="T33" fmla="*/ 427 h 3252"/>
                  <a:gd name="T34" fmla="*/ 1215 w 1228"/>
                  <a:gd name="T35" fmla="*/ 65 h 3252"/>
                  <a:gd name="T36" fmla="*/ 1125 w 1228"/>
                  <a:gd name="T37" fmla="*/ 40 h 3252"/>
                  <a:gd name="T38" fmla="*/ 1125 w 1228"/>
                  <a:gd name="T39" fmla="*/ 260 h 3252"/>
                  <a:gd name="T40" fmla="*/ 944 w 1228"/>
                  <a:gd name="T41" fmla="*/ 674 h 3252"/>
                  <a:gd name="T42" fmla="*/ 1008 w 1228"/>
                  <a:gd name="T43" fmla="*/ 867 h 3252"/>
                  <a:gd name="T44" fmla="*/ 905 w 1228"/>
                  <a:gd name="T45" fmla="*/ 932 h 3252"/>
                  <a:gd name="T46" fmla="*/ 841 w 1228"/>
                  <a:gd name="T47" fmla="*/ 1152 h 3252"/>
                  <a:gd name="T48" fmla="*/ 995 w 1228"/>
                  <a:gd name="T49" fmla="*/ 1217 h 3252"/>
                  <a:gd name="T50" fmla="*/ 982 w 1228"/>
                  <a:gd name="T51" fmla="*/ 1062 h 3252"/>
                  <a:gd name="T52" fmla="*/ 1073 w 1228"/>
                  <a:gd name="T53" fmla="*/ 1010 h 3252"/>
                  <a:gd name="T54" fmla="*/ 1125 w 1228"/>
                  <a:gd name="T55" fmla="*/ 1257 h 3252"/>
                  <a:gd name="T56" fmla="*/ 698 w 1228"/>
                  <a:gd name="T57" fmla="*/ 1554 h 3252"/>
                  <a:gd name="T58" fmla="*/ 646 w 1228"/>
                  <a:gd name="T59" fmla="*/ 1995 h 3252"/>
                  <a:gd name="T60" fmla="*/ 956 w 1228"/>
                  <a:gd name="T61" fmla="*/ 2293 h 3252"/>
                  <a:gd name="T62" fmla="*/ 1085 w 1228"/>
                  <a:gd name="T63" fmla="*/ 2552 h 3252"/>
                  <a:gd name="T64" fmla="*/ 517 w 1228"/>
                  <a:gd name="T65" fmla="*/ 2319 h 3252"/>
                  <a:gd name="T66" fmla="*/ 569 w 1228"/>
                  <a:gd name="T67" fmla="*/ 2240 h 3252"/>
                  <a:gd name="T68" fmla="*/ 427 w 1228"/>
                  <a:gd name="T69" fmla="*/ 2021 h 3252"/>
                  <a:gd name="T70" fmla="*/ 259 w 1228"/>
                  <a:gd name="T71" fmla="*/ 2228 h 3252"/>
                  <a:gd name="T72" fmla="*/ 310 w 1228"/>
                  <a:gd name="T73" fmla="*/ 2500 h 3252"/>
                  <a:gd name="T74" fmla="*/ 207 w 1228"/>
                  <a:gd name="T75" fmla="*/ 2668 h 3252"/>
                  <a:gd name="T76" fmla="*/ 194 w 1228"/>
                  <a:gd name="T77" fmla="*/ 2577 h 3252"/>
                  <a:gd name="T78" fmla="*/ 0 w 1228"/>
                  <a:gd name="T79" fmla="*/ 2616 h 3252"/>
                  <a:gd name="T80" fmla="*/ 168 w 1228"/>
                  <a:gd name="T81" fmla="*/ 2785 h 3252"/>
                  <a:gd name="T82" fmla="*/ 362 w 1228"/>
                  <a:gd name="T83" fmla="*/ 2888 h 3252"/>
                  <a:gd name="T84" fmla="*/ 659 w 1228"/>
                  <a:gd name="T85" fmla="*/ 2823 h 3252"/>
                  <a:gd name="T86" fmla="*/ 504 w 1228"/>
                  <a:gd name="T87" fmla="*/ 2643 h 3252"/>
                  <a:gd name="T88" fmla="*/ 504 w 1228"/>
                  <a:gd name="T89" fmla="*/ 2785 h 3252"/>
                  <a:gd name="T90" fmla="*/ 387 w 1228"/>
                  <a:gd name="T91" fmla="*/ 2810 h 3252"/>
                  <a:gd name="T92" fmla="*/ 387 w 1228"/>
                  <a:gd name="T93" fmla="*/ 2526 h 3252"/>
                  <a:gd name="T94" fmla="*/ 672 w 1228"/>
                  <a:gd name="T95" fmla="*/ 2410 h 3252"/>
                  <a:gd name="T96" fmla="*/ 1060 w 1228"/>
                  <a:gd name="T97" fmla="*/ 2668 h 3252"/>
                  <a:gd name="T98" fmla="*/ 841 w 1228"/>
                  <a:gd name="T99" fmla="*/ 2720 h 3252"/>
                  <a:gd name="T100" fmla="*/ 788 w 1228"/>
                  <a:gd name="T101" fmla="*/ 2914 h 3252"/>
                  <a:gd name="T102" fmla="*/ 1021 w 1228"/>
                  <a:gd name="T103" fmla="*/ 2914 h 3252"/>
                  <a:gd name="T104" fmla="*/ 1073 w 1228"/>
                  <a:gd name="T105" fmla="*/ 3122 h 3252"/>
                  <a:gd name="T106" fmla="*/ 1073 w 1228"/>
                  <a:gd name="T107" fmla="*/ 3252 h 3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28" h="3252">
                    <a:moveTo>
                      <a:pt x="1073" y="3252"/>
                    </a:moveTo>
                    <a:lnTo>
                      <a:pt x="1151" y="3199"/>
                    </a:lnTo>
                    <a:lnTo>
                      <a:pt x="1202" y="3095"/>
                    </a:lnTo>
                    <a:lnTo>
                      <a:pt x="1215" y="2967"/>
                    </a:lnTo>
                    <a:lnTo>
                      <a:pt x="1215" y="2837"/>
                    </a:lnTo>
                    <a:lnTo>
                      <a:pt x="1215" y="2720"/>
                    </a:lnTo>
                    <a:lnTo>
                      <a:pt x="1189" y="2590"/>
                    </a:lnTo>
                    <a:lnTo>
                      <a:pt x="1151" y="2448"/>
                    </a:lnTo>
                    <a:lnTo>
                      <a:pt x="1098" y="2331"/>
                    </a:lnTo>
                    <a:lnTo>
                      <a:pt x="1098" y="2293"/>
                    </a:lnTo>
                    <a:lnTo>
                      <a:pt x="1125" y="2203"/>
                    </a:lnTo>
                    <a:lnTo>
                      <a:pt x="1202" y="2176"/>
                    </a:lnTo>
                    <a:lnTo>
                      <a:pt x="1202" y="2099"/>
                    </a:lnTo>
                    <a:lnTo>
                      <a:pt x="1151" y="2033"/>
                    </a:lnTo>
                    <a:lnTo>
                      <a:pt x="1085" y="2033"/>
                    </a:lnTo>
                    <a:lnTo>
                      <a:pt x="1008" y="2073"/>
                    </a:lnTo>
                    <a:lnTo>
                      <a:pt x="944" y="2137"/>
                    </a:lnTo>
                    <a:lnTo>
                      <a:pt x="944" y="2189"/>
                    </a:lnTo>
                    <a:lnTo>
                      <a:pt x="866" y="2150"/>
                    </a:lnTo>
                    <a:lnTo>
                      <a:pt x="749" y="2021"/>
                    </a:lnTo>
                    <a:lnTo>
                      <a:pt x="711" y="1839"/>
                    </a:lnTo>
                    <a:lnTo>
                      <a:pt x="724" y="1709"/>
                    </a:lnTo>
                    <a:lnTo>
                      <a:pt x="776" y="1606"/>
                    </a:lnTo>
                    <a:lnTo>
                      <a:pt x="841" y="1542"/>
                    </a:lnTo>
                    <a:lnTo>
                      <a:pt x="944" y="1516"/>
                    </a:lnTo>
                    <a:lnTo>
                      <a:pt x="1098" y="1542"/>
                    </a:lnTo>
                    <a:lnTo>
                      <a:pt x="1125" y="1606"/>
                    </a:lnTo>
                    <a:lnTo>
                      <a:pt x="1138" y="1632"/>
                    </a:lnTo>
                    <a:lnTo>
                      <a:pt x="1112" y="1684"/>
                    </a:lnTo>
                    <a:lnTo>
                      <a:pt x="1073" y="1671"/>
                    </a:lnTo>
                    <a:lnTo>
                      <a:pt x="1021" y="1658"/>
                    </a:lnTo>
                    <a:lnTo>
                      <a:pt x="970" y="1696"/>
                    </a:lnTo>
                    <a:lnTo>
                      <a:pt x="931" y="1736"/>
                    </a:lnTo>
                    <a:lnTo>
                      <a:pt x="931" y="1801"/>
                    </a:lnTo>
                    <a:lnTo>
                      <a:pt x="970" y="1839"/>
                    </a:lnTo>
                    <a:lnTo>
                      <a:pt x="1021" y="1866"/>
                    </a:lnTo>
                    <a:lnTo>
                      <a:pt x="1138" y="1839"/>
                    </a:lnTo>
                    <a:lnTo>
                      <a:pt x="1189" y="1762"/>
                    </a:lnTo>
                    <a:lnTo>
                      <a:pt x="1215" y="1684"/>
                    </a:lnTo>
                    <a:lnTo>
                      <a:pt x="1215" y="1581"/>
                    </a:lnTo>
                    <a:lnTo>
                      <a:pt x="1098" y="1451"/>
                    </a:lnTo>
                    <a:lnTo>
                      <a:pt x="1215" y="1309"/>
                    </a:lnTo>
                    <a:lnTo>
                      <a:pt x="1215" y="1179"/>
                    </a:lnTo>
                    <a:lnTo>
                      <a:pt x="1228" y="1037"/>
                    </a:lnTo>
                    <a:lnTo>
                      <a:pt x="1138" y="881"/>
                    </a:lnTo>
                    <a:lnTo>
                      <a:pt x="1035" y="739"/>
                    </a:lnTo>
                    <a:lnTo>
                      <a:pt x="1060" y="712"/>
                    </a:lnTo>
                    <a:lnTo>
                      <a:pt x="1151" y="712"/>
                    </a:lnTo>
                    <a:lnTo>
                      <a:pt x="1202" y="622"/>
                    </a:lnTo>
                    <a:lnTo>
                      <a:pt x="1151" y="480"/>
                    </a:lnTo>
                    <a:lnTo>
                      <a:pt x="1189" y="427"/>
                    </a:lnTo>
                    <a:lnTo>
                      <a:pt x="1202" y="324"/>
                    </a:lnTo>
                    <a:lnTo>
                      <a:pt x="1215" y="143"/>
                    </a:lnTo>
                    <a:lnTo>
                      <a:pt x="1215" y="65"/>
                    </a:lnTo>
                    <a:lnTo>
                      <a:pt x="1189" y="0"/>
                    </a:lnTo>
                    <a:lnTo>
                      <a:pt x="1138" y="13"/>
                    </a:lnTo>
                    <a:lnTo>
                      <a:pt x="1125" y="40"/>
                    </a:lnTo>
                    <a:lnTo>
                      <a:pt x="1098" y="90"/>
                    </a:lnTo>
                    <a:lnTo>
                      <a:pt x="1125" y="143"/>
                    </a:lnTo>
                    <a:lnTo>
                      <a:pt x="1125" y="260"/>
                    </a:lnTo>
                    <a:lnTo>
                      <a:pt x="1085" y="363"/>
                    </a:lnTo>
                    <a:lnTo>
                      <a:pt x="956" y="597"/>
                    </a:lnTo>
                    <a:lnTo>
                      <a:pt x="944" y="674"/>
                    </a:lnTo>
                    <a:lnTo>
                      <a:pt x="956" y="777"/>
                    </a:lnTo>
                    <a:lnTo>
                      <a:pt x="982" y="829"/>
                    </a:lnTo>
                    <a:lnTo>
                      <a:pt x="1008" y="867"/>
                    </a:lnTo>
                    <a:lnTo>
                      <a:pt x="1008" y="907"/>
                    </a:lnTo>
                    <a:lnTo>
                      <a:pt x="970" y="920"/>
                    </a:lnTo>
                    <a:lnTo>
                      <a:pt x="905" y="932"/>
                    </a:lnTo>
                    <a:lnTo>
                      <a:pt x="853" y="984"/>
                    </a:lnTo>
                    <a:lnTo>
                      <a:pt x="801" y="1075"/>
                    </a:lnTo>
                    <a:lnTo>
                      <a:pt x="841" y="1152"/>
                    </a:lnTo>
                    <a:lnTo>
                      <a:pt x="878" y="1204"/>
                    </a:lnTo>
                    <a:lnTo>
                      <a:pt x="931" y="1244"/>
                    </a:lnTo>
                    <a:lnTo>
                      <a:pt x="995" y="1217"/>
                    </a:lnTo>
                    <a:lnTo>
                      <a:pt x="1008" y="1166"/>
                    </a:lnTo>
                    <a:lnTo>
                      <a:pt x="1008" y="1101"/>
                    </a:lnTo>
                    <a:lnTo>
                      <a:pt x="982" y="1062"/>
                    </a:lnTo>
                    <a:lnTo>
                      <a:pt x="982" y="1010"/>
                    </a:lnTo>
                    <a:lnTo>
                      <a:pt x="995" y="1010"/>
                    </a:lnTo>
                    <a:lnTo>
                      <a:pt x="1073" y="1010"/>
                    </a:lnTo>
                    <a:lnTo>
                      <a:pt x="1112" y="1075"/>
                    </a:lnTo>
                    <a:lnTo>
                      <a:pt x="1138" y="1140"/>
                    </a:lnTo>
                    <a:lnTo>
                      <a:pt x="1125" y="1257"/>
                    </a:lnTo>
                    <a:lnTo>
                      <a:pt x="1035" y="1347"/>
                    </a:lnTo>
                    <a:lnTo>
                      <a:pt x="905" y="1425"/>
                    </a:lnTo>
                    <a:lnTo>
                      <a:pt x="698" y="1554"/>
                    </a:lnTo>
                    <a:lnTo>
                      <a:pt x="621" y="1684"/>
                    </a:lnTo>
                    <a:lnTo>
                      <a:pt x="594" y="1839"/>
                    </a:lnTo>
                    <a:lnTo>
                      <a:pt x="646" y="1995"/>
                    </a:lnTo>
                    <a:lnTo>
                      <a:pt x="724" y="2124"/>
                    </a:lnTo>
                    <a:lnTo>
                      <a:pt x="841" y="2203"/>
                    </a:lnTo>
                    <a:lnTo>
                      <a:pt x="956" y="2293"/>
                    </a:lnTo>
                    <a:lnTo>
                      <a:pt x="1008" y="2357"/>
                    </a:lnTo>
                    <a:lnTo>
                      <a:pt x="1060" y="2448"/>
                    </a:lnTo>
                    <a:lnTo>
                      <a:pt x="1085" y="2552"/>
                    </a:lnTo>
                    <a:lnTo>
                      <a:pt x="944" y="2435"/>
                    </a:lnTo>
                    <a:lnTo>
                      <a:pt x="776" y="2331"/>
                    </a:lnTo>
                    <a:lnTo>
                      <a:pt x="517" y="2319"/>
                    </a:lnTo>
                    <a:lnTo>
                      <a:pt x="427" y="2293"/>
                    </a:lnTo>
                    <a:lnTo>
                      <a:pt x="530" y="2253"/>
                    </a:lnTo>
                    <a:lnTo>
                      <a:pt x="569" y="2240"/>
                    </a:lnTo>
                    <a:lnTo>
                      <a:pt x="581" y="2137"/>
                    </a:lnTo>
                    <a:lnTo>
                      <a:pt x="517" y="2046"/>
                    </a:lnTo>
                    <a:lnTo>
                      <a:pt x="427" y="2021"/>
                    </a:lnTo>
                    <a:lnTo>
                      <a:pt x="324" y="2073"/>
                    </a:lnTo>
                    <a:lnTo>
                      <a:pt x="297" y="2150"/>
                    </a:lnTo>
                    <a:lnTo>
                      <a:pt x="259" y="2228"/>
                    </a:lnTo>
                    <a:lnTo>
                      <a:pt x="324" y="2319"/>
                    </a:lnTo>
                    <a:lnTo>
                      <a:pt x="375" y="2396"/>
                    </a:lnTo>
                    <a:lnTo>
                      <a:pt x="310" y="2500"/>
                    </a:lnTo>
                    <a:lnTo>
                      <a:pt x="272" y="2643"/>
                    </a:lnTo>
                    <a:lnTo>
                      <a:pt x="272" y="2668"/>
                    </a:lnTo>
                    <a:lnTo>
                      <a:pt x="207" y="2668"/>
                    </a:lnTo>
                    <a:lnTo>
                      <a:pt x="155" y="2655"/>
                    </a:lnTo>
                    <a:lnTo>
                      <a:pt x="142" y="2630"/>
                    </a:lnTo>
                    <a:lnTo>
                      <a:pt x="194" y="2577"/>
                    </a:lnTo>
                    <a:lnTo>
                      <a:pt x="129" y="2487"/>
                    </a:lnTo>
                    <a:lnTo>
                      <a:pt x="13" y="2513"/>
                    </a:lnTo>
                    <a:lnTo>
                      <a:pt x="0" y="2616"/>
                    </a:lnTo>
                    <a:lnTo>
                      <a:pt x="25" y="2694"/>
                    </a:lnTo>
                    <a:lnTo>
                      <a:pt x="77" y="2758"/>
                    </a:lnTo>
                    <a:lnTo>
                      <a:pt x="168" y="2785"/>
                    </a:lnTo>
                    <a:lnTo>
                      <a:pt x="232" y="2758"/>
                    </a:lnTo>
                    <a:lnTo>
                      <a:pt x="324" y="2850"/>
                    </a:lnTo>
                    <a:lnTo>
                      <a:pt x="362" y="2888"/>
                    </a:lnTo>
                    <a:lnTo>
                      <a:pt x="414" y="2914"/>
                    </a:lnTo>
                    <a:lnTo>
                      <a:pt x="569" y="2927"/>
                    </a:lnTo>
                    <a:lnTo>
                      <a:pt x="659" y="2823"/>
                    </a:lnTo>
                    <a:lnTo>
                      <a:pt x="659" y="2707"/>
                    </a:lnTo>
                    <a:lnTo>
                      <a:pt x="621" y="2643"/>
                    </a:lnTo>
                    <a:lnTo>
                      <a:pt x="504" y="2643"/>
                    </a:lnTo>
                    <a:lnTo>
                      <a:pt x="466" y="2707"/>
                    </a:lnTo>
                    <a:lnTo>
                      <a:pt x="466" y="2746"/>
                    </a:lnTo>
                    <a:lnTo>
                      <a:pt x="504" y="2785"/>
                    </a:lnTo>
                    <a:lnTo>
                      <a:pt x="517" y="2837"/>
                    </a:lnTo>
                    <a:lnTo>
                      <a:pt x="452" y="2850"/>
                    </a:lnTo>
                    <a:lnTo>
                      <a:pt x="387" y="2810"/>
                    </a:lnTo>
                    <a:lnTo>
                      <a:pt x="336" y="2733"/>
                    </a:lnTo>
                    <a:lnTo>
                      <a:pt x="336" y="2655"/>
                    </a:lnTo>
                    <a:lnTo>
                      <a:pt x="387" y="2526"/>
                    </a:lnTo>
                    <a:lnTo>
                      <a:pt x="491" y="2448"/>
                    </a:lnTo>
                    <a:lnTo>
                      <a:pt x="543" y="2396"/>
                    </a:lnTo>
                    <a:lnTo>
                      <a:pt x="672" y="2410"/>
                    </a:lnTo>
                    <a:lnTo>
                      <a:pt x="866" y="2513"/>
                    </a:lnTo>
                    <a:lnTo>
                      <a:pt x="1008" y="2590"/>
                    </a:lnTo>
                    <a:lnTo>
                      <a:pt x="1060" y="2668"/>
                    </a:lnTo>
                    <a:lnTo>
                      <a:pt x="1060" y="2785"/>
                    </a:lnTo>
                    <a:lnTo>
                      <a:pt x="918" y="2720"/>
                    </a:lnTo>
                    <a:lnTo>
                      <a:pt x="841" y="2720"/>
                    </a:lnTo>
                    <a:lnTo>
                      <a:pt x="763" y="2772"/>
                    </a:lnTo>
                    <a:lnTo>
                      <a:pt x="737" y="2863"/>
                    </a:lnTo>
                    <a:lnTo>
                      <a:pt x="788" y="2914"/>
                    </a:lnTo>
                    <a:lnTo>
                      <a:pt x="878" y="2888"/>
                    </a:lnTo>
                    <a:lnTo>
                      <a:pt x="931" y="2888"/>
                    </a:lnTo>
                    <a:lnTo>
                      <a:pt x="1021" y="2914"/>
                    </a:lnTo>
                    <a:lnTo>
                      <a:pt x="1060" y="2953"/>
                    </a:lnTo>
                    <a:lnTo>
                      <a:pt x="1073" y="3018"/>
                    </a:lnTo>
                    <a:lnTo>
                      <a:pt x="1073" y="3122"/>
                    </a:lnTo>
                    <a:lnTo>
                      <a:pt x="1060" y="3173"/>
                    </a:lnTo>
                    <a:lnTo>
                      <a:pt x="1060" y="3173"/>
                    </a:lnTo>
                    <a:lnTo>
                      <a:pt x="1073" y="3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9900"/>
                  </a:gs>
                  <a:gs pos="100000">
                    <a:srgbClr val="FFCC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cap="flat" cmpd="sng">
                    <a:solidFill>
                      <a:srgbClr val="DFDFDF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</p:grpSp>
        <p:grpSp>
          <p:nvGrpSpPr>
            <p:cNvPr id="12" name="Group 53">
              <a:extLst>
                <a:ext uri="{FF2B5EF4-FFF2-40B4-BE49-F238E27FC236}">
                  <a16:creationId xmlns:a16="http://schemas.microsoft.com/office/drawing/2014/main" id="{1F4B65EC-68EA-B8E6-9B60-8EF75A999E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6684" y="3433763"/>
              <a:ext cx="4814887" cy="3008312"/>
              <a:chOff x="1680" y="2189"/>
              <a:chExt cx="2470" cy="1479"/>
            </a:xfrm>
          </p:grpSpPr>
          <p:sp>
            <p:nvSpPr>
              <p:cNvPr id="146" name="Freeform 54">
                <a:extLst>
                  <a:ext uri="{FF2B5EF4-FFF2-40B4-BE49-F238E27FC236}">
                    <a16:creationId xmlns:a16="http://schemas.microsoft.com/office/drawing/2014/main" id="{AEDABBC8-FC2A-AA79-A6E3-215FB8DBDFA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728" y="2208"/>
                <a:ext cx="2362" cy="1421"/>
              </a:xfrm>
              <a:custGeom>
                <a:avLst/>
                <a:gdLst>
                  <a:gd name="T0" fmla="*/ 9450 w 9450"/>
                  <a:gd name="T1" fmla="*/ 0 h 5685"/>
                  <a:gd name="T2" fmla="*/ 9426 w 9450"/>
                  <a:gd name="T3" fmla="*/ 442 h 5685"/>
                  <a:gd name="T4" fmla="*/ 9379 w 9450"/>
                  <a:gd name="T5" fmla="*/ 952 h 5685"/>
                  <a:gd name="T6" fmla="*/ 9307 w 9450"/>
                  <a:gd name="T7" fmla="*/ 1485 h 5685"/>
                  <a:gd name="T8" fmla="*/ 9117 w 9450"/>
                  <a:gd name="T9" fmla="*/ 2181 h 5685"/>
                  <a:gd name="T10" fmla="*/ 8855 w 9450"/>
                  <a:gd name="T11" fmla="*/ 2807 h 5685"/>
                  <a:gd name="T12" fmla="*/ 8451 w 9450"/>
                  <a:gd name="T13" fmla="*/ 3573 h 5685"/>
                  <a:gd name="T14" fmla="*/ 7998 w 9450"/>
                  <a:gd name="T15" fmla="*/ 4177 h 5685"/>
                  <a:gd name="T16" fmla="*/ 7474 w 9450"/>
                  <a:gd name="T17" fmla="*/ 4663 h 5685"/>
                  <a:gd name="T18" fmla="*/ 6975 w 9450"/>
                  <a:gd name="T19" fmla="*/ 5011 h 5685"/>
                  <a:gd name="T20" fmla="*/ 6379 w 9450"/>
                  <a:gd name="T21" fmla="*/ 5337 h 5685"/>
                  <a:gd name="T22" fmla="*/ 5546 w 9450"/>
                  <a:gd name="T23" fmla="*/ 5591 h 5685"/>
                  <a:gd name="T24" fmla="*/ 4975 w 9450"/>
                  <a:gd name="T25" fmla="*/ 5685 h 5685"/>
                  <a:gd name="T26" fmla="*/ 4070 w 9450"/>
                  <a:gd name="T27" fmla="*/ 5638 h 5685"/>
                  <a:gd name="T28" fmla="*/ 3380 w 9450"/>
                  <a:gd name="T29" fmla="*/ 5452 h 5685"/>
                  <a:gd name="T30" fmla="*/ 2856 w 9450"/>
                  <a:gd name="T31" fmla="*/ 5197 h 5685"/>
                  <a:gd name="T32" fmla="*/ 2190 w 9450"/>
                  <a:gd name="T33" fmla="*/ 4803 h 5685"/>
                  <a:gd name="T34" fmla="*/ 1691 w 9450"/>
                  <a:gd name="T35" fmla="*/ 4315 h 5685"/>
                  <a:gd name="T36" fmla="*/ 1095 w 9450"/>
                  <a:gd name="T37" fmla="*/ 3596 h 5685"/>
                  <a:gd name="T38" fmla="*/ 667 w 9450"/>
                  <a:gd name="T39" fmla="*/ 2855 h 5685"/>
                  <a:gd name="T40" fmla="*/ 357 w 9450"/>
                  <a:gd name="T41" fmla="*/ 2135 h 5685"/>
                  <a:gd name="T42" fmla="*/ 119 w 9450"/>
                  <a:gd name="T43" fmla="*/ 1370 h 5685"/>
                  <a:gd name="T44" fmla="*/ 24 w 9450"/>
                  <a:gd name="T45" fmla="*/ 859 h 5685"/>
                  <a:gd name="T46" fmla="*/ 0 w 9450"/>
                  <a:gd name="T47" fmla="*/ 325 h 5685"/>
                  <a:gd name="T48" fmla="*/ 0 w 9450"/>
                  <a:gd name="T49" fmla="*/ 0 h 5685"/>
                  <a:gd name="T50" fmla="*/ 1380 w 9450"/>
                  <a:gd name="T51" fmla="*/ 0 h 5685"/>
                  <a:gd name="T52" fmla="*/ 1405 w 9450"/>
                  <a:gd name="T53" fmla="*/ 650 h 5685"/>
                  <a:gd name="T54" fmla="*/ 1523 w 9450"/>
                  <a:gd name="T55" fmla="*/ 1347 h 5685"/>
                  <a:gd name="T56" fmla="*/ 1785 w 9450"/>
                  <a:gd name="T57" fmla="*/ 2019 h 5685"/>
                  <a:gd name="T58" fmla="*/ 2095 w 9450"/>
                  <a:gd name="T59" fmla="*/ 2599 h 5685"/>
                  <a:gd name="T60" fmla="*/ 2523 w 9450"/>
                  <a:gd name="T61" fmla="*/ 3178 h 5685"/>
                  <a:gd name="T62" fmla="*/ 2975 w 9450"/>
                  <a:gd name="T63" fmla="*/ 3620 h 5685"/>
                  <a:gd name="T64" fmla="*/ 3714 w 9450"/>
                  <a:gd name="T65" fmla="*/ 4061 h 5685"/>
                  <a:gd name="T66" fmla="*/ 4428 w 9450"/>
                  <a:gd name="T67" fmla="*/ 4269 h 5685"/>
                  <a:gd name="T68" fmla="*/ 4880 w 9450"/>
                  <a:gd name="T69" fmla="*/ 4292 h 5685"/>
                  <a:gd name="T70" fmla="*/ 5499 w 9450"/>
                  <a:gd name="T71" fmla="*/ 4223 h 5685"/>
                  <a:gd name="T72" fmla="*/ 5974 w 9450"/>
                  <a:gd name="T73" fmla="*/ 4037 h 5685"/>
                  <a:gd name="T74" fmla="*/ 6570 w 9450"/>
                  <a:gd name="T75" fmla="*/ 3643 h 5685"/>
                  <a:gd name="T76" fmla="*/ 7022 w 9450"/>
                  <a:gd name="T77" fmla="*/ 3040 h 5685"/>
                  <a:gd name="T78" fmla="*/ 7403 w 9450"/>
                  <a:gd name="T79" fmla="*/ 2553 h 5685"/>
                  <a:gd name="T80" fmla="*/ 7641 w 9450"/>
                  <a:gd name="T81" fmla="*/ 2065 h 5685"/>
                  <a:gd name="T82" fmla="*/ 7808 w 9450"/>
                  <a:gd name="T83" fmla="*/ 1624 h 5685"/>
                  <a:gd name="T84" fmla="*/ 7974 w 9450"/>
                  <a:gd name="T85" fmla="*/ 1045 h 5685"/>
                  <a:gd name="T86" fmla="*/ 8070 w 9450"/>
                  <a:gd name="T87" fmla="*/ 442 h 5685"/>
                  <a:gd name="T88" fmla="*/ 8093 w 9450"/>
                  <a:gd name="T89" fmla="*/ 0 h 5685"/>
                  <a:gd name="T90" fmla="*/ 8093 w 9450"/>
                  <a:gd name="T91" fmla="*/ 0 h 5685"/>
                  <a:gd name="T92" fmla="*/ 9450 w 9450"/>
                  <a:gd name="T93" fmla="*/ 0 h 56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450" h="5685">
                    <a:moveTo>
                      <a:pt x="9450" y="0"/>
                    </a:moveTo>
                    <a:lnTo>
                      <a:pt x="9426" y="442"/>
                    </a:lnTo>
                    <a:lnTo>
                      <a:pt x="9379" y="952"/>
                    </a:lnTo>
                    <a:lnTo>
                      <a:pt x="9307" y="1485"/>
                    </a:lnTo>
                    <a:lnTo>
                      <a:pt x="9117" y="2181"/>
                    </a:lnTo>
                    <a:lnTo>
                      <a:pt x="8855" y="2807"/>
                    </a:lnTo>
                    <a:lnTo>
                      <a:pt x="8451" y="3573"/>
                    </a:lnTo>
                    <a:lnTo>
                      <a:pt x="7998" y="4177"/>
                    </a:lnTo>
                    <a:lnTo>
                      <a:pt x="7474" y="4663"/>
                    </a:lnTo>
                    <a:lnTo>
                      <a:pt x="6975" y="5011"/>
                    </a:lnTo>
                    <a:lnTo>
                      <a:pt x="6379" y="5337"/>
                    </a:lnTo>
                    <a:lnTo>
                      <a:pt x="5546" y="5591"/>
                    </a:lnTo>
                    <a:lnTo>
                      <a:pt x="4975" y="5685"/>
                    </a:lnTo>
                    <a:lnTo>
                      <a:pt x="4070" y="5638"/>
                    </a:lnTo>
                    <a:lnTo>
                      <a:pt x="3380" y="5452"/>
                    </a:lnTo>
                    <a:lnTo>
                      <a:pt x="2856" y="5197"/>
                    </a:lnTo>
                    <a:lnTo>
                      <a:pt x="2190" y="4803"/>
                    </a:lnTo>
                    <a:lnTo>
                      <a:pt x="1691" y="4315"/>
                    </a:lnTo>
                    <a:lnTo>
                      <a:pt x="1095" y="3596"/>
                    </a:lnTo>
                    <a:lnTo>
                      <a:pt x="667" y="2855"/>
                    </a:lnTo>
                    <a:lnTo>
                      <a:pt x="357" y="2135"/>
                    </a:lnTo>
                    <a:lnTo>
                      <a:pt x="119" y="1370"/>
                    </a:lnTo>
                    <a:lnTo>
                      <a:pt x="24" y="859"/>
                    </a:lnTo>
                    <a:lnTo>
                      <a:pt x="0" y="325"/>
                    </a:lnTo>
                    <a:lnTo>
                      <a:pt x="0" y="0"/>
                    </a:lnTo>
                    <a:lnTo>
                      <a:pt x="1380" y="0"/>
                    </a:lnTo>
                    <a:lnTo>
                      <a:pt x="1405" y="650"/>
                    </a:lnTo>
                    <a:lnTo>
                      <a:pt x="1523" y="1347"/>
                    </a:lnTo>
                    <a:lnTo>
                      <a:pt x="1785" y="2019"/>
                    </a:lnTo>
                    <a:lnTo>
                      <a:pt x="2095" y="2599"/>
                    </a:lnTo>
                    <a:lnTo>
                      <a:pt x="2523" y="3178"/>
                    </a:lnTo>
                    <a:lnTo>
                      <a:pt x="2975" y="3620"/>
                    </a:lnTo>
                    <a:lnTo>
                      <a:pt x="3714" y="4061"/>
                    </a:lnTo>
                    <a:lnTo>
                      <a:pt x="4428" y="4269"/>
                    </a:lnTo>
                    <a:lnTo>
                      <a:pt x="4880" y="4292"/>
                    </a:lnTo>
                    <a:lnTo>
                      <a:pt x="5499" y="4223"/>
                    </a:lnTo>
                    <a:lnTo>
                      <a:pt x="5974" y="4037"/>
                    </a:lnTo>
                    <a:lnTo>
                      <a:pt x="6570" y="3643"/>
                    </a:lnTo>
                    <a:lnTo>
                      <a:pt x="7022" y="3040"/>
                    </a:lnTo>
                    <a:lnTo>
                      <a:pt x="7403" y="2553"/>
                    </a:lnTo>
                    <a:lnTo>
                      <a:pt x="7641" y="2065"/>
                    </a:lnTo>
                    <a:lnTo>
                      <a:pt x="7808" y="1624"/>
                    </a:lnTo>
                    <a:lnTo>
                      <a:pt x="7974" y="1045"/>
                    </a:lnTo>
                    <a:lnTo>
                      <a:pt x="8070" y="442"/>
                    </a:lnTo>
                    <a:lnTo>
                      <a:pt x="8093" y="0"/>
                    </a:lnTo>
                    <a:lnTo>
                      <a:pt x="8093" y="0"/>
                    </a:lnTo>
                    <a:lnTo>
                      <a:pt x="945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rgbClr val="0099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cap="flat" cmpd="sng">
                    <a:solidFill>
                      <a:srgbClr val="0099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grpSp>
            <p:nvGrpSpPr>
              <p:cNvPr id="147" name="Group 55">
                <a:extLst>
                  <a:ext uri="{FF2B5EF4-FFF2-40B4-BE49-F238E27FC236}">
                    <a16:creationId xmlns:a16="http://schemas.microsoft.com/office/drawing/2014/main" id="{83C3FEFC-D264-7BB3-D0A7-2F84027FF1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80" y="2189"/>
                <a:ext cx="2470" cy="1479"/>
                <a:chOff x="1680" y="2189"/>
                <a:chExt cx="2470" cy="1479"/>
              </a:xfrm>
            </p:grpSpPr>
            <p:sp>
              <p:nvSpPr>
                <p:cNvPr id="151" name="Freeform 56">
                  <a:extLst>
                    <a:ext uri="{FF2B5EF4-FFF2-40B4-BE49-F238E27FC236}">
                      <a16:creationId xmlns:a16="http://schemas.microsoft.com/office/drawing/2014/main" id="{04FCC0D2-FB83-5662-EB9C-6321CE3958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8" y="2208"/>
                  <a:ext cx="2362" cy="1421"/>
                </a:xfrm>
                <a:custGeom>
                  <a:avLst/>
                  <a:gdLst>
                    <a:gd name="T0" fmla="*/ 9450 w 9450"/>
                    <a:gd name="T1" fmla="*/ 0 h 5685"/>
                    <a:gd name="T2" fmla="*/ 9426 w 9450"/>
                    <a:gd name="T3" fmla="*/ 442 h 5685"/>
                    <a:gd name="T4" fmla="*/ 9379 w 9450"/>
                    <a:gd name="T5" fmla="*/ 952 h 5685"/>
                    <a:gd name="T6" fmla="*/ 9307 w 9450"/>
                    <a:gd name="T7" fmla="*/ 1485 h 5685"/>
                    <a:gd name="T8" fmla="*/ 9117 w 9450"/>
                    <a:gd name="T9" fmla="*/ 2181 h 5685"/>
                    <a:gd name="T10" fmla="*/ 8855 w 9450"/>
                    <a:gd name="T11" fmla="*/ 2807 h 5685"/>
                    <a:gd name="T12" fmla="*/ 8451 w 9450"/>
                    <a:gd name="T13" fmla="*/ 3573 h 5685"/>
                    <a:gd name="T14" fmla="*/ 7998 w 9450"/>
                    <a:gd name="T15" fmla="*/ 4177 h 5685"/>
                    <a:gd name="T16" fmla="*/ 7474 w 9450"/>
                    <a:gd name="T17" fmla="*/ 4663 h 5685"/>
                    <a:gd name="T18" fmla="*/ 6975 w 9450"/>
                    <a:gd name="T19" fmla="*/ 5011 h 5685"/>
                    <a:gd name="T20" fmla="*/ 6379 w 9450"/>
                    <a:gd name="T21" fmla="*/ 5337 h 5685"/>
                    <a:gd name="T22" fmla="*/ 5546 w 9450"/>
                    <a:gd name="T23" fmla="*/ 5591 h 5685"/>
                    <a:gd name="T24" fmla="*/ 4975 w 9450"/>
                    <a:gd name="T25" fmla="*/ 5685 h 5685"/>
                    <a:gd name="T26" fmla="*/ 4070 w 9450"/>
                    <a:gd name="T27" fmla="*/ 5638 h 5685"/>
                    <a:gd name="T28" fmla="*/ 3380 w 9450"/>
                    <a:gd name="T29" fmla="*/ 5452 h 5685"/>
                    <a:gd name="T30" fmla="*/ 2856 w 9450"/>
                    <a:gd name="T31" fmla="*/ 5197 h 5685"/>
                    <a:gd name="T32" fmla="*/ 2190 w 9450"/>
                    <a:gd name="T33" fmla="*/ 4803 h 5685"/>
                    <a:gd name="T34" fmla="*/ 1691 w 9450"/>
                    <a:gd name="T35" fmla="*/ 4315 h 5685"/>
                    <a:gd name="T36" fmla="*/ 1095 w 9450"/>
                    <a:gd name="T37" fmla="*/ 3596 h 5685"/>
                    <a:gd name="T38" fmla="*/ 667 w 9450"/>
                    <a:gd name="T39" fmla="*/ 2855 h 5685"/>
                    <a:gd name="T40" fmla="*/ 357 w 9450"/>
                    <a:gd name="T41" fmla="*/ 2135 h 5685"/>
                    <a:gd name="T42" fmla="*/ 119 w 9450"/>
                    <a:gd name="T43" fmla="*/ 1370 h 5685"/>
                    <a:gd name="T44" fmla="*/ 24 w 9450"/>
                    <a:gd name="T45" fmla="*/ 859 h 5685"/>
                    <a:gd name="T46" fmla="*/ 0 w 9450"/>
                    <a:gd name="T47" fmla="*/ 325 h 5685"/>
                    <a:gd name="T48" fmla="*/ 0 w 9450"/>
                    <a:gd name="T49" fmla="*/ 0 h 5685"/>
                    <a:gd name="T50" fmla="*/ 1380 w 9450"/>
                    <a:gd name="T51" fmla="*/ 0 h 5685"/>
                    <a:gd name="T52" fmla="*/ 1405 w 9450"/>
                    <a:gd name="T53" fmla="*/ 650 h 5685"/>
                    <a:gd name="T54" fmla="*/ 1523 w 9450"/>
                    <a:gd name="T55" fmla="*/ 1347 h 5685"/>
                    <a:gd name="T56" fmla="*/ 1785 w 9450"/>
                    <a:gd name="T57" fmla="*/ 2019 h 5685"/>
                    <a:gd name="T58" fmla="*/ 2095 w 9450"/>
                    <a:gd name="T59" fmla="*/ 2599 h 5685"/>
                    <a:gd name="T60" fmla="*/ 2523 w 9450"/>
                    <a:gd name="T61" fmla="*/ 3178 h 5685"/>
                    <a:gd name="T62" fmla="*/ 2975 w 9450"/>
                    <a:gd name="T63" fmla="*/ 3620 h 5685"/>
                    <a:gd name="T64" fmla="*/ 3714 w 9450"/>
                    <a:gd name="T65" fmla="*/ 4061 h 5685"/>
                    <a:gd name="T66" fmla="*/ 4428 w 9450"/>
                    <a:gd name="T67" fmla="*/ 4269 h 5685"/>
                    <a:gd name="T68" fmla="*/ 4880 w 9450"/>
                    <a:gd name="T69" fmla="*/ 4292 h 5685"/>
                    <a:gd name="T70" fmla="*/ 5499 w 9450"/>
                    <a:gd name="T71" fmla="*/ 4223 h 5685"/>
                    <a:gd name="T72" fmla="*/ 5974 w 9450"/>
                    <a:gd name="T73" fmla="*/ 4037 h 5685"/>
                    <a:gd name="T74" fmla="*/ 6570 w 9450"/>
                    <a:gd name="T75" fmla="*/ 3643 h 5685"/>
                    <a:gd name="T76" fmla="*/ 7022 w 9450"/>
                    <a:gd name="T77" fmla="*/ 3040 h 5685"/>
                    <a:gd name="T78" fmla="*/ 7403 w 9450"/>
                    <a:gd name="T79" fmla="*/ 2553 h 5685"/>
                    <a:gd name="T80" fmla="*/ 7641 w 9450"/>
                    <a:gd name="T81" fmla="*/ 2065 h 5685"/>
                    <a:gd name="T82" fmla="*/ 7808 w 9450"/>
                    <a:gd name="T83" fmla="*/ 1624 h 5685"/>
                    <a:gd name="T84" fmla="*/ 7974 w 9450"/>
                    <a:gd name="T85" fmla="*/ 1045 h 5685"/>
                    <a:gd name="T86" fmla="*/ 8070 w 9450"/>
                    <a:gd name="T87" fmla="*/ 442 h 5685"/>
                    <a:gd name="T88" fmla="*/ 8093 w 9450"/>
                    <a:gd name="T89" fmla="*/ 0 h 5685"/>
                    <a:gd name="T90" fmla="*/ 8093 w 9450"/>
                    <a:gd name="T91" fmla="*/ 0 h 5685"/>
                    <a:gd name="T92" fmla="*/ 9450 w 9450"/>
                    <a:gd name="T93" fmla="*/ 0 h 56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9450" h="5685">
                      <a:moveTo>
                        <a:pt x="9450" y="0"/>
                      </a:moveTo>
                      <a:lnTo>
                        <a:pt x="9426" y="442"/>
                      </a:lnTo>
                      <a:lnTo>
                        <a:pt x="9379" y="952"/>
                      </a:lnTo>
                      <a:lnTo>
                        <a:pt x="9307" y="1485"/>
                      </a:lnTo>
                      <a:lnTo>
                        <a:pt x="9117" y="2181"/>
                      </a:lnTo>
                      <a:lnTo>
                        <a:pt x="8855" y="2807"/>
                      </a:lnTo>
                      <a:lnTo>
                        <a:pt x="8451" y="3573"/>
                      </a:lnTo>
                      <a:lnTo>
                        <a:pt x="7998" y="4177"/>
                      </a:lnTo>
                      <a:lnTo>
                        <a:pt x="7474" y="4663"/>
                      </a:lnTo>
                      <a:lnTo>
                        <a:pt x="6975" y="5011"/>
                      </a:lnTo>
                      <a:lnTo>
                        <a:pt x="6379" y="5337"/>
                      </a:lnTo>
                      <a:lnTo>
                        <a:pt x="5546" y="5591"/>
                      </a:lnTo>
                      <a:lnTo>
                        <a:pt x="4975" y="5685"/>
                      </a:lnTo>
                      <a:lnTo>
                        <a:pt x="4070" y="5638"/>
                      </a:lnTo>
                      <a:lnTo>
                        <a:pt x="3380" y="5452"/>
                      </a:lnTo>
                      <a:lnTo>
                        <a:pt x="2856" y="5197"/>
                      </a:lnTo>
                      <a:lnTo>
                        <a:pt x="2190" y="4803"/>
                      </a:lnTo>
                      <a:lnTo>
                        <a:pt x="1691" y="4315"/>
                      </a:lnTo>
                      <a:lnTo>
                        <a:pt x="1095" y="3596"/>
                      </a:lnTo>
                      <a:lnTo>
                        <a:pt x="667" y="2855"/>
                      </a:lnTo>
                      <a:lnTo>
                        <a:pt x="357" y="2135"/>
                      </a:lnTo>
                      <a:lnTo>
                        <a:pt x="119" y="1370"/>
                      </a:lnTo>
                      <a:lnTo>
                        <a:pt x="24" y="859"/>
                      </a:lnTo>
                      <a:lnTo>
                        <a:pt x="0" y="325"/>
                      </a:lnTo>
                      <a:lnTo>
                        <a:pt x="0" y="0"/>
                      </a:lnTo>
                      <a:lnTo>
                        <a:pt x="1380" y="0"/>
                      </a:lnTo>
                      <a:lnTo>
                        <a:pt x="1405" y="650"/>
                      </a:lnTo>
                      <a:lnTo>
                        <a:pt x="1523" y="1347"/>
                      </a:lnTo>
                      <a:lnTo>
                        <a:pt x="1785" y="2019"/>
                      </a:lnTo>
                      <a:lnTo>
                        <a:pt x="2095" y="2599"/>
                      </a:lnTo>
                      <a:lnTo>
                        <a:pt x="2523" y="3178"/>
                      </a:lnTo>
                      <a:lnTo>
                        <a:pt x="2975" y="3620"/>
                      </a:lnTo>
                      <a:lnTo>
                        <a:pt x="3714" y="4061"/>
                      </a:lnTo>
                      <a:lnTo>
                        <a:pt x="4428" y="4269"/>
                      </a:lnTo>
                      <a:lnTo>
                        <a:pt x="4880" y="4292"/>
                      </a:lnTo>
                      <a:lnTo>
                        <a:pt x="5499" y="4223"/>
                      </a:lnTo>
                      <a:lnTo>
                        <a:pt x="5974" y="4037"/>
                      </a:lnTo>
                      <a:lnTo>
                        <a:pt x="6570" y="3643"/>
                      </a:lnTo>
                      <a:lnTo>
                        <a:pt x="7022" y="3040"/>
                      </a:lnTo>
                      <a:lnTo>
                        <a:pt x="7403" y="2553"/>
                      </a:lnTo>
                      <a:lnTo>
                        <a:pt x="7641" y="2065"/>
                      </a:lnTo>
                      <a:lnTo>
                        <a:pt x="7808" y="1624"/>
                      </a:lnTo>
                      <a:lnTo>
                        <a:pt x="7974" y="1045"/>
                      </a:lnTo>
                      <a:lnTo>
                        <a:pt x="8070" y="442"/>
                      </a:lnTo>
                      <a:lnTo>
                        <a:pt x="8093" y="0"/>
                      </a:lnTo>
                      <a:lnTo>
                        <a:pt x="8093" y="0"/>
                      </a:lnTo>
                      <a:lnTo>
                        <a:pt x="945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DFDFDF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a-DK"/>
                </a:p>
              </p:txBody>
            </p:sp>
            <p:sp>
              <p:nvSpPr>
                <p:cNvPr id="152" name="Freeform 57">
                  <a:extLst>
                    <a:ext uri="{FF2B5EF4-FFF2-40B4-BE49-F238E27FC236}">
                      <a16:creationId xmlns:a16="http://schemas.microsoft.com/office/drawing/2014/main" id="{C3186309-4E9F-1D16-D83B-71634F26BF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0" y="2189"/>
                  <a:ext cx="2470" cy="1479"/>
                </a:xfrm>
                <a:custGeom>
                  <a:avLst/>
                  <a:gdLst>
                    <a:gd name="T0" fmla="*/ 0 w 9879"/>
                    <a:gd name="T1" fmla="*/ 0 h 5915"/>
                    <a:gd name="T2" fmla="*/ 24 w 9879"/>
                    <a:gd name="T3" fmla="*/ 626 h 5915"/>
                    <a:gd name="T4" fmla="*/ 95 w 9879"/>
                    <a:gd name="T5" fmla="*/ 1137 h 5915"/>
                    <a:gd name="T6" fmla="*/ 190 w 9879"/>
                    <a:gd name="T7" fmla="*/ 1693 h 5915"/>
                    <a:gd name="T8" fmla="*/ 380 w 9879"/>
                    <a:gd name="T9" fmla="*/ 2297 h 5915"/>
                    <a:gd name="T10" fmla="*/ 548 w 9879"/>
                    <a:gd name="T11" fmla="*/ 2737 h 5915"/>
                    <a:gd name="T12" fmla="*/ 810 w 9879"/>
                    <a:gd name="T13" fmla="*/ 3247 h 5915"/>
                    <a:gd name="T14" fmla="*/ 1190 w 9879"/>
                    <a:gd name="T15" fmla="*/ 3828 h 5915"/>
                    <a:gd name="T16" fmla="*/ 1619 w 9879"/>
                    <a:gd name="T17" fmla="*/ 4407 h 5915"/>
                    <a:gd name="T18" fmla="*/ 2047 w 9879"/>
                    <a:gd name="T19" fmla="*/ 4825 h 5915"/>
                    <a:gd name="T20" fmla="*/ 2499 w 9879"/>
                    <a:gd name="T21" fmla="*/ 5173 h 5915"/>
                    <a:gd name="T22" fmla="*/ 3095 w 9879"/>
                    <a:gd name="T23" fmla="*/ 5498 h 5915"/>
                    <a:gd name="T24" fmla="*/ 3903 w 9879"/>
                    <a:gd name="T25" fmla="*/ 5799 h 5915"/>
                    <a:gd name="T26" fmla="*/ 4309 w 9879"/>
                    <a:gd name="T27" fmla="*/ 5869 h 5915"/>
                    <a:gd name="T28" fmla="*/ 5070 w 9879"/>
                    <a:gd name="T29" fmla="*/ 5915 h 5915"/>
                    <a:gd name="T30" fmla="*/ 5737 w 9879"/>
                    <a:gd name="T31" fmla="*/ 5869 h 5915"/>
                    <a:gd name="T32" fmla="*/ 6403 w 9879"/>
                    <a:gd name="T33" fmla="*/ 5706 h 5915"/>
                    <a:gd name="T34" fmla="*/ 7283 w 9879"/>
                    <a:gd name="T35" fmla="*/ 5335 h 5915"/>
                    <a:gd name="T36" fmla="*/ 7713 w 9879"/>
                    <a:gd name="T37" fmla="*/ 5034 h 5915"/>
                    <a:gd name="T38" fmla="*/ 8331 w 9879"/>
                    <a:gd name="T39" fmla="*/ 4430 h 5915"/>
                    <a:gd name="T40" fmla="*/ 8688 w 9879"/>
                    <a:gd name="T41" fmla="*/ 3920 h 5915"/>
                    <a:gd name="T42" fmla="*/ 9069 w 9879"/>
                    <a:gd name="T43" fmla="*/ 3270 h 5915"/>
                    <a:gd name="T44" fmla="*/ 9498 w 9879"/>
                    <a:gd name="T45" fmla="*/ 2297 h 5915"/>
                    <a:gd name="T46" fmla="*/ 9688 w 9879"/>
                    <a:gd name="T47" fmla="*/ 1646 h 5915"/>
                    <a:gd name="T48" fmla="*/ 9807 w 9879"/>
                    <a:gd name="T49" fmla="*/ 974 h 5915"/>
                    <a:gd name="T50" fmla="*/ 9854 w 9879"/>
                    <a:gd name="T51" fmla="*/ 418 h 5915"/>
                    <a:gd name="T52" fmla="*/ 9879 w 9879"/>
                    <a:gd name="T53" fmla="*/ 23 h 5915"/>
                    <a:gd name="T54" fmla="*/ 9879 w 9879"/>
                    <a:gd name="T55" fmla="*/ 23 h 59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9879" h="5915">
                      <a:moveTo>
                        <a:pt x="0" y="0"/>
                      </a:moveTo>
                      <a:lnTo>
                        <a:pt x="24" y="626"/>
                      </a:lnTo>
                      <a:lnTo>
                        <a:pt x="95" y="1137"/>
                      </a:lnTo>
                      <a:lnTo>
                        <a:pt x="190" y="1693"/>
                      </a:lnTo>
                      <a:lnTo>
                        <a:pt x="380" y="2297"/>
                      </a:lnTo>
                      <a:lnTo>
                        <a:pt x="548" y="2737"/>
                      </a:lnTo>
                      <a:lnTo>
                        <a:pt x="810" y="3247"/>
                      </a:lnTo>
                      <a:lnTo>
                        <a:pt x="1190" y="3828"/>
                      </a:lnTo>
                      <a:lnTo>
                        <a:pt x="1619" y="4407"/>
                      </a:lnTo>
                      <a:lnTo>
                        <a:pt x="2047" y="4825"/>
                      </a:lnTo>
                      <a:lnTo>
                        <a:pt x="2499" y="5173"/>
                      </a:lnTo>
                      <a:lnTo>
                        <a:pt x="3095" y="5498"/>
                      </a:lnTo>
                      <a:lnTo>
                        <a:pt x="3903" y="5799"/>
                      </a:lnTo>
                      <a:lnTo>
                        <a:pt x="4309" y="5869"/>
                      </a:lnTo>
                      <a:lnTo>
                        <a:pt x="5070" y="5915"/>
                      </a:lnTo>
                      <a:lnTo>
                        <a:pt x="5737" y="5869"/>
                      </a:lnTo>
                      <a:lnTo>
                        <a:pt x="6403" y="5706"/>
                      </a:lnTo>
                      <a:lnTo>
                        <a:pt x="7283" y="5335"/>
                      </a:lnTo>
                      <a:lnTo>
                        <a:pt x="7713" y="5034"/>
                      </a:lnTo>
                      <a:lnTo>
                        <a:pt x="8331" y="4430"/>
                      </a:lnTo>
                      <a:lnTo>
                        <a:pt x="8688" y="3920"/>
                      </a:lnTo>
                      <a:lnTo>
                        <a:pt x="9069" y="3270"/>
                      </a:lnTo>
                      <a:lnTo>
                        <a:pt x="9498" y="2297"/>
                      </a:lnTo>
                      <a:lnTo>
                        <a:pt x="9688" y="1646"/>
                      </a:lnTo>
                      <a:lnTo>
                        <a:pt x="9807" y="974"/>
                      </a:lnTo>
                      <a:lnTo>
                        <a:pt x="9854" y="418"/>
                      </a:lnTo>
                      <a:lnTo>
                        <a:pt x="9879" y="23"/>
                      </a:lnTo>
                      <a:lnTo>
                        <a:pt x="9879" y="23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0099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a-DK"/>
                </a:p>
              </p:txBody>
            </p:sp>
          </p:grpSp>
        </p:grpSp>
        <p:grpSp>
          <p:nvGrpSpPr>
            <p:cNvPr id="13" name="Group 58">
              <a:extLst>
                <a:ext uri="{FF2B5EF4-FFF2-40B4-BE49-F238E27FC236}">
                  <a16:creationId xmlns:a16="http://schemas.microsoft.com/office/drawing/2014/main" id="{C650E4AB-0DDA-9421-A6B2-4D4DEEA32B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6896" y="1295400"/>
              <a:ext cx="1414463" cy="1177925"/>
              <a:chOff x="144" y="816"/>
              <a:chExt cx="891" cy="742"/>
            </a:xfrm>
          </p:grpSpPr>
          <p:sp>
            <p:nvSpPr>
              <p:cNvPr id="127" name="Freeform 59">
                <a:extLst>
                  <a:ext uri="{FF2B5EF4-FFF2-40B4-BE49-F238E27FC236}">
                    <a16:creationId xmlns:a16="http://schemas.microsoft.com/office/drawing/2014/main" id="{E01B8BAB-EF47-09CD-588C-B763A77ACD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" y="1399"/>
                <a:ext cx="55" cy="31"/>
              </a:xfrm>
              <a:custGeom>
                <a:avLst/>
                <a:gdLst>
                  <a:gd name="T0" fmla="*/ 176 w 176"/>
                  <a:gd name="T1" fmla="*/ 49 h 97"/>
                  <a:gd name="T2" fmla="*/ 150 w 176"/>
                  <a:gd name="T3" fmla="*/ 15 h 97"/>
                  <a:gd name="T4" fmla="*/ 88 w 176"/>
                  <a:gd name="T5" fmla="*/ 0 h 97"/>
                  <a:gd name="T6" fmla="*/ 25 w 176"/>
                  <a:gd name="T7" fmla="*/ 15 h 97"/>
                  <a:gd name="T8" fmla="*/ 0 w 176"/>
                  <a:gd name="T9" fmla="*/ 49 h 97"/>
                  <a:gd name="T10" fmla="*/ 25 w 176"/>
                  <a:gd name="T11" fmla="*/ 83 h 97"/>
                  <a:gd name="T12" fmla="*/ 88 w 176"/>
                  <a:gd name="T13" fmla="*/ 97 h 97"/>
                  <a:gd name="T14" fmla="*/ 150 w 176"/>
                  <a:gd name="T15" fmla="*/ 83 h 97"/>
                  <a:gd name="T16" fmla="*/ 176 w 176"/>
                  <a:gd name="T17" fmla="*/ 4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97">
                    <a:moveTo>
                      <a:pt x="176" y="49"/>
                    </a:moveTo>
                    <a:lnTo>
                      <a:pt x="150" y="15"/>
                    </a:lnTo>
                    <a:lnTo>
                      <a:pt x="88" y="0"/>
                    </a:lnTo>
                    <a:lnTo>
                      <a:pt x="25" y="15"/>
                    </a:lnTo>
                    <a:lnTo>
                      <a:pt x="0" y="49"/>
                    </a:lnTo>
                    <a:lnTo>
                      <a:pt x="25" y="83"/>
                    </a:lnTo>
                    <a:lnTo>
                      <a:pt x="88" y="97"/>
                    </a:lnTo>
                    <a:lnTo>
                      <a:pt x="150" y="83"/>
                    </a:lnTo>
                    <a:lnTo>
                      <a:pt x="176" y="4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28" name="Freeform 60">
                <a:extLst>
                  <a:ext uri="{FF2B5EF4-FFF2-40B4-BE49-F238E27FC236}">
                    <a16:creationId xmlns:a16="http://schemas.microsoft.com/office/drawing/2014/main" id="{3D10A422-3304-5018-F2F8-C14BECEBB0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9" y="1411"/>
                <a:ext cx="37" cy="37"/>
              </a:xfrm>
              <a:custGeom>
                <a:avLst/>
                <a:gdLst>
                  <a:gd name="T0" fmla="*/ 119 w 119"/>
                  <a:gd name="T1" fmla="*/ 57 h 114"/>
                  <a:gd name="T2" fmla="*/ 101 w 119"/>
                  <a:gd name="T3" fmla="*/ 16 h 114"/>
                  <a:gd name="T4" fmla="*/ 59 w 119"/>
                  <a:gd name="T5" fmla="*/ 0 h 114"/>
                  <a:gd name="T6" fmla="*/ 16 w 119"/>
                  <a:gd name="T7" fmla="*/ 16 h 114"/>
                  <a:gd name="T8" fmla="*/ 0 w 119"/>
                  <a:gd name="T9" fmla="*/ 57 h 114"/>
                  <a:gd name="T10" fmla="*/ 16 w 119"/>
                  <a:gd name="T11" fmla="*/ 97 h 114"/>
                  <a:gd name="T12" fmla="*/ 59 w 119"/>
                  <a:gd name="T13" fmla="*/ 114 h 114"/>
                  <a:gd name="T14" fmla="*/ 101 w 119"/>
                  <a:gd name="T15" fmla="*/ 97 h 114"/>
                  <a:gd name="T16" fmla="*/ 119 w 119"/>
                  <a:gd name="T17" fmla="*/ 5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9" h="114">
                    <a:moveTo>
                      <a:pt x="119" y="57"/>
                    </a:moveTo>
                    <a:lnTo>
                      <a:pt x="101" y="16"/>
                    </a:lnTo>
                    <a:lnTo>
                      <a:pt x="59" y="0"/>
                    </a:lnTo>
                    <a:lnTo>
                      <a:pt x="16" y="16"/>
                    </a:lnTo>
                    <a:lnTo>
                      <a:pt x="0" y="57"/>
                    </a:lnTo>
                    <a:lnTo>
                      <a:pt x="16" y="97"/>
                    </a:lnTo>
                    <a:lnTo>
                      <a:pt x="59" y="114"/>
                    </a:lnTo>
                    <a:lnTo>
                      <a:pt x="101" y="97"/>
                    </a:lnTo>
                    <a:lnTo>
                      <a:pt x="119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29" name="Freeform 61">
                <a:extLst>
                  <a:ext uri="{FF2B5EF4-FFF2-40B4-BE49-F238E27FC236}">
                    <a16:creationId xmlns:a16="http://schemas.microsoft.com/office/drawing/2014/main" id="{4B622047-B381-9B7F-FC05-55E660CA73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" y="1203"/>
                <a:ext cx="19" cy="68"/>
              </a:xfrm>
              <a:custGeom>
                <a:avLst/>
                <a:gdLst>
                  <a:gd name="T0" fmla="*/ 59 w 59"/>
                  <a:gd name="T1" fmla="*/ 105 h 210"/>
                  <a:gd name="T2" fmla="*/ 51 w 59"/>
                  <a:gd name="T3" fmla="*/ 31 h 210"/>
                  <a:gd name="T4" fmla="*/ 30 w 59"/>
                  <a:gd name="T5" fmla="*/ 0 h 210"/>
                  <a:gd name="T6" fmla="*/ 8 w 59"/>
                  <a:gd name="T7" fmla="*/ 31 h 210"/>
                  <a:gd name="T8" fmla="*/ 0 w 59"/>
                  <a:gd name="T9" fmla="*/ 105 h 210"/>
                  <a:gd name="T10" fmla="*/ 8 w 59"/>
                  <a:gd name="T11" fmla="*/ 179 h 210"/>
                  <a:gd name="T12" fmla="*/ 30 w 59"/>
                  <a:gd name="T13" fmla="*/ 210 h 210"/>
                  <a:gd name="T14" fmla="*/ 51 w 59"/>
                  <a:gd name="T15" fmla="*/ 179 h 210"/>
                  <a:gd name="T16" fmla="*/ 59 w 59"/>
                  <a:gd name="T17" fmla="*/ 105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" h="210">
                    <a:moveTo>
                      <a:pt x="59" y="105"/>
                    </a:moveTo>
                    <a:lnTo>
                      <a:pt x="51" y="31"/>
                    </a:lnTo>
                    <a:lnTo>
                      <a:pt x="30" y="0"/>
                    </a:lnTo>
                    <a:lnTo>
                      <a:pt x="8" y="31"/>
                    </a:lnTo>
                    <a:lnTo>
                      <a:pt x="0" y="105"/>
                    </a:lnTo>
                    <a:lnTo>
                      <a:pt x="8" y="179"/>
                    </a:lnTo>
                    <a:lnTo>
                      <a:pt x="30" y="210"/>
                    </a:lnTo>
                    <a:lnTo>
                      <a:pt x="51" y="179"/>
                    </a:lnTo>
                    <a:lnTo>
                      <a:pt x="59" y="10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30" name="Freeform 62">
                <a:extLst>
                  <a:ext uri="{FF2B5EF4-FFF2-40B4-BE49-F238E27FC236}">
                    <a16:creationId xmlns:a16="http://schemas.microsoft.com/office/drawing/2014/main" id="{6FB77015-ED0B-6EC6-F184-6A0EC37F86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1318"/>
                <a:ext cx="60" cy="43"/>
              </a:xfrm>
              <a:custGeom>
                <a:avLst/>
                <a:gdLst>
                  <a:gd name="T0" fmla="*/ 196 w 196"/>
                  <a:gd name="T1" fmla="*/ 66 h 133"/>
                  <a:gd name="T2" fmla="*/ 166 w 196"/>
                  <a:gd name="T3" fmla="*/ 19 h 133"/>
                  <a:gd name="T4" fmla="*/ 98 w 196"/>
                  <a:gd name="T5" fmla="*/ 0 h 133"/>
                  <a:gd name="T6" fmla="*/ 28 w 196"/>
                  <a:gd name="T7" fmla="*/ 19 h 133"/>
                  <a:gd name="T8" fmla="*/ 0 w 196"/>
                  <a:gd name="T9" fmla="*/ 66 h 133"/>
                  <a:gd name="T10" fmla="*/ 28 w 196"/>
                  <a:gd name="T11" fmla="*/ 113 h 133"/>
                  <a:gd name="T12" fmla="*/ 98 w 196"/>
                  <a:gd name="T13" fmla="*/ 133 h 133"/>
                  <a:gd name="T14" fmla="*/ 166 w 196"/>
                  <a:gd name="T15" fmla="*/ 113 h 133"/>
                  <a:gd name="T16" fmla="*/ 196 w 196"/>
                  <a:gd name="T17" fmla="*/ 66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133">
                    <a:moveTo>
                      <a:pt x="196" y="66"/>
                    </a:moveTo>
                    <a:lnTo>
                      <a:pt x="166" y="19"/>
                    </a:lnTo>
                    <a:lnTo>
                      <a:pt x="98" y="0"/>
                    </a:lnTo>
                    <a:lnTo>
                      <a:pt x="28" y="19"/>
                    </a:lnTo>
                    <a:lnTo>
                      <a:pt x="0" y="66"/>
                    </a:lnTo>
                    <a:lnTo>
                      <a:pt x="28" y="113"/>
                    </a:lnTo>
                    <a:lnTo>
                      <a:pt x="98" y="133"/>
                    </a:lnTo>
                    <a:lnTo>
                      <a:pt x="166" y="113"/>
                    </a:lnTo>
                    <a:lnTo>
                      <a:pt x="196" y="6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31" name="Freeform 63">
                <a:extLst>
                  <a:ext uri="{FF2B5EF4-FFF2-40B4-BE49-F238E27FC236}">
                    <a16:creationId xmlns:a16="http://schemas.microsoft.com/office/drawing/2014/main" id="{753E3621-3A7E-E0C9-27D0-E608B27F69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" y="816"/>
                <a:ext cx="891" cy="742"/>
              </a:xfrm>
              <a:custGeom>
                <a:avLst/>
                <a:gdLst>
                  <a:gd name="T0" fmla="*/ 1340 w 2899"/>
                  <a:gd name="T1" fmla="*/ 0 h 2316"/>
                  <a:gd name="T2" fmla="*/ 1517 w 2899"/>
                  <a:gd name="T3" fmla="*/ 19 h 2316"/>
                  <a:gd name="T4" fmla="*/ 1517 w 2899"/>
                  <a:gd name="T5" fmla="*/ 191 h 2316"/>
                  <a:gd name="T6" fmla="*/ 1635 w 2899"/>
                  <a:gd name="T7" fmla="*/ 191 h 2316"/>
                  <a:gd name="T8" fmla="*/ 1597 w 2899"/>
                  <a:gd name="T9" fmla="*/ 364 h 2316"/>
                  <a:gd name="T10" fmla="*/ 1517 w 2899"/>
                  <a:gd name="T11" fmla="*/ 364 h 2316"/>
                  <a:gd name="T12" fmla="*/ 1517 w 2899"/>
                  <a:gd name="T13" fmla="*/ 498 h 2316"/>
                  <a:gd name="T14" fmla="*/ 1577 w 2899"/>
                  <a:gd name="T15" fmla="*/ 517 h 2316"/>
                  <a:gd name="T16" fmla="*/ 1616 w 2899"/>
                  <a:gd name="T17" fmla="*/ 517 h 2316"/>
                  <a:gd name="T18" fmla="*/ 1696 w 2899"/>
                  <a:gd name="T19" fmla="*/ 612 h 2316"/>
                  <a:gd name="T20" fmla="*/ 1696 w 2899"/>
                  <a:gd name="T21" fmla="*/ 670 h 2316"/>
                  <a:gd name="T22" fmla="*/ 1912 w 2899"/>
                  <a:gd name="T23" fmla="*/ 612 h 2316"/>
                  <a:gd name="T24" fmla="*/ 2108 w 2899"/>
                  <a:gd name="T25" fmla="*/ 556 h 2316"/>
                  <a:gd name="T26" fmla="*/ 2464 w 2899"/>
                  <a:gd name="T27" fmla="*/ 651 h 2316"/>
                  <a:gd name="T28" fmla="*/ 2543 w 2899"/>
                  <a:gd name="T29" fmla="*/ 747 h 2316"/>
                  <a:gd name="T30" fmla="*/ 2543 w 2899"/>
                  <a:gd name="T31" fmla="*/ 862 h 2316"/>
                  <a:gd name="T32" fmla="*/ 2682 w 2899"/>
                  <a:gd name="T33" fmla="*/ 939 h 2316"/>
                  <a:gd name="T34" fmla="*/ 2879 w 2899"/>
                  <a:gd name="T35" fmla="*/ 1053 h 2316"/>
                  <a:gd name="T36" fmla="*/ 2899 w 2899"/>
                  <a:gd name="T37" fmla="*/ 1168 h 2316"/>
                  <a:gd name="T38" fmla="*/ 2839 w 2899"/>
                  <a:gd name="T39" fmla="*/ 1378 h 2316"/>
                  <a:gd name="T40" fmla="*/ 2702 w 2899"/>
                  <a:gd name="T41" fmla="*/ 1589 h 2316"/>
                  <a:gd name="T42" fmla="*/ 2543 w 2899"/>
                  <a:gd name="T43" fmla="*/ 1818 h 2316"/>
                  <a:gd name="T44" fmla="*/ 2464 w 2899"/>
                  <a:gd name="T45" fmla="*/ 1990 h 2316"/>
                  <a:gd name="T46" fmla="*/ 2464 w 2899"/>
                  <a:gd name="T47" fmla="*/ 2297 h 2316"/>
                  <a:gd name="T48" fmla="*/ 2169 w 2899"/>
                  <a:gd name="T49" fmla="*/ 2201 h 2316"/>
                  <a:gd name="T50" fmla="*/ 1696 w 2899"/>
                  <a:gd name="T51" fmla="*/ 2106 h 2316"/>
                  <a:gd name="T52" fmla="*/ 1302 w 2899"/>
                  <a:gd name="T53" fmla="*/ 2106 h 2316"/>
                  <a:gd name="T54" fmla="*/ 748 w 2899"/>
                  <a:gd name="T55" fmla="*/ 2240 h 2316"/>
                  <a:gd name="T56" fmla="*/ 551 w 2899"/>
                  <a:gd name="T57" fmla="*/ 2316 h 2316"/>
                  <a:gd name="T58" fmla="*/ 531 w 2899"/>
                  <a:gd name="T59" fmla="*/ 2048 h 2316"/>
                  <a:gd name="T60" fmla="*/ 413 w 2899"/>
                  <a:gd name="T61" fmla="*/ 1837 h 2316"/>
                  <a:gd name="T62" fmla="*/ 235 w 2899"/>
                  <a:gd name="T63" fmla="*/ 1608 h 2316"/>
                  <a:gd name="T64" fmla="*/ 97 w 2899"/>
                  <a:gd name="T65" fmla="*/ 1398 h 2316"/>
                  <a:gd name="T66" fmla="*/ 0 w 2899"/>
                  <a:gd name="T67" fmla="*/ 1225 h 2316"/>
                  <a:gd name="T68" fmla="*/ 38 w 2899"/>
                  <a:gd name="T69" fmla="*/ 1034 h 2316"/>
                  <a:gd name="T70" fmla="*/ 117 w 2899"/>
                  <a:gd name="T71" fmla="*/ 957 h 2316"/>
                  <a:gd name="T72" fmla="*/ 235 w 2899"/>
                  <a:gd name="T73" fmla="*/ 939 h 2316"/>
                  <a:gd name="T74" fmla="*/ 315 w 2899"/>
                  <a:gd name="T75" fmla="*/ 823 h 2316"/>
                  <a:gd name="T76" fmla="*/ 354 w 2899"/>
                  <a:gd name="T77" fmla="*/ 670 h 2316"/>
                  <a:gd name="T78" fmla="*/ 511 w 2899"/>
                  <a:gd name="T79" fmla="*/ 594 h 2316"/>
                  <a:gd name="T80" fmla="*/ 769 w 2899"/>
                  <a:gd name="T81" fmla="*/ 594 h 2316"/>
                  <a:gd name="T82" fmla="*/ 906 w 2899"/>
                  <a:gd name="T83" fmla="*/ 651 h 2316"/>
                  <a:gd name="T84" fmla="*/ 1182 w 2899"/>
                  <a:gd name="T85" fmla="*/ 689 h 2316"/>
                  <a:gd name="T86" fmla="*/ 1201 w 2899"/>
                  <a:gd name="T87" fmla="*/ 498 h 2316"/>
                  <a:gd name="T88" fmla="*/ 1380 w 2899"/>
                  <a:gd name="T89" fmla="*/ 440 h 2316"/>
                  <a:gd name="T90" fmla="*/ 1380 w 2899"/>
                  <a:gd name="T91" fmla="*/ 364 h 2316"/>
                  <a:gd name="T92" fmla="*/ 1201 w 2899"/>
                  <a:gd name="T93" fmla="*/ 364 h 2316"/>
                  <a:gd name="T94" fmla="*/ 1182 w 2899"/>
                  <a:gd name="T95" fmla="*/ 173 h 2316"/>
                  <a:gd name="T96" fmla="*/ 1360 w 2899"/>
                  <a:gd name="T97" fmla="*/ 173 h 2316"/>
                  <a:gd name="T98" fmla="*/ 1360 w 2899"/>
                  <a:gd name="T99" fmla="*/ 173 h 2316"/>
                  <a:gd name="T100" fmla="*/ 1340 w 2899"/>
                  <a:gd name="T101" fmla="*/ 0 h 2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99" h="2316">
                    <a:moveTo>
                      <a:pt x="1340" y="0"/>
                    </a:moveTo>
                    <a:lnTo>
                      <a:pt x="1517" y="19"/>
                    </a:lnTo>
                    <a:lnTo>
                      <a:pt x="1517" y="191"/>
                    </a:lnTo>
                    <a:lnTo>
                      <a:pt x="1635" y="191"/>
                    </a:lnTo>
                    <a:lnTo>
                      <a:pt x="1597" y="364"/>
                    </a:lnTo>
                    <a:lnTo>
                      <a:pt x="1517" y="364"/>
                    </a:lnTo>
                    <a:lnTo>
                      <a:pt x="1517" y="498"/>
                    </a:lnTo>
                    <a:lnTo>
                      <a:pt x="1577" y="517"/>
                    </a:lnTo>
                    <a:lnTo>
                      <a:pt x="1616" y="517"/>
                    </a:lnTo>
                    <a:lnTo>
                      <a:pt x="1696" y="612"/>
                    </a:lnTo>
                    <a:lnTo>
                      <a:pt x="1696" y="670"/>
                    </a:lnTo>
                    <a:lnTo>
                      <a:pt x="1912" y="612"/>
                    </a:lnTo>
                    <a:lnTo>
                      <a:pt x="2108" y="556"/>
                    </a:lnTo>
                    <a:lnTo>
                      <a:pt x="2464" y="651"/>
                    </a:lnTo>
                    <a:lnTo>
                      <a:pt x="2543" y="747"/>
                    </a:lnTo>
                    <a:lnTo>
                      <a:pt x="2543" y="862"/>
                    </a:lnTo>
                    <a:lnTo>
                      <a:pt x="2682" y="939"/>
                    </a:lnTo>
                    <a:lnTo>
                      <a:pt x="2879" y="1053"/>
                    </a:lnTo>
                    <a:lnTo>
                      <a:pt x="2899" y="1168"/>
                    </a:lnTo>
                    <a:lnTo>
                      <a:pt x="2839" y="1378"/>
                    </a:lnTo>
                    <a:lnTo>
                      <a:pt x="2702" y="1589"/>
                    </a:lnTo>
                    <a:lnTo>
                      <a:pt x="2543" y="1818"/>
                    </a:lnTo>
                    <a:lnTo>
                      <a:pt x="2464" y="1990"/>
                    </a:lnTo>
                    <a:lnTo>
                      <a:pt x="2464" y="2297"/>
                    </a:lnTo>
                    <a:lnTo>
                      <a:pt x="2169" y="2201"/>
                    </a:lnTo>
                    <a:lnTo>
                      <a:pt x="1696" y="2106"/>
                    </a:lnTo>
                    <a:lnTo>
                      <a:pt x="1302" y="2106"/>
                    </a:lnTo>
                    <a:lnTo>
                      <a:pt x="748" y="2240"/>
                    </a:lnTo>
                    <a:lnTo>
                      <a:pt x="551" y="2316"/>
                    </a:lnTo>
                    <a:lnTo>
                      <a:pt x="531" y="2048"/>
                    </a:lnTo>
                    <a:lnTo>
                      <a:pt x="413" y="1837"/>
                    </a:lnTo>
                    <a:lnTo>
                      <a:pt x="235" y="1608"/>
                    </a:lnTo>
                    <a:lnTo>
                      <a:pt x="97" y="1398"/>
                    </a:lnTo>
                    <a:lnTo>
                      <a:pt x="0" y="1225"/>
                    </a:lnTo>
                    <a:lnTo>
                      <a:pt x="38" y="1034"/>
                    </a:lnTo>
                    <a:lnTo>
                      <a:pt x="117" y="957"/>
                    </a:lnTo>
                    <a:lnTo>
                      <a:pt x="235" y="939"/>
                    </a:lnTo>
                    <a:lnTo>
                      <a:pt x="315" y="823"/>
                    </a:lnTo>
                    <a:lnTo>
                      <a:pt x="354" y="670"/>
                    </a:lnTo>
                    <a:lnTo>
                      <a:pt x="511" y="594"/>
                    </a:lnTo>
                    <a:lnTo>
                      <a:pt x="769" y="594"/>
                    </a:lnTo>
                    <a:lnTo>
                      <a:pt x="906" y="651"/>
                    </a:lnTo>
                    <a:lnTo>
                      <a:pt x="1182" y="689"/>
                    </a:lnTo>
                    <a:lnTo>
                      <a:pt x="1201" y="498"/>
                    </a:lnTo>
                    <a:lnTo>
                      <a:pt x="1380" y="440"/>
                    </a:lnTo>
                    <a:lnTo>
                      <a:pt x="1380" y="364"/>
                    </a:lnTo>
                    <a:lnTo>
                      <a:pt x="1201" y="364"/>
                    </a:lnTo>
                    <a:lnTo>
                      <a:pt x="1182" y="173"/>
                    </a:lnTo>
                    <a:lnTo>
                      <a:pt x="1360" y="173"/>
                    </a:lnTo>
                    <a:lnTo>
                      <a:pt x="1360" y="173"/>
                    </a:lnTo>
                    <a:lnTo>
                      <a:pt x="134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32" name="Freeform 64">
                <a:extLst>
                  <a:ext uri="{FF2B5EF4-FFF2-40B4-BE49-F238E27FC236}">
                    <a16:creationId xmlns:a16="http://schemas.microsoft.com/office/drawing/2014/main" id="{B86AEF64-C8A3-6DED-8BB9-2D31FF8B0C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" y="1086"/>
                <a:ext cx="84" cy="154"/>
              </a:xfrm>
              <a:custGeom>
                <a:avLst/>
                <a:gdLst>
                  <a:gd name="T0" fmla="*/ 99 w 275"/>
                  <a:gd name="T1" fmla="*/ 0 h 479"/>
                  <a:gd name="T2" fmla="*/ 0 w 275"/>
                  <a:gd name="T3" fmla="*/ 77 h 479"/>
                  <a:gd name="T4" fmla="*/ 0 w 275"/>
                  <a:gd name="T5" fmla="*/ 173 h 479"/>
                  <a:gd name="T6" fmla="*/ 19 w 275"/>
                  <a:gd name="T7" fmla="*/ 250 h 479"/>
                  <a:gd name="T8" fmla="*/ 79 w 275"/>
                  <a:gd name="T9" fmla="*/ 326 h 479"/>
                  <a:gd name="T10" fmla="*/ 275 w 275"/>
                  <a:gd name="T11" fmla="*/ 479 h 479"/>
                  <a:gd name="T12" fmla="*/ 256 w 275"/>
                  <a:gd name="T13" fmla="*/ 422 h 479"/>
                  <a:gd name="T14" fmla="*/ 256 w 275"/>
                  <a:gd name="T15" fmla="*/ 306 h 479"/>
                  <a:gd name="T16" fmla="*/ 157 w 275"/>
                  <a:gd name="T17" fmla="*/ 306 h 479"/>
                  <a:gd name="T18" fmla="*/ 157 w 275"/>
                  <a:gd name="T19" fmla="*/ 230 h 479"/>
                  <a:gd name="T20" fmla="*/ 137 w 275"/>
                  <a:gd name="T21" fmla="*/ 192 h 479"/>
                  <a:gd name="T22" fmla="*/ 137 w 275"/>
                  <a:gd name="T23" fmla="*/ 97 h 479"/>
                  <a:gd name="T24" fmla="*/ 99 w 275"/>
                  <a:gd name="T25" fmla="*/ 97 h 479"/>
                  <a:gd name="T26" fmla="*/ 99 w 275"/>
                  <a:gd name="T27" fmla="*/ 97 h 479"/>
                  <a:gd name="T28" fmla="*/ 99 w 275"/>
                  <a:gd name="T29" fmla="*/ 0 h 4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5" h="479">
                    <a:moveTo>
                      <a:pt x="99" y="0"/>
                    </a:moveTo>
                    <a:lnTo>
                      <a:pt x="0" y="77"/>
                    </a:lnTo>
                    <a:lnTo>
                      <a:pt x="0" y="173"/>
                    </a:lnTo>
                    <a:lnTo>
                      <a:pt x="19" y="250"/>
                    </a:lnTo>
                    <a:lnTo>
                      <a:pt x="79" y="326"/>
                    </a:lnTo>
                    <a:lnTo>
                      <a:pt x="275" y="479"/>
                    </a:lnTo>
                    <a:lnTo>
                      <a:pt x="256" y="422"/>
                    </a:lnTo>
                    <a:lnTo>
                      <a:pt x="256" y="306"/>
                    </a:lnTo>
                    <a:lnTo>
                      <a:pt x="157" y="306"/>
                    </a:lnTo>
                    <a:lnTo>
                      <a:pt x="157" y="230"/>
                    </a:lnTo>
                    <a:lnTo>
                      <a:pt x="137" y="192"/>
                    </a:lnTo>
                    <a:lnTo>
                      <a:pt x="137" y="97"/>
                    </a:lnTo>
                    <a:lnTo>
                      <a:pt x="99" y="97"/>
                    </a:lnTo>
                    <a:lnTo>
                      <a:pt x="99" y="97"/>
                    </a:lnTo>
                    <a:lnTo>
                      <a:pt x="99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33" name="Freeform 65">
                <a:extLst>
                  <a:ext uri="{FF2B5EF4-FFF2-40B4-BE49-F238E27FC236}">
                    <a16:creationId xmlns:a16="http://schemas.microsoft.com/office/drawing/2014/main" id="{5A3379CE-87B0-B882-B0CD-6C7188D261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" y="1111"/>
                <a:ext cx="17" cy="61"/>
              </a:xfrm>
              <a:custGeom>
                <a:avLst/>
                <a:gdLst>
                  <a:gd name="T0" fmla="*/ 60 w 60"/>
                  <a:gd name="T1" fmla="*/ 96 h 192"/>
                  <a:gd name="T2" fmla="*/ 51 w 60"/>
                  <a:gd name="T3" fmla="*/ 28 h 192"/>
                  <a:gd name="T4" fmla="*/ 30 w 60"/>
                  <a:gd name="T5" fmla="*/ 0 h 192"/>
                  <a:gd name="T6" fmla="*/ 8 w 60"/>
                  <a:gd name="T7" fmla="*/ 28 h 192"/>
                  <a:gd name="T8" fmla="*/ 0 w 60"/>
                  <a:gd name="T9" fmla="*/ 96 h 192"/>
                  <a:gd name="T10" fmla="*/ 8 w 60"/>
                  <a:gd name="T11" fmla="*/ 163 h 192"/>
                  <a:gd name="T12" fmla="*/ 30 w 60"/>
                  <a:gd name="T13" fmla="*/ 192 h 192"/>
                  <a:gd name="T14" fmla="*/ 51 w 60"/>
                  <a:gd name="T15" fmla="*/ 163 h 192"/>
                  <a:gd name="T16" fmla="*/ 60 w 60"/>
                  <a:gd name="T17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192">
                    <a:moveTo>
                      <a:pt x="60" y="96"/>
                    </a:moveTo>
                    <a:lnTo>
                      <a:pt x="51" y="28"/>
                    </a:lnTo>
                    <a:lnTo>
                      <a:pt x="30" y="0"/>
                    </a:lnTo>
                    <a:lnTo>
                      <a:pt x="8" y="28"/>
                    </a:lnTo>
                    <a:lnTo>
                      <a:pt x="0" y="96"/>
                    </a:lnTo>
                    <a:lnTo>
                      <a:pt x="8" y="163"/>
                    </a:lnTo>
                    <a:lnTo>
                      <a:pt x="30" y="192"/>
                    </a:lnTo>
                    <a:lnTo>
                      <a:pt x="51" y="163"/>
                    </a:lnTo>
                    <a:lnTo>
                      <a:pt x="60" y="96"/>
                    </a:lnTo>
                    <a:close/>
                  </a:path>
                </a:pathLst>
              </a:custGeom>
              <a:solidFill>
                <a:schemeClr val="folHlink"/>
              </a:solidFill>
              <a:ln w="0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34" name="Freeform 66">
                <a:extLst>
                  <a:ext uri="{FF2B5EF4-FFF2-40B4-BE49-F238E27FC236}">
                    <a16:creationId xmlns:a16="http://schemas.microsoft.com/office/drawing/2014/main" id="{E58B8979-BB9C-1762-1829-A6A3EF8752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" y="1116"/>
                <a:ext cx="17" cy="61"/>
              </a:xfrm>
              <a:custGeom>
                <a:avLst/>
                <a:gdLst>
                  <a:gd name="T0" fmla="*/ 57 w 57"/>
                  <a:gd name="T1" fmla="*/ 95 h 191"/>
                  <a:gd name="T2" fmla="*/ 49 w 57"/>
                  <a:gd name="T3" fmla="*/ 27 h 191"/>
                  <a:gd name="T4" fmla="*/ 29 w 57"/>
                  <a:gd name="T5" fmla="*/ 0 h 191"/>
                  <a:gd name="T6" fmla="*/ 8 w 57"/>
                  <a:gd name="T7" fmla="*/ 27 h 191"/>
                  <a:gd name="T8" fmla="*/ 0 w 57"/>
                  <a:gd name="T9" fmla="*/ 95 h 191"/>
                  <a:gd name="T10" fmla="*/ 8 w 57"/>
                  <a:gd name="T11" fmla="*/ 163 h 191"/>
                  <a:gd name="T12" fmla="*/ 29 w 57"/>
                  <a:gd name="T13" fmla="*/ 191 h 191"/>
                  <a:gd name="T14" fmla="*/ 49 w 57"/>
                  <a:gd name="T15" fmla="*/ 163 h 191"/>
                  <a:gd name="T16" fmla="*/ 57 w 57"/>
                  <a:gd name="T17" fmla="*/ 95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191">
                    <a:moveTo>
                      <a:pt x="57" y="95"/>
                    </a:moveTo>
                    <a:lnTo>
                      <a:pt x="49" y="27"/>
                    </a:lnTo>
                    <a:lnTo>
                      <a:pt x="29" y="0"/>
                    </a:lnTo>
                    <a:lnTo>
                      <a:pt x="8" y="27"/>
                    </a:lnTo>
                    <a:lnTo>
                      <a:pt x="0" y="95"/>
                    </a:lnTo>
                    <a:lnTo>
                      <a:pt x="8" y="163"/>
                    </a:lnTo>
                    <a:lnTo>
                      <a:pt x="29" y="191"/>
                    </a:lnTo>
                    <a:lnTo>
                      <a:pt x="49" y="163"/>
                    </a:lnTo>
                    <a:lnTo>
                      <a:pt x="57" y="95"/>
                    </a:lnTo>
                    <a:close/>
                  </a:path>
                </a:pathLst>
              </a:custGeom>
              <a:solidFill>
                <a:schemeClr val="folHlink"/>
              </a:solidFill>
              <a:ln w="0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35" name="Freeform 67">
                <a:extLst>
                  <a:ext uri="{FF2B5EF4-FFF2-40B4-BE49-F238E27FC236}">
                    <a16:creationId xmlns:a16="http://schemas.microsoft.com/office/drawing/2014/main" id="{C56EFB05-4472-AB40-51E3-08CC3410F2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" y="1386"/>
                <a:ext cx="399" cy="99"/>
              </a:xfrm>
              <a:custGeom>
                <a:avLst/>
                <a:gdLst>
                  <a:gd name="T0" fmla="*/ 0 w 1301"/>
                  <a:gd name="T1" fmla="*/ 153 h 306"/>
                  <a:gd name="T2" fmla="*/ 217 w 1301"/>
                  <a:gd name="T3" fmla="*/ 76 h 306"/>
                  <a:gd name="T4" fmla="*/ 493 w 1301"/>
                  <a:gd name="T5" fmla="*/ 17 h 306"/>
                  <a:gd name="T6" fmla="*/ 808 w 1301"/>
                  <a:gd name="T7" fmla="*/ 0 h 306"/>
                  <a:gd name="T8" fmla="*/ 1104 w 1301"/>
                  <a:gd name="T9" fmla="*/ 37 h 306"/>
                  <a:gd name="T10" fmla="*/ 1281 w 1301"/>
                  <a:gd name="T11" fmla="*/ 56 h 306"/>
                  <a:gd name="T12" fmla="*/ 1301 w 1301"/>
                  <a:gd name="T13" fmla="*/ 249 h 306"/>
                  <a:gd name="T14" fmla="*/ 1046 w 1301"/>
                  <a:gd name="T15" fmla="*/ 210 h 306"/>
                  <a:gd name="T16" fmla="*/ 611 w 1301"/>
                  <a:gd name="T17" fmla="*/ 190 h 306"/>
                  <a:gd name="T18" fmla="*/ 394 w 1301"/>
                  <a:gd name="T19" fmla="*/ 190 h 306"/>
                  <a:gd name="T20" fmla="*/ 256 w 1301"/>
                  <a:gd name="T21" fmla="*/ 267 h 306"/>
                  <a:gd name="T22" fmla="*/ 40 w 1301"/>
                  <a:gd name="T23" fmla="*/ 306 h 306"/>
                  <a:gd name="T24" fmla="*/ 40 w 1301"/>
                  <a:gd name="T25" fmla="*/ 306 h 306"/>
                  <a:gd name="T26" fmla="*/ 0 w 1301"/>
                  <a:gd name="T27" fmla="*/ 153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01" h="306">
                    <a:moveTo>
                      <a:pt x="0" y="153"/>
                    </a:moveTo>
                    <a:lnTo>
                      <a:pt x="217" y="76"/>
                    </a:lnTo>
                    <a:lnTo>
                      <a:pt x="493" y="17"/>
                    </a:lnTo>
                    <a:lnTo>
                      <a:pt x="808" y="0"/>
                    </a:lnTo>
                    <a:lnTo>
                      <a:pt x="1104" y="37"/>
                    </a:lnTo>
                    <a:lnTo>
                      <a:pt x="1281" y="56"/>
                    </a:lnTo>
                    <a:lnTo>
                      <a:pt x="1301" y="249"/>
                    </a:lnTo>
                    <a:lnTo>
                      <a:pt x="1046" y="210"/>
                    </a:lnTo>
                    <a:lnTo>
                      <a:pt x="611" y="190"/>
                    </a:lnTo>
                    <a:lnTo>
                      <a:pt x="394" y="190"/>
                    </a:lnTo>
                    <a:lnTo>
                      <a:pt x="256" y="267"/>
                    </a:lnTo>
                    <a:lnTo>
                      <a:pt x="40" y="306"/>
                    </a:lnTo>
                    <a:lnTo>
                      <a:pt x="40" y="306"/>
                    </a:lnTo>
                    <a:lnTo>
                      <a:pt x="0" y="153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36" name="Freeform 68">
                <a:extLst>
                  <a:ext uri="{FF2B5EF4-FFF2-40B4-BE49-F238E27FC236}">
                    <a16:creationId xmlns:a16="http://schemas.microsoft.com/office/drawing/2014/main" id="{60234F98-FA9D-DEB5-BAC2-03F6C906E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" y="1461"/>
                <a:ext cx="344" cy="48"/>
              </a:xfrm>
              <a:custGeom>
                <a:avLst/>
                <a:gdLst>
                  <a:gd name="T0" fmla="*/ 0 w 1124"/>
                  <a:gd name="T1" fmla="*/ 96 h 153"/>
                  <a:gd name="T2" fmla="*/ 376 w 1124"/>
                  <a:gd name="T3" fmla="*/ 38 h 153"/>
                  <a:gd name="T4" fmla="*/ 750 w 1124"/>
                  <a:gd name="T5" fmla="*/ 0 h 153"/>
                  <a:gd name="T6" fmla="*/ 1124 w 1124"/>
                  <a:gd name="T7" fmla="*/ 77 h 153"/>
                  <a:gd name="T8" fmla="*/ 888 w 1124"/>
                  <a:gd name="T9" fmla="*/ 77 h 153"/>
                  <a:gd name="T10" fmla="*/ 493 w 1124"/>
                  <a:gd name="T11" fmla="*/ 58 h 153"/>
                  <a:gd name="T12" fmla="*/ 217 w 1124"/>
                  <a:gd name="T13" fmla="*/ 58 h 153"/>
                  <a:gd name="T14" fmla="*/ 60 w 1124"/>
                  <a:gd name="T15" fmla="*/ 133 h 153"/>
                  <a:gd name="T16" fmla="*/ 60 w 1124"/>
                  <a:gd name="T17" fmla="*/ 153 h 153"/>
                  <a:gd name="T18" fmla="*/ 0 w 1124"/>
                  <a:gd name="T19" fmla="*/ 96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24" h="153">
                    <a:moveTo>
                      <a:pt x="0" y="96"/>
                    </a:moveTo>
                    <a:lnTo>
                      <a:pt x="376" y="38"/>
                    </a:lnTo>
                    <a:lnTo>
                      <a:pt x="750" y="0"/>
                    </a:lnTo>
                    <a:lnTo>
                      <a:pt x="1124" y="77"/>
                    </a:lnTo>
                    <a:lnTo>
                      <a:pt x="888" y="77"/>
                    </a:lnTo>
                    <a:lnTo>
                      <a:pt x="493" y="58"/>
                    </a:lnTo>
                    <a:lnTo>
                      <a:pt x="217" y="58"/>
                    </a:lnTo>
                    <a:lnTo>
                      <a:pt x="60" y="133"/>
                    </a:lnTo>
                    <a:lnTo>
                      <a:pt x="60" y="153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37" name="Freeform 69">
                <a:extLst>
                  <a:ext uri="{FF2B5EF4-FFF2-40B4-BE49-F238E27FC236}">
                    <a16:creationId xmlns:a16="http://schemas.microsoft.com/office/drawing/2014/main" id="{FDA2D188-4C05-7000-F15E-EB51E15860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9" y="1232"/>
                <a:ext cx="122" cy="136"/>
              </a:xfrm>
              <a:custGeom>
                <a:avLst/>
                <a:gdLst>
                  <a:gd name="T0" fmla="*/ 20 w 393"/>
                  <a:gd name="T1" fmla="*/ 288 h 423"/>
                  <a:gd name="T2" fmla="*/ 58 w 393"/>
                  <a:gd name="T3" fmla="*/ 173 h 423"/>
                  <a:gd name="T4" fmla="*/ 58 w 393"/>
                  <a:gd name="T5" fmla="*/ 211 h 423"/>
                  <a:gd name="T6" fmla="*/ 157 w 393"/>
                  <a:gd name="T7" fmla="*/ 135 h 423"/>
                  <a:gd name="T8" fmla="*/ 157 w 393"/>
                  <a:gd name="T9" fmla="*/ 191 h 423"/>
                  <a:gd name="T10" fmla="*/ 235 w 393"/>
                  <a:gd name="T11" fmla="*/ 135 h 423"/>
                  <a:gd name="T12" fmla="*/ 235 w 393"/>
                  <a:gd name="T13" fmla="*/ 270 h 423"/>
                  <a:gd name="T14" fmla="*/ 295 w 393"/>
                  <a:gd name="T15" fmla="*/ 250 h 423"/>
                  <a:gd name="T16" fmla="*/ 235 w 393"/>
                  <a:gd name="T17" fmla="*/ 423 h 423"/>
                  <a:gd name="T18" fmla="*/ 353 w 393"/>
                  <a:gd name="T19" fmla="*/ 345 h 423"/>
                  <a:gd name="T20" fmla="*/ 393 w 393"/>
                  <a:gd name="T21" fmla="*/ 270 h 423"/>
                  <a:gd name="T22" fmla="*/ 393 w 393"/>
                  <a:gd name="T23" fmla="*/ 173 h 423"/>
                  <a:gd name="T24" fmla="*/ 314 w 393"/>
                  <a:gd name="T25" fmla="*/ 115 h 423"/>
                  <a:gd name="T26" fmla="*/ 295 w 393"/>
                  <a:gd name="T27" fmla="*/ 58 h 423"/>
                  <a:gd name="T28" fmla="*/ 157 w 393"/>
                  <a:gd name="T29" fmla="*/ 0 h 423"/>
                  <a:gd name="T30" fmla="*/ 58 w 393"/>
                  <a:gd name="T31" fmla="*/ 58 h 423"/>
                  <a:gd name="T32" fmla="*/ 0 w 393"/>
                  <a:gd name="T33" fmla="*/ 135 h 423"/>
                  <a:gd name="T34" fmla="*/ 0 w 393"/>
                  <a:gd name="T35" fmla="*/ 211 h 423"/>
                  <a:gd name="T36" fmla="*/ 0 w 393"/>
                  <a:gd name="T37" fmla="*/ 211 h 423"/>
                  <a:gd name="T38" fmla="*/ 20 w 393"/>
                  <a:gd name="T39" fmla="*/ 288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93" h="423">
                    <a:moveTo>
                      <a:pt x="20" y="288"/>
                    </a:moveTo>
                    <a:lnTo>
                      <a:pt x="58" y="173"/>
                    </a:lnTo>
                    <a:lnTo>
                      <a:pt x="58" y="211"/>
                    </a:lnTo>
                    <a:lnTo>
                      <a:pt x="157" y="135"/>
                    </a:lnTo>
                    <a:lnTo>
                      <a:pt x="157" y="191"/>
                    </a:lnTo>
                    <a:lnTo>
                      <a:pt x="235" y="135"/>
                    </a:lnTo>
                    <a:lnTo>
                      <a:pt x="235" y="270"/>
                    </a:lnTo>
                    <a:lnTo>
                      <a:pt x="295" y="250"/>
                    </a:lnTo>
                    <a:lnTo>
                      <a:pt x="235" y="423"/>
                    </a:lnTo>
                    <a:lnTo>
                      <a:pt x="353" y="345"/>
                    </a:lnTo>
                    <a:lnTo>
                      <a:pt x="393" y="270"/>
                    </a:lnTo>
                    <a:lnTo>
                      <a:pt x="393" y="173"/>
                    </a:lnTo>
                    <a:lnTo>
                      <a:pt x="314" y="115"/>
                    </a:lnTo>
                    <a:lnTo>
                      <a:pt x="295" y="58"/>
                    </a:lnTo>
                    <a:lnTo>
                      <a:pt x="157" y="0"/>
                    </a:lnTo>
                    <a:lnTo>
                      <a:pt x="58" y="58"/>
                    </a:lnTo>
                    <a:lnTo>
                      <a:pt x="0" y="135"/>
                    </a:lnTo>
                    <a:lnTo>
                      <a:pt x="0" y="211"/>
                    </a:lnTo>
                    <a:lnTo>
                      <a:pt x="0" y="211"/>
                    </a:lnTo>
                    <a:lnTo>
                      <a:pt x="20" y="288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38" name="Freeform 70">
                <a:extLst>
                  <a:ext uri="{FF2B5EF4-FFF2-40B4-BE49-F238E27FC236}">
                    <a16:creationId xmlns:a16="http://schemas.microsoft.com/office/drawing/2014/main" id="{B26C6576-0B8C-65EA-1F51-8779831DA7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" y="1117"/>
                <a:ext cx="25" cy="73"/>
              </a:xfrm>
              <a:custGeom>
                <a:avLst/>
                <a:gdLst>
                  <a:gd name="T0" fmla="*/ 79 w 79"/>
                  <a:gd name="T1" fmla="*/ 114 h 229"/>
                  <a:gd name="T2" fmla="*/ 67 w 79"/>
                  <a:gd name="T3" fmla="*/ 33 h 229"/>
                  <a:gd name="T4" fmla="*/ 40 w 79"/>
                  <a:gd name="T5" fmla="*/ 0 h 229"/>
                  <a:gd name="T6" fmla="*/ 11 w 79"/>
                  <a:gd name="T7" fmla="*/ 33 h 229"/>
                  <a:gd name="T8" fmla="*/ 0 w 79"/>
                  <a:gd name="T9" fmla="*/ 114 h 229"/>
                  <a:gd name="T10" fmla="*/ 11 w 79"/>
                  <a:gd name="T11" fmla="*/ 195 h 229"/>
                  <a:gd name="T12" fmla="*/ 40 w 79"/>
                  <a:gd name="T13" fmla="*/ 229 h 229"/>
                  <a:gd name="T14" fmla="*/ 67 w 79"/>
                  <a:gd name="T15" fmla="*/ 195 h 229"/>
                  <a:gd name="T16" fmla="*/ 79 w 79"/>
                  <a:gd name="T17" fmla="*/ 114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9" h="229">
                    <a:moveTo>
                      <a:pt x="79" y="114"/>
                    </a:moveTo>
                    <a:lnTo>
                      <a:pt x="67" y="33"/>
                    </a:lnTo>
                    <a:lnTo>
                      <a:pt x="40" y="0"/>
                    </a:lnTo>
                    <a:lnTo>
                      <a:pt x="11" y="33"/>
                    </a:lnTo>
                    <a:lnTo>
                      <a:pt x="0" y="114"/>
                    </a:lnTo>
                    <a:lnTo>
                      <a:pt x="11" y="195"/>
                    </a:lnTo>
                    <a:lnTo>
                      <a:pt x="40" y="229"/>
                    </a:lnTo>
                    <a:lnTo>
                      <a:pt x="67" y="195"/>
                    </a:lnTo>
                    <a:lnTo>
                      <a:pt x="79" y="114"/>
                    </a:lnTo>
                    <a:close/>
                  </a:path>
                </a:pathLst>
              </a:custGeom>
              <a:solidFill>
                <a:schemeClr val="folHlink"/>
              </a:solidFill>
              <a:ln w="0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39" name="Freeform 71">
                <a:extLst>
                  <a:ext uri="{FF2B5EF4-FFF2-40B4-BE49-F238E27FC236}">
                    <a16:creationId xmlns:a16="http://schemas.microsoft.com/office/drawing/2014/main" id="{1428628F-2624-4A93-9245-C18492ED1C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" y="1122"/>
                <a:ext cx="6" cy="31"/>
              </a:xfrm>
              <a:custGeom>
                <a:avLst/>
                <a:gdLst>
                  <a:gd name="T0" fmla="*/ 22 w 22"/>
                  <a:gd name="T1" fmla="*/ 49 h 97"/>
                  <a:gd name="T2" fmla="*/ 11 w 22"/>
                  <a:gd name="T3" fmla="*/ 0 h 97"/>
                  <a:gd name="T4" fmla="*/ 0 w 22"/>
                  <a:gd name="T5" fmla="*/ 49 h 97"/>
                  <a:gd name="T6" fmla="*/ 11 w 22"/>
                  <a:gd name="T7" fmla="*/ 97 h 97"/>
                  <a:gd name="T8" fmla="*/ 22 w 22"/>
                  <a:gd name="T9" fmla="*/ 4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97">
                    <a:moveTo>
                      <a:pt x="22" y="49"/>
                    </a:moveTo>
                    <a:lnTo>
                      <a:pt x="11" y="0"/>
                    </a:lnTo>
                    <a:lnTo>
                      <a:pt x="0" y="49"/>
                    </a:lnTo>
                    <a:lnTo>
                      <a:pt x="11" y="97"/>
                    </a:lnTo>
                    <a:lnTo>
                      <a:pt x="22" y="49"/>
                    </a:lnTo>
                    <a:close/>
                  </a:path>
                </a:pathLst>
              </a:custGeom>
              <a:solidFill>
                <a:schemeClr val="folHlink"/>
              </a:solidFill>
              <a:ln w="0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40" name="Freeform 72">
                <a:extLst>
                  <a:ext uri="{FF2B5EF4-FFF2-40B4-BE49-F238E27FC236}">
                    <a16:creationId xmlns:a16="http://schemas.microsoft.com/office/drawing/2014/main" id="{750CFC8E-12DE-DF84-953D-E59461065F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" y="1227"/>
                <a:ext cx="115" cy="93"/>
              </a:xfrm>
              <a:custGeom>
                <a:avLst/>
                <a:gdLst>
                  <a:gd name="T0" fmla="*/ 255 w 374"/>
                  <a:gd name="T1" fmla="*/ 0 h 288"/>
                  <a:gd name="T2" fmla="*/ 355 w 374"/>
                  <a:gd name="T3" fmla="*/ 77 h 288"/>
                  <a:gd name="T4" fmla="*/ 355 w 374"/>
                  <a:gd name="T5" fmla="*/ 172 h 288"/>
                  <a:gd name="T6" fmla="*/ 374 w 374"/>
                  <a:gd name="T7" fmla="*/ 249 h 288"/>
                  <a:gd name="T8" fmla="*/ 295 w 374"/>
                  <a:gd name="T9" fmla="*/ 269 h 288"/>
                  <a:gd name="T10" fmla="*/ 295 w 374"/>
                  <a:gd name="T11" fmla="*/ 172 h 288"/>
                  <a:gd name="T12" fmla="*/ 138 w 374"/>
                  <a:gd name="T13" fmla="*/ 135 h 288"/>
                  <a:gd name="T14" fmla="*/ 158 w 374"/>
                  <a:gd name="T15" fmla="*/ 230 h 288"/>
                  <a:gd name="T16" fmla="*/ 60 w 374"/>
                  <a:gd name="T17" fmla="*/ 288 h 288"/>
                  <a:gd name="T18" fmla="*/ 60 w 374"/>
                  <a:gd name="T19" fmla="*/ 288 h 288"/>
                  <a:gd name="T20" fmla="*/ 0 w 374"/>
                  <a:gd name="T21" fmla="*/ 211 h 288"/>
                  <a:gd name="T22" fmla="*/ 40 w 374"/>
                  <a:gd name="T23" fmla="*/ 96 h 288"/>
                  <a:gd name="T24" fmla="*/ 158 w 374"/>
                  <a:gd name="T25" fmla="*/ 39 h 288"/>
                  <a:gd name="T26" fmla="*/ 177 w 374"/>
                  <a:gd name="T27" fmla="*/ 19 h 288"/>
                  <a:gd name="T28" fmla="*/ 177 w 374"/>
                  <a:gd name="T29" fmla="*/ 19 h 288"/>
                  <a:gd name="T30" fmla="*/ 255 w 374"/>
                  <a:gd name="T31" fmla="*/ 0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74" h="288">
                    <a:moveTo>
                      <a:pt x="255" y="0"/>
                    </a:moveTo>
                    <a:lnTo>
                      <a:pt x="355" y="77"/>
                    </a:lnTo>
                    <a:lnTo>
                      <a:pt x="355" y="172"/>
                    </a:lnTo>
                    <a:lnTo>
                      <a:pt x="374" y="249"/>
                    </a:lnTo>
                    <a:lnTo>
                      <a:pt x="295" y="269"/>
                    </a:lnTo>
                    <a:lnTo>
                      <a:pt x="295" y="172"/>
                    </a:lnTo>
                    <a:lnTo>
                      <a:pt x="138" y="135"/>
                    </a:lnTo>
                    <a:lnTo>
                      <a:pt x="158" y="230"/>
                    </a:lnTo>
                    <a:lnTo>
                      <a:pt x="60" y="288"/>
                    </a:lnTo>
                    <a:lnTo>
                      <a:pt x="60" y="288"/>
                    </a:lnTo>
                    <a:lnTo>
                      <a:pt x="0" y="211"/>
                    </a:lnTo>
                    <a:lnTo>
                      <a:pt x="40" y="96"/>
                    </a:lnTo>
                    <a:lnTo>
                      <a:pt x="158" y="39"/>
                    </a:lnTo>
                    <a:lnTo>
                      <a:pt x="177" y="19"/>
                    </a:lnTo>
                    <a:lnTo>
                      <a:pt x="177" y="19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41" name="Freeform 73">
                <a:extLst>
                  <a:ext uri="{FF2B5EF4-FFF2-40B4-BE49-F238E27FC236}">
                    <a16:creationId xmlns:a16="http://schemas.microsoft.com/office/drawing/2014/main" id="{C968C1A0-6EBE-869B-C64C-C511E8F9F5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" y="1265"/>
                <a:ext cx="108" cy="98"/>
              </a:xfrm>
              <a:custGeom>
                <a:avLst/>
                <a:gdLst>
                  <a:gd name="T0" fmla="*/ 353 w 353"/>
                  <a:gd name="T1" fmla="*/ 95 h 306"/>
                  <a:gd name="T2" fmla="*/ 255 w 353"/>
                  <a:gd name="T3" fmla="*/ 0 h 306"/>
                  <a:gd name="T4" fmla="*/ 157 w 353"/>
                  <a:gd name="T5" fmla="*/ 0 h 306"/>
                  <a:gd name="T6" fmla="*/ 58 w 353"/>
                  <a:gd name="T7" fmla="*/ 56 h 306"/>
                  <a:gd name="T8" fmla="*/ 0 w 353"/>
                  <a:gd name="T9" fmla="*/ 114 h 306"/>
                  <a:gd name="T10" fmla="*/ 0 w 353"/>
                  <a:gd name="T11" fmla="*/ 211 h 306"/>
                  <a:gd name="T12" fmla="*/ 39 w 353"/>
                  <a:gd name="T13" fmla="*/ 287 h 306"/>
                  <a:gd name="T14" fmla="*/ 98 w 353"/>
                  <a:gd name="T15" fmla="*/ 306 h 306"/>
                  <a:gd name="T16" fmla="*/ 196 w 353"/>
                  <a:gd name="T17" fmla="*/ 306 h 306"/>
                  <a:gd name="T18" fmla="*/ 196 w 353"/>
                  <a:gd name="T19" fmla="*/ 211 h 306"/>
                  <a:gd name="T20" fmla="*/ 157 w 353"/>
                  <a:gd name="T21" fmla="*/ 133 h 306"/>
                  <a:gd name="T22" fmla="*/ 177 w 353"/>
                  <a:gd name="T23" fmla="*/ 114 h 306"/>
                  <a:gd name="T24" fmla="*/ 255 w 353"/>
                  <a:gd name="T25" fmla="*/ 173 h 306"/>
                  <a:gd name="T26" fmla="*/ 353 w 353"/>
                  <a:gd name="T27" fmla="*/ 173 h 306"/>
                  <a:gd name="T28" fmla="*/ 353 w 353"/>
                  <a:gd name="T29" fmla="*/ 173 h 306"/>
                  <a:gd name="T30" fmla="*/ 353 w 353"/>
                  <a:gd name="T31" fmla="*/ 95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53" h="306">
                    <a:moveTo>
                      <a:pt x="353" y="95"/>
                    </a:moveTo>
                    <a:lnTo>
                      <a:pt x="255" y="0"/>
                    </a:lnTo>
                    <a:lnTo>
                      <a:pt x="157" y="0"/>
                    </a:lnTo>
                    <a:lnTo>
                      <a:pt x="58" y="56"/>
                    </a:lnTo>
                    <a:lnTo>
                      <a:pt x="0" y="114"/>
                    </a:lnTo>
                    <a:lnTo>
                      <a:pt x="0" y="211"/>
                    </a:lnTo>
                    <a:lnTo>
                      <a:pt x="39" y="287"/>
                    </a:lnTo>
                    <a:lnTo>
                      <a:pt x="98" y="306"/>
                    </a:lnTo>
                    <a:lnTo>
                      <a:pt x="196" y="306"/>
                    </a:lnTo>
                    <a:lnTo>
                      <a:pt x="196" y="211"/>
                    </a:lnTo>
                    <a:lnTo>
                      <a:pt x="157" y="133"/>
                    </a:lnTo>
                    <a:lnTo>
                      <a:pt x="177" y="114"/>
                    </a:lnTo>
                    <a:lnTo>
                      <a:pt x="255" y="173"/>
                    </a:lnTo>
                    <a:lnTo>
                      <a:pt x="353" y="173"/>
                    </a:lnTo>
                    <a:lnTo>
                      <a:pt x="353" y="173"/>
                    </a:lnTo>
                    <a:lnTo>
                      <a:pt x="353" y="95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42" name="Freeform 74">
                <a:extLst>
                  <a:ext uri="{FF2B5EF4-FFF2-40B4-BE49-F238E27FC236}">
                    <a16:creationId xmlns:a16="http://schemas.microsoft.com/office/drawing/2014/main" id="{826CFAC8-EEA6-3B0C-02B4-77C906DF9D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9" y="1197"/>
                <a:ext cx="53" cy="66"/>
              </a:xfrm>
              <a:custGeom>
                <a:avLst/>
                <a:gdLst>
                  <a:gd name="T0" fmla="*/ 172 w 172"/>
                  <a:gd name="T1" fmla="*/ 104 h 209"/>
                  <a:gd name="T2" fmla="*/ 146 w 172"/>
                  <a:gd name="T3" fmla="*/ 30 h 209"/>
                  <a:gd name="T4" fmla="*/ 86 w 172"/>
                  <a:gd name="T5" fmla="*/ 0 h 209"/>
                  <a:gd name="T6" fmla="*/ 24 w 172"/>
                  <a:gd name="T7" fmla="*/ 30 h 209"/>
                  <a:gd name="T8" fmla="*/ 0 w 172"/>
                  <a:gd name="T9" fmla="*/ 104 h 209"/>
                  <a:gd name="T10" fmla="*/ 24 w 172"/>
                  <a:gd name="T11" fmla="*/ 178 h 209"/>
                  <a:gd name="T12" fmla="*/ 86 w 172"/>
                  <a:gd name="T13" fmla="*/ 209 h 209"/>
                  <a:gd name="T14" fmla="*/ 146 w 172"/>
                  <a:gd name="T15" fmla="*/ 178 h 209"/>
                  <a:gd name="T16" fmla="*/ 172 w 172"/>
                  <a:gd name="T17" fmla="*/ 104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" h="209">
                    <a:moveTo>
                      <a:pt x="172" y="104"/>
                    </a:moveTo>
                    <a:lnTo>
                      <a:pt x="146" y="30"/>
                    </a:lnTo>
                    <a:lnTo>
                      <a:pt x="86" y="0"/>
                    </a:lnTo>
                    <a:lnTo>
                      <a:pt x="24" y="30"/>
                    </a:lnTo>
                    <a:lnTo>
                      <a:pt x="0" y="104"/>
                    </a:lnTo>
                    <a:lnTo>
                      <a:pt x="24" y="178"/>
                    </a:lnTo>
                    <a:lnTo>
                      <a:pt x="86" y="209"/>
                    </a:lnTo>
                    <a:lnTo>
                      <a:pt x="146" y="178"/>
                    </a:lnTo>
                    <a:lnTo>
                      <a:pt x="172" y="104"/>
                    </a:lnTo>
                    <a:close/>
                  </a:path>
                </a:pathLst>
              </a:custGeom>
              <a:solidFill>
                <a:schemeClr val="folHlink"/>
              </a:solidFill>
              <a:ln w="0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43" name="Freeform 75">
                <a:extLst>
                  <a:ext uri="{FF2B5EF4-FFF2-40B4-BE49-F238E27FC236}">
                    <a16:creationId xmlns:a16="http://schemas.microsoft.com/office/drawing/2014/main" id="{2ACC95A3-47D5-69D7-F86B-3F9F1A8D3F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3" y="1111"/>
                <a:ext cx="23" cy="66"/>
              </a:xfrm>
              <a:custGeom>
                <a:avLst/>
                <a:gdLst>
                  <a:gd name="T0" fmla="*/ 77 w 77"/>
                  <a:gd name="T1" fmla="*/ 105 h 209"/>
                  <a:gd name="T2" fmla="*/ 65 w 77"/>
                  <a:gd name="T3" fmla="*/ 31 h 209"/>
                  <a:gd name="T4" fmla="*/ 38 w 77"/>
                  <a:gd name="T5" fmla="*/ 0 h 209"/>
                  <a:gd name="T6" fmla="*/ 11 w 77"/>
                  <a:gd name="T7" fmla="*/ 31 h 209"/>
                  <a:gd name="T8" fmla="*/ 0 w 77"/>
                  <a:gd name="T9" fmla="*/ 105 h 209"/>
                  <a:gd name="T10" fmla="*/ 11 w 77"/>
                  <a:gd name="T11" fmla="*/ 178 h 209"/>
                  <a:gd name="T12" fmla="*/ 38 w 77"/>
                  <a:gd name="T13" fmla="*/ 209 h 209"/>
                  <a:gd name="T14" fmla="*/ 65 w 77"/>
                  <a:gd name="T15" fmla="*/ 178 h 209"/>
                  <a:gd name="T16" fmla="*/ 77 w 77"/>
                  <a:gd name="T17" fmla="*/ 105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7" h="209">
                    <a:moveTo>
                      <a:pt x="77" y="105"/>
                    </a:moveTo>
                    <a:lnTo>
                      <a:pt x="65" y="31"/>
                    </a:lnTo>
                    <a:lnTo>
                      <a:pt x="38" y="0"/>
                    </a:lnTo>
                    <a:lnTo>
                      <a:pt x="11" y="31"/>
                    </a:lnTo>
                    <a:lnTo>
                      <a:pt x="0" y="105"/>
                    </a:lnTo>
                    <a:lnTo>
                      <a:pt x="11" y="178"/>
                    </a:lnTo>
                    <a:lnTo>
                      <a:pt x="38" y="209"/>
                    </a:lnTo>
                    <a:lnTo>
                      <a:pt x="65" y="178"/>
                    </a:lnTo>
                    <a:lnTo>
                      <a:pt x="77" y="105"/>
                    </a:lnTo>
                    <a:close/>
                  </a:path>
                </a:pathLst>
              </a:custGeom>
              <a:solidFill>
                <a:schemeClr val="folHlink"/>
              </a:solidFill>
              <a:ln w="0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44" name="Freeform 76">
                <a:extLst>
                  <a:ext uri="{FF2B5EF4-FFF2-40B4-BE49-F238E27FC236}">
                    <a16:creationId xmlns:a16="http://schemas.microsoft.com/office/drawing/2014/main" id="{B0C7538D-4704-326E-5D4F-4398B6C62E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0" y="1129"/>
                <a:ext cx="12" cy="55"/>
              </a:xfrm>
              <a:custGeom>
                <a:avLst/>
                <a:gdLst>
                  <a:gd name="T0" fmla="*/ 39 w 39"/>
                  <a:gd name="T1" fmla="*/ 86 h 172"/>
                  <a:gd name="T2" fmla="*/ 19 w 39"/>
                  <a:gd name="T3" fmla="*/ 0 h 172"/>
                  <a:gd name="T4" fmla="*/ 0 w 39"/>
                  <a:gd name="T5" fmla="*/ 86 h 172"/>
                  <a:gd name="T6" fmla="*/ 19 w 39"/>
                  <a:gd name="T7" fmla="*/ 172 h 172"/>
                  <a:gd name="T8" fmla="*/ 39 w 39"/>
                  <a:gd name="T9" fmla="*/ 86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172">
                    <a:moveTo>
                      <a:pt x="39" y="86"/>
                    </a:moveTo>
                    <a:lnTo>
                      <a:pt x="19" y="0"/>
                    </a:lnTo>
                    <a:lnTo>
                      <a:pt x="0" y="86"/>
                    </a:lnTo>
                    <a:lnTo>
                      <a:pt x="19" y="172"/>
                    </a:lnTo>
                    <a:lnTo>
                      <a:pt x="39" y="86"/>
                    </a:lnTo>
                    <a:close/>
                  </a:path>
                </a:pathLst>
              </a:custGeom>
              <a:solidFill>
                <a:schemeClr val="folHlink"/>
              </a:solidFill>
              <a:ln w="0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45" name="Freeform 77">
                <a:extLst>
                  <a:ext uri="{FF2B5EF4-FFF2-40B4-BE49-F238E27FC236}">
                    <a16:creationId xmlns:a16="http://schemas.microsoft.com/office/drawing/2014/main" id="{3D586EE6-EE75-1A91-E367-7237C307EE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" y="1129"/>
                <a:ext cx="12" cy="48"/>
              </a:xfrm>
              <a:custGeom>
                <a:avLst/>
                <a:gdLst>
                  <a:gd name="T0" fmla="*/ 40 w 40"/>
                  <a:gd name="T1" fmla="*/ 76 h 152"/>
                  <a:gd name="T2" fmla="*/ 20 w 40"/>
                  <a:gd name="T3" fmla="*/ 0 h 152"/>
                  <a:gd name="T4" fmla="*/ 0 w 40"/>
                  <a:gd name="T5" fmla="*/ 76 h 152"/>
                  <a:gd name="T6" fmla="*/ 20 w 40"/>
                  <a:gd name="T7" fmla="*/ 152 h 152"/>
                  <a:gd name="T8" fmla="*/ 40 w 40"/>
                  <a:gd name="T9" fmla="*/ 7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52">
                    <a:moveTo>
                      <a:pt x="40" y="76"/>
                    </a:moveTo>
                    <a:lnTo>
                      <a:pt x="20" y="0"/>
                    </a:lnTo>
                    <a:lnTo>
                      <a:pt x="0" y="76"/>
                    </a:lnTo>
                    <a:lnTo>
                      <a:pt x="20" y="152"/>
                    </a:lnTo>
                    <a:lnTo>
                      <a:pt x="40" y="76"/>
                    </a:lnTo>
                    <a:close/>
                  </a:path>
                </a:pathLst>
              </a:custGeom>
              <a:solidFill>
                <a:schemeClr val="folHlink"/>
              </a:solidFill>
              <a:ln w="0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</p:grpSp>
        <p:grpSp>
          <p:nvGrpSpPr>
            <p:cNvPr id="14" name="Group 78">
              <a:extLst>
                <a:ext uri="{FF2B5EF4-FFF2-40B4-BE49-F238E27FC236}">
                  <a16:creationId xmlns:a16="http://schemas.microsoft.com/office/drawing/2014/main" id="{07623807-8EDD-7E28-A148-E8CE1C6100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48534" y="2095500"/>
              <a:ext cx="3159125" cy="3117850"/>
              <a:chOff x="2107" y="1531"/>
              <a:chExt cx="1620" cy="1533"/>
            </a:xfrm>
          </p:grpSpPr>
          <p:sp>
            <p:nvSpPr>
              <p:cNvPr id="125" name="Freeform 79">
                <a:extLst>
                  <a:ext uri="{FF2B5EF4-FFF2-40B4-BE49-F238E27FC236}">
                    <a16:creationId xmlns:a16="http://schemas.microsoft.com/office/drawing/2014/main" id="{310AA9CD-6080-D39C-C1A0-E4C14AA35D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2" y="1531"/>
                <a:ext cx="705" cy="1522"/>
              </a:xfrm>
              <a:custGeom>
                <a:avLst/>
                <a:gdLst>
                  <a:gd name="T0" fmla="*/ 571 w 2819"/>
                  <a:gd name="T1" fmla="*/ 4823 h 6087"/>
                  <a:gd name="T2" fmla="*/ 1064 w 2819"/>
                  <a:gd name="T3" fmla="*/ 4288 h 6087"/>
                  <a:gd name="T4" fmla="*/ 1300 w 2819"/>
                  <a:gd name="T5" fmla="*/ 4115 h 6087"/>
                  <a:gd name="T6" fmla="*/ 1439 w 2819"/>
                  <a:gd name="T7" fmla="*/ 4134 h 6087"/>
                  <a:gd name="T8" fmla="*/ 1242 w 2819"/>
                  <a:gd name="T9" fmla="*/ 4536 h 6087"/>
                  <a:gd name="T10" fmla="*/ 867 w 2819"/>
                  <a:gd name="T11" fmla="*/ 4957 h 6087"/>
                  <a:gd name="T12" fmla="*/ 1320 w 2819"/>
                  <a:gd name="T13" fmla="*/ 4633 h 6087"/>
                  <a:gd name="T14" fmla="*/ 1557 w 2819"/>
                  <a:gd name="T15" fmla="*/ 3847 h 6087"/>
                  <a:gd name="T16" fmla="*/ 1676 w 2819"/>
                  <a:gd name="T17" fmla="*/ 3023 h 6087"/>
                  <a:gd name="T18" fmla="*/ 1873 w 2819"/>
                  <a:gd name="T19" fmla="*/ 2813 h 6087"/>
                  <a:gd name="T20" fmla="*/ 2010 w 2819"/>
                  <a:gd name="T21" fmla="*/ 2929 h 6087"/>
                  <a:gd name="T22" fmla="*/ 1676 w 2819"/>
                  <a:gd name="T23" fmla="*/ 4250 h 6087"/>
                  <a:gd name="T24" fmla="*/ 2030 w 2819"/>
                  <a:gd name="T25" fmla="*/ 3502 h 6087"/>
                  <a:gd name="T26" fmla="*/ 1715 w 2819"/>
                  <a:gd name="T27" fmla="*/ 2334 h 6087"/>
                  <a:gd name="T28" fmla="*/ 1497 w 2819"/>
                  <a:gd name="T29" fmla="*/ 1798 h 6087"/>
                  <a:gd name="T30" fmla="*/ 1320 w 2819"/>
                  <a:gd name="T31" fmla="*/ 1398 h 6087"/>
                  <a:gd name="T32" fmla="*/ 1715 w 2819"/>
                  <a:gd name="T33" fmla="*/ 1665 h 6087"/>
                  <a:gd name="T34" fmla="*/ 1931 w 2819"/>
                  <a:gd name="T35" fmla="*/ 1934 h 6087"/>
                  <a:gd name="T36" fmla="*/ 2070 w 2819"/>
                  <a:gd name="T37" fmla="*/ 2048 h 6087"/>
                  <a:gd name="T38" fmla="*/ 2189 w 2819"/>
                  <a:gd name="T39" fmla="*/ 2793 h 6087"/>
                  <a:gd name="T40" fmla="*/ 1774 w 2819"/>
                  <a:gd name="T41" fmla="*/ 1492 h 6087"/>
                  <a:gd name="T42" fmla="*/ 1635 w 2819"/>
                  <a:gd name="T43" fmla="*/ 1109 h 6087"/>
                  <a:gd name="T44" fmla="*/ 1064 w 2819"/>
                  <a:gd name="T45" fmla="*/ 306 h 6087"/>
                  <a:gd name="T46" fmla="*/ 1064 w 2819"/>
                  <a:gd name="T47" fmla="*/ 77 h 6087"/>
                  <a:gd name="T48" fmla="*/ 1222 w 2819"/>
                  <a:gd name="T49" fmla="*/ 38 h 6087"/>
                  <a:gd name="T50" fmla="*/ 1813 w 2819"/>
                  <a:gd name="T51" fmla="*/ 669 h 6087"/>
                  <a:gd name="T52" fmla="*/ 1853 w 2819"/>
                  <a:gd name="T53" fmla="*/ 516 h 6087"/>
                  <a:gd name="T54" fmla="*/ 2129 w 2819"/>
                  <a:gd name="T55" fmla="*/ 1245 h 6087"/>
                  <a:gd name="T56" fmla="*/ 2248 w 2819"/>
                  <a:gd name="T57" fmla="*/ 2393 h 6087"/>
                  <a:gd name="T58" fmla="*/ 2267 w 2819"/>
                  <a:gd name="T59" fmla="*/ 2067 h 6087"/>
                  <a:gd name="T60" fmla="*/ 2306 w 2819"/>
                  <a:gd name="T61" fmla="*/ 1704 h 6087"/>
                  <a:gd name="T62" fmla="*/ 2484 w 2819"/>
                  <a:gd name="T63" fmla="*/ 1435 h 6087"/>
                  <a:gd name="T64" fmla="*/ 2523 w 2819"/>
                  <a:gd name="T65" fmla="*/ 2048 h 6087"/>
                  <a:gd name="T66" fmla="*/ 2444 w 2819"/>
                  <a:gd name="T67" fmla="*/ 2526 h 6087"/>
                  <a:gd name="T68" fmla="*/ 2090 w 2819"/>
                  <a:gd name="T69" fmla="*/ 3655 h 6087"/>
                  <a:gd name="T70" fmla="*/ 2326 w 2819"/>
                  <a:gd name="T71" fmla="*/ 2985 h 6087"/>
                  <a:gd name="T72" fmla="*/ 2523 w 2819"/>
                  <a:gd name="T73" fmla="*/ 2929 h 6087"/>
                  <a:gd name="T74" fmla="*/ 2583 w 2819"/>
                  <a:gd name="T75" fmla="*/ 3178 h 6087"/>
                  <a:gd name="T76" fmla="*/ 2464 w 2819"/>
                  <a:gd name="T77" fmla="*/ 3522 h 6087"/>
                  <a:gd name="T78" fmla="*/ 1991 w 2819"/>
                  <a:gd name="T79" fmla="*/ 4077 h 6087"/>
                  <a:gd name="T80" fmla="*/ 2366 w 2819"/>
                  <a:gd name="T81" fmla="*/ 4000 h 6087"/>
                  <a:gd name="T82" fmla="*/ 2484 w 2819"/>
                  <a:gd name="T83" fmla="*/ 4250 h 6087"/>
                  <a:gd name="T84" fmla="*/ 2346 w 2819"/>
                  <a:gd name="T85" fmla="*/ 4517 h 6087"/>
                  <a:gd name="T86" fmla="*/ 1084 w 2819"/>
                  <a:gd name="T87" fmla="*/ 4995 h 6087"/>
                  <a:gd name="T88" fmla="*/ 1971 w 2819"/>
                  <a:gd name="T89" fmla="*/ 4823 h 6087"/>
                  <a:gd name="T90" fmla="*/ 2346 w 2819"/>
                  <a:gd name="T91" fmla="*/ 4995 h 6087"/>
                  <a:gd name="T92" fmla="*/ 2010 w 2819"/>
                  <a:gd name="T93" fmla="*/ 5225 h 6087"/>
                  <a:gd name="T94" fmla="*/ 1615 w 2819"/>
                  <a:gd name="T95" fmla="*/ 5475 h 6087"/>
                  <a:gd name="T96" fmla="*/ 1340 w 2819"/>
                  <a:gd name="T97" fmla="*/ 5877 h 6087"/>
                  <a:gd name="T98" fmla="*/ 531 w 2819"/>
                  <a:gd name="T99" fmla="*/ 5436 h 6087"/>
                  <a:gd name="T100" fmla="*/ 215 w 2819"/>
                  <a:gd name="T101" fmla="*/ 5475 h 60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19" h="6087">
                    <a:moveTo>
                      <a:pt x="18" y="5092"/>
                    </a:moveTo>
                    <a:lnTo>
                      <a:pt x="195" y="5092"/>
                    </a:lnTo>
                    <a:lnTo>
                      <a:pt x="413" y="4976"/>
                    </a:lnTo>
                    <a:lnTo>
                      <a:pt x="571" y="4823"/>
                    </a:lnTo>
                    <a:lnTo>
                      <a:pt x="708" y="4650"/>
                    </a:lnTo>
                    <a:lnTo>
                      <a:pt x="729" y="4727"/>
                    </a:lnTo>
                    <a:lnTo>
                      <a:pt x="906" y="4479"/>
                    </a:lnTo>
                    <a:lnTo>
                      <a:pt x="1064" y="4288"/>
                    </a:lnTo>
                    <a:lnTo>
                      <a:pt x="1242" y="4038"/>
                    </a:lnTo>
                    <a:lnTo>
                      <a:pt x="1044" y="4441"/>
                    </a:lnTo>
                    <a:lnTo>
                      <a:pt x="1183" y="4344"/>
                    </a:lnTo>
                    <a:lnTo>
                      <a:pt x="1300" y="4115"/>
                    </a:lnTo>
                    <a:lnTo>
                      <a:pt x="1360" y="3867"/>
                    </a:lnTo>
                    <a:lnTo>
                      <a:pt x="1380" y="4058"/>
                    </a:lnTo>
                    <a:lnTo>
                      <a:pt x="1222" y="4383"/>
                    </a:lnTo>
                    <a:lnTo>
                      <a:pt x="1439" y="4134"/>
                    </a:lnTo>
                    <a:lnTo>
                      <a:pt x="1458" y="3694"/>
                    </a:lnTo>
                    <a:lnTo>
                      <a:pt x="1497" y="4153"/>
                    </a:lnTo>
                    <a:lnTo>
                      <a:pt x="1202" y="4536"/>
                    </a:lnTo>
                    <a:lnTo>
                      <a:pt x="1242" y="4536"/>
                    </a:lnTo>
                    <a:lnTo>
                      <a:pt x="1439" y="4364"/>
                    </a:lnTo>
                    <a:lnTo>
                      <a:pt x="1084" y="4823"/>
                    </a:lnTo>
                    <a:lnTo>
                      <a:pt x="985" y="4862"/>
                    </a:lnTo>
                    <a:lnTo>
                      <a:pt x="867" y="4957"/>
                    </a:lnTo>
                    <a:lnTo>
                      <a:pt x="394" y="5110"/>
                    </a:lnTo>
                    <a:lnTo>
                      <a:pt x="789" y="5015"/>
                    </a:lnTo>
                    <a:lnTo>
                      <a:pt x="1123" y="4862"/>
                    </a:lnTo>
                    <a:lnTo>
                      <a:pt x="1320" y="4633"/>
                    </a:lnTo>
                    <a:lnTo>
                      <a:pt x="1458" y="4479"/>
                    </a:lnTo>
                    <a:lnTo>
                      <a:pt x="1577" y="4250"/>
                    </a:lnTo>
                    <a:lnTo>
                      <a:pt x="1577" y="4038"/>
                    </a:lnTo>
                    <a:lnTo>
                      <a:pt x="1557" y="3847"/>
                    </a:lnTo>
                    <a:lnTo>
                      <a:pt x="1635" y="3675"/>
                    </a:lnTo>
                    <a:lnTo>
                      <a:pt x="1596" y="3349"/>
                    </a:lnTo>
                    <a:lnTo>
                      <a:pt x="1696" y="3484"/>
                    </a:lnTo>
                    <a:lnTo>
                      <a:pt x="1676" y="3023"/>
                    </a:lnTo>
                    <a:lnTo>
                      <a:pt x="1774" y="3139"/>
                    </a:lnTo>
                    <a:lnTo>
                      <a:pt x="1696" y="2699"/>
                    </a:lnTo>
                    <a:lnTo>
                      <a:pt x="1833" y="3120"/>
                    </a:lnTo>
                    <a:lnTo>
                      <a:pt x="1873" y="2813"/>
                    </a:lnTo>
                    <a:lnTo>
                      <a:pt x="1912" y="3502"/>
                    </a:lnTo>
                    <a:lnTo>
                      <a:pt x="1971" y="3063"/>
                    </a:lnTo>
                    <a:lnTo>
                      <a:pt x="1971" y="2909"/>
                    </a:lnTo>
                    <a:lnTo>
                      <a:pt x="2010" y="2929"/>
                    </a:lnTo>
                    <a:lnTo>
                      <a:pt x="2010" y="3273"/>
                    </a:lnTo>
                    <a:lnTo>
                      <a:pt x="1951" y="3637"/>
                    </a:lnTo>
                    <a:lnTo>
                      <a:pt x="1833" y="4020"/>
                    </a:lnTo>
                    <a:lnTo>
                      <a:pt x="1676" y="4250"/>
                    </a:lnTo>
                    <a:lnTo>
                      <a:pt x="1596" y="4383"/>
                    </a:lnTo>
                    <a:lnTo>
                      <a:pt x="1794" y="4191"/>
                    </a:lnTo>
                    <a:lnTo>
                      <a:pt x="1931" y="3905"/>
                    </a:lnTo>
                    <a:lnTo>
                      <a:pt x="2030" y="3502"/>
                    </a:lnTo>
                    <a:lnTo>
                      <a:pt x="2050" y="3139"/>
                    </a:lnTo>
                    <a:lnTo>
                      <a:pt x="2030" y="2929"/>
                    </a:lnTo>
                    <a:lnTo>
                      <a:pt x="1931" y="2679"/>
                    </a:lnTo>
                    <a:lnTo>
                      <a:pt x="1715" y="2334"/>
                    </a:lnTo>
                    <a:lnTo>
                      <a:pt x="1596" y="2048"/>
                    </a:lnTo>
                    <a:lnTo>
                      <a:pt x="1813" y="2296"/>
                    </a:lnTo>
                    <a:lnTo>
                      <a:pt x="1813" y="2240"/>
                    </a:lnTo>
                    <a:lnTo>
                      <a:pt x="1497" y="1798"/>
                    </a:lnTo>
                    <a:lnTo>
                      <a:pt x="1635" y="1895"/>
                    </a:lnTo>
                    <a:lnTo>
                      <a:pt x="1656" y="1837"/>
                    </a:lnTo>
                    <a:lnTo>
                      <a:pt x="1300" y="1435"/>
                    </a:lnTo>
                    <a:lnTo>
                      <a:pt x="1320" y="1398"/>
                    </a:lnTo>
                    <a:lnTo>
                      <a:pt x="1596" y="1645"/>
                    </a:lnTo>
                    <a:lnTo>
                      <a:pt x="1360" y="1321"/>
                    </a:lnTo>
                    <a:lnTo>
                      <a:pt x="1360" y="1301"/>
                    </a:lnTo>
                    <a:lnTo>
                      <a:pt x="1715" y="1665"/>
                    </a:lnTo>
                    <a:lnTo>
                      <a:pt x="1557" y="1398"/>
                    </a:lnTo>
                    <a:lnTo>
                      <a:pt x="1715" y="1512"/>
                    </a:lnTo>
                    <a:lnTo>
                      <a:pt x="1853" y="1837"/>
                    </a:lnTo>
                    <a:lnTo>
                      <a:pt x="1931" y="1934"/>
                    </a:lnTo>
                    <a:lnTo>
                      <a:pt x="1893" y="1742"/>
                    </a:lnTo>
                    <a:lnTo>
                      <a:pt x="1813" y="1569"/>
                    </a:lnTo>
                    <a:lnTo>
                      <a:pt x="1971" y="1742"/>
                    </a:lnTo>
                    <a:lnTo>
                      <a:pt x="2070" y="2048"/>
                    </a:lnTo>
                    <a:lnTo>
                      <a:pt x="2109" y="2334"/>
                    </a:lnTo>
                    <a:lnTo>
                      <a:pt x="2109" y="2756"/>
                    </a:lnTo>
                    <a:lnTo>
                      <a:pt x="2090" y="2948"/>
                    </a:lnTo>
                    <a:lnTo>
                      <a:pt x="2189" y="2793"/>
                    </a:lnTo>
                    <a:lnTo>
                      <a:pt x="2169" y="2334"/>
                    </a:lnTo>
                    <a:lnTo>
                      <a:pt x="2109" y="1895"/>
                    </a:lnTo>
                    <a:lnTo>
                      <a:pt x="2010" y="1627"/>
                    </a:lnTo>
                    <a:lnTo>
                      <a:pt x="1774" y="1492"/>
                    </a:lnTo>
                    <a:lnTo>
                      <a:pt x="1696" y="1435"/>
                    </a:lnTo>
                    <a:lnTo>
                      <a:pt x="1676" y="1225"/>
                    </a:lnTo>
                    <a:lnTo>
                      <a:pt x="1300" y="862"/>
                    </a:lnTo>
                    <a:lnTo>
                      <a:pt x="1635" y="1109"/>
                    </a:lnTo>
                    <a:lnTo>
                      <a:pt x="1162" y="630"/>
                    </a:lnTo>
                    <a:lnTo>
                      <a:pt x="1202" y="574"/>
                    </a:lnTo>
                    <a:lnTo>
                      <a:pt x="1478" y="822"/>
                    </a:lnTo>
                    <a:lnTo>
                      <a:pt x="1064" y="306"/>
                    </a:lnTo>
                    <a:lnTo>
                      <a:pt x="1419" y="612"/>
                    </a:lnTo>
                    <a:lnTo>
                      <a:pt x="1419" y="516"/>
                    </a:lnTo>
                    <a:lnTo>
                      <a:pt x="1064" y="94"/>
                    </a:lnTo>
                    <a:lnTo>
                      <a:pt x="1064" y="77"/>
                    </a:lnTo>
                    <a:lnTo>
                      <a:pt x="1419" y="421"/>
                    </a:lnTo>
                    <a:lnTo>
                      <a:pt x="1419" y="383"/>
                    </a:lnTo>
                    <a:lnTo>
                      <a:pt x="1162" y="57"/>
                    </a:lnTo>
                    <a:lnTo>
                      <a:pt x="1222" y="38"/>
                    </a:lnTo>
                    <a:lnTo>
                      <a:pt x="1577" y="439"/>
                    </a:lnTo>
                    <a:lnTo>
                      <a:pt x="1360" y="18"/>
                    </a:lnTo>
                    <a:lnTo>
                      <a:pt x="1399" y="0"/>
                    </a:lnTo>
                    <a:lnTo>
                      <a:pt x="1813" y="669"/>
                    </a:lnTo>
                    <a:lnTo>
                      <a:pt x="1873" y="650"/>
                    </a:lnTo>
                    <a:lnTo>
                      <a:pt x="1635" y="267"/>
                    </a:lnTo>
                    <a:lnTo>
                      <a:pt x="1656" y="230"/>
                    </a:lnTo>
                    <a:lnTo>
                      <a:pt x="1853" y="516"/>
                    </a:lnTo>
                    <a:lnTo>
                      <a:pt x="1951" y="727"/>
                    </a:lnTo>
                    <a:lnTo>
                      <a:pt x="1991" y="956"/>
                    </a:lnTo>
                    <a:lnTo>
                      <a:pt x="2070" y="1129"/>
                    </a:lnTo>
                    <a:lnTo>
                      <a:pt x="2129" y="1245"/>
                    </a:lnTo>
                    <a:lnTo>
                      <a:pt x="2129" y="1492"/>
                    </a:lnTo>
                    <a:lnTo>
                      <a:pt x="2129" y="1704"/>
                    </a:lnTo>
                    <a:lnTo>
                      <a:pt x="2208" y="1951"/>
                    </a:lnTo>
                    <a:lnTo>
                      <a:pt x="2248" y="2393"/>
                    </a:lnTo>
                    <a:lnTo>
                      <a:pt x="2248" y="2756"/>
                    </a:lnTo>
                    <a:lnTo>
                      <a:pt x="2366" y="2546"/>
                    </a:lnTo>
                    <a:lnTo>
                      <a:pt x="2306" y="2354"/>
                    </a:lnTo>
                    <a:lnTo>
                      <a:pt x="2267" y="2067"/>
                    </a:lnTo>
                    <a:lnTo>
                      <a:pt x="2228" y="1722"/>
                    </a:lnTo>
                    <a:lnTo>
                      <a:pt x="2228" y="1512"/>
                    </a:lnTo>
                    <a:lnTo>
                      <a:pt x="2306" y="1206"/>
                    </a:lnTo>
                    <a:lnTo>
                      <a:pt x="2306" y="1704"/>
                    </a:lnTo>
                    <a:lnTo>
                      <a:pt x="2386" y="1072"/>
                    </a:lnTo>
                    <a:lnTo>
                      <a:pt x="2405" y="1416"/>
                    </a:lnTo>
                    <a:lnTo>
                      <a:pt x="2484" y="1072"/>
                    </a:lnTo>
                    <a:lnTo>
                      <a:pt x="2484" y="1435"/>
                    </a:lnTo>
                    <a:lnTo>
                      <a:pt x="2543" y="1168"/>
                    </a:lnTo>
                    <a:lnTo>
                      <a:pt x="2543" y="1645"/>
                    </a:lnTo>
                    <a:lnTo>
                      <a:pt x="2662" y="1416"/>
                    </a:lnTo>
                    <a:lnTo>
                      <a:pt x="2523" y="2048"/>
                    </a:lnTo>
                    <a:lnTo>
                      <a:pt x="2642" y="1645"/>
                    </a:lnTo>
                    <a:lnTo>
                      <a:pt x="2682" y="1684"/>
                    </a:lnTo>
                    <a:lnTo>
                      <a:pt x="2543" y="2316"/>
                    </a:lnTo>
                    <a:lnTo>
                      <a:pt x="2444" y="2526"/>
                    </a:lnTo>
                    <a:lnTo>
                      <a:pt x="2306" y="2852"/>
                    </a:lnTo>
                    <a:lnTo>
                      <a:pt x="2248" y="2985"/>
                    </a:lnTo>
                    <a:lnTo>
                      <a:pt x="2169" y="3178"/>
                    </a:lnTo>
                    <a:lnTo>
                      <a:pt x="2090" y="3655"/>
                    </a:lnTo>
                    <a:lnTo>
                      <a:pt x="2030" y="3924"/>
                    </a:lnTo>
                    <a:lnTo>
                      <a:pt x="2129" y="3771"/>
                    </a:lnTo>
                    <a:lnTo>
                      <a:pt x="2129" y="3522"/>
                    </a:lnTo>
                    <a:lnTo>
                      <a:pt x="2326" y="2985"/>
                    </a:lnTo>
                    <a:lnTo>
                      <a:pt x="2326" y="3235"/>
                    </a:lnTo>
                    <a:lnTo>
                      <a:pt x="2484" y="2793"/>
                    </a:lnTo>
                    <a:lnTo>
                      <a:pt x="2721" y="2487"/>
                    </a:lnTo>
                    <a:lnTo>
                      <a:pt x="2523" y="2929"/>
                    </a:lnTo>
                    <a:lnTo>
                      <a:pt x="2819" y="2640"/>
                    </a:lnTo>
                    <a:lnTo>
                      <a:pt x="2622" y="2929"/>
                    </a:lnTo>
                    <a:lnTo>
                      <a:pt x="2799" y="2832"/>
                    </a:lnTo>
                    <a:lnTo>
                      <a:pt x="2583" y="3178"/>
                    </a:lnTo>
                    <a:lnTo>
                      <a:pt x="2740" y="3023"/>
                    </a:lnTo>
                    <a:lnTo>
                      <a:pt x="2682" y="3196"/>
                    </a:lnTo>
                    <a:lnTo>
                      <a:pt x="2543" y="3388"/>
                    </a:lnTo>
                    <a:lnTo>
                      <a:pt x="2464" y="3522"/>
                    </a:lnTo>
                    <a:lnTo>
                      <a:pt x="2721" y="3292"/>
                    </a:lnTo>
                    <a:lnTo>
                      <a:pt x="2583" y="3541"/>
                    </a:lnTo>
                    <a:lnTo>
                      <a:pt x="2228" y="3905"/>
                    </a:lnTo>
                    <a:lnTo>
                      <a:pt x="1991" y="4077"/>
                    </a:lnTo>
                    <a:lnTo>
                      <a:pt x="1853" y="4191"/>
                    </a:lnTo>
                    <a:lnTo>
                      <a:pt x="2030" y="4115"/>
                    </a:lnTo>
                    <a:lnTo>
                      <a:pt x="1735" y="4421"/>
                    </a:lnTo>
                    <a:lnTo>
                      <a:pt x="2366" y="4000"/>
                    </a:lnTo>
                    <a:lnTo>
                      <a:pt x="2050" y="4326"/>
                    </a:lnTo>
                    <a:lnTo>
                      <a:pt x="2503" y="4058"/>
                    </a:lnTo>
                    <a:lnTo>
                      <a:pt x="2248" y="4344"/>
                    </a:lnTo>
                    <a:lnTo>
                      <a:pt x="2484" y="4250"/>
                    </a:lnTo>
                    <a:lnTo>
                      <a:pt x="2208" y="4460"/>
                    </a:lnTo>
                    <a:lnTo>
                      <a:pt x="1991" y="4594"/>
                    </a:lnTo>
                    <a:lnTo>
                      <a:pt x="2386" y="4421"/>
                    </a:lnTo>
                    <a:lnTo>
                      <a:pt x="2346" y="4517"/>
                    </a:lnTo>
                    <a:lnTo>
                      <a:pt x="1813" y="4747"/>
                    </a:lnTo>
                    <a:lnTo>
                      <a:pt x="1497" y="4804"/>
                    </a:lnTo>
                    <a:lnTo>
                      <a:pt x="1202" y="4900"/>
                    </a:lnTo>
                    <a:lnTo>
                      <a:pt x="1084" y="4995"/>
                    </a:lnTo>
                    <a:lnTo>
                      <a:pt x="1202" y="4976"/>
                    </a:lnTo>
                    <a:lnTo>
                      <a:pt x="1458" y="4862"/>
                    </a:lnTo>
                    <a:lnTo>
                      <a:pt x="1893" y="4786"/>
                    </a:lnTo>
                    <a:lnTo>
                      <a:pt x="1971" y="4823"/>
                    </a:lnTo>
                    <a:lnTo>
                      <a:pt x="1497" y="4939"/>
                    </a:lnTo>
                    <a:lnTo>
                      <a:pt x="2189" y="4900"/>
                    </a:lnTo>
                    <a:lnTo>
                      <a:pt x="1813" y="4976"/>
                    </a:lnTo>
                    <a:lnTo>
                      <a:pt x="2346" y="4995"/>
                    </a:lnTo>
                    <a:lnTo>
                      <a:pt x="1951" y="5053"/>
                    </a:lnTo>
                    <a:lnTo>
                      <a:pt x="2287" y="5130"/>
                    </a:lnTo>
                    <a:lnTo>
                      <a:pt x="1794" y="5130"/>
                    </a:lnTo>
                    <a:lnTo>
                      <a:pt x="2010" y="5225"/>
                    </a:lnTo>
                    <a:lnTo>
                      <a:pt x="1517" y="5168"/>
                    </a:lnTo>
                    <a:lnTo>
                      <a:pt x="1715" y="5265"/>
                    </a:lnTo>
                    <a:lnTo>
                      <a:pt x="966" y="5225"/>
                    </a:lnTo>
                    <a:lnTo>
                      <a:pt x="1615" y="5475"/>
                    </a:lnTo>
                    <a:lnTo>
                      <a:pt x="1813" y="5609"/>
                    </a:lnTo>
                    <a:lnTo>
                      <a:pt x="769" y="5398"/>
                    </a:lnTo>
                    <a:lnTo>
                      <a:pt x="1142" y="5609"/>
                    </a:lnTo>
                    <a:lnTo>
                      <a:pt x="1340" y="5877"/>
                    </a:lnTo>
                    <a:lnTo>
                      <a:pt x="1399" y="6087"/>
                    </a:lnTo>
                    <a:lnTo>
                      <a:pt x="1103" y="5801"/>
                    </a:lnTo>
                    <a:lnTo>
                      <a:pt x="729" y="5551"/>
                    </a:lnTo>
                    <a:lnTo>
                      <a:pt x="531" y="5436"/>
                    </a:lnTo>
                    <a:lnTo>
                      <a:pt x="394" y="5418"/>
                    </a:lnTo>
                    <a:lnTo>
                      <a:pt x="591" y="5628"/>
                    </a:lnTo>
                    <a:lnTo>
                      <a:pt x="334" y="5589"/>
                    </a:lnTo>
                    <a:lnTo>
                      <a:pt x="215" y="5475"/>
                    </a:lnTo>
                    <a:lnTo>
                      <a:pt x="0" y="5398"/>
                    </a:lnTo>
                    <a:lnTo>
                      <a:pt x="0" y="5398"/>
                    </a:lnTo>
                    <a:lnTo>
                      <a:pt x="18" y="509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FF00"/>
                  </a:gs>
                  <a:gs pos="100000">
                    <a:srgbClr val="0099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cap="flat" cmpd="sng">
                    <a:solidFill>
                      <a:srgbClr val="DFDFDF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26" name="Freeform 80">
                <a:extLst>
                  <a:ext uri="{FF2B5EF4-FFF2-40B4-BE49-F238E27FC236}">
                    <a16:creationId xmlns:a16="http://schemas.microsoft.com/office/drawing/2014/main" id="{569C4DB5-1C4D-8850-4DD7-86EE7A5927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7" y="1542"/>
                <a:ext cx="740" cy="1522"/>
              </a:xfrm>
              <a:custGeom>
                <a:avLst/>
                <a:gdLst>
                  <a:gd name="T0" fmla="*/ 2249 w 2957"/>
                  <a:gd name="T1" fmla="*/ 4823 h 6087"/>
                  <a:gd name="T2" fmla="*/ 1755 w 2957"/>
                  <a:gd name="T3" fmla="*/ 4288 h 6087"/>
                  <a:gd name="T4" fmla="*/ 1519 w 2957"/>
                  <a:gd name="T5" fmla="*/ 4115 h 6087"/>
                  <a:gd name="T6" fmla="*/ 1380 w 2957"/>
                  <a:gd name="T7" fmla="*/ 4134 h 6087"/>
                  <a:gd name="T8" fmla="*/ 1577 w 2957"/>
                  <a:gd name="T9" fmla="*/ 4536 h 6087"/>
                  <a:gd name="T10" fmla="*/ 1952 w 2957"/>
                  <a:gd name="T11" fmla="*/ 4957 h 6087"/>
                  <a:gd name="T12" fmla="*/ 1499 w 2957"/>
                  <a:gd name="T13" fmla="*/ 4633 h 6087"/>
                  <a:gd name="T14" fmla="*/ 1262 w 2957"/>
                  <a:gd name="T15" fmla="*/ 3847 h 6087"/>
                  <a:gd name="T16" fmla="*/ 1144 w 2957"/>
                  <a:gd name="T17" fmla="*/ 3023 h 6087"/>
                  <a:gd name="T18" fmla="*/ 946 w 2957"/>
                  <a:gd name="T19" fmla="*/ 2813 h 6087"/>
                  <a:gd name="T20" fmla="*/ 809 w 2957"/>
                  <a:gd name="T21" fmla="*/ 2929 h 6087"/>
                  <a:gd name="T22" fmla="*/ 1144 w 2957"/>
                  <a:gd name="T23" fmla="*/ 4250 h 6087"/>
                  <a:gd name="T24" fmla="*/ 789 w 2957"/>
                  <a:gd name="T25" fmla="*/ 3502 h 6087"/>
                  <a:gd name="T26" fmla="*/ 1104 w 2957"/>
                  <a:gd name="T27" fmla="*/ 2334 h 6087"/>
                  <a:gd name="T28" fmla="*/ 1322 w 2957"/>
                  <a:gd name="T29" fmla="*/ 1798 h 6087"/>
                  <a:gd name="T30" fmla="*/ 1499 w 2957"/>
                  <a:gd name="T31" fmla="*/ 1398 h 6087"/>
                  <a:gd name="T32" fmla="*/ 1104 w 2957"/>
                  <a:gd name="T33" fmla="*/ 1665 h 6087"/>
                  <a:gd name="T34" fmla="*/ 888 w 2957"/>
                  <a:gd name="T35" fmla="*/ 1934 h 6087"/>
                  <a:gd name="T36" fmla="*/ 748 w 2957"/>
                  <a:gd name="T37" fmla="*/ 2048 h 6087"/>
                  <a:gd name="T38" fmla="*/ 631 w 2957"/>
                  <a:gd name="T39" fmla="*/ 2793 h 6087"/>
                  <a:gd name="T40" fmla="*/ 1046 w 2957"/>
                  <a:gd name="T41" fmla="*/ 1492 h 6087"/>
                  <a:gd name="T42" fmla="*/ 1183 w 2957"/>
                  <a:gd name="T43" fmla="*/ 1109 h 6087"/>
                  <a:gd name="T44" fmla="*/ 1755 w 2957"/>
                  <a:gd name="T45" fmla="*/ 306 h 6087"/>
                  <a:gd name="T46" fmla="*/ 1755 w 2957"/>
                  <a:gd name="T47" fmla="*/ 77 h 6087"/>
                  <a:gd name="T48" fmla="*/ 1597 w 2957"/>
                  <a:gd name="T49" fmla="*/ 38 h 6087"/>
                  <a:gd name="T50" fmla="*/ 1006 w 2957"/>
                  <a:gd name="T51" fmla="*/ 669 h 6087"/>
                  <a:gd name="T52" fmla="*/ 966 w 2957"/>
                  <a:gd name="T53" fmla="*/ 516 h 6087"/>
                  <a:gd name="T54" fmla="*/ 690 w 2957"/>
                  <a:gd name="T55" fmla="*/ 1245 h 6087"/>
                  <a:gd name="T56" fmla="*/ 571 w 2957"/>
                  <a:gd name="T57" fmla="*/ 2393 h 6087"/>
                  <a:gd name="T58" fmla="*/ 552 w 2957"/>
                  <a:gd name="T59" fmla="*/ 2067 h 6087"/>
                  <a:gd name="T60" fmla="*/ 513 w 2957"/>
                  <a:gd name="T61" fmla="*/ 1704 h 6087"/>
                  <a:gd name="T62" fmla="*/ 336 w 2957"/>
                  <a:gd name="T63" fmla="*/ 1435 h 6087"/>
                  <a:gd name="T64" fmla="*/ 295 w 2957"/>
                  <a:gd name="T65" fmla="*/ 2048 h 6087"/>
                  <a:gd name="T66" fmla="*/ 375 w 2957"/>
                  <a:gd name="T67" fmla="*/ 2526 h 6087"/>
                  <a:gd name="T68" fmla="*/ 729 w 2957"/>
                  <a:gd name="T69" fmla="*/ 3655 h 6087"/>
                  <a:gd name="T70" fmla="*/ 493 w 2957"/>
                  <a:gd name="T71" fmla="*/ 2985 h 6087"/>
                  <a:gd name="T72" fmla="*/ 295 w 2957"/>
                  <a:gd name="T73" fmla="*/ 2929 h 6087"/>
                  <a:gd name="T74" fmla="*/ 237 w 2957"/>
                  <a:gd name="T75" fmla="*/ 3178 h 6087"/>
                  <a:gd name="T76" fmla="*/ 355 w 2957"/>
                  <a:gd name="T77" fmla="*/ 3522 h 6087"/>
                  <a:gd name="T78" fmla="*/ 829 w 2957"/>
                  <a:gd name="T79" fmla="*/ 4077 h 6087"/>
                  <a:gd name="T80" fmla="*/ 453 w 2957"/>
                  <a:gd name="T81" fmla="*/ 4000 h 6087"/>
                  <a:gd name="T82" fmla="*/ 336 w 2957"/>
                  <a:gd name="T83" fmla="*/ 4250 h 6087"/>
                  <a:gd name="T84" fmla="*/ 473 w 2957"/>
                  <a:gd name="T85" fmla="*/ 4517 h 6087"/>
                  <a:gd name="T86" fmla="*/ 1736 w 2957"/>
                  <a:gd name="T87" fmla="*/ 4995 h 6087"/>
                  <a:gd name="T88" fmla="*/ 849 w 2957"/>
                  <a:gd name="T89" fmla="*/ 4823 h 6087"/>
                  <a:gd name="T90" fmla="*/ 473 w 2957"/>
                  <a:gd name="T91" fmla="*/ 4995 h 6087"/>
                  <a:gd name="T92" fmla="*/ 809 w 2957"/>
                  <a:gd name="T93" fmla="*/ 5225 h 6087"/>
                  <a:gd name="T94" fmla="*/ 1203 w 2957"/>
                  <a:gd name="T95" fmla="*/ 5475 h 6087"/>
                  <a:gd name="T96" fmla="*/ 1479 w 2957"/>
                  <a:gd name="T97" fmla="*/ 5877 h 6087"/>
                  <a:gd name="T98" fmla="*/ 2288 w 2957"/>
                  <a:gd name="T99" fmla="*/ 5436 h 6087"/>
                  <a:gd name="T100" fmla="*/ 2603 w 2957"/>
                  <a:gd name="T101" fmla="*/ 5475 h 60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957" h="6087">
                    <a:moveTo>
                      <a:pt x="2898" y="5090"/>
                    </a:moveTo>
                    <a:lnTo>
                      <a:pt x="2623" y="5092"/>
                    </a:lnTo>
                    <a:lnTo>
                      <a:pt x="2406" y="4976"/>
                    </a:lnTo>
                    <a:lnTo>
                      <a:pt x="2249" y="4823"/>
                    </a:lnTo>
                    <a:lnTo>
                      <a:pt x="2110" y="4650"/>
                    </a:lnTo>
                    <a:lnTo>
                      <a:pt x="2090" y="4727"/>
                    </a:lnTo>
                    <a:lnTo>
                      <a:pt x="1913" y="4479"/>
                    </a:lnTo>
                    <a:lnTo>
                      <a:pt x="1755" y="4288"/>
                    </a:lnTo>
                    <a:lnTo>
                      <a:pt x="1577" y="4038"/>
                    </a:lnTo>
                    <a:lnTo>
                      <a:pt x="1775" y="4441"/>
                    </a:lnTo>
                    <a:lnTo>
                      <a:pt x="1637" y="4344"/>
                    </a:lnTo>
                    <a:lnTo>
                      <a:pt x="1519" y="4115"/>
                    </a:lnTo>
                    <a:lnTo>
                      <a:pt x="1459" y="3867"/>
                    </a:lnTo>
                    <a:lnTo>
                      <a:pt x="1440" y="4058"/>
                    </a:lnTo>
                    <a:lnTo>
                      <a:pt x="1597" y="4383"/>
                    </a:lnTo>
                    <a:lnTo>
                      <a:pt x="1380" y="4134"/>
                    </a:lnTo>
                    <a:lnTo>
                      <a:pt x="1361" y="3694"/>
                    </a:lnTo>
                    <a:lnTo>
                      <a:pt x="1322" y="4153"/>
                    </a:lnTo>
                    <a:lnTo>
                      <a:pt x="1617" y="4536"/>
                    </a:lnTo>
                    <a:lnTo>
                      <a:pt x="1577" y="4536"/>
                    </a:lnTo>
                    <a:lnTo>
                      <a:pt x="1380" y="4364"/>
                    </a:lnTo>
                    <a:lnTo>
                      <a:pt x="1736" y="4823"/>
                    </a:lnTo>
                    <a:lnTo>
                      <a:pt x="1835" y="4862"/>
                    </a:lnTo>
                    <a:lnTo>
                      <a:pt x="1952" y="4957"/>
                    </a:lnTo>
                    <a:lnTo>
                      <a:pt x="2426" y="5110"/>
                    </a:lnTo>
                    <a:lnTo>
                      <a:pt x="2031" y="5015"/>
                    </a:lnTo>
                    <a:lnTo>
                      <a:pt x="1695" y="4862"/>
                    </a:lnTo>
                    <a:lnTo>
                      <a:pt x="1499" y="4633"/>
                    </a:lnTo>
                    <a:lnTo>
                      <a:pt x="1361" y="4479"/>
                    </a:lnTo>
                    <a:lnTo>
                      <a:pt x="1241" y="4250"/>
                    </a:lnTo>
                    <a:lnTo>
                      <a:pt x="1241" y="4038"/>
                    </a:lnTo>
                    <a:lnTo>
                      <a:pt x="1262" y="3847"/>
                    </a:lnTo>
                    <a:lnTo>
                      <a:pt x="1183" y="3675"/>
                    </a:lnTo>
                    <a:lnTo>
                      <a:pt x="1222" y="3349"/>
                    </a:lnTo>
                    <a:lnTo>
                      <a:pt x="1124" y="3484"/>
                    </a:lnTo>
                    <a:lnTo>
                      <a:pt x="1144" y="3023"/>
                    </a:lnTo>
                    <a:lnTo>
                      <a:pt x="1046" y="3139"/>
                    </a:lnTo>
                    <a:lnTo>
                      <a:pt x="1124" y="2699"/>
                    </a:lnTo>
                    <a:lnTo>
                      <a:pt x="986" y="3120"/>
                    </a:lnTo>
                    <a:lnTo>
                      <a:pt x="946" y="2813"/>
                    </a:lnTo>
                    <a:lnTo>
                      <a:pt x="907" y="3502"/>
                    </a:lnTo>
                    <a:lnTo>
                      <a:pt x="849" y="3063"/>
                    </a:lnTo>
                    <a:lnTo>
                      <a:pt x="849" y="2909"/>
                    </a:lnTo>
                    <a:lnTo>
                      <a:pt x="809" y="2929"/>
                    </a:lnTo>
                    <a:lnTo>
                      <a:pt x="809" y="3273"/>
                    </a:lnTo>
                    <a:lnTo>
                      <a:pt x="868" y="3637"/>
                    </a:lnTo>
                    <a:lnTo>
                      <a:pt x="986" y="4020"/>
                    </a:lnTo>
                    <a:lnTo>
                      <a:pt x="1144" y="4250"/>
                    </a:lnTo>
                    <a:lnTo>
                      <a:pt x="1222" y="4383"/>
                    </a:lnTo>
                    <a:lnTo>
                      <a:pt x="1026" y="4191"/>
                    </a:lnTo>
                    <a:lnTo>
                      <a:pt x="888" y="3905"/>
                    </a:lnTo>
                    <a:lnTo>
                      <a:pt x="789" y="3502"/>
                    </a:lnTo>
                    <a:lnTo>
                      <a:pt x="768" y="3139"/>
                    </a:lnTo>
                    <a:lnTo>
                      <a:pt x="789" y="2929"/>
                    </a:lnTo>
                    <a:lnTo>
                      <a:pt x="888" y="2679"/>
                    </a:lnTo>
                    <a:lnTo>
                      <a:pt x="1104" y="2334"/>
                    </a:lnTo>
                    <a:lnTo>
                      <a:pt x="1222" y="2048"/>
                    </a:lnTo>
                    <a:lnTo>
                      <a:pt x="1006" y="2296"/>
                    </a:lnTo>
                    <a:lnTo>
                      <a:pt x="1006" y="2240"/>
                    </a:lnTo>
                    <a:lnTo>
                      <a:pt x="1322" y="1798"/>
                    </a:lnTo>
                    <a:lnTo>
                      <a:pt x="1183" y="1895"/>
                    </a:lnTo>
                    <a:lnTo>
                      <a:pt x="1163" y="1837"/>
                    </a:lnTo>
                    <a:lnTo>
                      <a:pt x="1519" y="1435"/>
                    </a:lnTo>
                    <a:lnTo>
                      <a:pt x="1499" y="1398"/>
                    </a:lnTo>
                    <a:lnTo>
                      <a:pt x="1222" y="1645"/>
                    </a:lnTo>
                    <a:lnTo>
                      <a:pt x="1459" y="1321"/>
                    </a:lnTo>
                    <a:lnTo>
                      <a:pt x="1459" y="1301"/>
                    </a:lnTo>
                    <a:lnTo>
                      <a:pt x="1104" y="1665"/>
                    </a:lnTo>
                    <a:lnTo>
                      <a:pt x="1262" y="1398"/>
                    </a:lnTo>
                    <a:lnTo>
                      <a:pt x="1104" y="1512"/>
                    </a:lnTo>
                    <a:lnTo>
                      <a:pt x="966" y="1837"/>
                    </a:lnTo>
                    <a:lnTo>
                      <a:pt x="888" y="1934"/>
                    </a:lnTo>
                    <a:lnTo>
                      <a:pt x="927" y="1742"/>
                    </a:lnTo>
                    <a:lnTo>
                      <a:pt x="1006" y="1569"/>
                    </a:lnTo>
                    <a:lnTo>
                      <a:pt x="849" y="1742"/>
                    </a:lnTo>
                    <a:lnTo>
                      <a:pt x="748" y="2048"/>
                    </a:lnTo>
                    <a:lnTo>
                      <a:pt x="710" y="2334"/>
                    </a:lnTo>
                    <a:lnTo>
                      <a:pt x="710" y="2756"/>
                    </a:lnTo>
                    <a:lnTo>
                      <a:pt x="729" y="2947"/>
                    </a:lnTo>
                    <a:lnTo>
                      <a:pt x="631" y="2793"/>
                    </a:lnTo>
                    <a:lnTo>
                      <a:pt x="650" y="2334"/>
                    </a:lnTo>
                    <a:lnTo>
                      <a:pt x="710" y="1895"/>
                    </a:lnTo>
                    <a:lnTo>
                      <a:pt x="809" y="1627"/>
                    </a:lnTo>
                    <a:lnTo>
                      <a:pt x="1046" y="1492"/>
                    </a:lnTo>
                    <a:lnTo>
                      <a:pt x="1124" y="1435"/>
                    </a:lnTo>
                    <a:lnTo>
                      <a:pt x="1144" y="1225"/>
                    </a:lnTo>
                    <a:lnTo>
                      <a:pt x="1519" y="862"/>
                    </a:lnTo>
                    <a:lnTo>
                      <a:pt x="1183" y="1109"/>
                    </a:lnTo>
                    <a:lnTo>
                      <a:pt x="1656" y="630"/>
                    </a:lnTo>
                    <a:lnTo>
                      <a:pt x="1617" y="574"/>
                    </a:lnTo>
                    <a:lnTo>
                      <a:pt x="1342" y="822"/>
                    </a:lnTo>
                    <a:lnTo>
                      <a:pt x="1755" y="306"/>
                    </a:lnTo>
                    <a:lnTo>
                      <a:pt x="1400" y="612"/>
                    </a:lnTo>
                    <a:lnTo>
                      <a:pt x="1400" y="516"/>
                    </a:lnTo>
                    <a:lnTo>
                      <a:pt x="1755" y="94"/>
                    </a:lnTo>
                    <a:lnTo>
                      <a:pt x="1755" y="77"/>
                    </a:lnTo>
                    <a:lnTo>
                      <a:pt x="1400" y="421"/>
                    </a:lnTo>
                    <a:lnTo>
                      <a:pt x="1400" y="383"/>
                    </a:lnTo>
                    <a:lnTo>
                      <a:pt x="1656" y="57"/>
                    </a:lnTo>
                    <a:lnTo>
                      <a:pt x="1597" y="38"/>
                    </a:lnTo>
                    <a:lnTo>
                      <a:pt x="1241" y="439"/>
                    </a:lnTo>
                    <a:lnTo>
                      <a:pt x="1459" y="18"/>
                    </a:lnTo>
                    <a:lnTo>
                      <a:pt x="1420" y="0"/>
                    </a:lnTo>
                    <a:lnTo>
                      <a:pt x="1006" y="669"/>
                    </a:lnTo>
                    <a:lnTo>
                      <a:pt x="946" y="650"/>
                    </a:lnTo>
                    <a:lnTo>
                      <a:pt x="1183" y="267"/>
                    </a:lnTo>
                    <a:lnTo>
                      <a:pt x="1163" y="230"/>
                    </a:lnTo>
                    <a:lnTo>
                      <a:pt x="966" y="516"/>
                    </a:lnTo>
                    <a:lnTo>
                      <a:pt x="868" y="727"/>
                    </a:lnTo>
                    <a:lnTo>
                      <a:pt x="829" y="956"/>
                    </a:lnTo>
                    <a:lnTo>
                      <a:pt x="748" y="1129"/>
                    </a:lnTo>
                    <a:lnTo>
                      <a:pt x="690" y="1245"/>
                    </a:lnTo>
                    <a:lnTo>
                      <a:pt x="690" y="1492"/>
                    </a:lnTo>
                    <a:lnTo>
                      <a:pt x="690" y="1704"/>
                    </a:lnTo>
                    <a:lnTo>
                      <a:pt x="611" y="1951"/>
                    </a:lnTo>
                    <a:lnTo>
                      <a:pt x="571" y="2393"/>
                    </a:lnTo>
                    <a:lnTo>
                      <a:pt x="571" y="2756"/>
                    </a:lnTo>
                    <a:lnTo>
                      <a:pt x="453" y="2546"/>
                    </a:lnTo>
                    <a:lnTo>
                      <a:pt x="513" y="2354"/>
                    </a:lnTo>
                    <a:lnTo>
                      <a:pt x="552" y="2067"/>
                    </a:lnTo>
                    <a:lnTo>
                      <a:pt x="591" y="1722"/>
                    </a:lnTo>
                    <a:lnTo>
                      <a:pt x="591" y="1512"/>
                    </a:lnTo>
                    <a:lnTo>
                      <a:pt x="513" y="1206"/>
                    </a:lnTo>
                    <a:lnTo>
                      <a:pt x="513" y="1704"/>
                    </a:lnTo>
                    <a:lnTo>
                      <a:pt x="434" y="1072"/>
                    </a:lnTo>
                    <a:lnTo>
                      <a:pt x="414" y="1416"/>
                    </a:lnTo>
                    <a:lnTo>
                      <a:pt x="336" y="1072"/>
                    </a:lnTo>
                    <a:lnTo>
                      <a:pt x="336" y="1435"/>
                    </a:lnTo>
                    <a:lnTo>
                      <a:pt x="275" y="1168"/>
                    </a:lnTo>
                    <a:lnTo>
                      <a:pt x="275" y="1645"/>
                    </a:lnTo>
                    <a:lnTo>
                      <a:pt x="157" y="1416"/>
                    </a:lnTo>
                    <a:lnTo>
                      <a:pt x="295" y="2048"/>
                    </a:lnTo>
                    <a:lnTo>
                      <a:pt x="177" y="1645"/>
                    </a:lnTo>
                    <a:lnTo>
                      <a:pt x="138" y="1684"/>
                    </a:lnTo>
                    <a:lnTo>
                      <a:pt x="275" y="2316"/>
                    </a:lnTo>
                    <a:lnTo>
                      <a:pt x="375" y="2526"/>
                    </a:lnTo>
                    <a:lnTo>
                      <a:pt x="513" y="2852"/>
                    </a:lnTo>
                    <a:lnTo>
                      <a:pt x="571" y="2985"/>
                    </a:lnTo>
                    <a:lnTo>
                      <a:pt x="650" y="3178"/>
                    </a:lnTo>
                    <a:lnTo>
                      <a:pt x="729" y="3655"/>
                    </a:lnTo>
                    <a:lnTo>
                      <a:pt x="789" y="3924"/>
                    </a:lnTo>
                    <a:lnTo>
                      <a:pt x="690" y="3771"/>
                    </a:lnTo>
                    <a:lnTo>
                      <a:pt x="690" y="3522"/>
                    </a:lnTo>
                    <a:lnTo>
                      <a:pt x="493" y="2985"/>
                    </a:lnTo>
                    <a:lnTo>
                      <a:pt x="493" y="3235"/>
                    </a:lnTo>
                    <a:lnTo>
                      <a:pt x="336" y="2793"/>
                    </a:lnTo>
                    <a:lnTo>
                      <a:pt x="98" y="2487"/>
                    </a:lnTo>
                    <a:lnTo>
                      <a:pt x="295" y="2929"/>
                    </a:lnTo>
                    <a:lnTo>
                      <a:pt x="0" y="2640"/>
                    </a:lnTo>
                    <a:lnTo>
                      <a:pt x="197" y="2929"/>
                    </a:lnTo>
                    <a:lnTo>
                      <a:pt x="20" y="2832"/>
                    </a:lnTo>
                    <a:lnTo>
                      <a:pt x="237" y="3178"/>
                    </a:lnTo>
                    <a:lnTo>
                      <a:pt x="79" y="3023"/>
                    </a:lnTo>
                    <a:lnTo>
                      <a:pt x="138" y="3196"/>
                    </a:lnTo>
                    <a:lnTo>
                      <a:pt x="275" y="3388"/>
                    </a:lnTo>
                    <a:lnTo>
                      <a:pt x="355" y="3522"/>
                    </a:lnTo>
                    <a:lnTo>
                      <a:pt x="98" y="3292"/>
                    </a:lnTo>
                    <a:lnTo>
                      <a:pt x="237" y="3541"/>
                    </a:lnTo>
                    <a:lnTo>
                      <a:pt x="591" y="3905"/>
                    </a:lnTo>
                    <a:lnTo>
                      <a:pt x="829" y="4077"/>
                    </a:lnTo>
                    <a:lnTo>
                      <a:pt x="966" y="4191"/>
                    </a:lnTo>
                    <a:lnTo>
                      <a:pt x="789" y="4115"/>
                    </a:lnTo>
                    <a:lnTo>
                      <a:pt x="1084" y="4421"/>
                    </a:lnTo>
                    <a:lnTo>
                      <a:pt x="453" y="4000"/>
                    </a:lnTo>
                    <a:lnTo>
                      <a:pt x="768" y="4326"/>
                    </a:lnTo>
                    <a:lnTo>
                      <a:pt x="315" y="4058"/>
                    </a:lnTo>
                    <a:lnTo>
                      <a:pt x="571" y="4344"/>
                    </a:lnTo>
                    <a:lnTo>
                      <a:pt x="336" y="4250"/>
                    </a:lnTo>
                    <a:lnTo>
                      <a:pt x="611" y="4460"/>
                    </a:lnTo>
                    <a:lnTo>
                      <a:pt x="829" y="4594"/>
                    </a:lnTo>
                    <a:lnTo>
                      <a:pt x="434" y="4421"/>
                    </a:lnTo>
                    <a:lnTo>
                      <a:pt x="473" y="4517"/>
                    </a:lnTo>
                    <a:lnTo>
                      <a:pt x="1006" y="4747"/>
                    </a:lnTo>
                    <a:lnTo>
                      <a:pt x="1322" y="4804"/>
                    </a:lnTo>
                    <a:lnTo>
                      <a:pt x="1617" y="4900"/>
                    </a:lnTo>
                    <a:lnTo>
                      <a:pt x="1736" y="4995"/>
                    </a:lnTo>
                    <a:lnTo>
                      <a:pt x="1617" y="4976"/>
                    </a:lnTo>
                    <a:lnTo>
                      <a:pt x="1361" y="4862"/>
                    </a:lnTo>
                    <a:lnTo>
                      <a:pt x="927" y="4786"/>
                    </a:lnTo>
                    <a:lnTo>
                      <a:pt x="849" y="4823"/>
                    </a:lnTo>
                    <a:lnTo>
                      <a:pt x="1322" y="4939"/>
                    </a:lnTo>
                    <a:lnTo>
                      <a:pt x="631" y="4900"/>
                    </a:lnTo>
                    <a:lnTo>
                      <a:pt x="1006" y="4976"/>
                    </a:lnTo>
                    <a:lnTo>
                      <a:pt x="473" y="4995"/>
                    </a:lnTo>
                    <a:lnTo>
                      <a:pt x="868" y="5053"/>
                    </a:lnTo>
                    <a:lnTo>
                      <a:pt x="533" y="5130"/>
                    </a:lnTo>
                    <a:lnTo>
                      <a:pt x="1026" y="5130"/>
                    </a:lnTo>
                    <a:lnTo>
                      <a:pt x="809" y="5225"/>
                    </a:lnTo>
                    <a:lnTo>
                      <a:pt x="1302" y="5168"/>
                    </a:lnTo>
                    <a:lnTo>
                      <a:pt x="1104" y="5265"/>
                    </a:lnTo>
                    <a:lnTo>
                      <a:pt x="1853" y="5225"/>
                    </a:lnTo>
                    <a:lnTo>
                      <a:pt x="1203" y="5475"/>
                    </a:lnTo>
                    <a:lnTo>
                      <a:pt x="1006" y="5609"/>
                    </a:lnTo>
                    <a:lnTo>
                      <a:pt x="2050" y="5398"/>
                    </a:lnTo>
                    <a:lnTo>
                      <a:pt x="1676" y="5609"/>
                    </a:lnTo>
                    <a:lnTo>
                      <a:pt x="1479" y="5877"/>
                    </a:lnTo>
                    <a:lnTo>
                      <a:pt x="1420" y="6087"/>
                    </a:lnTo>
                    <a:lnTo>
                      <a:pt x="1716" y="5801"/>
                    </a:lnTo>
                    <a:lnTo>
                      <a:pt x="2090" y="5551"/>
                    </a:lnTo>
                    <a:lnTo>
                      <a:pt x="2288" y="5436"/>
                    </a:lnTo>
                    <a:lnTo>
                      <a:pt x="2426" y="5418"/>
                    </a:lnTo>
                    <a:lnTo>
                      <a:pt x="2229" y="5628"/>
                    </a:lnTo>
                    <a:lnTo>
                      <a:pt x="2485" y="5589"/>
                    </a:lnTo>
                    <a:lnTo>
                      <a:pt x="2603" y="5475"/>
                    </a:lnTo>
                    <a:lnTo>
                      <a:pt x="2957" y="5377"/>
                    </a:lnTo>
                    <a:lnTo>
                      <a:pt x="2938" y="5396"/>
                    </a:lnTo>
                    <a:lnTo>
                      <a:pt x="2898" y="509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FF00"/>
                  </a:gs>
                  <a:gs pos="100000">
                    <a:srgbClr val="0099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DFDFDF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</p:grpSp>
        <p:grpSp>
          <p:nvGrpSpPr>
            <p:cNvPr id="15" name="Group 81">
              <a:extLst>
                <a:ext uri="{FF2B5EF4-FFF2-40B4-BE49-F238E27FC236}">
                  <a16:creationId xmlns:a16="http://schemas.microsoft.com/office/drawing/2014/main" id="{DE25B77A-CFBF-AADA-5CCB-62747E99AE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5696" y="153988"/>
              <a:ext cx="2660650" cy="1011237"/>
              <a:chOff x="1536" y="577"/>
              <a:chExt cx="1365" cy="497"/>
            </a:xfrm>
          </p:grpSpPr>
          <p:sp>
            <p:nvSpPr>
              <p:cNvPr id="115" name="Freeform 82">
                <a:extLst>
                  <a:ext uri="{FF2B5EF4-FFF2-40B4-BE49-F238E27FC236}">
                    <a16:creationId xmlns:a16="http://schemas.microsoft.com/office/drawing/2014/main" id="{2D420304-EA04-9D47-F830-F2D2102330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0" y="577"/>
                <a:ext cx="1108" cy="295"/>
              </a:xfrm>
              <a:custGeom>
                <a:avLst/>
                <a:gdLst>
                  <a:gd name="T0" fmla="*/ 4431 w 4431"/>
                  <a:gd name="T1" fmla="*/ 181 h 1177"/>
                  <a:gd name="T2" fmla="*/ 705 w 4431"/>
                  <a:gd name="T3" fmla="*/ 207 h 1177"/>
                  <a:gd name="T4" fmla="*/ 482 w 4431"/>
                  <a:gd name="T5" fmla="*/ 285 h 1177"/>
                  <a:gd name="T6" fmla="*/ 339 w 4431"/>
                  <a:gd name="T7" fmla="*/ 401 h 1177"/>
                  <a:gd name="T8" fmla="*/ 287 w 4431"/>
                  <a:gd name="T9" fmla="*/ 492 h 1177"/>
                  <a:gd name="T10" fmla="*/ 248 w 4431"/>
                  <a:gd name="T11" fmla="*/ 582 h 1177"/>
                  <a:gd name="T12" fmla="*/ 235 w 4431"/>
                  <a:gd name="T13" fmla="*/ 725 h 1177"/>
                  <a:gd name="T14" fmla="*/ 287 w 4431"/>
                  <a:gd name="T15" fmla="*/ 828 h 1177"/>
                  <a:gd name="T16" fmla="*/ 339 w 4431"/>
                  <a:gd name="T17" fmla="*/ 790 h 1177"/>
                  <a:gd name="T18" fmla="*/ 509 w 4431"/>
                  <a:gd name="T19" fmla="*/ 737 h 1177"/>
                  <a:gd name="T20" fmla="*/ 639 w 4431"/>
                  <a:gd name="T21" fmla="*/ 777 h 1177"/>
                  <a:gd name="T22" fmla="*/ 705 w 4431"/>
                  <a:gd name="T23" fmla="*/ 893 h 1177"/>
                  <a:gd name="T24" fmla="*/ 665 w 4431"/>
                  <a:gd name="T25" fmla="*/ 1049 h 1177"/>
                  <a:gd name="T26" fmla="*/ 612 w 4431"/>
                  <a:gd name="T27" fmla="*/ 1114 h 1177"/>
                  <a:gd name="T28" fmla="*/ 534 w 4431"/>
                  <a:gd name="T29" fmla="*/ 1152 h 1177"/>
                  <a:gd name="T30" fmla="*/ 444 w 4431"/>
                  <a:gd name="T31" fmla="*/ 1177 h 1177"/>
                  <a:gd name="T32" fmla="*/ 313 w 4431"/>
                  <a:gd name="T33" fmla="*/ 1152 h 1177"/>
                  <a:gd name="T34" fmla="*/ 221 w 4431"/>
                  <a:gd name="T35" fmla="*/ 1100 h 1177"/>
                  <a:gd name="T36" fmla="*/ 105 w 4431"/>
                  <a:gd name="T37" fmla="*/ 932 h 1177"/>
                  <a:gd name="T38" fmla="*/ 27 w 4431"/>
                  <a:gd name="T39" fmla="*/ 867 h 1177"/>
                  <a:gd name="T40" fmla="*/ 0 w 4431"/>
                  <a:gd name="T41" fmla="*/ 725 h 1177"/>
                  <a:gd name="T42" fmla="*/ 0 w 4431"/>
                  <a:gd name="T43" fmla="*/ 557 h 1177"/>
                  <a:gd name="T44" fmla="*/ 130 w 4431"/>
                  <a:gd name="T45" fmla="*/ 349 h 1177"/>
                  <a:gd name="T46" fmla="*/ 287 w 4431"/>
                  <a:gd name="T47" fmla="*/ 194 h 1177"/>
                  <a:gd name="T48" fmla="*/ 417 w 4431"/>
                  <a:gd name="T49" fmla="*/ 116 h 1177"/>
                  <a:gd name="T50" fmla="*/ 547 w 4431"/>
                  <a:gd name="T51" fmla="*/ 65 h 1177"/>
                  <a:gd name="T52" fmla="*/ 665 w 4431"/>
                  <a:gd name="T53" fmla="*/ 38 h 1177"/>
                  <a:gd name="T54" fmla="*/ 4431 w 4431"/>
                  <a:gd name="T55" fmla="*/ 38 h 1177"/>
                  <a:gd name="T56" fmla="*/ 4431 w 4431"/>
                  <a:gd name="T57" fmla="*/ 0 h 1177"/>
                  <a:gd name="T58" fmla="*/ 4431 w 4431"/>
                  <a:gd name="T59" fmla="*/ 181 h 1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431" h="1177">
                    <a:moveTo>
                      <a:pt x="4431" y="181"/>
                    </a:moveTo>
                    <a:lnTo>
                      <a:pt x="705" y="207"/>
                    </a:lnTo>
                    <a:lnTo>
                      <a:pt x="482" y="285"/>
                    </a:lnTo>
                    <a:lnTo>
                      <a:pt x="339" y="401"/>
                    </a:lnTo>
                    <a:lnTo>
                      <a:pt x="287" y="492"/>
                    </a:lnTo>
                    <a:lnTo>
                      <a:pt x="248" y="582"/>
                    </a:lnTo>
                    <a:lnTo>
                      <a:pt x="235" y="725"/>
                    </a:lnTo>
                    <a:lnTo>
                      <a:pt x="287" y="828"/>
                    </a:lnTo>
                    <a:lnTo>
                      <a:pt x="339" y="790"/>
                    </a:lnTo>
                    <a:lnTo>
                      <a:pt x="509" y="737"/>
                    </a:lnTo>
                    <a:lnTo>
                      <a:pt x="639" y="777"/>
                    </a:lnTo>
                    <a:lnTo>
                      <a:pt x="705" y="893"/>
                    </a:lnTo>
                    <a:lnTo>
                      <a:pt x="665" y="1049"/>
                    </a:lnTo>
                    <a:lnTo>
                      <a:pt x="612" y="1114"/>
                    </a:lnTo>
                    <a:lnTo>
                      <a:pt x="534" y="1152"/>
                    </a:lnTo>
                    <a:lnTo>
                      <a:pt x="444" y="1177"/>
                    </a:lnTo>
                    <a:lnTo>
                      <a:pt x="313" y="1152"/>
                    </a:lnTo>
                    <a:lnTo>
                      <a:pt x="221" y="1100"/>
                    </a:lnTo>
                    <a:lnTo>
                      <a:pt x="105" y="932"/>
                    </a:lnTo>
                    <a:lnTo>
                      <a:pt x="27" y="867"/>
                    </a:lnTo>
                    <a:lnTo>
                      <a:pt x="0" y="725"/>
                    </a:lnTo>
                    <a:lnTo>
                      <a:pt x="0" y="557"/>
                    </a:lnTo>
                    <a:lnTo>
                      <a:pt x="130" y="349"/>
                    </a:lnTo>
                    <a:lnTo>
                      <a:pt x="287" y="194"/>
                    </a:lnTo>
                    <a:lnTo>
                      <a:pt x="417" y="116"/>
                    </a:lnTo>
                    <a:lnTo>
                      <a:pt x="547" y="65"/>
                    </a:lnTo>
                    <a:lnTo>
                      <a:pt x="665" y="38"/>
                    </a:lnTo>
                    <a:lnTo>
                      <a:pt x="4431" y="38"/>
                    </a:lnTo>
                    <a:lnTo>
                      <a:pt x="4431" y="0"/>
                    </a:lnTo>
                    <a:lnTo>
                      <a:pt x="4431" y="181"/>
                    </a:lnTo>
                    <a:close/>
                  </a:path>
                </a:pathLst>
              </a:custGeom>
              <a:solidFill>
                <a:schemeClr val="accent2"/>
              </a:solidFill>
              <a:ln w="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16" name="Freeform 83">
                <a:extLst>
                  <a:ext uri="{FF2B5EF4-FFF2-40B4-BE49-F238E27FC236}">
                    <a16:creationId xmlns:a16="http://schemas.microsoft.com/office/drawing/2014/main" id="{3D7EB608-FE2E-10FE-5A87-A445FDDB69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4" y="652"/>
                <a:ext cx="1007" cy="84"/>
              </a:xfrm>
              <a:custGeom>
                <a:avLst/>
                <a:gdLst>
                  <a:gd name="T0" fmla="*/ 0 w 4027"/>
                  <a:gd name="T1" fmla="*/ 337 h 337"/>
                  <a:gd name="T2" fmla="*/ 52 w 4027"/>
                  <a:gd name="T3" fmla="*/ 220 h 337"/>
                  <a:gd name="T4" fmla="*/ 130 w 4027"/>
                  <a:gd name="T5" fmla="*/ 155 h 337"/>
                  <a:gd name="T6" fmla="*/ 235 w 4027"/>
                  <a:gd name="T7" fmla="*/ 104 h 337"/>
                  <a:gd name="T8" fmla="*/ 443 w 4027"/>
                  <a:gd name="T9" fmla="*/ 52 h 337"/>
                  <a:gd name="T10" fmla="*/ 547 w 4027"/>
                  <a:gd name="T11" fmla="*/ 25 h 337"/>
                  <a:gd name="T12" fmla="*/ 834 w 4027"/>
                  <a:gd name="T13" fmla="*/ 0 h 337"/>
                  <a:gd name="T14" fmla="*/ 4027 w 4027"/>
                  <a:gd name="T15" fmla="*/ 0 h 337"/>
                  <a:gd name="T16" fmla="*/ 4027 w 4027"/>
                  <a:gd name="T17" fmla="*/ 0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27" h="337">
                    <a:moveTo>
                      <a:pt x="0" y="337"/>
                    </a:moveTo>
                    <a:lnTo>
                      <a:pt x="52" y="220"/>
                    </a:lnTo>
                    <a:lnTo>
                      <a:pt x="130" y="155"/>
                    </a:lnTo>
                    <a:lnTo>
                      <a:pt x="235" y="104"/>
                    </a:lnTo>
                    <a:lnTo>
                      <a:pt x="443" y="52"/>
                    </a:lnTo>
                    <a:lnTo>
                      <a:pt x="547" y="25"/>
                    </a:lnTo>
                    <a:lnTo>
                      <a:pt x="834" y="0"/>
                    </a:lnTo>
                    <a:lnTo>
                      <a:pt x="4027" y="0"/>
                    </a:lnTo>
                    <a:lnTo>
                      <a:pt x="4027" y="0"/>
                    </a:lnTo>
                  </a:path>
                </a:pathLst>
              </a:custGeom>
              <a:noFill/>
              <a:ln w="0">
                <a:solidFill>
                  <a:schemeClr val="accent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17" name="Freeform 84">
                <a:extLst>
                  <a:ext uri="{FF2B5EF4-FFF2-40B4-BE49-F238E27FC236}">
                    <a16:creationId xmlns:a16="http://schemas.microsoft.com/office/drawing/2014/main" id="{9B624491-B9D0-D775-CEAD-89B6FBC8C8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7" y="685"/>
                <a:ext cx="645" cy="317"/>
              </a:xfrm>
              <a:custGeom>
                <a:avLst/>
                <a:gdLst>
                  <a:gd name="T0" fmla="*/ 261 w 2581"/>
                  <a:gd name="T1" fmla="*/ 156 h 1269"/>
                  <a:gd name="T2" fmla="*/ 365 w 2581"/>
                  <a:gd name="T3" fmla="*/ 350 h 1269"/>
                  <a:gd name="T4" fmla="*/ 457 w 2581"/>
                  <a:gd name="T5" fmla="*/ 415 h 1269"/>
                  <a:gd name="T6" fmla="*/ 508 w 2581"/>
                  <a:gd name="T7" fmla="*/ 247 h 1269"/>
                  <a:gd name="T8" fmla="*/ 482 w 2581"/>
                  <a:gd name="T9" fmla="*/ 103 h 1269"/>
                  <a:gd name="T10" fmla="*/ 796 w 2581"/>
                  <a:gd name="T11" fmla="*/ 427 h 1269"/>
                  <a:gd name="T12" fmla="*/ 731 w 2581"/>
                  <a:gd name="T13" fmla="*/ 804 h 1269"/>
                  <a:gd name="T14" fmla="*/ 457 w 2581"/>
                  <a:gd name="T15" fmla="*/ 804 h 1269"/>
                  <a:gd name="T16" fmla="*/ 430 w 2581"/>
                  <a:gd name="T17" fmla="*/ 700 h 1269"/>
                  <a:gd name="T18" fmla="*/ 613 w 2581"/>
                  <a:gd name="T19" fmla="*/ 712 h 1269"/>
                  <a:gd name="T20" fmla="*/ 430 w 2581"/>
                  <a:gd name="T21" fmla="*/ 518 h 1269"/>
                  <a:gd name="T22" fmla="*/ 300 w 2581"/>
                  <a:gd name="T23" fmla="*/ 777 h 1269"/>
                  <a:gd name="T24" fmla="*/ 469 w 2581"/>
                  <a:gd name="T25" fmla="*/ 932 h 1269"/>
                  <a:gd name="T26" fmla="*/ 417 w 2581"/>
                  <a:gd name="T27" fmla="*/ 1152 h 1269"/>
                  <a:gd name="T28" fmla="*/ 666 w 2581"/>
                  <a:gd name="T29" fmla="*/ 1269 h 1269"/>
                  <a:gd name="T30" fmla="*/ 653 w 2581"/>
                  <a:gd name="T31" fmla="*/ 1049 h 1269"/>
                  <a:gd name="T32" fmla="*/ 535 w 2581"/>
                  <a:gd name="T33" fmla="*/ 1062 h 1269"/>
                  <a:gd name="T34" fmla="*/ 834 w 2581"/>
                  <a:gd name="T35" fmla="*/ 816 h 1269"/>
                  <a:gd name="T36" fmla="*/ 1030 w 2581"/>
                  <a:gd name="T37" fmla="*/ 946 h 1269"/>
                  <a:gd name="T38" fmla="*/ 1200 w 2581"/>
                  <a:gd name="T39" fmla="*/ 804 h 1269"/>
                  <a:gd name="T40" fmla="*/ 1056 w 2581"/>
                  <a:gd name="T41" fmla="*/ 609 h 1269"/>
                  <a:gd name="T42" fmla="*/ 990 w 2581"/>
                  <a:gd name="T43" fmla="*/ 739 h 1269"/>
                  <a:gd name="T44" fmla="*/ 990 w 2581"/>
                  <a:gd name="T45" fmla="*/ 816 h 1269"/>
                  <a:gd name="T46" fmla="*/ 886 w 2581"/>
                  <a:gd name="T47" fmla="*/ 402 h 1269"/>
                  <a:gd name="T48" fmla="*/ 1395 w 2581"/>
                  <a:gd name="T49" fmla="*/ 622 h 1269"/>
                  <a:gd name="T50" fmla="*/ 1826 w 2581"/>
                  <a:gd name="T51" fmla="*/ 260 h 1269"/>
                  <a:gd name="T52" fmla="*/ 2007 w 2581"/>
                  <a:gd name="T53" fmla="*/ 156 h 1269"/>
                  <a:gd name="T54" fmla="*/ 2007 w 2581"/>
                  <a:gd name="T55" fmla="*/ 337 h 1269"/>
                  <a:gd name="T56" fmla="*/ 2190 w 2581"/>
                  <a:gd name="T57" fmla="*/ 194 h 1269"/>
                  <a:gd name="T58" fmla="*/ 2333 w 2581"/>
                  <a:gd name="T59" fmla="*/ 168 h 1269"/>
                  <a:gd name="T60" fmla="*/ 2529 w 2581"/>
                  <a:gd name="T61" fmla="*/ 26 h 1269"/>
                  <a:gd name="T62" fmla="*/ 2217 w 2581"/>
                  <a:gd name="T63" fmla="*/ 40 h 1269"/>
                  <a:gd name="T64" fmla="*/ 2021 w 2581"/>
                  <a:gd name="T65" fmla="*/ 13 h 1269"/>
                  <a:gd name="T66" fmla="*/ 1721 w 2581"/>
                  <a:gd name="T67" fmla="*/ 182 h 1269"/>
                  <a:gd name="T68" fmla="*/ 1343 w 2581"/>
                  <a:gd name="T69" fmla="*/ 65 h 1269"/>
                  <a:gd name="T70" fmla="*/ 1382 w 2581"/>
                  <a:gd name="T71" fmla="*/ 337 h 1269"/>
                  <a:gd name="T72" fmla="*/ 1539 w 2581"/>
                  <a:gd name="T73" fmla="*/ 207 h 1269"/>
                  <a:gd name="T74" fmla="*/ 1617 w 2581"/>
                  <a:gd name="T75" fmla="*/ 168 h 1269"/>
                  <a:gd name="T76" fmla="*/ 1617 w 2581"/>
                  <a:gd name="T77" fmla="*/ 427 h 1269"/>
                  <a:gd name="T78" fmla="*/ 1121 w 2581"/>
                  <a:gd name="T79" fmla="*/ 467 h 1269"/>
                  <a:gd name="T80" fmla="*/ 1135 w 2581"/>
                  <a:gd name="T81" fmla="*/ 298 h 1269"/>
                  <a:gd name="T82" fmla="*/ 1160 w 2581"/>
                  <a:gd name="T83" fmla="*/ 40 h 1269"/>
                  <a:gd name="T84" fmla="*/ 990 w 2581"/>
                  <a:gd name="T85" fmla="*/ 182 h 1269"/>
                  <a:gd name="T86" fmla="*/ 691 w 2581"/>
                  <a:gd name="T87" fmla="*/ 103 h 1269"/>
                  <a:gd name="T88" fmla="*/ 156 w 2581"/>
                  <a:gd name="T89" fmla="*/ 40 h 1269"/>
                  <a:gd name="T90" fmla="*/ 0 w 2581"/>
                  <a:gd name="T91" fmla="*/ 143 h 1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581" h="1269">
                    <a:moveTo>
                      <a:pt x="0" y="143"/>
                    </a:moveTo>
                    <a:lnTo>
                      <a:pt x="169" y="130"/>
                    </a:lnTo>
                    <a:lnTo>
                      <a:pt x="261" y="156"/>
                    </a:lnTo>
                    <a:lnTo>
                      <a:pt x="327" y="207"/>
                    </a:lnTo>
                    <a:lnTo>
                      <a:pt x="379" y="298"/>
                    </a:lnTo>
                    <a:lnTo>
                      <a:pt x="365" y="350"/>
                    </a:lnTo>
                    <a:lnTo>
                      <a:pt x="352" y="389"/>
                    </a:lnTo>
                    <a:lnTo>
                      <a:pt x="392" y="415"/>
                    </a:lnTo>
                    <a:lnTo>
                      <a:pt x="457" y="415"/>
                    </a:lnTo>
                    <a:lnTo>
                      <a:pt x="508" y="350"/>
                    </a:lnTo>
                    <a:lnTo>
                      <a:pt x="508" y="298"/>
                    </a:lnTo>
                    <a:lnTo>
                      <a:pt x="508" y="247"/>
                    </a:lnTo>
                    <a:lnTo>
                      <a:pt x="457" y="182"/>
                    </a:lnTo>
                    <a:lnTo>
                      <a:pt x="392" y="130"/>
                    </a:lnTo>
                    <a:lnTo>
                      <a:pt x="482" y="103"/>
                    </a:lnTo>
                    <a:lnTo>
                      <a:pt x="731" y="220"/>
                    </a:lnTo>
                    <a:lnTo>
                      <a:pt x="769" y="298"/>
                    </a:lnTo>
                    <a:lnTo>
                      <a:pt x="796" y="427"/>
                    </a:lnTo>
                    <a:lnTo>
                      <a:pt x="796" y="583"/>
                    </a:lnTo>
                    <a:lnTo>
                      <a:pt x="782" y="700"/>
                    </a:lnTo>
                    <a:lnTo>
                      <a:pt x="731" y="804"/>
                    </a:lnTo>
                    <a:lnTo>
                      <a:pt x="626" y="842"/>
                    </a:lnTo>
                    <a:lnTo>
                      <a:pt x="535" y="855"/>
                    </a:lnTo>
                    <a:lnTo>
                      <a:pt x="457" y="804"/>
                    </a:lnTo>
                    <a:lnTo>
                      <a:pt x="392" y="752"/>
                    </a:lnTo>
                    <a:lnTo>
                      <a:pt x="392" y="712"/>
                    </a:lnTo>
                    <a:lnTo>
                      <a:pt x="430" y="700"/>
                    </a:lnTo>
                    <a:lnTo>
                      <a:pt x="469" y="725"/>
                    </a:lnTo>
                    <a:lnTo>
                      <a:pt x="535" y="739"/>
                    </a:lnTo>
                    <a:lnTo>
                      <a:pt x="613" y="712"/>
                    </a:lnTo>
                    <a:lnTo>
                      <a:pt x="613" y="596"/>
                    </a:lnTo>
                    <a:lnTo>
                      <a:pt x="573" y="544"/>
                    </a:lnTo>
                    <a:lnTo>
                      <a:pt x="430" y="518"/>
                    </a:lnTo>
                    <a:lnTo>
                      <a:pt x="314" y="609"/>
                    </a:lnTo>
                    <a:lnTo>
                      <a:pt x="300" y="687"/>
                    </a:lnTo>
                    <a:lnTo>
                      <a:pt x="300" y="777"/>
                    </a:lnTo>
                    <a:lnTo>
                      <a:pt x="352" y="869"/>
                    </a:lnTo>
                    <a:lnTo>
                      <a:pt x="417" y="919"/>
                    </a:lnTo>
                    <a:lnTo>
                      <a:pt x="469" y="932"/>
                    </a:lnTo>
                    <a:lnTo>
                      <a:pt x="469" y="985"/>
                    </a:lnTo>
                    <a:lnTo>
                      <a:pt x="417" y="1049"/>
                    </a:lnTo>
                    <a:lnTo>
                      <a:pt x="417" y="1152"/>
                    </a:lnTo>
                    <a:lnTo>
                      <a:pt x="417" y="1205"/>
                    </a:lnTo>
                    <a:lnTo>
                      <a:pt x="508" y="1256"/>
                    </a:lnTo>
                    <a:lnTo>
                      <a:pt x="666" y="1269"/>
                    </a:lnTo>
                    <a:lnTo>
                      <a:pt x="718" y="1192"/>
                    </a:lnTo>
                    <a:lnTo>
                      <a:pt x="731" y="1152"/>
                    </a:lnTo>
                    <a:lnTo>
                      <a:pt x="653" y="1049"/>
                    </a:lnTo>
                    <a:lnTo>
                      <a:pt x="613" y="1036"/>
                    </a:lnTo>
                    <a:lnTo>
                      <a:pt x="573" y="1049"/>
                    </a:lnTo>
                    <a:lnTo>
                      <a:pt x="535" y="1062"/>
                    </a:lnTo>
                    <a:lnTo>
                      <a:pt x="548" y="997"/>
                    </a:lnTo>
                    <a:lnTo>
                      <a:pt x="653" y="932"/>
                    </a:lnTo>
                    <a:lnTo>
                      <a:pt x="834" y="816"/>
                    </a:lnTo>
                    <a:lnTo>
                      <a:pt x="874" y="894"/>
                    </a:lnTo>
                    <a:lnTo>
                      <a:pt x="926" y="932"/>
                    </a:lnTo>
                    <a:lnTo>
                      <a:pt x="1030" y="946"/>
                    </a:lnTo>
                    <a:lnTo>
                      <a:pt x="1083" y="932"/>
                    </a:lnTo>
                    <a:lnTo>
                      <a:pt x="1160" y="869"/>
                    </a:lnTo>
                    <a:lnTo>
                      <a:pt x="1200" y="804"/>
                    </a:lnTo>
                    <a:lnTo>
                      <a:pt x="1200" y="712"/>
                    </a:lnTo>
                    <a:lnTo>
                      <a:pt x="1147" y="622"/>
                    </a:lnTo>
                    <a:lnTo>
                      <a:pt x="1056" y="609"/>
                    </a:lnTo>
                    <a:lnTo>
                      <a:pt x="990" y="635"/>
                    </a:lnTo>
                    <a:lnTo>
                      <a:pt x="978" y="712"/>
                    </a:lnTo>
                    <a:lnTo>
                      <a:pt x="990" y="739"/>
                    </a:lnTo>
                    <a:lnTo>
                      <a:pt x="1017" y="777"/>
                    </a:lnTo>
                    <a:lnTo>
                      <a:pt x="1030" y="816"/>
                    </a:lnTo>
                    <a:lnTo>
                      <a:pt x="990" y="816"/>
                    </a:lnTo>
                    <a:lnTo>
                      <a:pt x="899" y="725"/>
                    </a:lnTo>
                    <a:lnTo>
                      <a:pt x="899" y="635"/>
                    </a:lnTo>
                    <a:lnTo>
                      <a:pt x="886" y="402"/>
                    </a:lnTo>
                    <a:lnTo>
                      <a:pt x="1070" y="532"/>
                    </a:lnTo>
                    <a:lnTo>
                      <a:pt x="1225" y="609"/>
                    </a:lnTo>
                    <a:lnTo>
                      <a:pt x="1395" y="622"/>
                    </a:lnTo>
                    <a:lnTo>
                      <a:pt x="1629" y="532"/>
                    </a:lnTo>
                    <a:lnTo>
                      <a:pt x="1747" y="415"/>
                    </a:lnTo>
                    <a:lnTo>
                      <a:pt x="1826" y="260"/>
                    </a:lnTo>
                    <a:lnTo>
                      <a:pt x="1891" y="156"/>
                    </a:lnTo>
                    <a:lnTo>
                      <a:pt x="1968" y="117"/>
                    </a:lnTo>
                    <a:lnTo>
                      <a:pt x="2007" y="156"/>
                    </a:lnTo>
                    <a:lnTo>
                      <a:pt x="1942" y="182"/>
                    </a:lnTo>
                    <a:lnTo>
                      <a:pt x="1956" y="272"/>
                    </a:lnTo>
                    <a:lnTo>
                      <a:pt x="2007" y="337"/>
                    </a:lnTo>
                    <a:lnTo>
                      <a:pt x="2112" y="310"/>
                    </a:lnTo>
                    <a:lnTo>
                      <a:pt x="2164" y="260"/>
                    </a:lnTo>
                    <a:lnTo>
                      <a:pt x="2190" y="194"/>
                    </a:lnTo>
                    <a:lnTo>
                      <a:pt x="2295" y="194"/>
                    </a:lnTo>
                    <a:lnTo>
                      <a:pt x="2333" y="182"/>
                    </a:lnTo>
                    <a:lnTo>
                      <a:pt x="2333" y="168"/>
                    </a:lnTo>
                    <a:lnTo>
                      <a:pt x="2451" y="103"/>
                    </a:lnTo>
                    <a:lnTo>
                      <a:pt x="2581" y="78"/>
                    </a:lnTo>
                    <a:lnTo>
                      <a:pt x="2529" y="26"/>
                    </a:lnTo>
                    <a:lnTo>
                      <a:pt x="2425" y="26"/>
                    </a:lnTo>
                    <a:lnTo>
                      <a:pt x="2346" y="0"/>
                    </a:lnTo>
                    <a:lnTo>
                      <a:pt x="2217" y="40"/>
                    </a:lnTo>
                    <a:lnTo>
                      <a:pt x="2190" y="53"/>
                    </a:lnTo>
                    <a:lnTo>
                      <a:pt x="2112" y="40"/>
                    </a:lnTo>
                    <a:lnTo>
                      <a:pt x="2021" y="13"/>
                    </a:lnTo>
                    <a:lnTo>
                      <a:pt x="1903" y="65"/>
                    </a:lnTo>
                    <a:lnTo>
                      <a:pt x="1760" y="130"/>
                    </a:lnTo>
                    <a:lnTo>
                      <a:pt x="1721" y="182"/>
                    </a:lnTo>
                    <a:lnTo>
                      <a:pt x="1604" y="65"/>
                    </a:lnTo>
                    <a:lnTo>
                      <a:pt x="1434" y="13"/>
                    </a:lnTo>
                    <a:lnTo>
                      <a:pt x="1343" y="65"/>
                    </a:lnTo>
                    <a:lnTo>
                      <a:pt x="1316" y="156"/>
                    </a:lnTo>
                    <a:lnTo>
                      <a:pt x="1316" y="247"/>
                    </a:lnTo>
                    <a:lnTo>
                      <a:pt x="1382" y="337"/>
                    </a:lnTo>
                    <a:lnTo>
                      <a:pt x="1447" y="337"/>
                    </a:lnTo>
                    <a:lnTo>
                      <a:pt x="1539" y="285"/>
                    </a:lnTo>
                    <a:lnTo>
                      <a:pt x="1539" y="207"/>
                    </a:lnTo>
                    <a:lnTo>
                      <a:pt x="1499" y="156"/>
                    </a:lnTo>
                    <a:lnTo>
                      <a:pt x="1525" y="117"/>
                    </a:lnTo>
                    <a:lnTo>
                      <a:pt x="1617" y="168"/>
                    </a:lnTo>
                    <a:lnTo>
                      <a:pt x="1642" y="247"/>
                    </a:lnTo>
                    <a:lnTo>
                      <a:pt x="1642" y="298"/>
                    </a:lnTo>
                    <a:lnTo>
                      <a:pt x="1617" y="427"/>
                    </a:lnTo>
                    <a:lnTo>
                      <a:pt x="1460" y="505"/>
                    </a:lnTo>
                    <a:lnTo>
                      <a:pt x="1238" y="505"/>
                    </a:lnTo>
                    <a:lnTo>
                      <a:pt x="1121" y="467"/>
                    </a:lnTo>
                    <a:lnTo>
                      <a:pt x="899" y="310"/>
                    </a:lnTo>
                    <a:lnTo>
                      <a:pt x="1030" y="324"/>
                    </a:lnTo>
                    <a:lnTo>
                      <a:pt x="1135" y="298"/>
                    </a:lnTo>
                    <a:lnTo>
                      <a:pt x="1186" y="220"/>
                    </a:lnTo>
                    <a:lnTo>
                      <a:pt x="1200" y="103"/>
                    </a:lnTo>
                    <a:lnTo>
                      <a:pt x="1160" y="40"/>
                    </a:lnTo>
                    <a:lnTo>
                      <a:pt x="1043" y="26"/>
                    </a:lnTo>
                    <a:lnTo>
                      <a:pt x="1043" y="117"/>
                    </a:lnTo>
                    <a:lnTo>
                      <a:pt x="990" y="182"/>
                    </a:lnTo>
                    <a:lnTo>
                      <a:pt x="899" y="194"/>
                    </a:lnTo>
                    <a:lnTo>
                      <a:pt x="847" y="194"/>
                    </a:lnTo>
                    <a:lnTo>
                      <a:pt x="691" y="103"/>
                    </a:lnTo>
                    <a:lnTo>
                      <a:pt x="469" y="13"/>
                    </a:lnTo>
                    <a:lnTo>
                      <a:pt x="314" y="13"/>
                    </a:lnTo>
                    <a:lnTo>
                      <a:pt x="156" y="4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chemeClr val="accent2"/>
              </a:solidFill>
              <a:ln w="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18" name="Freeform 85">
                <a:extLst>
                  <a:ext uri="{FF2B5EF4-FFF2-40B4-BE49-F238E27FC236}">
                    <a16:creationId xmlns:a16="http://schemas.microsoft.com/office/drawing/2014/main" id="{117ABB36-E919-C93B-FD5C-3D29F588DA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2" y="595"/>
                <a:ext cx="143" cy="149"/>
              </a:xfrm>
              <a:custGeom>
                <a:avLst/>
                <a:gdLst>
                  <a:gd name="T0" fmla="*/ 572 w 572"/>
                  <a:gd name="T1" fmla="*/ 583 h 595"/>
                  <a:gd name="T2" fmla="*/ 455 w 572"/>
                  <a:gd name="T3" fmla="*/ 453 h 595"/>
                  <a:gd name="T4" fmla="*/ 377 w 572"/>
                  <a:gd name="T5" fmla="*/ 349 h 595"/>
                  <a:gd name="T6" fmla="*/ 299 w 572"/>
                  <a:gd name="T7" fmla="*/ 207 h 595"/>
                  <a:gd name="T8" fmla="*/ 247 w 572"/>
                  <a:gd name="T9" fmla="*/ 117 h 595"/>
                  <a:gd name="T10" fmla="*/ 221 w 572"/>
                  <a:gd name="T11" fmla="*/ 26 h 595"/>
                  <a:gd name="T12" fmla="*/ 208 w 572"/>
                  <a:gd name="T13" fmla="*/ 0 h 595"/>
                  <a:gd name="T14" fmla="*/ 0 w 572"/>
                  <a:gd name="T15" fmla="*/ 0 h 595"/>
                  <a:gd name="T16" fmla="*/ 0 w 572"/>
                  <a:gd name="T17" fmla="*/ 77 h 595"/>
                  <a:gd name="T18" fmla="*/ 0 w 572"/>
                  <a:gd name="T19" fmla="*/ 142 h 595"/>
                  <a:gd name="T20" fmla="*/ 0 w 572"/>
                  <a:gd name="T21" fmla="*/ 207 h 595"/>
                  <a:gd name="T22" fmla="*/ 38 w 572"/>
                  <a:gd name="T23" fmla="*/ 258 h 595"/>
                  <a:gd name="T24" fmla="*/ 116 w 572"/>
                  <a:gd name="T25" fmla="*/ 297 h 595"/>
                  <a:gd name="T26" fmla="*/ 247 w 572"/>
                  <a:gd name="T27" fmla="*/ 362 h 595"/>
                  <a:gd name="T28" fmla="*/ 352 w 572"/>
                  <a:gd name="T29" fmla="*/ 427 h 595"/>
                  <a:gd name="T30" fmla="*/ 442 w 572"/>
                  <a:gd name="T31" fmla="*/ 518 h 595"/>
                  <a:gd name="T32" fmla="*/ 560 w 572"/>
                  <a:gd name="T33" fmla="*/ 595 h 595"/>
                  <a:gd name="T34" fmla="*/ 560 w 572"/>
                  <a:gd name="T35" fmla="*/ 595 h 595"/>
                  <a:gd name="T36" fmla="*/ 572 w 572"/>
                  <a:gd name="T37" fmla="*/ 583 h 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72" h="595">
                    <a:moveTo>
                      <a:pt x="572" y="583"/>
                    </a:moveTo>
                    <a:lnTo>
                      <a:pt x="455" y="453"/>
                    </a:lnTo>
                    <a:lnTo>
                      <a:pt x="377" y="349"/>
                    </a:lnTo>
                    <a:lnTo>
                      <a:pt x="299" y="207"/>
                    </a:lnTo>
                    <a:lnTo>
                      <a:pt x="247" y="117"/>
                    </a:lnTo>
                    <a:lnTo>
                      <a:pt x="221" y="26"/>
                    </a:lnTo>
                    <a:lnTo>
                      <a:pt x="208" y="0"/>
                    </a:lnTo>
                    <a:lnTo>
                      <a:pt x="0" y="0"/>
                    </a:lnTo>
                    <a:lnTo>
                      <a:pt x="0" y="77"/>
                    </a:lnTo>
                    <a:lnTo>
                      <a:pt x="0" y="142"/>
                    </a:lnTo>
                    <a:lnTo>
                      <a:pt x="0" y="207"/>
                    </a:lnTo>
                    <a:lnTo>
                      <a:pt x="38" y="258"/>
                    </a:lnTo>
                    <a:lnTo>
                      <a:pt x="116" y="297"/>
                    </a:lnTo>
                    <a:lnTo>
                      <a:pt x="247" y="362"/>
                    </a:lnTo>
                    <a:lnTo>
                      <a:pt x="352" y="427"/>
                    </a:lnTo>
                    <a:lnTo>
                      <a:pt x="442" y="518"/>
                    </a:lnTo>
                    <a:lnTo>
                      <a:pt x="560" y="595"/>
                    </a:lnTo>
                    <a:lnTo>
                      <a:pt x="560" y="595"/>
                    </a:lnTo>
                    <a:lnTo>
                      <a:pt x="572" y="583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solidFill>
                  <a:schemeClr val="accent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19" name="Freeform 86">
                <a:extLst>
                  <a:ext uri="{FF2B5EF4-FFF2-40B4-BE49-F238E27FC236}">
                    <a16:creationId xmlns:a16="http://schemas.microsoft.com/office/drawing/2014/main" id="{889247CC-7CE5-7B0F-F971-88167D1E49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6" y="585"/>
                <a:ext cx="75" cy="145"/>
              </a:xfrm>
              <a:custGeom>
                <a:avLst/>
                <a:gdLst>
                  <a:gd name="T0" fmla="*/ 196 w 299"/>
                  <a:gd name="T1" fmla="*/ 583 h 583"/>
                  <a:gd name="T2" fmla="*/ 39 w 299"/>
                  <a:gd name="T3" fmla="*/ 336 h 583"/>
                  <a:gd name="T4" fmla="*/ 0 w 299"/>
                  <a:gd name="T5" fmla="*/ 221 h 583"/>
                  <a:gd name="T6" fmla="*/ 0 w 299"/>
                  <a:gd name="T7" fmla="*/ 104 h 583"/>
                  <a:gd name="T8" fmla="*/ 52 w 299"/>
                  <a:gd name="T9" fmla="*/ 26 h 583"/>
                  <a:gd name="T10" fmla="*/ 143 w 299"/>
                  <a:gd name="T11" fmla="*/ 0 h 583"/>
                  <a:gd name="T12" fmla="*/ 221 w 299"/>
                  <a:gd name="T13" fmla="*/ 26 h 583"/>
                  <a:gd name="T14" fmla="*/ 274 w 299"/>
                  <a:gd name="T15" fmla="*/ 77 h 583"/>
                  <a:gd name="T16" fmla="*/ 299 w 299"/>
                  <a:gd name="T17" fmla="*/ 142 h 583"/>
                  <a:gd name="T18" fmla="*/ 209 w 299"/>
                  <a:gd name="T19" fmla="*/ 129 h 583"/>
                  <a:gd name="T20" fmla="*/ 130 w 299"/>
                  <a:gd name="T21" fmla="*/ 181 h 583"/>
                  <a:gd name="T22" fmla="*/ 105 w 299"/>
                  <a:gd name="T23" fmla="*/ 246 h 583"/>
                  <a:gd name="T24" fmla="*/ 143 w 299"/>
                  <a:gd name="T25" fmla="*/ 401 h 583"/>
                  <a:gd name="T26" fmla="*/ 117 w 299"/>
                  <a:gd name="T27" fmla="*/ 389 h 583"/>
                  <a:gd name="T28" fmla="*/ 196 w 299"/>
                  <a:gd name="T29" fmla="*/ 583 h 5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99" h="583">
                    <a:moveTo>
                      <a:pt x="196" y="583"/>
                    </a:moveTo>
                    <a:lnTo>
                      <a:pt x="39" y="336"/>
                    </a:lnTo>
                    <a:lnTo>
                      <a:pt x="0" y="221"/>
                    </a:lnTo>
                    <a:lnTo>
                      <a:pt x="0" y="104"/>
                    </a:lnTo>
                    <a:lnTo>
                      <a:pt x="52" y="26"/>
                    </a:lnTo>
                    <a:lnTo>
                      <a:pt x="143" y="0"/>
                    </a:lnTo>
                    <a:lnTo>
                      <a:pt x="221" y="26"/>
                    </a:lnTo>
                    <a:lnTo>
                      <a:pt x="274" y="77"/>
                    </a:lnTo>
                    <a:lnTo>
                      <a:pt x="299" y="142"/>
                    </a:lnTo>
                    <a:lnTo>
                      <a:pt x="209" y="129"/>
                    </a:lnTo>
                    <a:lnTo>
                      <a:pt x="130" y="181"/>
                    </a:lnTo>
                    <a:lnTo>
                      <a:pt x="105" y="246"/>
                    </a:lnTo>
                    <a:lnTo>
                      <a:pt x="143" y="401"/>
                    </a:lnTo>
                    <a:lnTo>
                      <a:pt x="117" y="389"/>
                    </a:lnTo>
                    <a:lnTo>
                      <a:pt x="196" y="583"/>
                    </a:lnTo>
                    <a:close/>
                  </a:path>
                </a:pathLst>
              </a:custGeom>
              <a:solidFill>
                <a:schemeClr val="accent2"/>
              </a:solidFill>
              <a:ln w="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20" name="Freeform 87">
                <a:extLst>
                  <a:ext uri="{FF2B5EF4-FFF2-40B4-BE49-F238E27FC236}">
                    <a16:creationId xmlns:a16="http://schemas.microsoft.com/office/drawing/2014/main" id="{D9AD337B-E02D-F182-1B76-3381CD1898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8" y="591"/>
                <a:ext cx="81" cy="140"/>
              </a:xfrm>
              <a:custGeom>
                <a:avLst/>
                <a:gdLst>
                  <a:gd name="T0" fmla="*/ 26 w 326"/>
                  <a:gd name="T1" fmla="*/ 557 h 557"/>
                  <a:gd name="T2" fmla="*/ 0 w 326"/>
                  <a:gd name="T3" fmla="*/ 272 h 557"/>
                  <a:gd name="T4" fmla="*/ 40 w 326"/>
                  <a:gd name="T5" fmla="*/ 130 h 557"/>
                  <a:gd name="T6" fmla="*/ 131 w 326"/>
                  <a:gd name="T7" fmla="*/ 38 h 557"/>
                  <a:gd name="T8" fmla="*/ 209 w 326"/>
                  <a:gd name="T9" fmla="*/ 0 h 557"/>
                  <a:gd name="T10" fmla="*/ 314 w 326"/>
                  <a:gd name="T11" fmla="*/ 26 h 557"/>
                  <a:gd name="T12" fmla="*/ 326 w 326"/>
                  <a:gd name="T13" fmla="*/ 65 h 557"/>
                  <a:gd name="T14" fmla="*/ 326 w 326"/>
                  <a:gd name="T15" fmla="*/ 181 h 557"/>
                  <a:gd name="T16" fmla="*/ 196 w 326"/>
                  <a:gd name="T17" fmla="*/ 168 h 557"/>
                  <a:gd name="T18" fmla="*/ 144 w 326"/>
                  <a:gd name="T19" fmla="*/ 195 h 557"/>
                  <a:gd name="T20" fmla="*/ 66 w 326"/>
                  <a:gd name="T21" fmla="*/ 233 h 557"/>
                  <a:gd name="T22" fmla="*/ 53 w 326"/>
                  <a:gd name="T23" fmla="*/ 272 h 557"/>
                  <a:gd name="T24" fmla="*/ 26 w 326"/>
                  <a:gd name="T25" fmla="*/ 375 h 557"/>
                  <a:gd name="T26" fmla="*/ 26 w 326"/>
                  <a:gd name="T27" fmla="*/ 557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6" h="557">
                    <a:moveTo>
                      <a:pt x="26" y="557"/>
                    </a:moveTo>
                    <a:lnTo>
                      <a:pt x="0" y="272"/>
                    </a:lnTo>
                    <a:lnTo>
                      <a:pt x="40" y="130"/>
                    </a:lnTo>
                    <a:lnTo>
                      <a:pt x="131" y="38"/>
                    </a:lnTo>
                    <a:lnTo>
                      <a:pt x="209" y="0"/>
                    </a:lnTo>
                    <a:lnTo>
                      <a:pt x="314" y="26"/>
                    </a:lnTo>
                    <a:lnTo>
                      <a:pt x="326" y="65"/>
                    </a:lnTo>
                    <a:lnTo>
                      <a:pt x="326" y="181"/>
                    </a:lnTo>
                    <a:lnTo>
                      <a:pt x="196" y="168"/>
                    </a:lnTo>
                    <a:lnTo>
                      <a:pt x="144" y="195"/>
                    </a:lnTo>
                    <a:lnTo>
                      <a:pt x="66" y="233"/>
                    </a:lnTo>
                    <a:lnTo>
                      <a:pt x="53" y="272"/>
                    </a:lnTo>
                    <a:lnTo>
                      <a:pt x="26" y="375"/>
                    </a:lnTo>
                    <a:lnTo>
                      <a:pt x="26" y="557"/>
                    </a:lnTo>
                    <a:close/>
                  </a:path>
                </a:pathLst>
              </a:custGeom>
              <a:solidFill>
                <a:schemeClr val="accent2"/>
              </a:solidFill>
              <a:ln w="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21" name="Freeform 88">
                <a:extLst>
                  <a:ext uri="{FF2B5EF4-FFF2-40B4-BE49-F238E27FC236}">
                    <a16:creationId xmlns:a16="http://schemas.microsoft.com/office/drawing/2014/main" id="{AE5ED80C-A19B-D3A6-538D-ED6EEA40C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9" y="747"/>
                <a:ext cx="104" cy="97"/>
              </a:xfrm>
              <a:custGeom>
                <a:avLst/>
                <a:gdLst>
                  <a:gd name="T0" fmla="*/ 0 w 416"/>
                  <a:gd name="T1" fmla="*/ 245 h 388"/>
                  <a:gd name="T2" fmla="*/ 0 w 416"/>
                  <a:gd name="T3" fmla="*/ 25 h 388"/>
                  <a:gd name="T4" fmla="*/ 52 w 416"/>
                  <a:gd name="T5" fmla="*/ 0 h 388"/>
                  <a:gd name="T6" fmla="*/ 234 w 416"/>
                  <a:gd name="T7" fmla="*/ 0 h 388"/>
                  <a:gd name="T8" fmla="*/ 274 w 416"/>
                  <a:gd name="T9" fmla="*/ 116 h 388"/>
                  <a:gd name="T10" fmla="*/ 313 w 416"/>
                  <a:gd name="T11" fmla="*/ 207 h 388"/>
                  <a:gd name="T12" fmla="*/ 391 w 416"/>
                  <a:gd name="T13" fmla="*/ 337 h 388"/>
                  <a:gd name="T14" fmla="*/ 416 w 416"/>
                  <a:gd name="T15" fmla="*/ 375 h 388"/>
                  <a:gd name="T16" fmla="*/ 416 w 416"/>
                  <a:gd name="T17" fmla="*/ 388 h 388"/>
                  <a:gd name="T18" fmla="*/ 287 w 416"/>
                  <a:gd name="T19" fmla="*/ 323 h 388"/>
                  <a:gd name="T20" fmla="*/ 234 w 416"/>
                  <a:gd name="T21" fmla="*/ 272 h 388"/>
                  <a:gd name="T22" fmla="*/ 52 w 416"/>
                  <a:gd name="T23" fmla="*/ 258 h 388"/>
                  <a:gd name="T24" fmla="*/ 52 w 416"/>
                  <a:gd name="T25" fmla="*/ 258 h 388"/>
                  <a:gd name="T26" fmla="*/ 0 w 416"/>
                  <a:gd name="T27" fmla="*/ 245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16" h="388">
                    <a:moveTo>
                      <a:pt x="0" y="245"/>
                    </a:moveTo>
                    <a:lnTo>
                      <a:pt x="0" y="25"/>
                    </a:lnTo>
                    <a:lnTo>
                      <a:pt x="52" y="0"/>
                    </a:lnTo>
                    <a:lnTo>
                      <a:pt x="234" y="0"/>
                    </a:lnTo>
                    <a:lnTo>
                      <a:pt x="274" y="116"/>
                    </a:lnTo>
                    <a:lnTo>
                      <a:pt x="313" y="207"/>
                    </a:lnTo>
                    <a:lnTo>
                      <a:pt x="391" y="337"/>
                    </a:lnTo>
                    <a:lnTo>
                      <a:pt x="416" y="375"/>
                    </a:lnTo>
                    <a:lnTo>
                      <a:pt x="416" y="388"/>
                    </a:lnTo>
                    <a:lnTo>
                      <a:pt x="287" y="323"/>
                    </a:lnTo>
                    <a:lnTo>
                      <a:pt x="234" y="272"/>
                    </a:lnTo>
                    <a:lnTo>
                      <a:pt x="52" y="258"/>
                    </a:lnTo>
                    <a:lnTo>
                      <a:pt x="52" y="258"/>
                    </a:lnTo>
                    <a:lnTo>
                      <a:pt x="0" y="245"/>
                    </a:lnTo>
                    <a:close/>
                  </a:path>
                </a:pathLst>
              </a:custGeom>
              <a:solidFill>
                <a:schemeClr val="accent2"/>
              </a:solidFill>
              <a:ln w="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22" name="Freeform 89">
                <a:extLst>
                  <a:ext uri="{FF2B5EF4-FFF2-40B4-BE49-F238E27FC236}">
                    <a16:creationId xmlns:a16="http://schemas.microsoft.com/office/drawing/2014/main" id="{26E433F1-14BE-A9F4-5DF7-3017B19AA5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6" y="714"/>
                <a:ext cx="140" cy="62"/>
              </a:xfrm>
              <a:custGeom>
                <a:avLst/>
                <a:gdLst>
                  <a:gd name="T0" fmla="*/ 170 w 560"/>
                  <a:gd name="T1" fmla="*/ 246 h 246"/>
                  <a:gd name="T2" fmla="*/ 77 w 560"/>
                  <a:gd name="T3" fmla="*/ 221 h 246"/>
                  <a:gd name="T4" fmla="*/ 52 w 560"/>
                  <a:gd name="T5" fmla="*/ 195 h 246"/>
                  <a:gd name="T6" fmla="*/ 0 w 560"/>
                  <a:gd name="T7" fmla="*/ 168 h 246"/>
                  <a:gd name="T8" fmla="*/ 26 w 560"/>
                  <a:gd name="T9" fmla="*/ 104 h 246"/>
                  <a:gd name="T10" fmla="*/ 52 w 560"/>
                  <a:gd name="T11" fmla="*/ 40 h 246"/>
                  <a:gd name="T12" fmla="*/ 130 w 560"/>
                  <a:gd name="T13" fmla="*/ 0 h 246"/>
                  <a:gd name="T14" fmla="*/ 208 w 560"/>
                  <a:gd name="T15" fmla="*/ 0 h 246"/>
                  <a:gd name="T16" fmla="*/ 366 w 560"/>
                  <a:gd name="T17" fmla="*/ 65 h 246"/>
                  <a:gd name="T18" fmla="*/ 560 w 560"/>
                  <a:gd name="T19" fmla="*/ 208 h 246"/>
                  <a:gd name="T20" fmla="*/ 378 w 560"/>
                  <a:gd name="T21" fmla="*/ 117 h 246"/>
                  <a:gd name="T22" fmla="*/ 248 w 560"/>
                  <a:gd name="T23" fmla="*/ 91 h 246"/>
                  <a:gd name="T24" fmla="*/ 157 w 560"/>
                  <a:gd name="T25" fmla="*/ 130 h 246"/>
                  <a:gd name="T26" fmla="*/ 157 w 560"/>
                  <a:gd name="T27" fmla="*/ 182 h 246"/>
                  <a:gd name="T28" fmla="*/ 170 w 560"/>
                  <a:gd name="T29" fmla="*/ 182 h 246"/>
                  <a:gd name="T30" fmla="*/ 170 w 560"/>
                  <a:gd name="T31" fmla="*/ 246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60" h="246">
                    <a:moveTo>
                      <a:pt x="170" y="246"/>
                    </a:moveTo>
                    <a:lnTo>
                      <a:pt x="77" y="221"/>
                    </a:lnTo>
                    <a:lnTo>
                      <a:pt x="52" y="195"/>
                    </a:lnTo>
                    <a:lnTo>
                      <a:pt x="0" y="168"/>
                    </a:lnTo>
                    <a:lnTo>
                      <a:pt x="26" y="104"/>
                    </a:lnTo>
                    <a:lnTo>
                      <a:pt x="52" y="40"/>
                    </a:lnTo>
                    <a:lnTo>
                      <a:pt x="130" y="0"/>
                    </a:lnTo>
                    <a:lnTo>
                      <a:pt x="208" y="0"/>
                    </a:lnTo>
                    <a:lnTo>
                      <a:pt x="366" y="65"/>
                    </a:lnTo>
                    <a:lnTo>
                      <a:pt x="560" y="208"/>
                    </a:lnTo>
                    <a:lnTo>
                      <a:pt x="378" y="117"/>
                    </a:lnTo>
                    <a:lnTo>
                      <a:pt x="248" y="91"/>
                    </a:lnTo>
                    <a:lnTo>
                      <a:pt x="157" y="130"/>
                    </a:lnTo>
                    <a:lnTo>
                      <a:pt x="157" y="182"/>
                    </a:lnTo>
                    <a:lnTo>
                      <a:pt x="170" y="182"/>
                    </a:lnTo>
                    <a:lnTo>
                      <a:pt x="170" y="246"/>
                    </a:lnTo>
                    <a:close/>
                  </a:path>
                </a:pathLst>
              </a:custGeom>
              <a:solidFill>
                <a:schemeClr val="accent2"/>
              </a:solidFill>
              <a:ln w="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23" name="Freeform 90">
                <a:extLst>
                  <a:ext uri="{FF2B5EF4-FFF2-40B4-BE49-F238E27FC236}">
                    <a16:creationId xmlns:a16="http://schemas.microsoft.com/office/drawing/2014/main" id="{3B04783E-495A-5052-762E-2F25FD2FF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2" y="789"/>
                <a:ext cx="134" cy="85"/>
              </a:xfrm>
              <a:custGeom>
                <a:avLst/>
                <a:gdLst>
                  <a:gd name="T0" fmla="*/ 533 w 533"/>
                  <a:gd name="T1" fmla="*/ 27 h 337"/>
                  <a:gd name="T2" fmla="*/ 442 w 533"/>
                  <a:gd name="T3" fmla="*/ 14 h 337"/>
                  <a:gd name="T4" fmla="*/ 325 w 533"/>
                  <a:gd name="T5" fmla="*/ 0 h 337"/>
                  <a:gd name="T6" fmla="*/ 181 w 533"/>
                  <a:gd name="T7" fmla="*/ 0 h 337"/>
                  <a:gd name="T8" fmla="*/ 63 w 533"/>
                  <a:gd name="T9" fmla="*/ 65 h 337"/>
                  <a:gd name="T10" fmla="*/ 12 w 533"/>
                  <a:gd name="T11" fmla="*/ 130 h 337"/>
                  <a:gd name="T12" fmla="*/ 0 w 533"/>
                  <a:gd name="T13" fmla="*/ 220 h 337"/>
                  <a:gd name="T14" fmla="*/ 12 w 533"/>
                  <a:gd name="T15" fmla="*/ 299 h 337"/>
                  <a:gd name="T16" fmla="*/ 77 w 533"/>
                  <a:gd name="T17" fmla="*/ 337 h 337"/>
                  <a:gd name="T18" fmla="*/ 168 w 533"/>
                  <a:gd name="T19" fmla="*/ 337 h 337"/>
                  <a:gd name="T20" fmla="*/ 168 w 533"/>
                  <a:gd name="T21" fmla="*/ 220 h 337"/>
                  <a:gd name="T22" fmla="*/ 181 w 533"/>
                  <a:gd name="T23" fmla="*/ 130 h 337"/>
                  <a:gd name="T24" fmla="*/ 234 w 533"/>
                  <a:gd name="T25" fmla="*/ 92 h 337"/>
                  <a:gd name="T26" fmla="*/ 299 w 533"/>
                  <a:gd name="T27" fmla="*/ 52 h 337"/>
                  <a:gd name="T28" fmla="*/ 377 w 533"/>
                  <a:gd name="T29" fmla="*/ 39 h 337"/>
                  <a:gd name="T30" fmla="*/ 377 w 533"/>
                  <a:gd name="T31" fmla="*/ 39 h 337"/>
                  <a:gd name="T32" fmla="*/ 533 w 533"/>
                  <a:gd name="T33" fmla="*/ 27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33" h="337">
                    <a:moveTo>
                      <a:pt x="533" y="27"/>
                    </a:moveTo>
                    <a:lnTo>
                      <a:pt x="442" y="14"/>
                    </a:lnTo>
                    <a:lnTo>
                      <a:pt x="325" y="0"/>
                    </a:lnTo>
                    <a:lnTo>
                      <a:pt x="181" y="0"/>
                    </a:lnTo>
                    <a:lnTo>
                      <a:pt x="63" y="65"/>
                    </a:lnTo>
                    <a:lnTo>
                      <a:pt x="12" y="130"/>
                    </a:lnTo>
                    <a:lnTo>
                      <a:pt x="0" y="220"/>
                    </a:lnTo>
                    <a:lnTo>
                      <a:pt x="12" y="299"/>
                    </a:lnTo>
                    <a:lnTo>
                      <a:pt x="77" y="337"/>
                    </a:lnTo>
                    <a:lnTo>
                      <a:pt x="168" y="337"/>
                    </a:lnTo>
                    <a:lnTo>
                      <a:pt x="168" y="220"/>
                    </a:lnTo>
                    <a:lnTo>
                      <a:pt x="181" y="130"/>
                    </a:lnTo>
                    <a:lnTo>
                      <a:pt x="234" y="92"/>
                    </a:lnTo>
                    <a:lnTo>
                      <a:pt x="299" y="52"/>
                    </a:lnTo>
                    <a:lnTo>
                      <a:pt x="377" y="39"/>
                    </a:lnTo>
                    <a:lnTo>
                      <a:pt x="377" y="39"/>
                    </a:lnTo>
                    <a:lnTo>
                      <a:pt x="533" y="27"/>
                    </a:lnTo>
                    <a:close/>
                  </a:path>
                </a:pathLst>
              </a:custGeom>
              <a:solidFill>
                <a:schemeClr val="accent2"/>
              </a:solidFill>
              <a:ln w="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24" name="Freeform 91">
                <a:extLst>
                  <a:ext uri="{FF2B5EF4-FFF2-40B4-BE49-F238E27FC236}">
                    <a16:creationId xmlns:a16="http://schemas.microsoft.com/office/drawing/2014/main" id="{8A389C97-50F1-EABE-0041-D0201C6D20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6" y="877"/>
                <a:ext cx="218" cy="197"/>
              </a:xfrm>
              <a:custGeom>
                <a:avLst/>
                <a:gdLst>
                  <a:gd name="T0" fmla="*/ 0 w 874"/>
                  <a:gd name="T1" fmla="*/ 0 h 790"/>
                  <a:gd name="T2" fmla="*/ 53 w 874"/>
                  <a:gd name="T3" fmla="*/ 64 h 790"/>
                  <a:gd name="T4" fmla="*/ 92 w 874"/>
                  <a:gd name="T5" fmla="*/ 116 h 790"/>
                  <a:gd name="T6" fmla="*/ 144 w 874"/>
                  <a:gd name="T7" fmla="*/ 194 h 790"/>
                  <a:gd name="T8" fmla="*/ 158 w 874"/>
                  <a:gd name="T9" fmla="*/ 258 h 790"/>
                  <a:gd name="T10" fmla="*/ 158 w 874"/>
                  <a:gd name="T11" fmla="*/ 324 h 790"/>
                  <a:gd name="T12" fmla="*/ 118 w 874"/>
                  <a:gd name="T13" fmla="*/ 401 h 790"/>
                  <a:gd name="T14" fmla="*/ 78 w 874"/>
                  <a:gd name="T15" fmla="*/ 466 h 790"/>
                  <a:gd name="T16" fmla="*/ 53 w 874"/>
                  <a:gd name="T17" fmla="*/ 518 h 790"/>
                  <a:gd name="T18" fmla="*/ 78 w 874"/>
                  <a:gd name="T19" fmla="*/ 543 h 790"/>
                  <a:gd name="T20" fmla="*/ 144 w 874"/>
                  <a:gd name="T21" fmla="*/ 583 h 790"/>
                  <a:gd name="T22" fmla="*/ 183 w 874"/>
                  <a:gd name="T23" fmla="*/ 583 h 790"/>
                  <a:gd name="T24" fmla="*/ 261 w 874"/>
                  <a:gd name="T25" fmla="*/ 583 h 790"/>
                  <a:gd name="T26" fmla="*/ 313 w 874"/>
                  <a:gd name="T27" fmla="*/ 543 h 790"/>
                  <a:gd name="T28" fmla="*/ 352 w 874"/>
                  <a:gd name="T29" fmla="*/ 543 h 790"/>
                  <a:gd name="T30" fmla="*/ 379 w 874"/>
                  <a:gd name="T31" fmla="*/ 556 h 790"/>
                  <a:gd name="T32" fmla="*/ 379 w 874"/>
                  <a:gd name="T33" fmla="*/ 596 h 790"/>
                  <a:gd name="T34" fmla="*/ 417 w 874"/>
                  <a:gd name="T35" fmla="*/ 634 h 790"/>
                  <a:gd name="T36" fmla="*/ 444 w 874"/>
                  <a:gd name="T37" fmla="*/ 686 h 790"/>
                  <a:gd name="T38" fmla="*/ 522 w 874"/>
                  <a:gd name="T39" fmla="*/ 699 h 790"/>
                  <a:gd name="T40" fmla="*/ 627 w 874"/>
                  <a:gd name="T41" fmla="*/ 699 h 790"/>
                  <a:gd name="T42" fmla="*/ 678 w 874"/>
                  <a:gd name="T43" fmla="*/ 713 h 790"/>
                  <a:gd name="T44" fmla="*/ 770 w 874"/>
                  <a:gd name="T45" fmla="*/ 763 h 790"/>
                  <a:gd name="T46" fmla="*/ 809 w 874"/>
                  <a:gd name="T47" fmla="*/ 790 h 790"/>
                  <a:gd name="T48" fmla="*/ 848 w 874"/>
                  <a:gd name="T49" fmla="*/ 790 h 790"/>
                  <a:gd name="T50" fmla="*/ 874 w 874"/>
                  <a:gd name="T51" fmla="*/ 738 h 790"/>
                  <a:gd name="T52" fmla="*/ 835 w 874"/>
                  <a:gd name="T53" fmla="*/ 686 h 790"/>
                  <a:gd name="T54" fmla="*/ 783 w 874"/>
                  <a:gd name="T55" fmla="*/ 634 h 790"/>
                  <a:gd name="T56" fmla="*/ 743 w 874"/>
                  <a:gd name="T57" fmla="*/ 596 h 790"/>
                  <a:gd name="T58" fmla="*/ 717 w 874"/>
                  <a:gd name="T59" fmla="*/ 531 h 790"/>
                  <a:gd name="T60" fmla="*/ 665 w 874"/>
                  <a:gd name="T61" fmla="*/ 440 h 790"/>
                  <a:gd name="T62" fmla="*/ 613 w 874"/>
                  <a:gd name="T63" fmla="*/ 401 h 790"/>
                  <a:gd name="T64" fmla="*/ 535 w 874"/>
                  <a:gd name="T65" fmla="*/ 349 h 790"/>
                  <a:gd name="T66" fmla="*/ 613 w 874"/>
                  <a:gd name="T67" fmla="*/ 271 h 790"/>
                  <a:gd name="T68" fmla="*/ 640 w 874"/>
                  <a:gd name="T69" fmla="*/ 207 h 790"/>
                  <a:gd name="T70" fmla="*/ 640 w 874"/>
                  <a:gd name="T71" fmla="*/ 116 h 790"/>
                  <a:gd name="T72" fmla="*/ 575 w 874"/>
                  <a:gd name="T73" fmla="*/ 26 h 790"/>
                  <a:gd name="T74" fmla="*/ 496 w 874"/>
                  <a:gd name="T75" fmla="*/ 77 h 790"/>
                  <a:gd name="T76" fmla="*/ 444 w 874"/>
                  <a:gd name="T77" fmla="*/ 116 h 790"/>
                  <a:gd name="T78" fmla="*/ 366 w 874"/>
                  <a:gd name="T79" fmla="*/ 129 h 790"/>
                  <a:gd name="T80" fmla="*/ 288 w 874"/>
                  <a:gd name="T81" fmla="*/ 116 h 790"/>
                  <a:gd name="T82" fmla="*/ 288 w 874"/>
                  <a:gd name="T83" fmla="*/ 116 h 790"/>
                  <a:gd name="T84" fmla="*/ 0 w 874"/>
                  <a:gd name="T85" fmla="*/ 0 h 7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74" h="790">
                    <a:moveTo>
                      <a:pt x="0" y="0"/>
                    </a:moveTo>
                    <a:lnTo>
                      <a:pt x="53" y="64"/>
                    </a:lnTo>
                    <a:lnTo>
                      <a:pt x="92" y="116"/>
                    </a:lnTo>
                    <a:lnTo>
                      <a:pt x="144" y="194"/>
                    </a:lnTo>
                    <a:lnTo>
                      <a:pt x="158" y="258"/>
                    </a:lnTo>
                    <a:lnTo>
                      <a:pt x="158" y="324"/>
                    </a:lnTo>
                    <a:lnTo>
                      <a:pt x="118" y="401"/>
                    </a:lnTo>
                    <a:lnTo>
                      <a:pt x="78" y="466"/>
                    </a:lnTo>
                    <a:lnTo>
                      <a:pt x="53" y="518"/>
                    </a:lnTo>
                    <a:lnTo>
                      <a:pt x="78" y="543"/>
                    </a:lnTo>
                    <a:lnTo>
                      <a:pt x="144" y="583"/>
                    </a:lnTo>
                    <a:lnTo>
                      <a:pt x="183" y="583"/>
                    </a:lnTo>
                    <a:lnTo>
                      <a:pt x="261" y="583"/>
                    </a:lnTo>
                    <a:lnTo>
                      <a:pt x="313" y="543"/>
                    </a:lnTo>
                    <a:lnTo>
                      <a:pt x="352" y="543"/>
                    </a:lnTo>
                    <a:lnTo>
                      <a:pt x="379" y="556"/>
                    </a:lnTo>
                    <a:lnTo>
                      <a:pt x="379" y="596"/>
                    </a:lnTo>
                    <a:lnTo>
                      <a:pt x="417" y="634"/>
                    </a:lnTo>
                    <a:lnTo>
                      <a:pt x="444" y="686"/>
                    </a:lnTo>
                    <a:lnTo>
                      <a:pt x="522" y="699"/>
                    </a:lnTo>
                    <a:lnTo>
                      <a:pt x="627" y="699"/>
                    </a:lnTo>
                    <a:lnTo>
                      <a:pt x="678" y="713"/>
                    </a:lnTo>
                    <a:lnTo>
                      <a:pt x="770" y="763"/>
                    </a:lnTo>
                    <a:lnTo>
                      <a:pt x="809" y="790"/>
                    </a:lnTo>
                    <a:lnTo>
                      <a:pt x="848" y="790"/>
                    </a:lnTo>
                    <a:lnTo>
                      <a:pt x="874" y="738"/>
                    </a:lnTo>
                    <a:lnTo>
                      <a:pt x="835" y="686"/>
                    </a:lnTo>
                    <a:lnTo>
                      <a:pt x="783" y="634"/>
                    </a:lnTo>
                    <a:lnTo>
                      <a:pt x="743" y="596"/>
                    </a:lnTo>
                    <a:lnTo>
                      <a:pt x="717" y="531"/>
                    </a:lnTo>
                    <a:lnTo>
                      <a:pt x="665" y="440"/>
                    </a:lnTo>
                    <a:lnTo>
                      <a:pt x="613" y="401"/>
                    </a:lnTo>
                    <a:lnTo>
                      <a:pt x="535" y="349"/>
                    </a:lnTo>
                    <a:lnTo>
                      <a:pt x="613" y="271"/>
                    </a:lnTo>
                    <a:lnTo>
                      <a:pt x="640" y="207"/>
                    </a:lnTo>
                    <a:lnTo>
                      <a:pt x="640" y="116"/>
                    </a:lnTo>
                    <a:lnTo>
                      <a:pt x="575" y="26"/>
                    </a:lnTo>
                    <a:lnTo>
                      <a:pt x="496" y="77"/>
                    </a:lnTo>
                    <a:lnTo>
                      <a:pt x="444" y="116"/>
                    </a:lnTo>
                    <a:lnTo>
                      <a:pt x="366" y="129"/>
                    </a:lnTo>
                    <a:lnTo>
                      <a:pt x="288" y="116"/>
                    </a:lnTo>
                    <a:lnTo>
                      <a:pt x="288" y="1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</p:grpSp>
        <p:grpSp>
          <p:nvGrpSpPr>
            <p:cNvPr id="16" name="Group 92">
              <a:extLst>
                <a:ext uri="{FF2B5EF4-FFF2-40B4-BE49-F238E27FC236}">
                  <a16:creationId xmlns:a16="http://schemas.microsoft.com/office/drawing/2014/main" id="{7AAC8F15-3B43-085F-A83A-F01D089A38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88409" y="152400"/>
              <a:ext cx="2662237" cy="1006475"/>
              <a:chOff x="2897" y="576"/>
              <a:chExt cx="1365" cy="495"/>
            </a:xfrm>
          </p:grpSpPr>
          <p:sp>
            <p:nvSpPr>
              <p:cNvPr id="98" name="Freeform 93">
                <a:extLst>
                  <a:ext uri="{FF2B5EF4-FFF2-40B4-BE49-F238E27FC236}">
                    <a16:creationId xmlns:a16="http://schemas.microsoft.com/office/drawing/2014/main" id="{5D7E0E36-BE34-CB63-414C-AE70C8AFBC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9" y="576"/>
                <a:ext cx="1108" cy="294"/>
              </a:xfrm>
              <a:custGeom>
                <a:avLst/>
                <a:gdLst>
                  <a:gd name="T0" fmla="*/ 0 w 4433"/>
                  <a:gd name="T1" fmla="*/ 182 h 1178"/>
                  <a:gd name="T2" fmla="*/ 3729 w 4433"/>
                  <a:gd name="T3" fmla="*/ 207 h 1178"/>
                  <a:gd name="T4" fmla="*/ 3950 w 4433"/>
                  <a:gd name="T5" fmla="*/ 285 h 1178"/>
                  <a:gd name="T6" fmla="*/ 4094 w 4433"/>
                  <a:gd name="T7" fmla="*/ 402 h 1178"/>
                  <a:gd name="T8" fmla="*/ 4146 w 4433"/>
                  <a:gd name="T9" fmla="*/ 492 h 1178"/>
                  <a:gd name="T10" fmla="*/ 4184 w 4433"/>
                  <a:gd name="T11" fmla="*/ 582 h 1178"/>
                  <a:gd name="T12" fmla="*/ 4197 w 4433"/>
                  <a:gd name="T13" fmla="*/ 725 h 1178"/>
                  <a:gd name="T14" fmla="*/ 4146 w 4433"/>
                  <a:gd name="T15" fmla="*/ 829 h 1178"/>
                  <a:gd name="T16" fmla="*/ 4094 w 4433"/>
                  <a:gd name="T17" fmla="*/ 790 h 1178"/>
                  <a:gd name="T18" fmla="*/ 3924 w 4433"/>
                  <a:gd name="T19" fmla="*/ 738 h 1178"/>
                  <a:gd name="T20" fmla="*/ 3793 w 4433"/>
                  <a:gd name="T21" fmla="*/ 777 h 1178"/>
                  <a:gd name="T22" fmla="*/ 3729 w 4433"/>
                  <a:gd name="T23" fmla="*/ 894 h 1178"/>
                  <a:gd name="T24" fmla="*/ 3767 w 4433"/>
                  <a:gd name="T25" fmla="*/ 1049 h 1178"/>
                  <a:gd name="T26" fmla="*/ 3820 w 4433"/>
                  <a:gd name="T27" fmla="*/ 1114 h 1178"/>
                  <a:gd name="T28" fmla="*/ 3898 w 4433"/>
                  <a:gd name="T29" fmla="*/ 1153 h 1178"/>
                  <a:gd name="T30" fmla="*/ 3989 w 4433"/>
                  <a:gd name="T31" fmla="*/ 1178 h 1178"/>
                  <a:gd name="T32" fmla="*/ 4119 w 4433"/>
                  <a:gd name="T33" fmla="*/ 1153 h 1178"/>
                  <a:gd name="T34" fmla="*/ 4211 w 4433"/>
                  <a:gd name="T35" fmla="*/ 1101 h 1178"/>
                  <a:gd name="T36" fmla="*/ 4328 w 4433"/>
                  <a:gd name="T37" fmla="*/ 932 h 1178"/>
                  <a:gd name="T38" fmla="*/ 4407 w 4433"/>
                  <a:gd name="T39" fmla="*/ 867 h 1178"/>
                  <a:gd name="T40" fmla="*/ 4433 w 4433"/>
                  <a:gd name="T41" fmla="*/ 725 h 1178"/>
                  <a:gd name="T42" fmla="*/ 4433 w 4433"/>
                  <a:gd name="T43" fmla="*/ 557 h 1178"/>
                  <a:gd name="T44" fmla="*/ 4302 w 4433"/>
                  <a:gd name="T45" fmla="*/ 349 h 1178"/>
                  <a:gd name="T46" fmla="*/ 4146 w 4433"/>
                  <a:gd name="T47" fmla="*/ 195 h 1178"/>
                  <a:gd name="T48" fmla="*/ 4016 w 4433"/>
                  <a:gd name="T49" fmla="*/ 117 h 1178"/>
                  <a:gd name="T50" fmla="*/ 3885 w 4433"/>
                  <a:gd name="T51" fmla="*/ 65 h 1178"/>
                  <a:gd name="T52" fmla="*/ 3767 w 4433"/>
                  <a:gd name="T53" fmla="*/ 39 h 1178"/>
                  <a:gd name="T54" fmla="*/ 0 w 4433"/>
                  <a:gd name="T55" fmla="*/ 39 h 1178"/>
                  <a:gd name="T56" fmla="*/ 0 w 4433"/>
                  <a:gd name="T57" fmla="*/ 0 h 1178"/>
                  <a:gd name="T58" fmla="*/ 0 w 4433"/>
                  <a:gd name="T59" fmla="*/ 182 h 1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433" h="1178">
                    <a:moveTo>
                      <a:pt x="0" y="182"/>
                    </a:moveTo>
                    <a:lnTo>
                      <a:pt x="3729" y="207"/>
                    </a:lnTo>
                    <a:lnTo>
                      <a:pt x="3950" y="285"/>
                    </a:lnTo>
                    <a:lnTo>
                      <a:pt x="4094" y="402"/>
                    </a:lnTo>
                    <a:lnTo>
                      <a:pt x="4146" y="492"/>
                    </a:lnTo>
                    <a:lnTo>
                      <a:pt x="4184" y="582"/>
                    </a:lnTo>
                    <a:lnTo>
                      <a:pt x="4197" y="725"/>
                    </a:lnTo>
                    <a:lnTo>
                      <a:pt x="4146" y="829"/>
                    </a:lnTo>
                    <a:lnTo>
                      <a:pt x="4094" y="790"/>
                    </a:lnTo>
                    <a:lnTo>
                      <a:pt x="3924" y="738"/>
                    </a:lnTo>
                    <a:lnTo>
                      <a:pt x="3793" y="777"/>
                    </a:lnTo>
                    <a:lnTo>
                      <a:pt x="3729" y="894"/>
                    </a:lnTo>
                    <a:lnTo>
                      <a:pt x="3767" y="1049"/>
                    </a:lnTo>
                    <a:lnTo>
                      <a:pt x="3820" y="1114"/>
                    </a:lnTo>
                    <a:lnTo>
                      <a:pt x="3898" y="1153"/>
                    </a:lnTo>
                    <a:lnTo>
                      <a:pt x="3989" y="1178"/>
                    </a:lnTo>
                    <a:lnTo>
                      <a:pt x="4119" y="1153"/>
                    </a:lnTo>
                    <a:lnTo>
                      <a:pt x="4211" y="1101"/>
                    </a:lnTo>
                    <a:lnTo>
                      <a:pt x="4328" y="932"/>
                    </a:lnTo>
                    <a:lnTo>
                      <a:pt x="4407" y="867"/>
                    </a:lnTo>
                    <a:lnTo>
                      <a:pt x="4433" y="725"/>
                    </a:lnTo>
                    <a:lnTo>
                      <a:pt x="4433" y="557"/>
                    </a:lnTo>
                    <a:lnTo>
                      <a:pt x="4302" y="349"/>
                    </a:lnTo>
                    <a:lnTo>
                      <a:pt x="4146" y="195"/>
                    </a:lnTo>
                    <a:lnTo>
                      <a:pt x="4016" y="117"/>
                    </a:lnTo>
                    <a:lnTo>
                      <a:pt x="3885" y="65"/>
                    </a:lnTo>
                    <a:lnTo>
                      <a:pt x="3767" y="39"/>
                    </a:lnTo>
                    <a:lnTo>
                      <a:pt x="0" y="39"/>
                    </a:lnTo>
                    <a:lnTo>
                      <a:pt x="0" y="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chemeClr val="accent2"/>
              </a:solidFill>
              <a:ln w="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00" name="Freeform 94">
                <a:extLst>
                  <a:ext uri="{FF2B5EF4-FFF2-40B4-BE49-F238E27FC236}">
                    <a16:creationId xmlns:a16="http://schemas.microsoft.com/office/drawing/2014/main" id="{B1408AF4-F890-ADCF-80E9-BD504689E2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" y="874"/>
                <a:ext cx="218" cy="197"/>
              </a:xfrm>
              <a:custGeom>
                <a:avLst/>
                <a:gdLst>
                  <a:gd name="T0" fmla="*/ 874 w 874"/>
                  <a:gd name="T1" fmla="*/ 0 h 789"/>
                  <a:gd name="T2" fmla="*/ 821 w 874"/>
                  <a:gd name="T3" fmla="*/ 64 h 789"/>
                  <a:gd name="T4" fmla="*/ 783 w 874"/>
                  <a:gd name="T5" fmla="*/ 116 h 789"/>
                  <a:gd name="T6" fmla="*/ 730 w 874"/>
                  <a:gd name="T7" fmla="*/ 194 h 789"/>
                  <a:gd name="T8" fmla="*/ 717 w 874"/>
                  <a:gd name="T9" fmla="*/ 258 h 789"/>
                  <a:gd name="T10" fmla="*/ 717 w 874"/>
                  <a:gd name="T11" fmla="*/ 324 h 789"/>
                  <a:gd name="T12" fmla="*/ 756 w 874"/>
                  <a:gd name="T13" fmla="*/ 401 h 789"/>
                  <a:gd name="T14" fmla="*/ 796 w 874"/>
                  <a:gd name="T15" fmla="*/ 466 h 789"/>
                  <a:gd name="T16" fmla="*/ 821 w 874"/>
                  <a:gd name="T17" fmla="*/ 517 h 789"/>
                  <a:gd name="T18" fmla="*/ 796 w 874"/>
                  <a:gd name="T19" fmla="*/ 543 h 789"/>
                  <a:gd name="T20" fmla="*/ 730 w 874"/>
                  <a:gd name="T21" fmla="*/ 582 h 789"/>
                  <a:gd name="T22" fmla="*/ 691 w 874"/>
                  <a:gd name="T23" fmla="*/ 582 h 789"/>
                  <a:gd name="T24" fmla="*/ 613 w 874"/>
                  <a:gd name="T25" fmla="*/ 582 h 789"/>
                  <a:gd name="T26" fmla="*/ 562 w 874"/>
                  <a:gd name="T27" fmla="*/ 543 h 789"/>
                  <a:gd name="T28" fmla="*/ 522 w 874"/>
                  <a:gd name="T29" fmla="*/ 543 h 789"/>
                  <a:gd name="T30" fmla="*/ 496 w 874"/>
                  <a:gd name="T31" fmla="*/ 556 h 789"/>
                  <a:gd name="T32" fmla="*/ 496 w 874"/>
                  <a:gd name="T33" fmla="*/ 596 h 789"/>
                  <a:gd name="T34" fmla="*/ 457 w 874"/>
                  <a:gd name="T35" fmla="*/ 634 h 789"/>
                  <a:gd name="T36" fmla="*/ 431 w 874"/>
                  <a:gd name="T37" fmla="*/ 686 h 789"/>
                  <a:gd name="T38" fmla="*/ 352 w 874"/>
                  <a:gd name="T39" fmla="*/ 699 h 789"/>
                  <a:gd name="T40" fmla="*/ 248 w 874"/>
                  <a:gd name="T41" fmla="*/ 699 h 789"/>
                  <a:gd name="T42" fmla="*/ 196 w 874"/>
                  <a:gd name="T43" fmla="*/ 712 h 789"/>
                  <a:gd name="T44" fmla="*/ 105 w 874"/>
                  <a:gd name="T45" fmla="*/ 763 h 789"/>
                  <a:gd name="T46" fmla="*/ 65 w 874"/>
                  <a:gd name="T47" fmla="*/ 789 h 789"/>
                  <a:gd name="T48" fmla="*/ 27 w 874"/>
                  <a:gd name="T49" fmla="*/ 789 h 789"/>
                  <a:gd name="T50" fmla="*/ 0 w 874"/>
                  <a:gd name="T51" fmla="*/ 738 h 789"/>
                  <a:gd name="T52" fmla="*/ 40 w 874"/>
                  <a:gd name="T53" fmla="*/ 686 h 789"/>
                  <a:gd name="T54" fmla="*/ 92 w 874"/>
                  <a:gd name="T55" fmla="*/ 634 h 789"/>
                  <a:gd name="T56" fmla="*/ 131 w 874"/>
                  <a:gd name="T57" fmla="*/ 596 h 789"/>
                  <a:gd name="T58" fmla="*/ 158 w 874"/>
                  <a:gd name="T59" fmla="*/ 531 h 789"/>
                  <a:gd name="T60" fmla="*/ 209 w 874"/>
                  <a:gd name="T61" fmla="*/ 439 h 789"/>
                  <a:gd name="T62" fmla="*/ 261 w 874"/>
                  <a:gd name="T63" fmla="*/ 401 h 789"/>
                  <a:gd name="T64" fmla="*/ 339 w 874"/>
                  <a:gd name="T65" fmla="*/ 349 h 789"/>
                  <a:gd name="T66" fmla="*/ 261 w 874"/>
                  <a:gd name="T67" fmla="*/ 271 h 789"/>
                  <a:gd name="T68" fmla="*/ 235 w 874"/>
                  <a:gd name="T69" fmla="*/ 207 h 789"/>
                  <a:gd name="T70" fmla="*/ 235 w 874"/>
                  <a:gd name="T71" fmla="*/ 116 h 789"/>
                  <a:gd name="T72" fmla="*/ 300 w 874"/>
                  <a:gd name="T73" fmla="*/ 25 h 789"/>
                  <a:gd name="T74" fmla="*/ 379 w 874"/>
                  <a:gd name="T75" fmla="*/ 77 h 789"/>
                  <a:gd name="T76" fmla="*/ 431 w 874"/>
                  <a:gd name="T77" fmla="*/ 116 h 789"/>
                  <a:gd name="T78" fmla="*/ 509 w 874"/>
                  <a:gd name="T79" fmla="*/ 129 h 789"/>
                  <a:gd name="T80" fmla="*/ 587 w 874"/>
                  <a:gd name="T81" fmla="*/ 116 h 789"/>
                  <a:gd name="T82" fmla="*/ 587 w 874"/>
                  <a:gd name="T83" fmla="*/ 116 h 789"/>
                  <a:gd name="T84" fmla="*/ 874 w 874"/>
                  <a:gd name="T85" fmla="*/ 0 h 7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74" h="789">
                    <a:moveTo>
                      <a:pt x="874" y="0"/>
                    </a:moveTo>
                    <a:lnTo>
                      <a:pt x="821" y="64"/>
                    </a:lnTo>
                    <a:lnTo>
                      <a:pt x="783" y="116"/>
                    </a:lnTo>
                    <a:lnTo>
                      <a:pt x="730" y="194"/>
                    </a:lnTo>
                    <a:lnTo>
                      <a:pt x="717" y="258"/>
                    </a:lnTo>
                    <a:lnTo>
                      <a:pt x="717" y="324"/>
                    </a:lnTo>
                    <a:lnTo>
                      <a:pt x="756" y="401"/>
                    </a:lnTo>
                    <a:lnTo>
                      <a:pt x="796" y="466"/>
                    </a:lnTo>
                    <a:lnTo>
                      <a:pt x="821" y="517"/>
                    </a:lnTo>
                    <a:lnTo>
                      <a:pt x="796" y="543"/>
                    </a:lnTo>
                    <a:lnTo>
                      <a:pt x="730" y="582"/>
                    </a:lnTo>
                    <a:lnTo>
                      <a:pt x="691" y="582"/>
                    </a:lnTo>
                    <a:lnTo>
                      <a:pt x="613" y="582"/>
                    </a:lnTo>
                    <a:lnTo>
                      <a:pt x="562" y="543"/>
                    </a:lnTo>
                    <a:lnTo>
                      <a:pt x="522" y="543"/>
                    </a:lnTo>
                    <a:lnTo>
                      <a:pt x="496" y="556"/>
                    </a:lnTo>
                    <a:lnTo>
                      <a:pt x="496" y="596"/>
                    </a:lnTo>
                    <a:lnTo>
                      <a:pt x="457" y="634"/>
                    </a:lnTo>
                    <a:lnTo>
                      <a:pt x="431" y="686"/>
                    </a:lnTo>
                    <a:lnTo>
                      <a:pt x="352" y="699"/>
                    </a:lnTo>
                    <a:lnTo>
                      <a:pt x="248" y="699"/>
                    </a:lnTo>
                    <a:lnTo>
                      <a:pt x="196" y="712"/>
                    </a:lnTo>
                    <a:lnTo>
                      <a:pt x="105" y="763"/>
                    </a:lnTo>
                    <a:lnTo>
                      <a:pt x="65" y="789"/>
                    </a:lnTo>
                    <a:lnTo>
                      <a:pt x="27" y="789"/>
                    </a:lnTo>
                    <a:lnTo>
                      <a:pt x="0" y="738"/>
                    </a:lnTo>
                    <a:lnTo>
                      <a:pt x="40" y="686"/>
                    </a:lnTo>
                    <a:lnTo>
                      <a:pt x="92" y="634"/>
                    </a:lnTo>
                    <a:lnTo>
                      <a:pt x="131" y="596"/>
                    </a:lnTo>
                    <a:lnTo>
                      <a:pt x="158" y="531"/>
                    </a:lnTo>
                    <a:lnTo>
                      <a:pt x="209" y="439"/>
                    </a:lnTo>
                    <a:lnTo>
                      <a:pt x="261" y="401"/>
                    </a:lnTo>
                    <a:lnTo>
                      <a:pt x="339" y="349"/>
                    </a:lnTo>
                    <a:lnTo>
                      <a:pt x="261" y="271"/>
                    </a:lnTo>
                    <a:lnTo>
                      <a:pt x="235" y="207"/>
                    </a:lnTo>
                    <a:lnTo>
                      <a:pt x="235" y="116"/>
                    </a:lnTo>
                    <a:lnTo>
                      <a:pt x="300" y="25"/>
                    </a:lnTo>
                    <a:lnTo>
                      <a:pt x="379" y="77"/>
                    </a:lnTo>
                    <a:lnTo>
                      <a:pt x="431" y="116"/>
                    </a:lnTo>
                    <a:lnTo>
                      <a:pt x="509" y="129"/>
                    </a:lnTo>
                    <a:lnTo>
                      <a:pt x="587" y="116"/>
                    </a:lnTo>
                    <a:lnTo>
                      <a:pt x="587" y="116"/>
                    </a:lnTo>
                    <a:lnTo>
                      <a:pt x="87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01" name="Freeform 95">
                <a:extLst>
                  <a:ext uri="{FF2B5EF4-FFF2-40B4-BE49-F238E27FC236}">
                    <a16:creationId xmlns:a16="http://schemas.microsoft.com/office/drawing/2014/main" id="{5BC04172-C9C8-C87B-372C-AEC6D8606F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2" y="592"/>
                <a:ext cx="143" cy="149"/>
              </a:xfrm>
              <a:custGeom>
                <a:avLst/>
                <a:gdLst>
                  <a:gd name="T0" fmla="*/ 0 w 573"/>
                  <a:gd name="T1" fmla="*/ 582 h 595"/>
                  <a:gd name="T2" fmla="*/ 117 w 573"/>
                  <a:gd name="T3" fmla="*/ 453 h 595"/>
                  <a:gd name="T4" fmla="*/ 195 w 573"/>
                  <a:gd name="T5" fmla="*/ 349 h 595"/>
                  <a:gd name="T6" fmla="*/ 273 w 573"/>
                  <a:gd name="T7" fmla="*/ 207 h 595"/>
                  <a:gd name="T8" fmla="*/ 325 w 573"/>
                  <a:gd name="T9" fmla="*/ 117 h 595"/>
                  <a:gd name="T10" fmla="*/ 351 w 573"/>
                  <a:gd name="T11" fmla="*/ 25 h 595"/>
                  <a:gd name="T12" fmla="*/ 365 w 573"/>
                  <a:gd name="T13" fmla="*/ 0 h 595"/>
                  <a:gd name="T14" fmla="*/ 573 w 573"/>
                  <a:gd name="T15" fmla="*/ 0 h 595"/>
                  <a:gd name="T16" fmla="*/ 573 w 573"/>
                  <a:gd name="T17" fmla="*/ 77 h 595"/>
                  <a:gd name="T18" fmla="*/ 573 w 573"/>
                  <a:gd name="T19" fmla="*/ 142 h 595"/>
                  <a:gd name="T20" fmla="*/ 573 w 573"/>
                  <a:gd name="T21" fmla="*/ 207 h 595"/>
                  <a:gd name="T22" fmla="*/ 534 w 573"/>
                  <a:gd name="T23" fmla="*/ 258 h 595"/>
                  <a:gd name="T24" fmla="*/ 456 w 573"/>
                  <a:gd name="T25" fmla="*/ 297 h 595"/>
                  <a:gd name="T26" fmla="*/ 325 w 573"/>
                  <a:gd name="T27" fmla="*/ 362 h 595"/>
                  <a:gd name="T28" fmla="*/ 220 w 573"/>
                  <a:gd name="T29" fmla="*/ 427 h 595"/>
                  <a:gd name="T30" fmla="*/ 130 w 573"/>
                  <a:gd name="T31" fmla="*/ 518 h 595"/>
                  <a:gd name="T32" fmla="*/ 12 w 573"/>
                  <a:gd name="T33" fmla="*/ 595 h 595"/>
                  <a:gd name="T34" fmla="*/ 12 w 573"/>
                  <a:gd name="T35" fmla="*/ 595 h 595"/>
                  <a:gd name="T36" fmla="*/ 0 w 573"/>
                  <a:gd name="T37" fmla="*/ 582 h 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73" h="595">
                    <a:moveTo>
                      <a:pt x="0" y="582"/>
                    </a:moveTo>
                    <a:lnTo>
                      <a:pt x="117" y="453"/>
                    </a:lnTo>
                    <a:lnTo>
                      <a:pt x="195" y="349"/>
                    </a:lnTo>
                    <a:lnTo>
                      <a:pt x="273" y="207"/>
                    </a:lnTo>
                    <a:lnTo>
                      <a:pt x="325" y="117"/>
                    </a:lnTo>
                    <a:lnTo>
                      <a:pt x="351" y="25"/>
                    </a:lnTo>
                    <a:lnTo>
                      <a:pt x="365" y="0"/>
                    </a:lnTo>
                    <a:lnTo>
                      <a:pt x="573" y="0"/>
                    </a:lnTo>
                    <a:lnTo>
                      <a:pt x="573" y="77"/>
                    </a:lnTo>
                    <a:lnTo>
                      <a:pt x="573" y="142"/>
                    </a:lnTo>
                    <a:lnTo>
                      <a:pt x="573" y="207"/>
                    </a:lnTo>
                    <a:lnTo>
                      <a:pt x="534" y="258"/>
                    </a:lnTo>
                    <a:lnTo>
                      <a:pt x="456" y="297"/>
                    </a:lnTo>
                    <a:lnTo>
                      <a:pt x="325" y="362"/>
                    </a:lnTo>
                    <a:lnTo>
                      <a:pt x="220" y="427"/>
                    </a:lnTo>
                    <a:lnTo>
                      <a:pt x="130" y="518"/>
                    </a:lnTo>
                    <a:lnTo>
                      <a:pt x="12" y="595"/>
                    </a:lnTo>
                    <a:lnTo>
                      <a:pt x="12" y="595"/>
                    </a:lnTo>
                    <a:lnTo>
                      <a:pt x="0" y="582"/>
                    </a:lnTo>
                    <a:close/>
                  </a:path>
                </a:pathLst>
              </a:custGeom>
              <a:solidFill>
                <a:schemeClr val="accent2"/>
              </a:solidFill>
              <a:ln w="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02" name="Freeform 96">
                <a:extLst>
                  <a:ext uri="{FF2B5EF4-FFF2-40B4-BE49-F238E27FC236}">
                    <a16:creationId xmlns:a16="http://schemas.microsoft.com/office/drawing/2014/main" id="{251E3202-C756-D5FC-FD2C-CE01771FFB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7" y="582"/>
                <a:ext cx="75" cy="146"/>
              </a:xfrm>
              <a:custGeom>
                <a:avLst/>
                <a:gdLst>
                  <a:gd name="T0" fmla="*/ 103 w 299"/>
                  <a:gd name="T1" fmla="*/ 583 h 583"/>
                  <a:gd name="T2" fmla="*/ 260 w 299"/>
                  <a:gd name="T3" fmla="*/ 336 h 583"/>
                  <a:gd name="T4" fmla="*/ 299 w 299"/>
                  <a:gd name="T5" fmla="*/ 221 h 583"/>
                  <a:gd name="T6" fmla="*/ 299 w 299"/>
                  <a:gd name="T7" fmla="*/ 104 h 583"/>
                  <a:gd name="T8" fmla="*/ 247 w 299"/>
                  <a:gd name="T9" fmla="*/ 26 h 583"/>
                  <a:gd name="T10" fmla="*/ 156 w 299"/>
                  <a:gd name="T11" fmla="*/ 0 h 583"/>
                  <a:gd name="T12" fmla="*/ 78 w 299"/>
                  <a:gd name="T13" fmla="*/ 26 h 583"/>
                  <a:gd name="T14" fmla="*/ 25 w 299"/>
                  <a:gd name="T15" fmla="*/ 77 h 583"/>
                  <a:gd name="T16" fmla="*/ 0 w 299"/>
                  <a:gd name="T17" fmla="*/ 142 h 583"/>
                  <a:gd name="T18" fmla="*/ 90 w 299"/>
                  <a:gd name="T19" fmla="*/ 129 h 583"/>
                  <a:gd name="T20" fmla="*/ 169 w 299"/>
                  <a:gd name="T21" fmla="*/ 181 h 583"/>
                  <a:gd name="T22" fmla="*/ 194 w 299"/>
                  <a:gd name="T23" fmla="*/ 246 h 583"/>
                  <a:gd name="T24" fmla="*/ 156 w 299"/>
                  <a:gd name="T25" fmla="*/ 401 h 583"/>
                  <a:gd name="T26" fmla="*/ 182 w 299"/>
                  <a:gd name="T27" fmla="*/ 389 h 583"/>
                  <a:gd name="T28" fmla="*/ 103 w 299"/>
                  <a:gd name="T29" fmla="*/ 583 h 5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99" h="583">
                    <a:moveTo>
                      <a:pt x="103" y="583"/>
                    </a:moveTo>
                    <a:lnTo>
                      <a:pt x="260" y="336"/>
                    </a:lnTo>
                    <a:lnTo>
                      <a:pt x="299" y="221"/>
                    </a:lnTo>
                    <a:lnTo>
                      <a:pt x="299" y="104"/>
                    </a:lnTo>
                    <a:lnTo>
                      <a:pt x="247" y="26"/>
                    </a:lnTo>
                    <a:lnTo>
                      <a:pt x="156" y="0"/>
                    </a:lnTo>
                    <a:lnTo>
                      <a:pt x="78" y="26"/>
                    </a:lnTo>
                    <a:lnTo>
                      <a:pt x="25" y="77"/>
                    </a:lnTo>
                    <a:lnTo>
                      <a:pt x="0" y="142"/>
                    </a:lnTo>
                    <a:lnTo>
                      <a:pt x="90" y="129"/>
                    </a:lnTo>
                    <a:lnTo>
                      <a:pt x="169" y="181"/>
                    </a:lnTo>
                    <a:lnTo>
                      <a:pt x="194" y="246"/>
                    </a:lnTo>
                    <a:lnTo>
                      <a:pt x="156" y="401"/>
                    </a:lnTo>
                    <a:lnTo>
                      <a:pt x="182" y="389"/>
                    </a:lnTo>
                    <a:lnTo>
                      <a:pt x="103" y="583"/>
                    </a:lnTo>
                    <a:close/>
                  </a:path>
                </a:pathLst>
              </a:custGeom>
              <a:solidFill>
                <a:schemeClr val="accent2"/>
              </a:solidFill>
              <a:ln w="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09" name="Freeform 97">
                <a:extLst>
                  <a:ext uri="{FF2B5EF4-FFF2-40B4-BE49-F238E27FC236}">
                    <a16:creationId xmlns:a16="http://schemas.microsoft.com/office/drawing/2014/main" id="{55DCFCAC-D893-A431-9AED-4F23296808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9" y="588"/>
                <a:ext cx="81" cy="140"/>
              </a:xfrm>
              <a:custGeom>
                <a:avLst/>
                <a:gdLst>
                  <a:gd name="T0" fmla="*/ 300 w 326"/>
                  <a:gd name="T1" fmla="*/ 557 h 557"/>
                  <a:gd name="T2" fmla="*/ 326 w 326"/>
                  <a:gd name="T3" fmla="*/ 272 h 557"/>
                  <a:gd name="T4" fmla="*/ 287 w 326"/>
                  <a:gd name="T5" fmla="*/ 130 h 557"/>
                  <a:gd name="T6" fmla="*/ 195 w 326"/>
                  <a:gd name="T7" fmla="*/ 38 h 557"/>
                  <a:gd name="T8" fmla="*/ 117 w 326"/>
                  <a:gd name="T9" fmla="*/ 0 h 557"/>
                  <a:gd name="T10" fmla="*/ 13 w 326"/>
                  <a:gd name="T11" fmla="*/ 26 h 557"/>
                  <a:gd name="T12" fmla="*/ 0 w 326"/>
                  <a:gd name="T13" fmla="*/ 65 h 557"/>
                  <a:gd name="T14" fmla="*/ 0 w 326"/>
                  <a:gd name="T15" fmla="*/ 181 h 557"/>
                  <a:gd name="T16" fmla="*/ 130 w 326"/>
                  <a:gd name="T17" fmla="*/ 168 h 557"/>
                  <a:gd name="T18" fmla="*/ 182 w 326"/>
                  <a:gd name="T19" fmla="*/ 195 h 557"/>
                  <a:gd name="T20" fmla="*/ 260 w 326"/>
                  <a:gd name="T21" fmla="*/ 233 h 557"/>
                  <a:gd name="T22" fmla="*/ 273 w 326"/>
                  <a:gd name="T23" fmla="*/ 272 h 557"/>
                  <a:gd name="T24" fmla="*/ 300 w 326"/>
                  <a:gd name="T25" fmla="*/ 375 h 557"/>
                  <a:gd name="T26" fmla="*/ 300 w 326"/>
                  <a:gd name="T27" fmla="*/ 557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6" h="557">
                    <a:moveTo>
                      <a:pt x="300" y="557"/>
                    </a:moveTo>
                    <a:lnTo>
                      <a:pt x="326" y="272"/>
                    </a:lnTo>
                    <a:lnTo>
                      <a:pt x="287" y="130"/>
                    </a:lnTo>
                    <a:lnTo>
                      <a:pt x="195" y="38"/>
                    </a:lnTo>
                    <a:lnTo>
                      <a:pt x="117" y="0"/>
                    </a:lnTo>
                    <a:lnTo>
                      <a:pt x="13" y="26"/>
                    </a:lnTo>
                    <a:lnTo>
                      <a:pt x="0" y="65"/>
                    </a:lnTo>
                    <a:lnTo>
                      <a:pt x="0" y="181"/>
                    </a:lnTo>
                    <a:lnTo>
                      <a:pt x="130" y="168"/>
                    </a:lnTo>
                    <a:lnTo>
                      <a:pt x="182" y="195"/>
                    </a:lnTo>
                    <a:lnTo>
                      <a:pt x="260" y="233"/>
                    </a:lnTo>
                    <a:lnTo>
                      <a:pt x="273" y="272"/>
                    </a:lnTo>
                    <a:lnTo>
                      <a:pt x="300" y="375"/>
                    </a:lnTo>
                    <a:lnTo>
                      <a:pt x="300" y="557"/>
                    </a:lnTo>
                    <a:close/>
                  </a:path>
                </a:pathLst>
              </a:custGeom>
              <a:solidFill>
                <a:schemeClr val="accent2"/>
              </a:solidFill>
              <a:ln w="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10" name="Freeform 98">
                <a:extLst>
                  <a:ext uri="{FF2B5EF4-FFF2-40B4-BE49-F238E27FC236}">
                    <a16:creationId xmlns:a16="http://schemas.microsoft.com/office/drawing/2014/main" id="{27CCEA90-744A-7BF2-95C5-CA2A322B74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711"/>
                <a:ext cx="140" cy="62"/>
              </a:xfrm>
              <a:custGeom>
                <a:avLst/>
                <a:gdLst>
                  <a:gd name="T0" fmla="*/ 391 w 560"/>
                  <a:gd name="T1" fmla="*/ 246 h 246"/>
                  <a:gd name="T2" fmla="*/ 483 w 560"/>
                  <a:gd name="T3" fmla="*/ 221 h 246"/>
                  <a:gd name="T4" fmla="*/ 508 w 560"/>
                  <a:gd name="T5" fmla="*/ 194 h 246"/>
                  <a:gd name="T6" fmla="*/ 560 w 560"/>
                  <a:gd name="T7" fmla="*/ 168 h 246"/>
                  <a:gd name="T8" fmla="*/ 535 w 560"/>
                  <a:gd name="T9" fmla="*/ 104 h 246"/>
                  <a:gd name="T10" fmla="*/ 508 w 560"/>
                  <a:gd name="T11" fmla="*/ 39 h 246"/>
                  <a:gd name="T12" fmla="*/ 430 w 560"/>
                  <a:gd name="T13" fmla="*/ 0 h 246"/>
                  <a:gd name="T14" fmla="*/ 352 w 560"/>
                  <a:gd name="T15" fmla="*/ 0 h 246"/>
                  <a:gd name="T16" fmla="*/ 195 w 560"/>
                  <a:gd name="T17" fmla="*/ 65 h 246"/>
                  <a:gd name="T18" fmla="*/ 0 w 560"/>
                  <a:gd name="T19" fmla="*/ 208 h 246"/>
                  <a:gd name="T20" fmla="*/ 183 w 560"/>
                  <a:gd name="T21" fmla="*/ 116 h 246"/>
                  <a:gd name="T22" fmla="*/ 313 w 560"/>
                  <a:gd name="T23" fmla="*/ 91 h 246"/>
                  <a:gd name="T24" fmla="*/ 404 w 560"/>
                  <a:gd name="T25" fmla="*/ 129 h 246"/>
                  <a:gd name="T26" fmla="*/ 404 w 560"/>
                  <a:gd name="T27" fmla="*/ 181 h 246"/>
                  <a:gd name="T28" fmla="*/ 391 w 560"/>
                  <a:gd name="T29" fmla="*/ 181 h 246"/>
                  <a:gd name="T30" fmla="*/ 391 w 560"/>
                  <a:gd name="T31" fmla="*/ 246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60" h="246">
                    <a:moveTo>
                      <a:pt x="391" y="246"/>
                    </a:moveTo>
                    <a:lnTo>
                      <a:pt x="483" y="221"/>
                    </a:lnTo>
                    <a:lnTo>
                      <a:pt x="508" y="194"/>
                    </a:lnTo>
                    <a:lnTo>
                      <a:pt x="560" y="168"/>
                    </a:lnTo>
                    <a:lnTo>
                      <a:pt x="535" y="104"/>
                    </a:lnTo>
                    <a:lnTo>
                      <a:pt x="508" y="39"/>
                    </a:lnTo>
                    <a:lnTo>
                      <a:pt x="430" y="0"/>
                    </a:lnTo>
                    <a:lnTo>
                      <a:pt x="352" y="0"/>
                    </a:lnTo>
                    <a:lnTo>
                      <a:pt x="195" y="65"/>
                    </a:lnTo>
                    <a:lnTo>
                      <a:pt x="0" y="208"/>
                    </a:lnTo>
                    <a:lnTo>
                      <a:pt x="183" y="116"/>
                    </a:lnTo>
                    <a:lnTo>
                      <a:pt x="313" y="91"/>
                    </a:lnTo>
                    <a:lnTo>
                      <a:pt x="404" y="129"/>
                    </a:lnTo>
                    <a:lnTo>
                      <a:pt x="404" y="181"/>
                    </a:lnTo>
                    <a:lnTo>
                      <a:pt x="391" y="181"/>
                    </a:lnTo>
                    <a:lnTo>
                      <a:pt x="391" y="246"/>
                    </a:lnTo>
                    <a:close/>
                  </a:path>
                </a:pathLst>
              </a:custGeom>
              <a:solidFill>
                <a:schemeClr val="accent2"/>
              </a:solidFill>
              <a:ln w="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11" name="Freeform 99">
                <a:extLst>
                  <a:ext uri="{FF2B5EF4-FFF2-40B4-BE49-F238E27FC236}">
                    <a16:creationId xmlns:a16="http://schemas.microsoft.com/office/drawing/2014/main" id="{A3378C24-F5EE-D242-A555-524DC4CC26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786"/>
                <a:ext cx="134" cy="84"/>
              </a:xfrm>
              <a:custGeom>
                <a:avLst/>
                <a:gdLst>
                  <a:gd name="T0" fmla="*/ 0 w 535"/>
                  <a:gd name="T1" fmla="*/ 27 h 337"/>
                  <a:gd name="T2" fmla="*/ 91 w 535"/>
                  <a:gd name="T3" fmla="*/ 13 h 337"/>
                  <a:gd name="T4" fmla="*/ 208 w 535"/>
                  <a:gd name="T5" fmla="*/ 0 h 337"/>
                  <a:gd name="T6" fmla="*/ 352 w 535"/>
                  <a:gd name="T7" fmla="*/ 0 h 337"/>
                  <a:gd name="T8" fmla="*/ 470 w 535"/>
                  <a:gd name="T9" fmla="*/ 65 h 337"/>
                  <a:gd name="T10" fmla="*/ 522 w 535"/>
                  <a:gd name="T11" fmla="*/ 130 h 337"/>
                  <a:gd name="T12" fmla="*/ 535 w 535"/>
                  <a:gd name="T13" fmla="*/ 220 h 337"/>
                  <a:gd name="T14" fmla="*/ 522 w 535"/>
                  <a:gd name="T15" fmla="*/ 298 h 337"/>
                  <a:gd name="T16" fmla="*/ 457 w 535"/>
                  <a:gd name="T17" fmla="*/ 337 h 337"/>
                  <a:gd name="T18" fmla="*/ 365 w 535"/>
                  <a:gd name="T19" fmla="*/ 337 h 337"/>
                  <a:gd name="T20" fmla="*/ 365 w 535"/>
                  <a:gd name="T21" fmla="*/ 220 h 337"/>
                  <a:gd name="T22" fmla="*/ 352 w 535"/>
                  <a:gd name="T23" fmla="*/ 130 h 337"/>
                  <a:gd name="T24" fmla="*/ 299 w 535"/>
                  <a:gd name="T25" fmla="*/ 91 h 337"/>
                  <a:gd name="T26" fmla="*/ 234 w 535"/>
                  <a:gd name="T27" fmla="*/ 52 h 337"/>
                  <a:gd name="T28" fmla="*/ 156 w 535"/>
                  <a:gd name="T29" fmla="*/ 39 h 337"/>
                  <a:gd name="T30" fmla="*/ 156 w 535"/>
                  <a:gd name="T31" fmla="*/ 39 h 337"/>
                  <a:gd name="T32" fmla="*/ 0 w 535"/>
                  <a:gd name="T33" fmla="*/ 27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35" h="337">
                    <a:moveTo>
                      <a:pt x="0" y="27"/>
                    </a:moveTo>
                    <a:lnTo>
                      <a:pt x="91" y="13"/>
                    </a:lnTo>
                    <a:lnTo>
                      <a:pt x="208" y="0"/>
                    </a:lnTo>
                    <a:lnTo>
                      <a:pt x="352" y="0"/>
                    </a:lnTo>
                    <a:lnTo>
                      <a:pt x="470" y="65"/>
                    </a:lnTo>
                    <a:lnTo>
                      <a:pt x="522" y="130"/>
                    </a:lnTo>
                    <a:lnTo>
                      <a:pt x="535" y="220"/>
                    </a:lnTo>
                    <a:lnTo>
                      <a:pt x="522" y="298"/>
                    </a:lnTo>
                    <a:lnTo>
                      <a:pt x="457" y="337"/>
                    </a:lnTo>
                    <a:lnTo>
                      <a:pt x="365" y="337"/>
                    </a:lnTo>
                    <a:lnTo>
                      <a:pt x="365" y="220"/>
                    </a:lnTo>
                    <a:lnTo>
                      <a:pt x="352" y="130"/>
                    </a:lnTo>
                    <a:lnTo>
                      <a:pt x="299" y="91"/>
                    </a:lnTo>
                    <a:lnTo>
                      <a:pt x="234" y="52"/>
                    </a:lnTo>
                    <a:lnTo>
                      <a:pt x="156" y="39"/>
                    </a:lnTo>
                    <a:lnTo>
                      <a:pt x="156" y="39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chemeClr val="accent2"/>
              </a:solidFill>
              <a:ln w="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12" name="Freeform 100">
                <a:extLst>
                  <a:ext uri="{FF2B5EF4-FFF2-40B4-BE49-F238E27FC236}">
                    <a16:creationId xmlns:a16="http://schemas.microsoft.com/office/drawing/2014/main" id="{6B247EBF-EB1D-1D90-DDC1-4103B2D496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6" y="673"/>
                <a:ext cx="653" cy="321"/>
              </a:xfrm>
              <a:custGeom>
                <a:avLst/>
                <a:gdLst>
                  <a:gd name="T0" fmla="*/ 2321 w 2608"/>
                  <a:gd name="T1" fmla="*/ 77 h 1282"/>
                  <a:gd name="T2" fmla="*/ 1748 w 2608"/>
                  <a:gd name="T3" fmla="*/ 180 h 1282"/>
                  <a:gd name="T4" fmla="*/ 1617 w 2608"/>
                  <a:gd name="T5" fmla="*/ 117 h 1282"/>
                  <a:gd name="T6" fmla="*/ 1525 w 2608"/>
                  <a:gd name="T7" fmla="*/ 52 h 1282"/>
                  <a:gd name="T8" fmla="*/ 1487 w 2608"/>
                  <a:gd name="T9" fmla="*/ 297 h 1282"/>
                  <a:gd name="T10" fmla="*/ 1239 w 2608"/>
                  <a:gd name="T11" fmla="*/ 479 h 1282"/>
                  <a:gd name="T12" fmla="*/ 991 w 2608"/>
                  <a:gd name="T13" fmla="*/ 259 h 1282"/>
                  <a:gd name="T14" fmla="*/ 1108 w 2608"/>
                  <a:gd name="T15" fmla="*/ 130 h 1282"/>
                  <a:gd name="T16" fmla="*/ 1148 w 2608"/>
                  <a:gd name="T17" fmla="*/ 284 h 1282"/>
                  <a:gd name="T18" fmla="*/ 1304 w 2608"/>
                  <a:gd name="T19" fmla="*/ 272 h 1282"/>
                  <a:gd name="T20" fmla="*/ 1239 w 2608"/>
                  <a:gd name="T21" fmla="*/ 64 h 1282"/>
                  <a:gd name="T22" fmla="*/ 913 w 2608"/>
                  <a:gd name="T23" fmla="*/ 155 h 1282"/>
                  <a:gd name="T24" fmla="*/ 652 w 2608"/>
                  <a:gd name="T25" fmla="*/ 0 h 1282"/>
                  <a:gd name="T26" fmla="*/ 352 w 2608"/>
                  <a:gd name="T27" fmla="*/ 77 h 1282"/>
                  <a:gd name="T28" fmla="*/ 196 w 2608"/>
                  <a:gd name="T29" fmla="*/ 26 h 1282"/>
                  <a:gd name="T30" fmla="*/ 53 w 2608"/>
                  <a:gd name="T31" fmla="*/ 142 h 1282"/>
                  <a:gd name="T32" fmla="*/ 209 w 2608"/>
                  <a:gd name="T33" fmla="*/ 194 h 1282"/>
                  <a:gd name="T34" fmla="*/ 365 w 2608"/>
                  <a:gd name="T35" fmla="*/ 194 h 1282"/>
                  <a:gd name="T36" fmla="*/ 443 w 2608"/>
                  <a:gd name="T37" fmla="*/ 207 h 1282"/>
                  <a:gd name="T38" fmla="*/ 535 w 2608"/>
                  <a:gd name="T39" fmla="*/ 362 h 1282"/>
                  <a:gd name="T40" fmla="*/ 691 w 2608"/>
                  <a:gd name="T41" fmla="*/ 207 h 1282"/>
                  <a:gd name="T42" fmla="*/ 678 w 2608"/>
                  <a:gd name="T43" fmla="*/ 103 h 1282"/>
                  <a:gd name="T44" fmla="*/ 900 w 2608"/>
                  <a:gd name="T45" fmla="*/ 362 h 1282"/>
                  <a:gd name="T46" fmla="*/ 1278 w 2608"/>
                  <a:gd name="T47" fmla="*/ 557 h 1282"/>
                  <a:gd name="T48" fmla="*/ 1904 w 2608"/>
                  <a:gd name="T49" fmla="*/ 246 h 1282"/>
                  <a:gd name="T50" fmla="*/ 1708 w 2608"/>
                  <a:gd name="T51" fmla="*/ 647 h 1282"/>
                  <a:gd name="T52" fmla="*/ 1525 w 2608"/>
                  <a:gd name="T53" fmla="*/ 802 h 1282"/>
                  <a:gd name="T54" fmla="*/ 1590 w 2608"/>
                  <a:gd name="T55" fmla="*/ 595 h 1282"/>
                  <a:gd name="T56" fmla="*/ 1357 w 2608"/>
                  <a:gd name="T57" fmla="*/ 647 h 1282"/>
                  <a:gd name="T58" fmla="*/ 1538 w 2608"/>
                  <a:gd name="T59" fmla="*/ 894 h 1282"/>
                  <a:gd name="T60" fmla="*/ 1826 w 2608"/>
                  <a:gd name="T61" fmla="*/ 906 h 1282"/>
                  <a:gd name="T62" fmla="*/ 2060 w 2608"/>
                  <a:gd name="T63" fmla="*/ 1061 h 1282"/>
                  <a:gd name="T64" fmla="*/ 1891 w 2608"/>
                  <a:gd name="T65" fmla="*/ 1049 h 1282"/>
                  <a:gd name="T66" fmla="*/ 1877 w 2608"/>
                  <a:gd name="T67" fmla="*/ 1269 h 1282"/>
                  <a:gd name="T68" fmla="*/ 2112 w 2608"/>
                  <a:gd name="T69" fmla="*/ 1229 h 1282"/>
                  <a:gd name="T70" fmla="*/ 2138 w 2608"/>
                  <a:gd name="T71" fmla="*/ 945 h 1282"/>
                  <a:gd name="T72" fmla="*/ 2282 w 2608"/>
                  <a:gd name="T73" fmla="*/ 737 h 1282"/>
                  <a:gd name="T74" fmla="*/ 2138 w 2608"/>
                  <a:gd name="T75" fmla="*/ 607 h 1282"/>
                  <a:gd name="T76" fmla="*/ 2020 w 2608"/>
                  <a:gd name="T77" fmla="*/ 816 h 1282"/>
                  <a:gd name="T78" fmla="*/ 2073 w 2608"/>
                  <a:gd name="T79" fmla="*/ 894 h 1282"/>
                  <a:gd name="T80" fmla="*/ 1774 w 2608"/>
                  <a:gd name="T81" fmla="*/ 712 h 1282"/>
                  <a:gd name="T82" fmla="*/ 1942 w 2608"/>
                  <a:gd name="T83" fmla="*/ 337 h 1282"/>
                  <a:gd name="T84" fmla="*/ 2138 w 2608"/>
                  <a:gd name="T85" fmla="*/ 220 h 1282"/>
                  <a:gd name="T86" fmla="*/ 2087 w 2608"/>
                  <a:gd name="T87" fmla="*/ 492 h 1282"/>
                  <a:gd name="T88" fmla="*/ 2256 w 2608"/>
                  <a:gd name="T89" fmla="*/ 530 h 1282"/>
                  <a:gd name="T90" fmla="*/ 2243 w 2608"/>
                  <a:gd name="T91" fmla="*/ 259 h 1282"/>
                  <a:gd name="T92" fmla="*/ 2464 w 2608"/>
                  <a:gd name="T93" fmla="*/ 168 h 1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608" h="1282">
                    <a:moveTo>
                      <a:pt x="2608" y="168"/>
                    </a:moveTo>
                    <a:lnTo>
                      <a:pt x="2490" y="130"/>
                    </a:lnTo>
                    <a:lnTo>
                      <a:pt x="2321" y="77"/>
                    </a:lnTo>
                    <a:lnTo>
                      <a:pt x="2060" y="90"/>
                    </a:lnTo>
                    <a:lnTo>
                      <a:pt x="1839" y="168"/>
                    </a:lnTo>
                    <a:lnTo>
                      <a:pt x="1748" y="180"/>
                    </a:lnTo>
                    <a:lnTo>
                      <a:pt x="1683" y="180"/>
                    </a:lnTo>
                    <a:lnTo>
                      <a:pt x="1643" y="168"/>
                    </a:lnTo>
                    <a:lnTo>
                      <a:pt x="1617" y="117"/>
                    </a:lnTo>
                    <a:lnTo>
                      <a:pt x="1630" y="90"/>
                    </a:lnTo>
                    <a:lnTo>
                      <a:pt x="1578" y="52"/>
                    </a:lnTo>
                    <a:lnTo>
                      <a:pt x="1525" y="52"/>
                    </a:lnTo>
                    <a:lnTo>
                      <a:pt x="1460" y="155"/>
                    </a:lnTo>
                    <a:lnTo>
                      <a:pt x="1473" y="220"/>
                    </a:lnTo>
                    <a:lnTo>
                      <a:pt x="1487" y="297"/>
                    </a:lnTo>
                    <a:lnTo>
                      <a:pt x="1578" y="350"/>
                    </a:lnTo>
                    <a:lnTo>
                      <a:pt x="1369" y="479"/>
                    </a:lnTo>
                    <a:lnTo>
                      <a:pt x="1239" y="479"/>
                    </a:lnTo>
                    <a:lnTo>
                      <a:pt x="1108" y="453"/>
                    </a:lnTo>
                    <a:lnTo>
                      <a:pt x="1018" y="350"/>
                    </a:lnTo>
                    <a:lnTo>
                      <a:pt x="991" y="259"/>
                    </a:lnTo>
                    <a:lnTo>
                      <a:pt x="991" y="194"/>
                    </a:lnTo>
                    <a:lnTo>
                      <a:pt x="1043" y="155"/>
                    </a:lnTo>
                    <a:lnTo>
                      <a:pt x="1108" y="130"/>
                    </a:lnTo>
                    <a:lnTo>
                      <a:pt x="1186" y="142"/>
                    </a:lnTo>
                    <a:lnTo>
                      <a:pt x="1134" y="220"/>
                    </a:lnTo>
                    <a:lnTo>
                      <a:pt x="1148" y="284"/>
                    </a:lnTo>
                    <a:lnTo>
                      <a:pt x="1213" y="297"/>
                    </a:lnTo>
                    <a:lnTo>
                      <a:pt x="1264" y="324"/>
                    </a:lnTo>
                    <a:lnTo>
                      <a:pt x="1304" y="272"/>
                    </a:lnTo>
                    <a:lnTo>
                      <a:pt x="1304" y="180"/>
                    </a:lnTo>
                    <a:lnTo>
                      <a:pt x="1304" y="142"/>
                    </a:lnTo>
                    <a:lnTo>
                      <a:pt x="1239" y="64"/>
                    </a:lnTo>
                    <a:lnTo>
                      <a:pt x="1134" y="38"/>
                    </a:lnTo>
                    <a:lnTo>
                      <a:pt x="1018" y="52"/>
                    </a:lnTo>
                    <a:lnTo>
                      <a:pt x="913" y="155"/>
                    </a:lnTo>
                    <a:lnTo>
                      <a:pt x="782" y="90"/>
                    </a:lnTo>
                    <a:lnTo>
                      <a:pt x="731" y="26"/>
                    </a:lnTo>
                    <a:lnTo>
                      <a:pt x="652" y="0"/>
                    </a:lnTo>
                    <a:lnTo>
                      <a:pt x="523" y="0"/>
                    </a:lnTo>
                    <a:lnTo>
                      <a:pt x="457" y="52"/>
                    </a:lnTo>
                    <a:lnTo>
                      <a:pt x="352" y="77"/>
                    </a:lnTo>
                    <a:lnTo>
                      <a:pt x="300" y="77"/>
                    </a:lnTo>
                    <a:lnTo>
                      <a:pt x="248" y="52"/>
                    </a:lnTo>
                    <a:lnTo>
                      <a:pt x="196" y="26"/>
                    </a:lnTo>
                    <a:lnTo>
                      <a:pt x="144" y="13"/>
                    </a:lnTo>
                    <a:lnTo>
                      <a:pt x="0" y="90"/>
                    </a:lnTo>
                    <a:lnTo>
                      <a:pt x="53" y="142"/>
                    </a:lnTo>
                    <a:lnTo>
                      <a:pt x="118" y="130"/>
                    </a:lnTo>
                    <a:lnTo>
                      <a:pt x="157" y="130"/>
                    </a:lnTo>
                    <a:lnTo>
                      <a:pt x="209" y="194"/>
                    </a:lnTo>
                    <a:lnTo>
                      <a:pt x="235" y="207"/>
                    </a:lnTo>
                    <a:lnTo>
                      <a:pt x="313" y="207"/>
                    </a:lnTo>
                    <a:lnTo>
                      <a:pt x="365" y="194"/>
                    </a:lnTo>
                    <a:lnTo>
                      <a:pt x="417" y="168"/>
                    </a:lnTo>
                    <a:lnTo>
                      <a:pt x="457" y="168"/>
                    </a:lnTo>
                    <a:lnTo>
                      <a:pt x="443" y="207"/>
                    </a:lnTo>
                    <a:lnTo>
                      <a:pt x="443" y="272"/>
                    </a:lnTo>
                    <a:lnTo>
                      <a:pt x="483" y="350"/>
                    </a:lnTo>
                    <a:lnTo>
                      <a:pt x="535" y="362"/>
                    </a:lnTo>
                    <a:lnTo>
                      <a:pt x="678" y="324"/>
                    </a:lnTo>
                    <a:lnTo>
                      <a:pt x="691" y="272"/>
                    </a:lnTo>
                    <a:lnTo>
                      <a:pt x="691" y="207"/>
                    </a:lnTo>
                    <a:lnTo>
                      <a:pt x="614" y="155"/>
                    </a:lnTo>
                    <a:lnTo>
                      <a:pt x="614" y="103"/>
                    </a:lnTo>
                    <a:lnTo>
                      <a:pt x="678" y="103"/>
                    </a:lnTo>
                    <a:lnTo>
                      <a:pt x="756" y="142"/>
                    </a:lnTo>
                    <a:lnTo>
                      <a:pt x="847" y="233"/>
                    </a:lnTo>
                    <a:lnTo>
                      <a:pt x="900" y="362"/>
                    </a:lnTo>
                    <a:lnTo>
                      <a:pt x="1043" y="517"/>
                    </a:lnTo>
                    <a:lnTo>
                      <a:pt x="1148" y="557"/>
                    </a:lnTo>
                    <a:lnTo>
                      <a:pt x="1278" y="557"/>
                    </a:lnTo>
                    <a:lnTo>
                      <a:pt x="1435" y="517"/>
                    </a:lnTo>
                    <a:lnTo>
                      <a:pt x="1877" y="246"/>
                    </a:lnTo>
                    <a:lnTo>
                      <a:pt x="1904" y="246"/>
                    </a:lnTo>
                    <a:lnTo>
                      <a:pt x="1904" y="272"/>
                    </a:lnTo>
                    <a:lnTo>
                      <a:pt x="1761" y="492"/>
                    </a:lnTo>
                    <a:lnTo>
                      <a:pt x="1708" y="647"/>
                    </a:lnTo>
                    <a:lnTo>
                      <a:pt x="1643" y="764"/>
                    </a:lnTo>
                    <a:lnTo>
                      <a:pt x="1578" y="802"/>
                    </a:lnTo>
                    <a:lnTo>
                      <a:pt x="1525" y="802"/>
                    </a:lnTo>
                    <a:lnTo>
                      <a:pt x="1525" y="751"/>
                    </a:lnTo>
                    <a:lnTo>
                      <a:pt x="1578" y="712"/>
                    </a:lnTo>
                    <a:lnTo>
                      <a:pt x="1590" y="595"/>
                    </a:lnTo>
                    <a:lnTo>
                      <a:pt x="1525" y="557"/>
                    </a:lnTo>
                    <a:lnTo>
                      <a:pt x="1435" y="557"/>
                    </a:lnTo>
                    <a:lnTo>
                      <a:pt x="1357" y="647"/>
                    </a:lnTo>
                    <a:lnTo>
                      <a:pt x="1369" y="751"/>
                    </a:lnTo>
                    <a:lnTo>
                      <a:pt x="1409" y="867"/>
                    </a:lnTo>
                    <a:lnTo>
                      <a:pt x="1538" y="894"/>
                    </a:lnTo>
                    <a:lnTo>
                      <a:pt x="1643" y="867"/>
                    </a:lnTo>
                    <a:lnTo>
                      <a:pt x="1748" y="789"/>
                    </a:lnTo>
                    <a:lnTo>
                      <a:pt x="1826" y="906"/>
                    </a:lnTo>
                    <a:lnTo>
                      <a:pt x="1904" y="958"/>
                    </a:lnTo>
                    <a:lnTo>
                      <a:pt x="2047" y="1061"/>
                    </a:lnTo>
                    <a:lnTo>
                      <a:pt x="2060" y="1061"/>
                    </a:lnTo>
                    <a:lnTo>
                      <a:pt x="2047" y="1126"/>
                    </a:lnTo>
                    <a:lnTo>
                      <a:pt x="1995" y="1074"/>
                    </a:lnTo>
                    <a:lnTo>
                      <a:pt x="1891" y="1049"/>
                    </a:lnTo>
                    <a:lnTo>
                      <a:pt x="1826" y="1113"/>
                    </a:lnTo>
                    <a:lnTo>
                      <a:pt x="1812" y="1191"/>
                    </a:lnTo>
                    <a:lnTo>
                      <a:pt x="1877" y="1269"/>
                    </a:lnTo>
                    <a:lnTo>
                      <a:pt x="1930" y="1269"/>
                    </a:lnTo>
                    <a:lnTo>
                      <a:pt x="2020" y="1282"/>
                    </a:lnTo>
                    <a:lnTo>
                      <a:pt x="2112" y="1229"/>
                    </a:lnTo>
                    <a:lnTo>
                      <a:pt x="2165" y="1113"/>
                    </a:lnTo>
                    <a:lnTo>
                      <a:pt x="2151" y="1036"/>
                    </a:lnTo>
                    <a:lnTo>
                      <a:pt x="2138" y="945"/>
                    </a:lnTo>
                    <a:lnTo>
                      <a:pt x="2178" y="919"/>
                    </a:lnTo>
                    <a:lnTo>
                      <a:pt x="2269" y="867"/>
                    </a:lnTo>
                    <a:lnTo>
                      <a:pt x="2282" y="737"/>
                    </a:lnTo>
                    <a:lnTo>
                      <a:pt x="2256" y="674"/>
                    </a:lnTo>
                    <a:lnTo>
                      <a:pt x="2216" y="621"/>
                    </a:lnTo>
                    <a:lnTo>
                      <a:pt x="2138" y="607"/>
                    </a:lnTo>
                    <a:lnTo>
                      <a:pt x="2020" y="686"/>
                    </a:lnTo>
                    <a:lnTo>
                      <a:pt x="2020" y="751"/>
                    </a:lnTo>
                    <a:lnTo>
                      <a:pt x="2020" y="816"/>
                    </a:lnTo>
                    <a:lnTo>
                      <a:pt x="2073" y="841"/>
                    </a:lnTo>
                    <a:lnTo>
                      <a:pt x="2112" y="854"/>
                    </a:lnTo>
                    <a:lnTo>
                      <a:pt x="2073" y="894"/>
                    </a:lnTo>
                    <a:lnTo>
                      <a:pt x="1930" y="854"/>
                    </a:lnTo>
                    <a:lnTo>
                      <a:pt x="1812" y="777"/>
                    </a:lnTo>
                    <a:lnTo>
                      <a:pt x="1774" y="712"/>
                    </a:lnTo>
                    <a:lnTo>
                      <a:pt x="1774" y="647"/>
                    </a:lnTo>
                    <a:lnTo>
                      <a:pt x="1852" y="465"/>
                    </a:lnTo>
                    <a:lnTo>
                      <a:pt x="1942" y="337"/>
                    </a:lnTo>
                    <a:lnTo>
                      <a:pt x="1982" y="272"/>
                    </a:lnTo>
                    <a:lnTo>
                      <a:pt x="2060" y="233"/>
                    </a:lnTo>
                    <a:lnTo>
                      <a:pt x="2138" y="220"/>
                    </a:lnTo>
                    <a:lnTo>
                      <a:pt x="2100" y="337"/>
                    </a:lnTo>
                    <a:lnTo>
                      <a:pt x="2087" y="414"/>
                    </a:lnTo>
                    <a:lnTo>
                      <a:pt x="2087" y="492"/>
                    </a:lnTo>
                    <a:lnTo>
                      <a:pt x="2112" y="504"/>
                    </a:lnTo>
                    <a:lnTo>
                      <a:pt x="2165" y="530"/>
                    </a:lnTo>
                    <a:lnTo>
                      <a:pt x="2256" y="530"/>
                    </a:lnTo>
                    <a:lnTo>
                      <a:pt x="2256" y="479"/>
                    </a:lnTo>
                    <a:lnTo>
                      <a:pt x="2243" y="350"/>
                    </a:lnTo>
                    <a:lnTo>
                      <a:pt x="2243" y="259"/>
                    </a:lnTo>
                    <a:lnTo>
                      <a:pt x="2347" y="194"/>
                    </a:lnTo>
                    <a:lnTo>
                      <a:pt x="2464" y="168"/>
                    </a:lnTo>
                    <a:lnTo>
                      <a:pt x="2464" y="168"/>
                    </a:lnTo>
                    <a:lnTo>
                      <a:pt x="2608" y="168"/>
                    </a:lnTo>
                    <a:close/>
                  </a:path>
                </a:pathLst>
              </a:custGeom>
              <a:solidFill>
                <a:schemeClr val="accent2"/>
              </a:solidFill>
              <a:ln w="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13" name="Freeform 101">
                <a:extLst>
                  <a:ext uri="{FF2B5EF4-FFF2-40B4-BE49-F238E27FC236}">
                    <a16:creationId xmlns:a16="http://schemas.microsoft.com/office/drawing/2014/main" id="{2394521C-E0A7-6121-3EC4-A91E0D50F6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" y="651"/>
                <a:ext cx="1007" cy="84"/>
              </a:xfrm>
              <a:custGeom>
                <a:avLst/>
                <a:gdLst>
                  <a:gd name="T0" fmla="*/ 4027 w 4027"/>
                  <a:gd name="T1" fmla="*/ 336 h 336"/>
                  <a:gd name="T2" fmla="*/ 3975 w 4027"/>
                  <a:gd name="T3" fmla="*/ 220 h 336"/>
                  <a:gd name="T4" fmla="*/ 3898 w 4027"/>
                  <a:gd name="T5" fmla="*/ 155 h 336"/>
                  <a:gd name="T6" fmla="*/ 3794 w 4027"/>
                  <a:gd name="T7" fmla="*/ 103 h 336"/>
                  <a:gd name="T8" fmla="*/ 3585 w 4027"/>
                  <a:gd name="T9" fmla="*/ 51 h 336"/>
                  <a:gd name="T10" fmla="*/ 3481 w 4027"/>
                  <a:gd name="T11" fmla="*/ 25 h 336"/>
                  <a:gd name="T12" fmla="*/ 3193 w 4027"/>
                  <a:gd name="T13" fmla="*/ 0 h 336"/>
                  <a:gd name="T14" fmla="*/ 0 w 4027"/>
                  <a:gd name="T15" fmla="*/ 0 h 336"/>
                  <a:gd name="T16" fmla="*/ 0 w 4027"/>
                  <a:gd name="T17" fmla="*/ 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27" h="336">
                    <a:moveTo>
                      <a:pt x="4027" y="336"/>
                    </a:moveTo>
                    <a:lnTo>
                      <a:pt x="3975" y="220"/>
                    </a:lnTo>
                    <a:lnTo>
                      <a:pt x="3898" y="155"/>
                    </a:lnTo>
                    <a:lnTo>
                      <a:pt x="3794" y="103"/>
                    </a:lnTo>
                    <a:lnTo>
                      <a:pt x="3585" y="51"/>
                    </a:lnTo>
                    <a:lnTo>
                      <a:pt x="3481" y="25"/>
                    </a:lnTo>
                    <a:lnTo>
                      <a:pt x="3193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accent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14" name="Freeform 102">
                <a:extLst>
                  <a:ext uri="{FF2B5EF4-FFF2-40B4-BE49-F238E27FC236}">
                    <a16:creationId xmlns:a16="http://schemas.microsoft.com/office/drawing/2014/main" id="{C70A2B71-67BA-4981-3233-1A76E18797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5" y="744"/>
                <a:ext cx="104" cy="97"/>
              </a:xfrm>
              <a:custGeom>
                <a:avLst/>
                <a:gdLst>
                  <a:gd name="T0" fmla="*/ 418 w 418"/>
                  <a:gd name="T1" fmla="*/ 245 h 388"/>
                  <a:gd name="T2" fmla="*/ 418 w 418"/>
                  <a:gd name="T3" fmla="*/ 25 h 388"/>
                  <a:gd name="T4" fmla="*/ 365 w 418"/>
                  <a:gd name="T5" fmla="*/ 0 h 388"/>
                  <a:gd name="T6" fmla="*/ 183 w 418"/>
                  <a:gd name="T7" fmla="*/ 0 h 388"/>
                  <a:gd name="T8" fmla="*/ 143 w 418"/>
                  <a:gd name="T9" fmla="*/ 116 h 388"/>
                  <a:gd name="T10" fmla="*/ 105 w 418"/>
                  <a:gd name="T11" fmla="*/ 207 h 388"/>
                  <a:gd name="T12" fmla="*/ 26 w 418"/>
                  <a:gd name="T13" fmla="*/ 337 h 388"/>
                  <a:gd name="T14" fmla="*/ 0 w 418"/>
                  <a:gd name="T15" fmla="*/ 375 h 388"/>
                  <a:gd name="T16" fmla="*/ 0 w 418"/>
                  <a:gd name="T17" fmla="*/ 388 h 388"/>
                  <a:gd name="T18" fmla="*/ 130 w 418"/>
                  <a:gd name="T19" fmla="*/ 323 h 388"/>
                  <a:gd name="T20" fmla="*/ 183 w 418"/>
                  <a:gd name="T21" fmla="*/ 272 h 388"/>
                  <a:gd name="T22" fmla="*/ 365 w 418"/>
                  <a:gd name="T23" fmla="*/ 258 h 388"/>
                  <a:gd name="T24" fmla="*/ 365 w 418"/>
                  <a:gd name="T25" fmla="*/ 258 h 388"/>
                  <a:gd name="T26" fmla="*/ 418 w 418"/>
                  <a:gd name="T27" fmla="*/ 245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18" h="388">
                    <a:moveTo>
                      <a:pt x="418" y="245"/>
                    </a:moveTo>
                    <a:lnTo>
                      <a:pt x="418" y="25"/>
                    </a:lnTo>
                    <a:lnTo>
                      <a:pt x="365" y="0"/>
                    </a:lnTo>
                    <a:lnTo>
                      <a:pt x="183" y="0"/>
                    </a:lnTo>
                    <a:lnTo>
                      <a:pt x="143" y="116"/>
                    </a:lnTo>
                    <a:lnTo>
                      <a:pt x="105" y="207"/>
                    </a:lnTo>
                    <a:lnTo>
                      <a:pt x="26" y="337"/>
                    </a:lnTo>
                    <a:lnTo>
                      <a:pt x="0" y="375"/>
                    </a:lnTo>
                    <a:lnTo>
                      <a:pt x="0" y="388"/>
                    </a:lnTo>
                    <a:lnTo>
                      <a:pt x="130" y="323"/>
                    </a:lnTo>
                    <a:lnTo>
                      <a:pt x="183" y="272"/>
                    </a:lnTo>
                    <a:lnTo>
                      <a:pt x="365" y="258"/>
                    </a:lnTo>
                    <a:lnTo>
                      <a:pt x="365" y="258"/>
                    </a:lnTo>
                    <a:lnTo>
                      <a:pt x="418" y="245"/>
                    </a:lnTo>
                    <a:close/>
                  </a:path>
                </a:pathLst>
              </a:custGeom>
              <a:solidFill>
                <a:schemeClr val="accent2"/>
              </a:solidFill>
              <a:ln w="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</p:grpSp>
        <p:grpSp>
          <p:nvGrpSpPr>
            <p:cNvPr id="17" name="Group 103">
              <a:extLst>
                <a:ext uri="{FF2B5EF4-FFF2-40B4-BE49-F238E27FC236}">
                  <a16:creationId xmlns:a16="http://schemas.microsoft.com/office/drawing/2014/main" id="{2EA42FD2-24FD-57D7-A2E4-3CA4C4B84F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78559" y="5767388"/>
              <a:ext cx="2638425" cy="1006475"/>
              <a:chOff x="1558" y="3336"/>
              <a:chExt cx="1353" cy="495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76" name="Freeform 104">
                <a:extLst>
                  <a:ext uri="{FF2B5EF4-FFF2-40B4-BE49-F238E27FC236}">
                    <a16:creationId xmlns:a16="http://schemas.microsoft.com/office/drawing/2014/main" id="{47B28BB0-36A9-8503-A32B-429FFDCBCC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1" y="3537"/>
                <a:ext cx="1099" cy="294"/>
              </a:xfrm>
              <a:custGeom>
                <a:avLst/>
                <a:gdLst>
                  <a:gd name="T0" fmla="*/ 4393 w 4393"/>
                  <a:gd name="T1" fmla="*/ 996 h 1178"/>
                  <a:gd name="T2" fmla="*/ 697 w 4393"/>
                  <a:gd name="T3" fmla="*/ 971 h 1178"/>
                  <a:gd name="T4" fmla="*/ 478 w 4393"/>
                  <a:gd name="T5" fmla="*/ 893 h 1178"/>
                  <a:gd name="T6" fmla="*/ 335 w 4393"/>
                  <a:gd name="T7" fmla="*/ 776 h 1178"/>
                  <a:gd name="T8" fmla="*/ 284 w 4393"/>
                  <a:gd name="T9" fmla="*/ 686 h 1178"/>
                  <a:gd name="T10" fmla="*/ 245 w 4393"/>
                  <a:gd name="T11" fmla="*/ 595 h 1178"/>
                  <a:gd name="T12" fmla="*/ 232 w 4393"/>
                  <a:gd name="T13" fmla="*/ 452 h 1178"/>
                  <a:gd name="T14" fmla="*/ 284 w 4393"/>
                  <a:gd name="T15" fmla="*/ 349 h 1178"/>
                  <a:gd name="T16" fmla="*/ 335 w 4393"/>
                  <a:gd name="T17" fmla="*/ 387 h 1178"/>
                  <a:gd name="T18" fmla="*/ 504 w 4393"/>
                  <a:gd name="T19" fmla="*/ 439 h 1178"/>
                  <a:gd name="T20" fmla="*/ 632 w 4393"/>
                  <a:gd name="T21" fmla="*/ 401 h 1178"/>
                  <a:gd name="T22" fmla="*/ 697 w 4393"/>
                  <a:gd name="T23" fmla="*/ 284 h 1178"/>
                  <a:gd name="T24" fmla="*/ 659 w 4393"/>
                  <a:gd name="T25" fmla="*/ 129 h 1178"/>
                  <a:gd name="T26" fmla="*/ 606 w 4393"/>
                  <a:gd name="T27" fmla="*/ 64 h 1178"/>
                  <a:gd name="T28" fmla="*/ 529 w 4393"/>
                  <a:gd name="T29" fmla="*/ 25 h 1178"/>
                  <a:gd name="T30" fmla="*/ 439 w 4393"/>
                  <a:gd name="T31" fmla="*/ 0 h 1178"/>
                  <a:gd name="T32" fmla="*/ 309 w 4393"/>
                  <a:gd name="T33" fmla="*/ 25 h 1178"/>
                  <a:gd name="T34" fmla="*/ 219 w 4393"/>
                  <a:gd name="T35" fmla="*/ 77 h 1178"/>
                  <a:gd name="T36" fmla="*/ 103 w 4393"/>
                  <a:gd name="T37" fmla="*/ 245 h 1178"/>
                  <a:gd name="T38" fmla="*/ 25 w 4393"/>
                  <a:gd name="T39" fmla="*/ 310 h 1178"/>
                  <a:gd name="T40" fmla="*/ 0 w 4393"/>
                  <a:gd name="T41" fmla="*/ 452 h 1178"/>
                  <a:gd name="T42" fmla="*/ 0 w 4393"/>
                  <a:gd name="T43" fmla="*/ 621 h 1178"/>
                  <a:gd name="T44" fmla="*/ 128 w 4393"/>
                  <a:gd name="T45" fmla="*/ 829 h 1178"/>
                  <a:gd name="T46" fmla="*/ 284 w 4393"/>
                  <a:gd name="T47" fmla="*/ 984 h 1178"/>
                  <a:gd name="T48" fmla="*/ 412 w 4393"/>
                  <a:gd name="T49" fmla="*/ 1062 h 1178"/>
                  <a:gd name="T50" fmla="*/ 542 w 4393"/>
                  <a:gd name="T51" fmla="*/ 1113 h 1178"/>
                  <a:gd name="T52" fmla="*/ 659 w 4393"/>
                  <a:gd name="T53" fmla="*/ 1139 h 1178"/>
                  <a:gd name="T54" fmla="*/ 4393 w 4393"/>
                  <a:gd name="T55" fmla="*/ 1139 h 1178"/>
                  <a:gd name="T56" fmla="*/ 4393 w 4393"/>
                  <a:gd name="T57" fmla="*/ 1178 h 1178"/>
                  <a:gd name="T58" fmla="*/ 4393 w 4393"/>
                  <a:gd name="T59" fmla="*/ 996 h 1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393" h="1178">
                    <a:moveTo>
                      <a:pt x="4393" y="996"/>
                    </a:moveTo>
                    <a:lnTo>
                      <a:pt x="697" y="971"/>
                    </a:lnTo>
                    <a:lnTo>
                      <a:pt x="478" y="893"/>
                    </a:lnTo>
                    <a:lnTo>
                      <a:pt x="335" y="776"/>
                    </a:lnTo>
                    <a:lnTo>
                      <a:pt x="284" y="686"/>
                    </a:lnTo>
                    <a:lnTo>
                      <a:pt x="245" y="595"/>
                    </a:lnTo>
                    <a:lnTo>
                      <a:pt x="232" y="452"/>
                    </a:lnTo>
                    <a:lnTo>
                      <a:pt x="284" y="349"/>
                    </a:lnTo>
                    <a:lnTo>
                      <a:pt x="335" y="387"/>
                    </a:lnTo>
                    <a:lnTo>
                      <a:pt x="504" y="439"/>
                    </a:lnTo>
                    <a:lnTo>
                      <a:pt x="632" y="401"/>
                    </a:lnTo>
                    <a:lnTo>
                      <a:pt x="697" y="284"/>
                    </a:lnTo>
                    <a:lnTo>
                      <a:pt x="659" y="129"/>
                    </a:lnTo>
                    <a:lnTo>
                      <a:pt x="606" y="64"/>
                    </a:lnTo>
                    <a:lnTo>
                      <a:pt x="529" y="25"/>
                    </a:lnTo>
                    <a:lnTo>
                      <a:pt x="439" y="0"/>
                    </a:lnTo>
                    <a:lnTo>
                      <a:pt x="309" y="25"/>
                    </a:lnTo>
                    <a:lnTo>
                      <a:pt x="219" y="77"/>
                    </a:lnTo>
                    <a:lnTo>
                      <a:pt x="103" y="245"/>
                    </a:lnTo>
                    <a:lnTo>
                      <a:pt x="25" y="310"/>
                    </a:lnTo>
                    <a:lnTo>
                      <a:pt x="0" y="452"/>
                    </a:lnTo>
                    <a:lnTo>
                      <a:pt x="0" y="621"/>
                    </a:lnTo>
                    <a:lnTo>
                      <a:pt x="128" y="829"/>
                    </a:lnTo>
                    <a:lnTo>
                      <a:pt x="284" y="984"/>
                    </a:lnTo>
                    <a:lnTo>
                      <a:pt x="412" y="1062"/>
                    </a:lnTo>
                    <a:lnTo>
                      <a:pt x="542" y="1113"/>
                    </a:lnTo>
                    <a:lnTo>
                      <a:pt x="659" y="1139"/>
                    </a:lnTo>
                    <a:lnTo>
                      <a:pt x="4393" y="1139"/>
                    </a:lnTo>
                    <a:lnTo>
                      <a:pt x="4393" y="1178"/>
                    </a:lnTo>
                    <a:lnTo>
                      <a:pt x="4393" y="996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78" name="Freeform 105">
                <a:extLst>
                  <a:ext uri="{FF2B5EF4-FFF2-40B4-BE49-F238E27FC236}">
                    <a16:creationId xmlns:a16="http://schemas.microsoft.com/office/drawing/2014/main" id="{A328CA45-C203-614E-2DA8-E9004430AB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6" y="3336"/>
                <a:ext cx="216" cy="197"/>
              </a:xfrm>
              <a:custGeom>
                <a:avLst/>
                <a:gdLst>
                  <a:gd name="T0" fmla="*/ 0 w 865"/>
                  <a:gd name="T1" fmla="*/ 791 h 791"/>
                  <a:gd name="T2" fmla="*/ 52 w 865"/>
                  <a:gd name="T3" fmla="*/ 726 h 791"/>
                  <a:gd name="T4" fmla="*/ 91 w 865"/>
                  <a:gd name="T5" fmla="*/ 674 h 791"/>
                  <a:gd name="T6" fmla="*/ 142 w 865"/>
                  <a:gd name="T7" fmla="*/ 596 h 791"/>
                  <a:gd name="T8" fmla="*/ 155 w 865"/>
                  <a:gd name="T9" fmla="*/ 532 h 791"/>
                  <a:gd name="T10" fmla="*/ 155 w 865"/>
                  <a:gd name="T11" fmla="*/ 466 h 791"/>
                  <a:gd name="T12" fmla="*/ 116 w 865"/>
                  <a:gd name="T13" fmla="*/ 389 h 791"/>
                  <a:gd name="T14" fmla="*/ 77 w 865"/>
                  <a:gd name="T15" fmla="*/ 324 h 791"/>
                  <a:gd name="T16" fmla="*/ 52 w 865"/>
                  <a:gd name="T17" fmla="*/ 272 h 791"/>
                  <a:gd name="T18" fmla="*/ 77 w 865"/>
                  <a:gd name="T19" fmla="*/ 246 h 791"/>
                  <a:gd name="T20" fmla="*/ 142 w 865"/>
                  <a:gd name="T21" fmla="*/ 207 h 791"/>
                  <a:gd name="T22" fmla="*/ 181 w 865"/>
                  <a:gd name="T23" fmla="*/ 207 h 791"/>
                  <a:gd name="T24" fmla="*/ 259 w 865"/>
                  <a:gd name="T25" fmla="*/ 207 h 791"/>
                  <a:gd name="T26" fmla="*/ 310 w 865"/>
                  <a:gd name="T27" fmla="*/ 246 h 791"/>
                  <a:gd name="T28" fmla="*/ 349 w 865"/>
                  <a:gd name="T29" fmla="*/ 246 h 791"/>
                  <a:gd name="T30" fmla="*/ 374 w 865"/>
                  <a:gd name="T31" fmla="*/ 234 h 791"/>
                  <a:gd name="T32" fmla="*/ 374 w 865"/>
                  <a:gd name="T33" fmla="*/ 194 h 791"/>
                  <a:gd name="T34" fmla="*/ 413 w 865"/>
                  <a:gd name="T35" fmla="*/ 156 h 791"/>
                  <a:gd name="T36" fmla="*/ 439 w 865"/>
                  <a:gd name="T37" fmla="*/ 104 h 791"/>
                  <a:gd name="T38" fmla="*/ 516 w 865"/>
                  <a:gd name="T39" fmla="*/ 91 h 791"/>
                  <a:gd name="T40" fmla="*/ 620 w 865"/>
                  <a:gd name="T41" fmla="*/ 91 h 791"/>
                  <a:gd name="T42" fmla="*/ 672 w 865"/>
                  <a:gd name="T43" fmla="*/ 77 h 791"/>
                  <a:gd name="T44" fmla="*/ 763 w 865"/>
                  <a:gd name="T45" fmla="*/ 27 h 791"/>
                  <a:gd name="T46" fmla="*/ 802 w 865"/>
                  <a:gd name="T47" fmla="*/ 0 h 791"/>
                  <a:gd name="T48" fmla="*/ 840 w 865"/>
                  <a:gd name="T49" fmla="*/ 0 h 791"/>
                  <a:gd name="T50" fmla="*/ 865 w 865"/>
                  <a:gd name="T51" fmla="*/ 52 h 791"/>
                  <a:gd name="T52" fmla="*/ 827 w 865"/>
                  <a:gd name="T53" fmla="*/ 104 h 791"/>
                  <a:gd name="T54" fmla="*/ 775 w 865"/>
                  <a:gd name="T55" fmla="*/ 156 h 791"/>
                  <a:gd name="T56" fmla="*/ 737 w 865"/>
                  <a:gd name="T57" fmla="*/ 194 h 791"/>
                  <a:gd name="T58" fmla="*/ 710 w 865"/>
                  <a:gd name="T59" fmla="*/ 259 h 791"/>
                  <a:gd name="T60" fmla="*/ 660 w 865"/>
                  <a:gd name="T61" fmla="*/ 350 h 791"/>
                  <a:gd name="T62" fmla="*/ 607 w 865"/>
                  <a:gd name="T63" fmla="*/ 389 h 791"/>
                  <a:gd name="T64" fmla="*/ 530 w 865"/>
                  <a:gd name="T65" fmla="*/ 441 h 791"/>
                  <a:gd name="T66" fmla="*/ 607 w 865"/>
                  <a:gd name="T67" fmla="*/ 519 h 791"/>
                  <a:gd name="T68" fmla="*/ 633 w 865"/>
                  <a:gd name="T69" fmla="*/ 583 h 791"/>
                  <a:gd name="T70" fmla="*/ 633 w 865"/>
                  <a:gd name="T71" fmla="*/ 674 h 791"/>
                  <a:gd name="T72" fmla="*/ 568 w 865"/>
                  <a:gd name="T73" fmla="*/ 764 h 791"/>
                  <a:gd name="T74" fmla="*/ 491 w 865"/>
                  <a:gd name="T75" fmla="*/ 713 h 791"/>
                  <a:gd name="T76" fmla="*/ 439 w 865"/>
                  <a:gd name="T77" fmla="*/ 674 h 791"/>
                  <a:gd name="T78" fmla="*/ 362 w 865"/>
                  <a:gd name="T79" fmla="*/ 661 h 791"/>
                  <a:gd name="T80" fmla="*/ 284 w 865"/>
                  <a:gd name="T81" fmla="*/ 674 h 791"/>
                  <a:gd name="T82" fmla="*/ 284 w 865"/>
                  <a:gd name="T83" fmla="*/ 674 h 791"/>
                  <a:gd name="T84" fmla="*/ 0 w 865"/>
                  <a:gd name="T85" fmla="*/ 791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65" h="791">
                    <a:moveTo>
                      <a:pt x="0" y="791"/>
                    </a:moveTo>
                    <a:lnTo>
                      <a:pt x="52" y="726"/>
                    </a:lnTo>
                    <a:lnTo>
                      <a:pt x="91" y="674"/>
                    </a:lnTo>
                    <a:lnTo>
                      <a:pt x="142" y="596"/>
                    </a:lnTo>
                    <a:lnTo>
                      <a:pt x="155" y="532"/>
                    </a:lnTo>
                    <a:lnTo>
                      <a:pt x="155" y="466"/>
                    </a:lnTo>
                    <a:lnTo>
                      <a:pt x="116" y="389"/>
                    </a:lnTo>
                    <a:lnTo>
                      <a:pt x="77" y="324"/>
                    </a:lnTo>
                    <a:lnTo>
                      <a:pt x="52" y="272"/>
                    </a:lnTo>
                    <a:lnTo>
                      <a:pt x="77" y="246"/>
                    </a:lnTo>
                    <a:lnTo>
                      <a:pt x="142" y="207"/>
                    </a:lnTo>
                    <a:lnTo>
                      <a:pt x="181" y="207"/>
                    </a:lnTo>
                    <a:lnTo>
                      <a:pt x="259" y="207"/>
                    </a:lnTo>
                    <a:lnTo>
                      <a:pt x="310" y="246"/>
                    </a:lnTo>
                    <a:lnTo>
                      <a:pt x="349" y="246"/>
                    </a:lnTo>
                    <a:lnTo>
                      <a:pt x="374" y="234"/>
                    </a:lnTo>
                    <a:lnTo>
                      <a:pt x="374" y="194"/>
                    </a:lnTo>
                    <a:lnTo>
                      <a:pt x="413" y="156"/>
                    </a:lnTo>
                    <a:lnTo>
                      <a:pt x="439" y="104"/>
                    </a:lnTo>
                    <a:lnTo>
                      <a:pt x="516" y="91"/>
                    </a:lnTo>
                    <a:lnTo>
                      <a:pt x="620" y="91"/>
                    </a:lnTo>
                    <a:lnTo>
                      <a:pt x="672" y="77"/>
                    </a:lnTo>
                    <a:lnTo>
                      <a:pt x="763" y="27"/>
                    </a:lnTo>
                    <a:lnTo>
                      <a:pt x="802" y="0"/>
                    </a:lnTo>
                    <a:lnTo>
                      <a:pt x="840" y="0"/>
                    </a:lnTo>
                    <a:lnTo>
                      <a:pt x="865" y="52"/>
                    </a:lnTo>
                    <a:lnTo>
                      <a:pt x="827" y="104"/>
                    </a:lnTo>
                    <a:lnTo>
                      <a:pt x="775" y="156"/>
                    </a:lnTo>
                    <a:lnTo>
                      <a:pt x="737" y="194"/>
                    </a:lnTo>
                    <a:lnTo>
                      <a:pt x="710" y="259"/>
                    </a:lnTo>
                    <a:lnTo>
                      <a:pt x="660" y="350"/>
                    </a:lnTo>
                    <a:lnTo>
                      <a:pt x="607" y="389"/>
                    </a:lnTo>
                    <a:lnTo>
                      <a:pt x="530" y="441"/>
                    </a:lnTo>
                    <a:lnTo>
                      <a:pt x="607" y="519"/>
                    </a:lnTo>
                    <a:lnTo>
                      <a:pt x="633" y="583"/>
                    </a:lnTo>
                    <a:lnTo>
                      <a:pt x="633" y="674"/>
                    </a:lnTo>
                    <a:lnTo>
                      <a:pt x="568" y="764"/>
                    </a:lnTo>
                    <a:lnTo>
                      <a:pt x="491" y="713"/>
                    </a:lnTo>
                    <a:lnTo>
                      <a:pt x="439" y="674"/>
                    </a:lnTo>
                    <a:lnTo>
                      <a:pt x="362" y="661"/>
                    </a:lnTo>
                    <a:lnTo>
                      <a:pt x="284" y="674"/>
                    </a:lnTo>
                    <a:lnTo>
                      <a:pt x="284" y="674"/>
                    </a:lnTo>
                    <a:lnTo>
                      <a:pt x="0" y="791"/>
                    </a:lnTo>
                    <a:close/>
                  </a:path>
                </a:pathLst>
              </a:custGeom>
              <a:grpFill/>
              <a:ln w="0">
                <a:solidFill>
                  <a:srgbClr val="FFC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81" name="Freeform 106">
                <a:extLst>
                  <a:ext uri="{FF2B5EF4-FFF2-40B4-BE49-F238E27FC236}">
                    <a16:creationId xmlns:a16="http://schemas.microsoft.com/office/drawing/2014/main" id="{9E65A33D-552B-F16F-DAF2-3E1FD0A031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5" y="3666"/>
                <a:ext cx="142" cy="149"/>
              </a:xfrm>
              <a:custGeom>
                <a:avLst/>
                <a:gdLst>
                  <a:gd name="T0" fmla="*/ 568 w 568"/>
                  <a:gd name="T1" fmla="*/ 13 h 595"/>
                  <a:gd name="T2" fmla="*/ 452 w 568"/>
                  <a:gd name="T3" fmla="*/ 142 h 595"/>
                  <a:gd name="T4" fmla="*/ 374 w 568"/>
                  <a:gd name="T5" fmla="*/ 246 h 595"/>
                  <a:gd name="T6" fmla="*/ 297 w 568"/>
                  <a:gd name="T7" fmla="*/ 388 h 595"/>
                  <a:gd name="T8" fmla="*/ 245 w 568"/>
                  <a:gd name="T9" fmla="*/ 478 h 595"/>
                  <a:gd name="T10" fmla="*/ 220 w 568"/>
                  <a:gd name="T11" fmla="*/ 570 h 595"/>
                  <a:gd name="T12" fmla="*/ 207 w 568"/>
                  <a:gd name="T13" fmla="*/ 595 h 595"/>
                  <a:gd name="T14" fmla="*/ 0 w 568"/>
                  <a:gd name="T15" fmla="*/ 595 h 595"/>
                  <a:gd name="T16" fmla="*/ 0 w 568"/>
                  <a:gd name="T17" fmla="*/ 518 h 595"/>
                  <a:gd name="T18" fmla="*/ 0 w 568"/>
                  <a:gd name="T19" fmla="*/ 453 h 595"/>
                  <a:gd name="T20" fmla="*/ 0 w 568"/>
                  <a:gd name="T21" fmla="*/ 388 h 595"/>
                  <a:gd name="T22" fmla="*/ 38 w 568"/>
                  <a:gd name="T23" fmla="*/ 337 h 595"/>
                  <a:gd name="T24" fmla="*/ 116 w 568"/>
                  <a:gd name="T25" fmla="*/ 298 h 595"/>
                  <a:gd name="T26" fmla="*/ 245 w 568"/>
                  <a:gd name="T27" fmla="*/ 233 h 595"/>
                  <a:gd name="T28" fmla="*/ 349 w 568"/>
                  <a:gd name="T29" fmla="*/ 168 h 595"/>
                  <a:gd name="T30" fmla="*/ 439 w 568"/>
                  <a:gd name="T31" fmla="*/ 77 h 595"/>
                  <a:gd name="T32" fmla="*/ 555 w 568"/>
                  <a:gd name="T33" fmla="*/ 0 h 595"/>
                  <a:gd name="T34" fmla="*/ 555 w 568"/>
                  <a:gd name="T35" fmla="*/ 0 h 595"/>
                  <a:gd name="T36" fmla="*/ 568 w 568"/>
                  <a:gd name="T37" fmla="*/ 13 h 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68" h="595">
                    <a:moveTo>
                      <a:pt x="568" y="13"/>
                    </a:moveTo>
                    <a:lnTo>
                      <a:pt x="452" y="142"/>
                    </a:lnTo>
                    <a:lnTo>
                      <a:pt x="374" y="246"/>
                    </a:lnTo>
                    <a:lnTo>
                      <a:pt x="297" y="388"/>
                    </a:lnTo>
                    <a:lnTo>
                      <a:pt x="245" y="478"/>
                    </a:lnTo>
                    <a:lnTo>
                      <a:pt x="220" y="570"/>
                    </a:lnTo>
                    <a:lnTo>
                      <a:pt x="207" y="595"/>
                    </a:lnTo>
                    <a:lnTo>
                      <a:pt x="0" y="595"/>
                    </a:lnTo>
                    <a:lnTo>
                      <a:pt x="0" y="518"/>
                    </a:lnTo>
                    <a:lnTo>
                      <a:pt x="0" y="453"/>
                    </a:lnTo>
                    <a:lnTo>
                      <a:pt x="0" y="388"/>
                    </a:lnTo>
                    <a:lnTo>
                      <a:pt x="38" y="337"/>
                    </a:lnTo>
                    <a:lnTo>
                      <a:pt x="116" y="298"/>
                    </a:lnTo>
                    <a:lnTo>
                      <a:pt x="245" y="233"/>
                    </a:lnTo>
                    <a:lnTo>
                      <a:pt x="349" y="168"/>
                    </a:lnTo>
                    <a:lnTo>
                      <a:pt x="439" y="77"/>
                    </a:lnTo>
                    <a:lnTo>
                      <a:pt x="555" y="0"/>
                    </a:lnTo>
                    <a:lnTo>
                      <a:pt x="555" y="0"/>
                    </a:lnTo>
                    <a:lnTo>
                      <a:pt x="568" y="13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82" name="Freeform 107">
                <a:extLst>
                  <a:ext uri="{FF2B5EF4-FFF2-40B4-BE49-F238E27FC236}">
                    <a16:creationId xmlns:a16="http://schemas.microsoft.com/office/drawing/2014/main" id="{7CC4334D-CF50-AEFD-AF0D-96DF12DE3A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8" y="3679"/>
                <a:ext cx="75" cy="146"/>
              </a:xfrm>
              <a:custGeom>
                <a:avLst/>
                <a:gdLst>
                  <a:gd name="T0" fmla="*/ 194 w 297"/>
                  <a:gd name="T1" fmla="*/ 0 h 582"/>
                  <a:gd name="T2" fmla="*/ 39 w 297"/>
                  <a:gd name="T3" fmla="*/ 247 h 582"/>
                  <a:gd name="T4" fmla="*/ 0 w 297"/>
                  <a:gd name="T5" fmla="*/ 362 h 582"/>
                  <a:gd name="T6" fmla="*/ 0 w 297"/>
                  <a:gd name="T7" fmla="*/ 479 h 582"/>
                  <a:gd name="T8" fmla="*/ 52 w 297"/>
                  <a:gd name="T9" fmla="*/ 557 h 582"/>
                  <a:gd name="T10" fmla="*/ 142 w 297"/>
                  <a:gd name="T11" fmla="*/ 582 h 582"/>
                  <a:gd name="T12" fmla="*/ 219 w 297"/>
                  <a:gd name="T13" fmla="*/ 557 h 582"/>
                  <a:gd name="T14" fmla="*/ 272 w 297"/>
                  <a:gd name="T15" fmla="*/ 505 h 582"/>
                  <a:gd name="T16" fmla="*/ 297 w 297"/>
                  <a:gd name="T17" fmla="*/ 440 h 582"/>
                  <a:gd name="T18" fmla="*/ 207 w 297"/>
                  <a:gd name="T19" fmla="*/ 454 h 582"/>
                  <a:gd name="T20" fmla="*/ 129 w 297"/>
                  <a:gd name="T21" fmla="*/ 402 h 582"/>
                  <a:gd name="T22" fmla="*/ 103 w 297"/>
                  <a:gd name="T23" fmla="*/ 337 h 582"/>
                  <a:gd name="T24" fmla="*/ 142 w 297"/>
                  <a:gd name="T25" fmla="*/ 182 h 582"/>
                  <a:gd name="T26" fmla="*/ 116 w 297"/>
                  <a:gd name="T27" fmla="*/ 194 h 582"/>
                  <a:gd name="T28" fmla="*/ 194 w 297"/>
                  <a:gd name="T29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97" h="582">
                    <a:moveTo>
                      <a:pt x="194" y="0"/>
                    </a:moveTo>
                    <a:lnTo>
                      <a:pt x="39" y="247"/>
                    </a:lnTo>
                    <a:lnTo>
                      <a:pt x="0" y="362"/>
                    </a:lnTo>
                    <a:lnTo>
                      <a:pt x="0" y="479"/>
                    </a:lnTo>
                    <a:lnTo>
                      <a:pt x="52" y="557"/>
                    </a:lnTo>
                    <a:lnTo>
                      <a:pt x="142" y="582"/>
                    </a:lnTo>
                    <a:lnTo>
                      <a:pt x="219" y="557"/>
                    </a:lnTo>
                    <a:lnTo>
                      <a:pt x="272" y="505"/>
                    </a:lnTo>
                    <a:lnTo>
                      <a:pt x="297" y="440"/>
                    </a:lnTo>
                    <a:lnTo>
                      <a:pt x="207" y="454"/>
                    </a:lnTo>
                    <a:lnTo>
                      <a:pt x="129" y="402"/>
                    </a:lnTo>
                    <a:lnTo>
                      <a:pt x="103" y="337"/>
                    </a:lnTo>
                    <a:lnTo>
                      <a:pt x="142" y="182"/>
                    </a:lnTo>
                    <a:lnTo>
                      <a:pt x="116" y="194"/>
                    </a:lnTo>
                    <a:lnTo>
                      <a:pt x="194" y="0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84" name="Freeform 108">
                <a:extLst>
                  <a:ext uri="{FF2B5EF4-FFF2-40B4-BE49-F238E27FC236}">
                    <a16:creationId xmlns:a16="http://schemas.microsoft.com/office/drawing/2014/main" id="{6367562E-8743-3428-0230-6CCCBC256A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9" y="3680"/>
                <a:ext cx="81" cy="139"/>
              </a:xfrm>
              <a:custGeom>
                <a:avLst/>
                <a:gdLst>
                  <a:gd name="T0" fmla="*/ 25 w 322"/>
                  <a:gd name="T1" fmla="*/ 0 h 557"/>
                  <a:gd name="T2" fmla="*/ 0 w 322"/>
                  <a:gd name="T3" fmla="*/ 285 h 557"/>
                  <a:gd name="T4" fmla="*/ 38 w 322"/>
                  <a:gd name="T5" fmla="*/ 427 h 557"/>
                  <a:gd name="T6" fmla="*/ 128 w 322"/>
                  <a:gd name="T7" fmla="*/ 519 h 557"/>
                  <a:gd name="T8" fmla="*/ 207 w 322"/>
                  <a:gd name="T9" fmla="*/ 557 h 557"/>
                  <a:gd name="T10" fmla="*/ 310 w 322"/>
                  <a:gd name="T11" fmla="*/ 531 h 557"/>
                  <a:gd name="T12" fmla="*/ 322 w 322"/>
                  <a:gd name="T13" fmla="*/ 492 h 557"/>
                  <a:gd name="T14" fmla="*/ 322 w 322"/>
                  <a:gd name="T15" fmla="*/ 376 h 557"/>
                  <a:gd name="T16" fmla="*/ 193 w 322"/>
                  <a:gd name="T17" fmla="*/ 389 h 557"/>
                  <a:gd name="T18" fmla="*/ 142 w 322"/>
                  <a:gd name="T19" fmla="*/ 362 h 557"/>
                  <a:gd name="T20" fmla="*/ 65 w 322"/>
                  <a:gd name="T21" fmla="*/ 324 h 557"/>
                  <a:gd name="T22" fmla="*/ 51 w 322"/>
                  <a:gd name="T23" fmla="*/ 285 h 557"/>
                  <a:gd name="T24" fmla="*/ 25 w 322"/>
                  <a:gd name="T25" fmla="*/ 182 h 557"/>
                  <a:gd name="T26" fmla="*/ 25 w 322"/>
                  <a:gd name="T27" fmla="*/ 0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2" h="557">
                    <a:moveTo>
                      <a:pt x="25" y="0"/>
                    </a:moveTo>
                    <a:lnTo>
                      <a:pt x="0" y="285"/>
                    </a:lnTo>
                    <a:lnTo>
                      <a:pt x="38" y="427"/>
                    </a:lnTo>
                    <a:lnTo>
                      <a:pt x="128" y="519"/>
                    </a:lnTo>
                    <a:lnTo>
                      <a:pt x="207" y="557"/>
                    </a:lnTo>
                    <a:lnTo>
                      <a:pt x="310" y="531"/>
                    </a:lnTo>
                    <a:lnTo>
                      <a:pt x="322" y="492"/>
                    </a:lnTo>
                    <a:lnTo>
                      <a:pt x="322" y="376"/>
                    </a:lnTo>
                    <a:lnTo>
                      <a:pt x="193" y="389"/>
                    </a:lnTo>
                    <a:lnTo>
                      <a:pt x="142" y="362"/>
                    </a:lnTo>
                    <a:lnTo>
                      <a:pt x="65" y="324"/>
                    </a:lnTo>
                    <a:lnTo>
                      <a:pt x="51" y="285"/>
                    </a:lnTo>
                    <a:lnTo>
                      <a:pt x="25" y="182"/>
                    </a:lnTo>
                    <a:lnTo>
                      <a:pt x="25" y="0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85" name="Freeform 109">
                <a:extLst>
                  <a:ext uri="{FF2B5EF4-FFF2-40B4-BE49-F238E27FC236}">
                    <a16:creationId xmlns:a16="http://schemas.microsoft.com/office/drawing/2014/main" id="{3A0F2F96-75DD-42C8-7989-D5B5B7F551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0" y="3565"/>
                <a:ext cx="103" cy="98"/>
              </a:xfrm>
              <a:custGeom>
                <a:avLst/>
                <a:gdLst>
                  <a:gd name="T0" fmla="*/ 0 w 413"/>
                  <a:gd name="T1" fmla="*/ 144 h 389"/>
                  <a:gd name="T2" fmla="*/ 0 w 413"/>
                  <a:gd name="T3" fmla="*/ 364 h 389"/>
                  <a:gd name="T4" fmla="*/ 51 w 413"/>
                  <a:gd name="T5" fmla="*/ 389 h 389"/>
                  <a:gd name="T6" fmla="*/ 233 w 413"/>
                  <a:gd name="T7" fmla="*/ 389 h 389"/>
                  <a:gd name="T8" fmla="*/ 271 w 413"/>
                  <a:gd name="T9" fmla="*/ 272 h 389"/>
                  <a:gd name="T10" fmla="*/ 310 w 413"/>
                  <a:gd name="T11" fmla="*/ 182 h 389"/>
                  <a:gd name="T12" fmla="*/ 388 w 413"/>
                  <a:gd name="T13" fmla="*/ 52 h 389"/>
                  <a:gd name="T14" fmla="*/ 413 w 413"/>
                  <a:gd name="T15" fmla="*/ 14 h 389"/>
                  <a:gd name="T16" fmla="*/ 413 w 413"/>
                  <a:gd name="T17" fmla="*/ 0 h 389"/>
                  <a:gd name="T18" fmla="*/ 285 w 413"/>
                  <a:gd name="T19" fmla="*/ 65 h 389"/>
                  <a:gd name="T20" fmla="*/ 233 w 413"/>
                  <a:gd name="T21" fmla="*/ 117 h 389"/>
                  <a:gd name="T22" fmla="*/ 51 w 413"/>
                  <a:gd name="T23" fmla="*/ 130 h 389"/>
                  <a:gd name="T24" fmla="*/ 51 w 413"/>
                  <a:gd name="T25" fmla="*/ 130 h 389"/>
                  <a:gd name="T26" fmla="*/ 0 w 413"/>
                  <a:gd name="T27" fmla="*/ 144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13" h="389">
                    <a:moveTo>
                      <a:pt x="0" y="144"/>
                    </a:moveTo>
                    <a:lnTo>
                      <a:pt x="0" y="364"/>
                    </a:lnTo>
                    <a:lnTo>
                      <a:pt x="51" y="389"/>
                    </a:lnTo>
                    <a:lnTo>
                      <a:pt x="233" y="389"/>
                    </a:lnTo>
                    <a:lnTo>
                      <a:pt x="271" y="272"/>
                    </a:lnTo>
                    <a:lnTo>
                      <a:pt x="310" y="182"/>
                    </a:lnTo>
                    <a:lnTo>
                      <a:pt x="388" y="52"/>
                    </a:lnTo>
                    <a:lnTo>
                      <a:pt x="413" y="14"/>
                    </a:lnTo>
                    <a:lnTo>
                      <a:pt x="413" y="0"/>
                    </a:lnTo>
                    <a:lnTo>
                      <a:pt x="285" y="65"/>
                    </a:lnTo>
                    <a:lnTo>
                      <a:pt x="233" y="117"/>
                    </a:lnTo>
                    <a:lnTo>
                      <a:pt x="51" y="130"/>
                    </a:lnTo>
                    <a:lnTo>
                      <a:pt x="51" y="130"/>
                    </a:lnTo>
                    <a:lnTo>
                      <a:pt x="0" y="144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87" name="Freeform 110">
                <a:extLst>
                  <a:ext uri="{FF2B5EF4-FFF2-40B4-BE49-F238E27FC236}">
                    <a16:creationId xmlns:a16="http://schemas.microsoft.com/office/drawing/2014/main" id="{7320CAC2-FE04-1A4A-9DEF-9007D75DD2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8" y="3634"/>
                <a:ext cx="139" cy="62"/>
              </a:xfrm>
              <a:custGeom>
                <a:avLst/>
                <a:gdLst>
                  <a:gd name="T0" fmla="*/ 169 w 556"/>
                  <a:gd name="T1" fmla="*/ 0 h 246"/>
                  <a:gd name="T2" fmla="*/ 77 w 556"/>
                  <a:gd name="T3" fmla="*/ 25 h 246"/>
                  <a:gd name="T4" fmla="*/ 52 w 556"/>
                  <a:gd name="T5" fmla="*/ 51 h 246"/>
                  <a:gd name="T6" fmla="*/ 0 w 556"/>
                  <a:gd name="T7" fmla="*/ 78 h 246"/>
                  <a:gd name="T8" fmla="*/ 25 w 556"/>
                  <a:gd name="T9" fmla="*/ 142 h 246"/>
                  <a:gd name="T10" fmla="*/ 52 w 556"/>
                  <a:gd name="T11" fmla="*/ 206 h 246"/>
                  <a:gd name="T12" fmla="*/ 129 w 556"/>
                  <a:gd name="T13" fmla="*/ 246 h 246"/>
                  <a:gd name="T14" fmla="*/ 207 w 556"/>
                  <a:gd name="T15" fmla="*/ 246 h 246"/>
                  <a:gd name="T16" fmla="*/ 362 w 556"/>
                  <a:gd name="T17" fmla="*/ 181 h 246"/>
                  <a:gd name="T18" fmla="*/ 556 w 556"/>
                  <a:gd name="T19" fmla="*/ 38 h 246"/>
                  <a:gd name="T20" fmla="*/ 375 w 556"/>
                  <a:gd name="T21" fmla="*/ 129 h 246"/>
                  <a:gd name="T22" fmla="*/ 246 w 556"/>
                  <a:gd name="T23" fmla="*/ 155 h 246"/>
                  <a:gd name="T24" fmla="*/ 155 w 556"/>
                  <a:gd name="T25" fmla="*/ 116 h 246"/>
                  <a:gd name="T26" fmla="*/ 155 w 556"/>
                  <a:gd name="T27" fmla="*/ 64 h 246"/>
                  <a:gd name="T28" fmla="*/ 169 w 556"/>
                  <a:gd name="T29" fmla="*/ 64 h 246"/>
                  <a:gd name="T30" fmla="*/ 169 w 556"/>
                  <a:gd name="T31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56" h="246">
                    <a:moveTo>
                      <a:pt x="169" y="0"/>
                    </a:moveTo>
                    <a:lnTo>
                      <a:pt x="77" y="25"/>
                    </a:lnTo>
                    <a:lnTo>
                      <a:pt x="52" y="51"/>
                    </a:lnTo>
                    <a:lnTo>
                      <a:pt x="0" y="78"/>
                    </a:lnTo>
                    <a:lnTo>
                      <a:pt x="25" y="142"/>
                    </a:lnTo>
                    <a:lnTo>
                      <a:pt x="52" y="206"/>
                    </a:lnTo>
                    <a:lnTo>
                      <a:pt x="129" y="246"/>
                    </a:lnTo>
                    <a:lnTo>
                      <a:pt x="207" y="246"/>
                    </a:lnTo>
                    <a:lnTo>
                      <a:pt x="362" y="181"/>
                    </a:lnTo>
                    <a:lnTo>
                      <a:pt x="556" y="38"/>
                    </a:lnTo>
                    <a:lnTo>
                      <a:pt x="375" y="129"/>
                    </a:lnTo>
                    <a:lnTo>
                      <a:pt x="246" y="155"/>
                    </a:lnTo>
                    <a:lnTo>
                      <a:pt x="155" y="116"/>
                    </a:lnTo>
                    <a:lnTo>
                      <a:pt x="155" y="64"/>
                    </a:lnTo>
                    <a:lnTo>
                      <a:pt x="169" y="64"/>
                    </a:lnTo>
                    <a:lnTo>
                      <a:pt x="169" y="0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88" name="Freeform 111">
                <a:extLst>
                  <a:ext uri="{FF2B5EF4-FFF2-40B4-BE49-F238E27FC236}">
                    <a16:creationId xmlns:a16="http://schemas.microsoft.com/office/drawing/2014/main" id="{DCB23C99-CE3D-7BE6-30DC-C727E98D7A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5" y="3537"/>
                <a:ext cx="132" cy="84"/>
              </a:xfrm>
              <a:custGeom>
                <a:avLst/>
                <a:gdLst>
                  <a:gd name="T0" fmla="*/ 529 w 529"/>
                  <a:gd name="T1" fmla="*/ 310 h 337"/>
                  <a:gd name="T2" fmla="*/ 439 w 529"/>
                  <a:gd name="T3" fmla="*/ 324 h 337"/>
                  <a:gd name="T4" fmla="*/ 322 w 529"/>
                  <a:gd name="T5" fmla="*/ 337 h 337"/>
                  <a:gd name="T6" fmla="*/ 180 w 529"/>
                  <a:gd name="T7" fmla="*/ 337 h 337"/>
                  <a:gd name="T8" fmla="*/ 63 w 529"/>
                  <a:gd name="T9" fmla="*/ 272 h 337"/>
                  <a:gd name="T10" fmla="*/ 12 w 529"/>
                  <a:gd name="T11" fmla="*/ 207 h 337"/>
                  <a:gd name="T12" fmla="*/ 0 w 529"/>
                  <a:gd name="T13" fmla="*/ 117 h 337"/>
                  <a:gd name="T14" fmla="*/ 12 w 529"/>
                  <a:gd name="T15" fmla="*/ 39 h 337"/>
                  <a:gd name="T16" fmla="*/ 77 w 529"/>
                  <a:gd name="T17" fmla="*/ 0 h 337"/>
                  <a:gd name="T18" fmla="*/ 167 w 529"/>
                  <a:gd name="T19" fmla="*/ 0 h 337"/>
                  <a:gd name="T20" fmla="*/ 167 w 529"/>
                  <a:gd name="T21" fmla="*/ 117 h 337"/>
                  <a:gd name="T22" fmla="*/ 180 w 529"/>
                  <a:gd name="T23" fmla="*/ 207 h 337"/>
                  <a:gd name="T24" fmla="*/ 232 w 529"/>
                  <a:gd name="T25" fmla="*/ 246 h 337"/>
                  <a:gd name="T26" fmla="*/ 297 w 529"/>
                  <a:gd name="T27" fmla="*/ 285 h 337"/>
                  <a:gd name="T28" fmla="*/ 374 w 529"/>
                  <a:gd name="T29" fmla="*/ 298 h 337"/>
                  <a:gd name="T30" fmla="*/ 374 w 529"/>
                  <a:gd name="T31" fmla="*/ 298 h 337"/>
                  <a:gd name="T32" fmla="*/ 529 w 529"/>
                  <a:gd name="T33" fmla="*/ 310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29" h="337">
                    <a:moveTo>
                      <a:pt x="529" y="310"/>
                    </a:moveTo>
                    <a:lnTo>
                      <a:pt x="439" y="324"/>
                    </a:lnTo>
                    <a:lnTo>
                      <a:pt x="322" y="337"/>
                    </a:lnTo>
                    <a:lnTo>
                      <a:pt x="180" y="337"/>
                    </a:lnTo>
                    <a:lnTo>
                      <a:pt x="63" y="272"/>
                    </a:lnTo>
                    <a:lnTo>
                      <a:pt x="12" y="207"/>
                    </a:lnTo>
                    <a:lnTo>
                      <a:pt x="0" y="117"/>
                    </a:lnTo>
                    <a:lnTo>
                      <a:pt x="12" y="39"/>
                    </a:lnTo>
                    <a:lnTo>
                      <a:pt x="77" y="0"/>
                    </a:lnTo>
                    <a:lnTo>
                      <a:pt x="167" y="0"/>
                    </a:lnTo>
                    <a:lnTo>
                      <a:pt x="167" y="117"/>
                    </a:lnTo>
                    <a:lnTo>
                      <a:pt x="180" y="207"/>
                    </a:lnTo>
                    <a:lnTo>
                      <a:pt x="232" y="246"/>
                    </a:lnTo>
                    <a:lnTo>
                      <a:pt x="297" y="285"/>
                    </a:lnTo>
                    <a:lnTo>
                      <a:pt x="374" y="298"/>
                    </a:lnTo>
                    <a:lnTo>
                      <a:pt x="374" y="298"/>
                    </a:lnTo>
                    <a:lnTo>
                      <a:pt x="529" y="310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89" name="Freeform 112">
                <a:extLst>
                  <a:ext uri="{FF2B5EF4-FFF2-40B4-BE49-F238E27FC236}">
                    <a16:creationId xmlns:a16="http://schemas.microsoft.com/office/drawing/2014/main" id="{F9B04482-6C33-D008-C05C-D9799EF3BF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9" y="3413"/>
                <a:ext cx="646" cy="321"/>
              </a:xfrm>
              <a:custGeom>
                <a:avLst/>
                <a:gdLst>
                  <a:gd name="T0" fmla="*/ 285 w 2586"/>
                  <a:gd name="T1" fmla="*/ 1205 h 1282"/>
                  <a:gd name="T2" fmla="*/ 854 w 2586"/>
                  <a:gd name="T3" fmla="*/ 1102 h 1282"/>
                  <a:gd name="T4" fmla="*/ 983 w 2586"/>
                  <a:gd name="T5" fmla="*/ 1165 h 1282"/>
                  <a:gd name="T6" fmla="*/ 1073 w 2586"/>
                  <a:gd name="T7" fmla="*/ 1230 h 1282"/>
                  <a:gd name="T8" fmla="*/ 1113 w 2586"/>
                  <a:gd name="T9" fmla="*/ 985 h 1282"/>
                  <a:gd name="T10" fmla="*/ 1357 w 2586"/>
                  <a:gd name="T11" fmla="*/ 803 h 1282"/>
                  <a:gd name="T12" fmla="*/ 1604 w 2586"/>
                  <a:gd name="T13" fmla="*/ 1023 h 1282"/>
                  <a:gd name="T14" fmla="*/ 1487 w 2586"/>
                  <a:gd name="T15" fmla="*/ 1152 h 1282"/>
                  <a:gd name="T16" fmla="*/ 1448 w 2586"/>
                  <a:gd name="T17" fmla="*/ 998 h 1282"/>
                  <a:gd name="T18" fmla="*/ 1293 w 2586"/>
                  <a:gd name="T19" fmla="*/ 1010 h 1282"/>
                  <a:gd name="T20" fmla="*/ 1357 w 2586"/>
                  <a:gd name="T21" fmla="*/ 1218 h 1282"/>
                  <a:gd name="T22" fmla="*/ 1681 w 2586"/>
                  <a:gd name="T23" fmla="*/ 1127 h 1282"/>
                  <a:gd name="T24" fmla="*/ 1939 w 2586"/>
                  <a:gd name="T25" fmla="*/ 1282 h 1282"/>
                  <a:gd name="T26" fmla="*/ 2236 w 2586"/>
                  <a:gd name="T27" fmla="*/ 1205 h 1282"/>
                  <a:gd name="T28" fmla="*/ 2392 w 2586"/>
                  <a:gd name="T29" fmla="*/ 1256 h 1282"/>
                  <a:gd name="T30" fmla="*/ 2534 w 2586"/>
                  <a:gd name="T31" fmla="*/ 1140 h 1282"/>
                  <a:gd name="T32" fmla="*/ 2379 w 2586"/>
                  <a:gd name="T33" fmla="*/ 1088 h 1282"/>
                  <a:gd name="T34" fmla="*/ 2223 w 2586"/>
                  <a:gd name="T35" fmla="*/ 1088 h 1282"/>
                  <a:gd name="T36" fmla="*/ 2146 w 2586"/>
                  <a:gd name="T37" fmla="*/ 1075 h 1282"/>
                  <a:gd name="T38" fmla="*/ 2056 w 2586"/>
                  <a:gd name="T39" fmla="*/ 920 h 1282"/>
                  <a:gd name="T40" fmla="*/ 1901 w 2586"/>
                  <a:gd name="T41" fmla="*/ 1075 h 1282"/>
                  <a:gd name="T42" fmla="*/ 1914 w 2586"/>
                  <a:gd name="T43" fmla="*/ 1179 h 1282"/>
                  <a:gd name="T44" fmla="*/ 1694 w 2586"/>
                  <a:gd name="T45" fmla="*/ 920 h 1282"/>
                  <a:gd name="T46" fmla="*/ 1320 w 2586"/>
                  <a:gd name="T47" fmla="*/ 725 h 1282"/>
                  <a:gd name="T48" fmla="*/ 699 w 2586"/>
                  <a:gd name="T49" fmla="*/ 1037 h 1282"/>
                  <a:gd name="T50" fmla="*/ 893 w 2586"/>
                  <a:gd name="T51" fmla="*/ 635 h 1282"/>
                  <a:gd name="T52" fmla="*/ 1073 w 2586"/>
                  <a:gd name="T53" fmla="*/ 480 h 1282"/>
                  <a:gd name="T54" fmla="*/ 1009 w 2586"/>
                  <a:gd name="T55" fmla="*/ 687 h 1282"/>
                  <a:gd name="T56" fmla="*/ 1241 w 2586"/>
                  <a:gd name="T57" fmla="*/ 635 h 1282"/>
                  <a:gd name="T58" fmla="*/ 1060 w 2586"/>
                  <a:gd name="T59" fmla="*/ 388 h 1282"/>
                  <a:gd name="T60" fmla="*/ 776 w 2586"/>
                  <a:gd name="T61" fmla="*/ 376 h 1282"/>
                  <a:gd name="T62" fmla="*/ 544 w 2586"/>
                  <a:gd name="T63" fmla="*/ 221 h 1282"/>
                  <a:gd name="T64" fmla="*/ 711 w 2586"/>
                  <a:gd name="T65" fmla="*/ 233 h 1282"/>
                  <a:gd name="T66" fmla="*/ 724 w 2586"/>
                  <a:gd name="T67" fmla="*/ 13 h 1282"/>
                  <a:gd name="T68" fmla="*/ 492 w 2586"/>
                  <a:gd name="T69" fmla="*/ 53 h 1282"/>
                  <a:gd name="T70" fmla="*/ 465 w 2586"/>
                  <a:gd name="T71" fmla="*/ 337 h 1282"/>
                  <a:gd name="T72" fmla="*/ 323 w 2586"/>
                  <a:gd name="T73" fmla="*/ 545 h 1282"/>
                  <a:gd name="T74" fmla="*/ 465 w 2586"/>
                  <a:gd name="T75" fmla="*/ 674 h 1282"/>
                  <a:gd name="T76" fmla="*/ 582 w 2586"/>
                  <a:gd name="T77" fmla="*/ 466 h 1282"/>
                  <a:gd name="T78" fmla="*/ 530 w 2586"/>
                  <a:gd name="T79" fmla="*/ 388 h 1282"/>
                  <a:gd name="T80" fmla="*/ 828 w 2586"/>
                  <a:gd name="T81" fmla="*/ 570 h 1282"/>
                  <a:gd name="T82" fmla="*/ 660 w 2586"/>
                  <a:gd name="T83" fmla="*/ 945 h 1282"/>
                  <a:gd name="T84" fmla="*/ 465 w 2586"/>
                  <a:gd name="T85" fmla="*/ 1062 h 1282"/>
                  <a:gd name="T86" fmla="*/ 517 w 2586"/>
                  <a:gd name="T87" fmla="*/ 791 h 1282"/>
                  <a:gd name="T88" fmla="*/ 350 w 2586"/>
                  <a:gd name="T89" fmla="*/ 752 h 1282"/>
                  <a:gd name="T90" fmla="*/ 363 w 2586"/>
                  <a:gd name="T91" fmla="*/ 1023 h 1282"/>
                  <a:gd name="T92" fmla="*/ 143 w 2586"/>
                  <a:gd name="T93" fmla="*/ 1115 h 1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586" h="1282">
                    <a:moveTo>
                      <a:pt x="0" y="1115"/>
                    </a:moveTo>
                    <a:lnTo>
                      <a:pt x="117" y="1152"/>
                    </a:lnTo>
                    <a:lnTo>
                      <a:pt x="285" y="1205"/>
                    </a:lnTo>
                    <a:lnTo>
                      <a:pt x="544" y="1192"/>
                    </a:lnTo>
                    <a:lnTo>
                      <a:pt x="763" y="1115"/>
                    </a:lnTo>
                    <a:lnTo>
                      <a:pt x="854" y="1102"/>
                    </a:lnTo>
                    <a:lnTo>
                      <a:pt x="918" y="1102"/>
                    </a:lnTo>
                    <a:lnTo>
                      <a:pt x="957" y="1115"/>
                    </a:lnTo>
                    <a:lnTo>
                      <a:pt x="983" y="1165"/>
                    </a:lnTo>
                    <a:lnTo>
                      <a:pt x="970" y="1192"/>
                    </a:lnTo>
                    <a:lnTo>
                      <a:pt x="1021" y="1230"/>
                    </a:lnTo>
                    <a:lnTo>
                      <a:pt x="1073" y="1230"/>
                    </a:lnTo>
                    <a:lnTo>
                      <a:pt x="1138" y="1127"/>
                    </a:lnTo>
                    <a:lnTo>
                      <a:pt x="1125" y="1062"/>
                    </a:lnTo>
                    <a:lnTo>
                      <a:pt x="1113" y="985"/>
                    </a:lnTo>
                    <a:lnTo>
                      <a:pt x="1021" y="932"/>
                    </a:lnTo>
                    <a:lnTo>
                      <a:pt x="1229" y="803"/>
                    </a:lnTo>
                    <a:lnTo>
                      <a:pt x="1357" y="803"/>
                    </a:lnTo>
                    <a:lnTo>
                      <a:pt x="1487" y="829"/>
                    </a:lnTo>
                    <a:lnTo>
                      <a:pt x="1577" y="932"/>
                    </a:lnTo>
                    <a:lnTo>
                      <a:pt x="1604" y="1023"/>
                    </a:lnTo>
                    <a:lnTo>
                      <a:pt x="1604" y="1088"/>
                    </a:lnTo>
                    <a:lnTo>
                      <a:pt x="1552" y="1127"/>
                    </a:lnTo>
                    <a:lnTo>
                      <a:pt x="1487" y="1152"/>
                    </a:lnTo>
                    <a:lnTo>
                      <a:pt x="1410" y="1140"/>
                    </a:lnTo>
                    <a:lnTo>
                      <a:pt x="1460" y="1062"/>
                    </a:lnTo>
                    <a:lnTo>
                      <a:pt x="1448" y="998"/>
                    </a:lnTo>
                    <a:lnTo>
                      <a:pt x="1383" y="985"/>
                    </a:lnTo>
                    <a:lnTo>
                      <a:pt x="1332" y="958"/>
                    </a:lnTo>
                    <a:lnTo>
                      <a:pt x="1293" y="1010"/>
                    </a:lnTo>
                    <a:lnTo>
                      <a:pt x="1293" y="1102"/>
                    </a:lnTo>
                    <a:lnTo>
                      <a:pt x="1293" y="1140"/>
                    </a:lnTo>
                    <a:lnTo>
                      <a:pt x="1357" y="1218"/>
                    </a:lnTo>
                    <a:lnTo>
                      <a:pt x="1460" y="1244"/>
                    </a:lnTo>
                    <a:lnTo>
                      <a:pt x="1577" y="1230"/>
                    </a:lnTo>
                    <a:lnTo>
                      <a:pt x="1681" y="1127"/>
                    </a:lnTo>
                    <a:lnTo>
                      <a:pt x="1810" y="1192"/>
                    </a:lnTo>
                    <a:lnTo>
                      <a:pt x="1861" y="1256"/>
                    </a:lnTo>
                    <a:lnTo>
                      <a:pt x="1939" y="1282"/>
                    </a:lnTo>
                    <a:lnTo>
                      <a:pt x="2068" y="1282"/>
                    </a:lnTo>
                    <a:lnTo>
                      <a:pt x="2133" y="1230"/>
                    </a:lnTo>
                    <a:lnTo>
                      <a:pt x="2236" y="1205"/>
                    </a:lnTo>
                    <a:lnTo>
                      <a:pt x="2288" y="1205"/>
                    </a:lnTo>
                    <a:lnTo>
                      <a:pt x="2340" y="1230"/>
                    </a:lnTo>
                    <a:lnTo>
                      <a:pt x="2392" y="1256"/>
                    </a:lnTo>
                    <a:lnTo>
                      <a:pt x="2443" y="1269"/>
                    </a:lnTo>
                    <a:lnTo>
                      <a:pt x="2586" y="1192"/>
                    </a:lnTo>
                    <a:lnTo>
                      <a:pt x="2534" y="1140"/>
                    </a:lnTo>
                    <a:lnTo>
                      <a:pt x="2470" y="1152"/>
                    </a:lnTo>
                    <a:lnTo>
                      <a:pt x="2430" y="1152"/>
                    </a:lnTo>
                    <a:lnTo>
                      <a:pt x="2379" y="1088"/>
                    </a:lnTo>
                    <a:lnTo>
                      <a:pt x="2353" y="1075"/>
                    </a:lnTo>
                    <a:lnTo>
                      <a:pt x="2276" y="1075"/>
                    </a:lnTo>
                    <a:lnTo>
                      <a:pt x="2223" y="1088"/>
                    </a:lnTo>
                    <a:lnTo>
                      <a:pt x="2173" y="1115"/>
                    </a:lnTo>
                    <a:lnTo>
                      <a:pt x="2133" y="1115"/>
                    </a:lnTo>
                    <a:lnTo>
                      <a:pt x="2146" y="1075"/>
                    </a:lnTo>
                    <a:lnTo>
                      <a:pt x="2146" y="1010"/>
                    </a:lnTo>
                    <a:lnTo>
                      <a:pt x="2108" y="932"/>
                    </a:lnTo>
                    <a:lnTo>
                      <a:pt x="2056" y="920"/>
                    </a:lnTo>
                    <a:lnTo>
                      <a:pt x="1914" y="958"/>
                    </a:lnTo>
                    <a:lnTo>
                      <a:pt x="1901" y="1010"/>
                    </a:lnTo>
                    <a:lnTo>
                      <a:pt x="1901" y="1075"/>
                    </a:lnTo>
                    <a:lnTo>
                      <a:pt x="1978" y="1127"/>
                    </a:lnTo>
                    <a:lnTo>
                      <a:pt x="1978" y="1179"/>
                    </a:lnTo>
                    <a:lnTo>
                      <a:pt x="1914" y="1179"/>
                    </a:lnTo>
                    <a:lnTo>
                      <a:pt x="1836" y="1140"/>
                    </a:lnTo>
                    <a:lnTo>
                      <a:pt x="1745" y="1049"/>
                    </a:lnTo>
                    <a:lnTo>
                      <a:pt x="1694" y="920"/>
                    </a:lnTo>
                    <a:lnTo>
                      <a:pt x="1552" y="765"/>
                    </a:lnTo>
                    <a:lnTo>
                      <a:pt x="1448" y="725"/>
                    </a:lnTo>
                    <a:lnTo>
                      <a:pt x="1320" y="725"/>
                    </a:lnTo>
                    <a:lnTo>
                      <a:pt x="1163" y="765"/>
                    </a:lnTo>
                    <a:lnTo>
                      <a:pt x="724" y="1037"/>
                    </a:lnTo>
                    <a:lnTo>
                      <a:pt x="699" y="1037"/>
                    </a:lnTo>
                    <a:lnTo>
                      <a:pt x="699" y="1010"/>
                    </a:lnTo>
                    <a:lnTo>
                      <a:pt x="841" y="791"/>
                    </a:lnTo>
                    <a:lnTo>
                      <a:pt x="893" y="635"/>
                    </a:lnTo>
                    <a:lnTo>
                      <a:pt x="957" y="518"/>
                    </a:lnTo>
                    <a:lnTo>
                      <a:pt x="1021" y="480"/>
                    </a:lnTo>
                    <a:lnTo>
                      <a:pt x="1073" y="480"/>
                    </a:lnTo>
                    <a:lnTo>
                      <a:pt x="1073" y="531"/>
                    </a:lnTo>
                    <a:lnTo>
                      <a:pt x="1021" y="570"/>
                    </a:lnTo>
                    <a:lnTo>
                      <a:pt x="1009" y="687"/>
                    </a:lnTo>
                    <a:lnTo>
                      <a:pt x="1073" y="725"/>
                    </a:lnTo>
                    <a:lnTo>
                      <a:pt x="1163" y="725"/>
                    </a:lnTo>
                    <a:lnTo>
                      <a:pt x="1241" y="635"/>
                    </a:lnTo>
                    <a:lnTo>
                      <a:pt x="1229" y="531"/>
                    </a:lnTo>
                    <a:lnTo>
                      <a:pt x="1190" y="415"/>
                    </a:lnTo>
                    <a:lnTo>
                      <a:pt x="1060" y="388"/>
                    </a:lnTo>
                    <a:lnTo>
                      <a:pt x="957" y="415"/>
                    </a:lnTo>
                    <a:lnTo>
                      <a:pt x="854" y="492"/>
                    </a:lnTo>
                    <a:lnTo>
                      <a:pt x="776" y="376"/>
                    </a:lnTo>
                    <a:lnTo>
                      <a:pt x="699" y="324"/>
                    </a:lnTo>
                    <a:lnTo>
                      <a:pt x="557" y="221"/>
                    </a:lnTo>
                    <a:lnTo>
                      <a:pt x="544" y="221"/>
                    </a:lnTo>
                    <a:lnTo>
                      <a:pt x="557" y="156"/>
                    </a:lnTo>
                    <a:lnTo>
                      <a:pt x="607" y="208"/>
                    </a:lnTo>
                    <a:lnTo>
                      <a:pt x="711" y="233"/>
                    </a:lnTo>
                    <a:lnTo>
                      <a:pt x="776" y="168"/>
                    </a:lnTo>
                    <a:lnTo>
                      <a:pt x="789" y="91"/>
                    </a:lnTo>
                    <a:lnTo>
                      <a:pt x="724" y="13"/>
                    </a:lnTo>
                    <a:lnTo>
                      <a:pt x="672" y="13"/>
                    </a:lnTo>
                    <a:lnTo>
                      <a:pt x="582" y="0"/>
                    </a:lnTo>
                    <a:lnTo>
                      <a:pt x="492" y="53"/>
                    </a:lnTo>
                    <a:lnTo>
                      <a:pt x="440" y="168"/>
                    </a:lnTo>
                    <a:lnTo>
                      <a:pt x="453" y="246"/>
                    </a:lnTo>
                    <a:lnTo>
                      <a:pt x="465" y="337"/>
                    </a:lnTo>
                    <a:lnTo>
                      <a:pt x="427" y="363"/>
                    </a:lnTo>
                    <a:lnTo>
                      <a:pt x="337" y="415"/>
                    </a:lnTo>
                    <a:lnTo>
                      <a:pt x="323" y="545"/>
                    </a:lnTo>
                    <a:lnTo>
                      <a:pt x="350" y="608"/>
                    </a:lnTo>
                    <a:lnTo>
                      <a:pt x="388" y="661"/>
                    </a:lnTo>
                    <a:lnTo>
                      <a:pt x="465" y="674"/>
                    </a:lnTo>
                    <a:lnTo>
                      <a:pt x="582" y="596"/>
                    </a:lnTo>
                    <a:lnTo>
                      <a:pt x="582" y="531"/>
                    </a:lnTo>
                    <a:lnTo>
                      <a:pt x="582" y="466"/>
                    </a:lnTo>
                    <a:lnTo>
                      <a:pt x="530" y="441"/>
                    </a:lnTo>
                    <a:lnTo>
                      <a:pt x="492" y="428"/>
                    </a:lnTo>
                    <a:lnTo>
                      <a:pt x="530" y="388"/>
                    </a:lnTo>
                    <a:lnTo>
                      <a:pt x="672" y="428"/>
                    </a:lnTo>
                    <a:lnTo>
                      <a:pt x="789" y="505"/>
                    </a:lnTo>
                    <a:lnTo>
                      <a:pt x="828" y="570"/>
                    </a:lnTo>
                    <a:lnTo>
                      <a:pt x="828" y="635"/>
                    </a:lnTo>
                    <a:lnTo>
                      <a:pt x="751" y="816"/>
                    </a:lnTo>
                    <a:lnTo>
                      <a:pt x="660" y="945"/>
                    </a:lnTo>
                    <a:lnTo>
                      <a:pt x="621" y="1010"/>
                    </a:lnTo>
                    <a:lnTo>
                      <a:pt x="544" y="1049"/>
                    </a:lnTo>
                    <a:lnTo>
                      <a:pt x="465" y="1062"/>
                    </a:lnTo>
                    <a:lnTo>
                      <a:pt x="504" y="945"/>
                    </a:lnTo>
                    <a:lnTo>
                      <a:pt x="517" y="868"/>
                    </a:lnTo>
                    <a:lnTo>
                      <a:pt x="517" y="791"/>
                    </a:lnTo>
                    <a:lnTo>
                      <a:pt x="492" y="778"/>
                    </a:lnTo>
                    <a:lnTo>
                      <a:pt x="440" y="752"/>
                    </a:lnTo>
                    <a:lnTo>
                      <a:pt x="350" y="752"/>
                    </a:lnTo>
                    <a:lnTo>
                      <a:pt x="350" y="803"/>
                    </a:lnTo>
                    <a:lnTo>
                      <a:pt x="363" y="932"/>
                    </a:lnTo>
                    <a:lnTo>
                      <a:pt x="363" y="1023"/>
                    </a:lnTo>
                    <a:lnTo>
                      <a:pt x="260" y="1088"/>
                    </a:lnTo>
                    <a:lnTo>
                      <a:pt x="143" y="1115"/>
                    </a:lnTo>
                    <a:lnTo>
                      <a:pt x="143" y="1115"/>
                    </a:lnTo>
                    <a:lnTo>
                      <a:pt x="0" y="1115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97" name="Freeform 113">
                <a:extLst>
                  <a:ext uri="{FF2B5EF4-FFF2-40B4-BE49-F238E27FC236}">
                    <a16:creationId xmlns:a16="http://schemas.microsoft.com/office/drawing/2014/main" id="{631399A6-C55B-3EFE-9895-A2598F7B34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3" y="3672"/>
                <a:ext cx="998" cy="84"/>
              </a:xfrm>
              <a:custGeom>
                <a:avLst/>
                <a:gdLst>
                  <a:gd name="T0" fmla="*/ 0 w 3993"/>
                  <a:gd name="T1" fmla="*/ 0 h 336"/>
                  <a:gd name="T2" fmla="*/ 52 w 3993"/>
                  <a:gd name="T3" fmla="*/ 116 h 336"/>
                  <a:gd name="T4" fmla="*/ 129 w 3993"/>
                  <a:gd name="T5" fmla="*/ 181 h 336"/>
                  <a:gd name="T6" fmla="*/ 232 w 3993"/>
                  <a:gd name="T7" fmla="*/ 233 h 336"/>
                  <a:gd name="T8" fmla="*/ 439 w 3993"/>
                  <a:gd name="T9" fmla="*/ 285 h 336"/>
                  <a:gd name="T10" fmla="*/ 543 w 3993"/>
                  <a:gd name="T11" fmla="*/ 311 h 336"/>
                  <a:gd name="T12" fmla="*/ 828 w 3993"/>
                  <a:gd name="T13" fmla="*/ 336 h 336"/>
                  <a:gd name="T14" fmla="*/ 3993 w 3993"/>
                  <a:gd name="T15" fmla="*/ 336 h 336"/>
                  <a:gd name="T16" fmla="*/ 3993 w 3993"/>
                  <a:gd name="T17" fmla="*/ 33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93" h="336">
                    <a:moveTo>
                      <a:pt x="0" y="0"/>
                    </a:moveTo>
                    <a:lnTo>
                      <a:pt x="52" y="116"/>
                    </a:lnTo>
                    <a:lnTo>
                      <a:pt x="129" y="181"/>
                    </a:lnTo>
                    <a:lnTo>
                      <a:pt x="232" y="233"/>
                    </a:lnTo>
                    <a:lnTo>
                      <a:pt x="439" y="285"/>
                    </a:lnTo>
                    <a:lnTo>
                      <a:pt x="543" y="311"/>
                    </a:lnTo>
                    <a:lnTo>
                      <a:pt x="828" y="336"/>
                    </a:lnTo>
                    <a:lnTo>
                      <a:pt x="3993" y="336"/>
                    </a:lnTo>
                    <a:lnTo>
                      <a:pt x="3993" y="336"/>
                    </a:lnTo>
                  </a:path>
                </a:pathLst>
              </a:custGeom>
              <a:noFill/>
              <a:ln w="0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</p:grpSp>
        <p:grpSp>
          <p:nvGrpSpPr>
            <p:cNvPr id="18" name="Group 114">
              <a:extLst>
                <a:ext uri="{FF2B5EF4-FFF2-40B4-BE49-F238E27FC236}">
                  <a16:creationId xmlns:a16="http://schemas.microsoft.com/office/drawing/2014/main" id="{429CF377-E154-FD2B-E4A6-1B4DBC4D2B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31271" y="5762625"/>
              <a:ext cx="2638425" cy="1011238"/>
              <a:chOff x="2919" y="3334"/>
              <a:chExt cx="1353" cy="497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52" name="Freeform 115">
                <a:extLst>
                  <a:ext uri="{FF2B5EF4-FFF2-40B4-BE49-F238E27FC236}">
                    <a16:creationId xmlns:a16="http://schemas.microsoft.com/office/drawing/2014/main" id="{6F6995D6-4FB0-082A-C10E-B23732BD52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1" y="3536"/>
                <a:ext cx="1099" cy="295"/>
              </a:xfrm>
              <a:custGeom>
                <a:avLst/>
                <a:gdLst>
                  <a:gd name="T0" fmla="*/ 0 w 4396"/>
                  <a:gd name="T1" fmla="*/ 996 h 1178"/>
                  <a:gd name="T2" fmla="*/ 3697 w 4396"/>
                  <a:gd name="T3" fmla="*/ 971 h 1178"/>
                  <a:gd name="T4" fmla="*/ 3917 w 4396"/>
                  <a:gd name="T5" fmla="*/ 893 h 1178"/>
                  <a:gd name="T6" fmla="*/ 4059 w 4396"/>
                  <a:gd name="T7" fmla="*/ 776 h 1178"/>
                  <a:gd name="T8" fmla="*/ 4111 w 4396"/>
                  <a:gd name="T9" fmla="*/ 686 h 1178"/>
                  <a:gd name="T10" fmla="*/ 4150 w 4396"/>
                  <a:gd name="T11" fmla="*/ 595 h 1178"/>
                  <a:gd name="T12" fmla="*/ 4163 w 4396"/>
                  <a:gd name="T13" fmla="*/ 452 h 1178"/>
                  <a:gd name="T14" fmla="*/ 4111 w 4396"/>
                  <a:gd name="T15" fmla="*/ 349 h 1178"/>
                  <a:gd name="T16" fmla="*/ 4059 w 4396"/>
                  <a:gd name="T17" fmla="*/ 387 h 1178"/>
                  <a:gd name="T18" fmla="*/ 3892 w 4396"/>
                  <a:gd name="T19" fmla="*/ 439 h 1178"/>
                  <a:gd name="T20" fmla="*/ 3762 w 4396"/>
                  <a:gd name="T21" fmla="*/ 401 h 1178"/>
                  <a:gd name="T22" fmla="*/ 3697 w 4396"/>
                  <a:gd name="T23" fmla="*/ 284 h 1178"/>
                  <a:gd name="T24" fmla="*/ 3737 w 4396"/>
                  <a:gd name="T25" fmla="*/ 129 h 1178"/>
                  <a:gd name="T26" fmla="*/ 3789 w 4396"/>
                  <a:gd name="T27" fmla="*/ 64 h 1178"/>
                  <a:gd name="T28" fmla="*/ 3866 w 4396"/>
                  <a:gd name="T29" fmla="*/ 25 h 1178"/>
                  <a:gd name="T30" fmla="*/ 3956 w 4396"/>
                  <a:gd name="T31" fmla="*/ 0 h 1178"/>
                  <a:gd name="T32" fmla="*/ 4086 w 4396"/>
                  <a:gd name="T33" fmla="*/ 25 h 1178"/>
                  <a:gd name="T34" fmla="*/ 4176 w 4396"/>
                  <a:gd name="T35" fmla="*/ 77 h 1178"/>
                  <a:gd name="T36" fmla="*/ 4293 w 4396"/>
                  <a:gd name="T37" fmla="*/ 245 h 1178"/>
                  <a:gd name="T38" fmla="*/ 4370 w 4396"/>
                  <a:gd name="T39" fmla="*/ 310 h 1178"/>
                  <a:gd name="T40" fmla="*/ 4396 w 4396"/>
                  <a:gd name="T41" fmla="*/ 452 h 1178"/>
                  <a:gd name="T42" fmla="*/ 4396 w 4396"/>
                  <a:gd name="T43" fmla="*/ 621 h 1178"/>
                  <a:gd name="T44" fmla="*/ 4266 w 4396"/>
                  <a:gd name="T45" fmla="*/ 829 h 1178"/>
                  <a:gd name="T46" fmla="*/ 4111 w 4396"/>
                  <a:gd name="T47" fmla="*/ 984 h 1178"/>
                  <a:gd name="T48" fmla="*/ 3982 w 4396"/>
                  <a:gd name="T49" fmla="*/ 1062 h 1178"/>
                  <a:gd name="T50" fmla="*/ 3852 w 4396"/>
                  <a:gd name="T51" fmla="*/ 1113 h 1178"/>
                  <a:gd name="T52" fmla="*/ 3737 w 4396"/>
                  <a:gd name="T53" fmla="*/ 1139 h 1178"/>
                  <a:gd name="T54" fmla="*/ 0 w 4396"/>
                  <a:gd name="T55" fmla="*/ 1139 h 1178"/>
                  <a:gd name="T56" fmla="*/ 0 w 4396"/>
                  <a:gd name="T57" fmla="*/ 1178 h 1178"/>
                  <a:gd name="T58" fmla="*/ 0 w 4396"/>
                  <a:gd name="T59" fmla="*/ 996 h 1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396" h="1178">
                    <a:moveTo>
                      <a:pt x="0" y="996"/>
                    </a:moveTo>
                    <a:lnTo>
                      <a:pt x="3697" y="971"/>
                    </a:lnTo>
                    <a:lnTo>
                      <a:pt x="3917" y="893"/>
                    </a:lnTo>
                    <a:lnTo>
                      <a:pt x="4059" y="776"/>
                    </a:lnTo>
                    <a:lnTo>
                      <a:pt x="4111" y="686"/>
                    </a:lnTo>
                    <a:lnTo>
                      <a:pt x="4150" y="595"/>
                    </a:lnTo>
                    <a:lnTo>
                      <a:pt x="4163" y="452"/>
                    </a:lnTo>
                    <a:lnTo>
                      <a:pt x="4111" y="349"/>
                    </a:lnTo>
                    <a:lnTo>
                      <a:pt x="4059" y="387"/>
                    </a:lnTo>
                    <a:lnTo>
                      <a:pt x="3892" y="439"/>
                    </a:lnTo>
                    <a:lnTo>
                      <a:pt x="3762" y="401"/>
                    </a:lnTo>
                    <a:lnTo>
                      <a:pt x="3697" y="284"/>
                    </a:lnTo>
                    <a:lnTo>
                      <a:pt x="3737" y="129"/>
                    </a:lnTo>
                    <a:lnTo>
                      <a:pt x="3789" y="64"/>
                    </a:lnTo>
                    <a:lnTo>
                      <a:pt x="3866" y="25"/>
                    </a:lnTo>
                    <a:lnTo>
                      <a:pt x="3956" y="0"/>
                    </a:lnTo>
                    <a:lnTo>
                      <a:pt x="4086" y="25"/>
                    </a:lnTo>
                    <a:lnTo>
                      <a:pt x="4176" y="77"/>
                    </a:lnTo>
                    <a:lnTo>
                      <a:pt x="4293" y="245"/>
                    </a:lnTo>
                    <a:lnTo>
                      <a:pt x="4370" y="310"/>
                    </a:lnTo>
                    <a:lnTo>
                      <a:pt x="4396" y="452"/>
                    </a:lnTo>
                    <a:lnTo>
                      <a:pt x="4396" y="621"/>
                    </a:lnTo>
                    <a:lnTo>
                      <a:pt x="4266" y="829"/>
                    </a:lnTo>
                    <a:lnTo>
                      <a:pt x="4111" y="984"/>
                    </a:lnTo>
                    <a:lnTo>
                      <a:pt x="3982" y="1062"/>
                    </a:lnTo>
                    <a:lnTo>
                      <a:pt x="3852" y="1113"/>
                    </a:lnTo>
                    <a:lnTo>
                      <a:pt x="3737" y="1139"/>
                    </a:lnTo>
                    <a:lnTo>
                      <a:pt x="0" y="1139"/>
                    </a:lnTo>
                    <a:lnTo>
                      <a:pt x="0" y="1178"/>
                    </a:lnTo>
                    <a:lnTo>
                      <a:pt x="0" y="996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3" name="Freeform 116">
                <a:extLst>
                  <a:ext uri="{FF2B5EF4-FFF2-40B4-BE49-F238E27FC236}">
                    <a16:creationId xmlns:a16="http://schemas.microsoft.com/office/drawing/2014/main" id="{DB9FD57E-E720-4673-7A26-1034754046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9" y="3672"/>
                <a:ext cx="998" cy="84"/>
              </a:xfrm>
              <a:custGeom>
                <a:avLst/>
                <a:gdLst>
                  <a:gd name="T0" fmla="*/ 3994 w 3994"/>
                  <a:gd name="T1" fmla="*/ 0 h 337"/>
                  <a:gd name="T2" fmla="*/ 3943 w 3994"/>
                  <a:gd name="T3" fmla="*/ 117 h 337"/>
                  <a:gd name="T4" fmla="*/ 3865 w 3994"/>
                  <a:gd name="T5" fmla="*/ 182 h 337"/>
                  <a:gd name="T6" fmla="*/ 3761 w 3994"/>
                  <a:gd name="T7" fmla="*/ 234 h 337"/>
                  <a:gd name="T8" fmla="*/ 3555 w 3994"/>
                  <a:gd name="T9" fmla="*/ 285 h 337"/>
                  <a:gd name="T10" fmla="*/ 3451 w 3994"/>
                  <a:gd name="T11" fmla="*/ 312 h 337"/>
                  <a:gd name="T12" fmla="*/ 3167 w 3994"/>
                  <a:gd name="T13" fmla="*/ 337 h 337"/>
                  <a:gd name="T14" fmla="*/ 0 w 3994"/>
                  <a:gd name="T15" fmla="*/ 337 h 337"/>
                  <a:gd name="T16" fmla="*/ 0 w 3994"/>
                  <a:gd name="T17" fmla="*/ 337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94" h="337">
                    <a:moveTo>
                      <a:pt x="3994" y="0"/>
                    </a:moveTo>
                    <a:lnTo>
                      <a:pt x="3943" y="117"/>
                    </a:lnTo>
                    <a:lnTo>
                      <a:pt x="3865" y="182"/>
                    </a:lnTo>
                    <a:lnTo>
                      <a:pt x="3761" y="234"/>
                    </a:lnTo>
                    <a:lnTo>
                      <a:pt x="3555" y="285"/>
                    </a:lnTo>
                    <a:lnTo>
                      <a:pt x="3451" y="312"/>
                    </a:lnTo>
                    <a:lnTo>
                      <a:pt x="3167" y="337"/>
                    </a:lnTo>
                    <a:lnTo>
                      <a:pt x="0" y="337"/>
                    </a:lnTo>
                    <a:lnTo>
                      <a:pt x="0" y="337"/>
                    </a:lnTo>
                  </a:path>
                </a:pathLst>
              </a:custGeom>
              <a:noFill/>
              <a:ln w="0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4" name="Freeform 117">
                <a:extLst>
                  <a:ext uri="{FF2B5EF4-FFF2-40B4-BE49-F238E27FC236}">
                    <a16:creationId xmlns:a16="http://schemas.microsoft.com/office/drawing/2014/main" id="{0030610C-5961-7117-AE6E-C5D5B77D89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8" y="3334"/>
                <a:ext cx="217" cy="198"/>
              </a:xfrm>
              <a:custGeom>
                <a:avLst/>
                <a:gdLst>
                  <a:gd name="T0" fmla="*/ 867 w 867"/>
                  <a:gd name="T1" fmla="*/ 790 h 790"/>
                  <a:gd name="T2" fmla="*/ 815 w 867"/>
                  <a:gd name="T3" fmla="*/ 725 h 790"/>
                  <a:gd name="T4" fmla="*/ 776 w 867"/>
                  <a:gd name="T5" fmla="*/ 673 h 790"/>
                  <a:gd name="T6" fmla="*/ 724 w 867"/>
                  <a:gd name="T7" fmla="*/ 595 h 790"/>
                  <a:gd name="T8" fmla="*/ 711 w 867"/>
                  <a:gd name="T9" fmla="*/ 531 h 790"/>
                  <a:gd name="T10" fmla="*/ 711 w 867"/>
                  <a:gd name="T11" fmla="*/ 465 h 790"/>
                  <a:gd name="T12" fmla="*/ 751 w 867"/>
                  <a:gd name="T13" fmla="*/ 388 h 790"/>
                  <a:gd name="T14" fmla="*/ 789 w 867"/>
                  <a:gd name="T15" fmla="*/ 323 h 790"/>
                  <a:gd name="T16" fmla="*/ 815 w 867"/>
                  <a:gd name="T17" fmla="*/ 272 h 790"/>
                  <a:gd name="T18" fmla="*/ 789 w 867"/>
                  <a:gd name="T19" fmla="*/ 245 h 790"/>
                  <a:gd name="T20" fmla="*/ 724 w 867"/>
                  <a:gd name="T21" fmla="*/ 207 h 790"/>
                  <a:gd name="T22" fmla="*/ 686 w 867"/>
                  <a:gd name="T23" fmla="*/ 207 h 790"/>
                  <a:gd name="T24" fmla="*/ 608 w 867"/>
                  <a:gd name="T25" fmla="*/ 207 h 790"/>
                  <a:gd name="T26" fmla="*/ 557 w 867"/>
                  <a:gd name="T27" fmla="*/ 245 h 790"/>
                  <a:gd name="T28" fmla="*/ 517 w 867"/>
                  <a:gd name="T29" fmla="*/ 245 h 790"/>
                  <a:gd name="T30" fmla="*/ 492 w 867"/>
                  <a:gd name="T31" fmla="*/ 233 h 790"/>
                  <a:gd name="T32" fmla="*/ 492 w 867"/>
                  <a:gd name="T33" fmla="*/ 193 h 790"/>
                  <a:gd name="T34" fmla="*/ 454 w 867"/>
                  <a:gd name="T35" fmla="*/ 155 h 790"/>
                  <a:gd name="T36" fmla="*/ 427 w 867"/>
                  <a:gd name="T37" fmla="*/ 103 h 790"/>
                  <a:gd name="T38" fmla="*/ 350 w 867"/>
                  <a:gd name="T39" fmla="*/ 90 h 790"/>
                  <a:gd name="T40" fmla="*/ 247 w 867"/>
                  <a:gd name="T41" fmla="*/ 90 h 790"/>
                  <a:gd name="T42" fmla="*/ 195 w 867"/>
                  <a:gd name="T43" fmla="*/ 77 h 790"/>
                  <a:gd name="T44" fmla="*/ 104 w 867"/>
                  <a:gd name="T45" fmla="*/ 26 h 790"/>
                  <a:gd name="T46" fmla="*/ 65 w 867"/>
                  <a:gd name="T47" fmla="*/ 0 h 790"/>
                  <a:gd name="T48" fmla="*/ 27 w 867"/>
                  <a:gd name="T49" fmla="*/ 0 h 790"/>
                  <a:gd name="T50" fmla="*/ 0 w 867"/>
                  <a:gd name="T51" fmla="*/ 51 h 790"/>
                  <a:gd name="T52" fmla="*/ 40 w 867"/>
                  <a:gd name="T53" fmla="*/ 103 h 790"/>
                  <a:gd name="T54" fmla="*/ 92 w 867"/>
                  <a:gd name="T55" fmla="*/ 155 h 790"/>
                  <a:gd name="T56" fmla="*/ 130 w 867"/>
                  <a:gd name="T57" fmla="*/ 193 h 790"/>
                  <a:gd name="T58" fmla="*/ 156 w 867"/>
                  <a:gd name="T59" fmla="*/ 258 h 790"/>
                  <a:gd name="T60" fmla="*/ 207 w 867"/>
                  <a:gd name="T61" fmla="*/ 350 h 790"/>
                  <a:gd name="T62" fmla="*/ 260 w 867"/>
                  <a:gd name="T63" fmla="*/ 388 h 790"/>
                  <a:gd name="T64" fmla="*/ 337 w 867"/>
                  <a:gd name="T65" fmla="*/ 440 h 790"/>
                  <a:gd name="T66" fmla="*/ 260 w 867"/>
                  <a:gd name="T67" fmla="*/ 518 h 790"/>
                  <a:gd name="T68" fmla="*/ 233 w 867"/>
                  <a:gd name="T69" fmla="*/ 582 h 790"/>
                  <a:gd name="T70" fmla="*/ 233 w 867"/>
                  <a:gd name="T71" fmla="*/ 673 h 790"/>
                  <a:gd name="T72" fmla="*/ 297 w 867"/>
                  <a:gd name="T73" fmla="*/ 764 h 790"/>
                  <a:gd name="T74" fmla="*/ 375 w 867"/>
                  <a:gd name="T75" fmla="*/ 712 h 790"/>
                  <a:gd name="T76" fmla="*/ 427 w 867"/>
                  <a:gd name="T77" fmla="*/ 673 h 790"/>
                  <a:gd name="T78" fmla="*/ 504 w 867"/>
                  <a:gd name="T79" fmla="*/ 660 h 790"/>
                  <a:gd name="T80" fmla="*/ 582 w 867"/>
                  <a:gd name="T81" fmla="*/ 673 h 790"/>
                  <a:gd name="T82" fmla="*/ 582 w 867"/>
                  <a:gd name="T83" fmla="*/ 673 h 790"/>
                  <a:gd name="T84" fmla="*/ 867 w 867"/>
                  <a:gd name="T85" fmla="*/ 790 h 7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67" h="790">
                    <a:moveTo>
                      <a:pt x="867" y="790"/>
                    </a:moveTo>
                    <a:lnTo>
                      <a:pt x="815" y="725"/>
                    </a:lnTo>
                    <a:lnTo>
                      <a:pt x="776" y="673"/>
                    </a:lnTo>
                    <a:lnTo>
                      <a:pt x="724" y="595"/>
                    </a:lnTo>
                    <a:lnTo>
                      <a:pt x="711" y="531"/>
                    </a:lnTo>
                    <a:lnTo>
                      <a:pt x="711" y="465"/>
                    </a:lnTo>
                    <a:lnTo>
                      <a:pt x="751" y="388"/>
                    </a:lnTo>
                    <a:lnTo>
                      <a:pt x="789" y="323"/>
                    </a:lnTo>
                    <a:lnTo>
                      <a:pt x="815" y="272"/>
                    </a:lnTo>
                    <a:lnTo>
                      <a:pt x="789" y="245"/>
                    </a:lnTo>
                    <a:lnTo>
                      <a:pt x="724" y="207"/>
                    </a:lnTo>
                    <a:lnTo>
                      <a:pt x="686" y="207"/>
                    </a:lnTo>
                    <a:lnTo>
                      <a:pt x="608" y="207"/>
                    </a:lnTo>
                    <a:lnTo>
                      <a:pt x="557" y="245"/>
                    </a:lnTo>
                    <a:lnTo>
                      <a:pt x="517" y="245"/>
                    </a:lnTo>
                    <a:lnTo>
                      <a:pt x="492" y="233"/>
                    </a:lnTo>
                    <a:lnTo>
                      <a:pt x="492" y="193"/>
                    </a:lnTo>
                    <a:lnTo>
                      <a:pt x="454" y="155"/>
                    </a:lnTo>
                    <a:lnTo>
                      <a:pt x="427" y="103"/>
                    </a:lnTo>
                    <a:lnTo>
                      <a:pt x="350" y="90"/>
                    </a:lnTo>
                    <a:lnTo>
                      <a:pt x="247" y="90"/>
                    </a:lnTo>
                    <a:lnTo>
                      <a:pt x="195" y="77"/>
                    </a:lnTo>
                    <a:lnTo>
                      <a:pt x="104" y="26"/>
                    </a:lnTo>
                    <a:lnTo>
                      <a:pt x="65" y="0"/>
                    </a:lnTo>
                    <a:lnTo>
                      <a:pt x="27" y="0"/>
                    </a:lnTo>
                    <a:lnTo>
                      <a:pt x="0" y="51"/>
                    </a:lnTo>
                    <a:lnTo>
                      <a:pt x="40" y="103"/>
                    </a:lnTo>
                    <a:lnTo>
                      <a:pt x="92" y="155"/>
                    </a:lnTo>
                    <a:lnTo>
                      <a:pt x="130" y="193"/>
                    </a:lnTo>
                    <a:lnTo>
                      <a:pt x="156" y="258"/>
                    </a:lnTo>
                    <a:lnTo>
                      <a:pt x="207" y="350"/>
                    </a:lnTo>
                    <a:lnTo>
                      <a:pt x="260" y="388"/>
                    </a:lnTo>
                    <a:lnTo>
                      <a:pt x="337" y="440"/>
                    </a:lnTo>
                    <a:lnTo>
                      <a:pt x="260" y="518"/>
                    </a:lnTo>
                    <a:lnTo>
                      <a:pt x="233" y="582"/>
                    </a:lnTo>
                    <a:lnTo>
                      <a:pt x="233" y="673"/>
                    </a:lnTo>
                    <a:lnTo>
                      <a:pt x="297" y="764"/>
                    </a:lnTo>
                    <a:lnTo>
                      <a:pt x="375" y="712"/>
                    </a:lnTo>
                    <a:lnTo>
                      <a:pt x="427" y="673"/>
                    </a:lnTo>
                    <a:lnTo>
                      <a:pt x="504" y="660"/>
                    </a:lnTo>
                    <a:lnTo>
                      <a:pt x="582" y="673"/>
                    </a:lnTo>
                    <a:lnTo>
                      <a:pt x="582" y="673"/>
                    </a:lnTo>
                    <a:lnTo>
                      <a:pt x="867" y="790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5" name="Freeform 118">
                <a:extLst>
                  <a:ext uri="{FF2B5EF4-FFF2-40B4-BE49-F238E27FC236}">
                    <a16:creationId xmlns:a16="http://schemas.microsoft.com/office/drawing/2014/main" id="{01919A40-2530-124B-287C-020BBE32B8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7" y="3563"/>
                <a:ext cx="103" cy="98"/>
              </a:xfrm>
              <a:custGeom>
                <a:avLst/>
                <a:gdLst>
                  <a:gd name="T0" fmla="*/ 414 w 414"/>
                  <a:gd name="T1" fmla="*/ 143 h 388"/>
                  <a:gd name="T2" fmla="*/ 414 w 414"/>
                  <a:gd name="T3" fmla="*/ 363 h 388"/>
                  <a:gd name="T4" fmla="*/ 362 w 414"/>
                  <a:gd name="T5" fmla="*/ 388 h 388"/>
                  <a:gd name="T6" fmla="*/ 181 w 414"/>
                  <a:gd name="T7" fmla="*/ 388 h 388"/>
                  <a:gd name="T8" fmla="*/ 142 w 414"/>
                  <a:gd name="T9" fmla="*/ 272 h 388"/>
                  <a:gd name="T10" fmla="*/ 103 w 414"/>
                  <a:gd name="T11" fmla="*/ 181 h 388"/>
                  <a:gd name="T12" fmla="*/ 25 w 414"/>
                  <a:gd name="T13" fmla="*/ 51 h 388"/>
                  <a:gd name="T14" fmla="*/ 0 w 414"/>
                  <a:gd name="T15" fmla="*/ 13 h 388"/>
                  <a:gd name="T16" fmla="*/ 0 w 414"/>
                  <a:gd name="T17" fmla="*/ 0 h 388"/>
                  <a:gd name="T18" fmla="*/ 129 w 414"/>
                  <a:gd name="T19" fmla="*/ 65 h 388"/>
                  <a:gd name="T20" fmla="*/ 181 w 414"/>
                  <a:gd name="T21" fmla="*/ 116 h 388"/>
                  <a:gd name="T22" fmla="*/ 362 w 414"/>
                  <a:gd name="T23" fmla="*/ 130 h 388"/>
                  <a:gd name="T24" fmla="*/ 362 w 414"/>
                  <a:gd name="T25" fmla="*/ 130 h 388"/>
                  <a:gd name="T26" fmla="*/ 414 w 414"/>
                  <a:gd name="T27" fmla="*/ 143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14" h="388">
                    <a:moveTo>
                      <a:pt x="414" y="143"/>
                    </a:moveTo>
                    <a:lnTo>
                      <a:pt x="414" y="363"/>
                    </a:lnTo>
                    <a:lnTo>
                      <a:pt x="362" y="388"/>
                    </a:lnTo>
                    <a:lnTo>
                      <a:pt x="181" y="388"/>
                    </a:lnTo>
                    <a:lnTo>
                      <a:pt x="142" y="272"/>
                    </a:lnTo>
                    <a:lnTo>
                      <a:pt x="103" y="181"/>
                    </a:lnTo>
                    <a:lnTo>
                      <a:pt x="25" y="51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129" y="65"/>
                    </a:lnTo>
                    <a:lnTo>
                      <a:pt x="181" y="116"/>
                    </a:lnTo>
                    <a:lnTo>
                      <a:pt x="362" y="130"/>
                    </a:lnTo>
                    <a:lnTo>
                      <a:pt x="362" y="130"/>
                    </a:lnTo>
                    <a:lnTo>
                      <a:pt x="414" y="143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6" name="Freeform 119">
                <a:extLst>
                  <a:ext uri="{FF2B5EF4-FFF2-40B4-BE49-F238E27FC236}">
                    <a16:creationId xmlns:a16="http://schemas.microsoft.com/office/drawing/2014/main" id="{089322A4-94EB-A05B-76FD-A9583A8FFD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5" y="3412"/>
                <a:ext cx="646" cy="320"/>
              </a:xfrm>
              <a:custGeom>
                <a:avLst/>
                <a:gdLst>
                  <a:gd name="T0" fmla="*/ 2301 w 2587"/>
                  <a:gd name="T1" fmla="*/ 1206 h 1283"/>
                  <a:gd name="T2" fmla="*/ 1734 w 2587"/>
                  <a:gd name="T3" fmla="*/ 1102 h 1283"/>
                  <a:gd name="T4" fmla="*/ 1604 w 2587"/>
                  <a:gd name="T5" fmla="*/ 1166 h 1283"/>
                  <a:gd name="T6" fmla="*/ 1513 w 2587"/>
                  <a:gd name="T7" fmla="*/ 1231 h 1283"/>
                  <a:gd name="T8" fmla="*/ 1474 w 2587"/>
                  <a:gd name="T9" fmla="*/ 985 h 1283"/>
                  <a:gd name="T10" fmla="*/ 1229 w 2587"/>
                  <a:gd name="T11" fmla="*/ 804 h 1283"/>
                  <a:gd name="T12" fmla="*/ 983 w 2587"/>
                  <a:gd name="T13" fmla="*/ 1024 h 1283"/>
                  <a:gd name="T14" fmla="*/ 1100 w 2587"/>
                  <a:gd name="T15" fmla="*/ 1153 h 1283"/>
                  <a:gd name="T16" fmla="*/ 1138 w 2587"/>
                  <a:gd name="T17" fmla="*/ 999 h 1283"/>
                  <a:gd name="T18" fmla="*/ 1293 w 2587"/>
                  <a:gd name="T19" fmla="*/ 1011 h 1283"/>
                  <a:gd name="T20" fmla="*/ 1229 w 2587"/>
                  <a:gd name="T21" fmla="*/ 1219 h 1283"/>
                  <a:gd name="T22" fmla="*/ 906 w 2587"/>
                  <a:gd name="T23" fmla="*/ 1127 h 1283"/>
                  <a:gd name="T24" fmla="*/ 647 w 2587"/>
                  <a:gd name="T25" fmla="*/ 1283 h 1283"/>
                  <a:gd name="T26" fmla="*/ 349 w 2587"/>
                  <a:gd name="T27" fmla="*/ 1206 h 1283"/>
                  <a:gd name="T28" fmla="*/ 195 w 2587"/>
                  <a:gd name="T29" fmla="*/ 1256 h 1283"/>
                  <a:gd name="T30" fmla="*/ 52 w 2587"/>
                  <a:gd name="T31" fmla="*/ 1141 h 1283"/>
                  <a:gd name="T32" fmla="*/ 207 w 2587"/>
                  <a:gd name="T33" fmla="*/ 1089 h 1283"/>
                  <a:gd name="T34" fmla="*/ 362 w 2587"/>
                  <a:gd name="T35" fmla="*/ 1089 h 1283"/>
                  <a:gd name="T36" fmla="*/ 440 w 2587"/>
                  <a:gd name="T37" fmla="*/ 1076 h 1283"/>
                  <a:gd name="T38" fmla="*/ 531 w 2587"/>
                  <a:gd name="T39" fmla="*/ 920 h 1283"/>
                  <a:gd name="T40" fmla="*/ 686 w 2587"/>
                  <a:gd name="T41" fmla="*/ 1076 h 1283"/>
                  <a:gd name="T42" fmla="*/ 673 w 2587"/>
                  <a:gd name="T43" fmla="*/ 1179 h 1283"/>
                  <a:gd name="T44" fmla="*/ 893 w 2587"/>
                  <a:gd name="T45" fmla="*/ 920 h 1283"/>
                  <a:gd name="T46" fmla="*/ 1267 w 2587"/>
                  <a:gd name="T47" fmla="*/ 726 h 1283"/>
                  <a:gd name="T48" fmla="*/ 1888 w 2587"/>
                  <a:gd name="T49" fmla="*/ 1037 h 1283"/>
                  <a:gd name="T50" fmla="*/ 1694 w 2587"/>
                  <a:gd name="T51" fmla="*/ 635 h 1283"/>
                  <a:gd name="T52" fmla="*/ 1513 w 2587"/>
                  <a:gd name="T53" fmla="*/ 480 h 1283"/>
                  <a:gd name="T54" fmla="*/ 1577 w 2587"/>
                  <a:gd name="T55" fmla="*/ 687 h 1283"/>
                  <a:gd name="T56" fmla="*/ 1345 w 2587"/>
                  <a:gd name="T57" fmla="*/ 635 h 1283"/>
                  <a:gd name="T58" fmla="*/ 1527 w 2587"/>
                  <a:gd name="T59" fmla="*/ 389 h 1283"/>
                  <a:gd name="T60" fmla="*/ 1811 w 2587"/>
                  <a:gd name="T61" fmla="*/ 377 h 1283"/>
                  <a:gd name="T62" fmla="*/ 2043 w 2587"/>
                  <a:gd name="T63" fmla="*/ 221 h 1283"/>
                  <a:gd name="T64" fmla="*/ 1876 w 2587"/>
                  <a:gd name="T65" fmla="*/ 234 h 1283"/>
                  <a:gd name="T66" fmla="*/ 1862 w 2587"/>
                  <a:gd name="T67" fmla="*/ 13 h 1283"/>
                  <a:gd name="T68" fmla="*/ 2095 w 2587"/>
                  <a:gd name="T69" fmla="*/ 53 h 1283"/>
                  <a:gd name="T70" fmla="*/ 2121 w 2587"/>
                  <a:gd name="T71" fmla="*/ 337 h 1283"/>
                  <a:gd name="T72" fmla="*/ 2263 w 2587"/>
                  <a:gd name="T73" fmla="*/ 545 h 1283"/>
                  <a:gd name="T74" fmla="*/ 2121 w 2587"/>
                  <a:gd name="T75" fmla="*/ 675 h 1283"/>
                  <a:gd name="T76" fmla="*/ 2004 w 2587"/>
                  <a:gd name="T77" fmla="*/ 467 h 1283"/>
                  <a:gd name="T78" fmla="*/ 2056 w 2587"/>
                  <a:gd name="T79" fmla="*/ 389 h 1283"/>
                  <a:gd name="T80" fmla="*/ 1759 w 2587"/>
                  <a:gd name="T81" fmla="*/ 570 h 1283"/>
                  <a:gd name="T82" fmla="*/ 1927 w 2587"/>
                  <a:gd name="T83" fmla="*/ 946 h 1283"/>
                  <a:gd name="T84" fmla="*/ 2121 w 2587"/>
                  <a:gd name="T85" fmla="*/ 1062 h 1283"/>
                  <a:gd name="T86" fmla="*/ 2069 w 2587"/>
                  <a:gd name="T87" fmla="*/ 792 h 1283"/>
                  <a:gd name="T88" fmla="*/ 2238 w 2587"/>
                  <a:gd name="T89" fmla="*/ 752 h 1283"/>
                  <a:gd name="T90" fmla="*/ 2224 w 2587"/>
                  <a:gd name="T91" fmla="*/ 1024 h 1283"/>
                  <a:gd name="T92" fmla="*/ 2443 w 2587"/>
                  <a:gd name="T93" fmla="*/ 1115 h 1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587" h="1283">
                    <a:moveTo>
                      <a:pt x="2587" y="1115"/>
                    </a:moveTo>
                    <a:lnTo>
                      <a:pt x="2470" y="1153"/>
                    </a:lnTo>
                    <a:lnTo>
                      <a:pt x="2301" y="1206"/>
                    </a:lnTo>
                    <a:lnTo>
                      <a:pt x="2043" y="1192"/>
                    </a:lnTo>
                    <a:lnTo>
                      <a:pt x="1824" y="1115"/>
                    </a:lnTo>
                    <a:lnTo>
                      <a:pt x="1734" y="1102"/>
                    </a:lnTo>
                    <a:lnTo>
                      <a:pt x="1669" y="1102"/>
                    </a:lnTo>
                    <a:lnTo>
                      <a:pt x="1630" y="1115"/>
                    </a:lnTo>
                    <a:lnTo>
                      <a:pt x="1604" y="1166"/>
                    </a:lnTo>
                    <a:lnTo>
                      <a:pt x="1617" y="1192"/>
                    </a:lnTo>
                    <a:lnTo>
                      <a:pt x="1565" y="1231"/>
                    </a:lnTo>
                    <a:lnTo>
                      <a:pt x="1513" y="1231"/>
                    </a:lnTo>
                    <a:lnTo>
                      <a:pt x="1448" y="1127"/>
                    </a:lnTo>
                    <a:lnTo>
                      <a:pt x="1462" y="1062"/>
                    </a:lnTo>
                    <a:lnTo>
                      <a:pt x="1474" y="985"/>
                    </a:lnTo>
                    <a:lnTo>
                      <a:pt x="1565" y="933"/>
                    </a:lnTo>
                    <a:lnTo>
                      <a:pt x="1357" y="804"/>
                    </a:lnTo>
                    <a:lnTo>
                      <a:pt x="1229" y="804"/>
                    </a:lnTo>
                    <a:lnTo>
                      <a:pt x="1100" y="829"/>
                    </a:lnTo>
                    <a:lnTo>
                      <a:pt x="1009" y="933"/>
                    </a:lnTo>
                    <a:lnTo>
                      <a:pt x="983" y="1024"/>
                    </a:lnTo>
                    <a:lnTo>
                      <a:pt x="983" y="1089"/>
                    </a:lnTo>
                    <a:lnTo>
                      <a:pt x="1035" y="1127"/>
                    </a:lnTo>
                    <a:lnTo>
                      <a:pt x="1100" y="1153"/>
                    </a:lnTo>
                    <a:lnTo>
                      <a:pt x="1177" y="1141"/>
                    </a:lnTo>
                    <a:lnTo>
                      <a:pt x="1126" y="1062"/>
                    </a:lnTo>
                    <a:lnTo>
                      <a:pt x="1138" y="999"/>
                    </a:lnTo>
                    <a:lnTo>
                      <a:pt x="1203" y="985"/>
                    </a:lnTo>
                    <a:lnTo>
                      <a:pt x="1255" y="959"/>
                    </a:lnTo>
                    <a:lnTo>
                      <a:pt x="1293" y="1011"/>
                    </a:lnTo>
                    <a:lnTo>
                      <a:pt x="1293" y="1102"/>
                    </a:lnTo>
                    <a:lnTo>
                      <a:pt x="1293" y="1141"/>
                    </a:lnTo>
                    <a:lnTo>
                      <a:pt x="1229" y="1219"/>
                    </a:lnTo>
                    <a:lnTo>
                      <a:pt x="1126" y="1244"/>
                    </a:lnTo>
                    <a:lnTo>
                      <a:pt x="1009" y="1231"/>
                    </a:lnTo>
                    <a:lnTo>
                      <a:pt x="906" y="1127"/>
                    </a:lnTo>
                    <a:lnTo>
                      <a:pt x="776" y="1192"/>
                    </a:lnTo>
                    <a:lnTo>
                      <a:pt x="725" y="1256"/>
                    </a:lnTo>
                    <a:lnTo>
                      <a:pt x="647" y="1283"/>
                    </a:lnTo>
                    <a:lnTo>
                      <a:pt x="518" y="1283"/>
                    </a:lnTo>
                    <a:lnTo>
                      <a:pt x="452" y="1231"/>
                    </a:lnTo>
                    <a:lnTo>
                      <a:pt x="349" y="1206"/>
                    </a:lnTo>
                    <a:lnTo>
                      <a:pt x="298" y="1206"/>
                    </a:lnTo>
                    <a:lnTo>
                      <a:pt x="247" y="1231"/>
                    </a:lnTo>
                    <a:lnTo>
                      <a:pt x="195" y="1256"/>
                    </a:lnTo>
                    <a:lnTo>
                      <a:pt x="143" y="1269"/>
                    </a:lnTo>
                    <a:lnTo>
                      <a:pt x="0" y="1192"/>
                    </a:lnTo>
                    <a:lnTo>
                      <a:pt x="52" y="1141"/>
                    </a:lnTo>
                    <a:lnTo>
                      <a:pt x="117" y="1153"/>
                    </a:lnTo>
                    <a:lnTo>
                      <a:pt x="155" y="1153"/>
                    </a:lnTo>
                    <a:lnTo>
                      <a:pt x="207" y="1089"/>
                    </a:lnTo>
                    <a:lnTo>
                      <a:pt x="233" y="1076"/>
                    </a:lnTo>
                    <a:lnTo>
                      <a:pt x="310" y="1076"/>
                    </a:lnTo>
                    <a:lnTo>
                      <a:pt x="362" y="1089"/>
                    </a:lnTo>
                    <a:lnTo>
                      <a:pt x="414" y="1115"/>
                    </a:lnTo>
                    <a:lnTo>
                      <a:pt x="452" y="1115"/>
                    </a:lnTo>
                    <a:lnTo>
                      <a:pt x="440" y="1076"/>
                    </a:lnTo>
                    <a:lnTo>
                      <a:pt x="440" y="1011"/>
                    </a:lnTo>
                    <a:lnTo>
                      <a:pt x="479" y="933"/>
                    </a:lnTo>
                    <a:lnTo>
                      <a:pt x="531" y="920"/>
                    </a:lnTo>
                    <a:lnTo>
                      <a:pt x="673" y="959"/>
                    </a:lnTo>
                    <a:lnTo>
                      <a:pt x="686" y="1011"/>
                    </a:lnTo>
                    <a:lnTo>
                      <a:pt x="686" y="1076"/>
                    </a:lnTo>
                    <a:lnTo>
                      <a:pt x="609" y="1127"/>
                    </a:lnTo>
                    <a:lnTo>
                      <a:pt x="609" y="1179"/>
                    </a:lnTo>
                    <a:lnTo>
                      <a:pt x="673" y="1179"/>
                    </a:lnTo>
                    <a:lnTo>
                      <a:pt x="751" y="1141"/>
                    </a:lnTo>
                    <a:lnTo>
                      <a:pt x="841" y="1049"/>
                    </a:lnTo>
                    <a:lnTo>
                      <a:pt x="893" y="920"/>
                    </a:lnTo>
                    <a:lnTo>
                      <a:pt x="1035" y="765"/>
                    </a:lnTo>
                    <a:lnTo>
                      <a:pt x="1138" y="726"/>
                    </a:lnTo>
                    <a:lnTo>
                      <a:pt x="1267" y="726"/>
                    </a:lnTo>
                    <a:lnTo>
                      <a:pt x="1423" y="765"/>
                    </a:lnTo>
                    <a:lnTo>
                      <a:pt x="1862" y="1037"/>
                    </a:lnTo>
                    <a:lnTo>
                      <a:pt x="1888" y="1037"/>
                    </a:lnTo>
                    <a:lnTo>
                      <a:pt x="1888" y="1011"/>
                    </a:lnTo>
                    <a:lnTo>
                      <a:pt x="1746" y="792"/>
                    </a:lnTo>
                    <a:lnTo>
                      <a:pt x="1694" y="635"/>
                    </a:lnTo>
                    <a:lnTo>
                      <a:pt x="1630" y="519"/>
                    </a:lnTo>
                    <a:lnTo>
                      <a:pt x="1565" y="480"/>
                    </a:lnTo>
                    <a:lnTo>
                      <a:pt x="1513" y="480"/>
                    </a:lnTo>
                    <a:lnTo>
                      <a:pt x="1513" y="532"/>
                    </a:lnTo>
                    <a:lnTo>
                      <a:pt x="1565" y="570"/>
                    </a:lnTo>
                    <a:lnTo>
                      <a:pt x="1577" y="687"/>
                    </a:lnTo>
                    <a:lnTo>
                      <a:pt x="1513" y="726"/>
                    </a:lnTo>
                    <a:lnTo>
                      <a:pt x="1423" y="726"/>
                    </a:lnTo>
                    <a:lnTo>
                      <a:pt x="1345" y="635"/>
                    </a:lnTo>
                    <a:lnTo>
                      <a:pt x="1357" y="532"/>
                    </a:lnTo>
                    <a:lnTo>
                      <a:pt x="1397" y="415"/>
                    </a:lnTo>
                    <a:lnTo>
                      <a:pt x="1527" y="389"/>
                    </a:lnTo>
                    <a:lnTo>
                      <a:pt x="1630" y="415"/>
                    </a:lnTo>
                    <a:lnTo>
                      <a:pt x="1734" y="492"/>
                    </a:lnTo>
                    <a:lnTo>
                      <a:pt x="1811" y="377"/>
                    </a:lnTo>
                    <a:lnTo>
                      <a:pt x="1888" y="325"/>
                    </a:lnTo>
                    <a:lnTo>
                      <a:pt x="2031" y="221"/>
                    </a:lnTo>
                    <a:lnTo>
                      <a:pt x="2043" y="221"/>
                    </a:lnTo>
                    <a:lnTo>
                      <a:pt x="2031" y="157"/>
                    </a:lnTo>
                    <a:lnTo>
                      <a:pt x="1979" y="208"/>
                    </a:lnTo>
                    <a:lnTo>
                      <a:pt x="1876" y="234"/>
                    </a:lnTo>
                    <a:lnTo>
                      <a:pt x="1811" y="169"/>
                    </a:lnTo>
                    <a:lnTo>
                      <a:pt x="1797" y="92"/>
                    </a:lnTo>
                    <a:lnTo>
                      <a:pt x="1862" y="13"/>
                    </a:lnTo>
                    <a:lnTo>
                      <a:pt x="1914" y="13"/>
                    </a:lnTo>
                    <a:lnTo>
                      <a:pt x="2004" y="0"/>
                    </a:lnTo>
                    <a:lnTo>
                      <a:pt x="2095" y="53"/>
                    </a:lnTo>
                    <a:lnTo>
                      <a:pt x="2146" y="169"/>
                    </a:lnTo>
                    <a:lnTo>
                      <a:pt x="2134" y="247"/>
                    </a:lnTo>
                    <a:lnTo>
                      <a:pt x="2121" y="337"/>
                    </a:lnTo>
                    <a:lnTo>
                      <a:pt x="2159" y="363"/>
                    </a:lnTo>
                    <a:lnTo>
                      <a:pt x="2250" y="415"/>
                    </a:lnTo>
                    <a:lnTo>
                      <a:pt x="2263" y="545"/>
                    </a:lnTo>
                    <a:lnTo>
                      <a:pt x="2238" y="609"/>
                    </a:lnTo>
                    <a:lnTo>
                      <a:pt x="2198" y="662"/>
                    </a:lnTo>
                    <a:lnTo>
                      <a:pt x="2121" y="675"/>
                    </a:lnTo>
                    <a:lnTo>
                      <a:pt x="2004" y="597"/>
                    </a:lnTo>
                    <a:lnTo>
                      <a:pt x="2004" y="532"/>
                    </a:lnTo>
                    <a:lnTo>
                      <a:pt x="2004" y="467"/>
                    </a:lnTo>
                    <a:lnTo>
                      <a:pt x="2056" y="442"/>
                    </a:lnTo>
                    <a:lnTo>
                      <a:pt x="2095" y="428"/>
                    </a:lnTo>
                    <a:lnTo>
                      <a:pt x="2056" y="389"/>
                    </a:lnTo>
                    <a:lnTo>
                      <a:pt x="1914" y="428"/>
                    </a:lnTo>
                    <a:lnTo>
                      <a:pt x="1797" y="505"/>
                    </a:lnTo>
                    <a:lnTo>
                      <a:pt x="1759" y="570"/>
                    </a:lnTo>
                    <a:lnTo>
                      <a:pt x="1759" y="635"/>
                    </a:lnTo>
                    <a:lnTo>
                      <a:pt x="1836" y="817"/>
                    </a:lnTo>
                    <a:lnTo>
                      <a:pt x="1927" y="946"/>
                    </a:lnTo>
                    <a:lnTo>
                      <a:pt x="1966" y="1011"/>
                    </a:lnTo>
                    <a:lnTo>
                      <a:pt x="2043" y="1049"/>
                    </a:lnTo>
                    <a:lnTo>
                      <a:pt x="2121" y="1062"/>
                    </a:lnTo>
                    <a:lnTo>
                      <a:pt x="2082" y="946"/>
                    </a:lnTo>
                    <a:lnTo>
                      <a:pt x="2069" y="869"/>
                    </a:lnTo>
                    <a:lnTo>
                      <a:pt x="2069" y="792"/>
                    </a:lnTo>
                    <a:lnTo>
                      <a:pt x="2095" y="778"/>
                    </a:lnTo>
                    <a:lnTo>
                      <a:pt x="2146" y="752"/>
                    </a:lnTo>
                    <a:lnTo>
                      <a:pt x="2238" y="752"/>
                    </a:lnTo>
                    <a:lnTo>
                      <a:pt x="2238" y="804"/>
                    </a:lnTo>
                    <a:lnTo>
                      <a:pt x="2224" y="933"/>
                    </a:lnTo>
                    <a:lnTo>
                      <a:pt x="2224" y="1024"/>
                    </a:lnTo>
                    <a:lnTo>
                      <a:pt x="2328" y="1089"/>
                    </a:lnTo>
                    <a:lnTo>
                      <a:pt x="2443" y="1115"/>
                    </a:lnTo>
                    <a:lnTo>
                      <a:pt x="2443" y="1115"/>
                    </a:lnTo>
                    <a:lnTo>
                      <a:pt x="2587" y="1115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7" name="Freeform 120">
                <a:extLst>
                  <a:ext uri="{FF2B5EF4-FFF2-40B4-BE49-F238E27FC236}">
                    <a16:creationId xmlns:a16="http://schemas.microsoft.com/office/drawing/2014/main" id="{EAF2E9C8-3181-D402-7304-194F03948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3663"/>
                <a:ext cx="142" cy="149"/>
              </a:xfrm>
              <a:custGeom>
                <a:avLst/>
                <a:gdLst>
                  <a:gd name="T0" fmla="*/ 0 w 568"/>
                  <a:gd name="T1" fmla="*/ 12 h 595"/>
                  <a:gd name="T2" fmla="*/ 116 w 568"/>
                  <a:gd name="T3" fmla="*/ 142 h 595"/>
                  <a:gd name="T4" fmla="*/ 194 w 568"/>
                  <a:gd name="T5" fmla="*/ 246 h 595"/>
                  <a:gd name="T6" fmla="*/ 271 w 568"/>
                  <a:gd name="T7" fmla="*/ 388 h 595"/>
                  <a:gd name="T8" fmla="*/ 323 w 568"/>
                  <a:gd name="T9" fmla="*/ 478 h 595"/>
                  <a:gd name="T10" fmla="*/ 348 w 568"/>
                  <a:gd name="T11" fmla="*/ 569 h 595"/>
                  <a:gd name="T12" fmla="*/ 361 w 568"/>
                  <a:gd name="T13" fmla="*/ 595 h 595"/>
                  <a:gd name="T14" fmla="*/ 568 w 568"/>
                  <a:gd name="T15" fmla="*/ 595 h 595"/>
                  <a:gd name="T16" fmla="*/ 568 w 568"/>
                  <a:gd name="T17" fmla="*/ 518 h 595"/>
                  <a:gd name="T18" fmla="*/ 568 w 568"/>
                  <a:gd name="T19" fmla="*/ 453 h 595"/>
                  <a:gd name="T20" fmla="*/ 568 w 568"/>
                  <a:gd name="T21" fmla="*/ 388 h 595"/>
                  <a:gd name="T22" fmla="*/ 530 w 568"/>
                  <a:gd name="T23" fmla="*/ 337 h 595"/>
                  <a:gd name="T24" fmla="*/ 452 w 568"/>
                  <a:gd name="T25" fmla="*/ 298 h 595"/>
                  <a:gd name="T26" fmla="*/ 323 w 568"/>
                  <a:gd name="T27" fmla="*/ 233 h 595"/>
                  <a:gd name="T28" fmla="*/ 219 w 568"/>
                  <a:gd name="T29" fmla="*/ 168 h 595"/>
                  <a:gd name="T30" fmla="*/ 129 w 568"/>
                  <a:gd name="T31" fmla="*/ 77 h 595"/>
                  <a:gd name="T32" fmla="*/ 13 w 568"/>
                  <a:gd name="T33" fmla="*/ 0 h 595"/>
                  <a:gd name="T34" fmla="*/ 13 w 568"/>
                  <a:gd name="T35" fmla="*/ 0 h 595"/>
                  <a:gd name="T36" fmla="*/ 0 w 568"/>
                  <a:gd name="T37" fmla="*/ 12 h 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68" h="595">
                    <a:moveTo>
                      <a:pt x="0" y="12"/>
                    </a:moveTo>
                    <a:lnTo>
                      <a:pt x="116" y="142"/>
                    </a:lnTo>
                    <a:lnTo>
                      <a:pt x="194" y="246"/>
                    </a:lnTo>
                    <a:lnTo>
                      <a:pt x="271" y="388"/>
                    </a:lnTo>
                    <a:lnTo>
                      <a:pt x="323" y="478"/>
                    </a:lnTo>
                    <a:lnTo>
                      <a:pt x="348" y="569"/>
                    </a:lnTo>
                    <a:lnTo>
                      <a:pt x="361" y="595"/>
                    </a:lnTo>
                    <a:lnTo>
                      <a:pt x="568" y="595"/>
                    </a:lnTo>
                    <a:lnTo>
                      <a:pt x="568" y="518"/>
                    </a:lnTo>
                    <a:lnTo>
                      <a:pt x="568" y="453"/>
                    </a:lnTo>
                    <a:lnTo>
                      <a:pt x="568" y="388"/>
                    </a:lnTo>
                    <a:lnTo>
                      <a:pt x="530" y="337"/>
                    </a:lnTo>
                    <a:lnTo>
                      <a:pt x="452" y="298"/>
                    </a:lnTo>
                    <a:lnTo>
                      <a:pt x="323" y="233"/>
                    </a:lnTo>
                    <a:lnTo>
                      <a:pt x="219" y="168"/>
                    </a:lnTo>
                    <a:lnTo>
                      <a:pt x="129" y="77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64" name="Freeform 121">
                <a:extLst>
                  <a:ext uri="{FF2B5EF4-FFF2-40B4-BE49-F238E27FC236}">
                    <a16:creationId xmlns:a16="http://schemas.microsoft.com/office/drawing/2014/main" id="{E1A17076-E63A-C0A7-F44D-3FCEC0F055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8" y="3677"/>
                <a:ext cx="75" cy="146"/>
              </a:xfrm>
              <a:custGeom>
                <a:avLst/>
                <a:gdLst>
                  <a:gd name="T0" fmla="*/ 103 w 297"/>
                  <a:gd name="T1" fmla="*/ 0 h 583"/>
                  <a:gd name="T2" fmla="*/ 258 w 297"/>
                  <a:gd name="T3" fmla="*/ 247 h 583"/>
                  <a:gd name="T4" fmla="*/ 297 w 297"/>
                  <a:gd name="T5" fmla="*/ 363 h 583"/>
                  <a:gd name="T6" fmla="*/ 297 w 297"/>
                  <a:gd name="T7" fmla="*/ 479 h 583"/>
                  <a:gd name="T8" fmla="*/ 245 w 297"/>
                  <a:gd name="T9" fmla="*/ 557 h 583"/>
                  <a:gd name="T10" fmla="*/ 155 w 297"/>
                  <a:gd name="T11" fmla="*/ 583 h 583"/>
                  <a:gd name="T12" fmla="*/ 78 w 297"/>
                  <a:gd name="T13" fmla="*/ 557 h 583"/>
                  <a:gd name="T14" fmla="*/ 25 w 297"/>
                  <a:gd name="T15" fmla="*/ 506 h 583"/>
                  <a:gd name="T16" fmla="*/ 0 w 297"/>
                  <a:gd name="T17" fmla="*/ 441 h 583"/>
                  <a:gd name="T18" fmla="*/ 90 w 297"/>
                  <a:gd name="T19" fmla="*/ 454 h 583"/>
                  <a:gd name="T20" fmla="*/ 168 w 297"/>
                  <a:gd name="T21" fmla="*/ 402 h 583"/>
                  <a:gd name="T22" fmla="*/ 193 w 297"/>
                  <a:gd name="T23" fmla="*/ 337 h 583"/>
                  <a:gd name="T24" fmla="*/ 155 w 297"/>
                  <a:gd name="T25" fmla="*/ 182 h 583"/>
                  <a:gd name="T26" fmla="*/ 181 w 297"/>
                  <a:gd name="T27" fmla="*/ 194 h 583"/>
                  <a:gd name="T28" fmla="*/ 103 w 297"/>
                  <a:gd name="T29" fmla="*/ 0 h 5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97" h="583">
                    <a:moveTo>
                      <a:pt x="103" y="0"/>
                    </a:moveTo>
                    <a:lnTo>
                      <a:pt x="258" y="247"/>
                    </a:lnTo>
                    <a:lnTo>
                      <a:pt x="297" y="363"/>
                    </a:lnTo>
                    <a:lnTo>
                      <a:pt x="297" y="479"/>
                    </a:lnTo>
                    <a:lnTo>
                      <a:pt x="245" y="557"/>
                    </a:lnTo>
                    <a:lnTo>
                      <a:pt x="155" y="583"/>
                    </a:lnTo>
                    <a:lnTo>
                      <a:pt x="78" y="557"/>
                    </a:lnTo>
                    <a:lnTo>
                      <a:pt x="25" y="506"/>
                    </a:lnTo>
                    <a:lnTo>
                      <a:pt x="0" y="441"/>
                    </a:lnTo>
                    <a:lnTo>
                      <a:pt x="90" y="454"/>
                    </a:lnTo>
                    <a:lnTo>
                      <a:pt x="168" y="402"/>
                    </a:lnTo>
                    <a:lnTo>
                      <a:pt x="193" y="337"/>
                    </a:lnTo>
                    <a:lnTo>
                      <a:pt x="155" y="182"/>
                    </a:lnTo>
                    <a:lnTo>
                      <a:pt x="181" y="194"/>
                    </a:lnTo>
                    <a:lnTo>
                      <a:pt x="103" y="0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72" name="Freeform 122">
                <a:extLst>
                  <a:ext uri="{FF2B5EF4-FFF2-40B4-BE49-F238E27FC236}">
                    <a16:creationId xmlns:a16="http://schemas.microsoft.com/office/drawing/2014/main" id="{3C8EA0B0-985D-7A59-34B3-3845525C6C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1" y="3677"/>
                <a:ext cx="81" cy="139"/>
              </a:xfrm>
              <a:custGeom>
                <a:avLst/>
                <a:gdLst>
                  <a:gd name="T0" fmla="*/ 297 w 323"/>
                  <a:gd name="T1" fmla="*/ 0 h 557"/>
                  <a:gd name="T2" fmla="*/ 323 w 323"/>
                  <a:gd name="T3" fmla="*/ 285 h 557"/>
                  <a:gd name="T4" fmla="*/ 284 w 323"/>
                  <a:gd name="T5" fmla="*/ 427 h 557"/>
                  <a:gd name="T6" fmla="*/ 194 w 323"/>
                  <a:gd name="T7" fmla="*/ 519 h 557"/>
                  <a:gd name="T8" fmla="*/ 115 w 323"/>
                  <a:gd name="T9" fmla="*/ 557 h 557"/>
                  <a:gd name="T10" fmla="*/ 12 w 323"/>
                  <a:gd name="T11" fmla="*/ 531 h 557"/>
                  <a:gd name="T12" fmla="*/ 0 w 323"/>
                  <a:gd name="T13" fmla="*/ 492 h 557"/>
                  <a:gd name="T14" fmla="*/ 0 w 323"/>
                  <a:gd name="T15" fmla="*/ 376 h 557"/>
                  <a:gd name="T16" fmla="*/ 129 w 323"/>
                  <a:gd name="T17" fmla="*/ 389 h 557"/>
                  <a:gd name="T18" fmla="*/ 180 w 323"/>
                  <a:gd name="T19" fmla="*/ 363 h 557"/>
                  <a:gd name="T20" fmla="*/ 257 w 323"/>
                  <a:gd name="T21" fmla="*/ 324 h 557"/>
                  <a:gd name="T22" fmla="*/ 271 w 323"/>
                  <a:gd name="T23" fmla="*/ 285 h 557"/>
                  <a:gd name="T24" fmla="*/ 297 w 323"/>
                  <a:gd name="T25" fmla="*/ 182 h 557"/>
                  <a:gd name="T26" fmla="*/ 297 w 323"/>
                  <a:gd name="T27" fmla="*/ 0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3" h="557">
                    <a:moveTo>
                      <a:pt x="297" y="0"/>
                    </a:moveTo>
                    <a:lnTo>
                      <a:pt x="323" y="285"/>
                    </a:lnTo>
                    <a:lnTo>
                      <a:pt x="284" y="427"/>
                    </a:lnTo>
                    <a:lnTo>
                      <a:pt x="194" y="519"/>
                    </a:lnTo>
                    <a:lnTo>
                      <a:pt x="115" y="557"/>
                    </a:lnTo>
                    <a:lnTo>
                      <a:pt x="12" y="531"/>
                    </a:lnTo>
                    <a:lnTo>
                      <a:pt x="0" y="492"/>
                    </a:lnTo>
                    <a:lnTo>
                      <a:pt x="0" y="376"/>
                    </a:lnTo>
                    <a:lnTo>
                      <a:pt x="129" y="389"/>
                    </a:lnTo>
                    <a:lnTo>
                      <a:pt x="180" y="363"/>
                    </a:lnTo>
                    <a:lnTo>
                      <a:pt x="257" y="324"/>
                    </a:lnTo>
                    <a:lnTo>
                      <a:pt x="271" y="285"/>
                    </a:lnTo>
                    <a:lnTo>
                      <a:pt x="297" y="182"/>
                    </a:lnTo>
                    <a:lnTo>
                      <a:pt x="297" y="0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73" name="Freeform 123">
                <a:extLst>
                  <a:ext uri="{FF2B5EF4-FFF2-40B4-BE49-F238E27FC236}">
                    <a16:creationId xmlns:a16="http://schemas.microsoft.com/office/drawing/2014/main" id="{199F55A4-411D-2284-11BA-ACBC28B408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3" y="3631"/>
                <a:ext cx="139" cy="62"/>
              </a:xfrm>
              <a:custGeom>
                <a:avLst/>
                <a:gdLst>
                  <a:gd name="T0" fmla="*/ 387 w 555"/>
                  <a:gd name="T1" fmla="*/ 0 h 246"/>
                  <a:gd name="T2" fmla="*/ 478 w 555"/>
                  <a:gd name="T3" fmla="*/ 25 h 246"/>
                  <a:gd name="T4" fmla="*/ 504 w 555"/>
                  <a:gd name="T5" fmla="*/ 51 h 246"/>
                  <a:gd name="T6" fmla="*/ 555 w 555"/>
                  <a:gd name="T7" fmla="*/ 78 h 246"/>
                  <a:gd name="T8" fmla="*/ 530 w 555"/>
                  <a:gd name="T9" fmla="*/ 142 h 246"/>
                  <a:gd name="T10" fmla="*/ 504 w 555"/>
                  <a:gd name="T11" fmla="*/ 206 h 246"/>
                  <a:gd name="T12" fmla="*/ 427 w 555"/>
                  <a:gd name="T13" fmla="*/ 246 h 246"/>
                  <a:gd name="T14" fmla="*/ 349 w 555"/>
                  <a:gd name="T15" fmla="*/ 246 h 246"/>
                  <a:gd name="T16" fmla="*/ 193 w 555"/>
                  <a:gd name="T17" fmla="*/ 181 h 246"/>
                  <a:gd name="T18" fmla="*/ 0 w 555"/>
                  <a:gd name="T19" fmla="*/ 38 h 246"/>
                  <a:gd name="T20" fmla="*/ 180 w 555"/>
                  <a:gd name="T21" fmla="*/ 129 h 246"/>
                  <a:gd name="T22" fmla="*/ 310 w 555"/>
                  <a:gd name="T23" fmla="*/ 155 h 246"/>
                  <a:gd name="T24" fmla="*/ 400 w 555"/>
                  <a:gd name="T25" fmla="*/ 116 h 246"/>
                  <a:gd name="T26" fmla="*/ 400 w 555"/>
                  <a:gd name="T27" fmla="*/ 64 h 246"/>
                  <a:gd name="T28" fmla="*/ 387 w 555"/>
                  <a:gd name="T29" fmla="*/ 64 h 246"/>
                  <a:gd name="T30" fmla="*/ 387 w 555"/>
                  <a:gd name="T31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55" h="246">
                    <a:moveTo>
                      <a:pt x="387" y="0"/>
                    </a:moveTo>
                    <a:lnTo>
                      <a:pt x="478" y="25"/>
                    </a:lnTo>
                    <a:lnTo>
                      <a:pt x="504" y="51"/>
                    </a:lnTo>
                    <a:lnTo>
                      <a:pt x="555" y="78"/>
                    </a:lnTo>
                    <a:lnTo>
                      <a:pt x="530" y="142"/>
                    </a:lnTo>
                    <a:lnTo>
                      <a:pt x="504" y="206"/>
                    </a:lnTo>
                    <a:lnTo>
                      <a:pt x="427" y="246"/>
                    </a:lnTo>
                    <a:lnTo>
                      <a:pt x="349" y="246"/>
                    </a:lnTo>
                    <a:lnTo>
                      <a:pt x="193" y="181"/>
                    </a:lnTo>
                    <a:lnTo>
                      <a:pt x="0" y="38"/>
                    </a:lnTo>
                    <a:lnTo>
                      <a:pt x="180" y="129"/>
                    </a:lnTo>
                    <a:lnTo>
                      <a:pt x="310" y="155"/>
                    </a:lnTo>
                    <a:lnTo>
                      <a:pt x="400" y="116"/>
                    </a:lnTo>
                    <a:lnTo>
                      <a:pt x="400" y="64"/>
                    </a:lnTo>
                    <a:lnTo>
                      <a:pt x="387" y="64"/>
                    </a:lnTo>
                    <a:lnTo>
                      <a:pt x="387" y="0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75" name="Freeform 124">
                <a:extLst>
                  <a:ext uri="{FF2B5EF4-FFF2-40B4-BE49-F238E27FC236}">
                    <a16:creationId xmlns:a16="http://schemas.microsoft.com/office/drawing/2014/main" id="{1A9BC092-7A1F-9D29-E949-930AA7F31D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3" y="3534"/>
                <a:ext cx="133" cy="84"/>
              </a:xfrm>
              <a:custGeom>
                <a:avLst/>
                <a:gdLst>
                  <a:gd name="T0" fmla="*/ 0 w 529"/>
                  <a:gd name="T1" fmla="*/ 310 h 337"/>
                  <a:gd name="T2" fmla="*/ 90 w 529"/>
                  <a:gd name="T3" fmla="*/ 324 h 337"/>
                  <a:gd name="T4" fmla="*/ 207 w 529"/>
                  <a:gd name="T5" fmla="*/ 337 h 337"/>
                  <a:gd name="T6" fmla="*/ 349 w 529"/>
                  <a:gd name="T7" fmla="*/ 337 h 337"/>
                  <a:gd name="T8" fmla="*/ 465 w 529"/>
                  <a:gd name="T9" fmla="*/ 272 h 337"/>
                  <a:gd name="T10" fmla="*/ 517 w 529"/>
                  <a:gd name="T11" fmla="*/ 207 h 337"/>
                  <a:gd name="T12" fmla="*/ 529 w 529"/>
                  <a:gd name="T13" fmla="*/ 117 h 337"/>
                  <a:gd name="T14" fmla="*/ 517 w 529"/>
                  <a:gd name="T15" fmla="*/ 38 h 337"/>
                  <a:gd name="T16" fmla="*/ 452 w 529"/>
                  <a:gd name="T17" fmla="*/ 0 h 337"/>
                  <a:gd name="T18" fmla="*/ 362 w 529"/>
                  <a:gd name="T19" fmla="*/ 0 h 337"/>
                  <a:gd name="T20" fmla="*/ 362 w 529"/>
                  <a:gd name="T21" fmla="*/ 117 h 337"/>
                  <a:gd name="T22" fmla="*/ 349 w 529"/>
                  <a:gd name="T23" fmla="*/ 207 h 337"/>
                  <a:gd name="T24" fmla="*/ 297 w 529"/>
                  <a:gd name="T25" fmla="*/ 245 h 337"/>
                  <a:gd name="T26" fmla="*/ 232 w 529"/>
                  <a:gd name="T27" fmla="*/ 285 h 337"/>
                  <a:gd name="T28" fmla="*/ 155 w 529"/>
                  <a:gd name="T29" fmla="*/ 298 h 337"/>
                  <a:gd name="T30" fmla="*/ 155 w 529"/>
                  <a:gd name="T31" fmla="*/ 298 h 337"/>
                  <a:gd name="T32" fmla="*/ 0 w 529"/>
                  <a:gd name="T33" fmla="*/ 310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29" h="337">
                    <a:moveTo>
                      <a:pt x="0" y="310"/>
                    </a:moveTo>
                    <a:lnTo>
                      <a:pt x="90" y="324"/>
                    </a:lnTo>
                    <a:lnTo>
                      <a:pt x="207" y="337"/>
                    </a:lnTo>
                    <a:lnTo>
                      <a:pt x="349" y="337"/>
                    </a:lnTo>
                    <a:lnTo>
                      <a:pt x="465" y="272"/>
                    </a:lnTo>
                    <a:lnTo>
                      <a:pt x="517" y="207"/>
                    </a:lnTo>
                    <a:lnTo>
                      <a:pt x="529" y="117"/>
                    </a:lnTo>
                    <a:lnTo>
                      <a:pt x="517" y="38"/>
                    </a:lnTo>
                    <a:lnTo>
                      <a:pt x="452" y="0"/>
                    </a:lnTo>
                    <a:lnTo>
                      <a:pt x="362" y="0"/>
                    </a:lnTo>
                    <a:lnTo>
                      <a:pt x="362" y="117"/>
                    </a:lnTo>
                    <a:lnTo>
                      <a:pt x="349" y="207"/>
                    </a:lnTo>
                    <a:lnTo>
                      <a:pt x="297" y="245"/>
                    </a:lnTo>
                    <a:lnTo>
                      <a:pt x="232" y="285"/>
                    </a:lnTo>
                    <a:lnTo>
                      <a:pt x="155" y="298"/>
                    </a:lnTo>
                    <a:lnTo>
                      <a:pt x="155" y="298"/>
                    </a:lnTo>
                    <a:lnTo>
                      <a:pt x="0" y="310"/>
                    </a:lnTo>
                    <a:close/>
                  </a:path>
                </a:pathLst>
              </a:custGeom>
              <a:grpFill/>
              <a:ln w="0" cap="flat" cmpd="sng">
                <a:solidFill>
                  <a:srgbClr val="FF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</p:grpSp>
        <p:grpSp>
          <p:nvGrpSpPr>
            <p:cNvPr id="19" name="Group 125">
              <a:extLst>
                <a:ext uri="{FF2B5EF4-FFF2-40B4-BE49-F238E27FC236}">
                  <a16:creationId xmlns:a16="http://schemas.microsoft.com/office/drawing/2014/main" id="{A1FC2B6C-D65A-9538-384F-C2901D0911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6684" y="446088"/>
              <a:ext cx="4830762" cy="3052762"/>
              <a:chOff x="1682" y="722"/>
              <a:chExt cx="2478" cy="1501"/>
            </a:xfrm>
          </p:grpSpPr>
          <p:sp>
            <p:nvSpPr>
              <p:cNvPr id="32" name="Freeform 126">
                <a:extLst>
                  <a:ext uri="{FF2B5EF4-FFF2-40B4-BE49-F238E27FC236}">
                    <a16:creationId xmlns:a16="http://schemas.microsoft.com/office/drawing/2014/main" id="{27C64971-39BA-4577-A40C-9910455A03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2" y="722"/>
                <a:ext cx="2478" cy="1501"/>
              </a:xfrm>
              <a:custGeom>
                <a:avLst/>
                <a:gdLst>
                  <a:gd name="T0" fmla="*/ 0 w 9912"/>
                  <a:gd name="T1" fmla="*/ 6006 h 6006"/>
                  <a:gd name="T2" fmla="*/ 24 w 9912"/>
                  <a:gd name="T3" fmla="*/ 5769 h 6006"/>
                  <a:gd name="T4" fmla="*/ 24 w 9912"/>
                  <a:gd name="T5" fmla="*/ 5390 h 6006"/>
                  <a:gd name="T6" fmla="*/ 48 w 9912"/>
                  <a:gd name="T7" fmla="*/ 4961 h 6006"/>
                  <a:gd name="T8" fmla="*/ 168 w 9912"/>
                  <a:gd name="T9" fmla="*/ 4345 h 6006"/>
                  <a:gd name="T10" fmla="*/ 431 w 9912"/>
                  <a:gd name="T11" fmla="*/ 3465 h 6006"/>
                  <a:gd name="T12" fmla="*/ 694 w 9912"/>
                  <a:gd name="T13" fmla="*/ 2849 h 6006"/>
                  <a:gd name="T14" fmla="*/ 1077 w 9912"/>
                  <a:gd name="T15" fmla="*/ 2279 h 6006"/>
                  <a:gd name="T16" fmla="*/ 1364 w 9912"/>
                  <a:gd name="T17" fmla="*/ 1804 h 6006"/>
                  <a:gd name="T18" fmla="*/ 1819 w 9912"/>
                  <a:gd name="T19" fmla="*/ 1329 h 6006"/>
                  <a:gd name="T20" fmla="*/ 2130 w 9912"/>
                  <a:gd name="T21" fmla="*/ 1021 h 6006"/>
                  <a:gd name="T22" fmla="*/ 2705 w 9912"/>
                  <a:gd name="T23" fmla="*/ 641 h 6006"/>
                  <a:gd name="T24" fmla="*/ 3136 w 9912"/>
                  <a:gd name="T25" fmla="*/ 403 h 6006"/>
                  <a:gd name="T26" fmla="*/ 3831 w 9912"/>
                  <a:gd name="T27" fmla="*/ 142 h 6006"/>
                  <a:gd name="T28" fmla="*/ 4573 w 9912"/>
                  <a:gd name="T29" fmla="*/ 0 h 6006"/>
                  <a:gd name="T30" fmla="*/ 5027 w 9912"/>
                  <a:gd name="T31" fmla="*/ 0 h 6006"/>
                  <a:gd name="T32" fmla="*/ 5817 w 9912"/>
                  <a:gd name="T33" fmla="*/ 71 h 6006"/>
                  <a:gd name="T34" fmla="*/ 6416 w 9912"/>
                  <a:gd name="T35" fmla="*/ 237 h 6006"/>
                  <a:gd name="T36" fmla="*/ 7015 w 9912"/>
                  <a:gd name="T37" fmla="*/ 498 h 6006"/>
                  <a:gd name="T38" fmla="*/ 7421 w 9912"/>
                  <a:gd name="T39" fmla="*/ 807 h 6006"/>
                  <a:gd name="T40" fmla="*/ 8260 w 9912"/>
                  <a:gd name="T41" fmla="*/ 1495 h 6006"/>
                  <a:gd name="T42" fmla="*/ 8810 w 9912"/>
                  <a:gd name="T43" fmla="*/ 2279 h 6006"/>
                  <a:gd name="T44" fmla="*/ 9241 w 9912"/>
                  <a:gd name="T45" fmla="*/ 3086 h 6006"/>
                  <a:gd name="T46" fmla="*/ 9504 w 9912"/>
                  <a:gd name="T47" fmla="*/ 3799 h 6006"/>
                  <a:gd name="T48" fmla="*/ 9767 w 9912"/>
                  <a:gd name="T49" fmla="*/ 4559 h 6006"/>
                  <a:gd name="T50" fmla="*/ 9887 w 9912"/>
                  <a:gd name="T51" fmla="*/ 5413 h 6006"/>
                  <a:gd name="T52" fmla="*/ 9912 w 9912"/>
                  <a:gd name="T53" fmla="*/ 5983 h 6006"/>
                  <a:gd name="T54" fmla="*/ 9887 w 9912"/>
                  <a:gd name="T55" fmla="*/ 5983 h 6006"/>
                  <a:gd name="T56" fmla="*/ 9887 w 9912"/>
                  <a:gd name="T57" fmla="*/ 5983 h 60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912" h="6006">
                    <a:moveTo>
                      <a:pt x="0" y="6006"/>
                    </a:moveTo>
                    <a:lnTo>
                      <a:pt x="24" y="5769"/>
                    </a:lnTo>
                    <a:lnTo>
                      <a:pt x="24" y="5390"/>
                    </a:lnTo>
                    <a:lnTo>
                      <a:pt x="48" y="4961"/>
                    </a:lnTo>
                    <a:lnTo>
                      <a:pt x="168" y="4345"/>
                    </a:lnTo>
                    <a:lnTo>
                      <a:pt x="431" y="3465"/>
                    </a:lnTo>
                    <a:lnTo>
                      <a:pt x="694" y="2849"/>
                    </a:lnTo>
                    <a:lnTo>
                      <a:pt x="1077" y="2279"/>
                    </a:lnTo>
                    <a:lnTo>
                      <a:pt x="1364" y="1804"/>
                    </a:lnTo>
                    <a:lnTo>
                      <a:pt x="1819" y="1329"/>
                    </a:lnTo>
                    <a:lnTo>
                      <a:pt x="2130" y="1021"/>
                    </a:lnTo>
                    <a:lnTo>
                      <a:pt x="2705" y="641"/>
                    </a:lnTo>
                    <a:lnTo>
                      <a:pt x="3136" y="403"/>
                    </a:lnTo>
                    <a:lnTo>
                      <a:pt x="3831" y="142"/>
                    </a:lnTo>
                    <a:lnTo>
                      <a:pt x="4573" y="0"/>
                    </a:lnTo>
                    <a:lnTo>
                      <a:pt x="5027" y="0"/>
                    </a:lnTo>
                    <a:lnTo>
                      <a:pt x="5817" y="71"/>
                    </a:lnTo>
                    <a:lnTo>
                      <a:pt x="6416" y="237"/>
                    </a:lnTo>
                    <a:lnTo>
                      <a:pt x="7015" y="498"/>
                    </a:lnTo>
                    <a:lnTo>
                      <a:pt x="7421" y="807"/>
                    </a:lnTo>
                    <a:lnTo>
                      <a:pt x="8260" y="1495"/>
                    </a:lnTo>
                    <a:lnTo>
                      <a:pt x="8810" y="2279"/>
                    </a:lnTo>
                    <a:lnTo>
                      <a:pt x="9241" y="3086"/>
                    </a:lnTo>
                    <a:lnTo>
                      <a:pt x="9504" y="3799"/>
                    </a:lnTo>
                    <a:lnTo>
                      <a:pt x="9767" y="4559"/>
                    </a:lnTo>
                    <a:lnTo>
                      <a:pt x="9887" y="5413"/>
                    </a:lnTo>
                    <a:lnTo>
                      <a:pt x="9912" y="5983"/>
                    </a:lnTo>
                    <a:lnTo>
                      <a:pt x="9887" y="5983"/>
                    </a:lnTo>
                    <a:lnTo>
                      <a:pt x="9887" y="598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FF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33" name="Freeform 127">
                <a:extLst>
                  <a:ext uri="{FF2B5EF4-FFF2-40B4-BE49-F238E27FC236}">
                    <a16:creationId xmlns:a16="http://schemas.microsoft.com/office/drawing/2014/main" id="{A5C286E0-BAD9-91CE-63BC-2019139FE4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0" y="757"/>
                <a:ext cx="2376" cy="1454"/>
              </a:xfrm>
              <a:custGeom>
                <a:avLst/>
                <a:gdLst>
                  <a:gd name="T0" fmla="*/ 0 w 9505"/>
                  <a:gd name="T1" fmla="*/ 5817 h 5817"/>
                  <a:gd name="T2" fmla="*/ 24 w 9505"/>
                  <a:gd name="T3" fmla="*/ 5367 h 5817"/>
                  <a:gd name="T4" fmla="*/ 72 w 9505"/>
                  <a:gd name="T5" fmla="*/ 4844 h 5817"/>
                  <a:gd name="T6" fmla="*/ 144 w 9505"/>
                  <a:gd name="T7" fmla="*/ 4298 h 5817"/>
                  <a:gd name="T8" fmla="*/ 336 w 9505"/>
                  <a:gd name="T9" fmla="*/ 3586 h 5817"/>
                  <a:gd name="T10" fmla="*/ 599 w 9505"/>
                  <a:gd name="T11" fmla="*/ 2944 h 5817"/>
                  <a:gd name="T12" fmla="*/ 1006 w 9505"/>
                  <a:gd name="T13" fmla="*/ 2161 h 5817"/>
                  <a:gd name="T14" fmla="*/ 1461 w 9505"/>
                  <a:gd name="T15" fmla="*/ 1544 h 5817"/>
                  <a:gd name="T16" fmla="*/ 1988 w 9505"/>
                  <a:gd name="T17" fmla="*/ 1045 h 5817"/>
                  <a:gd name="T18" fmla="*/ 2490 w 9505"/>
                  <a:gd name="T19" fmla="*/ 689 h 5817"/>
                  <a:gd name="T20" fmla="*/ 3088 w 9505"/>
                  <a:gd name="T21" fmla="*/ 356 h 5817"/>
                  <a:gd name="T22" fmla="*/ 3927 w 9505"/>
                  <a:gd name="T23" fmla="*/ 95 h 5817"/>
                  <a:gd name="T24" fmla="*/ 4502 w 9505"/>
                  <a:gd name="T25" fmla="*/ 0 h 5817"/>
                  <a:gd name="T26" fmla="*/ 5411 w 9505"/>
                  <a:gd name="T27" fmla="*/ 48 h 5817"/>
                  <a:gd name="T28" fmla="*/ 6105 w 9505"/>
                  <a:gd name="T29" fmla="*/ 237 h 5817"/>
                  <a:gd name="T30" fmla="*/ 6632 w 9505"/>
                  <a:gd name="T31" fmla="*/ 499 h 5817"/>
                  <a:gd name="T32" fmla="*/ 7303 w 9505"/>
                  <a:gd name="T33" fmla="*/ 903 h 5817"/>
                  <a:gd name="T34" fmla="*/ 7804 w 9505"/>
                  <a:gd name="T35" fmla="*/ 1401 h 5817"/>
                  <a:gd name="T36" fmla="*/ 8403 w 9505"/>
                  <a:gd name="T37" fmla="*/ 2137 h 5817"/>
                  <a:gd name="T38" fmla="*/ 8835 w 9505"/>
                  <a:gd name="T39" fmla="*/ 2896 h 5817"/>
                  <a:gd name="T40" fmla="*/ 9145 w 9505"/>
                  <a:gd name="T41" fmla="*/ 3633 h 5817"/>
                  <a:gd name="T42" fmla="*/ 9385 w 9505"/>
                  <a:gd name="T43" fmla="*/ 4417 h 5817"/>
                  <a:gd name="T44" fmla="*/ 9481 w 9505"/>
                  <a:gd name="T45" fmla="*/ 4938 h 5817"/>
                  <a:gd name="T46" fmla="*/ 9505 w 9505"/>
                  <a:gd name="T47" fmla="*/ 5484 h 5817"/>
                  <a:gd name="T48" fmla="*/ 9505 w 9505"/>
                  <a:gd name="T49" fmla="*/ 5817 h 5817"/>
                  <a:gd name="T50" fmla="*/ 8116 w 9505"/>
                  <a:gd name="T51" fmla="*/ 5817 h 5817"/>
                  <a:gd name="T52" fmla="*/ 8092 w 9505"/>
                  <a:gd name="T53" fmla="*/ 5153 h 5817"/>
                  <a:gd name="T54" fmla="*/ 7973 w 9505"/>
                  <a:gd name="T55" fmla="*/ 4440 h 5817"/>
                  <a:gd name="T56" fmla="*/ 7709 w 9505"/>
                  <a:gd name="T57" fmla="*/ 3752 h 5817"/>
                  <a:gd name="T58" fmla="*/ 7398 w 9505"/>
                  <a:gd name="T59" fmla="*/ 3157 h 5817"/>
                  <a:gd name="T60" fmla="*/ 6967 w 9505"/>
                  <a:gd name="T61" fmla="*/ 2564 h 5817"/>
                  <a:gd name="T62" fmla="*/ 6512 w 9505"/>
                  <a:gd name="T63" fmla="*/ 2114 h 5817"/>
                  <a:gd name="T64" fmla="*/ 5769 w 9505"/>
                  <a:gd name="T65" fmla="*/ 1663 h 5817"/>
                  <a:gd name="T66" fmla="*/ 5052 w 9505"/>
                  <a:gd name="T67" fmla="*/ 1449 h 5817"/>
                  <a:gd name="T68" fmla="*/ 4597 w 9505"/>
                  <a:gd name="T69" fmla="*/ 1425 h 5817"/>
                  <a:gd name="T70" fmla="*/ 3974 w 9505"/>
                  <a:gd name="T71" fmla="*/ 1496 h 5817"/>
                  <a:gd name="T72" fmla="*/ 3496 w 9505"/>
                  <a:gd name="T73" fmla="*/ 1686 h 5817"/>
                  <a:gd name="T74" fmla="*/ 2897 w 9505"/>
                  <a:gd name="T75" fmla="*/ 2090 h 5817"/>
                  <a:gd name="T76" fmla="*/ 2442 w 9505"/>
                  <a:gd name="T77" fmla="*/ 2707 h 5817"/>
                  <a:gd name="T78" fmla="*/ 2059 w 9505"/>
                  <a:gd name="T79" fmla="*/ 3205 h 5817"/>
                  <a:gd name="T80" fmla="*/ 1819 w 9505"/>
                  <a:gd name="T81" fmla="*/ 3704 h 5817"/>
                  <a:gd name="T82" fmla="*/ 1652 w 9505"/>
                  <a:gd name="T83" fmla="*/ 4155 h 5817"/>
                  <a:gd name="T84" fmla="*/ 1485 w 9505"/>
                  <a:gd name="T85" fmla="*/ 4748 h 5817"/>
                  <a:gd name="T86" fmla="*/ 1389 w 9505"/>
                  <a:gd name="T87" fmla="*/ 5367 h 5817"/>
                  <a:gd name="T88" fmla="*/ 1365 w 9505"/>
                  <a:gd name="T89" fmla="*/ 5817 h 5817"/>
                  <a:gd name="T90" fmla="*/ 1365 w 9505"/>
                  <a:gd name="T91" fmla="*/ 5817 h 5817"/>
                  <a:gd name="T92" fmla="*/ 0 w 9505"/>
                  <a:gd name="T93" fmla="*/ 5817 h 5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505" h="5817">
                    <a:moveTo>
                      <a:pt x="0" y="5817"/>
                    </a:moveTo>
                    <a:lnTo>
                      <a:pt x="24" y="5367"/>
                    </a:lnTo>
                    <a:lnTo>
                      <a:pt x="72" y="4844"/>
                    </a:lnTo>
                    <a:lnTo>
                      <a:pt x="144" y="4298"/>
                    </a:lnTo>
                    <a:lnTo>
                      <a:pt x="336" y="3586"/>
                    </a:lnTo>
                    <a:lnTo>
                      <a:pt x="599" y="2944"/>
                    </a:lnTo>
                    <a:lnTo>
                      <a:pt x="1006" y="2161"/>
                    </a:lnTo>
                    <a:lnTo>
                      <a:pt x="1461" y="1544"/>
                    </a:lnTo>
                    <a:lnTo>
                      <a:pt x="1988" y="1045"/>
                    </a:lnTo>
                    <a:lnTo>
                      <a:pt x="2490" y="689"/>
                    </a:lnTo>
                    <a:lnTo>
                      <a:pt x="3088" y="356"/>
                    </a:lnTo>
                    <a:lnTo>
                      <a:pt x="3927" y="95"/>
                    </a:lnTo>
                    <a:lnTo>
                      <a:pt x="4502" y="0"/>
                    </a:lnTo>
                    <a:lnTo>
                      <a:pt x="5411" y="48"/>
                    </a:lnTo>
                    <a:lnTo>
                      <a:pt x="6105" y="237"/>
                    </a:lnTo>
                    <a:lnTo>
                      <a:pt x="6632" y="499"/>
                    </a:lnTo>
                    <a:lnTo>
                      <a:pt x="7303" y="903"/>
                    </a:lnTo>
                    <a:lnTo>
                      <a:pt x="7804" y="1401"/>
                    </a:lnTo>
                    <a:lnTo>
                      <a:pt x="8403" y="2137"/>
                    </a:lnTo>
                    <a:lnTo>
                      <a:pt x="8835" y="2896"/>
                    </a:lnTo>
                    <a:lnTo>
                      <a:pt x="9145" y="3633"/>
                    </a:lnTo>
                    <a:lnTo>
                      <a:pt x="9385" y="4417"/>
                    </a:lnTo>
                    <a:lnTo>
                      <a:pt x="9481" y="4938"/>
                    </a:lnTo>
                    <a:lnTo>
                      <a:pt x="9505" y="5484"/>
                    </a:lnTo>
                    <a:lnTo>
                      <a:pt x="9505" y="5817"/>
                    </a:lnTo>
                    <a:lnTo>
                      <a:pt x="8116" y="5817"/>
                    </a:lnTo>
                    <a:lnTo>
                      <a:pt x="8092" y="5153"/>
                    </a:lnTo>
                    <a:lnTo>
                      <a:pt x="7973" y="4440"/>
                    </a:lnTo>
                    <a:lnTo>
                      <a:pt x="7709" y="3752"/>
                    </a:lnTo>
                    <a:lnTo>
                      <a:pt x="7398" y="3157"/>
                    </a:lnTo>
                    <a:lnTo>
                      <a:pt x="6967" y="2564"/>
                    </a:lnTo>
                    <a:lnTo>
                      <a:pt x="6512" y="2114"/>
                    </a:lnTo>
                    <a:lnTo>
                      <a:pt x="5769" y="1663"/>
                    </a:lnTo>
                    <a:lnTo>
                      <a:pt x="5052" y="1449"/>
                    </a:lnTo>
                    <a:lnTo>
                      <a:pt x="4597" y="1425"/>
                    </a:lnTo>
                    <a:lnTo>
                      <a:pt x="3974" y="1496"/>
                    </a:lnTo>
                    <a:lnTo>
                      <a:pt x="3496" y="1686"/>
                    </a:lnTo>
                    <a:lnTo>
                      <a:pt x="2897" y="2090"/>
                    </a:lnTo>
                    <a:lnTo>
                      <a:pt x="2442" y="2707"/>
                    </a:lnTo>
                    <a:lnTo>
                      <a:pt x="2059" y="3205"/>
                    </a:lnTo>
                    <a:lnTo>
                      <a:pt x="1819" y="3704"/>
                    </a:lnTo>
                    <a:lnTo>
                      <a:pt x="1652" y="4155"/>
                    </a:lnTo>
                    <a:lnTo>
                      <a:pt x="1485" y="4748"/>
                    </a:lnTo>
                    <a:lnTo>
                      <a:pt x="1389" y="5367"/>
                    </a:lnTo>
                    <a:lnTo>
                      <a:pt x="1365" y="5817"/>
                    </a:lnTo>
                    <a:lnTo>
                      <a:pt x="1365" y="5817"/>
                    </a:lnTo>
                    <a:lnTo>
                      <a:pt x="0" y="581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0000"/>
                  </a:gs>
                  <a:gs pos="100000">
                    <a:schemeClr val="hlink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34" name="Freeform 128">
                <a:extLst>
                  <a:ext uri="{FF2B5EF4-FFF2-40B4-BE49-F238E27FC236}">
                    <a16:creationId xmlns:a16="http://schemas.microsoft.com/office/drawing/2014/main" id="{62953CBC-9A8B-88A0-802E-76476872C6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0" y="757"/>
                <a:ext cx="2376" cy="1454"/>
              </a:xfrm>
              <a:custGeom>
                <a:avLst/>
                <a:gdLst>
                  <a:gd name="T0" fmla="*/ 0 w 9505"/>
                  <a:gd name="T1" fmla="*/ 5817 h 5817"/>
                  <a:gd name="T2" fmla="*/ 24 w 9505"/>
                  <a:gd name="T3" fmla="*/ 5367 h 5817"/>
                  <a:gd name="T4" fmla="*/ 72 w 9505"/>
                  <a:gd name="T5" fmla="*/ 4844 h 5817"/>
                  <a:gd name="T6" fmla="*/ 144 w 9505"/>
                  <a:gd name="T7" fmla="*/ 4298 h 5817"/>
                  <a:gd name="T8" fmla="*/ 336 w 9505"/>
                  <a:gd name="T9" fmla="*/ 3586 h 5817"/>
                  <a:gd name="T10" fmla="*/ 599 w 9505"/>
                  <a:gd name="T11" fmla="*/ 2944 h 5817"/>
                  <a:gd name="T12" fmla="*/ 1006 w 9505"/>
                  <a:gd name="T13" fmla="*/ 2161 h 5817"/>
                  <a:gd name="T14" fmla="*/ 1461 w 9505"/>
                  <a:gd name="T15" fmla="*/ 1544 h 5817"/>
                  <a:gd name="T16" fmla="*/ 1988 w 9505"/>
                  <a:gd name="T17" fmla="*/ 1045 h 5817"/>
                  <a:gd name="T18" fmla="*/ 2490 w 9505"/>
                  <a:gd name="T19" fmla="*/ 689 h 5817"/>
                  <a:gd name="T20" fmla="*/ 3088 w 9505"/>
                  <a:gd name="T21" fmla="*/ 356 h 5817"/>
                  <a:gd name="T22" fmla="*/ 3927 w 9505"/>
                  <a:gd name="T23" fmla="*/ 95 h 5817"/>
                  <a:gd name="T24" fmla="*/ 4502 w 9505"/>
                  <a:gd name="T25" fmla="*/ 0 h 5817"/>
                  <a:gd name="T26" fmla="*/ 5411 w 9505"/>
                  <a:gd name="T27" fmla="*/ 48 h 5817"/>
                  <a:gd name="T28" fmla="*/ 6105 w 9505"/>
                  <a:gd name="T29" fmla="*/ 237 h 5817"/>
                  <a:gd name="T30" fmla="*/ 6632 w 9505"/>
                  <a:gd name="T31" fmla="*/ 499 h 5817"/>
                  <a:gd name="T32" fmla="*/ 7303 w 9505"/>
                  <a:gd name="T33" fmla="*/ 903 h 5817"/>
                  <a:gd name="T34" fmla="*/ 7804 w 9505"/>
                  <a:gd name="T35" fmla="*/ 1401 h 5817"/>
                  <a:gd name="T36" fmla="*/ 8403 w 9505"/>
                  <a:gd name="T37" fmla="*/ 2137 h 5817"/>
                  <a:gd name="T38" fmla="*/ 8835 w 9505"/>
                  <a:gd name="T39" fmla="*/ 2896 h 5817"/>
                  <a:gd name="T40" fmla="*/ 9145 w 9505"/>
                  <a:gd name="T41" fmla="*/ 3633 h 5817"/>
                  <a:gd name="T42" fmla="*/ 9385 w 9505"/>
                  <a:gd name="T43" fmla="*/ 4417 h 5817"/>
                  <a:gd name="T44" fmla="*/ 9481 w 9505"/>
                  <a:gd name="T45" fmla="*/ 4938 h 5817"/>
                  <a:gd name="T46" fmla="*/ 9505 w 9505"/>
                  <a:gd name="T47" fmla="*/ 5484 h 5817"/>
                  <a:gd name="T48" fmla="*/ 9505 w 9505"/>
                  <a:gd name="T49" fmla="*/ 5817 h 5817"/>
                  <a:gd name="T50" fmla="*/ 8116 w 9505"/>
                  <a:gd name="T51" fmla="*/ 5817 h 5817"/>
                  <a:gd name="T52" fmla="*/ 8092 w 9505"/>
                  <a:gd name="T53" fmla="*/ 5153 h 5817"/>
                  <a:gd name="T54" fmla="*/ 7973 w 9505"/>
                  <a:gd name="T55" fmla="*/ 4440 h 5817"/>
                  <a:gd name="T56" fmla="*/ 7709 w 9505"/>
                  <a:gd name="T57" fmla="*/ 3752 h 5817"/>
                  <a:gd name="T58" fmla="*/ 7398 w 9505"/>
                  <a:gd name="T59" fmla="*/ 3157 h 5817"/>
                  <a:gd name="T60" fmla="*/ 6967 w 9505"/>
                  <a:gd name="T61" fmla="*/ 2564 h 5817"/>
                  <a:gd name="T62" fmla="*/ 6512 w 9505"/>
                  <a:gd name="T63" fmla="*/ 2114 h 5817"/>
                  <a:gd name="T64" fmla="*/ 5769 w 9505"/>
                  <a:gd name="T65" fmla="*/ 1663 h 5817"/>
                  <a:gd name="T66" fmla="*/ 5052 w 9505"/>
                  <a:gd name="T67" fmla="*/ 1449 h 5817"/>
                  <a:gd name="T68" fmla="*/ 4597 w 9505"/>
                  <a:gd name="T69" fmla="*/ 1425 h 5817"/>
                  <a:gd name="T70" fmla="*/ 3974 w 9505"/>
                  <a:gd name="T71" fmla="*/ 1496 h 5817"/>
                  <a:gd name="T72" fmla="*/ 3496 w 9505"/>
                  <a:gd name="T73" fmla="*/ 1686 h 5817"/>
                  <a:gd name="T74" fmla="*/ 2897 w 9505"/>
                  <a:gd name="T75" fmla="*/ 2090 h 5817"/>
                  <a:gd name="T76" fmla="*/ 2442 w 9505"/>
                  <a:gd name="T77" fmla="*/ 2707 h 5817"/>
                  <a:gd name="T78" fmla="*/ 2059 w 9505"/>
                  <a:gd name="T79" fmla="*/ 3205 h 5817"/>
                  <a:gd name="T80" fmla="*/ 1819 w 9505"/>
                  <a:gd name="T81" fmla="*/ 3704 h 5817"/>
                  <a:gd name="T82" fmla="*/ 1652 w 9505"/>
                  <a:gd name="T83" fmla="*/ 4155 h 5817"/>
                  <a:gd name="T84" fmla="*/ 1485 w 9505"/>
                  <a:gd name="T85" fmla="*/ 4748 h 5817"/>
                  <a:gd name="T86" fmla="*/ 1389 w 9505"/>
                  <a:gd name="T87" fmla="*/ 5367 h 5817"/>
                  <a:gd name="T88" fmla="*/ 1365 w 9505"/>
                  <a:gd name="T89" fmla="*/ 5817 h 5817"/>
                  <a:gd name="T90" fmla="*/ 1365 w 9505"/>
                  <a:gd name="T91" fmla="*/ 5817 h 5817"/>
                  <a:gd name="T92" fmla="*/ 0 w 9505"/>
                  <a:gd name="T93" fmla="*/ 5817 h 5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505" h="5817">
                    <a:moveTo>
                      <a:pt x="0" y="5817"/>
                    </a:moveTo>
                    <a:lnTo>
                      <a:pt x="24" y="5367"/>
                    </a:lnTo>
                    <a:lnTo>
                      <a:pt x="72" y="4844"/>
                    </a:lnTo>
                    <a:lnTo>
                      <a:pt x="144" y="4298"/>
                    </a:lnTo>
                    <a:lnTo>
                      <a:pt x="336" y="3586"/>
                    </a:lnTo>
                    <a:lnTo>
                      <a:pt x="599" y="2944"/>
                    </a:lnTo>
                    <a:lnTo>
                      <a:pt x="1006" y="2161"/>
                    </a:lnTo>
                    <a:lnTo>
                      <a:pt x="1461" y="1544"/>
                    </a:lnTo>
                    <a:lnTo>
                      <a:pt x="1988" y="1045"/>
                    </a:lnTo>
                    <a:lnTo>
                      <a:pt x="2490" y="689"/>
                    </a:lnTo>
                    <a:lnTo>
                      <a:pt x="3088" y="356"/>
                    </a:lnTo>
                    <a:lnTo>
                      <a:pt x="3927" y="95"/>
                    </a:lnTo>
                    <a:lnTo>
                      <a:pt x="4502" y="0"/>
                    </a:lnTo>
                    <a:lnTo>
                      <a:pt x="5411" y="48"/>
                    </a:lnTo>
                    <a:lnTo>
                      <a:pt x="6105" y="237"/>
                    </a:lnTo>
                    <a:lnTo>
                      <a:pt x="6632" y="499"/>
                    </a:lnTo>
                    <a:lnTo>
                      <a:pt x="7303" y="903"/>
                    </a:lnTo>
                    <a:lnTo>
                      <a:pt x="7804" y="1401"/>
                    </a:lnTo>
                    <a:lnTo>
                      <a:pt x="8403" y="2137"/>
                    </a:lnTo>
                    <a:lnTo>
                      <a:pt x="8835" y="2896"/>
                    </a:lnTo>
                    <a:lnTo>
                      <a:pt x="9145" y="3633"/>
                    </a:lnTo>
                    <a:lnTo>
                      <a:pt x="9385" y="4417"/>
                    </a:lnTo>
                    <a:lnTo>
                      <a:pt x="9481" y="4938"/>
                    </a:lnTo>
                    <a:lnTo>
                      <a:pt x="9505" y="5484"/>
                    </a:lnTo>
                    <a:lnTo>
                      <a:pt x="9505" y="5817"/>
                    </a:lnTo>
                    <a:lnTo>
                      <a:pt x="8116" y="5817"/>
                    </a:lnTo>
                    <a:lnTo>
                      <a:pt x="8092" y="5153"/>
                    </a:lnTo>
                    <a:lnTo>
                      <a:pt x="7973" y="4440"/>
                    </a:lnTo>
                    <a:lnTo>
                      <a:pt x="7709" y="3752"/>
                    </a:lnTo>
                    <a:lnTo>
                      <a:pt x="7398" y="3157"/>
                    </a:lnTo>
                    <a:lnTo>
                      <a:pt x="6967" y="2564"/>
                    </a:lnTo>
                    <a:lnTo>
                      <a:pt x="6512" y="2114"/>
                    </a:lnTo>
                    <a:lnTo>
                      <a:pt x="5769" y="1663"/>
                    </a:lnTo>
                    <a:lnTo>
                      <a:pt x="5052" y="1449"/>
                    </a:lnTo>
                    <a:lnTo>
                      <a:pt x="4597" y="1425"/>
                    </a:lnTo>
                    <a:lnTo>
                      <a:pt x="3974" y="1496"/>
                    </a:lnTo>
                    <a:lnTo>
                      <a:pt x="3496" y="1686"/>
                    </a:lnTo>
                    <a:lnTo>
                      <a:pt x="2897" y="2090"/>
                    </a:lnTo>
                    <a:lnTo>
                      <a:pt x="2442" y="2707"/>
                    </a:lnTo>
                    <a:lnTo>
                      <a:pt x="2059" y="3205"/>
                    </a:lnTo>
                    <a:lnTo>
                      <a:pt x="1819" y="3704"/>
                    </a:lnTo>
                    <a:lnTo>
                      <a:pt x="1652" y="4155"/>
                    </a:lnTo>
                    <a:lnTo>
                      <a:pt x="1485" y="4748"/>
                    </a:lnTo>
                    <a:lnTo>
                      <a:pt x="1389" y="5367"/>
                    </a:lnTo>
                    <a:lnTo>
                      <a:pt x="1365" y="5817"/>
                    </a:lnTo>
                    <a:lnTo>
                      <a:pt x="1365" y="5817"/>
                    </a:lnTo>
                    <a:lnTo>
                      <a:pt x="0" y="58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DFDFDF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35" name="Freeform 129">
                <a:extLst>
                  <a:ext uri="{FF2B5EF4-FFF2-40B4-BE49-F238E27FC236}">
                    <a16:creationId xmlns:a16="http://schemas.microsoft.com/office/drawing/2014/main" id="{887311E6-9888-CB05-178A-E980E2FF57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0" y="1434"/>
                <a:ext cx="239" cy="220"/>
              </a:xfrm>
              <a:custGeom>
                <a:avLst/>
                <a:gdLst>
                  <a:gd name="T0" fmla="*/ 0 w 958"/>
                  <a:gd name="T1" fmla="*/ 475 h 879"/>
                  <a:gd name="T2" fmla="*/ 790 w 958"/>
                  <a:gd name="T3" fmla="*/ 879 h 879"/>
                  <a:gd name="T4" fmla="*/ 910 w 958"/>
                  <a:gd name="T5" fmla="*/ 665 h 879"/>
                  <a:gd name="T6" fmla="*/ 958 w 958"/>
                  <a:gd name="T7" fmla="*/ 570 h 879"/>
                  <a:gd name="T8" fmla="*/ 958 w 958"/>
                  <a:gd name="T9" fmla="*/ 380 h 879"/>
                  <a:gd name="T10" fmla="*/ 933 w 958"/>
                  <a:gd name="T11" fmla="*/ 191 h 879"/>
                  <a:gd name="T12" fmla="*/ 814 w 958"/>
                  <a:gd name="T13" fmla="*/ 47 h 879"/>
                  <a:gd name="T14" fmla="*/ 479 w 958"/>
                  <a:gd name="T15" fmla="*/ 0 h 879"/>
                  <a:gd name="T16" fmla="*/ 311 w 958"/>
                  <a:gd name="T17" fmla="*/ 0 h 879"/>
                  <a:gd name="T18" fmla="*/ 167 w 958"/>
                  <a:gd name="T19" fmla="*/ 95 h 879"/>
                  <a:gd name="T20" fmla="*/ 167 w 958"/>
                  <a:gd name="T21" fmla="*/ 95 h 879"/>
                  <a:gd name="T22" fmla="*/ 0 w 958"/>
                  <a:gd name="T23" fmla="*/ 475 h 8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58" h="879">
                    <a:moveTo>
                      <a:pt x="0" y="475"/>
                    </a:moveTo>
                    <a:lnTo>
                      <a:pt x="790" y="879"/>
                    </a:lnTo>
                    <a:lnTo>
                      <a:pt x="910" y="665"/>
                    </a:lnTo>
                    <a:lnTo>
                      <a:pt x="958" y="570"/>
                    </a:lnTo>
                    <a:lnTo>
                      <a:pt x="958" y="380"/>
                    </a:lnTo>
                    <a:lnTo>
                      <a:pt x="933" y="191"/>
                    </a:lnTo>
                    <a:lnTo>
                      <a:pt x="814" y="47"/>
                    </a:lnTo>
                    <a:lnTo>
                      <a:pt x="479" y="0"/>
                    </a:lnTo>
                    <a:lnTo>
                      <a:pt x="311" y="0"/>
                    </a:lnTo>
                    <a:lnTo>
                      <a:pt x="167" y="95"/>
                    </a:lnTo>
                    <a:lnTo>
                      <a:pt x="167" y="95"/>
                    </a:lnTo>
                    <a:lnTo>
                      <a:pt x="0" y="47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36" name="Freeform 130">
                <a:extLst>
                  <a:ext uri="{FF2B5EF4-FFF2-40B4-BE49-F238E27FC236}">
                    <a16:creationId xmlns:a16="http://schemas.microsoft.com/office/drawing/2014/main" id="{AE81AD1C-292D-A93F-92BF-E7A2945A39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0" y="1434"/>
                <a:ext cx="239" cy="220"/>
              </a:xfrm>
              <a:custGeom>
                <a:avLst/>
                <a:gdLst>
                  <a:gd name="T0" fmla="*/ 0 w 958"/>
                  <a:gd name="T1" fmla="*/ 475 h 879"/>
                  <a:gd name="T2" fmla="*/ 790 w 958"/>
                  <a:gd name="T3" fmla="*/ 879 h 879"/>
                  <a:gd name="T4" fmla="*/ 910 w 958"/>
                  <a:gd name="T5" fmla="*/ 665 h 879"/>
                  <a:gd name="T6" fmla="*/ 958 w 958"/>
                  <a:gd name="T7" fmla="*/ 570 h 879"/>
                  <a:gd name="T8" fmla="*/ 958 w 958"/>
                  <a:gd name="T9" fmla="*/ 380 h 879"/>
                  <a:gd name="T10" fmla="*/ 933 w 958"/>
                  <a:gd name="T11" fmla="*/ 191 h 879"/>
                  <a:gd name="T12" fmla="*/ 814 w 958"/>
                  <a:gd name="T13" fmla="*/ 47 h 879"/>
                  <a:gd name="T14" fmla="*/ 479 w 958"/>
                  <a:gd name="T15" fmla="*/ 0 h 879"/>
                  <a:gd name="T16" fmla="*/ 311 w 958"/>
                  <a:gd name="T17" fmla="*/ 0 h 879"/>
                  <a:gd name="T18" fmla="*/ 167 w 958"/>
                  <a:gd name="T19" fmla="*/ 95 h 879"/>
                  <a:gd name="T20" fmla="*/ 167 w 958"/>
                  <a:gd name="T21" fmla="*/ 95 h 879"/>
                  <a:gd name="T22" fmla="*/ 0 w 958"/>
                  <a:gd name="T23" fmla="*/ 475 h 8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58" h="879">
                    <a:moveTo>
                      <a:pt x="0" y="475"/>
                    </a:moveTo>
                    <a:lnTo>
                      <a:pt x="790" y="879"/>
                    </a:lnTo>
                    <a:lnTo>
                      <a:pt x="910" y="665"/>
                    </a:lnTo>
                    <a:lnTo>
                      <a:pt x="958" y="570"/>
                    </a:lnTo>
                    <a:lnTo>
                      <a:pt x="958" y="380"/>
                    </a:lnTo>
                    <a:lnTo>
                      <a:pt x="933" y="191"/>
                    </a:lnTo>
                    <a:lnTo>
                      <a:pt x="814" y="47"/>
                    </a:lnTo>
                    <a:lnTo>
                      <a:pt x="479" y="0"/>
                    </a:lnTo>
                    <a:lnTo>
                      <a:pt x="311" y="0"/>
                    </a:lnTo>
                    <a:lnTo>
                      <a:pt x="167" y="95"/>
                    </a:lnTo>
                    <a:lnTo>
                      <a:pt x="167" y="95"/>
                    </a:lnTo>
                    <a:lnTo>
                      <a:pt x="0" y="47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37" name="Freeform 131">
                <a:extLst>
                  <a:ext uri="{FF2B5EF4-FFF2-40B4-BE49-F238E27FC236}">
                    <a16:creationId xmlns:a16="http://schemas.microsoft.com/office/drawing/2014/main" id="{302FCD50-84E3-C65A-98F5-A1E99C7E81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7" y="1163"/>
                <a:ext cx="252" cy="255"/>
              </a:xfrm>
              <a:custGeom>
                <a:avLst/>
                <a:gdLst>
                  <a:gd name="T0" fmla="*/ 0 w 1006"/>
                  <a:gd name="T1" fmla="*/ 165 h 1020"/>
                  <a:gd name="T2" fmla="*/ 72 w 1006"/>
                  <a:gd name="T3" fmla="*/ 0 h 1020"/>
                  <a:gd name="T4" fmla="*/ 1006 w 1006"/>
                  <a:gd name="T5" fmla="*/ 308 h 1020"/>
                  <a:gd name="T6" fmla="*/ 958 w 1006"/>
                  <a:gd name="T7" fmla="*/ 451 h 1020"/>
                  <a:gd name="T8" fmla="*/ 670 w 1006"/>
                  <a:gd name="T9" fmla="*/ 379 h 1020"/>
                  <a:gd name="T10" fmla="*/ 407 w 1006"/>
                  <a:gd name="T11" fmla="*/ 617 h 1020"/>
                  <a:gd name="T12" fmla="*/ 527 w 1006"/>
                  <a:gd name="T13" fmla="*/ 878 h 1020"/>
                  <a:gd name="T14" fmla="*/ 407 w 1006"/>
                  <a:gd name="T15" fmla="*/ 1020 h 1020"/>
                  <a:gd name="T16" fmla="*/ 0 w 1006"/>
                  <a:gd name="T17" fmla="*/ 189 h 1020"/>
                  <a:gd name="T18" fmla="*/ 0 w 1006"/>
                  <a:gd name="T19" fmla="*/ 189 h 1020"/>
                  <a:gd name="T20" fmla="*/ 0 w 1006"/>
                  <a:gd name="T21" fmla="*/ 165 h 10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06" h="1020">
                    <a:moveTo>
                      <a:pt x="0" y="165"/>
                    </a:moveTo>
                    <a:lnTo>
                      <a:pt x="72" y="0"/>
                    </a:lnTo>
                    <a:lnTo>
                      <a:pt x="1006" y="308"/>
                    </a:lnTo>
                    <a:lnTo>
                      <a:pt x="958" y="451"/>
                    </a:lnTo>
                    <a:lnTo>
                      <a:pt x="670" y="379"/>
                    </a:lnTo>
                    <a:lnTo>
                      <a:pt x="407" y="617"/>
                    </a:lnTo>
                    <a:lnTo>
                      <a:pt x="527" y="878"/>
                    </a:lnTo>
                    <a:lnTo>
                      <a:pt x="407" y="1020"/>
                    </a:lnTo>
                    <a:lnTo>
                      <a:pt x="0" y="189"/>
                    </a:lnTo>
                    <a:lnTo>
                      <a:pt x="0" y="189"/>
                    </a:lnTo>
                    <a:lnTo>
                      <a:pt x="0" y="16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38" name="Freeform 132">
                <a:extLst>
                  <a:ext uri="{FF2B5EF4-FFF2-40B4-BE49-F238E27FC236}">
                    <a16:creationId xmlns:a16="http://schemas.microsoft.com/office/drawing/2014/main" id="{AC8FB841-C385-AAC6-BF52-84A4A4169C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1" y="890"/>
                <a:ext cx="269" cy="290"/>
              </a:xfrm>
              <a:custGeom>
                <a:avLst/>
                <a:gdLst>
                  <a:gd name="T0" fmla="*/ 383 w 1076"/>
                  <a:gd name="T1" fmla="*/ 1162 h 1162"/>
                  <a:gd name="T2" fmla="*/ 0 w 1076"/>
                  <a:gd name="T3" fmla="*/ 403 h 1162"/>
                  <a:gd name="T4" fmla="*/ 167 w 1076"/>
                  <a:gd name="T5" fmla="*/ 285 h 1162"/>
                  <a:gd name="T6" fmla="*/ 766 w 1076"/>
                  <a:gd name="T7" fmla="*/ 569 h 1162"/>
                  <a:gd name="T8" fmla="*/ 501 w 1076"/>
                  <a:gd name="T9" fmla="*/ 95 h 1162"/>
                  <a:gd name="T10" fmla="*/ 670 w 1076"/>
                  <a:gd name="T11" fmla="*/ 0 h 1162"/>
                  <a:gd name="T12" fmla="*/ 1076 w 1076"/>
                  <a:gd name="T13" fmla="*/ 782 h 1162"/>
                  <a:gd name="T14" fmla="*/ 909 w 1076"/>
                  <a:gd name="T15" fmla="*/ 854 h 1162"/>
                  <a:gd name="T16" fmla="*/ 238 w 1076"/>
                  <a:gd name="T17" fmla="*/ 498 h 1162"/>
                  <a:gd name="T18" fmla="*/ 550 w 1076"/>
                  <a:gd name="T19" fmla="*/ 1068 h 1162"/>
                  <a:gd name="T20" fmla="*/ 550 w 1076"/>
                  <a:gd name="T21" fmla="*/ 1068 h 1162"/>
                  <a:gd name="T22" fmla="*/ 383 w 1076"/>
                  <a:gd name="T23" fmla="*/ 1162 h 1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76" h="1162">
                    <a:moveTo>
                      <a:pt x="383" y="1162"/>
                    </a:moveTo>
                    <a:lnTo>
                      <a:pt x="0" y="403"/>
                    </a:lnTo>
                    <a:lnTo>
                      <a:pt x="167" y="285"/>
                    </a:lnTo>
                    <a:lnTo>
                      <a:pt x="766" y="569"/>
                    </a:lnTo>
                    <a:lnTo>
                      <a:pt x="501" y="95"/>
                    </a:lnTo>
                    <a:lnTo>
                      <a:pt x="670" y="0"/>
                    </a:lnTo>
                    <a:lnTo>
                      <a:pt x="1076" y="782"/>
                    </a:lnTo>
                    <a:lnTo>
                      <a:pt x="909" y="854"/>
                    </a:lnTo>
                    <a:lnTo>
                      <a:pt x="238" y="498"/>
                    </a:lnTo>
                    <a:lnTo>
                      <a:pt x="550" y="1068"/>
                    </a:lnTo>
                    <a:lnTo>
                      <a:pt x="550" y="1068"/>
                    </a:lnTo>
                    <a:lnTo>
                      <a:pt x="383" y="11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39" name="Freeform 133">
                <a:extLst>
                  <a:ext uri="{FF2B5EF4-FFF2-40B4-BE49-F238E27FC236}">
                    <a16:creationId xmlns:a16="http://schemas.microsoft.com/office/drawing/2014/main" id="{58788FA7-BFA5-555C-14D1-931A6D67CF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4" y="824"/>
                <a:ext cx="245" cy="226"/>
              </a:xfrm>
              <a:custGeom>
                <a:avLst/>
                <a:gdLst>
                  <a:gd name="T0" fmla="*/ 0 w 981"/>
                  <a:gd name="T1" fmla="*/ 0 h 902"/>
                  <a:gd name="T2" fmla="*/ 263 w 981"/>
                  <a:gd name="T3" fmla="*/ 0 h 902"/>
                  <a:gd name="T4" fmla="*/ 503 w 981"/>
                  <a:gd name="T5" fmla="*/ 547 h 902"/>
                  <a:gd name="T6" fmla="*/ 694 w 981"/>
                  <a:gd name="T7" fmla="*/ 24 h 902"/>
                  <a:gd name="T8" fmla="*/ 981 w 981"/>
                  <a:gd name="T9" fmla="*/ 24 h 902"/>
                  <a:gd name="T10" fmla="*/ 957 w 981"/>
                  <a:gd name="T11" fmla="*/ 902 h 902"/>
                  <a:gd name="T12" fmla="*/ 814 w 981"/>
                  <a:gd name="T13" fmla="*/ 879 h 902"/>
                  <a:gd name="T14" fmla="*/ 790 w 981"/>
                  <a:gd name="T15" fmla="*/ 190 h 902"/>
                  <a:gd name="T16" fmla="*/ 550 w 981"/>
                  <a:gd name="T17" fmla="*/ 879 h 902"/>
                  <a:gd name="T18" fmla="*/ 454 w 981"/>
                  <a:gd name="T19" fmla="*/ 879 h 902"/>
                  <a:gd name="T20" fmla="*/ 167 w 981"/>
                  <a:gd name="T21" fmla="*/ 213 h 902"/>
                  <a:gd name="T22" fmla="*/ 167 w 981"/>
                  <a:gd name="T23" fmla="*/ 902 h 902"/>
                  <a:gd name="T24" fmla="*/ 0 w 981"/>
                  <a:gd name="T25" fmla="*/ 902 h 902"/>
                  <a:gd name="T26" fmla="*/ 0 w 981"/>
                  <a:gd name="T27" fmla="*/ 902 h 902"/>
                  <a:gd name="T28" fmla="*/ 0 w 981"/>
                  <a:gd name="T29" fmla="*/ 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81" h="902">
                    <a:moveTo>
                      <a:pt x="0" y="0"/>
                    </a:moveTo>
                    <a:lnTo>
                      <a:pt x="263" y="0"/>
                    </a:lnTo>
                    <a:lnTo>
                      <a:pt x="503" y="547"/>
                    </a:lnTo>
                    <a:lnTo>
                      <a:pt x="694" y="24"/>
                    </a:lnTo>
                    <a:lnTo>
                      <a:pt x="981" y="24"/>
                    </a:lnTo>
                    <a:lnTo>
                      <a:pt x="957" y="902"/>
                    </a:lnTo>
                    <a:lnTo>
                      <a:pt x="814" y="879"/>
                    </a:lnTo>
                    <a:lnTo>
                      <a:pt x="790" y="190"/>
                    </a:lnTo>
                    <a:lnTo>
                      <a:pt x="550" y="879"/>
                    </a:lnTo>
                    <a:lnTo>
                      <a:pt x="454" y="879"/>
                    </a:lnTo>
                    <a:lnTo>
                      <a:pt x="167" y="213"/>
                    </a:lnTo>
                    <a:lnTo>
                      <a:pt x="167" y="902"/>
                    </a:lnTo>
                    <a:lnTo>
                      <a:pt x="0" y="902"/>
                    </a:lnTo>
                    <a:lnTo>
                      <a:pt x="0" y="90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0" name="Freeform 134">
                <a:extLst>
                  <a:ext uri="{FF2B5EF4-FFF2-40B4-BE49-F238E27FC236}">
                    <a16:creationId xmlns:a16="http://schemas.microsoft.com/office/drawing/2014/main" id="{9D67E3A2-BCCC-D06A-C991-09D2F877F6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7" y="902"/>
                <a:ext cx="233" cy="284"/>
              </a:xfrm>
              <a:custGeom>
                <a:avLst/>
                <a:gdLst>
                  <a:gd name="T0" fmla="*/ 0 w 934"/>
                  <a:gd name="T1" fmla="*/ 711 h 1138"/>
                  <a:gd name="T2" fmla="*/ 791 w 934"/>
                  <a:gd name="T3" fmla="*/ 0 h 1138"/>
                  <a:gd name="T4" fmla="*/ 934 w 934"/>
                  <a:gd name="T5" fmla="*/ 71 h 1138"/>
                  <a:gd name="T6" fmla="*/ 910 w 934"/>
                  <a:gd name="T7" fmla="*/ 1138 h 1138"/>
                  <a:gd name="T8" fmla="*/ 718 w 934"/>
                  <a:gd name="T9" fmla="*/ 1044 h 1138"/>
                  <a:gd name="T10" fmla="*/ 718 w 934"/>
                  <a:gd name="T11" fmla="*/ 783 h 1138"/>
                  <a:gd name="T12" fmla="*/ 408 w 934"/>
                  <a:gd name="T13" fmla="*/ 594 h 1138"/>
                  <a:gd name="T14" fmla="*/ 264 w 934"/>
                  <a:gd name="T15" fmla="*/ 759 h 1138"/>
                  <a:gd name="T16" fmla="*/ 264 w 934"/>
                  <a:gd name="T17" fmla="*/ 759 h 1138"/>
                  <a:gd name="T18" fmla="*/ 0 w 934"/>
                  <a:gd name="T19" fmla="*/ 711 h 1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34" h="1138">
                    <a:moveTo>
                      <a:pt x="0" y="711"/>
                    </a:moveTo>
                    <a:lnTo>
                      <a:pt x="791" y="0"/>
                    </a:lnTo>
                    <a:lnTo>
                      <a:pt x="934" y="71"/>
                    </a:lnTo>
                    <a:lnTo>
                      <a:pt x="910" y="1138"/>
                    </a:lnTo>
                    <a:lnTo>
                      <a:pt x="718" y="1044"/>
                    </a:lnTo>
                    <a:lnTo>
                      <a:pt x="718" y="783"/>
                    </a:lnTo>
                    <a:lnTo>
                      <a:pt x="408" y="594"/>
                    </a:lnTo>
                    <a:lnTo>
                      <a:pt x="264" y="759"/>
                    </a:lnTo>
                    <a:lnTo>
                      <a:pt x="264" y="759"/>
                    </a:lnTo>
                    <a:lnTo>
                      <a:pt x="0" y="7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3" name="Freeform 135">
                <a:extLst>
                  <a:ext uri="{FF2B5EF4-FFF2-40B4-BE49-F238E27FC236}">
                    <a16:creationId xmlns:a16="http://schemas.microsoft.com/office/drawing/2014/main" id="{AD6C1682-2584-9D74-8907-7A51DB544A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7" y="1080"/>
                <a:ext cx="258" cy="320"/>
              </a:xfrm>
              <a:custGeom>
                <a:avLst/>
                <a:gdLst>
                  <a:gd name="T0" fmla="*/ 0 w 1030"/>
                  <a:gd name="T1" fmla="*/ 688 h 1283"/>
                  <a:gd name="T2" fmla="*/ 647 w 1030"/>
                  <a:gd name="T3" fmla="*/ 0 h 1283"/>
                  <a:gd name="T4" fmla="*/ 910 w 1030"/>
                  <a:gd name="T5" fmla="*/ 214 h 1283"/>
                  <a:gd name="T6" fmla="*/ 1030 w 1030"/>
                  <a:gd name="T7" fmla="*/ 380 h 1283"/>
                  <a:gd name="T8" fmla="*/ 1030 w 1030"/>
                  <a:gd name="T9" fmla="*/ 499 h 1283"/>
                  <a:gd name="T10" fmla="*/ 982 w 1030"/>
                  <a:gd name="T11" fmla="*/ 594 h 1283"/>
                  <a:gd name="T12" fmla="*/ 910 w 1030"/>
                  <a:gd name="T13" fmla="*/ 713 h 1283"/>
                  <a:gd name="T14" fmla="*/ 790 w 1030"/>
                  <a:gd name="T15" fmla="*/ 736 h 1283"/>
                  <a:gd name="T16" fmla="*/ 695 w 1030"/>
                  <a:gd name="T17" fmla="*/ 713 h 1283"/>
                  <a:gd name="T18" fmla="*/ 695 w 1030"/>
                  <a:gd name="T19" fmla="*/ 831 h 1283"/>
                  <a:gd name="T20" fmla="*/ 695 w 1030"/>
                  <a:gd name="T21" fmla="*/ 950 h 1283"/>
                  <a:gd name="T22" fmla="*/ 599 w 1030"/>
                  <a:gd name="T23" fmla="*/ 1022 h 1283"/>
                  <a:gd name="T24" fmla="*/ 647 w 1030"/>
                  <a:gd name="T25" fmla="*/ 1092 h 1283"/>
                  <a:gd name="T26" fmla="*/ 647 w 1030"/>
                  <a:gd name="T27" fmla="*/ 1211 h 1283"/>
                  <a:gd name="T28" fmla="*/ 647 w 1030"/>
                  <a:gd name="T29" fmla="*/ 1283 h 1283"/>
                  <a:gd name="T30" fmla="*/ 552 w 1030"/>
                  <a:gd name="T31" fmla="*/ 1235 h 1283"/>
                  <a:gd name="T32" fmla="*/ 527 w 1030"/>
                  <a:gd name="T33" fmla="*/ 1259 h 1283"/>
                  <a:gd name="T34" fmla="*/ 479 w 1030"/>
                  <a:gd name="T35" fmla="*/ 1188 h 1283"/>
                  <a:gd name="T36" fmla="*/ 479 w 1030"/>
                  <a:gd name="T37" fmla="*/ 973 h 1283"/>
                  <a:gd name="T38" fmla="*/ 503 w 1030"/>
                  <a:gd name="T39" fmla="*/ 856 h 1283"/>
                  <a:gd name="T40" fmla="*/ 503 w 1030"/>
                  <a:gd name="T41" fmla="*/ 641 h 1283"/>
                  <a:gd name="T42" fmla="*/ 407 w 1030"/>
                  <a:gd name="T43" fmla="*/ 522 h 1283"/>
                  <a:gd name="T44" fmla="*/ 144 w 1030"/>
                  <a:gd name="T45" fmla="*/ 808 h 1283"/>
                  <a:gd name="T46" fmla="*/ 144 w 1030"/>
                  <a:gd name="T47" fmla="*/ 808 h 1283"/>
                  <a:gd name="T48" fmla="*/ 0 w 1030"/>
                  <a:gd name="T49" fmla="*/ 688 h 1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30" h="1283">
                    <a:moveTo>
                      <a:pt x="0" y="688"/>
                    </a:moveTo>
                    <a:lnTo>
                      <a:pt x="647" y="0"/>
                    </a:lnTo>
                    <a:lnTo>
                      <a:pt x="910" y="214"/>
                    </a:lnTo>
                    <a:lnTo>
                      <a:pt x="1030" y="380"/>
                    </a:lnTo>
                    <a:lnTo>
                      <a:pt x="1030" y="499"/>
                    </a:lnTo>
                    <a:lnTo>
                      <a:pt x="982" y="594"/>
                    </a:lnTo>
                    <a:lnTo>
                      <a:pt x="910" y="713"/>
                    </a:lnTo>
                    <a:lnTo>
                      <a:pt x="790" y="736"/>
                    </a:lnTo>
                    <a:lnTo>
                      <a:pt x="695" y="713"/>
                    </a:lnTo>
                    <a:lnTo>
                      <a:pt x="695" y="831"/>
                    </a:lnTo>
                    <a:lnTo>
                      <a:pt x="695" y="950"/>
                    </a:lnTo>
                    <a:lnTo>
                      <a:pt x="599" y="1022"/>
                    </a:lnTo>
                    <a:lnTo>
                      <a:pt x="647" y="1092"/>
                    </a:lnTo>
                    <a:lnTo>
                      <a:pt x="647" y="1211"/>
                    </a:lnTo>
                    <a:lnTo>
                      <a:pt x="647" y="1283"/>
                    </a:lnTo>
                    <a:lnTo>
                      <a:pt x="552" y="1235"/>
                    </a:lnTo>
                    <a:lnTo>
                      <a:pt x="527" y="1259"/>
                    </a:lnTo>
                    <a:lnTo>
                      <a:pt x="479" y="1188"/>
                    </a:lnTo>
                    <a:lnTo>
                      <a:pt x="479" y="973"/>
                    </a:lnTo>
                    <a:lnTo>
                      <a:pt x="503" y="856"/>
                    </a:lnTo>
                    <a:lnTo>
                      <a:pt x="503" y="641"/>
                    </a:lnTo>
                    <a:lnTo>
                      <a:pt x="407" y="522"/>
                    </a:lnTo>
                    <a:lnTo>
                      <a:pt x="144" y="808"/>
                    </a:lnTo>
                    <a:lnTo>
                      <a:pt x="144" y="808"/>
                    </a:lnTo>
                    <a:lnTo>
                      <a:pt x="0" y="68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6" name="Freeform 136">
                <a:extLst>
                  <a:ext uri="{FF2B5EF4-FFF2-40B4-BE49-F238E27FC236}">
                    <a16:creationId xmlns:a16="http://schemas.microsoft.com/office/drawing/2014/main" id="{CADEB92A-E1BF-F699-C53D-D62D55788C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8" y="1357"/>
                <a:ext cx="305" cy="297"/>
              </a:xfrm>
              <a:custGeom>
                <a:avLst/>
                <a:gdLst>
                  <a:gd name="T0" fmla="*/ 0 w 1222"/>
                  <a:gd name="T1" fmla="*/ 474 h 1188"/>
                  <a:gd name="T2" fmla="*/ 862 w 1222"/>
                  <a:gd name="T3" fmla="*/ 0 h 1188"/>
                  <a:gd name="T4" fmla="*/ 958 w 1222"/>
                  <a:gd name="T5" fmla="*/ 166 h 1188"/>
                  <a:gd name="T6" fmla="*/ 623 w 1222"/>
                  <a:gd name="T7" fmla="*/ 355 h 1188"/>
                  <a:gd name="T8" fmla="*/ 1102 w 1222"/>
                  <a:gd name="T9" fmla="*/ 474 h 1188"/>
                  <a:gd name="T10" fmla="*/ 1222 w 1222"/>
                  <a:gd name="T11" fmla="*/ 712 h 1188"/>
                  <a:gd name="T12" fmla="*/ 670 w 1222"/>
                  <a:gd name="T13" fmla="*/ 593 h 1188"/>
                  <a:gd name="T14" fmla="*/ 407 w 1222"/>
                  <a:gd name="T15" fmla="*/ 1188 h 1188"/>
                  <a:gd name="T16" fmla="*/ 287 w 1222"/>
                  <a:gd name="T17" fmla="*/ 973 h 1188"/>
                  <a:gd name="T18" fmla="*/ 503 w 1222"/>
                  <a:gd name="T19" fmla="*/ 522 h 1188"/>
                  <a:gd name="T20" fmla="*/ 360 w 1222"/>
                  <a:gd name="T21" fmla="*/ 498 h 1188"/>
                  <a:gd name="T22" fmla="*/ 120 w 1222"/>
                  <a:gd name="T23" fmla="*/ 617 h 1188"/>
                  <a:gd name="T24" fmla="*/ 120 w 1222"/>
                  <a:gd name="T25" fmla="*/ 617 h 1188"/>
                  <a:gd name="T26" fmla="*/ 0 w 1222"/>
                  <a:gd name="T27" fmla="*/ 474 h 1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22" h="1188">
                    <a:moveTo>
                      <a:pt x="0" y="474"/>
                    </a:moveTo>
                    <a:lnTo>
                      <a:pt x="862" y="0"/>
                    </a:lnTo>
                    <a:lnTo>
                      <a:pt x="958" y="166"/>
                    </a:lnTo>
                    <a:lnTo>
                      <a:pt x="623" y="355"/>
                    </a:lnTo>
                    <a:lnTo>
                      <a:pt x="1102" y="474"/>
                    </a:lnTo>
                    <a:lnTo>
                      <a:pt x="1222" y="712"/>
                    </a:lnTo>
                    <a:lnTo>
                      <a:pt x="670" y="593"/>
                    </a:lnTo>
                    <a:lnTo>
                      <a:pt x="407" y="1188"/>
                    </a:lnTo>
                    <a:lnTo>
                      <a:pt x="287" y="973"/>
                    </a:lnTo>
                    <a:lnTo>
                      <a:pt x="503" y="522"/>
                    </a:lnTo>
                    <a:lnTo>
                      <a:pt x="360" y="498"/>
                    </a:lnTo>
                    <a:lnTo>
                      <a:pt x="120" y="617"/>
                    </a:lnTo>
                    <a:lnTo>
                      <a:pt x="120" y="617"/>
                    </a:lnTo>
                    <a:lnTo>
                      <a:pt x="0" y="4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8" name="Freeform 137">
                <a:extLst>
                  <a:ext uri="{FF2B5EF4-FFF2-40B4-BE49-F238E27FC236}">
                    <a16:creationId xmlns:a16="http://schemas.microsoft.com/office/drawing/2014/main" id="{6A2B043C-6F59-01E4-95E3-A5D35E5FAB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4" y="967"/>
                <a:ext cx="48" cy="77"/>
              </a:xfrm>
              <a:custGeom>
                <a:avLst/>
                <a:gdLst>
                  <a:gd name="T0" fmla="*/ 0 w 191"/>
                  <a:gd name="T1" fmla="*/ 214 h 308"/>
                  <a:gd name="T2" fmla="*/ 191 w 191"/>
                  <a:gd name="T3" fmla="*/ 0 h 308"/>
                  <a:gd name="T4" fmla="*/ 191 w 191"/>
                  <a:gd name="T5" fmla="*/ 308 h 308"/>
                  <a:gd name="T6" fmla="*/ 191 w 191"/>
                  <a:gd name="T7" fmla="*/ 308 h 308"/>
                  <a:gd name="T8" fmla="*/ 0 w 191"/>
                  <a:gd name="T9" fmla="*/ 214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1" h="308">
                    <a:moveTo>
                      <a:pt x="0" y="214"/>
                    </a:moveTo>
                    <a:lnTo>
                      <a:pt x="191" y="0"/>
                    </a:lnTo>
                    <a:lnTo>
                      <a:pt x="191" y="308"/>
                    </a:lnTo>
                    <a:lnTo>
                      <a:pt x="191" y="308"/>
                    </a:lnTo>
                    <a:lnTo>
                      <a:pt x="0" y="214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0000"/>
                  </a:gs>
                  <a:gs pos="100000">
                    <a:srgbClr val="FF505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DFDFDF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9" name="Freeform 138">
                <a:extLst>
                  <a:ext uri="{FF2B5EF4-FFF2-40B4-BE49-F238E27FC236}">
                    <a16:creationId xmlns:a16="http://schemas.microsoft.com/office/drawing/2014/main" id="{2E661027-CAC8-EFD8-06DD-C534B6CBF5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8" y="1145"/>
                <a:ext cx="66" cy="71"/>
              </a:xfrm>
              <a:custGeom>
                <a:avLst/>
                <a:gdLst>
                  <a:gd name="T0" fmla="*/ 168 w 264"/>
                  <a:gd name="T1" fmla="*/ 0 h 284"/>
                  <a:gd name="T2" fmla="*/ 264 w 264"/>
                  <a:gd name="T3" fmla="*/ 95 h 284"/>
                  <a:gd name="T4" fmla="*/ 264 w 264"/>
                  <a:gd name="T5" fmla="*/ 190 h 284"/>
                  <a:gd name="T6" fmla="*/ 264 w 264"/>
                  <a:gd name="T7" fmla="*/ 237 h 284"/>
                  <a:gd name="T8" fmla="*/ 168 w 264"/>
                  <a:gd name="T9" fmla="*/ 284 h 284"/>
                  <a:gd name="T10" fmla="*/ 96 w 264"/>
                  <a:gd name="T11" fmla="*/ 237 h 284"/>
                  <a:gd name="T12" fmla="*/ 0 w 264"/>
                  <a:gd name="T13" fmla="*/ 142 h 284"/>
                  <a:gd name="T14" fmla="*/ 0 w 264"/>
                  <a:gd name="T15" fmla="*/ 142 h 284"/>
                  <a:gd name="T16" fmla="*/ 168 w 264"/>
                  <a:gd name="T17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4" h="284">
                    <a:moveTo>
                      <a:pt x="168" y="0"/>
                    </a:moveTo>
                    <a:lnTo>
                      <a:pt x="264" y="95"/>
                    </a:lnTo>
                    <a:lnTo>
                      <a:pt x="264" y="190"/>
                    </a:lnTo>
                    <a:lnTo>
                      <a:pt x="264" y="237"/>
                    </a:lnTo>
                    <a:lnTo>
                      <a:pt x="168" y="284"/>
                    </a:lnTo>
                    <a:lnTo>
                      <a:pt x="96" y="237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16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5050"/>
                  </a:gs>
                  <a:gs pos="100000">
                    <a:srgbClr val="FF99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DFDFDF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0" name="Freeform 139">
                <a:extLst>
                  <a:ext uri="{FF2B5EF4-FFF2-40B4-BE49-F238E27FC236}">
                    <a16:creationId xmlns:a16="http://schemas.microsoft.com/office/drawing/2014/main" id="{E2C21A4E-DEE6-C150-C4DC-1825D538CA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9" y="1210"/>
                <a:ext cx="77" cy="72"/>
              </a:xfrm>
              <a:custGeom>
                <a:avLst/>
                <a:gdLst>
                  <a:gd name="T0" fmla="*/ 0 w 311"/>
                  <a:gd name="T1" fmla="*/ 0 h 285"/>
                  <a:gd name="T2" fmla="*/ 143 w 311"/>
                  <a:gd name="T3" fmla="*/ 285 h 285"/>
                  <a:gd name="T4" fmla="*/ 311 w 311"/>
                  <a:gd name="T5" fmla="*/ 118 h 285"/>
                  <a:gd name="T6" fmla="*/ 311 w 311"/>
                  <a:gd name="T7" fmla="*/ 118 h 285"/>
                  <a:gd name="T8" fmla="*/ 0 w 311"/>
                  <a:gd name="T9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1" h="285">
                    <a:moveTo>
                      <a:pt x="0" y="0"/>
                    </a:moveTo>
                    <a:lnTo>
                      <a:pt x="143" y="285"/>
                    </a:lnTo>
                    <a:lnTo>
                      <a:pt x="311" y="118"/>
                    </a:lnTo>
                    <a:lnTo>
                      <a:pt x="311" y="11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5050"/>
                  </a:gs>
                  <a:gs pos="100000">
                    <a:srgbClr val="FF99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cap="flat" cmpd="sng">
                    <a:solidFill>
                      <a:srgbClr val="DFDFDF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1" name="Freeform 140">
                <a:extLst>
                  <a:ext uri="{FF2B5EF4-FFF2-40B4-BE49-F238E27FC236}">
                    <a16:creationId xmlns:a16="http://schemas.microsoft.com/office/drawing/2014/main" id="{B790387E-FAB1-3333-EDC5-56C61BF7B2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9" y="1476"/>
                <a:ext cx="144" cy="119"/>
              </a:xfrm>
              <a:custGeom>
                <a:avLst/>
                <a:gdLst>
                  <a:gd name="T0" fmla="*/ 0 w 574"/>
                  <a:gd name="T1" fmla="*/ 190 h 475"/>
                  <a:gd name="T2" fmla="*/ 71 w 574"/>
                  <a:gd name="T3" fmla="*/ 48 h 475"/>
                  <a:gd name="T4" fmla="*/ 239 w 574"/>
                  <a:gd name="T5" fmla="*/ 0 h 475"/>
                  <a:gd name="T6" fmla="*/ 431 w 574"/>
                  <a:gd name="T7" fmla="*/ 24 h 475"/>
                  <a:gd name="T8" fmla="*/ 527 w 574"/>
                  <a:gd name="T9" fmla="*/ 95 h 475"/>
                  <a:gd name="T10" fmla="*/ 574 w 574"/>
                  <a:gd name="T11" fmla="*/ 213 h 475"/>
                  <a:gd name="T12" fmla="*/ 550 w 574"/>
                  <a:gd name="T13" fmla="*/ 332 h 475"/>
                  <a:gd name="T14" fmla="*/ 479 w 574"/>
                  <a:gd name="T15" fmla="*/ 475 h 475"/>
                  <a:gd name="T16" fmla="*/ 479 w 574"/>
                  <a:gd name="T17" fmla="*/ 475 h 475"/>
                  <a:gd name="T18" fmla="*/ 0 w 574"/>
                  <a:gd name="T19" fmla="*/ 190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4" h="475">
                    <a:moveTo>
                      <a:pt x="0" y="190"/>
                    </a:moveTo>
                    <a:lnTo>
                      <a:pt x="71" y="48"/>
                    </a:lnTo>
                    <a:lnTo>
                      <a:pt x="239" y="0"/>
                    </a:lnTo>
                    <a:lnTo>
                      <a:pt x="431" y="24"/>
                    </a:lnTo>
                    <a:lnTo>
                      <a:pt x="527" y="95"/>
                    </a:lnTo>
                    <a:lnTo>
                      <a:pt x="574" y="213"/>
                    </a:lnTo>
                    <a:lnTo>
                      <a:pt x="550" y="332"/>
                    </a:lnTo>
                    <a:lnTo>
                      <a:pt x="479" y="475"/>
                    </a:lnTo>
                    <a:lnTo>
                      <a:pt x="479" y="475"/>
                    </a:lnTo>
                    <a:lnTo>
                      <a:pt x="0" y="19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9999"/>
                  </a:gs>
                  <a:gs pos="100000">
                    <a:schemeClr val="hlink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</p:grpSp>
        <p:grpSp>
          <p:nvGrpSpPr>
            <p:cNvPr id="20" name="Group 141">
              <a:extLst>
                <a:ext uri="{FF2B5EF4-FFF2-40B4-BE49-F238E27FC236}">
                  <a16:creationId xmlns:a16="http://schemas.microsoft.com/office/drawing/2014/main" id="{DE9F1495-668E-951C-6532-FA173814FA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69296" y="4495800"/>
              <a:ext cx="1182688" cy="1050925"/>
              <a:chOff x="240" y="2976"/>
              <a:chExt cx="745" cy="662"/>
            </a:xfrm>
          </p:grpSpPr>
          <p:sp>
            <p:nvSpPr>
              <p:cNvPr id="27" name="Freeform 142">
                <a:extLst>
                  <a:ext uri="{FF2B5EF4-FFF2-40B4-BE49-F238E27FC236}">
                    <a16:creationId xmlns:a16="http://schemas.microsoft.com/office/drawing/2014/main" id="{E7DD838A-586E-E45C-E8F2-C951DB7540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976"/>
                <a:ext cx="745" cy="662"/>
              </a:xfrm>
              <a:custGeom>
                <a:avLst/>
                <a:gdLst>
                  <a:gd name="T0" fmla="*/ 729 w 2425"/>
                  <a:gd name="T1" fmla="*/ 0 h 2067"/>
                  <a:gd name="T2" fmla="*/ 729 w 2425"/>
                  <a:gd name="T3" fmla="*/ 248 h 2067"/>
                  <a:gd name="T4" fmla="*/ 808 w 2425"/>
                  <a:gd name="T5" fmla="*/ 383 h 2067"/>
                  <a:gd name="T6" fmla="*/ 887 w 2425"/>
                  <a:gd name="T7" fmla="*/ 746 h 2067"/>
                  <a:gd name="T8" fmla="*/ 966 w 2425"/>
                  <a:gd name="T9" fmla="*/ 975 h 2067"/>
                  <a:gd name="T10" fmla="*/ 789 w 2425"/>
                  <a:gd name="T11" fmla="*/ 1053 h 2067"/>
                  <a:gd name="T12" fmla="*/ 670 w 2425"/>
                  <a:gd name="T13" fmla="*/ 1244 h 2067"/>
                  <a:gd name="T14" fmla="*/ 670 w 2425"/>
                  <a:gd name="T15" fmla="*/ 1569 h 2067"/>
                  <a:gd name="T16" fmla="*/ 532 w 2425"/>
                  <a:gd name="T17" fmla="*/ 1531 h 2067"/>
                  <a:gd name="T18" fmla="*/ 374 w 2425"/>
                  <a:gd name="T19" fmla="*/ 1378 h 2067"/>
                  <a:gd name="T20" fmla="*/ 334 w 2425"/>
                  <a:gd name="T21" fmla="*/ 1186 h 2067"/>
                  <a:gd name="T22" fmla="*/ 315 w 2425"/>
                  <a:gd name="T23" fmla="*/ 1148 h 2067"/>
                  <a:gd name="T24" fmla="*/ 0 w 2425"/>
                  <a:gd name="T25" fmla="*/ 1359 h 2067"/>
                  <a:gd name="T26" fmla="*/ 236 w 2425"/>
                  <a:gd name="T27" fmla="*/ 1512 h 2067"/>
                  <a:gd name="T28" fmla="*/ 611 w 2425"/>
                  <a:gd name="T29" fmla="*/ 1818 h 2067"/>
                  <a:gd name="T30" fmla="*/ 827 w 2425"/>
                  <a:gd name="T31" fmla="*/ 1951 h 2067"/>
                  <a:gd name="T32" fmla="*/ 1143 w 2425"/>
                  <a:gd name="T33" fmla="*/ 2067 h 2067"/>
                  <a:gd name="T34" fmla="*/ 1538 w 2425"/>
                  <a:gd name="T35" fmla="*/ 2028 h 2067"/>
                  <a:gd name="T36" fmla="*/ 1833 w 2425"/>
                  <a:gd name="T37" fmla="*/ 1875 h 2067"/>
                  <a:gd name="T38" fmla="*/ 2189 w 2425"/>
                  <a:gd name="T39" fmla="*/ 1703 h 2067"/>
                  <a:gd name="T40" fmla="*/ 2425 w 2425"/>
                  <a:gd name="T41" fmla="*/ 1665 h 2067"/>
                  <a:gd name="T42" fmla="*/ 2425 w 2425"/>
                  <a:gd name="T43" fmla="*/ 1569 h 2067"/>
                  <a:gd name="T44" fmla="*/ 2425 w 2425"/>
                  <a:gd name="T45" fmla="*/ 1512 h 2067"/>
                  <a:gd name="T46" fmla="*/ 2346 w 2425"/>
                  <a:gd name="T47" fmla="*/ 1397 h 2067"/>
                  <a:gd name="T48" fmla="*/ 2129 w 2425"/>
                  <a:gd name="T49" fmla="*/ 1225 h 2067"/>
                  <a:gd name="T50" fmla="*/ 2011 w 2425"/>
                  <a:gd name="T51" fmla="*/ 1167 h 2067"/>
                  <a:gd name="T52" fmla="*/ 1853 w 2425"/>
                  <a:gd name="T53" fmla="*/ 1091 h 2067"/>
                  <a:gd name="T54" fmla="*/ 1676 w 2425"/>
                  <a:gd name="T55" fmla="*/ 1091 h 2067"/>
                  <a:gd name="T56" fmla="*/ 1578 w 2425"/>
                  <a:gd name="T57" fmla="*/ 1282 h 2067"/>
                  <a:gd name="T58" fmla="*/ 1578 w 2425"/>
                  <a:gd name="T59" fmla="*/ 1167 h 2067"/>
                  <a:gd name="T60" fmla="*/ 1538 w 2425"/>
                  <a:gd name="T61" fmla="*/ 1072 h 2067"/>
                  <a:gd name="T62" fmla="*/ 1499 w 2425"/>
                  <a:gd name="T63" fmla="*/ 1033 h 2067"/>
                  <a:gd name="T64" fmla="*/ 1598 w 2425"/>
                  <a:gd name="T65" fmla="*/ 746 h 2067"/>
                  <a:gd name="T66" fmla="*/ 1656 w 2425"/>
                  <a:gd name="T67" fmla="*/ 401 h 2067"/>
                  <a:gd name="T68" fmla="*/ 1598 w 2425"/>
                  <a:gd name="T69" fmla="*/ 18 h 2067"/>
                  <a:gd name="T70" fmla="*/ 1419 w 2425"/>
                  <a:gd name="T71" fmla="*/ 57 h 2067"/>
                  <a:gd name="T72" fmla="*/ 1419 w 2425"/>
                  <a:gd name="T73" fmla="*/ 383 h 2067"/>
                  <a:gd name="T74" fmla="*/ 1005 w 2425"/>
                  <a:gd name="T75" fmla="*/ 383 h 2067"/>
                  <a:gd name="T76" fmla="*/ 926 w 2425"/>
                  <a:gd name="T77" fmla="*/ 57 h 2067"/>
                  <a:gd name="T78" fmla="*/ 926 w 2425"/>
                  <a:gd name="T79" fmla="*/ 57 h 2067"/>
                  <a:gd name="T80" fmla="*/ 729 w 2425"/>
                  <a:gd name="T81" fmla="*/ 0 h 2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25" h="2067">
                    <a:moveTo>
                      <a:pt x="729" y="0"/>
                    </a:moveTo>
                    <a:lnTo>
                      <a:pt x="729" y="248"/>
                    </a:lnTo>
                    <a:lnTo>
                      <a:pt x="808" y="383"/>
                    </a:lnTo>
                    <a:lnTo>
                      <a:pt x="887" y="746"/>
                    </a:lnTo>
                    <a:lnTo>
                      <a:pt x="966" y="975"/>
                    </a:lnTo>
                    <a:lnTo>
                      <a:pt x="789" y="1053"/>
                    </a:lnTo>
                    <a:lnTo>
                      <a:pt x="670" y="1244"/>
                    </a:lnTo>
                    <a:lnTo>
                      <a:pt x="670" y="1569"/>
                    </a:lnTo>
                    <a:lnTo>
                      <a:pt x="532" y="1531"/>
                    </a:lnTo>
                    <a:lnTo>
                      <a:pt x="374" y="1378"/>
                    </a:lnTo>
                    <a:lnTo>
                      <a:pt x="334" y="1186"/>
                    </a:lnTo>
                    <a:lnTo>
                      <a:pt x="315" y="1148"/>
                    </a:lnTo>
                    <a:lnTo>
                      <a:pt x="0" y="1359"/>
                    </a:lnTo>
                    <a:lnTo>
                      <a:pt x="236" y="1512"/>
                    </a:lnTo>
                    <a:lnTo>
                      <a:pt x="611" y="1818"/>
                    </a:lnTo>
                    <a:lnTo>
                      <a:pt x="827" y="1951"/>
                    </a:lnTo>
                    <a:lnTo>
                      <a:pt x="1143" y="2067"/>
                    </a:lnTo>
                    <a:lnTo>
                      <a:pt x="1538" y="2028"/>
                    </a:lnTo>
                    <a:lnTo>
                      <a:pt x="1833" y="1875"/>
                    </a:lnTo>
                    <a:lnTo>
                      <a:pt x="2189" y="1703"/>
                    </a:lnTo>
                    <a:lnTo>
                      <a:pt x="2425" y="1665"/>
                    </a:lnTo>
                    <a:lnTo>
                      <a:pt x="2425" y="1569"/>
                    </a:lnTo>
                    <a:lnTo>
                      <a:pt x="2425" y="1512"/>
                    </a:lnTo>
                    <a:lnTo>
                      <a:pt x="2346" y="1397"/>
                    </a:lnTo>
                    <a:lnTo>
                      <a:pt x="2129" y="1225"/>
                    </a:lnTo>
                    <a:lnTo>
                      <a:pt x="2011" y="1167"/>
                    </a:lnTo>
                    <a:lnTo>
                      <a:pt x="1853" y="1091"/>
                    </a:lnTo>
                    <a:lnTo>
                      <a:pt x="1676" y="1091"/>
                    </a:lnTo>
                    <a:lnTo>
                      <a:pt x="1578" y="1282"/>
                    </a:lnTo>
                    <a:lnTo>
                      <a:pt x="1578" y="1167"/>
                    </a:lnTo>
                    <a:lnTo>
                      <a:pt x="1538" y="1072"/>
                    </a:lnTo>
                    <a:lnTo>
                      <a:pt x="1499" y="1033"/>
                    </a:lnTo>
                    <a:lnTo>
                      <a:pt x="1598" y="746"/>
                    </a:lnTo>
                    <a:lnTo>
                      <a:pt x="1656" y="401"/>
                    </a:lnTo>
                    <a:lnTo>
                      <a:pt x="1598" y="18"/>
                    </a:lnTo>
                    <a:lnTo>
                      <a:pt x="1419" y="57"/>
                    </a:lnTo>
                    <a:lnTo>
                      <a:pt x="1419" y="383"/>
                    </a:lnTo>
                    <a:lnTo>
                      <a:pt x="1005" y="383"/>
                    </a:lnTo>
                    <a:lnTo>
                      <a:pt x="926" y="57"/>
                    </a:lnTo>
                    <a:lnTo>
                      <a:pt x="926" y="57"/>
                    </a:lnTo>
                    <a:lnTo>
                      <a:pt x="729" y="0"/>
                    </a:lnTo>
                    <a:close/>
                  </a:path>
                </a:pathLst>
              </a:custGeom>
              <a:solidFill>
                <a:srgbClr val="009900"/>
              </a:solidFill>
              <a:ln w="0">
                <a:solidFill>
                  <a:srgbClr val="009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8" name="Freeform 143">
                <a:extLst>
                  <a:ext uri="{FF2B5EF4-FFF2-40B4-BE49-F238E27FC236}">
                    <a16:creationId xmlns:a16="http://schemas.microsoft.com/office/drawing/2014/main" id="{BED07D34-9815-4CBE-1A12-B2D34DCDD2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3392"/>
                <a:ext cx="139" cy="123"/>
              </a:xfrm>
              <a:custGeom>
                <a:avLst/>
                <a:gdLst>
                  <a:gd name="T0" fmla="*/ 454 w 454"/>
                  <a:gd name="T1" fmla="*/ 191 h 383"/>
                  <a:gd name="T2" fmla="*/ 435 w 454"/>
                  <a:gd name="T3" fmla="*/ 116 h 383"/>
                  <a:gd name="T4" fmla="*/ 386 w 454"/>
                  <a:gd name="T5" fmla="*/ 56 h 383"/>
                  <a:gd name="T6" fmla="*/ 315 w 454"/>
                  <a:gd name="T7" fmla="*/ 14 h 383"/>
                  <a:gd name="T8" fmla="*/ 227 w 454"/>
                  <a:gd name="T9" fmla="*/ 0 h 383"/>
                  <a:gd name="T10" fmla="*/ 138 w 454"/>
                  <a:gd name="T11" fmla="*/ 14 h 383"/>
                  <a:gd name="T12" fmla="*/ 66 w 454"/>
                  <a:gd name="T13" fmla="*/ 56 h 383"/>
                  <a:gd name="T14" fmla="*/ 18 w 454"/>
                  <a:gd name="T15" fmla="*/ 116 h 383"/>
                  <a:gd name="T16" fmla="*/ 0 w 454"/>
                  <a:gd name="T17" fmla="*/ 191 h 383"/>
                  <a:gd name="T18" fmla="*/ 18 w 454"/>
                  <a:gd name="T19" fmla="*/ 265 h 383"/>
                  <a:gd name="T20" fmla="*/ 66 w 454"/>
                  <a:gd name="T21" fmla="*/ 327 h 383"/>
                  <a:gd name="T22" fmla="*/ 138 w 454"/>
                  <a:gd name="T23" fmla="*/ 367 h 383"/>
                  <a:gd name="T24" fmla="*/ 227 w 454"/>
                  <a:gd name="T25" fmla="*/ 383 h 383"/>
                  <a:gd name="T26" fmla="*/ 315 w 454"/>
                  <a:gd name="T27" fmla="*/ 367 h 383"/>
                  <a:gd name="T28" fmla="*/ 386 w 454"/>
                  <a:gd name="T29" fmla="*/ 327 h 383"/>
                  <a:gd name="T30" fmla="*/ 435 w 454"/>
                  <a:gd name="T31" fmla="*/ 265 h 383"/>
                  <a:gd name="T32" fmla="*/ 454 w 454"/>
                  <a:gd name="T33" fmla="*/ 191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54" h="383">
                    <a:moveTo>
                      <a:pt x="454" y="191"/>
                    </a:moveTo>
                    <a:lnTo>
                      <a:pt x="435" y="116"/>
                    </a:lnTo>
                    <a:lnTo>
                      <a:pt x="386" y="56"/>
                    </a:lnTo>
                    <a:lnTo>
                      <a:pt x="315" y="14"/>
                    </a:lnTo>
                    <a:lnTo>
                      <a:pt x="227" y="0"/>
                    </a:lnTo>
                    <a:lnTo>
                      <a:pt x="138" y="14"/>
                    </a:lnTo>
                    <a:lnTo>
                      <a:pt x="66" y="56"/>
                    </a:lnTo>
                    <a:lnTo>
                      <a:pt x="18" y="116"/>
                    </a:lnTo>
                    <a:lnTo>
                      <a:pt x="0" y="191"/>
                    </a:lnTo>
                    <a:lnTo>
                      <a:pt x="18" y="265"/>
                    </a:lnTo>
                    <a:lnTo>
                      <a:pt x="66" y="327"/>
                    </a:lnTo>
                    <a:lnTo>
                      <a:pt x="138" y="367"/>
                    </a:lnTo>
                    <a:lnTo>
                      <a:pt x="227" y="383"/>
                    </a:lnTo>
                    <a:lnTo>
                      <a:pt x="315" y="367"/>
                    </a:lnTo>
                    <a:lnTo>
                      <a:pt x="386" y="327"/>
                    </a:lnTo>
                    <a:lnTo>
                      <a:pt x="435" y="265"/>
                    </a:lnTo>
                    <a:lnTo>
                      <a:pt x="454" y="1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9" name="Freeform 144">
                <a:extLst>
                  <a:ext uri="{FF2B5EF4-FFF2-40B4-BE49-F238E27FC236}">
                    <a16:creationId xmlns:a16="http://schemas.microsoft.com/office/drawing/2014/main" id="{AA5EC5F0-9A99-DC48-A31E-DA5683792D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" y="3209"/>
                <a:ext cx="85" cy="81"/>
              </a:xfrm>
              <a:custGeom>
                <a:avLst/>
                <a:gdLst>
                  <a:gd name="T0" fmla="*/ 0 w 275"/>
                  <a:gd name="T1" fmla="*/ 0 h 249"/>
                  <a:gd name="T2" fmla="*/ 40 w 275"/>
                  <a:gd name="T3" fmla="*/ 135 h 249"/>
                  <a:gd name="T4" fmla="*/ 118 w 275"/>
                  <a:gd name="T5" fmla="*/ 229 h 249"/>
                  <a:gd name="T6" fmla="*/ 235 w 275"/>
                  <a:gd name="T7" fmla="*/ 249 h 249"/>
                  <a:gd name="T8" fmla="*/ 275 w 275"/>
                  <a:gd name="T9" fmla="*/ 39 h 249"/>
                  <a:gd name="T10" fmla="*/ 275 w 275"/>
                  <a:gd name="T11" fmla="*/ 39 h 249"/>
                  <a:gd name="T12" fmla="*/ 0 w 275"/>
                  <a:gd name="T13" fmla="*/ 0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5" h="249">
                    <a:moveTo>
                      <a:pt x="0" y="0"/>
                    </a:moveTo>
                    <a:lnTo>
                      <a:pt x="40" y="135"/>
                    </a:lnTo>
                    <a:lnTo>
                      <a:pt x="118" y="229"/>
                    </a:lnTo>
                    <a:lnTo>
                      <a:pt x="235" y="249"/>
                    </a:lnTo>
                    <a:lnTo>
                      <a:pt x="275" y="39"/>
                    </a:lnTo>
                    <a:lnTo>
                      <a:pt x="275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30" name="Freeform 145">
                <a:extLst>
                  <a:ext uri="{FF2B5EF4-FFF2-40B4-BE49-F238E27FC236}">
                    <a16:creationId xmlns:a16="http://schemas.microsoft.com/office/drawing/2014/main" id="{21B38B8A-E7B1-2DB4-D042-4064843034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" y="3135"/>
                <a:ext cx="55" cy="202"/>
              </a:xfrm>
              <a:custGeom>
                <a:avLst/>
                <a:gdLst>
                  <a:gd name="T0" fmla="*/ 177 w 177"/>
                  <a:gd name="T1" fmla="*/ 0 h 632"/>
                  <a:gd name="T2" fmla="*/ 119 w 177"/>
                  <a:gd name="T3" fmla="*/ 269 h 632"/>
                  <a:gd name="T4" fmla="*/ 0 w 177"/>
                  <a:gd name="T5" fmla="*/ 612 h 632"/>
                  <a:gd name="T6" fmla="*/ 0 w 177"/>
                  <a:gd name="T7" fmla="*/ 632 h 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7" h="632">
                    <a:moveTo>
                      <a:pt x="177" y="0"/>
                    </a:moveTo>
                    <a:lnTo>
                      <a:pt x="119" y="269"/>
                    </a:lnTo>
                    <a:lnTo>
                      <a:pt x="0" y="612"/>
                    </a:lnTo>
                    <a:lnTo>
                      <a:pt x="0" y="632"/>
                    </a:lnTo>
                  </a:path>
                </a:pathLst>
              </a:custGeom>
              <a:noFill/>
              <a:ln w="0">
                <a:solidFill>
                  <a:srgbClr val="FFC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31" name="Freeform 146">
                <a:extLst>
                  <a:ext uri="{FF2B5EF4-FFF2-40B4-BE49-F238E27FC236}">
                    <a16:creationId xmlns:a16="http://schemas.microsoft.com/office/drawing/2014/main" id="{855EB741-E3F3-7394-6AB5-9E7CDBA95D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7" y="3382"/>
                <a:ext cx="138" cy="122"/>
              </a:xfrm>
              <a:custGeom>
                <a:avLst/>
                <a:gdLst>
                  <a:gd name="T0" fmla="*/ 0 w 453"/>
                  <a:gd name="T1" fmla="*/ 0 h 382"/>
                  <a:gd name="T2" fmla="*/ 138 w 453"/>
                  <a:gd name="T3" fmla="*/ 153 h 382"/>
                  <a:gd name="T4" fmla="*/ 256 w 453"/>
                  <a:gd name="T5" fmla="*/ 268 h 382"/>
                  <a:gd name="T6" fmla="*/ 453 w 453"/>
                  <a:gd name="T7" fmla="*/ 382 h 382"/>
                  <a:gd name="T8" fmla="*/ 236 w 453"/>
                  <a:gd name="T9" fmla="*/ 364 h 382"/>
                  <a:gd name="T10" fmla="*/ 98 w 453"/>
                  <a:gd name="T11" fmla="*/ 288 h 382"/>
                  <a:gd name="T12" fmla="*/ 40 w 453"/>
                  <a:gd name="T13" fmla="*/ 172 h 382"/>
                  <a:gd name="T14" fmla="*/ 0 w 453"/>
                  <a:gd name="T15" fmla="*/ 95 h 382"/>
                  <a:gd name="T16" fmla="*/ 0 w 453"/>
                  <a:gd name="T17" fmla="*/ 95 h 382"/>
                  <a:gd name="T18" fmla="*/ 0 w 453"/>
                  <a:gd name="T19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53" h="382">
                    <a:moveTo>
                      <a:pt x="0" y="0"/>
                    </a:moveTo>
                    <a:lnTo>
                      <a:pt x="138" y="153"/>
                    </a:lnTo>
                    <a:lnTo>
                      <a:pt x="256" y="268"/>
                    </a:lnTo>
                    <a:lnTo>
                      <a:pt x="453" y="382"/>
                    </a:lnTo>
                    <a:lnTo>
                      <a:pt x="236" y="364"/>
                    </a:lnTo>
                    <a:lnTo>
                      <a:pt x="98" y="288"/>
                    </a:lnTo>
                    <a:lnTo>
                      <a:pt x="40" y="172"/>
                    </a:lnTo>
                    <a:lnTo>
                      <a:pt x="0" y="95"/>
                    </a:lnTo>
                    <a:lnTo>
                      <a:pt x="0" y="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</p:grpSp>
        <p:grpSp>
          <p:nvGrpSpPr>
            <p:cNvPr id="21" name="Group 148">
              <a:extLst>
                <a:ext uri="{FF2B5EF4-FFF2-40B4-BE49-F238E27FC236}">
                  <a16:creationId xmlns:a16="http://schemas.microsoft.com/office/drawing/2014/main" id="{237775E8-94E7-C042-D4DC-DFB513E83D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20034" y="2398713"/>
              <a:ext cx="2039937" cy="2120900"/>
              <a:chOff x="2392" y="1688"/>
              <a:chExt cx="1046" cy="1043"/>
            </a:xfrm>
          </p:grpSpPr>
          <p:sp>
            <p:nvSpPr>
              <p:cNvPr id="23" name="Freeform 149">
                <a:extLst>
                  <a:ext uri="{FF2B5EF4-FFF2-40B4-BE49-F238E27FC236}">
                    <a16:creationId xmlns:a16="http://schemas.microsoft.com/office/drawing/2014/main" id="{10E67851-9D26-7232-A19D-616AD0B508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2" y="1688"/>
                <a:ext cx="1046" cy="1043"/>
              </a:xfrm>
              <a:custGeom>
                <a:avLst/>
                <a:gdLst>
                  <a:gd name="T0" fmla="*/ 4171 w 4182"/>
                  <a:gd name="T1" fmla="*/ 1873 h 4172"/>
                  <a:gd name="T2" fmla="*/ 4088 w 4182"/>
                  <a:gd name="T3" fmla="*/ 1465 h 4172"/>
                  <a:gd name="T4" fmla="*/ 3929 w 4182"/>
                  <a:gd name="T5" fmla="*/ 1091 h 4172"/>
                  <a:gd name="T6" fmla="*/ 3705 w 4182"/>
                  <a:gd name="T7" fmla="*/ 759 h 4172"/>
                  <a:gd name="T8" fmla="*/ 3421 w 4182"/>
                  <a:gd name="T9" fmla="*/ 476 h 4172"/>
                  <a:gd name="T10" fmla="*/ 3087 w 4182"/>
                  <a:gd name="T11" fmla="*/ 251 h 4172"/>
                  <a:gd name="T12" fmla="*/ 2712 w 4182"/>
                  <a:gd name="T13" fmla="*/ 94 h 4172"/>
                  <a:gd name="T14" fmla="*/ 2305 w 4182"/>
                  <a:gd name="T15" fmla="*/ 10 h 4172"/>
                  <a:gd name="T16" fmla="*/ 1877 w 4182"/>
                  <a:gd name="T17" fmla="*/ 10 h 4172"/>
                  <a:gd name="T18" fmla="*/ 1469 w 4182"/>
                  <a:gd name="T19" fmla="*/ 94 h 4172"/>
                  <a:gd name="T20" fmla="*/ 1094 w 4182"/>
                  <a:gd name="T21" fmla="*/ 251 h 4172"/>
                  <a:gd name="T22" fmla="*/ 761 w 4182"/>
                  <a:gd name="T23" fmla="*/ 476 h 4172"/>
                  <a:gd name="T24" fmla="*/ 477 w 4182"/>
                  <a:gd name="T25" fmla="*/ 759 h 4172"/>
                  <a:gd name="T26" fmla="*/ 252 w 4182"/>
                  <a:gd name="T27" fmla="*/ 1091 h 4172"/>
                  <a:gd name="T28" fmla="*/ 94 w 4182"/>
                  <a:gd name="T29" fmla="*/ 1465 h 4172"/>
                  <a:gd name="T30" fmla="*/ 10 w 4182"/>
                  <a:gd name="T31" fmla="*/ 1873 h 4172"/>
                  <a:gd name="T32" fmla="*/ 10 w 4182"/>
                  <a:gd name="T33" fmla="*/ 2299 h 4172"/>
                  <a:gd name="T34" fmla="*/ 94 w 4182"/>
                  <a:gd name="T35" fmla="*/ 2706 h 4172"/>
                  <a:gd name="T36" fmla="*/ 252 w 4182"/>
                  <a:gd name="T37" fmla="*/ 3080 h 4172"/>
                  <a:gd name="T38" fmla="*/ 477 w 4182"/>
                  <a:gd name="T39" fmla="*/ 3413 h 4172"/>
                  <a:gd name="T40" fmla="*/ 761 w 4182"/>
                  <a:gd name="T41" fmla="*/ 3695 h 4172"/>
                  <a:gd name="T42" fmla="*/ 1094 w 4182"/>
                  <a:gd name="T43" fmla="*/ 3920 h 4172"/>
                  <a:gd name="T44" fmla="*/ 1469 w 4182"/>
                  <a:gd name="T45" fmla="*/ 4077 h 4172"/>
                  <a:gd name="T46" fmla="*/ 1877 w 4182"/>
                  <a:gd name="T47" fmla="*/ 4161 h 4172"/>
                  <a:gd name="T48" fmla="*/ 2305 w 4182"/>
                  <a:gd name="T49" fmla="*/ 4161 h 4172"/>
                  <a:gd name="T50" fmla="*/ 2712 w 4182"/>
                  <a:gd name="T51" fmla="*/ 4077 h 4172"/>
                  <a:gd name="T52" fmla="*/ 3087 w 4182"/>
                  <a:gd name="T53" fmla="*/ 3920 h 4172"/>
                  <a:gd name="T54" fmla="*/ 3421 w 4182"/>
                  <a:gd name="T55" fmla="*/ 3695 h 4172"/>
                  <a:gd name="T56" fmla="*/ 3705 w 4182"/>
                  <a:gd name="T57" fmla="*/ 3413 h 4172"/>
                  <a:gd name="T58" fmla="*/ 3929 w 4182"/>
                  <a:gd name="T59" fmla="*/ 3080 h 4172"/>
                  <a:gd name="T60" fmla="*/ 4088 w 4182"/>
                  <a:gd name="T61" fmla="*/ 2706 h 4172"/>
                  <a:gd name="T62" fmla="*/ 4171 w 4182"/>
                  <a:gd name="T63" fmla="*/ 2299 h 4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182" h="4172">
                    <a:moveTo>
                      <a:pt x="4182" y="2086"/>
                    </a:moveTo>
                    <a:lnTo>
                      <a:pt x="4171" y="1873"/>
                    </a:lnTo>
                    <a:lnTo>
                      <a:pt x="4139" y="1665"/>
                    </a:lnTo>
                    <a:lnTo>
                      <a:pt x="4088" y="1465"/>
                    </a:lnTo>
                    <a:lnTo>
                      <a:pt x="4017" y="1274"/>
                    </a:lnTo>
                    <a:lnTo>
                      <a:pt x="3929" y="1091"/>
                    </a:lnTo>
                    <a:lnTo>
                      <a:pt x="3825" y="919"/>
                    </a:lnTo>
                    <a:lnTo>
                      <a:pt x="3705" y="759"/>
                    </a:lnTo>
                    <a:lnTo>
                      <a:pt x="3569" y="610"/>
                    </a:lnTo>
                    <a:lnTo>
                      <a:pt x="3421" y="476"/>
                    </a:lnTo>
                    <a:lnTo>
                      <a:pt x="3260" y="356"/>
                    </a:lnTo>
                    <a:lnTo>
                      <a:pt x="3087" y="251"/>
                    </a:lnTo>
                    <a:lnTo>
                      <a:pt x="2905" y="163"/>
                    </a:lnTo>
                    <a:lnTo>
                      <a:pt x="2712" y="94"/>
                    </a:lnTo>
                    <a:lnTo>
                      <a:pt x="2512" y="42"/>
                    </a:lnTo>
                    <a:lnTo>
                      <a:pt x="2305" y="10"/>
                    </a:lnTo>
                    <a:lnTo>
                      <a:pt x="2091" y="0"/>
                    </a:lnTo>
                    <a:lnTo>
                      <a:pt x="1877" y="10"/>
                    </a:lnTo>
                    <a:lnTo>
                      <a:pt x="1670" y="42"/>
                    </a:lnTo>
                    <a:lnTo>
                      <a:pt x="1469" y="94"/>
                    </a:lnTo>
                    <a:lnTo>
                      <a:pt x="1277" y="163"/>
                    </a:lnTo>
                    <a:lnTo>
                      <a:pt x="1094" y="251"/>
                    </a:lnTo>
                    <a:lnTo>
                      <a:pt x="921" y="356"/>
                    </a:lnTo>
                    <a:lnTo>
                      <a:pt x="761" y="476"/>
                    </a:lnTo>
                    <a:lnTo>
                      <a:pt x="612" y="610"/>
                    </a:lnTo>
                    <a:lnTo>
                      <a:pt x="477" y="759"/>
                    </a:lnTo>
                    <a:lnTo>
                      <a:pt x="357" y="919"/>
                    </a:lnTo>
                    <a:lnTo>
                      <a:pt x="252" y="1091"/>
                    </a:lnTo>
                    <a:lnTo>
                      <a:pt x="164" y="1274"/>
                    </a:lnTo>
                    <a:lnTo>
                      <a:pt x="94" y="1465"/>
                    </a:lnTo>
                    <a:lnTo>
                      <a:pt x="42" y="1665"/>
                    </a:lnTo>
                    <a:lnTo>
                      <a:pt x="10" y="1873"/>
                    </a:lnTo>
                    <a:lnTo>
                      <a:pt x="0" y="2086"/>
                    </a:lnTo>
                    <a:lnTo>
                      <a:pt x="10" y="2299"/>
                    </a:lnTo>
                    <a:lnTo>
                      <a:pt x="42" y="2507"/>
                    </a:lnTo>
                    <a:lnTo>
                      <a:pt x="94" y="2706"/>
                    </a:lnTo>
                    <a:lnTo>
                      <a:pt x="164" y="2897"/>
                    </a:lnTo>
                    <a:lnTo>
                      <a:pt x="252" y="3080"/>
                    </a:lnTo>
                    <a:lnTo>
                      <a:pt x="357" y="3252"/>
                    </a:lnTo>
                    <a:lnTo>
                      <a:pt x="477" y="3413"/>
                    </a:lnTo>
                    <a:lnTo>
                      <a:pt x="612" y="3561"/>
                    </a:lnTo>
                    <a:lnTo>
                      <a:pt x="761" y="3695"/>
                    </a:lnTo>
                    <a:lnTo>
                      <a:pt x="921" y="3815"/>
                    </a:lnTo>
                    <a:lnTo>
                      <a:pt x="1094" y="3920"/>
                    </a:lnTo>
                    <a:lnTo>
                      <a:pt x="1277" y="4008"/>
                    </a:lnTo>
                    <a:lnTo>
                      <a:pt x="1469" y="4077"/>
                    </a:lnTo>
                    <a:lnTo>
                      <a:pt x="1670" y="4129"/>
                    </a:lnTo>
                    <a:lnTo>
                      <a:pt x="1877" y="4161"/>
                    </a:lnTo>
                    <a:lnTo>
                      <a:pt x="2091" y="4172"/>
                    </a:lnTo>
                    <a:lnTo>
                      <a:pt x="2305" y="4161"/>
                    </a:lnTo>
                    <a:lnTo>
                      <a:pt x="2512" y="4129"/>
                    </a:lnTo>
                    <a:lnTo>
                      <a:pt x="2712" y="4077"/>
                    </a:lnTo>
                    <a:lnTo>
                      <a:pt x="2905" y="4008"/>
                    </a:lnTo>
                    <a:lnTo>
                      <a:pt x="3087" y="3920"/>
                    </a:lnTo>
                    <a:lnTo>
                      <a:pt x="3260" y="3815"/>
                    </a:lnTo>
                    <a:lnTo>
                      <a:pt x="3421" y="3695"/>
                    </a:lnTo>
                    <a:lnTo>
                      <a:pt x="3569" y="3561"/>
                    </a:lnTo>
                    <a:lnTo>
                      <a:pt x="3705" y="3413"/>
                    </a:lnTo>
                    <a:lnTo>
                      <a:pt x="3825" y="3252"/>
                    </a:lnTo>
                    <a:lnTo>
                      <a:pt x="3929" y="3080"/>
                    </a:lnTo>
                    <a:lnTo>
                      <a:pt x="4017" y="2897"/>
                    </a:lnTo>
                    <a:lnTo>
                      <a:pt x="4088" y="2706"/>
                    </a:lnTo>
                    <a:lnTo>
                      <a:pt x="4139" y="2507"/>
                    </a:lnTo>
                    <a:lnTo>
                      <a:pt x="4171" y="2299"/>
                    </a:lnTo>
                    <a:lnTo>
                      <a:pt x="4182" y="2086"/>
                    </a:lnTo>
                    <a:close/>
                  </a:path>
                </a:pathLst>
              </a:custGeom>
              <a:solidFill>
                <a:schemeClr val="folHlink"/>
              </a:solidFill>
              <a:ln w="0">
                <a:solidFill>
                  <a:schemeClr val="hlink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4" name="Freeform 150">
                <a:extLst>
                  <a:ext uri="{FF2B5EF4-FFF2-40B4-BE49-F238E27FC236}">
                    <a16:creationId xmlns:a16="http://schemas.microsoft.com/office/drawing/2014/main" id="{6C595509-C9B5-C3B4-2376-7AA9EFD26F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" y="1890"/>
                <a:ext cx="473" cy="622"/>
              </a:xfrm>
              <a:custGeom>
                <a:avLst/>
                <a:gdLst>
                  <a:gd name="T0" fmla="*/ 571 w 1893"/>
                  <a:gd name="T1" fmla="*/ 0 h 2490"/>
                  <a:gd name="T2" fmla="*/ 493 w 1893"/>
                  <a:gd name="T3" fmla="*/ 460 h 2490"/>
                  <a:gd name="T4" fmla="*/ 414 w 1893"/>
                  <a:gd name="T5" fmla="*/ 728 h 2490"/>
                  <a:gd name="T6" fmla="*/ 276 w 1893"/>
                  <a:gd name="T7" fmla="*/ 1149 h 2490"/>
                  <a:gd name="T8" fmla="*/ 177 w 1893"/>
                  <a:gd name="T9" fmla="*/ 1456 h 2490"/>
                  <a:gd name="T10" fmla="*/ 0 w 1893"/>
                  <a:gd name="T11" fmla="*/ 1896 h 2490"/>
                  <a:gd name="T12" fmla="*/ 966 w 1893"/>
                  <a:gd name="T13" fmla="*/ 1896 h 2490"/>
                  <a:gd name="T14" fmla="*/ 947 w 1893"/>
                  <a:gd name="T15" fmla="*/ 2221 h 2490"/>
                  <a:gd name="T16" fmla="*/ 473 w 1893"/>
                  <a:gd name="T17" fmla="*/ 2240 h 2490"/>
                  <a:gd name="T18" fmla="*/ 453 w 1893"/>
                  <a:gd name="T19" fmla="*/ 2490 h 2490"/>
                  <a:gd name="T20" fmla="*/ 1636 w 1893"/>
                  <a:gd name="T21" fmla="*/ 2490 h 2490"/>
                  <a:gd name="T22" fmla="*/ 1636 w 1893"/>
                  <a:gd name="T23" fmla="*/ 2184 h 2490"/>
                  <a:gd name="T24" fmla="*/ 1302 w 1893"/>
                  <a:gd name="T25" fmla="*/ 2184 h 2490"/>
                  <a:gd name="T26" fmla="*/ 1302 w 1893"/>
                  <a:gd name="T27" fmla="*/ 1877 h 2490"/>
                  <a:gd name="T28" fmla="*/ 1893 w 1893"/>
                  <a:gd name="T29" fmla="*/ 1877 h 2490"/>
                  <a:gd name="T30" fmla="*/ 1893 w 1893"/>
                  <a:gd name="T31" fmla="*/ 1284 h 2490"/>
                  <a:gd name="T32" fmla="*/ 1597 w 1893"/>
                  <a:gd name="T33" fmla="*/ 1265 h 2490"/>
                  <a:gd name="T34" fmla="*/ 1617 w 1893"/>
                  <a:gd name="T35" fmla="*/ 1648 h 2490"/>
                  <a:gd name="T36" fmla="*/ 1302 w 1893"/>
                  <a:gd name="T37" fmla="*/ 1648 h 2490"/>
                  <a:gd name="T38" fmla="*/ 1262 w 1893"/>
                  <a:gd name="T39" fmla="*/ 0 h 2490"/>
                  <a:gd name="T40" fmla="*/ 947 w 1893"/>
                  <a:gd name="T41" fmla="*/ 0 h 2490"/>
                  <a:gd name="T42" fmla="*/ 947 w 1893"/>
                  <a:gd name="T43" fmla="*/ 1667 h 2490"/>
                  <a:gd name="T44" fmla="*/ 394 w 1893"/>
                  <a:gd name="T45" fmla="*/ 1667 h 2490"/>
                  <a:gd name="T46" fmla="*/ 571 w 1893"/>
                  <a:gd name="T47" fmla="*/ 1149 h 2490"/>
                  <a:gd name="T48" fmla="*/ 689 w 1893"/>
                  <a:gd name="T49" fmla="*/ 747 h 2490"/>
                  <a:gd name="T50" fmla="*/ 789 w 1893"/>
                  <a:gd name="T51" fmla="*/ 345 h 2490"/>
                  <a:gd name="T52" fmla="*/ 829 w 1893"/>
                  <a:gd name="T53" fmla="*/ 20 h 2490"/>
                  <a:gd name="T54" fmla="*/ 829 w 1893"/>
                  <a:gd name="T55" fmla="*/ 20 h 2490"/>
                  <a:gd name="T56" fmla="*/ 571 w 1893"/>
                  <a:gd name="T57" fmla="*/ 0 h 2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893" h="2490">
                    <a:moveTo>
                      <a:pt x="571" y="0"/>
                    </a:moveTo>
                    <a:lnTo>
                      <a:pt x="493" y="460"/>
                    </a:lnTo>
                    <a:lnTo>
                      <a:pt x="414" y="728"/>
                    </a:lnTo>
                    <a:lnTo>
                      <a:pt x="276" y="1149"/>
                    </a:lnTo>
                    <a:lnTo>
                      <a:pt x="177" y="1456"/>
                    </a:lnTo>
                    <a:lnTo>
                      <a:pt x="0" y="1896"/>
                    </a:lnTo>
                    <a:lnTo>
                      <a:pt x="966" y="1896"/>
                    </a:lnTo>
                    <a:lnTo>
                      <a:pt x="947" y="2221"/>
                    </a:lnTo>
                    <a:lnTo>
                      <a:pt x="473" y="2240"/>
                    </a:lnTo>
                    <a:lnTo>
                      <a:pt x="453" y="2490"/>
                    </a:lnTo>
                    <a:lnTo>
                      <a:pt x="1636" y="2490"/>
                    </a:lnTo>
                    <a:lnTo>
                      <a:pt x="1636" y="2184"/>
                    </a:lnTo>
                    <a:lnTo>
                      <a:pt x="1302" y="2184"/>
                    </a:lnTo>
                    <a:lnTo>
                      <a:pt x="1302" y="1877"/>
                    </a:lnTo>
                    <a:lnTo>
                      <a:pt x="1893" y="1877"/>
                    </a:lnTo>
                    <a:lnTo>
                      <a:pt x="1893" y="1284"/>
                    </a:lnTo>
                    <a:lnTo>
                      <a:pt x="1597" y="1265"/>
                    </a:lnTo>
                    <a:lnTo>
                      <a:pt x="1617" y="1648"/>
                    </a:lnTo>
                    <a:lnTo>
                      <a:pt x="1302" y="1648"/>
                    </a:lnTo>
                    <a:lnTo>
                      <a:pt x="1262" y="0"/>
                    </a:lnTo>
                    <a:lnTo>
                      <a:pt x="947" y="0"/>
                    </a:lnTo>
                    <a:lnTo>
                      <a:pt x="947" y="1667"/>
                    </a:lnTo>
                    <a:lnTo>
                      <a:pt x="394" y="1667"/>
                    </a:lnTo>
                    <a:lnTo>
                      <a:pt x="571" y="1149"/>
                    </a:lnTo>
                    <a:lnTo>
                      <a:pt x="689" y="747"/>
                    </a:lnTo>
                    <a:lnTo>
                      <a:pt x="789" y="345"/>
                    </a:lnTo>
                    <a:lnTo>
                      <a:pt x="829" y="20"/>
                    </a:lnTo>
                    <a:lnTo>
                      <a:pt x="829" y="20"/>
                    </a:lnTo>
                    <a:lnTo>
                      <a:pt x="571" y="0"/>
                    </a:lnTo>
                    <a:close/>
                  </a:path>
                </a:pathLst>
              </a:custGeom>
              <a:solidFill>
                <a:schemeClr val="folHlink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5" name="Freeform 151">
                <a:extLst>
                  <a:ext uri="{FF2B5EF4-FFF2-40B4-BE49-F238E27FC236}">
                    <a16:creationId xmlns:a16="http://schemas.microsoft.com/office/drawing/2014/main" id="{6FF2AFE9-F4D0-4D71-779C-A829F10B6C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0" y="1709"/>
                <a:ext cx="1007" cy="1005"/>
              </a:xfrm>
              <a:custGeom>
                <a:avLst/>
                <a:gdLst>
                  <a:gd name="T0" fmla="*/ 4015 w 4026"/>
                  <a:gd name="T1" fmla="*/ 1804 h 4020"/>
                  <a:gd name="T2" fmla="*/ 3934 w 4026"/>
                  <a:gd name="T3" fmla="*/ 1412 h 4020"/>
                  <a:gd name="T4" fmla="*/ 3783 w 4026"/>
                  <a:gd name="T5" fmla="*/ 1051 h 4020"/>
                  <a:gd name="T6" fmla="*/ 3566 w 4026"/>
                  <a:gd name="T7" fmla="*/ 731 h 4020"/>
                  <a:gd name="T8" fmla="*/ 3293 w 4026"/>
                  <a:gd name="T9" fmla="*/ 459 h 4020"/>
                  <a:gd name="T10" fmla="*/ 2971 w 4026"/>
                  <a:gd name="T11" fmla="*/ 242 h 4020"/>
                  <a:gd name="T12" fmla="*/ 2610 w 4026"/>
                  <a:gd name="T13" fmla="*/ 90 h 4020"/>
                  <a:gd name="T14" fmla="*/ 2217 w 4026"/>
                  <a:gd name="T15" fmla="*/ 10 h 4020"/>
                  <a:gd name="T16" fmla="*/ 1807 w 4026"/>
                  <a:gd name="T17" fmla="*/ 10 h 4020"/>
                  <a:gd name="T18" fmla="*/ 1414 w 4026"/>
                  <a:gd name="T19" fmla="*/ 90 h 4020"/>
                  <a:gd name="T20" fmla="*/ 1053 w 4026"/>
                  <a:gd name="T21" fmla="*/ 242 h 4020"/>
                  <a:gd name="T22" fmla="*/ 732 w 4026"/>
                  <a:gd name="T23" fmla="*/ 459 h 4020"/>
                  <a:gd name="T24" fmla="*/ 459 w 4026"/>
                  <a:gd name="T25" fmla="*/ 731 h 4020"/>
                  <a:gd name="T26" fmla="*/ 242 w 4026"/>
                  <a:gd name="T27" fmla="*/ 1051 h 4020"/>
                  <a:gd name="T28" fmla="*/ 90 w 4026"/>
                  <a:gd name="T29" fmla="*/ 1412 h 4020"/>
                  <a:gd name="T30" fmla="*/ 10 w 4026"/>
                  <a:gd name="T31" fmla="*/ 1804 h 4020"/>
                  <a:gd name="T32" fmla="*/ 10 w 4026"/>
                  <a:gd name="T33" fmla="*/ 2215 h 4020"/>
                  <a:gd name="T34" fmla="*/ 90 w 4026"/>
                  <a:gd name="T35" fmla="*/ 2607 h 4020"/>
                  <a:gd name="T36" fmla="*/ 242 w 4026"/>
                  <a:gd name="T37" fmla="*/ 2968 h 4020"/>
                  <a:gd name="T38" fmla="*/ 459 w 4026"/>
                  <a:gd name="T39" fmla="*/ 3288 h 4020"/>
                  <a:gd name="T40" fmla="*/ 732 w 4026"/>
                  <a:gd name="T41" fmla="*/ 3560 h 4020"/>
                  <a:gd name="T42" fmla="*/ 1053 w 4026"/>
                  <a:gd name="T43" fmla="*/ 3777 h 4020"/>
                  <a:gd name="T44" fmla="*/ 1414 w 4026"/>
                  <a:gd name="T45" fmla="*/ 3929 h 4020"/>
                  <a:gd name="T46" fmla="*/ 1807 w 4026"/>
                  <a:gd name="T47" fmla="*/ 4009 h 4020"/>
                  <a:gd name="T48" fmla="*/ 2217 w 4026"/>
                  <a:gd name="T49" fmla="*/ 4009 h 4020"/>
                  <a:gd name="T50" fmla="*/ 2610 w 4026"/>
                  <a:gd name="T51" fmla="*/ 3929 h 4020"/>
                  <a:gd name="T52" fmla="*/ 2971 w 4026"/>
                  <a:gd name="T53" fmla="*/ 3777 h 4020"/>
                  <a:gd name="T54" fmla="*/ 3293 w 4026"/>
                  <a:gd name="T55" fmla="*/ 3560 h 4020"/>
                  <a:gd name="T56" fmla="*/ 3566 w 4026"/>
                  <a:gd name="T57" fmla="*/ 3288 h 4020"/>
                  <a:gd name="T58" fmla="*/ 3783 w 4026"/>
                  <a:gd name="T59" fmla="*/ 2968 h 4020"/>
                  <a:gd name="T60" fmla="*/ 3934 w 4026"/>
                  <a:gd name="T61" fmla="*/ 2607 h 4020"/>
                  <a:gd name="T62" fmla="*/ 4015 w 4026"/>
                  <a:gd name="T63" fmla="*/ 2215 h 40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026" h="4020">
                    <a:moveTo>
                      <a:pt x="4026" y="2010"/>
                    </a:moveTo>
                    <a:lnTo>
                      <a:pt x="4015" y="1804"/>
                    </a:lnTo>
                    <a:lnTo>
                      <a:pt x="3984" y="1605"/>
                    </a:lnTo>
                    <a:lnTo>
                      <a:pt x="3934" y="1412"/>
                    </a:lnTo>
                    <a:lnTo>
                      <a:pt x="3867" y="1227"/>
                    </a:lnTo>
                    <a:lnTo>
                      <a:pt x="3783" y="1051"/>
                    </a:lnTo>
                    <a:lnTo>
                      <a:pt x="3681" y="886"/>
                    </a:lnTo>
                    <a:lnTo>
                      <a:pt x="3566" y="731"/>
                    </a:lnTo>
                    <a:lnTo>
                      <a:pt x="3436" y="589"/>
                    </a:lnTo>
                    <a:lnTo>
                      <a:pt x="3293" y="459"/>
                    </a:lnTo>
                    <a:lnTo>
                      <a:pt x="3138" y="342"/>
                    </a:lnTo>
                    <a:lnTo>
                      <a:pt x="2971" y="242"/>
                    </a:lnTo>
                    <a:lnTo>
                      <a:pt x="2795" y="157"/>
                    </a:lnTo>
                    <a:lnTo>
                      <a:pt x="2610" y="90"/>
                    </a:lnTo>
                    <a:lnTo>
                      <a:pt x="2418" y="41"/>
                    </a:lnTo>
                    <a:lnTo>
                      <a:pt x="2217" y="10"/>
                    </a:lnTo>
                    <a:lnTo>
                      <a:pt x="2013" y="0"/>
                    </a:lnTo>
                    <a:lnTo>
                      <a:pt x="1807" y="10"/>
                    </a:lnTo>
                    <a:lnTo>
                      <a:pt x="1607" y="41"/>
                    </a:lnTo>
                    <a:lnTo>
                      <a:pt x="1414" y="90"/>
                    </a:lnTo>
                    <a:lnTo>
                      <a:pt x="1229" y="157"/>
                    </a:lnTo>
                    <a:lnTo>
                      <a:pt x="1053" y="242"/>
                    </a:lnTo>
                    <a:lnTo>
                      <a:pt x="887" y="342"/>
                    </a:lnTo>
                    <a:lnTo>
                      <a:pt x="732" y="459"/>
                    </a:lnTo>
                    <a:lnTo>
                      <a:pt x="589" y="589"/>
                    </a:lnTo>
                    <a:lnTo>
                      <a:pt x="459" y="731"/>
                    </a:lnTo>
                    <a:lnTo>
                      <a:pt x="343" y="886"/>
                    </a:lnTo>
                    <a:lnTo>
                      <a:pt x="242" y="1051"/>
                    </a:lnTo>
                    <a:lnTo>
                      <a:pt x="157" y="1227"/>
                    </a:lnTo>
                    <a:lnTo>
                      <a:pt x="90" y="1412"/>
                    </a:lnTo>
                    <a:lnTo>
                      <a:pt x="40" y="1605"/>
                    </a:lnTo>
                    <a:lnTo>
                      <a:pt x="10" y="1804"/>
                    </a:lnTo>
                    <a:lnTo>
                      <a:pt x="0" y="2010"/>
                    </a:lnTo>
                    <a:lnTo>
                      <a:pt x="10" y="2215"/>
                    </a:lnTo>
                    <a:lnTo>
                      <a:pt x="40" y="2414"/>
                    </a:lnTo>
                    <a:lnTo>
                      <a:pt x="90" y="2607"/>
                    </a:lnTo>
                    <a:lnTo>
                      <a:pt x="157" y="2791"/>
                    </a:lnTo>
                    <a:lnTo>
                      <a:pt x="242" y="2968"/>
                    </a:lnTo>
                    <a:lnTo>
                      <a:pt x="343" y="3133"/>
                    </a:lnTo>
                    <a:lnTo>
                      <a:pt x="459" y="3288"/>
                    </a:lnTo>
                    <a:lnTo>
                      <a:pt x="589" y="3431"/>
                    </a:lnTo>
                    <a:lnTo>
                      <a:pt x="732" y="3560"/>
                    </a:lnTo>
                    <a:lnTo>
                      <a:pt x="887" y="3676"/>
                    </a:lnTo>
                    <a:lnTo>
                      <a:pt x="1053" y="3777"/>
                    </a:lnTo>
                    <a:lnTo>
                      <a:pt x="1229" y="3861"/>
                    </a:lnTo>
                    <a:lnTo>
                      <a:pt x="1414" y="3929"/>
                    </a:lnTo>
                    <a:lnTo>
                      <a:pt x="1607" y="3978"/>
                    </a:lnTo>
                    <a:lnTo>
                      <a:pt x="1807" y="4009"/>
                    </a:lnTo>
                    <a:lnTo>
                      <a:pt x="2013" y="4020"/>
                    </a:lnTo>
                    <a:lnTo>
                      <a:pt x="2217" y="4009"/>
                    </a:lnTo>
                    <a:lnTo>
                      <a:pt x="2418" y="3978"/>
                    </a:lnTo>
                    <a:lnTo>
                      <a:pt x="2610" y="3929"/>
                    </a:lnTo>
                    <a:lnTo>
                      <a:pt x="2795" y="3861"/>
                    </a:lnTo>
                    <a:lnTo>
                      <a:pt x="2971" y="3777"/>
                    </a:lnTo>
                    <a:lnTo>
                      <a:pt x="3138" y="3676"/>
                    </a:lnTo>
                    <a:lnTo>
                      <a:pt x="3293" y="3560"/>
                    </a:lnTo>
                    <a:lnTo>
                      <a:pt x="3436" y="3431"/>
                    </a:lnTo>
                    <a:lnTo>
                      <a:pt x="3566" y="3288"/>
                    </a:lnTo>
                    <a:lnTo>
                      <a:pt x="3681" y="3133"/>
                    </a:lnTo>
                    <a:lnTo>
                      <a:pt x="3783" y="2968"/>
                    </a:lnTo>
                    <a:lnTo>
                      <a:pt x="3867" y="2791"/>
                    </a:lnTo>
                    <a:lnTo>
                      <a:pt x="3934" y="2607"/>
                    </a:lnTo>
                    <a:lnTo>
                      <a:pt x="3984" y="2414"/>
                    </a:lnTo>
                    <a:lnTo>
                      <a:pt x="4015" y="2215"/>
                    </a:lnTo>
                    <a:lnTo>
                      <a:pt x="4026" y="2010"/>
                    </a:lnTo>
                    <a:close/>
                  </a:path>
                </a:pathLst>
              </a:custGeom>
              <a:solidFill>
                <a:schemeClr val="folHlink"/>
              </a:solidFill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6" name="Freeform 152">
                <a:extLst>
                  <a:ext uri="{FF2B5EF4-FFF2-40B4-BE49-F238E27FC236}">
                    <a16:creationId xmlns:a16="http://schemas.microsoft.com/office/drawing/2014/main" id="{CB5B7C10-768D-CEE4-2B13-281D1DCCBF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0" y="1722"/>
                <a:ext cx="987" cy="981"/>
              </a:xfrm>
              <a:custGeom>
                <a:avLst/>
                <a:gdLst>
                  <a:gd name="T0" fmla="*/ 3936 w 3947"/>
                  <a:gd name="T1" fmla="*/ 1760 h 3923"/>
                  <a:gd name="T2" fmla="*/ 3858 w 3947"/>
                  <a:gd name="T3" fmla="*/ 1378 h 3923"/>
                  <a:gd name="T4" fmla="*/ 3708 w 3947"/>
                  <a:gd name="T5" fmla="*/ 1025 h 3923"/>
                  <a:gd name="T6" fmla="*/ 3496 w 3947"/>
                  <a:gd name="T7" fmla="*/ 713 h 3923"/>
                  <a:gd name="T8" fmla="*/ 3228 w 3947"/>
                  <a:gd name="T9" fmla="*/ 446 h 3923"/>
                  <a:gd name="T10" fmla="*/ 2914 w 3947"/>
                  <a:gd name="T11" fmla="*/ 236 h 3923"/>
                  <a:gd name="T12" fmla="*/ 2560 w 3947"/>
                  <a:gd name="T13" fmla="*/ 88 h 3923"/>
                  <a:gd name="T14" fmla="*/ 2175 w 3947"/>
                  <a:gd name="T15" fmla="*/ 9 h 3923"/>
                  <a:gd name="T16" fmla="*/ 1771 w 3947"/>
                  <a:gd name="T17" fmla="*/ 9 h 3923"/>
                  <a:gd name="T18" fmla="*/ 1386 w 3947"/>
                  <a:gd name="T19" fmla="*/ 88 h 3923"/>
                  <a:gd name="T20" fmla="*/ 1033 w 3947"/>
                  <a:gd name="T21" fmla="*/ 236 h 3923"/>
                  <a:gd name="T22" fmla="*/ 718 w 3947"/>
                  <a:gd name="T23" fmla="*/ 446 h 3923"/>
                  <a:gd name="T24" fmla="*/ 451 w 3947"/>
                  <a:gd name="T25" fmla="*/ 713 h 3923"/>
                  <a:gd name="T26" fmla="*/ 238 w 3947"/>
                  <a:gd name="T27" fmla="*/ 1025 h 3923"/>
                  <a:gd name="T28" fmla="*/ 88 w 3947"/>
                  <a:gd name="T29" fmla="*/ 1378 h 3923"/>
                  <a:gd name="T30" fmla="*/ 10 w 3947"/>
                  <a:gd name="T31" fmla="*/ 1760 h 3923"/>
                  <a:gd name="T32" fmla="*/ 10 w 3947"/>
                  <a:gd name="T33" fmla="*/ 2161 h 3923"/>
                  <a:gd name="T34" fmla="*/ 88 w 3947"/>
                  <a:gd name="T35" fmla="*/ 2543 h 3923"/>
                  <a:gd name="T36" fmla="*/ 238 w 3947"/>
                  <a:gd name="T37" fmla="*/ 2896 h 3923"/>
                  <a:gd name="T38" fmla="*/ 451 w 3947"/>
                  <a:gd name="T39" fmla="*/ 3208 h 3923"/>
                  <a:gd name="T40" fmla="*/ 718 w 3947"/>
                  <a:gd name="T41" fmla="*/ 3475 h 3923"/>
                  <a:gd name="T42" fmla="*/ 1033 w 3947"/>
                  <a:gd name="T43" fmla="*/ 3685 h 3923"/>
                  <a:gd name="T44" fmla="*/ 1386 w 3947"/>
                  <a:gd name="T45" fmla="*/ 3833 h 3923"/>
                  <a:gd name="T46" fmla="*/ 1771 w 3947"/>
                  <a:gd name="T47" fmla="*/ 3912 h 3923"/>
                  <a:gd name="T48" fmla="*/ 2175 w 3947"/>
                  <a:gd name="T49" fmla="*/ 3912 h 3923"/>
                  <a:gd name="T50" fmla="*/ 2560 w 3947"/>
                  <a:gd name="T51" fmla="*/ 3833 h 3923"/>
                  <a:gd name="T52" fmla="*/ 2914 w 3947"/>
                  <a:gd name="T53" fmla="*/ 3685 h 3923"/>
                  <a:gd name="T54" fmla="*/ 3228 w 3947"/>
                  <a:gd name="T55" fmla="*/ 3475 h 3923"/>
                  <a:gd name="T56" fmla="*/ 3496 w 3947"/>
                  <a:gd name="T57" fmla="*/ 3208 h 3923"/>
                  <a:gd name="T58" fmla="*/ 3708 w 3947"/>
                  <a:gd name="T59" fmla="*/ 2896 h 3923"/>
                  <a:gd name="T60" fmla="*/ 3858 w 3947"/>
                  <a:gd name="T61" fmla="*/ 2543 h 3923"/>
                  <a:gd name="T62" fmla="*/ 3936 w 3947"/>
                  <a:gd name="T63" fmla="*/ 2161 h 39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947" h="3923">
                    <a:moveTo>
                      <a:pt x="3947" y="1961"/>
                    </a:moveTo>
                    <a:lnTo>
                      <a:pt x="3936" y="1760"/>
                    </a:lnTo>
                    <a:lnTo>
                      <a:pt x="3906" y="1565"/>
                    </a:lnTo>
                    <a:lnTo>
                      <a:pt x="3858" y="1378"/>
                    </a:lnTo>
                    <a:lnTo>
                      <a:pt x="3792" y="1197"/>
                    </a:lnTo>
                    <a:lnTo>
                      <a:pt x="3708" y="1025"/>
                    </a:lnTo>
                    <a:lnTo>
                      <a:pt x="3609" y="864"/>
                    </a:lnTo>
                    <a:lnTo>
                      <a:pt x="3496" y="713"/>
                    </a:lnTo>
                    <a:lnTo>
                      <a:pt x="3368" y="574"/>
                    </a:lnTo>
                    <a:lnTo>
                      <a:pt x="3228" y="446"/>
                    </a:lnTo>
                    <a:lnTo>
                      <a:pt x="3077" y="334"/>
                    </a:lnTo>
                    <a:lnTo>
                      <a:pt x="2914" y="236"/>
                    </a:lnTo>
                    <a:lnTo>
                      <a:pt x="2741" y="154"/>
                    </a:lnTo>
                    <a:lnTo>
                      <a:pt x="2560" y="88"/>
                    </a:lnTo>
                    <a:lnTo>
                      <a:pt x="2371" y="39"/>
                    </a:lnTo>
                    <a:lnTo>
                      <a:pt x="2175" y="9"/>
                    </a:lnTo>
                    <a:lnTo>
                      <a:pt x="1974" y="0"/>
                    </a:lnTo>
                    <a:lnTo>
                      <a:pt x="1771" y="9"/>
                    </a:lnTo>
                    <a:lnTo>
                      <a:pt x="1575" y="39"/>
                    </a:lnTo>
                    <a:lnTo>
                      <a:pt x="1386" y="88"/>
                    </a:lnTo>
                    <a:lnTo>
                      <a:pt x="1206" y="154"/>
                    </a:lnTo>
                    <a:lnTo>
                      <a:pt x="1033" y="236"/>
                    </a:lnTo>
                    <a:lnTo>
                      <a:pt x="870" y="334"/>
                    </a:lnTo>
                    <a:lnTo>
                      <a:pt x="718" y="446"/>
                    </a:lnTo>
                    <a:lnTo>
                      <a:pt x="578" y="574"/>
                    </a:lnTo>
                    <a:lnTo>
                      <a:pt x="451" y="713"/>
                    </a:lnTo>
                    <a:lnTo>
                      <a:pt x="337" y="864"/>
                    </a:lnTo>
                    <a:lnTo>
                      <a:pt x="238" y="1025"/>
                    </a:lnTo>
                    <a:lnTo>
                      <a:pt x="154" y="1197"/>
                    </a:lnTo>
                    <a:lnTo>
                      <a:pt x="88" y="1378"/>
                    </a:lnTo>
                    <a:lnTo>
                      <a:pt x="40" y="1565"/>
                    </a:lnTo>
                    <a:lnTo>
                      <a:pt x="10" y="1760"/>
                    </a:lnTo>
                    <a:lnTo>
                      <a:pt x="0" y="1961"/>
                    </a:lnTo>
                    <a:lnTo>
                      <a:pt x="10" y="2161"/>
                    </a:lnTo>
                    <a:lnTo>
                      <a:pt x="40" y="2356"/>
                    </a:lnTo>
                    <a:lnTo>
                      <a:pt x="88" y="2543"/>
                    </a:lnTo>
                    <a:lnTo>
                      <a:pt x="154" y="2724"/>
                    </a:lnTo>
                    <a:lnTo>
                      <a:pt x="238" y="2896"/>
                    </a:lnTo>
                    <a:lnTo>
                      <a:pt x="337" y="3057"/>
                    </a:lnTo>
                    <a:lnTo>
                      <a:pt x="451" y="3208"/>
                    </a:lnTo>
                    <a:lnTo>
                      <a:pt x="578" y="3348"/>
                    </a:lnTo>
                    <a:lnTo>
                      <a:pt x="718" y="3475"/>
                    </a:lnTo>
                    <a:lnTo>
                      <a:pt x="870" y="3587"/>
                    </a:lnTo>
                    <a:lnTo>
                      <a:pt x="1033" y="3685"/>
                    </a:lnTo>
                    <a:lnTo>
                      <a:pt x="1206" y="3767"/>
                    </a:lnTo>
                    <a:lnTo>
                      <a:pt x="1386" y="3833"/>
                    </a:lnTo>
                    <a:lnTo>
                      <a:pt x="1575" y="3882"/>
                    </a:lnTo>
                    <a:lnTo>
                      <a:pt x="1771" y="3912"/>
                    </a:lnTo>
                    <a:lnTo>
                      <a:pt x="1974" y="3923"/>
                    </a:lnTo>
                    <a:lnTo>
                      <a:pt x="2175" y="3912"/>
                    </a:lnTo>
                    <a:lnTo>
                      <a:pt x="2371" y="3882"/>
                    </a:lnTo>
                    <a:lnTo>
                      <a:pt x="2560" y="3833"/>
                    </a:lnTo>
                    <a:lnTo>
                      <a:pt x="2741" y="3767"/>
                    </a:lnTo>
                    <a:lnTo>
                      <a:pt x="2914" y="3685"/>
                    </a:lnTo>
                    <a:lnTo>
                      <a:pt x="3077" y="3587"/>
                    </a:lnTo>
                    <a:lnTo>
                      <a:pt x="3228" y="3475"/>
                    </a:lnTo>
                    <a:lnTo>
                      <a:pt x="3368" y="3348"/>
                    </a:lnTo>
                    <a:lnTo>
                      <a:pt x="3496" y="3208"/>
                    </a:lnTo>
                    <a:lnTo>
                      <a:pt x="3609" y="3057"/>
                    </a:lnTo>
                    <a:lnTo>
                      <a:pt x="3708" y="2896"/>
                    </a:lnTo>
                    <a:lnTo>
                      <a:pt x="3792" y="2724"/>
                    </a:lnTo>
                    <a:lnTo>
                      <a:pt x="3858" y="2543"/>
                    </a:lnTo>
                    <a:lnTo>
                      <a:pt x="3906" y="2356"/>
                    </a:lnTo>
                    <a:lnTo>
                      <a:pt x="3936" y="2161"/>
                    </a:lnTo>
                    <a:lnTo>
                      <a:pt x="3947" y="1961"/>
                    </a:lnTo>
                    <a:close/>
                  </a:path>
                </a:pathLst>
              </a:custGeom>
              <a:solidFill>
                <a:schemeClr val="folHlink"/>
              </a:solidFill>
              <a:ln w="0">
                <a:solidFill>
                  <a:schemeClr val="hlink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</p:grpSp>
      </p:grpSp>
      <p:sp>
        <p:nvSpPr>
          <p:cNvPr id="202" name="Tekstfelt 201">
            <a:extLst>
              <a:ext uri="{FF2B5EF4-FFF2-40B4-BE49-F238E27FC236}">
                <a16:creationId xmlns:a16="http://schemas.microsoft.com/office/drawing/2014/main" id="{14D3E92C-94B5-A7D2-108E-484CA57FBC23}"/>
              </a:ext>
            </a:extLst>
          </p:cNvPr>
          <p:cNvSpPr txBox="1"/>
          <p:nvPr/>
        </p:nvSpPr>
        <p:spPr>
          <a:xfrm>
            <a:off x="6967129" y="2629361"/>
            <a:ext cx="9172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25</a:t>
            </a:r>
          </a:p>
        </p:txBody>
      </p:sp>
      <p:sp>
        <p:nvSpPr>
          <p:cNvPr id="203" name="Tekstfelt 202">
            <a:extLst>
              <a:ext uri="{FF2B5EF4-FFF2-40B4-BE49-F238E27FC236}">
                <a16:creationId xmlns:a16="http://schemas.microsoft.com/office/drawing/2014/main" id="{8E1B526F-2EED-694D-6F39-ECCA2E345D1C}"/>
              </a:ext>
            </a:extLst>
          </p:cNvPr>
          <p:cNvSpPr txBox="1"/>
          <p:nvPr/>
        </p:nvSpPr>
        <p:spPr>
          <a:xfrm>
            <a:off x="0" y="4934389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Tofarvede seminarer 2000-2025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23C3BD80-D695-14B4-A526-C6AEADB8B675}"/>
              </a:ext>
            </a:extLst>
          </p:cNvPr>
          <p:cNvSpPr/>
          <p:nvPr/>
        </p:nvSpPr>
        <p:spPr>
          <a:xfrm>
            <a:off x="2294833" y="1700808"/>
            <a:ext cx="3365347" cy="3008516"/>
          </a:xfrm>
          <a:prstGeom prst="rect">
            <a:avLst/>
          </a:prstGeom>
          <a:solidFill>
            <a:srgbClr val="C00000"/>
          </a:solidFill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1800"/>
              </a:spcAft>
            </a:pPr>
            <a:r>
              <a:rPr lang="da-DK" sz="88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Til</a:t>
            </a:r>
          </a:p>
          <a:p>
            <a:pPr algn="ctr"/>
            <a:r>
              <a:rPr lang="da-DK" sz="88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Lykke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35D052CB-54CC-28AF-1205-CBB1A4B267FA}"/>
              </a:ext>
            </a:extLst>
          </p:cNvPr>
          <p:cNvSpPr/>
          <p:nvPr/>
        </p:nvSpPr>
        <p:spPr>
          <a:xfrm>
            <a:off x="466883" y="3050952"/>
            <a:ext cx="5184000" cy="162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6241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2086C61F-286E-4C40-B5AE-2ABCC48787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7" t="24955"/>
          <a:stretch/>
        </p:blipFill>
        <p:spPr>
          <a:xfrm>
            <a:off x="0" y="0"/>
            <a:ext cx="9144000" cy="6886572"/>
          </a:xfrm>
          <a:prstGeom prst="rect">
            <a:avLst/>
          </a:prstGeom>
        </p:spPr>
      </p:pic>
      <p:grpSp>
        <p:nvGrpSpPr>
          <p:cNvPr id="150" name="Gruppe 149">
            <a:extLst>
              <a:ext uri="{FF2B5EF4-FFF2-40B4-BE49-F238E27FC236}">
                <a16:creationId xmlns:a16="http://schemas.microsoft.com/office/drawing/2014/main" id="{0FE74A0C-C434-44F6-9042-51ED5D4EFE25}"/>
              </a:ext>
            </a:extLst>
          </p:cNvPr>
          <p:cNvGrpSpPr/>
          <p:nvPr/>
        </p:nvGrpSpPr>
        <p:grpSpPr>
          <a:xfrm>
            <a:off x="32400" y="4349356"/>
            <a:ext cx="2132182" cy="2480072"/>
            <a:chOff x="3257278" y="3436938"/>
            <a:chExt cx="2842909" cy="3306762"/>
          </a:xfrm>
        </p:grpSpPr>
        <p:sp>
          <p:nvSpPr>
            <p:cNvPr id="103" name="Freeform 194">
              <a:extLst>
                <a:ext uri="{FF2B5EF4-FFF2-40B4-BE49-F238E27FC236}">
                  <a16:creationId xmlns:a16="http://schemas.microsoft.com/office/drawing/2014/main" id="{7288EC11-4839-478C-B0D0-C55C6C77F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700" y="6407198"/>
              <a:ext cx="299635" cy="302493"/>
            </a:xfrm>
            <a:custGeom>
              <a:avLst/>
              <a:gdLst>
                <a:gd name="T0" fmla="*/ 543 w 543"/>
                <a:gd name="T1" fmla="*/ 11 h 569"/>
                <a:gd name="T2" fmla="*/ 433 w 543"/>
                <a:gd name="T3" fmla="*/ 135 h 569"/>
                <a:gd name="T4" fmla="*/ 358 w 543"/>
                <a:gd name="T5" fmla="*/ 234 h 569"/>
                <a:gd name="T6" fmla="*/ 284 w 543"/>
                <a:gd name="T7" fmla="*/ 371 h 569"/>
                <a:gd name="T8" fmla="*/ 235 w 543"/>
                <a:gd name="T9" fmla="*/ 458 h 569"/>
                <a:gd name="T10" fmla="*/ 210 w 543"/>
                <a:gd name="T11" fmla="*/ 545 h 569"/>
                <a:gd name="T12" fmla="*/ 197 w 543"/>
                <a:gd name="T13" fmla="*/ 569 h 569"/>
                <a:gd name="T14" fmla="*/ 0 w 543"/>
                <a:gd name="T15" fmla="*/ 569 h 569"/>
                <a:gd name="T16" fmla="*/ 0 w 543"/>
                <a:gd name="T17" fmla="*/ 495 h 569"/>
                <a:gd name="T18" fmla="*/ 0 w 543"/>
                <a:gd name="T19" fmla="*/ 433 h 569"/>
                <a:gd name="T20" fmla="*/ 0 w 543"/>
                <a:gd name="T21" fmla="*/ 371 h 569"/>
                <a:gd name="T22" fmla="*/ 37 w 543"/>
                <a:gd name="T23" fmla="*/ 322 h 569"/>
                <a:gd name="T24" fmla="*/ 112 w 543"/>
                <a:gd name="T25" fmla="*/ 284 h 569"/>
                <a:gd name="T26" fmla="*/ 235 w 543"/>
                <a:gd name="T27" fmla="*/ 222 h 569"/>
                <a:gd name="T28" fmla="*/ 334 w 543"/>
                <a:gd name="T29" fmla="*/ 160 h 569"/>
                <a:gd name="T30" fmla="*/ 420 w 543"/>
                <a:gd name="T31" fmla="*/ 73 h 569"/>
                <a:gd name="T32" fmla="*/ 532 w 543"/>
                <a:gd name="T33" fmla="*/ 0 h 569"/>
                <a:gd name="T34" fmla="*/ 532 w 543"/>
                <a:gd name="T35" fmla="*/ 0 h 569"/>
                <a:gd name="T36" fmla="*/ 543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543" y="11"/>
                  </a:moveTo>
                  <a:lnTo>
                    <a:pt x="433" y="135"/>
                  </a:lnTo>
                  <a:lnTo>
                    <a:pt x="358" y="234"/>
                  </a:lnTo>
                  <a:lnTo>
                    <a:pt x="284" y="371"/>
                  </a:lnTo>
                  <a:lnTo>
                    <a:pt x="235" y="458"/>
                  </a:lnTo>
                  <a:lnTo>
                    <a:pt x="210" y="545"/>
                  </a:lnTo>
                  <a:lnTo>
                    <a:pt x="197" y="569"/>
                  </a:lnTo>
                  <a:lnTo>
                    <a:pt x="0" y="569"/>
                  </a:lnTo>
                  <a:lnTo>
                    <a:pt x="0" y="495"/>
                  </a:lnTo>
                  <a:lnTo>
                    <a:pt x="0" y="433"/>
                  </a:lnTo>
                  <a:lnTo>
                    <a:pt x="0" y="371"/>
                  </a:lnTo>
                  <a:lnTo>
                    <a:pt x="37" y="322"/>
                  </a:lnTo>
                  <a:lnTo>
                    <a:pt x="112" y="284"/>
                  </a:lnTo>
                  <a:lnTo>
                    <a:pt x="235" y="222"/>
                  </a:lnTo>
                  <a:lnTo>
                    <a:pt x="334" y="160"/>
                  </a:lnTo>
                  <a:lnTo>
                    <a:pt x="420" y="73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43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4" name="Freeform 195">
              <a:extLst>
                <a:ext uri="{FF2B5EF4-FFF2-40B4-BE49-F238E27FC236}">
                  <a16:creationId xmlns:a16="http://schemas.microsoft.com/office/drawing/2014/main" id="{47E9999C-9AAB-4FD6-9377-0CCC4CDB5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646" y="6432760"/>
              <a:ext cx="156427" cy="298233"/>
            </a:xfrm>
            <a:custGeom>
              <a:avLst/>
              <a:gdLst>
                <a:gd name="T0" fmla="*/ 186 w 284"/>
                <a:gd name="T1" fmla="*/ 0 h 558"/>
                <a:gd name="T2" fmla="*/ 37 w 284"/>
                <a:gd name="T3" fmla="*/ 236 h 558"/>
                <a:gd name="T4" fmla="*/ 0 w 284"/>
                <a:gd name="T5" fmla="*/ 348 h 558"/>
                <a:gd name="T6" fmla="*/ 0 w 284"/>
                <a:gd name="T7" fmla="*/ 460 h 558"/>
                <a:gd name="T8" fmla="*/ 49 w 284"/>
                <a:gd name="T9" fmla="*/ 534 h 558"/>
                <a:gd name="T10" fmla="*/ 136 w 284"/>
                <a:gd name="T11" fmla="*/ 558 h 558"/>
                <a:gd name="T12" fmla="*/ 209 w 284"/>
                <a:gd name="T13" fmla="*/ 534 h 558"/>
                <a:gd name="T14" fmla="*/ 259 w 284"/>
                <a:gd name="T15" fmla="*/ 485 h 558"/>
                <a:gd name="T16" fmla="*/ 284 w 284"/>
                <a:gd name="T17" fmla="*/ 422 h 558"/>
                <a:gd name="T18" fmla="*/ 198 w 284"/>
                <a:gd name="T19" fmla="*/ 435 h 558"/>
                <a:gd name="T20" fmla="*/ 124 w 284"/>
                <a:gd name="T21" fmla="*/ 385 h 558"/>
                <a:gd name="T22" fmla="*/ 99 w 284"/>
                <a:gd name="T23" fmla="*/ 323 h 558"/>
                <a:gd name="T24" fmla="*/ 136 w 284"/>
                <a:gd name="T25" fmla="*/ 175 h 558"/>
                <a:gd name="T26" fmla="*/ 112 w 284"/>
                <a:gd name="T27" fmla="*/ 186 h 558"/>
                <a:gd name="T28" fmla="*/ 186 w 284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4" h="558">
                  <a:moveTo>
                    <a:pt x="186" y="0"/>
                  </a:moveTo>
                  <a:lnTo>
                    <a:pt x="37" y="236"/>
                  </a:lnTo>
                  <a:lnTo>
                    <a:pt x="0" y="348"/>
                  </a:lnTo>
                  <a:lnTo>
                    <a:pt x="0" y="460"/>
                  </a:lnTo>
                  <a:lnTo>
                    <a:pt x="49" y="534"/>
                  </a:lnTo>
                  <a:lnTo>
                    <a:pt x="136" y="558"/>
                  </a:lnTo>
                  <a:lnTo>
                    <a:pt x="209" y="534"/>
                  </a:lnTo>
                  <a:lnTo>
                    <a:pt x="259" y="485"/>
                  </a:lnTo>
                  <a:lnTo>
                    <a:pt x="284" y="422"/>
                  </a:lnTo>
                  <a:lnTo>
                    <a:pt x="198" y="435"/>
                  </a:lnTo>
                  <a:lnTo>
                    <a:pt x="124" y="385"/>
                  </a:lnTo>
                  <a:lnTo>
                    <a:pt x="99" y="323"/>
                  </a:lnTo>
                  <a:lnTo>
                    <a:pt x="136" y="175"/>
                  </a:lnTo>
                  <a:lnTo>
                    <a:pt x="112" y="1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5" name="Freeform 196">
              <a:extLst>
                <a:ext uri="{FF2B5EF4-FFF2-40B4-BE49-F238E27FC236}">
                  <a16:creationId xmlns:a16="http://schemas.microsoft.com/office/drawing/2014/main" id="{4FE6CC46-C769-453A-9760-B6D004727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0293" y="6432760"/>
              <a:ext cx="169646" cy="283321"/>
            </a:xfrm>
            <a:custGeom>
              <a:avLst/>
              <a:gdLst>
                <a:gd name="T0" fmla="*/ 25 w 309"/>
                <a:gd name="T1" fmla="*/ 0 h 534"/>
                <a:gd name="T2" fmla="*/ 0 w 309"/>
                <a:gd name="T3" fmla="*/ 274 h 534"/>
                <a:gd name="T4" fmla="*/ 37 w 309"/>
                <a:gd name="T5" fmla="*/ 409 h 534"/>
                <a:gd name="T6" fmla="*/ 124 w 309"/>
                <a:gd name="T7" fmla="*/ 497 h 534"/>
                <a:gd name="T8" fmla="*/ 198 w 309"/>
                <a:gd name="T9" fmla="*/ 534 h 534"/>
                <a:gd name="T10" fmla="*/ 297 w 309"/>
                <a:gd name="T11" fmla="*/ 509 h 534"/>
                <a:gd name="T12" fmla="*/ 309 w 309"/>
                <a:gd name="T13" fmla="*/ 473 h 534"/>
                <a:gd name="T14" fmla="*/ 309 w 309"/>
                <a:gd name="T15" fmla="*/ 360 h 534"/>
                <a:gd name="T16" fmla="*/ 186 w 309"/>
                <a:gd name="T17" fmla="*/ 373 h 534"/>
                <a:gd name="T18" fmla="*/ 136 w 309"/>
                <a:gd name="T19" fmla="*/ 348 h 534"/>
                <a:gd name="T20" fmla="*/ 63 w 309"/>
                <a:gd name="T21" fmla="*/ 310 h 534"/>
                <a:gd name="T22" fmla="*/ 50 w 309"/>
                <a:gd name="T23" fmla="*/ 274 h 534"/>
                <a:gd name="T24" fmla="*/ 25 w 309"/>
                <a:gd name="T25" fmla="*/ 175 h 534"/>
                <a:gd name="T26" fmla="*/ 25 w 309"/>
                <a:gd name="T2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4">
                  <a:moveTo>
                    <a:pt x="25" y="0"/>
                  </a:moveTo>
                  <a:lnTo>
                    <a:pt x="0" y="274"/>
                  </a:lnTo>
                  <a:lnTo>
                    <a:pt x="37" y="409"/>
                  </a:lnTo>
                  <a:lnTo>
                    <a:pt x="124" y="497"/>
                  </a:lnTo>
                  <a:lnTo>
                    <a:pt x="198" y="534"/>
                  </a:lnTo>
                  <a:lnTo>
                    <a:pt x="297" y="509"/>
                  </a:lnTo>
                  <a:lnTo>
                    <a:pt x="309" y="473"/>
                  </a:lnTo>
                  <a:lnTo>
                    <a:pt x="309" y="360"/>
                  </a:lnTo>
                  <a:lnTo>
                    <a:pt x="186" y="373"/>
                  </a:lnTo>
                  <a:lnTo>
                    <a:pt x="136" y="348"/>
                  </a:lnTo>
                  <a:lnTo>
                    <a:pt x="63" y="310"/>
                  </a:lnTo>
                  <a:lnTo>
                    <a:pt x="50" y="274"/>
                  </a:lnTo>
                  <a:lnTo>
                    <a:pt x="25" y="17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6" name="Freeform 197">
              <a:extLst>
                <a:ext uri="{FF2B5EF4-FFF2-40B4-BE49-F238E27FC236}">
                  <a16:creationId xmlns:a16="http://schemas.microsoft.com/office/drawing/2014/main" id="{53190DC8-1EC4-4924-BB4F-71A617E0D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6202695"/>
              <a:ext cx="218117" cy="198112"/>
            </a:xfrm>
            <a:custGeom>
              <a:avLst/>
              <a:gdLst>
                <a:gd name="T0" fmla="*/ 0 w 395"/>
                <a:gd name="T1" fmla="*/ 137 h 372"/>
                <a:gd name="T2" fmla="*/ 0 w 395"/>
                <a:gd name="T3" fmla="*/ 348 h 372"/>
                <a:gd name="T4" fmla="*/ 50 w 395"/>
                <a:gd name="T5" fmla="*/ 372 h 372"/>
                <a:gd name="T6" fmla="*/ 222 w 395"/>
                <a:gd name="T7" fmla="*/ 372 h 372"/>
                <a:gd name="T8" fmla="*/ 260 w 395"/>
                <a:gd name="T9" fmla="*/ 261 h 372"/>
                <a:gd name="T10" fmla="*/ 296 w 395"/>
                <a:gd name="T11" fmla="*/ 174 h 372"/>
                <a:gd name="T12" fmla="*/ 371 w 395"/>
                <a:gd name="T13" fmla="*/ 50 h 372"/>
                <a:gd name="T14" fmla="*/ 395 w 395"/>
                <a:gd name="T15" fmla="*/ 12 h 372"/>
                <a:gd name="T16" fmla="*/ 395 w 395"/>
                <a:gd name="T17" fmla="*/ 0 h 372"/>
                <a:gd name="T18" fmla="*/ 272 w 395"/>
                <a:gd name="T19" fmla="*/ 62 h 372"/>
                <a:gd name="T20" fmla="*/ 222 w 395"/>
                <a:gd name="T21" fmla="*/ 112 h 372"/>
                <a:gd name="T22" fmla="*/ 50 w 395"/>
                <a:gd name="T23" fmla="*/ 124 h 372"/>
                <a:gd name="T24" fmla="*/ 50 w 395"/>
                <a:gd name="T25" fmla="*/ 124 h 372"/>
                <a:gd name="T26" fmla="*/ 0 w 395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5" h="372">
                  <a:moveTo>
                    <a:pt x="0" y="137"/>
                  </a:moveTo>
                  <a:lnTo>
                    <a:pt x="0" y="348"/>
                  </a:lnTo>
                  <a:lnTo>
                    <a:pt x="50" y="372"/>
                  </a:lnTo>
                  <a:lnTo>
                    <a:pt x="222" y="372"/>
                  </a:lnTo>
                  <a:lnTo>
                    <a:pt x="260" y="261"/>
                  </a:lnTo>
                  <a:lnTo>
                    <a:pt x="296" y="174"/>
                  </a:lnTo>
                  <a:lnTo>
                    <a:pt x="371" y="50"/>
                  </a:lnTo>
                  <a:lnTo>
                    <a:pt x="395" y="12"/>
                  </a:lnTo>
                  <a:lnTo>
                    <a:pt x="395" y="0"/>
                  </a:lnTo>
                  <a:lnTo>
                    <a:pt x="272" y="62"/>
                  </a:lnTo>
                  <a:lnTo>
                    <a:pt x="222" y="112"/>
                  </a:lnTo>
                  <a:lnTo>
                    <a:pt x="50" y="124"/>
                  </a:lnTo>
                  <a:lnTo>
                    <a:pt x="50" y="124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7" name="Freeform 198">
              <a:extLst>
                <a:ext uri="{FF2B5EF4-FFF2-40B4-BE49-F238E27FC236}">
                  <a16:creationId xmlns:a16="http://schemas.microsoft.com/office/drawing/2014/main" id="{EE1F94B3-E702-4236-8FD8-101697476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278" y="6343291"/>
              <a:ext cx="293026" cy="125684"/>
            </a:xfrm>
            <a:custGeom>
              <a:avLst/>
              <a:gdLst>
                <a:gd name="T0" fmla="*/ 161 w 531"/>
                <a:gd name="T1" fmla="*/ 0 h 236"/>
                <a:gd name="T2" fmla="*/ 73 w 531"/>
                <a:gd name="T3" fmla="*/ 24 h 236"/>
                <a:gd name="T4" fmla="*/ 50 w 531"/>
                <a:gd name="T5" fmla="*/ 50 h 236"/>
                <a:gd name="T6" fmla="*/ 0 w 531"/>
                <a:gd name="T7" fmla="*/ 74 h 236"/>
                <a:gd name="T8" fmla="*/ 24 w 531"/>
                <a:gd name="T9" fmla="*/ 136 h 236"/>
                <a:gd name="T10" fmla="*/ 50 w 531"/>
                <a:gd name="T11" fmla="*/ 199 h 236"/>
                <a:gd name="T12" fmla="*/ 123 w 531"/>
                <a:gd name="T13" fmla="*/ 236 h 236"/>
                <a:gd name="T14" fmla="*/ 197 w 531"/>
                <a:gd name="T15" fmla="*/ 236 h 236"/>
                <a:gd name="T16" fmla="*/ 345 w 531"/>
                <a:gd name="T17" fmla="*/ 173 h 236"/>
                <a:gd name="T18" fmla="*/ 531 w 531"/>
                <a:gd name="T19" fmla="*/ 37 h 236"/>
                <a:gd name="T20" fmla="*/ 357 w 531"/>
                <a:gd name="T21" fmla="*/ 124 h 236"/>
                <a:gd name="T22" fmla="*/ 234 w 531"/>
                <a:gd name="T23" fmla="*/ 149 h 236"/>
                <a:gd name="T24" fmla="*/ 147 w 531"/>
                <a:gd name="T25" fmla="*/ 112 h 236"/>
                <a:gd name="T26" fmla="*/ 147 w 531"/>
                <a:gd name="T27" fmla="*/ 62 h 236"/>
                <a:gd name="T28" fmla="*/ 161 w 531"/>
                <a:gd name="T29" fmla="*/ 62 h 236"/>
                <a:gd name="T30" fmla="*/ 161 w 531"/>
                <a:gd name="T31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6">
                  <a:moveTo>
                    <a:pt x="161" y="0"/>
                  </a:moveTo>
                  <a:lnTo>
                    <a:pt x="73" y="24"/>
                  </a:lnTo>
                  <a:lnTo>
                    <a:pt x="50" y="50"/>
                  </a:lnTo>
                  <a:lnTo>
                    <a:pt x="0" y="74"/>
                  </a:lnTo>
                  <a:lnTo>
                    <a:pt x="24" y="136"/>
                  </a:lnTo>
                  <a:lnTo>
                    <a:pt x="50" y="199"/>
                  </a:lnTo>
                  <a:lnTo>
                    <a:pt x="123" y="236"/>
                  </a:lnTo>
                  <a:lnTo>
                    <a:pt x="197" y="236"/>
                  </a:lnTo>
                  <a:lnTo>
                    <a:pt x="345" y="173"/>
                  </a:lnTo>
                  <a:lnTo>
                    <a:pt x="531" y="37"/>
                  </a:lnTo>
                  <a:lnTo>
                    <a:pt x="357" y="124"/>
                  </a:lnTo>
                  <a:lnTo>
                    <a:pt x="234" y="149"/>
                  </a:lnTo>
                  <a:lnTo>
                    <a:pt x="147" y="112"/>
                  </a:lnTo>
                  <a:lnTo>
                    <a:pt x="147" y="62"/>
                  </a:lnTo>
                  <a:lnTo>
                    <a:pt x="161" y="6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8" name="Freeform 199">
              <a:extLst>
                <a:ext uri="{FF2B5EF4-FFF2-40B4-BE49-F238E27FC236}">
                  <a16:creationId xmlns:a16="http://schemas.microsoft.com/office/drawing/2014/main" id="{2A9D8A92-E7A6-4C89-980F-573CC1D20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497" y="6143049"/>
              <a:ext cx="279807" cy="172549"/>
            </a:xfrm>
            <a:custGeom>
              <a:avLst/>
              <a:gdLst>
                <a:gd name="T0" fmla="*/ 507 w 507"/>
                <a:gd name="T1" fmla="*/ 296 h 322"/>
                <a:gd name="T2" fmla="*/ 420 w 507"/>
                <a:gd name="T3" fmla="*/ 310 h 322"/>
                <a:gd name="T4" fmla="*/ 309 w 507"/>
                <a:gd name="T5" fmla="*/ 322 h 322"/>
                <a:gd name="T6" fmla="*/ 172 w 507"/>
                <a:gd name="T7" fmla="*/ 322 h 322"/>
                <a:gd name="T8" fmla="*/ 61 w 507"/>
                <a:gd name="T9" fmla="*/ 260 h 322"/>
                <a:gd name="T10" fmla="*/ 12 w 507"/>
                <a:gd name="T11" fmla="*/ 198 h 322"/>
                <a:gd name="T12" fmla="*/ 0 w 507"/>
                <a:gd name="T13" fmla="*/ 111 h 322"/>
                <a:gd name="T14" fmla="*/ 12 w 507"/>
                <a:gd name="T15" fmla="*/ 36 h 322"/>
                <a:gd name="T16" fmla="*/ 74 w 507"/>
                <a:gd name="T17" fmla="*/ 0 h 322"/>
                <a:gd name="T18" fmla="*/ 160 w 507"/>
                <a:gd name="T19" fmla="*/ 0 h 322"/>
                <a:gd name="T20" fmla="*/ 160 w 507"/>
                <a:gd name="T21" fmla="*/ 111 h 322"/>
                <a:gd name="T22" fmla="*/ 172 w 507"/>
                <a:gd name="T23" fmla="*/ 198 h 322"/>
                <a:gd name="T24" fmla="*/ 222 w 507"/>
                <a:gd name="T25" fmla="*/ 235 h 322"/>
                <a:gd name="T26" fmla="*/ 283 w 507"/>
                <a:gd name="T27" fmla="*/ 272 h 322"/>
                <a:gd name="T28" fmla="*/ 358 w 507"/>
                <a:gd name="T29" fmla="*/ 285 h 322"/>
                <a:gd name="T30" fmla="*/ 358 w 507"/>
                <a:gd name="T31" fmla="*/ 285 h 322"/>
                <a:gd name="T32" fmla="*/ 507 w 507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7" h="322">
                  <a:moveTo>
                    <a:pt x="507" y="296"/>
                  </a:moveTo>
                  <a:lnTo>
                    <a:pt x="420" y="310"/>
                  </a:lnTo>
                  <a:lnTo>
                    <a:pt x="309" y="322"/>
                  </a:lnTo>
                  <a:lnTo>
                    <a:pt x="172" y="322"/>
                  </a:lnTo>
                  <a:lnTo>
                    <a:pt x="61" y="260"/>
                  </a:lnTo>
                  <a:lnTo>
                    <a:pt x="12" y="198"/>
                  </a:lnTo>
                  <a:lnTo>
                    <a:pt x="0" y="111"/>
                  </a:lnTo>
                  <a:lnTo>
                    <a:pt x="12" y="36"/>
                  </a:lnTo>
                  <a:lnTo>
                    <a:pt x="74" y="0"/>
                  </a:lnTo>
                  <a:lnTo>
                    <a:pt x="160" y="0"/>
                  </a:lnTo>
                  <a:lnTo>
                    <a:pt x="160" y="111"/>
                  </a:lnTo>
                  <a:lnTo>
                    <a:pt x="172" y="198"/>
                  </a:lnTo>
                  <a:lnTo>
                    <a:pt x="222" y="235"/>
                  </a:lnTo>
                  <a:lnTo>
                    <a:pt x="283" y="272"/>
                  </a:lnTo>
                  <a:lnTo>
                    <a:pt x="358" y="285"/>
                  </a:lnTo>
                  <a:lnTo>
                    <a:pt x="358" y="285"/>
                  </a:lnTo>
                  <a:lnTo>
                    <a:pt x="507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9" name="Freeform 201">
              <a:extLst>
                <a:ext uri="{FF2B5EF4-FFF2-40B4-BE49-F238E27FC236}">
                  <a16:creationId xmlns:a16="http://schemas.microsoft.com/office/drawing/2014/main" id="{34DE86F6-34AD-4A0A-9CA8-E8542B6A0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969" y="6143079"/>
              <a:ext cx="2310218" cy="600621"/>
            </a:xfrm>
            <a:custGeom>
              <a:avLst/>
              <a:gdLst>
                <a:gd name="T0" fmla="*/ 4195 w 4195"/>
                <a:gd name="T1" fmla="*/ 955 h 1129"/>
                <a:gd name="T2" fmla="*/ 666 w 4195"/>
                <a:gd name="T3" fmla="*/ 930 h 1129"/>
                <a:gd name="T4" fmla="*/ 456 w 4195"/>
                <a:gd name="T5" fmla="*/ 856 h 1129"/>
                <a:gd name="T6" fmla="*/ 321 w 4195"/>
                <a:gd name="T7" fmla="*/ 744 h 1129"/>
                <a:gd name="T8" fmla="*/ 271 w 4195"/>
                <a:gd name="T9" fmla="*/ 657 h 1129"/>
                <a:gd name="T10" fmla="*/ 234 w 4195"/>
                <a:gd name="T11" fmla="*/ 571 h 1129"/>
                <a:gd name="T12" fmla="*/ 222 w 4195"/>
                <a:gd name="T13" fmla="*/ 434 h 1129"/>
                <a:gd name="T14" fmla="*/ 271 w 4195"/>
                <a:gd name="T15" fmla="*/ 335 h 1129"/>
                <a:gd name="T16" fmla="*/ 321 w 4195"/>
                <a:gd name="T17" fmla="*/ 372 h 1129"/>
                <a:gd name="T18" fmla="*/ 481 w 4195"/>
                <a:gd name="T19" fmla="*/ 422 h 1129"/>
                <a:gd name="T20" fmla="*/ 604 w 4195"/>
                <a:gd name="T21" fmla="*/ 384 h 1129"/>
                <a:gd name="T22" fmla="*/ 666 w 4195"/>
                <a:gd name="T23" fmla="*/ 273 h 1129"/>
                <a:gd name="T24" fmla="*/ 629 w 4195"/>
                <a:gd name="T25" fmla="*/ 124 h 1129"/>
                <a:gd name="T26" fmla="*/ 580 w 4195"/>
                <a:gd name="T27" fmla="*/ 62 h 1129"/>
                <a:gd name="T28" fmla="*/ 505 w 4195"/>
                <a:gd name="T29" fmla="*/ 25 h 1129"/>
                <a:gd name="T30" fmla="*/ 418 w 4195"/>
                <a:gd name="T31" fmla="*/ 0 h 1129"/>
                <a:gd name="T32" fmla="*/ 295 w 4195"/>
                <a:gd name="T33" fmla="*/ 25 h 1129"/>
                <a:gd name="T34" fmla="*/ 210 w 4195"/>
                <a:gd name="T35" fmla="*/ 75 h 1129"/>
                <a:gd name="T36" fmla="*/ 97 w 4195"/>
                <a:gd name="T37" fmla="*/ 236 h 1129"/>
                <a:gd name="T38" fmla="*/ 24 w 4195"/>
                <a:gd name="T39" fmla="*/ 297 h 1129"/>
                <a:gd name="T40" fmla="*/ 0 w 4195"/>
                <a:gd name="T41" fmla="*/ 434 h 1129"/>
                <a:gd name="T42" fmla="*/ 0 w 4195"/>
                <a:gd name="T43" fmla="*/ 595 h 1129"/>
                <a:gd name="T44" fmla="*/ 123 w 4195"/>
                <a:gd name="T45" fmla="*/ 794 h 1129"/>
                <a:gd name="T46" fmla="*/ 271 w 4195"/>
                <a:gd name="T47" fmla="*/ 942 h 1129"/>
                <a:gd name="T48" fmla="*/ 394 w 4195"/>
                <a:gd name="T49" fmla="*/ 1018 h 1129"/>
                <a:gd name="T50" fmla="*/ 517 w 4195"/>
                <a:gd name="T51" fmla="*/ 1066 h 1129"/>
                <a:gd name="T52" fmla="*/ 629 w 4195"/>
                <a:gd name="T53" fmla="*/ 1092 h 1129"/>
                <a:gd name="T54" fmla="*/ 4195 w 4195"/>
                <a:gd name="T55" fmla="*/ 1092 h 1129"/>
                <a:gd name="T56" fmla="*/ 4195 w 4195"/>
                <a:gd name="T57" fmla="*/ 1129 h 1129"/>
                <a:gd name="T58" fmla="*/ 4195 w 4195"/>
                <a:gd name="T59" fmla="*/ 955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5" h="1129">
                  <a:moveTo>
                    <a:pt x="4195" y="955"/>
                  </a:moveTo>
                  <a:lnTo>
                    <a:pt x="666" y="930"/>
                  </a:lnTo>
                  <a:lnTo>
                    <a:pt x="456" y="856"/>
                  </a:lnTo>
                  <a:lnTo>
                    <a:pt x="321" y="744"/>
                  </a:lnTo>
                  <a:lnTo>
                    <a:pt x="271" y="657"/>
                  </a:lnTo>
                  <a:lnTo>
                    <a:pt x="234" y="571"/>
                  </a:lnTo>
                  <a:lnTo>
                    <a:pt x="222" y="434"/>
                  </a:lnTo>
                  <a:lnTo>
                    <a:pt x="271" y="335"/>
                  </a:lnTo>
                  <a:lnTo>
                    <a:pt x="321" y="372"/>
                  </a:lnTo>
                  <a:lnTo>
                    <a:pt x="481" y="422"/>
                  </a:lnTo>
                  <a:lnTo>
                    <a:pt x="604" y="384"/>
                  </a:lnTo>
                  <a:lnTo>
                    <a:pt x="666" y="273"/>
                  </a:lnTo>
                  <a:lnTo>
                    <a:pt x="629" y="124"/>
                  </a:lnTo>
                  <a:lnTo>
                    <a:pt x="580" y="62"/>
                  </a:lnTo>
                  <a:lnTo>
                    <a:pt x="505" y="25"/>
                  </a:lnTo>
                  <a:lnTo>
                    <a:pt x="418" y="0"/>
                  </a:lnTo>
                  <a:lnTo>
                    <a:pt x="295" y="25"/>
                  </a:lnTo>
                  <a:lnTo>
                    <a:pt x="210" y="75"/>
                  </a:lnTo>
                  <a:lnTo>
                    <a:pt x="97" y="236"/>
                  </a:lnTo>
                  <a:lnTo>
                    <a:pt x="24" y="297"/>
                  </a:lnTo>
                  <a:lnTo>
                    <a:pt x="0" y="434"/>
                  </a:lnTo>
                  <a:lnTo>
                    <a:pt x="0" y="595"/>
                  </a:lnTo>
                  <a:lnTo>
                    <a:pt x="123" y="794"/>
                  </a:lnTo>
                  <a:lnTo>
                    <a:pt x="271" y="942"/>
                  </a:lnTo>
                  <a:lnTo>
                    <a:pt x="394" y="1018"/>
                  </a:lnTo>
                  <a:lnTo>
                    <a:pt x="517" y="1066"/>
                  </a:lnTo>
                  <a:lnTo>
                    <a:pt x="629" y="1092"/>
                  </a:lnTo>
                  <a:lnTo>
                    <a:pt x="4195" y="1092"/>
                  </a:lnTo>
                  <a:lnTo>
                    <a:pt x="4195" y="1129"/>
                  </a:lnTo>
                  <a:lnTo>
                    <a:pt x="4195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6" name="Freeform 205">
              <a:extLst>
                <a:ext uri="{FF2B5EF4-FFF2-40B4-BE49-F238E27FC236}">
                  <a16:creationId xmlns:a16="http://schemas.microsoft.com/office/drawing/2014/main" id="{F34BA736-33FA-4F43-AE24-6A99C353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16" y="3436938"/>
              <a:ext cx="586511" cy="2746375"/>
            </a:xfrm>
            <a:custGeom>
              <a:avLst/>
              <a:gdLst>
                <a:gd name="T0" fmla="*/ 740 w 1061"/>
                <a:gd name="T1" fmla="*/ 4874 h 5160"/>
                <a:gd name="T2" fmla="*/ 740 w 1061"/>
                <a:gd name="T3" fmla="*/ 4936 h 5160"/>
                <a:gd name="T4" fmla="*/ 653 w 1061"/>
                <a:gd name="T5" fmla="*/ 4986 h 5160"/>
                <a:gd name="T6" fmla="*/ 604 w 1061"/>
                <a:gd name="T7" fmla="*/ 5011 h 5160"/>
                <a:gd name="T8" fmla="*/ 493 w 1061"/>
                <a:gd name="T9" fmla="*/ 4998 h 5160"/>
                <a:gd name="T10" fmla="*/ 406 w 1061"/>
                <a:gd name="T11" fmla="*/ 4936 h 5160"/>
                <a:gd name="T12" fmla="*/ 321 w 1061"/>
                <a:gd name="T13" fmla="*/ 4849 h 5160"/>
                <a:gd name="T14" fmla="*/ 247 w 1061"/>
                <a:gd name="T15" fmla="*/ 4749 h 5160"/>
                <a:gd name="T16" fmla="*/ 184 w 1061"/>
                <a:gd name="T17" fmla="*/ 4650 h 5160"/>
                <a:gd name="T18" fmla="*/ 184 w 1061"/>
                <a:gd name="T19" fmla="*/ 4539 h 5160"/>
                <a:gd name="T20" fmla="*/ 172 w 1061"/>
                <a:gd name="T21" fmla="*/ 0 h 5160"/>
                <a:gd name="T22" fmla="*/ 0 w 1061"/>
                <a:gd name="T23" fmla="*/ 0 h 5160"/>
                <a:gd name="T24" fmla="*/ 12 w 1061"/>
                <a:gd name="T25" fmla="*/ 4453 h 5160"/>
                <a:gd name="T26" fmla="*/ 49 w 1061"/>
                <a:gd name="T27" fmla="*/ 4737 h 5160"/>
                <a:gd name="T28" fmla="*/ 172 w 1061"/>
                <a:gd name="T29" fmla="*/ 4924 h 5160"/>
                <a:gd name="T30" fmla="*/ 271 w 1061"/>
                <a:gd name="T31" fmla="*/ 5047 h 5160"/>
                <a:gd name="T32" fmla="*/ 394 w 1061"/>
                <a:gd name="T33" fmla="*/ 5122 h 5160"/>
                <a:gd name="T34" fmla="*/ 580 w 1061"/>
                <a:gd name="T35" fmla="*/ 5160 h 5160"/>
                <a:gd name="T36" fmla="*/ 802 w 1061"/>
                <a:gd name="T37" fmla="*/ 5122 h 5160"/>
                <a:gd name="T38" fmla="*/ 974 w 1061"/>
                <a:gd name="T39" fmla="*/ 5011 h 5160"/>
                <a:gd name="T40" fmla="*/ 1037 w 1061"/>
                <a:gd name="T41" fmla="*/ 4900 h 5160"/>
                <a:gd name="T42" fmla="*/ 1061 w 1061"/>
                <a:gd name="T43" fmla="*/ 4763 h 5160"/>
                <a:gd name="T44" fmla="*/ 1012 w 1061"/>
                <a:gd name="T45" fmla="*/ 4638 h 5160"/>
                <a:gd name="T46" fmla="*/ 913 w 1061"/>
                <a:gd name="T47" fmla="*/ 4564 h 5160"/>
                <a:gd name="T48" fmla="*/ 776 w 1061"/>
                <a:gd name="T49" fmla="*/ 4552 h 5160"/>
                <a:gd name="T50" fmla="*/ 665 w 1061"/>
                <a:gd name="T51" fmla="*/ 4576 h 5160"/>
                <a:gd name="T52" fmla="*/ 629 w 1061"/>
                <a:gd name="T53" fmla="*/ 4676 h 5160"/>
                <a:gd name="T54" fmla="*/ 629 w 1061"/>
                <a:gd name="T55" fmla="*/ 4775 h 5160"/>
                <a:gd name="T56" fmla="*/ 665 w 1061"/>
                <a:gd name="T57" fmla="*/ 4825 h 5160"/>
                <a:gd name="T58" fmla="*/ 752 w 1061"/>
                <a:gd name="T59" fmla="*/ 4874 h 5160"/>
                <a:gd name="T60" fmla="*/ 752 w 1061"/>
                <a:gd name="T61" fmla="*/ 4874 h 5160"/>
                <a:gd name="T62" fmla="*/ 740 w 1061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1" h="5160">
                  <a:moveTo>
                    <a:pt x="740" y="4874"/>
                  </a:moveTo>
                  <a:lnTo>
                    <a:pt x="740" y="4936"/>
                  </a:lnTo>
                  <a:lnTo>
                    <a:pt x="653" y="4986"/>
                  </a:lnTo>
                  <a:lnTo>
                    <a:pt x="604" y="5011"/>
                  </a:lnTo>
                  <a:lnTo>
                    <a:pt x="493" y="4998"/>
                  </a:lnTo>
                  <a:lnTo>
                    <a:pt x="406" y="4936"/>
                  </a:lnTo>
                  <a:lnTo>
                    <a:pt x="321" y="4849"/>
                  </a:lnTo>
                  <a:lnTo>
                    <a:pt x="247" y="4749"/>
                  </a:lnTo>
                  <a:lnTo>
                    <a:pt x="184" y="4650"/>
                  </a:lnTo>
                  <a:lnTo>
                    <a:pt x="184" y="4539"/>
                  </a:lnTo>
                  <a:lnTo>
                    <a:pt x="172" y="0"/>
                  </a:lnTo>
                  <a:lnTo>
                    <a:pt x="0" y="0"/>
                  </a:lnTo>
                  <a:lnTo>
                    <a:pt x="12" y="4453"/>
                  </a:lnTo>
                  <a:lnTo>
                    <a:pt x="49" y="4737"/>
                  </a:lnTo>
                  <a:lnTo>
                    <a:pt x="172" y="4924"/>
                  </a:lnTo>
                  <a:lnTo>
                    <a:pt x="271" y="5047"/>
                  </a:lnTo>
                  <a:lnTo>
                    <a:pt x="394" y="5122"/>
                  </a:lnTo>
                  <a:lnTo>
                    <a:pt x="580" y="5160"/>
                  </a:lnTo>
                  <a:lnTo>
                    <a:pt x="802" y="5122"/>
                  </a:lnTo>
                  <a:lnTo>
                    <a:pt x="974" y="5011"/>
                  </a:lnTo>
                  <a:lnTo>
                    <a:pt x="1037" y="4900"/>
                  </a:lnTo>
                  <a:lnTo>
                    <a:pt x="1061" y="4763"/>
                  </a:lnTo>
                  <a:lnTo>
                    <a:pt x="1012" y="4638"/>
                  </a:lnTo>
                  <a:lnTo>
                    <a:pt x="913" y="4564"/>
                  </a:lnTo>
                  <a:lnTo>
                    <a:pt x="776" y="4552"/>
                  </a:lnTo>
                  <a:lnTo>
                    <a:pt x="665" y="4576"/>
                  </a:lnTo>
                  <a:lnTo>
                    <a:pt x="629" y="4676"/>
                  </a:lnTo>
                  <a:lnTo>
                    <a:pt x="629" y="4775"/>
                  </a:lnTo>
                  <a:lnTo>
                    <a:pt x="665" y="4825"/>
                  </a:lnTo>
                  <a:lnTo>
                    <a:pt x="752" y="4874"/>
                  </a:lnTo>
                  <a:lnTo>
                    <a:pt x="752" y="4874"/>
                  </a:lnTo>
                  <a:lnTo>
                    <a:pt x="740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02B2FD18-6BBA-4F46-8A72-C20401B2E21F}"/>
              </a:ext>
            </a:extLst>
          </p:cNvPr>
          <p:cNvGrpSpPr/>
          <p:nvPr/>
        </p:nvGrpSpPr>
        <p:grpSpPr>
          <a:xfrm>
            <a:off x="6993002" y="44883"/>
            <a:ext cx="2114509" cy="2480072"/>
            <a:chOff x="6089610" y="114300"/>
            <a:chExt cx="2819345" cy="3306763"/>
          </a:xfrm>
        </p:grpSpPr>
        <p:sp>
          <p:nvSpPr>
            <p:cNvPr id="90" name="Freeform 210">
              <a:extLst>
                <a:ext uri="{FF2B5EF4-FFF2-40B4-BE49-F238E27FC236}">
                  <a16:creationId xmlns:a16="http://schemas.microsoft.com/office/drawing/2014/main" id="{064B41DE-EC21-4C1B-9A13-46E3174D4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095" y="146171"/>
              <a:ext cx="295428" cy="302493"/>
            </a:xfrm>
            <a:custGeom>
              <a:avLst/>
              <a:gdLst>
                <a:gd name="T0" fmla="*/ 0 w 537"/>
                <a:gd name="T1" fmla="*/ 558 h 569"/>
                <a:gd name="T2" fmla="*/ 108 w 537"/>
                <a:gd name="T3" fmla="*/ 433 h 569"/>
                <a:gd name="T4" fmla="*/ 183 w 537"/>
                <a:gd name="T5" fmla="*/ 334 h 569"/>
                <a:gd name="T6" fmla="*/ 256 w 537"/>
                <a:gd name="T7" fmla="*/ 198 h 569"/>
                <a:gd name="T8" fmla="*/ 305 w 537"/>
                <a:gd name="T9" fmla="*/ 111 h 569"/>
                <a:gd name="T10" fmla="*/ 329 w 537"/>
                <a:gd name="T11" fmla="*/ 23 h 569"/>
                <a:gd name="T12" fmla="*/ 342 w 537"/>
                <a:gd name="T13" fmla="*/ 0 h 569"/>
                <a:gd name="T14" fmla="*/ 537 w 537"/>
                <a:gd name="T15" fmla="*/ 0 h 569"/>
                <a:gd name="T16" fmla="*/ 537 w 537"/>
                <a:gd name="T17" fmla="*/ 73 h 569"/>
                <a:gd name="T18" fmla="*/ 537 w 537"/>
                <a:gd name="T19" fmla="*/ 135 h 569"/>
                <a:gd name="T20" fmla="*/ 537 w 537"/>
                <a:gd name="T21" fmla="*/ 198 h 569"/>
                <a:gd name="T22" fmla="*/ 500 w 537"/>
                <a:gd name="T23" fmla="*/ 247 h 569"/>
                <a:gd name="T24" fmla="*/ 427 w 537"/>
                <a:gd name="T25" fmla="*/ 284 h 569"/>
                <a:gd name="T26" fmla="*/ 305 w 537"/>
                <a:gd name="T27" fmla="*/ 347 h 569"/>
                <a:gd name="T28" fmla="*/ 207 w 537"/>
                <a:gd name="T29" fmla="*/ 409 h 569"/>
                <a:gd name="T30" fmla="*/ 121 w 537"/>
                <a:gd name="T31" fmla="*/ 496 h 569"/>
                <a:gd name="T32" fmla="*/ 11 w 537"/>
                <a:gd name="T33" fmla="*/ 569 h 569"/>
                <a:gd name="T34" fmla="*/ 11 w 537"/>
                <a:gd name="T35" fmla="*/ 569 h 569"/>
                <a:gd name="T36" fmla="*/ 0 w 537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569">
                  <a:moveTo>
                    <a:pt x="0" y="558"/>
                  </a:moveTo>
                  <a:lnTo>
                    <a:pt x="108" y="433"/>
                  </a:lnTo>
                  <a:lnTo>
                    <a:pt x="183" y="334"/>
                  </a:lnTo>
                  <a:lnTo>
                    <a:pt x="256" y="198"/>
                  </a:lnTo>
                  <a:lnTo>
                    <a:pt x="305" y="111"/>
                  </a:lnTo>
                  <a:lnTo>
                    <a:pt x="329" y="23"/>
                  </a:lnTo>
                  <a:lnTo>
                    <a:pt x="342" y="0"/>
                  </a:lnTo>
                  <a:lnTo>
                    <a:pt x="537" y="0"/>
                  </a:lnTo>
                  <a:lnTo>
                    <a:pt x="537" y="73"/>
                  </a:lnTo>
                  <a:lnTo>
                    <a:pt x="537" y="135"/>
                  </a:lnTo>
                  <a:lnTo>
                    <a:pt x="537" y="198"/>
                  </a:lnTo>
                  <a:lnTo>
                    <a:pt x="500" y="247"/>
                  </a:lnTo>
                  <a:lnTo>
                    <a:pt x="427" y="284"/>
                  </a:lnTo>
                  <a:lnTo>
                    <a:pt x="305" y="347"/>
                  </a:lnTo>
                  <a:lnTo>
                    <a:pt x="207" y="409"/>
                  </a:lnTo>
                  <a:lnTo>
                    <a:pt x="121" y="496"/>
                  </a:lnTo>
                  <a:lnTo>
                    <a:pt x="11" y="569"/>
                  </a:lnTo>
                  <a:lnTo>
                    <a:pt x="11" y="569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1" name="Freeform 211">
              <a:extLst>
                <a:ext uri="{FF2B5EF4-FFF2-40B4-BE49-F238E27FC236}">
                  <a16:creationId xmlns:a16="http://schemas.microsoft.com/office/drawing/2014/main" id="{99F23624-1143-44BE-99E1-B83FBFE64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3293" y="126999"/>
              <a:ext cx="154328" cy="296102"/>
            </a:xfrm>
            <a:custGeom>
              <a:avLst/>
              <a:gdLst>
                <a:gd name="T0" fmla="*/ 97 w 280"/>
                <a:gd name="T1" fmla="*/ 558 h 558"/>
                <a:gd name="T2" fmla="*/ 244 w 280"/>
                <a:gd name="T3" fmla="*/ 322 h 558"/>
                <a:gd name="T4" fmla="*/ 280 w 280"/>
                <a:gd name="T5" fmla="*/ 210 h 558"/>
                <a:gd name="T6" fmla="*/ 280 w 280"/>
                <a:gd name="T7" fmla="*/ 99 h 558"/>
                <a:gd name="T8" fmla="*/ 232 w 280"/>
                <a:gd name="T9" fmla="*/ 24 h 558"/>
                <a:gd name="T10" fmla="*/ 146 w 280"/>
                <a:gd name="T11" fmla="*/ 0 h 558"/>
                <a:gd name="T12" fmla="*/ 73 w 280"/>
                <a:gd name="T13" fmla="*/ 24 h 558"/>
                <a:gd name="T14" fmla="*/ 24 w 280"/>
                <a:gd name="T15" fmla="*/ 73 h 558"/>
                <a:gd name="T16" fmla="*/ 0 w 280"/>
                <a:gd name="T17" fmla="*/ 137 h 558"/>
                <a:gd name="T18" fmla="*/ 85 w 280"/>
                <a:gd name="T19" fmla="*/ 123 h 558"/>
                <a:gd name="T20" fmla="*/ 158 w 280"/>
                <a:gd name="T21" fmla="*/ 173 h 558"/>
                <a:gd name="T22" fmla="*/ 183 w 280"/>
                <a:gd name="T23" fmla="*/ 236 h 558"/>
                <a:gd name="T24" fmla="*/ 146 w 280"/>
                <a:gd name="T25" fmla="*/ 383 h 558"/>
                <a:gd name="T26" fmla="*/ 170 w 280"/>
                <a:gd name="T27" fmla="*/ 372 h 558"/>
                <a:gd name="T28" fmla="*/ 97 w 280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558">
                  <a:moveTo>
                    <a:pt x="97" y="558"/>
                  </a:moveTo>
                  <a:lnTo>
                    <a:pt x="244" y="322"/>
                  </a:lnTo>
                  <a:lnTo>
                    <a:pt x="280" y="210"/>
                  </a:lnTo>
                  <a:lnTo>
                    <a:pt x="280" y="99"/>
                  </a:lnTo>
                  <a:lnTo>
                    <a:pt x="232" y="24"/>
                  </a:lnTo>
                  <a:lnTo>
                    <a:pt x="146" y="0"/>
                  </a:lnTo>
                  <a:lnTo>
                    <a:pt x="73" y="24"/>
                  </a:lnTo>
                  <a:lnTo>
                    <a:pt x="24" y="73"/>
                  </a:lnTo>
                  <a:lnTo>
                    <a:pt x="0" y="137"/>
                  </a:lnTo>
                  <a:lnTo>
                    <a:pt x="85" y="123"/>
                  </a:lnTo>
                  <a:lnTo>
                    <a:pt x="158" y="173"/>
                  </a:lnTo>
                  <a:lnTo>
                    <a:pt x="183" y="236"/>
                  </a:lnTo>
                  <a:lnTo>
                    <a:pt x="146" y="383"/>
                  </a:lnTo>
                  <a:lnTo>
                    <a:pt x="170" y="372"/>
                  </a:lnTo>
                  <a:lnTo>
                    <a:pt x="97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2" name="Freeform 212">
              <a:extLst>
                <a:ext uri="{FF2B5EF4-FFF2-40B4-BE49-F238E27FC236}">
                  <a16:creationId xmlns:a16="http://schemas.microsoft.com/office/drawing/2014/main" id="{F478AD69-68C5-4AA6-ADF7-A7FA9C280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305" y="139780"/>
              <a:ext cx="169761" cy="283321"/>
            </a:xfrm>
            <a:custGeom>
              <a:avLst/>
              <a:gdLst>
                <a:gd name="T0" fmla="*/ 282 w 306"/>
                <a:gd name="T1" fmla="*/ 533 h 533"/>
                <a:gd name="T2" fmla="*/ 306 w 306"/>
                <a:gd name="T3" fmla="*/ 260 h 533"/>
                <a:gd name="T4" fmla="*/ 269 w 306"/>
                <a:gd name="T5" fmla="*/ 124 h 533"/>
                <a:gd name="T6" fmla="*/ 184 w 306"/>
                <a:gd name="T7" fmla="*/ 36 h 533"/>
                <a:gd name="T8" fmla="*/ 110 w 306"/>
                <a:gd name="T9" fmla="*/ 0 h 533"/>
                <a:gd name="T10" fmla="*/ 12 w 306"/>
                <a:gd name="T11" fmla="*/ 24 h 533"/>
                <a:gd name="T12" fmla="*/ 0 w 306"/>
                <a:gd name="T13" fmla="*/ 61 h 533"/>
                <a:gd name="T14" fmla="*/ 0 w 306"/>
                <a:gd name="T15" fmla="*/ 173 h 533"/>
                <a:gd name="T16" fmla="*/ 122 w 306"/>
                <a:gd name="T17" fmla="*/ 161 h 533"/>
                <a:gd name="T18" fmla="*/ 172 w 306"/>
                <a:gd name="T19" fmla="*/ 185 h 533"/>
                <a:gd name="T20" fmla="*/ 245 w 306"/>
                <a:gd name="T21" fmla="*/ 223 h 533"/>
                <a:gd name="T22" fmla="*/ 257 w 306"/>
                <a:gd name="T23" fmla="*/ 260 h 533"/>
                <a:gd name="T24" fmla="*/ 282 w 306"/>
                <a:gd name="T25" fmla="*/ 359 h 533"/>
                <a:gd name="T26" fmla="*/ 282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82" y="533"/>
                  </a:moveTo>
                  <a:lnTo>
                    <a:pt x="306" y="260"/>
                  </a:lnTo>
                  <a:lnTo>
                    <a:pt x="269" y="124"/>
                  </a:lnTo>
                  <a:lnTo>
                    <a:pt x="184" y="36"/>
                  </a:lnTo>
                  <a:lnTo>
                    <a:pt x="110" y="0"/>
                  </a:lnTo>
                  <a:lnTo>
                    <a:pt x="12" y="24"/>
                  </a:lnTo>
                  <a:lnTo>
                    <a:pt x="0" y="61"/>
                  </a:lnTo>
                  <a:lnTo>
                    <a:pt x="0" y="173"/>
                  </a:lnTo>
                  <a:lnTo>
                    <a:pt x="122" y="161"/>
                  </a:lnTo>
                  <a:lnTo>
                    <a:pt x="172" y="185"/>
                  </a:lnTo>
                  <a:lnTo>
                    <a:pt x="245" y="223"/>
                  </a:lnTo>
                  <a:lnTo>
                    <a:pt x="257" y="260"/>
                  </a:lnTo>
                  <a:lnTo>
                    <a:pt x="282" y="359"/>
                  </a:lnTo>
                  <a:lnTo>
                    <a:pt x="282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3" name="Freeform 213">
              <a:extLst>
                <a:ext uri="{FF2B5EF4-FFF2-40B4-BE49-F238E27FC236}">
                  <a16:creationId xmlns:a16="http://schemas.microsoft.com/office/drawing/2014/main" id="{008CAEEB-0803-4CBB-9D10-85FFDEFE0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422" y="457185"/>
              <a:ext cx="216059" cy="198112"/>
            </a:xfrm>
            <a:custGeom>
              <a:avLst/>
              <a:gdLst>
                <a:gd name="T0" fmla="*/ 390 w 390"/>
                <a:gd name="T1" fmla="*/ 235 h 372"/>
                <a:gd name="T2" fmla="*/ 390 w 390"/>
                <a:gd name="T3" fmla="*/ 24 h 372"/>
                <a:gd name="T4" fmla="*/ 342 w 390"/>
                <a:gd name="T5" fmla="*/ 0 h 372"/>
                <a:gd name="T6" fmla="*/ 171 w 390"/>
                <a:gd name="T7" fmla="*/ 0 h 372"/>
                <a:gd name="T8" fmla="*/ 134 w 390"/>
                <a:gd name="T9" fmla="*/ 111 h 372"/>
                <a:gd name="T10" fmla="*/ 97 w 390"/>
                <a:gd name="T11" fmla="*/ 197 h 372"/>
                <a:gd name="T12" fmla="*/ 23 w 390"/>
                <a:gd name="T13" fmla="*/ 322 h 372"/>
                <a:gd name="T14" fmla="*/ 0 w 390"/>
                <a:gd name="T15" fmla="*/ 360 h 372"/>
                <a:gd name="T16" fmla="*/ 0 w 390"/>
                <a:gd name="T17" fmla="*/ 372 h 372"/>
                <a:gd name="T18" fmla="*/ 121 w 390"/>
                <a:gd name="T19" fmla="*/ 310 h 372"/>
                <a:gd name="T20" fmla="*/ 171 w 390"/>
                <a:gd name="T21" fmla="*/ 260 h 372"/>
                <a:gd name="T22" fmla="*/ 342 w 390"/>
                <a:gd name="T23" fmla="*/ 247 h 372"/>
                <a:gd name="T24" fmla="*/ 342 w 390"/>
                <a:gd name="T25" fmla="*/ 247 h 372"/>
                <a:gd name="T26" fmla="*/ 390 w 390"/>
                <a:gd name="T27" fmla="*/ 23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372">
                  <a:moveTo>
                    <a:pt x="390" y="235"/>
                  </a:moveTo>
                  <a:lnTo>
                    <a:pt x="390" y="24"/>
                  </a:lnTo>
                  <a:lnTo>
                    <a:pt x="342" y="0"/>
                  </a:lnTo>
                  <a:lnTo>
                    <a:pt x="171" y="0"/>
                  </a:lnTo>
                  <a:lnTo>
                    <a:pt x="134" y="111"/>
                  </a:lnTo>
                  <a:lnTo>
                    <a:pt x="97" y="197"/>
                  </a:lnTo>
                  <a:lnTo>
                    <a:pt x="23" y="322"/>
                  </a:lnTo>
                  <a:lnTo>
                    <a:pt x="0" y="360"/>
                  </a:lnTo>
                  <a:lnTo>
                    <a:pt x="0" y="372"/>
                  </a:lnTo>
                  <a:lnTo>
                    <a:pt x="121" y="310"/>
                  </a:lnTo>
                  <a:lnTo>
                    <a:pt x="171" y="260"/>
                  </a:lnTo>
                  <a:lnTo>
                    <a:pt x="342" y="247"/>
                  </a:lnTo>
                  <a:lnTo>
                    <a:pt x="342" y="247"/>
                  </a:lnTo>
                  <a:lnTo>
                    <a:pt x="390" y="23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4" name="Freeform 214">
              <a:extLst>
                <a:ext uri="{FF2B5EF4-FFF2-40B4-BE49-F238E27FC236}">
                  <a16:creationId xmlns:a16="http://schemas.microsoft.com/office/drawing/2014/main" id="{AA415F63-8D83-4BF6-9ED0-7C8B28BEB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389018"/>
              <a:ext cx="291018" cy="125684"/>
            </a:xfrm>
            <a:custGeom>
              <a:avLst/>
              <a:gdLst>
                <a:gd name="T0" fmla="*/ 367 w 526"/>
                <a:gd name="T1" fmla="*/ 237 h 237"/>
                <a:gd name="T2" fmla="*/ 453 w 526"/>
                <a:gd name="T3" fmla="*/ 213 h 237"/>
                <a:gd name="T4" fmla="*/ 477 w 526"/>
                <a:gd name="T5" fmla="*/ 187 h 237"/>
                <a:gd name="T6" fmla="*/ 526 w 526"/>
                <a:gd name="T7" fmla="*/ 163 h 237"/>
                <a:gd name="T8" fmla="*/ 501 w 526"/>
                <a:gd name="T9" fmla="*/ 100 h 237"/>
                <a:gd name="T10" fmla="*/ 477 w 526"/>
                <a:gd name="T11" fmla="*/ 38 h 237"/>
                <a:gd name="T12" fmla="*/ 404 w 526"/>
                <a:gd name="T13" fmla="*/ 0 h 237"/>
                <a:gd name="T14" fmla="*/ 330 w 526"/>
                <a:gd name="T15" fmla="*/ 0 h 237"/>
                <a:gd name="T16" fmla="*/ 183 w 526"/>
                <a:gd name="T17" fmla="*/ 64 h 237"/>
                <a:gd name="T18" fmla="*/ 0 w 526"/>
                <a:gd name="T19" fmla="*/ 199 h 237"/>
                <a:gd name="T20" fmla="*/ 171 w 526"/>
                <a:gd name="T21" fmla="*/ 113 h 237"/>
                <a:gd name="T22" fmla="*/ 294 w 526"/>
                <a:gd name="T23" fmla="*/ 88 h 237"/>
                <a:gd name="T24" fmla="*/ 379 w 526"/>
                <a:gd name="T25" fmla="*/ 125 h 237"/>
                <a:gd name="T26" fmla="*/ 379 w 526"/>
                <a:gd name="T27" fmla="*/ 175 h 237"/>
                <a:gd name="T28" fmla="*/ 367 w 526"/>
                <a:gd name="T29" fmla="*/ 175 h 237"/>
                <a:gd name="T30" fmla="*/ 367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367" y="237"/>
                  </a:moveTo>
                  <a:lnTo>
                    <a:pt x="453" y="213"/>
                  </a:lnTo>
                  <a:lnTo>
                    <a:pt x="477" y="187"/>
                  </a:lnTo>
                  <a:lnTo>
                    <a:pt x="526" y="163"/>
                  </a:lnTo>
                  <a:lnTo>
                    <a:pt x="501" y="100"/>
                  </a:lnTo>
                  <a:lnTo>
                    <a:pt x="477" y="38"/>
                  </a:lnTo>
                  <a:lnTo>
                    <a:pt x="404" y="0"/>
                  </a:lnTo>
                  <a:lnTo>
                    <a:pt x="330" y="0"/>
                  </a:lnTo>
                  <a:lnTo>
                    <a:pt x="183" y="64"/>
                  </a:lnTo>
                  <a:lnTo>
                    <a:pt x="0" y="199"/>
                  </a:lnTo>
                  <a:lnTo>
                    <a:pt x="171" y="113"/>
                  </a:lnTo>
                  <a:lnTo>
                    <a:pt x="294" y="88"/>
                  </a:lnTo>
                  <a:lnTo>
                    <a:pt x="379" y="125"/>
                  </a:lnTo>
                  <a:lnTo>
                    <a:pt x="379" y="175"/>
                  </a:lnTo>
                  <a:lnTo>
                    <a:pt x="367" y="175"/>
                  </a:lnTo>
                  <a:lnTo>
                    <a:pt x="367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5" name="Freeform 215">
              <a:extLst>
                <a:ext uri="{FF2B5EF4-FFF2-40B4-BE49-F238E27FC236}">
                  <a16:creationId xmlns:a16="http://schemas.microsoft.com/office/drawing/2014/main" id="{11696CC0-971B-4C3E-AF75-388CC53A8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542394"/>
              <a:ext cx="277790" cy="170419"/>
            </a:xfrm>
            <a:custGeom>
              <a:avLst/>
              <a:gdLst>
                <a:gd name="T0" fmla="*/ 0 w 502"/>
                <a:gd name="T1" fmla="*/ 26 h 323"/>
                <a:gd name="T2" fmla="*/ 86 w 502"/>
                <a:gd name="T3" fmla="*/ 12 h 323"/>
                <a:gd name="T4" fmla="*/ 197 w 502"/>
                <a:gd name="T5" fmla="*/ 0 h 323"/>
                <a:gd name="T6" fmla="*/ 331 w 502"/>
                <a:gd name="T7" fmla="*/ 0 h 323"/>
                <a:gd name="T8" fmla="*/ 441 w 502"/>
                <a:gd name="T9" fmla="*/ 63 h 323"/>
                <a:gd name="T10" fmla="*/ 490 w 502"/>
                <a:gd name="T11" fmla="*/ 125 h 323"/>
                <a:gd name="T12" fmla="*/ 502 w 502"/>
                <a:gd name="T13" fmla="*/ 212 h 323"/>
                <a:gd name="T14" fmla="*/ 490 w 502"/>
                <a:gd name="T15" fmla="*/ 286 h 323"/>
                <a:gd name="T16" fmla="*/ 429 w 502"/>
                <a:gd name="T17" fmla="*/ 323 h 323"/>
                <a:gd name="T18" fmla="*/ 343 w 502"/>
                <a:gd name="T19" fmla="*/ 323 h 323"/>
                <a:gd name="T20" fmla="*/ 343 w 502"/>
                <a:gd name="T21" fmla="*/ 212 h 323"/>
                <a:gd name="T22" fmla="*/ 331 w 502"/>
                <a:gd name="T23" fmla="*/ 125 h 323"/>
                <a:gd name="T24" fmla="*/ 282 w 502"/>
                <a:gd name="T25" fmla="*/ 87 h 323"/>
                <a:gd name="T26" fmla="*/ 221 w 502"/>
                <a:gd name="T27" fmla="*/ 50 h 323"/>
                <a:gd name="T28" fmla="*/ 148 w 502"/>
                <a:gd name="T29" fmla="*/ 37 h 323"/>
                <a:gd name="T30" fmla="*/ 148 w 502"/>
                <a:gd name="T31" fmla="*/ 37 h 323"/>
                <a:gd name="T32" fmla="*/ 0 w 502"/>
                <a:gd name="T33" fmla="*/ 2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3">
                  <a:moveTo>
                    <a:pt x="0" y="26"/>
                  </a:moveTo>
                  <a:lnTo>
                    <a:pt x="86" y="12"/>
                  </a:lnTo>
                  <a:lnTo>
                    <a:pt x="197" y="0"/>
                  </a:lnTo>
                  <a:lnTo>
                    <a:pt x="331" y="0"/>
                  </a:lnTo>
                  <a:lnTo>
                    <a:pt x="441" y="63"/>
                  </a:lnTo>
                  <a:lnTo>
                    <a:pt x="490" y="125"/>
                  </a:lnTo>
                  <a:lnTo>
                    <a:pt x="502" y="212"/>
                  </a:lnTo>
                  <a:lnTo>
                    <a:pt x="490" y="286"/>
                  </a:lnTo>
                  <a:lnTo>
                    <a:pt x="429" y="323"/>
                  </a:lnTo>
                  <a:lnTo>
                    <a:pt x="343" y="323"/>
                  </a:lnTo>
                  <a:lnTo>
                    <a:pt x="343" y="212"/>
                  </a:lnTo>
                  <a:lnTo>
                    <a:pt x="331" y="125"/>
                  </a:lnTo>
                  <a:lnTo>
                    <a:pt x="282" y="87"/>
                  </a:lnTo>
                  <a:lnTo>
                    <a:pt x="221" y="50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6" name="Freeform 217">
              <a:extLst>
                <a:ext uri="{FF2B5EF4-FFF2-40B4-BE49-F238E27FC236}">
                  <a16:creationId xmlns:a16="http://schemas.microsoft.com/office/drawing/2014/main" id="{86D1FF0B-C065-49F0-A343-9AD136787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610" y="114300"/>
              <a:ext cx="2291800" cy="601004"/>
            </a:xfrm>
            <a:custGeom>
              <a:avLst/>
              <a:gdLst>
                <a:gd name="T0" fmla="*/ 0 w 4162"/>
                <a:gd name="T1" fmla="*/ 173 h 1128"/>
                <a:gd name="T2" fmla="*/ 3500 w 4162"/>
                <a:gd name="T3" fmla="*/ 199 h 1128"/>
                <a:gd name="T4" fmla="*/ 3707 w 4162"/>
                <a:gd name="T5" fmla="*/ 272 h 1128"/>
                <a:gd name="T6" fmla="*/ 3843 w 4162"/>
                <a:gd name="T7" fmla="*/ 384 h 1128"/>
                <a:gd name="T8" fmla="*/ 3892 w 4162"/>
                <a:gd name="T9" fmla="*/ 471 h 1128"/>
                <a:gd name="T10" fmla="*/ 3928 w 4162"/>
                <a:gd name="T11" fmla="*/ 558 h 1128"/>
                <a:gd name="T12" fmla="*/ 3940 w 4162"/>
                <a:gd name="T13" fmla="*/ 695 h 1128"/>
                <a:gd name="T14" fmla="*/ 3892 w 4162"/>
                <a:gd name="T15" fmla="*/ 794 h 1128"/>
                <a:gd name="T16" fmla="*/ 3843 w 4162"/>
                <a:gd name="T17" fmla="*/ 757 h 1128"/>
                <a:gd name="T18" fmla="*/ 3684 w 4162"/>
                <a:gd name="T19" fmla="*/ 707 h 1128"/>
                <a:gd name="T20" fmla="*/ 3562 w 4162"/>
                <a:gd name="T21" fmla="*/ 745 h 1128"/>
                <a:gd name="T22" fmla="*/ 3500 w 4162"/>
                <a:gd name="T23" fmla="*/ 856 h 1128"/>
                <a:gd name="T24" fmla="*/ 3536 w 4162"/>
                <a:gd name="T25" fmla="*/ 1005 h 1128"/>
                <a:gd name="T26" fmla="*/ 3586 w 4162"/>
                <a:gd name="T27" fmla="*/ 1067 h 1128"/>
                <a:gd name="T28" fmla="*/ 3660 w 4162"/>
                <a:gd name="T29" fmla="*/ 1104 h 1128"/>
                <a:gd name="T30" fmla="*/ 3745 w 4162"/>
                <a:gd name="T31" fmla="*/ 1128 h 1128"/>
                <a:gd name="T32" fmla="*/ 3867 w 4162"/>
                <a:gd name="T33" fmla="*/ 1104 h 1128"/>
                <a:gd name="T34" fmla="*/ 3953 w 4162"/>
                <a:gd name="T35" fmla="*/ 1055 h 1128"/>
                <a:gd name="T36" fmla="*/ 4063 w 4162"/>
                <a:gd name="T37" fmla="*/ 892 h 1128"/>
                <a:gd name="T38" fmla="*/ 4136 w 4162"/>
                <a:gd name="T39" fmla="*/ 831 h 1128"/>
                <a:gd name="T40" fmla="*/ 4162 w 4162"/>
                <a:gd name="T41" fmla="*/ 695 h 1128"/>
                <a:gd name="T42" fmla="*/ 4162 w 4162"/>
                <a:gd name="T43" fmla="*/ 533 h 1128"/>
                <a:gd name="T44" fmla="*/ 4038 w 4162"/>
                <a:gd name="T45" fmla="*/ 334 h 1128"/>
                <a:gd name="T46" fmla="*/ 3892 w 4162"/>
                <a:gd name="T47" fmla="*/ 185 h 1128"/>
                <a:gd name="T48" fmla="*/ 3770 w 4162"/>
                <a:gd name="T49" fmla="*/ 111 h 1128"/>
                <a:gd name="T50" fmla="*/ 3647 w 4162"/>
                <a:gd name="T51" fmla="*/ 62 h 1128"/>
                <a:gd name="T52" fmla="*/ 3536 w 4162"/>
                <a:gd name="T53" fmla="*/ 36 h 1128"/>
                <a:gd name="T54" fmla="*/ 0 w 4162"/>
                <a:gd name="T55" fmla="*/ 36 h 1128"/>
                <a:gd name="T56" fmla="*/ 0 w 4162"/>
                <a:gd name="T57" fmla="*/ 0 h 1128"/>
                <a:gd name="T58" fmla="*/ 0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0" y="173"/>
                  </a:moveTo>
                  <a:lnTo>
                    <a:pt x="3500" y="199"/>
                  </a:lnTo>
                  <a:lnTo>
                    <a:pt x="3707" y="272"/>
                  </a:lnTo>
                  <a:lnTo>
                    <a:pt x="3843" y="384"/>
                  </a:lnTo>
                  <a:lnTo>
                    <a:pt x="3892" y="471"/>
                  </a:lnTo>
                  <a:lnTo>
                    <a:pt x="3928" y="558"/>
                  </a:lnTo>
                  <a:lnTo>
                    <a:pt x="3940" y="695"/>
                  </a:lnTo>
                  <a:lnTo>
                    <a:pt x="3892" y="794"/>
                  </a:lnTo>
                  <a:lnTo>
                    <a:pt x="3843" y="757"/>
                  </a:lnTo>
                  <a:lnTo>
                    <a:pt x="3684" y="707"/>
                  </a:lnTo>
                  <a:lnTo>
                    <a:pt x="3562" y="745"/>
                  </a:lnTo>
                  <a:lnTo>
                    <a:pt x="3500" y="856"/>
                  </a:lnTo>
                  <a:lnTo>
                    <a:pt x="3536" y="1005"/>
                  </a:lnTo>
                  <a:lnTo>
                    <a:pt x="3586" y="1067"/>
                  </a:lnTo>
                  <a:lnTo>
                    <a:pt x="3660" y="1104"/>
                  </a:lnTo>
                  <a:lnTo>
                    <a:pt x="3745" y="1128"/>
                  </a:lnTo>
                  <a:lnTo>
                    <a:pt x="3867" y="1104"/>
                  </a:lnTo>
                  <a:lnTo>
                    <a:pt x="3953" y="1055"/>
                  </a:lnTo>
                  <a:lnTo>
                    <a:pt x="4063" y="892"/>
                  </a:lnTo>
                  <a:lnTo>
                    <a:pt x="4136" y="831"/>
                  </a:lnTo>
                  <a:lnTo>
                    <a:pt x="4162" y="695"/>
                  </a:lnTo>
                  <a:lnTo>
                    <a:pt x="4162" y="533"/>
                  </a:lnTo>
                  <a:lnTo>
                    <a:pt x="4038" y="334"/>
                  </a:lnTo>
                  <a:lnTo>
                    <a:pt x="3892" y="185"/>
                  </a:lnTo>
                  <a:lnTo>
                    <a:pt x="3770" y="111"/>
                  </a:lnTo>
                  <a:lnTo>
                    <a:pt x="3647" y="62"/>
                  </a:lnTo>
                  <a:lnTo>
                    <a:pt x="3536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3" name="Freeform 221">
              <a:extLst>
                <a:ext uri="{FF2B5EF4-FFF2-40B4-BE49-F238E27FC236}">
                  <a16:creationId xmlns:a16="http://schemas.microsoft.com/office/drawing/2014/main" id="{98B03277-79D3-44F6-9DAC-C1B9C9685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6938" y="674688"/>
              <a:ext cx="578559" cy="2746375"/>
            </a:xfrm>
            <a:custGeom>
              <a:avLst/>
              <a:gdLst>
                <a:gd name="T0" fmla="*/ 318 w 1053"/>
                <a:gd name="T1" fmla="*/ 286 h 5160"/>
                <a:gd name="T2" fmla="*/ 318 w 1053"/>
                <a:gd name="T3" fmla="*/ 224 h 5160"/>
                <a:gd name="T4" fmla="*/ 405 w 1053"/>
                <a:gd name="T5" fmla="*/ 174 h 5160"/>
                <a:gd name="T6" fmla="*/ 452 w 1053"/>
                <a:gd name="T7" fmla="*/ 149 h 5160"/>
                <a:gd name="T8" fmla="*/ 563 w 1053"/>
                <a:gd name="T9" fmla="*/ 161 h 5160"/>
                <a:gd name="T10" fmla="*/ 649 w 1053"/>
                <a:gd name="T11" fmla="*/ 224 h 5160"/>
                <a:gd name="T12" fmla="*/ 734 w 1053"/>
                <a:gd name="T13" fmla="*/ 310 h 5160"/>
                <a:gd name="T14" fmla="*/ 808 w 1053"/>
                <a:gd name="T15" fmla="*/ 409 h 5160"/>
                <a:gd name="T16" fmla="*/ 869 w 1053"/>
                <a:gd name="T17" fmla="*/ 509 h 5160"/>
                <a:gd name="T18" fmla="*/ 869 w 1053"/>
                <a:gd name="T19" fmla="*/ 620 h 5160"/>
                <a:gd name="T20" fmla="*/ 881 w 1053"/>
                <a:gd name="T21" fmla="*/ 5160 h 5160"/>
                <a:gd name="T22" fmla="*/ 1053 w 1053"/>
                <a:gd name="T23" fmla="*/ 5160 h 5160"/>
                <a:gd name="T24" fmla="*/ 1040 w 1053"/>
                <a:gd name="T25" fmla="*/ 707 h 5160"/>
                <a:gd name="T26" fmla="*/ 1003 w 1053"/>
                <a:gd name="T27" fmla="*/ 423 h 5160"/>
                <a:gd name="T28" fmla="*/ 881 w 1053"/>
                <a:gd name="T29" fmla="*/ 236 h 5160"/>
                <a:gd name="T30" fmla="*/ 783 w 1053"/>
                <a:gd name="T31" fmla="*/ 112 h 5160"/>
                <a:gd name="T32" fmla="*/ 661 w 1053"/>
                <a:gd name="T33" fmla="*/ 37 h 5160"/>
                <a:gd name="T34" fmla="*/ 478 w 1053"/>
                <a:gd name="T35" fmla="*/ 0 h 5160"/>
                <a:gd name="T36" fmla="*/ 257 w 1053"/>
                <a:gd name="T37" fmla="*/ 37 h 5160"/>
                <a:gd name="T38" fmla="*/ 86 w 1053"/>
                <a:gd name="T39" fmla="*/ 149 h 5160"/>
                <a:gd name="T40" fmla="*/ 25 w 1053"/>
                <a:gd name="T41" fmla="*/ 260 h 5160"/>
                <a:gd name="T42" fmla="*/ 0 w 1053"/>
                <a:gd name="T43" fmla="*/ 397 h 5160"/>
                <a:gd name="T44" fmla="*/ 49 w 1053"/>
                <a:gd name="T45" fmla="*/ 522 h 5160"/>
                <a:gd name="T46" fmla="*/ 147 w 1053"/>
                <a:gd name="T47" fmla="*/ 596 h 5160"/>
                <a:gd name="T48" fmla="*/ 281 w 1053"/>
                <a:gd name="T49" fmla="*/ 608 h 5160"/>
                <a:gd name="T50" fmla="*/ 392 w 1053"/>
                <a:gd name="T51" fmla="*/ 583 h 5160"/>
                <a:gd name="T52" fmla="*/ 428 w 1053"/>
                <a:gd name="T53" fmla="*/ 484 h 5160"/>
                <a:gd name="T54" fmla="*/ 428 w 1053"/>
                <a:gd name="T55" fmla="*/ 385 h 5160"/>
                <a:gd name="T56" fmla="*/ 392 w 1053"/>
                <a:gd name="T57" fmla="*/ 335 h 5160"/>
                <a:gd name="T58" fmla="*/ 306 w 1053"/>
                <a:gd name="T59" fmla="*/ 286 h 5160"/>
                <a:gd name="T60" fmla="*/ 306 w 1053"/>
                <a:gd name="T61" fmla="*/ 286 h 5160"/>
                <a:gd name="T62" fmla="*/ 318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318" y="286"/>
                  </a:moveTo>
                  <a:lnTo>
                    <a:pt x="318" y="224"/>
                  </a:lnTo>
                  <a:lnTo>
                    <a:pt x="405" y="174"/>
                  </a:lnTo>
                  <a:lnTo>
                    <a:pt x="452" y="149"/>
                  </a:lnTo>
                  <a:lnTo>
                    <a:pt x="563" y="161"/>
                  </a:lnTo>
                  <a:lnTo>
                    <a:pt x="649" y="224"/>
                  </a:lnTo>
                  <a:lnTo>
                    <a:pt x="734" y="310"/>
                  </a:lnTo>
                  <a:lnTo>
                    <a:pt x="808" y="409"/>
                  </a:lnTo>
                  <a:lnTo>
                    <a:pt x="869" y="509"/>
                  </a:lnTo>
                  <a:lnTo>
                    <a:pt x="869" y="620"/>
                  </a:lnTo>
                  <a:lnTo>
                    <a:pt x="881" y="5160"/>
                  </a:lnTo>
                  <a:lnTo>
                    <a:pt x="1053" y="5160"/>
                  </a:lnTo>
                  <a:lnTo>
                    <a:pt x="1040" y="707"/>
                  </a:lnTo>
                  <a:lnTo>
                    <a:pt x="1003" y="423"/>
                  </a:lnTo>
                  <a:lnTo>
                    <a:pt x="881" y="236"/>
                  </a:lnTo>
                  <a:lnTo>
                    <a:pt x="783" y="112"/>
                  </a:lnTo>
                  <a:lnTo>
                    <a:pt x="661" y="37"/>
                  </a:lnTo>
                  <a:lnTo>
                    <a:pt x="478" y="0"/>
                  </a:lnTo>
                  <a:lnTo>
                    <a:pt x="257" y="37"/>
                  </a:lnTo>
                  <a:lnTo>
                    <a:pt x="86" y="149"/>
                  </a:lnTo>
                  <a:lnTo>
                    <a:pt x="25" y="260"/>
                  </a:lnTo>
                  <a:lnTo>
                    <a:pt x="0" y="397"/>
                  </a:lnTo>
                  <a:lnTo>
                    <a:pt x="49" y="522"/>
                  </a:lnTo>
                  <a:lnTo>
                    <a:pt x="147" y="596"/>
                  </a:lnTo>
                  <a:lnTo>
                    <a:pt x="281" y="608"/>
                  </a:lnTo>
                  <a:lnTo>
                    <a:pt x="392" y="583"/>
                  </a:lnTo>
                  <a:lnTo>
                    <a:pt x="428" y="484"/>
                  </a:lnTo>
                  <a:lnTo>
                    <a:pt x="428" y="385"/>
                  </a:lnTo>
                  <a:lnTo>
                    <a:pt x="392" y="335"/>
                  </a:lnTo>
                  <a:lnTo>
                    <a:pt x="306" y="286"/>
                  </a:lnTo>
                  <a:lnTo>
                    <a:pt x="306" y="286"/>
                  </a:lnTo>
                  <a:lnTo>
                    <a:pt x="318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63" name="Gruppe 162">
            <a:extLst>
              <a:ext uri="{FF2B5EF4-FFF2-40B4-BE49-F238E27FC236}">
                <a16:creationId xmlns:a16="http://schemas.microsoft.com/office/drawing/2014/main" id="{CF217E48-D5E3-4435-8CC2-907387B07EEF}"/>
              </a:ext>
            </a:extLst>
          </p:cNvPr>
          <p:cNvGrpSpPr/>
          <p:nvPr/>
        </p:nvGrpSpPr>
        <p:grpSpPr>
          <a:xfrm>
            <a:off x="27001" y="44881"/>
            <a:ext cx="2112848" cy="2487216"/>
            <a:chOff x="36000" y="108000"/>
            <a:chExt cx="2817131" cy="3316288"/>
          </a:xfrm>
        </p:grpSpPr>
        <p:sp>
          <p:nvSpPr>
            <p:cNvPr id="74" name="Freeform 233">
              <a:extLst>
                <a:ext uri="{FF2B5EF4-FFF2-40B4-BE49-F238E27FC236}">
                  <a16:creationId xmlns:a16="http://schemas.microsoft.com/office/drawing/2014/main" id="{47E77734-0258-47E3-9C0D-90CFB9EF4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16" y="108000"/>
              <a:ext cx="2291315" cy="601354"/>
            </a:xfrm>
            <a:custGeom>
              <a:avLst/>
              <a:gdLst>
                <a:gd name="T0" fmla="*/ 4162 w 4162"/>
                <a:gd name="T1" fmla="*/ 173 h 1128"/>
                <a:gd name="T2" fmla="*/ 662 w 4162"/>
                <a:gd name="T3" fmla="*/ 199 h 1128"/>
                <a:gd name="T4" fmla="*/ 453 w 4162"/>
                <a:gd name="T5" fmla="*/ 272 h 1128"/>
                <a:gd name="T6" fmla="*/ 319 w 4162"/>
                <a:gd name="T7" fmla="*/ 385 h 1128"/>
                <a:gd name="T8" fmla="*/ 270 w 4162"/>
                <a:gd name="T9" fmla="*/ 471 h 1128"/>
                <a:gd name="T10" fmla="*/ 233 w 4162"/>
                <a:gd name="T11" fmla="*/ 558 h 1128"/>
                <a:gd name="T12" fmla="*/ 221 w 4162"/>
                <a:gd name="T13" fmla="*/ 695 h 1128"/>
                <a:gd name="T14" fmla="*/ 270 w 4162"/>
                <a:gd name="T15" fmla="*/ 794 h 1128"/>
                <a:gd name="T16" fmla="*/ 319 w 4162"/>
                <a:gd name="T17" fmla="*/ 757 h 1128"/>
                <a:gd name="T18" fmla="*/ 478 w 4162"/>
                <a:gd name="T19" fmla="*/ 707 h 1128"/>
                <a:gd name="T20" fmla="*/ 600 w 4162"/>
                <a:gd name="T21" fmla="*/ 745 h 1128"/>
                <a:gd name="T22" fmla="*/ 662 w 4162"/>
                <a:gd name="T23" fmla="*/ 856 h 1128"/>
                <a:gd name="T24" fmla="*/ 624 w 4162"/>
                <a:gd name="T25" fmla="*/ 1005 h 1128"/>
                <a:gd name="T26" fmla="*/ 575 w 4162"/>
                <a:gd name="T27" fmla="*/ 1067 h 1128"/>
                <a:gd name="T28" fmla="*/ 502 w 4162"/>
                <a:gd name="T29" fmla="*/ 1104 h 1128"/>
                <a:gd name="T30" fmla="*/ 417 w 4162"/>
                <a:gd name="T31" fmla="*/ 1128 h 1128"/>
                <a:gd name="T32" fmla="*/ 295 w 4162"/>
                <a:gd name="T33" fmla="*/ 1104 h 1128"/>
                <a:gd name="T34" fmla="*/ 208 w 4162"/>
                <a:gd name="T35" fmla="*/ 1055 h 1128"/>
                <a:gd name="T36" fmla="*/ 98 w 4162"/>
                <a:gd name="T37" fmla="*/ 893 h 1128"/>
                <a:gd name="T38" fmla="*/ 25 w 4162"/>
                <a:gd name="T39" fmla="*/ 831 h 1128"/>
                <a:gd name="T40" fmla="*/ 0 w 4162"/>
                <a:gd name="T41" fmla="*/ 695 h 1128"/>
                <a:gd name="T42" fmla="*/ 0 w 4162"/>
                <a:gd name="T43" fmla="*/ 534 h 1128"/>
                <a:gd name="T44" fmla="*/ 122 w 4162"/>
                <a:gd name="T45" fmla="*/ 335 h 1128"/>
                <a:gd name="T46" fmla="*/ 270 w 4162"/>
                <a:gd name="T47" fmla="*/ 186 h 1128"/>
                <a:gd name="T48" fmla="*/ 392 w 4162"/>
                <a:gd name="T49" fmla="*/ 111 h 1128"/>
                <a:gd name="T50" fmla="*/ 514 w 4162"/>
                <a:gd name="T51" fmla="*/ 62 h 1128"/>
                <a:gd name="T52" fmla="*/ 624 w 4162"/>
                <a:gd name="T53" fmla="*/ 37 h 1128"/>
                <a:gd name="T54" fmla="*/ 4162 w 4162"/>
                <a:gd name="T55" fmla="*/ 37 h 1128"/>
                <a:gd name="T56" fmla="*/ 4162 w 4162"/>
                <a:gd name="T57" fmla="*/ 0 h 1128"/>
                <a:gd name="T58" fmla="*/ 4162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4162" y="173"/>
                  </a:moveTo>
                  <a:lnTo>
                    <a:pt x="662" y="199"/>
                  </a:lnTo>
                  <a:lnTo>
                    <a:pt x="453" y="272"/>
                  </a:lnTo>
                  <a:lnTo>
                    <a:pt x="319" y="385"/>
                  </a:lnTo>
                  <a:lnTo>
                    <a:pt x="270" y="471"/>
                  </a:lnTo>
                  <a:lnTo>
                    <a:pt x="233" y="558"/>
                  </a:lnTo>
                  <a:lnTo>
                    <a:pt x="221" y="695"/>
                  </a:lnTo>
                  <a:lnTo>
                    <a:pt x="270" y="794"/>
                  </a:lnTo>
                  <a:lnTo>
                    <a:pt x="319" y="757"/>
                  </a:lnTo>
                  <a:lnTo>
                    <a:pt x="478" y="707"/>
                  </a:lnTo>
                  <a:lnTo>
                    <a:pt x="600" y="745"/>
                  </a:lnTo>
                  <a:lnTo>
                    <a:pt x="662" y="856"/>
                  </a:lnTo>
                  <a:lnTo>
                    <a:pt x="624" y="1005"/>
                  </a:lnTo>
                  <a:lnTo>
                    <a:pt x="575" y="1067"/>
                  </a:lnTo>
                  <a:lnTo>
                    <a:pt x="502" y="1104"/>
                  </a:lnTo>
                  <a:lnTo>
                    <a:pt x="417" y="1128"/>
                  </a:lnTo>
                  <a:lnTo>
                    <a:pt x="295" y="1104"/>
                  </a:lnTo>
                  <a:lnTo>
                    <a:pt x="208" y="1055"/>
                  </a:lnTo>
                  <a:lnTo>
                    <a:pt x="98" y="893"/>
                  </a:lnTo>
                  <a:lnTo>
                    <a:pt x="25" y="831"/>
                  </a:lnTo>
                  <a:lnTo>
                    <a:pt x="0" y="695"/>
                  </a:lnTo>
                  <a:lnTo>
                    <a:pt x="0" y="534"/>
                  </a:lnTo>
                  <a:lnTo>
                    <a:pt x="122" y="335"/>
                  </a:lnTo>
                  <a:lnTo>
                    <a:pt x="270" y="186"/>
                  </a:lnTo>
                  <a:lnTo>
                    <a:pt x="392" y="111"/>
                  </a:lnTo>
                  <a:lnTo>
                    <a:pt x="514" y="62"/>
                  </a:lnTo>
                  <a:lnTo>
                    <a:pt x="624" y="37"/>
                  </a:lnTo>
                  <a:lnTo>
                    <a:pt x="4162" y="37"/>
                  </a:lnTo>
                  <a:lnTo>
                    <a:pt x="4162" y="0"/>
                  </a:lnTo>
                  <a:lnTo>
                    <a:pt x="4162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1" name="Freeform 237">
              <a:extLst>
                <a:ext uri="{FF2B5EF4-FFF2-40B4-BE49-F238E27FC236}">
                  <a16:creationId xmlns:a16="http://schemas.microsoft.com/office/drawing/2014/main" id="{2B43DCAB-395E-4486-8224-832B3A074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6" y="677913"/>
              <a:ext cx="579722" cy="2746375"/>
            </a:xfrm>
            <a:custGeom>
              <a:avLst/>
              <a:gdLst>
                <a:gd name="T0" fmla="*/ 735 w 1053"/>
                <a:gd name="T1" fmla="*/ 286 h 5160"/>
                <a:gd name="T2" fmla="*/ 735 w 1053"/>
                <a:gd name="T3" fmla="*/ 223 h 5160"/>
                <a:gd name="T4" fmla="*/ 648 w 1053"/>
                <a:gd name="T5" fmla="*/ 173 h 5160"/>
                <a:gd name="T6" fmla="*/ 601 w 1053"/>
                <a:gd name="T7" fmla="*/ 149 h 5160"/>
                <a:gd name="T8" fmla="*/ 490 w 1053"/>
                <a:gd name="T9" fmla="*/ 161 h 5160"/>
                <a:gd name="T10" fmla="*/ 404 w 1053"/>
                <a:gd name="T11" fmla="*/ 223 h 5160"/>
                <a:gd name="T12" fmla="*/ 319 w 1053"/>
                <a:gd name="T13" fmla="*/ 310 h 5160"/>
                <a:gd name="T14" fmla="*/ 245 w 1053"/>
                <a:gd name="T15" fmla="*/ 409 h 5160"/>
                <a:gd name="T16" fmla="*/ 184 w 1053"/>
                <a:gd name="T17" fmla="*/ 509 h 5160"/>
                <a:gd name="T18" fmla="*/ 184 w 1053"/>
                <a:gd name="T19" fmla="*/ 620 h 5160"/>
                <a:gd name="T20" fmla="*/ 172 w 1053"/>
                <a:gd name="T21" fmla="*/ 5160 h 5160"/>
                <a:gd name="T22" fmla="*/ 0 w 1053"/>
                <a:gd name="T23" fmla="*/ 5160 h 5160"/>
                <a:gd name="T24" fmla="*/ 12 w 1053"/>
                <a:gd name="T25" fmla="*/ 707 h 5160"/>
                <a:gd name="T26" fmla="*/ 50 w 1053"/>
                <a:gd name="T27" fmla="*/ 422 h 5160"/>
                <a:gd name="T28" fmla="*/ 172 w 1053"/>
                <a:gd name="T29" fmla="*/ 236 h 5160"/>
                <a:gd name="T30" fmla="*/ 270 w 1053"/>
                <a:gd name="T31" fmla="*/ 112 h 5160"/>
                <a:gd name="T32" fmla="*/ 392 w 1053"/>
                <a:gd name="T33" fmla="*/ 37 h 5160"/>
                <a:gd name="T34" fmla="*/ 575 w 1053"/>
                <a:gd name="T35" fmla="*/ 0 h 5160"/>
                <a:gd name="T36" fmla="*/ 796 w 1053"/>
                <a:gd name="T37" fmla="*/ 37 h 5160"/>
                <a:gd name="T38" fmla="*/ 967 w 1053"/>
                <a:gd name="T39" fmla="*/ 149 h 5160"/>
                <a:gd name="T40" fmla="*/ 1029 w 1053"/>
                <a:gd name="T41" fmla="*/ 260 h 5160"/>
                <a:gd name="T42" fmla="*/ 1053 w 1053"/>
                <a:gd name="T43" fmla="*/ 397 h 5160"/>
                <a:gd name="T44" fmla="*/ 1004 w 1053"/>
                <a:gd name="T45" fmla="*/ 521 h 5160"/>
                <a:gd name="T46" fmla="*/ 906 w 1053"/>
                <a:gd name="T47" fmla="*/ 596 h 5160"/>
                <a:gd name="T48" fmla="*/ 772 w 1053"/>
                <a:gd name="T49" fmla="*/ 608 h 5160"/>
                <a:gd name="T50" fmla="*/ 661 w 1053"/>
                <a:gd name="T51" fmla="*/ 582 h 5160"/>
                <a:gd name="T52" fmla="*/ 625 w 1053"/>
                <a:gd name="T53" fmla="*/ 483 h 5160"/>
                <a:gd name="T54" fmla="*/ 625 w 1053"/>
                <a:gd name="T55" fmla="*/ 385 h 5160"/>
                <a:gd name="T56" fmla="*/ 661 w 1053"/>
                <a:gd name="T57" fmla="*/ 334 h 5160"/>
                <a:gd name="T58" fmla="*/ 747 w 1053"/>
                <a:gd name="T59" fmla="*/ 286 h 5160"/>
                <a:gd name="T60" fmla="*/ 747 w 1053"/>
                <a:gd name="T61" fmla="*/ 286 h 5160"/>
                <a:gd name="T62" fmla="*/ 735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735" y="286"/>
                  </a:moveTo>
                  <a:lnTo>
                    <a:pt x="735" y="223"/>
                  </a:lnTo>
                  <a:lnTo>
                    <a:pt x="648" y="173"/>
                  </a:lnTo>
                  <a:lnTo>
                    <a:pt x="601" y="149"/>
                  </a:lnTo>
                  <a:lnTo>
                    <a:pt x="490" y="161"/>
                  </a:lnTo>
                  <a:lnTo>
                    <a:pt x="404" y="223"/>
                  </a:lnTo>
                  <a:lnTo>
                    <a:pt x="319" y="310"/>
                  </a:lnTo>
                  <a:lnTo>
                    <a:pt x="245" y="409"/>
                  </a:lnTo>
                  <a:lnTo>
                    <a:pt x="184" y="509"/>
                  </a:lnTo>
                  <a:lnTo>
                    <a:pt x="184" y="620"/>
                  </a:lnTo>
                  <a:lnTo>
                    <a:pt x="172" y="5160"/>
                  </a:lnTo>
                  <a:lnTo>
                    <a:pt x="0" y="5160"/>
                  </a:lnTo>
                  <a:lnTo>
                    <a:pt x="12" y="707"/>
                  </a:lnTo>
                  <a:lnTo>
                    <a:pt x="50" y="422"/>
                  </a:lnTo>
                  <a:lnTo>
                    <a:pt x="172" y="236"/>
                  </a:lnTo>
                  <a:lnTo>
                    <a:pt x="270" y="112"/>
                  </a:lnTo>
                  <a:lnTo>
                    <a:pt x="392" y="37"/>
                  </a:lnTo>
                  <a:lnTo>
                    <a:pt x="575" y="0"/>
                  </a:lnTo>
                  <a:lnTo>
                    <a:pt x="796" y="37"/>
                  </a:lnTo>
                  <a:lnTo>
                    <a:pt x="967" y="149"/>
                  </a:lnTo>
                  <a:lnTo>
                    <a:pt x="1029" y="260"/>
                  </a:lnTo>
                  <a:lnTo>
                    <a:pt x="1053" y="397"/>
                  </a:lnTo>
                  <a:lnTo>
                    <a:pt x="1004" y="521"/>
                  </a:lnTo>
                  <a:lnTo>
                    <a:pt x="906" y="596"/>
                  </a:lnTo>
                  <a:lnTo>
                    <a:pt x="772" y="608"/>
                  </a:lnTo>
                  <a:lnTo>
                    <a:pt x="661" y="582"/>
                  </a:lnTo>
                  <a:lnTo>
                    <a:pt x="625" y="483"/>
                  </a:lnTo>
                  <a:lnTo>
                    <a:pt x="625" y="385"/>
                  </a:lnTo>
                  <a:lnTo>
                    <a:pt x="661" y="334"/>
                  </a:lnTo>
                  <a:lnTo>
                    <a:pt x="747" y="286"/>
                  </a:lnTo>
                  <a:lnTo>
                    <a:pt x="747" y="286"/>
                  </a:lnTo>
                  <a:lnTo>
                    <a:pt x="735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5" name="Freeform 242">
              <a:extLst>
                <a:ext uri="{FF2B5EF4-FFF2-40B4-BE49-F238E27FC236}">
                  <a16:creationId xmlns:a16="http://schemas.microsoft.com/office/drawing/2014/main" id="{C1167023-DDD9-4EDC-8C6B-CD6122A79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148353"/>
              <a:ext cx="294944" cy="302493"/>
            </a:xfrm>
            <a:custGeom>
              <a:avLst/>
              <a:gdLst>
                <a:gd name="T0" fmla="*/ 538 w 538"/>
                <a:gd name="T1" fmla="*/ 558 h 569"/>
                <a:gd name="T2" fmla="*/ 429 w 538"/>
                <a:gd name="T3" fmla="*/ 433 h 569"/>
                <a:gd name="T4" fmla="*/ 354 w 538"/>
                <a:gd name="T5" fmla="*/ 334 h 569"/>
                <a:gd name="T6" fmla="*/ 281 w 538"/>
                <a:gd name="T7" fmla="*/ 197 h 569"/>
                <a:gd name="T8" fmla="*/ 232 w 538"/>
                <a:gd name="T9" fmla="*/ 111 h 569"/>
                <a:gd name="T10" fmla="*/ 208 w 538"/>
                <a:gd name="T11" fmla="*/ 23 h 569"/>
                <a:gd name="T12" fmla="*/ 196 w 538"/>
                <a:gd name="T13" fmla="*/ 0 h 569"/>
                <a:gd name="T14" fmla="*/ 0 w 538"/>
                <a:gd name="T15" fmla="*/ 0 h 569"/>
                <a:gd name="T16" fmla="*/ 0 w 538"/>
                <a:gd name="T17" fmla="*/ 73 h 569"/>
                <a:gd name="T18" fmla="*/ 0 w 538"/>
                <a:gd name="T19" fmla="*/ 135 h 569"/>
                <a:gd name="T20" fmla="*/ 0 w 538"/>
                <a:gd name="T21" fmla="*/ 197 h 569"/>
                <a:gd name="T22" fmla="*/ 37 w 538"/>
                <a:gd name="T23" fmla="*/ 246 h 569"/>
                <a:gd name="T24" fmla="*/ 110 w 538"/>
                <a:gd name="T25" fmla="*/ 284 h 569"/>
                <a:gd name="T26" fmla="*/ 232 w 538"/>
                <a:gd name="T27" fmla="*/ 346 h 569"/>
                <a:gd name="T28" fmla="*/ 330 w 538"/>
                <a:gd name="T29" fmla="*/ 409 h 569"/>
                <a:gd name="T30" fmla="*/ 417 w 538"/>
                <a:gd name="T31" fmla="*/ 495 h 569"/>
                <a:gd name="T32" fmla="*/ 527 w 538"/>
                <a:gd name="T33" fmla="*/ 569 h 569"/>
                <a:gd name="T34" fmla="*/ 527 w 538"/>
                <a:gd name="T35" fmla="*/ 569 h 569"/>
                <a:gd name="T36" fmla="*/ 538 w 538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8" h="569">
                  <a:moveTo>
                    <a:pt x="538" y="558"/>
                  </a:moveTo>
                  <a:lnTo>
                    <a:pt x="429" y="433"/>
                  </a:lnTo>
                  <a:lnTo>
                    <a:pt x="354" y="334"/>
                  </a:lnTo>
                  <a:lnTo>
                    <a:pt x="281" y="197"/>
                  </a:lnTo>
                  <a:lnTo>
                    <a:pt x="232" y="111"/>
                  </a:lnTo>
                  <a:lnTo>
                    <a:pt x="208" y="23"/>
                  </a:lnTo>
                  <a:lnTo>
                    <a:pt x="196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0" y="135"/>
                  </a:lnTo>
                  <a:lnTo>
                    <a:pt x="0" y="197"/>
                  </a:lnTo>
                  <a:lnTo>
                    <a:pt x="37" y="246"/>
                  </a:lnTo>
                  <a:lnTo>
                    <a:pt x="110" y="284"/>
                  </a:lnTo>
                  <a:lnTo>
                    <a:pt x="232" y="346"/>
                  </a:lnTo>
                  <a:lnTo>
                    <a:pt x="330" y="409"/>
                  </a:lnTo>
                  <a:lnTo>
                    <a:pt x="417" y="495"/>
                  </a:lnTo>
                  <a:lnTo>
                    <a:pt x="527" y="569"/>
                  </a:lnTo>
                  <a:lnTo>
                    <a:pt x="527" y="569"/>
                  </a:lnTo>
                  <a:lnTo>
                    <a:pt x="538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6" name="Freeform 243">
              <a:extLst>
                <a:ext uri="{FF2B5EF4-FFF2-40B4-BE49-F238E27FC236}">
                  <a16:creationId xmlns:a16="http://schemas.microsoft.com/office/drawing/2014/main" id="{BECF8A40-C6A9-48CE-862A-A98304372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22" y="127051"/>
              <a:ext cx="154075" cy="298233"/>
            </a:xfrm>
            <a:custGeom>
              <a:avLst/>
              <a:gdLst>
                <a:gd name="T0" fmla="*/ 183 w 282"/>
                <a:gd name="T1" fmla="*/ 558 h 558"/>
                <a:gd name="T2" fmla="*/ 37 w 282"/>
                <a:gd name="T3" fmla="*/ 323 h 558"/>
                <a:gd name="T4" fmla="*/ 0 w 282"/>
                <a:gd name="T5" fmla="*/ 210 h 558"/>
                <a:gd name="T6" fmla="*/ 0 w 282"/>
                <a:gd name="T7" fmla="*/ 99 h 558"/>
                <a:gd name="T8" fmla="*/ 49 w 282"/>
                <a:gd name="T9" fmla="*/ 25 h 558"/>
                <a:gd name="T10" fmla="*/ 134 w 282"/>
                <a:gd name="T11" fmla="*/ 0 h 558"/>
                <a:gd name="T12" fmla="*/ 207 w 282"/>
                <a:gd name="T13" fmla="*/ 25 h 558"/>
                <a:gd name="T14" fmla="*/ 256 w 282"/>
                <a:gd name="T15" fmla="*/ 74 h 558"/>
                <a:gd name="T16" fmla="*/ 282 w 282"/>
                <a:gd name="T17" fmla="*/ 137 h 558"/>
                <a:gd name="T18" fmla="*/ 195 w 282"/>
                <a:gd name="T19" fmla="*/ 124 h 558"/>
                <a:gd name="T20" fmla="*/ 122 w 282"/>
                <a:gd name="T21" fmla="*/ 174 h 558"/>
                <a:gd name="T22" fmla="*/ 98 w 282"/>
                <a:gd name="T23" fmla="*/ 236 h 558"/>
                <a:gd name="T24" fmla="*/ 134 w 282"/>
                <a:gd name="T25" fmla="*/ 384 h 558"/>
                <a:gd name="T26" fmla="*/ 110 w 282"/>
                <a:gd name="T27" fmla="*/ 373 h 558"/>
                <a:gd name="T28" fmla="*/ 183 w 282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558">
                  <a:moveTo>
                    <a:pt x="183" y="558"/>
                  </a:moveTo>
                  <a:lnTo>
                    <a:pt x="37" y="323"/>
                  </a:lnTo>
                  <a:lnTo>
                    <a:pt x="0" y="210"/>
                  </a:lnTo>
                  <a:lnTo>
                    <a:pt x="0" y="99"/>
                  </a:lnTo>
                  <a:lnTo>
                    <a:pt x="49" y="25"/>
                  </a:lnTo>
                  <a:lnTo>
                    <a:pt x="134" y="0"/>
                  </a:lnTo>
                  <a:lnTo>
                    <a:pt x="207" y="25"/>
                  </a:lnTo>
                  <a:lnTo>
                    <a:pt x="256" y="74"/>
                  </a:lnTo>
                  <a:lnTo>
                    <a:pt x="282" y="137"/>
                  </a:lnTo>
                  <a:lnTo>
                    <a:pt x="195" y="124"/>
                  </a:lnTo>
                  <a:lnTo>
                    <a:pt x="122" y="174"/>
                  </a:lnTo>
                  <a:lnTo>
                    <a:pt x="98" y="236"/>
                  </a:lnTo>
                  <a:lnTo>
                    <a:pt x="134" y="384"/>
                  </a:lnTo>
                  <a:lnTo>
                    <a:pt x="110" y="373"/>
                  </a:lnTo>
                  <a:lnTo>
                    <a:pt x="183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7" name="Freeform 244">
              <a:extLst>
                <a:ext uri="{FF2B5EF4-FFF2-40B4-BE49-F238E27FC236}">
                  <a16:creationId xmlns:a16="http://schemas.microsoft.com/office/drawing/2014/main" id="{6991C1D6-3685-4E3F-A9FC-2B4FFDAED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04" y="139832"/>
              <a:ext cx="169483" cy="283321"/>
            </a:xfrm>
            <a:custGeom>
              <a:avLst/>
              <a:gdLst>
                <a:gd name="T0" fmla="*/ 24 w 306"/>
                <a:gd name="T1" fmla="*/ 533 h 533"/>
                <a:gd name="T2" fmla="*/ 0 w 306"/>
                <a:gd name="T3" fmla="*/ 260 h 533"/>
                <a:gd name="T4" fmla="*/ 37 w 306"/>
                <a:gd name="T5" fmla="*/ 124 h 533"/>
                <a:gd name="T6" fmla="*/ 122 w 306"/>
                <a:gd name="T7" fmla="*/ 36 h 533"/>
                <a:gd name="T8" fmla="*/ 197 w 306"/>
                <a:gd name="T9" fmla="*/ 0 h 533"/>
                <a:gd name="T10" fmla="*/ 294 w 306"/>
                <a:gd name="T11" fmla="*/ 24 h 533"/>
                <a:gd name="T12" fmla="*/ 306 w 306"/>
                <a:gd name="T13" fmla="*/ 61 h 533"/>
                <a:gd name="T14" fmla="*/ 306 w 306"/>
                <a:gd name="T15" fmla="*/ 173 h 533"/>
                <a:gd name="T16" fmla="*/ 184 w 306"/>
                <a:gd name="T17" fmla="*/ 161 h 533"/>
                <a:gd name="T18" fmla="*/ 134 w 306"/>
                <a:gd name="T19" fmla="*/ 185 h 533"/>
                <a:gd name="T20" fmla="*/ 61 w 306"/>
                <a:gd name="T21" fmla="*/ 223 h 533"/>
                <a:gd name="T22" fmla="*/ 49 w 306"/>
                <a:gd name="T23" fmla="*/ 260 h 533"/>
                <a:gd name="T24" fmla="*/ 24 w 306"/>
                <a:gd name="T25" fmla="*/ 359 h 533"/>
                <a:gd name="T26" fmla="*/ 24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4" y="533"/>
                  </a:moveTo>
                  <a:lnTo>
                    <a:pt x="0" y="260"/>
                  </a:lnTo>
                  <a:lnTo>
                    <a:pt x="37" y="124"/>
                  </a:lnTo>
                  <a:lnTo>
                    <a:pt x="122" y="36"/>
                  </a:lnTo>
                  <a:lnTo>
                    <a:pt x="197" y="0"/>
                  </a:lnTo>
                  <a:lnTo>
                    <a:pt x="294" y="24"/>
                  </a:lnTo>
                  <a:lnTo>
                    <a:pt x="306" y="61"/>
                  </a:lnTo>
                  <a:lnTo>
                    <a:pt x="306" y="173"/>
                  </a:lnTo>
                  <a:lnTo>
                    <a:pt x="184" y="161"/>
                  </a:lnTo>
                  <a:lnTo>
                    <a:pt x="134" y="185"/>
                  </a:lnTo>
                  <a:lnTo>
                    <a:pt x="61" y="223"/>
                  </a:lnTo>
                  <a:lnTo>
                    <a:pt x="49" y="260"/>
                  </a:lnTo>
                  <a:lnTo>
                    <a:pt x="24" y="359"/>
                  </a:lnTo>
                  <a:lnTo>
                    <a:pt x="24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8" name="Freeform 245">
              <a:extLst>
                <a:ext uri="{FF2B5EF4-FFF2-40B4-BE49-F238E27FC236}">
                  <a16:creationId xmlns:a16="http://schemas.microsoft.com/office/drawing/2014/main" id="{533AC587-48A8-4D71-8216-CDF04F7A4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55" y="457237"/>
              <a:ext cx="213505" cy="198112"/>
            </a:xfrm>
            <a:custGeom>
              <a:avLst/>
              <a:gdLst>
                <a:gd name="T0" fmla="*/ 0 w 391"/>
                <a:gd name="T1" fmla="*/ 236 h 373"/>
                <a:gd name="T2" fmla="*/ 0 w 391"/>
                <a:gd name="T3" fmla="*/ 25 h 373"/>
                <a:gd name="T4" fmla="*/ 49 w 391"/>
                <a:gd name="T5" fmla="*/ 0 h 373"/>
                <a:gd name="T6" fmla="*/ 220 w 391"/>
                <a:gd name="T7" fmla="*/ 0 h 373"/>
                <a:gd name="T8" fmla="*/ 257 w 391"/>
                <a:gd name="T9" fmla="*/ 112 h 373"/>
                <a:gd name="T10" fmla="*/ 293 w 391"/>
                <a:gd name="T11" fmla="*/ 198 h 373"/>
                <a:gd name="T12" fmla="*/ 368 w 391"/>
                <a:gd name="T13" fmla="*/ 323 h 373"/>
                <a:gd name="T14" fmla="*/ 391 w 391"/>
                <a:gd name="T15" fmla="*/ 361 h 373"/>
                <a:gd name="T16" fmla="*/ 391 w 391"/>
                <a:gd name="T17" fmla="*/ 373 h 373"/>
                <a:gd name="T18" fmla="*/ 270 w 391"/>
                <a:gd name="T19" fmla="*/ 311 h 373"/>
                <a:gd name="T20" fmla="*/ 220 w 391"/>
                <a:gd name="T21" fmla="*/ 261 h 373"/>
                <a:gd name="T22" fmla="*/ 49 w 391"/>
                <a:gd name="T23" fmla="*/ 248 h 373"/>
                <a:gd name="T24" fmla="*/ 49 w 391"/>
                <a:gd name="T25" fmla="*/ 248 h 373"/>
                <a:gd name="T26" fmla="*/ 0 w 391"/>
                <a:gd name="T27" fmla="*/ 236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1" h="373">
                  <a:moveTo>
                    <a:pt x="0" y="236"/>
                  </a:moveTo>
                  <a:lnTo>
                    <a:pt x="0" y="25"/>
                  </a:lnTo>
                  <a:lnTo>
                    <a:pt x="49" y="0"/>
                  </a:lnTo>
                  <a:lnTo>
                    <a:pt x="220" y="0"/>
                  </a:lnTo>
                  <a:lnTo>
                    <a:pt x="257" y="112"/>
                  </a:lnTo>
                  <a:lnTo>
                    <a:pt x="293" y="198"/>
                  </a:lnTo>
                  <a:lnTo>
                    <a:pt x="368" y="323"/>
                  </a:lnTo>
                  <a:lnTo>
                    <a:pt x="391" y="361"/>
                  </a:lnTo>
                  <a:lnTo>
                    <a:pt x="391" y="373"/>
                  </a:lnTo>
                  <a:lnTo>
                    <a:pt x="270" y="311"/>
                  </a:lnTo>
                  <a:lnTo>
                    <a:pt x="220" y="261"/>
                  </a:lnTo>
                  <a:lnTo>
                    <a:pt x="49" y="248"/>
                  </a:lnTo>
                  <a:lnTo>
                    <a:pt x="49" y="248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9" name="Freeform 246">
              <a:extLst>
                <a:ext uri="{FF2B5EF4-FFF2-40B4-BE49-F238E27FC236}">
                  <a16:creationId xmlns:a16="http://schemas.microsoft.com/office/drawing/2014/main" id="{59428254-1520-4DCE-8932-5B6C181A8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0" y="391200"/>
              <a:ext cx="290542" cy="125684"/>
            </a:xfrm>
            <a:custGeom>
              <a:avLst/>
              <a:gdLst>
                <a:gd name="T0" fmla="*/ 159 w 526"/>
                <a:gd name="T1" fmla="*/ 237 h 237"/>
                <a:gd name="T2" fmla="*/ 73 w 526"/>
                <a:gd name="T3" fmla="*/ 212 h 237"/>
                <a:gd name="T4" fmla="*/ 49 w 526"/>
                <a:gd name="T5" fmla="*/ 187 h 237"/>
                <a:gd name="T6" fmla="*/ 0 w 526"/>
                <a:gd name="T7" fmla="*/ 162 h 237"/>
                <a:gd name="T8" fmla="*/ 25 w 526"/>
                <a:gd name="T9" fmla="*/ 100 h 237"/>
                <a:gd name="T10" fmla="*/ 49 w 526"/>
                <a:gd name="T11" fmla="*/ 38 h 237"/>
                <a:gd name="T12" fmla="*/ 122 w 526"/>
                <a:gd name="T13" fmla="*/ 0 h 237"/>
                <a:gd name="T14" fmla="*/ 195 w 526"/>
                <a:gd name="T15" fmla="*/ 0 h 237"/>
                <a:gd name="T16" fmla="*/ 343 w 526"/>
                <a:gd name="T17" fmla="*/ 63 h 237"/>
                <a:gd name="T18" fmla="*/ 526 w 526"/>
                <a:gd name="T19" fmla="*/ 199 h 237"/>
                <a:gd name="T20" fmla="*/ 355 w 526"/>
                <a:gd name="T21" fmla="*/ 112 h 237"/>
                <a:gd name="T22" fmla="*/ 232 w 526"/>
                <a:gd name="T23" fmla="*/ 88 h 237"/>
                <a:gd name="T24" fmla="*/ 147 w 526"/>
                <a:gd name="T25" fmla="*/ 124 h 237"/>
                <a:gd name="T26" fmla="*/ 147 w 526"/>
                <a:gd name="T27" fmla="*/ 174 h 237"/>
                <a:gd name="T28" fmla="*/ 159 w 526"/>
                <a:gd name="T29" fmla="*/ 174 h 237"/>
                <a:gd name="T30" fmla="*/ 159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159" y="237"/>
                  </a:moveTo>
                  <a:lnTo>
                    <a:pt x="73" y="212"/>
                  </a:lnTo>
                  <a:lnTo>
                    <a:pt x="49" y="187"/>
                  </a:lnTo>
                  <a:lnTo>
                    <a:pt x="0" y="162"/>
                  </a:lnTo>
                  <a:lnTo>
                    <a:pt x="25" y="100"/>
                  </a:lnTo>
                  <a:lnTo>
                    <a:pt x="49" y="38"/>
                  </a:lnTo>
                  <a:lnTo>
                    <a:pt x="122" y="0"/>
                  </a:lnTo>
                  <a:lnTo>
                    <a:pt x="195" y="0"/>
                  </a:lnTo>
                  <a:lnTo>
                    <a:pt x="343" y="63"/>
                  </a:lnTo>
                  <a:lnTo>
                    <a:pt x="526" y="199"/>
                  </a:lnTo>
                  <a:lnTo>
                    <a:pt x="355" y="112"/>
                  </a:lnTo>
                  <a:lnTo>
                    <a:pt x="232" y="88"/>
                  </a:lnTo>
                  <a:lnTo>
                    <a:pt x="147" y="124"/>
                  </a:lnTo>
                  <a:lnTo>
                    <a:pt x="147" y="174"/>
                  </a:lnTo>
                  <a:lnTo>
                    <a:pt x="159" y="174"/>
                  </a:lnTo>
                  <a:lnTo>
                    <a:pt x="159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0" name="Freeform 247">
              <a:extLst>
                <a:ext uri="{FF2B5EF4-FFF2-40B4-BE49-F238E27FC236}">
                  <a16:creationId xmlns:a16="http://schemas.microsoft.com/office/drawing/2014/main" id="{B31131FB-E358-4CFB-9C6C-26A25CD7C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542447"/>
              <a:ext cx="275135" cy="172549"/>
            </a:xfrm>
            <a:custGeom>
              <a:avLst/>
              <a:gdLst>
                <a:gd name="T0" fmla="*/ 502 w 502"/>
                <a:gd name="T1" fmla="*/ 25 h 322"/>
                <a:gd name="T2" fmla="*/ 417 w 502"/>
                <a:gd name="T3" fmla="*/ 12 h 322"/>
                <a:gd name="T4" fmla="*/ 306 w 502"/>
                <a:gd name="T5" fmla="*/ 0 h 322"/>
                <a:gd name="T6" fmla="*/ 171 w 502"/>
                <a:gd name="T7" fmla="*/ 0 h 322"/>
                <a:gd name="T8" fmla="*/ 61 w 502"/>
                <a:gd name="T9" fmla="*/ 62 h 322"/>
                <a:gd name="T10" fmla="*/ 12 w 502"/>
                <a:gd name="T11" fmla="*/ 124 h 322"/>
                <a:gd name="T12" fmla="*/ 0 w 502"/>
                <a:gd name="T13" fmla="*/ 211 h 322"/>
                <a:gd name="T14" fmla="*/ 12 w 502"/>
                <a:gd name="T15" fmla="*/ 286 h 322"/>
                <a:gd name="T16" fmla="*/ 74 w 502"/>
                <a:gd name="T17" fmla="*/ 322 h 322"/>
                <a:gd name="T18" fmla="*/ 159 w 502"/>
                <a:gd name="T19" fmla="*/ 322 h 322"/>
                <a:gd name="T20" fmla="*/ 159 w 502"/>
                <a:gd name="T21" fmla="*/ 211 h 322"/>
                <a:gd name="T22" fmla="*/ 171 w 502"/>
                <a:gd name="T23" fmla="*/ 124 h 322"/>
                <a:gd name="T24" fmla="*/ 220 w 502"/>
                <a:gd name="T25" fmla="*/ 87 h 322"/>
                <a:gd name="T26" fmla="*/ 281 w 502"/>
                <a:gd name="T27" fmla="*/ 50 h 322"/>
                <a:gd name="T28" fmla="*/ 354 w 502"/>
                <a:gd name="T29" fmla="*/ 36 h 322"/>
                <a:gd name="T30" fmla="*/ 354 w 502"/>
                <a:gd name="T31" fmla="*/ 36 h 322"/>
                <a:gd name="T32" fmla="*/ 502 w 502"/>
                <a:gd name="T33" fmla="*/ 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2">
                  <a:moveTo>
                    <a:pt x="502" y="25"/>
                  </a:moveTo>
                  <a:lnTo>
                    <a:pt x="417" y="12"/>
                  </a:lnTo>
                  <a:lnTo>
                    <a:pt x="306" y="0"/>
                  </a:lnTo>
                  <a:lnTo>
                    <a:pt x="171" y="0"/>
                  </a:lnTo>
                  <a:lnTo>
                    <a:pt x="61" y="62"/>
                  </a:lnTo>
                  <a:lnTo>
                    <a:pt x="12" y="124"/>
                  </a:lnTo>
                  <a:lnTo>
                    <a:pt x="0" y="211"/>
                  </a:lnTo>
                  <a:lnTo>
                    <a:pt x="12" y="286"/>
                  </a:lnTo>
                  <a:lnTo>
                    <a:pt x="74" y="322"/>
                  </a:lnTo>
                  <a:lnTo>
                    <a:pt x="159" y="322"/>
                  </a:lnTo>
                  <a:lnTo>
                    <a:pt x="159" y="211"/>
                  </a:lnTo>
                  <a:lnTo>
                    <a:pt x="171" y="124"/>
                  </a:lnTo>
                  <a:lnTo>
                    <a:pt x="220" y="87"/>
                  </a:lnTo>
                  <a:lnTo>
                    <a:pt x="281" y="50"/>
                  </a:lnTo>
                  <a:lnTo>
                    <a:pt x="354" y="36"/>
                  </a:lnTo>
                  <a:lnTo>
                    <a:pt x="354" y="36"/>
                  </a:lnTo>
                  <a:lnTo>
                    <a:pt x="502" y="2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9" name="Gruppe 148">
            <a:extLst>
              <a:ext uri="{FF2B5EF4-FFF2-40B4-BE49-F238E27FC236}">
                <a16:creationId xmlns:a16="http://schemas.microsoft.com/office/drawing/2014/main" id="{63646857-CE35-4F1B-96EE-AEA0CF067186}"/>
              </a:ext>
            </a:extLst>
          </p:cNvPr>
          <p:cNvGrpSpPr/>
          <p:nvPr/>
        </p:nvGrpSpPr>
        <p:grpSpPr>
          <a:xfrm>
            <a:off x="6984000" y="4341022"/>
            <a:ext cx="2129603" cy="2483637"/>
            <a:chOff x="6102123" y="3425825"/>
            <a:chExt cx="2839471" cy="3311516"/>
          </a:xfrm>
        </p:grpSpPr>
        <p:sp>
          <p:nvSpPr>
            <p:cNvPr id="80" name="Freeform 225">
              <a:extLst>
                <a:ext uri="{FF2B5EF4-FFF2-40B4-BE49-F238E27FC236}">
                  <a16:creationId xmlns:a16="http://schemas.microsoft.com/office/drawing/2014/main" id="{03D64727-2E11-4E25-8E86-E7753E768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271" y="3425825"/>
              <a:ext cx="585743" cy="2746375"/>
            </a:xfrm>
            <a:custGeom>
              <a:avLst/>
              <a:gdLst>
                <a:gd name="T0" fmla="*/ 322 w 1062"/>
                <a:gd name="T1" fmla="*/ 4874 h 5160"/>
                <a:gd name="T2" fmla="*/ 322 w 1062"/>
                <a:gd name="T3" fmla="*/ 4936 h 5160"/>
                <a:gd name="T4" fmla="*/ 408 w 1062"/>
                <a:gd name="T5" fmla="*/ 4986 h 5160"/>
                <a:gd name="T6" fmla="*/ 457 w 1062"/>
                <a:gd name="T7" fmla="*/ 5011 h 5160"/>
                <a:gd name="T8" fmla="*/ 568 w 1062"/>
                <a:gd name="T9" fmla="*/ 4998 h 5160"/>
                <a:gd name="T10" fmla="*/ 655 w 1062"/>
                <a:gd name="T11" fmla="*/ 4936 h 5160"/>
                <a:gd name="T12" fmla="*/ 740 w 1062"/>
                <a:gd name="T13" fmla="*/ 4850 h 5160"/>
                <a:gd name="T14" fmla="*/ 815 w 1062"/>
                <a:gd name="T15" fmla="*/ 4749 h 5160"/>
                <a:gd name="T16" fmla="*/ 877 w 1062"/>
                <a:gd name="T17" fmla="*/ 4650 h 5160"/>
                <a:gd name="T18" fmla="*/ 877 w 1062"/>
                <a:gd name="T19" fmla="*/ 4539 h 5160"/>
                <a:gd name="T20" fmla="*/ 889 w 1062"/>
                <a:gd name="T21" fmla="*/ 0 h 5160"/>
                <a:gd name="T22" fmla="*/ 1062 w 1062"/>
                <a:gd name="T23" fmla="*/ 0 h 5160"/>
                <a:gd name="T24" fmla="*/ 1049 w 1062"/>
                <a:gd name="T25" fmla="*/ 4453 h 5160"/>
                <a:gd name="T26" fmla="*/ 1012 w 1062"/>
                <a:gd name="T27" fmla="*/ 4737 h 5160"/>
                <a:gd name="T28" fmla="*/ 889 w 1062"/>
                <a:gd name="T29" fmla="*/ 4924 h 5160"/>
                <a:gd name="T30" fmla="*/ 791 w 1062"/>
                <a:gd name="T31" fmla="*/ 5047 h 5160"/>
                <a:gd name="T32" fmla="*/ 667 w 1062"/>
                <a:gd name="T33" fmla="*/ 5122 h 5160"/>
                <a:gd name="T34" fmla="*/ 482 w 1062"/>
                <a:gd name="T35" fmla="*/ 5160 h 5160"/>
                <a:gd name="T36" fmla="*/ 259 w 1062"/>
                <a:gd name="T37" fmla="*/ 5122 h 5160"/>
                <a:gd name="T38" fmla="*/ 87 w 1062"/>
                <a:gd name="T39" fmla="*/ 5011 h 5160"/>
                <a:gd name="T40" fmla="*/ 25 w 1062"/>
                <a:gd name="T41" fmla="*/ 4900 h 5160"/>
                <a:gd name="T42" fmla="*/ 0 w 1062"/>
                <a:gd name="T43" fmla="*/ 4763 h 5160"/>
                <a:gd name="T44" fmla="*/ 49 w 1062"/>
                <a:gd name="T45" fmla="*/ 4638 h 5160"/>
                <a:gd name="T46" fmla="*/ 148 w 1062"/>
                <a:gd name="T47" fmla="*/ 4564 h 5160"/>
                <a:gd name="T48" fmla="*/ 285 w 1062"/>
                <a:gd name="T49" fmla="*/ 4552 h 5160"/>
                <a:gd name="T50" fmla="*/ 396 w 1062"/>
                <a:gd name="T51" fmla="*/ 4576 h 5160"/>
                <a:gd name="T52" fmla="*/ 433 w 1062"/>
                <a:gd name="T53" fmla="*/ 4676 h 5160"/>
                <a:gd name="T54" fmla="*/ 433 w 1062"/>
                <a:gd name="T55" fmla="*/ 4775 h 5160"/>
                <a:gd name="T56" fmla="*/ 396 w 1062"/>
                <a:gd name="T57" fmla="*/ 4825 h 5160"/>
                <a:gd name="T58" fmla="*/ 309 w 1062"/>
                <a:gd name="T59" fmla="*/ 4874 h 5160"/>
                <a:gd name="T60" fmla="*/ 309 w 1062"/>
                <a:gd name="T61" fmla="*/ 4874 h 5160"/>
                <a:gd name="T62" fmla="*/ 322 w 1062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2" h="5160">
                  <a:moveTo>
                    <a:pt x="322" y="4874"/>
                  </a:moveTo>
                  <a:lnTo>
                    <a:pt x="322" y="4936"/>
                  </a:lnTo>
                  <a:lnTo>
                    <a:pt x="408" y="4986"/>
                  </a:lnTo>
                  <a:lnTo>
                    <a:pt x="457" y="5011"/>
                  </a:lnTo>
                  <a:lnTo>
                    <a:pt x="568" y="4998"/>
                  </a:lnTo>
                  <a:lnTo>
                    <a:pt x="655" y="4936"/>
                  </a:lnTo>
                  <a:lnTo>
                    <a:pt x="740" y="4850"/>
                  </a:lnTo>
                  <a:lnTo>
                    <a:pt x="815" y="4749"/>
                  </a:lnTo>
                  <a:lnTo>
                    <a:pt x="877" y="4650"/>
                  </a:lnTo>
                  <a:lnTo>
                    <a:pt x="877" y="4539"/>
                  </a:lnTo>
                  <a:lnTo>
                    <a:pt x="889" y="0"/>
                  </a:lnTo>
                  <a:lnTo>
                    <a:pt x="1062" y="0"/>
                  </a:lnTo>
                  <a:lnTo>
                    <a:pt x="1049" y="4453"/>
                  </a:lnTo>
                  <a:lnTo>
                    <a:pt x="1012" y="4737"/>
                  </a:lnTo>
                  <a:lnTo>
                    <a:pt x="889" y="4924"/>
                  </a:lnTo>
                  <a:lnTo>
                    <a:pt x="791" y="5047"/>
                  </a:lnTo>
                  <a:lnTo>
                    <a:pt x="667" y="5122"/>
                  </a:lnTo>
                  <a:lnTo>
                    <a:pt x="482" y="5160"/>
                  </a:lnTo>
                  <a:lnTo>
                    <a:pt x="259" y="5122"/>
                  </a:lnTo>
                  <a:lnTo>
                    <a:pt x="87" y="5011"/>
                  </a:lnTo>
                  <a:lnTo>
                    <a:pt x="25" y="4900"/>
                  </a:lnTo>
                  <a:lnTo>
                    <a:pt x="0" y="4763"/>
                  </a:lnTo>
                  <a:lnTo>
                    <a:pt x="49" y="4638"/>
                  </a:lnTo>
                  <a:lnTo>
                    <a:pt x="148" y="4564"/>
                  </a:lnTo>
                  <a:lnTo>
                    <a:pt x="285" y="4552"/>
                  </a:lnTo>
                  <a:lnTo>
                    <a:pt x="396" y="4576"/>
                  </a:lnTo>
                  <a:lnTo>
                    <a:pt x="433" y="4676"/>
                  </a:lnTo>
                  <a:lnTo>
                    <a:pt x="433" y="4775"/>
                  </a:lnTo>
                  <a:lnTo>
                    <a:pt x="396" y="4825"/>
                  </a:lnTo>
                  <a:lnTo>
                    <a:pt x="309" y="4874"/>
                  </a:lnTo>
                  <a:lnTo>
                    <a:pt x="309" y="4874"/>
                  </a:lnTo>
                  <a:lnTo>
                    <a:pt x="322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7" name="Freeform 229">
              <a:extLst>
                <a:ext uri="{FF2B5EF4-FFF2-40B4-BE49-F238E27FC236}">
                  <a16:creationId xmlns:a16="http://schemas.microsoft.com/office/drawing/2014/main" id="{A57C72EF-3C45-4AAF-BCE5-F78D3D940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123" y="6136775"/>
              <a:ext cx="2310218" cy="600566"/>
            </a:xfrm>
            <a:custGeom>
              <a:avLst/>
              <a:gdLst>
                <a:gd name="T0" fmla="*/ 0 w 4196"/>
                <a:gd name="T1" fmla="*/ 955 h 1128"/>
                <a:gd name="T2" fmla="*/ 3529 w 4196"/>
                <a:gd name="T3" fmla="*/ 929 h 1128"/>
                <a:gd name="T4" fmla="*/ 3739 w 4196"/>
                <a:gd name="T5" fmla="*/ 856 h 1128"/>
                <a:gd name="T6" fmla="*/ 3875 w 4196"/>
                <a:gd name="T7" fmla="*/ 744 h 1128"/>
                <a:gd name="T8" fmla="*/ 3924 w 4196"/>
                <a:gd name="T9" fmla="*/ 657 h 1128"/>
                <a:gd name="T10" fmla="*/ 3961 w 4196"/>
                <a:gd name="T11" fmla="*/ 570 h 1128"/>
                <a:gd name="T12" fmla="*/ 3974 w 4196"/>
                <a:gd name="T13" fmla="*/ 434 h 1128"/>
                <a:gd name="T14" fmla="*/ 3924 w 4196"/>
                <a:gd name="T15" fmla="*/ 335 h 1128"/>
                <a:gd name="T16" fmla="*/ 3875 w 4196"/>
                <a:gd name="T17" fmla="*/ 371 h 1128"/>
                <a:gd name="T18" fmla="*/ 3715 w 4196"/>
                <a:gd name="T19" fmla="*/ 422 h 1128"/>
                <a:gd name="T20" fmla="*/ 3591 w 4196"/>
                <a:gd name="T21" fmla="*/ 384 h 1128"/>
                <a:gd name="T22" fmla="*/ 3529 w 4196"/>
                <a:gd name="T23" fmla="*/ 273 h 1128"/>
                <a:gd name="T24" fmla="*/ 3566 w 4196"/>
                <a:gd name="T25" fmla="*/ 124 h 1128"/>
                <a:gd name="T26" fmla="*/ 3616 w 4196"/>
                <a:gd name="T27" fmla="*/ 61 h 1128"/>
                <a:gd name="T28" fmla="*/ 3690 w 4196"/>
                <a:gd name="T29" fmla="*/ 25 h 1128"/>
                <a:gd name="T30" fmla="*/ 3776 w 4196"/>
                <a:gd name="T31" fmla="*/ 0 h 1128"/>
                <a:gd name="T32" fmla="*/ 3899 w 4196"/>
                <a:gd name="T33" fmla="*/ 25 h 1128"/>
                <a:gd name="T34" fmla="*/ 3986 w 4196"/>
                <a:gd name="T35" fmla="*/ 75 h 1128"/>
                <a:gd name="T36" fmla="*/ 4097 w 4196"/>
                <a:gd name="T37" fmla="*/ 236 h 1128"/>
                <a:gd name="T38" fmla="*/ 4171 w 4196"/>
                <a:gd name="T39" fmla="*/ 297 h 1128"/>
                <a:gd name="T40" fmla="*/ 4196 w 4196"/>
                <a:gd name="T41" fmla="*/ 434 h 1128"/>
                <a:gd name="T42" fmla="*/ 4196 w 4196"/>
                <a:gd name="T43" fmla="*/ 595 h 1128"/>
                <a:gd name="T44" fmla="*/ 4073 w 4196"/>
                <a:gd name="T45" fmla="*/ 794 h 1128"/>
                <a:gd name="T46" fmla="*/ 3924 w 4196"/>
                <a:gd name="T47" fmla="*/ 942 h 1128"/>
                <a:gd name="T48" fmla="*/ 3801 w 4196"/>
                <a:gd name="T49" fmla="*/ 1017 h 1128"/>
                <a:gd name="T50" fmla="*/ 3677 w 4196"/>
                <a:gd name="T51" fmla="*/ 1066 h 1128"/>
                <a:gd name="T52" fmla="*/ 3566 w 4196"/>
                <a:gd name="T53" fmla="*/ 1092 h 1128"/>
                <a:gd name="T54" fmla="*/ 0 w 4196"/>
                <a:gd name="T55" fmla="*/ 1092 h 1128"/>
                <a:gd name="T56" fmla="*/ 0 w 4196"/>
                <a:gd name="T57" fmla="*/ 1128 h 1128"/>
                <a:gd name="T58" fmla="*/ 0 w 4196"/>
                <a:gd name="T59" fmla="*/ 955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6" h="1128">
                  <a:moveTo>
                    <a:pt x="0" y="955"/>
                  </a:moveTo>
                  <a:lnTo>
                    <a:pt x="3529" y="929"/>
                  </a:lnTo>
                  <a:lnTo>
                    <a:pt x="3739" y="856"/>
                  </a:lnTo>
                  <a:lnTo>
                    <a:pt x="3875" y="744"/>
                  </a:lnTo>
                  <a:lnTo>
                    <a:pt x="3924" y="657"/>
                  </a:lnTo>
                  <a:lnTo>
                    <a:pt x="3961" y="570"/>
                  </a:lnTo>
                  <a:lnTo>
                    <a:pt x="3974" y="434"/>
                  </a:lnTo>
                  <a:lnTo>
                    <a:pt x="3924" y="335"/>
                  </a:lnTo>
                  <a:lnTo>
                    <a:pt x="3875" y="371"/>
                  </a:lnTo>
                  <a:lnTo>
                    <a:pt x="3715" y="422"/>
                  </a:lnTo>
                  <a:lnTo>
                    <a:pt x="3591" y="384"/>
                  </a:lnTo>
                  <a:lnTo>
                    <a:pt x="3529" y="273"/>
                  </a:lnTo>
                  <a:lnTo>
                    <a:pt x="3566" y="124"/>
                  </a:lnTo>
                  <a:lnTo>
                    <a:pt x="3616" y="61"/>
                  </a:lnTo>
                  <a:lnTo>
                    <a:pt x="3690" y="25"/>
                  </a:lnTo>
                  <a:lnTo>
                    <a:pt x="3776" y="0"/>
                  </a:lnTo>
                  <a:lnTo>
                    <a:pt x="3899" y="25"/>
                  </a:lnTo>
                  <a:lnTo>
                    <a:pt x="3986" y="75"/>
                  </a:lnTo>
                  <a:lnTo>
                    <a:pt x="4097" y="236"/>
                  </a:lnTo>
                  <a:lnTo>
                    <a:pt x="4171" y="297"/>
                  </a:lnTo>
                  <a:lnTo>
                    <a:pt x="4196" y="434"/>
                  </a:lnTo>
                  <a:lnTo>
                    <a:pt x="4196" y="595"/>
                  </a:lnTo>
                  <a:lnTo>
                    <a:pt x="4073" y="794"/>
                  </a:lnTo>
                  <a:lnTo>
                    <a:pt x="3924" y="942"/>
                  </a:lnTo>
                  <a:lnTo>
                    <a:pt x="3801" y="1017"/>
                  </a:lnTo>
                  <a:lnTo>
                    <a:pt x="3677" y="1066"/>
                  </a:lnTo>
                  <a:lnTo>
                    <a:pt x="3566" y="1092"/>
                  </a:lnTo>
                  <a:lnTo>
                    <a:pt x="0" y="1092"/>
                  </a:lnTo>
                  <a:lnTo>
                    <a:pt x="0" y="1128"/>
                  </a:lnTo>
                  <a:lnTo>
                    <a:pt x="0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8" name="Freeform 250">
              <a:extLst>
                <a:ext uri="{FF2B5EF4-FFF2-40B4-BE49-F238E27FC236}">
                  <a16:creationId xmlns:a16="http://schemas.microsoft.com/office/drawing/2014/main" id="{E32A096D-56E2-480E-9416-F9C3B05EC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801" y="6394140"/>
              <a:ext cx="297568" cy="302329"/>
            </a:xfrm>
            <a:custGeom>
              <a:avLst/>
              <a:gdLst>
                <a:gd name="T0" fmla="*/ 0 w 543"/>
                <a:gd name="T1" fmla="*/ 11 h 569"/>
                <a:gd name="T2" fmla="*/ 110 w 543"/>
                <a:gd name="T3" fmla="*/ 136 h 569"/>
                <a:gd name="T4" fmla="*/ 185 w 543"/>
                <a:gd name="T5" fmla="*/ 235 h 569"/>
                <a:gd name="T6" fmla="*/ 259 w 543"/>
                <a:gd name="T7" fmla="*/ 371 h 569"/>
                <a:gd name="T8" fmla="*/ 308 w 543"/>
                <a:gd name="T9" fmla="*/ 458 h 569"/>
                <a:gd name="T10" fmla="*/ 332 w 543"/>
                <a:gd name="T11" fmla="*/ 546 h 569"/>
                <a:gd name="T12" fmla="*/ 345 w 543"/>
                <a:gd name="T13" fmla="*/ 569 h 569"/>
                <a:gd name="T14" fmla="*/ 543 w 543"/>
                <a:gd name="T15" fmla="*/ 569 h 569"/>
                <a:gd name="T16" fmla="*/ 543 w 543"/>
                <a:gd name="T17" fmla="*/ 496 h 569"/>
                <a:gd name="T18" fmla="*/ 543 w 543"/>
                <a:gd name="T19" fmla="*/ 434 h 569"/>
                <a:gd name="T20" fmla="*/ 543 w 543"/>
                <a:gd name="T21" fmla="*/ 371 h 569"/>
                <a:gd name="T22" fmla="*/ 506 w 543"/>
                <a:gd name="T23" fmla="*/ 323 h 569"/>
                <a:gd name="T24" fmla="*/ 431 w 543"/>
                <a:gd name="T25" fmla="*/ 285 h 569"/>
                <a:gd name="T26" fmla="*/ 308 w 543"/>
                <a:gd name="T27" fmla="*/ 222 h 569"/>
                <a:gd name="T28" fmla="*/ 209 w 543"/>
                <a:gd name="T29" fmla="*/ 160 h 569"/>
                <a:gd name="T30" fmla="*/ 122 w 543"/>
                <a:gd name="T31" fmla="*/ 73 h 569"/>
                <a:gd name="T32" fmla="*/ 11 w 543"/>
                <a:gd name="T33" fmla="*/ 0 h 569"/>
                <a:gd name="T34" fmla="*/ 11 w 543"/>
                <a:gd name="T35" fmla="*/ 0 h 569"/>
                <a:gd name="T36" fmla="*/ 0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0" y="11"/>
                  </a:moveTo>
                  <a:lnTo>
                    <a:pt x="110" y="136"/>
                  </a:lnTo>
                  <a:lnTo>
                    <a:pt x="185" y="235"/>
                  </a:lnTo>
                  <a:lnTo>
                    <a:pt x="259" y="371"/>
                  </a:lnTo>
                  <a:lnTo>
                    <a:pt x="308" y="458"/>
                  </a:lnTo>
                  <a:lnTo>
                    <a:pt x="332" y="546"/>
                  </a:lnTo>
                  <a:lnTo>
                    <a:pt x="345" y="569"/>
                  </a:lnTo>
                  <a:lnTo>
                    <a:pt x="543" y="569"/>
                  </a:lnTo>
                  <a:lnTo>
                    <a:pt x="543" y="496"/>
                  </a:lnTo>
                  <a:lnTo>
                    <a:pt x="543" y="434"/>
                  </a:lnTo>
                  <a:lnTo>
                    <a:pt x="543" y="371"/>
                  </a:lnTo>
                  <a:lnTo>
                    <a:pt x="506" y="323"/>
                  </a:lnTo>
                  <a:lnTo>
                    <a:pt x="431" y="285"/>
                  </a:lnTo>
                  <a:lnTo>
                    <a:pt x="308" y="222"/>
                  </a:lnTo>
                  <a:lnTo>
                    <a:pt x="209" y="160"/>
                  </a:lnTo>
                  <a:lnTo>
                    <a:pt x="122" y="7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9" name="Freeform 251">
              <a:extLst>
                <a:ext uri="{FF2B5EF4-FFF2-40B4-BE49-F238E27FC236}">
                  <a16:creationId xmlns:a16="http://schemas.microsoft.com/office/drawing/2014/main" id="{3AB1063D-DA8F-454D-8556-02856C97B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020" y="6421818"/>
              <a:ext cx="156499" cy="298071"/>
            </a:xfrm>
            <a:custGeom>
              <a:avLst/>
              <a:gdLst>
                <a:gd name="T0" fmla="*/ 97 w 283"/>
                <a:gd name="T1" fmla="*/ 0 h 558"/>
                <a:gd name="T2" fmla="*/ 246 w 283"/>
                <a:gd name="T3" fmla="*/ 235 h 558"/>
                <a:gd name="T4" fmla="*/ 283 w 283"/>
                <a:gd name="T5" fmla="*/ 348 h 558"/>
                <a:gd name="T6" fmla="*/ 283 w 283"/>
                <a:gd name="T7" fmla="*/ 459 h 558"/>
                <a:gd name="T8" fmla="*/ 234 w 283"/>
                <a:gd name="T9" fmla="*/ 533 h 558"/>
                <a:gd name="T10" fmla="*/ 147 w 283"/>
                <a:gd name="T11" fmla="*/ 558 h 558"/>
                <a:gd name="T12" fmla="*/ 74 w 283"/>
                <a:gd name="T13" fmla="*/ 533 h 558"/>
                <a:gd name="T14" fmla="*/ 24 w 283"/>
                <a:gd name="T15" fmla="*/ 484 h 558"/>
                <a:gd name="T16" fmla="*/ 0 w 283"/>
                <a:gd name="T17" fmla="*/ 421 h 558"/>
                <a:gd name="T18" fmla="*/ 85 w 283"/>
                <a:gd name="T19" fmla="*/ 434 h 558"/>
                <a:gd name="T20" fmla="*/ 160 w 283"/>
                <a:gd name="T21" fmla="*/ 384 h 558"/>
                <a:gd name="T22" fmla="*/ 184 w 283"/>
                <a:gd name="T23" fmla="*/ 322 h 558"/>
                <a:gd name="T24" fmla="*/ 147 w 283"/>
                <a:gd name="T25" fmla="*/ 174 h 558"/>
                <a:gd name="T26" fmla="*/ 172 w 283"/>
                <a:gd name="T27" fmla="*/ 185 h 558"/>
                <a:gd name="T28" fmla="*/ 97 w 283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558">
                  <a:moveTo>
                    <a:pt x="97" y="0"/>
                  </a:moveTo>
                  <a:lnTo>
                    <a:pt x="246" y="235"/>
                  </a:lnTo>
                  <a:lnTo>
                    <a:pt x="283" y="348"/>
                  </a:lnTo>
                  <a:lnTo>
                    <a:pt x="283" y="459"/>
                  </a:lnTo>
                  <a:lnTo>
                    <a:pt x="234" y="533"/>
                  </a:lnTo>
                  <a:lnTo>
                    <a:pt x="147" y="558"/>
                  </a:lnTo>
                  <a:lnTo>
                    <a:pt x="74" y="533"/>
                  </a:lnTo>
                  <a:lnTo>
                    <a:pt x="24" y="484"/>
                  </a:lnTo>
                  <a:lnTo>
                    <a:pt x="0" y="421"/>
                  </a:lnTo>
                  <a:lnTo>
                    <a:pt x="85" y="434"/>
                  </a:lnTo>
                  <a:lnTo>
                    <a:pt x="160" y="384"/>
                  </a:lnTo>
                  <a:lnTo>
                    <a:pt x="184" y="322"/>
                  </a:lnTo>
                  <a:lnTo>
                    <a:pt x="147" y="174"/>
                  </a:lnTo>
                  <a:lnTo>
                    <a:pt x="172" y="18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0" name="Freeform 252">
              <a:extLst>
                <a:ext uri="{FF2B5EF4-FFF2-40B4-BE49-F238E27FC236}">
                  <a16:creationId xmlns:a16="http://schemas.microsoft.com/office/drawing/2014/main" id="{5633A0C5-A686-438C-96A7-151FAB485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0866" y="6421818"/>
              <a:ext cx="169724" cy="285297"/>
            </a:xfrm>
            <a:custGeom>
              <a:avLst/>
              <a:gdLst>
                <a:gd name="T0" fmla="*/ 284 w 309"/>
                <a:gd name="T1" fmla="*/ 0 h 533"/>
                <a:gd name="T2" fmla="*/ 309 w 309"/>
                <a:gd name="T3" fmla="*/ 273 h 533"/>
                <a:gd name="T4" fmla="*/ 272 w 309"/>
                <a:gd name="T5" fmla="*/ 409 h 533"/>
                <a:gd name="T6" fmla="*/ 185 w 309"/>
                <a:gd name="T7" fmla="*/ 497 h 533"/>
                <a:gd name="T8" fmla="*/ 111 w 309"/>
                <a:gd name="T9" fmla="*/ 533 h 533"/>
                <a:gd name="T10" fmla="*/ 12 w 309"/>
                <a:gd name="T11" fmla="*/ 509 h 533"/>
                <a:gd name="T12" fmla="*/ 0 w 309"/>
                <a:gd name="T13" fmla="*/ 472 h 533"/>
                <a:gd name="T14" fmla="*/ 0 w 309"/>
                <a:gd name="T15" fmla="*/ 360 h 533"/>
                <a:gd name="T16" fmla="*/ 123 w 309"/>
                <a:gd name="T17" fmla="*/ 372 h 533"/>
                <a:gd name="T18" fmla="*/ 173 w 309"/>
                <a:gd name="T19" fmla="*/ 348 h 533"/>
                <a:gd name="T20" fmla="*/ 246 w 309"/>
                <a:gd name="T21" fmla="*/ 310 h 533"/>
                <a:gd name="T22" fmla="*/ 259 w 309"/>
                <a:gd name="T23" fmla="*/ 273 h 533"/>
                <a:gd name="T24" fmla="*/ 284 w 309"/>
                <a:gd name="T25" fmla="*/ 174 h 533"/>
                <a:gd name="T26" fmla="*/ 284 w 309"/>
                <a:gd name="T2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3">
                  <a:moveTo>
                    <a:pt x="284" y="0"/>
                  </a:moveTo>
                  <a:lnTo>
                    <a:pt x="309" y="273"/>
                  </a:lnTo>
                  <a:lnTo>
                    <a:pt x="272" y="409"/>
                  </a:lnTo>
                  <a:lnTo>
                    <a:pt x="185" y="497"/>
                  </a:lnTo>
                  <a:lnTo>
                    <a:pt x="111" y="533"/>
                  </a:lnTo>
                  <a:lnTo>
                    <a:pt x="12" y="509"/>
                  </a:lnTo>
                  <a:lnTo>
                    <a:pt x="0" y="472"/>
                  </a:lnTo>
                  <a:lnTo>
                    <a:pt x="0" y="360"/>
                  </a:lnTo>
                  <a:lnTo>
                    <a:pt x="123" y="372"/>
                  </a:lnTo>
                  <a:lnTo>
                    <a:pt x="173" y="348"/>
                  </a:lnTo>
                  <a:lnTo>
                    <a:pt x="246" y="310"/>
                  </a:lnTo>
                  <a:lnTo>
                    <a:pt x="259" y="273"/>
                  </a:lnTo>
                  <a:lnTo>
                    <a:pt x="284" y="174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1" name="Freeform 253">
              <a:extLst>
                <a:ext uri="{FF2B5EF4-FFF2-40B4-BE49-F238E27FC236}">
                  <a16:creationId xmlns:a16="http://schemas.microsoft.com/office/drawing/2014/main" id="{7959C355-DAA1-4E29-ADD2-FAB67C8BE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971" y="6191877"/>
              <a:ext cx="218217" cy="198004"/>
            </a:xfrm>
            <a:custGeom>
              <a:avLst/>
              <a:gdLst>
                <a:gd name="T0" fmla="*/ 396 w 396"/>
                <a:gd name="T1" fmla="*/ 137 h 372"/>
                <a:gd name="T2" fmla="*/ 396 w 396"/>
                <a:gd name="T3" fmla="*/ 348 h 372"/>
                <a:gd name="T4" fmla="*/ 345 w 396"/>
                <a:gd name="T5" fmla="*/ 372 h 372"/>
                <a:gd name="T6" fmla="*/ 173 w 396"/>
                <a:gd name="T7" fmla="*/ 372 h 372"/>
                <a:gd name="T8" fmla="*/ 135 w 396"/>
                <a:gd name="T9" fmla="*/ 261 h 372"/>
                <a:gd name="T10" fmla="*/ 99 w 396"/>
                <a:gd name="T11" fmla="*/ 175 h 372"/>
                <a:gd name="T12" fmla="*/ 24 w 396"/>
                <a:gd name="T13" fmla="*/ 50 h 372"/>
                <a:gd name="T14" fmla="*/ 0 w 396"/>
                <a:gd name="T15" fmla="*/ 12 h 372"/>
                <a:gd name="T16" fmla="*/ 0 w 396"/>
                <a:gd name="T17" fmla="*/ 0 h 372"/>
                <a:gd name="T18" fmla="*/ 123 w 396"/>
                <a:gd name="T19" fmla="*/ 62 h 372"/>
                <a:gd name="T20" fmla="*/ 173 w 396"/>
                <a:gd name="T21" fmla="*/ 112 h 372"/>
                <a:gd name="T22" fmla="*/ 345 w 396"/>
                <a:gd name="T23" fmla="*/ 125 h 372"/>
                <a:gd name="T24" fmla="*/ 345 w 396"/>
                <a:gd name="T25" fmla="*/ 125 h 372"/>
                <a:gd name="T26" fmla="*/ 396 w 396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" h="372">
                  <a:moveTo>
                    <a:pt x="396" y="137"/>
                  </a:moveTo>
                  <a:lnTo>
                    <a:pt x="396" y="348"/>
                  </a:lnTo>
                  <a:lnTo>
                    <a:pt x="345" y="372"/>
                  </a:lnTo>
                  <a:lnTo>
                    <a:pt x="173" y="372"/>
                  </a:lnTo>
                  <a:lnTo>
                    <a:pt x="135" y="261"/>
                  </a:lnTo>
                  <a:lnTo>
                    <a:pt x="99" y="175"/>
                  </a:lnTo>
                  <a:lnTo>
                    <a:pt x="24" y="5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3" y="62"/>
                  </a:lnTo>
                  <a:lnTo>
                    <a:pt x="173" y="112"/>
                  </a:lnTo>
                  <a:lnTo>
                    <a:pt x="345" y="125"/>
                  </a:lnTo>
                  <a:lnTo>
                    <a:pt x="345" y="125"/>
                  </a:lnTo>
                  <a:lnTo>
                    <a:pt x="396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2" name="Freeform 254">
              <a:extLst>
                <a:ext uri="{FF2B5EF4-FFF2-40B4-BE49-F238E27FC236}">
                  <a16:creationId xmlns:a16="http://schemas.microsoft.com/office/drawing/2014/main" id="{7FBF2287-DF54-415C-818F-01BC28134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8434" y="6330268"/>
              <a:ext cx="293160" cy="125616"/>
            </a:xfrm>
            <a:custGeom>
              <a:avLst/>
              <a:gdLst>
                <a:gd name="T0" fmla="*/ 370 w 531"/>
                <a:gd name="T1" fmla="*/ 0 h 237"/>
                <a:gd name="T2" fmla="*/ 458 w 531"/>
                <a:gd name="T3" fmla="*/ 25 h 237"/>
                <a:gd name="T4" fmla="*/ 481 w 531"/>
                <a:gd name="T5" fmla="*/ 50 h 237"/>
                <a:gd name="T6" fmla="*/ 531 w 531"/>
                <a:gd name="T7" fmla="*/ 75 h 237"/>
                <a:gd name="T8" fmla="*/ 507 w 531"/>
                <a:gd name="T9" fmla="*/ 137 h 237"/>
                <a:gd name="T10" fmla="*/ 481 w 531"/>
                <a:gd name="T11" fmla="*/ 199 h 237"/>
                <a:gd name="T12" fmla="*/ 408 w 531"/>
                <a:gd name="T13" fmla="*/ 237 h 237"/>
                <a:gd name="T14" fmla="*/ 333 w 531"/>
                <a:gd name="T15" fmla="*/ 237 h 237"/>
                <a:gd name="T16" fmla="*/ 185 w 531"/>
                <a:gd name="T17" fmla="*/ 174 h 237"/>
                <a:gd name="T18" fmla="*/ 0 w 531"/>
                <a:gd name="T19" fmla="*/ 38 h 237"/>
                <a:gd name="T20" fmla="*/ 173 w 531"/>
                <a:gd name="T21" fmla="*/ 125 h 237"/>
                <a:gd name="T22" fmla="*/ 296 w 531"/>
                <a:gd name="T23" fmla="*/ 149 h 237"/>
                <a:gd name="T24" fmla="*/ 383 w 531"/>
                <a:gd name="T25" fmla="*/ 112 h 237"/>
                <a:gd name="T26" fmla="*/ 383 w 531"/>
                <a:gd name="T27" fmla="*/ 62 h 237"/>
                <a:gd name="T28" fmla="*/ 370 w 531"/>
                <a:gd name="T29" fmla="*/ 62 h 237"/>
                <a:gd name="T30" fmla="*/ 370 w 531"/>
                <a:gd name="T3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7">
                  <a:moveTo>
                    <a:pt x="370" y="0"/>
                  </a:moveTo>
                  <a:lnTo>
                    <a:pt x="458" y="25"/>
                  </a:lnTo>
                  <a:lnTo>
                    <a:pt x="481" y="50"/>
                  </a:lnTo>
                  <a:lnTo>
                    <a:pt x="531" y="75"/>
                  </a:lnTo>
                  <a:lnTo>
                    <a:pt x="507" y="137"/>
                  </a:lnTo>
                  <a:lnTo>
                    <a:pt x="481" y="199"/>
                  </a:lnTo>
                  <a:lnTo>
                    <a:pt x="408" y="237"/>
                  </a:lnTo>
                  <a:lnTo>
                    <a:pt x="333" y="237"/>
                  </a:lnTo>
                  <a:lnTo>
                    <a:pt x="185" y="174"/>
                  </a:lnTo>
                  <a:lnTo>
                    <a:pt x="0" y="38"/>
                  </a:lnTo>
                  <a:lnTo>
                    <a:pt x="173" y="125"/>
                  </a:lnTo>
                  <a:lnTo>
                    <a:pt x="296" y="149"/>
                  </a:lnTo>
                  <a:lnTo>
                    <a:pt x="383" y="112"/>
                  </a:lnTo>
                  <a:lnTo>
                    <a:pt x="383" y="62"/>
                  </a:lnTo>
                  <a:lnTo>
                    <a:pt x="370" y="62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3" name="Freeform 255">
              <a:extLst>
                <a:ext uri="{FF2B5EF4-FFF2-40B4-BE49-F238E27FC236}">
                  <a16:creationId xmlns:a16="http://schemas.microsoft.com/office/drawing/2014/main" id="{FC123DC8-819C-4F3C-A4A4-6F5E3B4B4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639" y="6130134"/>
              <a:ext cx="277730" cy="172455"/>
            </a:xfrm>
            <a:custGeom>
              <a:avLst/>
              <a:gdLst>
                <a:gd name="T0" fmla="*/ 0 w 506"/>
                <a:gd name="T1" fmla="*/ 296 h 322"/>
                <a:gd name="T2" fmla="*/ 86 w 506"/>
                <a:gd name="T3" fmla="*/ 310 h 322"/>
                <a:gd name="T4" fmla="*/ 197 w 506"/>
                <a:gd name="T5" fmla="*/ 322 h 322"/>
                <a:gd name="T6" fmla="*/ 334 w 506"/>
                <a:gd name="T7" fmla="*/ 322 h 322"/>
                <a:gd name="T8" fmla="*/ 445 w 506"/>
                <a:gd name="T9" fmla="*/ 260 h 322"/>
                <a:gd name="T10" fmla="*/ 494 w 506"/>
                <a:gd name="T11" fmla="*/ 197 h 322"/>
                <a:gd name="T12" fmla="*/ 506 w 506"/>
                <a:gd name="T13" fmla="*/ 111 h 322"/>
                <a:gd name="T14" fmla="*/ 494 w 506"/>
                <a:gd name="T15" fmla="*/ 36 h 322"/>
                <a:gd name="T16" fmla="*/ 431 w 506"/>
                <a:gd name="T17" fmla="*/ 0 h 322"/>
                <a:gd name="T18" fmla="*/ 346 w 506"/>
                <a:gd name="T19" fmla="*/ 0 h 322"/>
                <a:gd name="T20" fmla="*/ 346 w 506"/>
                <a:gd name="T21" fmla="*/ 111 h 322"/>
                <a:gd name="T22" fmla="*/ 334 w 506"/>
                <a:gd name="T23" fmla="*/ 197 h 322"/>
                <a:gd name="T24" fmla="*/ 283 w 506"/>
                <a:gd name="T25" fmla="*/ 235 h 322"/>
                <a:gd name="T26" fmla="*/ 222 w 506"/>
                <a:gd name="T27" fmla="*/ 272 h 322"/>
                <a:gd name="T28" fmla="*/ 148 w 506"/>
                <a:gd name="T29" fmla="*/ 285 h 322"/>
                <a:gd name="T30" fmla="*/ 148 w 506"/>
                <a:gd name="T31" fmla="*/ 285 h 322"/>
                <a:gd name="T32" fmla="*/ 0 w 506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6" h="322">
                  <a:moveTo>
                    <a:pt x="0" y="296"/>
                  </a:moveTo>
                  <a:lnTo>
                    <a:pt x="86" y="310"/>
                  </a:lnTo>
                  <a:lnTo>
                    <a:pt x="197" y="322"/>
                  </a:lnTo>
                  <a:lnTo>
                    <a:pt x="334" y="322"/>
                  </a:lnTo>
                  <a:lnTo>
                    <a:pt x="445" y="260"/>
                  </a:lnTo>
                  <a:lnTo>
                    <a:pt x="494" y="197"/>
                  </a:lnTo>
                  <a:lnTo>
                    <a:pt x="506" y="111"/>
                  </a:lnTo>
                  <a:lnTo>
                    <a:pt x="494" y="36"/>
                  </a:lnTo>
                  <a:lnTo>
                    <a:pt x="431" y="0"/>
                  </a:lnTo>
                  <a:lnTo>
                    <a:pt x="346" y="0"/>
                  </a:lnTo>
                  <a:lnTo>
                    <a:pt x="346" y="111"/>
                  </a:lnTo>
                  <a:lnTo>
                    <a:pt x="334" y="197"/>
                  </a:lnTo>
                  <a:lnTo>
                    <a:pt x="283" y="235"/>
                  </a:lnTo>
                  <a:lnTo>
                    <a:pt x="222" y="272"/>
                  </a:lnTo>
                  <a:lnTo>
                    <a:pt x="148" y="285"/>
                  </a:lnTo>
                  <a:lnTo>
                    <a:pt x="148" y="285"/>
                  </a:lnTo>
                  <a:lnTo>
                    <a:pt x="0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sp>
        <p:nvSpPr>
          <p:cNvPr id="161" name="Rektangel 160">
            <a:extLst>
              <a:ext uri="{FF2B5EF4-FFF2-40B4-BE49-F238E27FC236}">
                <a16:creationId xmlns:a16="http://schemas.microsoft.com/office/drawing/2014/main" id="{494AFC46-1625-4048-8394-75FF2760B5B7}"/>
              </a:ext>
            </a:extLst>
          </p:cNvPr>
          <p:cNvSpPr/>
          <p:nvPr/>
        </p:nvSpPr>
        <p:spPr>
          <a:xfrm>
            <a:off x="2132999" y="58381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162" name="Rektangel 161">
            <a:extLst>
              <a:ext uri="{FF2B5EF4-FFF2-40B4-BE49-F238E27FC236}">
                <a16:creationId xmlns:a16="http://schemas.microsoft.com/office/drawing/2014/main" id="{03065F00-B545-4F67-945F-6EA6FBFCD3F1}"/>
              </a:ext>
            </a:extLst>
          </p:cNvPr>
          <p:cNvSpPr/>
          <p:nvPr/>
        </p:nvSpPr>
        <p:spPr>
          <a:xfrm>
            <a:off x="2133000" y="6755853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62426F3E-DAF2-4A1C-9251-0D61373C17B1}"/>
              </a:ext>
            </a:extLst>
          </p:cNvPr>
          <p:cNvSpPr/>
          <p:nvPr/>
        </p:nvSpPr>
        <p:spPr>
          <a:xfrm>
            <a:off x="756000" y="78631"/>
            <a:ext cx="7076296" cy="684803"/>
          </a:xfrm>
          <a:prstGeom prst="rect">
            <a:avLst/>
          </a:prstGeom>
          <a:noFill/>
          <a:effectLst>
            <a:outerShdw blurRad="50800" dist="50800" dir="2400000" algn="l" rotWithShape="0">
              <a:schemeClr val="tx1">
                <a:alpha val="70000"/>
              </a:schemeClr>
            </a:outerShdw>
          </a:effectLst>
        </p:spPr>
        <p:txBody>
          <a:bodyPr wrap="none" lIns="68580" tIns="34290" rIns="68580" bIns="34290">
            <a:spAutoFit/>
          </a:bodyPr>
          <a:lstStyle/>
          <a:p>
            <a:r>
              <a:rPr lang="da-DK" sz="4000" b="1" dirty="0" err="1">
                <a:ln w="0"/>
                <a:solidFill>
                  <a:srgbClr val="00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Ehlern</a:t>
            </a:r>
            <a:r>
              <a:rPr lang="da-DK" sz="4000" b="1" dirty="0">
                <a:ln w="0"/>
                <a:solidFill>
                  <a:srgbClr val="00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 Jessens Vandrepokal</a:t>
            </a:r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C196ACFC-A001-4987-9CFE-39C5C58B46A7}"/>
              </a:ext>
            </a:extLst>
          </p:cNvPr>
          <p:cNvSpPr/>
          <p:nvPr/>
        </p:nvSpPr>
        <p:spPr>
          <a:xfrm rot="5400000">
            <a:off x="-846900" y="33993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41B773AE-390C-40A2-B672-E32AA3C9890F}"/>
              </a:ext>
            </a:extLst>
          </p:cNvPr>
          <p:cNvSpPr/>
          <p:nvPr/>
        </p:nvSpPr>
        <p:spPr>
          <a:xfrm rot="5400000">
            <a:off x="8154000" y="33840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59E0409A-C8C1-43C3-B351-0D0917C747C0}"/>
              </a:ext>
            </a:extLst>
          </p:cNvPr>
          <p:cNvSpPr txBox="1"/>
          <p:nvPr/>
        </p:nvSpPr>
        <p:spPr>
          <a:xfrm>
            <a:off x="4294148" y="680497"/>
            <a:ext cx="47423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HelveticaNeueLT Std Med" panose="020B0604020202020204" pitchFamily="34" charset="0"/>
              </a:rPr>
              <a:t>HEJ skænkede sin vandrepokal efter sin 90 års fødselsdag i 2004</a:t>
            </a:r>
          </a:p>
          <a:p>
            <a:r>
              <a:rPr lang="da-DK" sz="2000" dirty="0">
                <a:latin typeface="HelveticaNeueLT Std Med" panose="020B0604020202020204" pitchFamily="34" charset="0"/>
              </a:rPr>
              <a:t>Uddelt første gang i 2005 til Bent Møller</a:t>
            </a:r>
            <a:endParaRPr lang="da-DK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853B3B35-DF54-393B-5B16-AF190044DC00}"/>
              </a:ext>
            </a:extLst>
          </p:cNvPr>
          <p:cNvSpPr txBox="1"/>
          <p:nvPr/>
        </p:nvSpPr>
        <p:spPr>
          <a:xfrm>
            <a:off x="2555776" y="4610727"/>
            <a:ext cx="47423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  <a:latin typeface="HelveticaNeueLT Std Med" panose="020B0604020202020204" pitchFamily="34" charset="0"/>
              </a:rPr>
              <a:t>Vandrepokalen er uddelt til</a:t>
            </a:r>
          </a:p>
          <a:p>
            <a:r>
              <a:rPr lang="da-DK" sz="2000" dirty="0">
                <a:solidFill>
                  <a:schemeClr val="bg1"/>
                </a:solidFill>
                <a:latin typeface="HelveticaNeueLT Std Med" panose="020B0604020202020204" pitchFamily="34" charset="0"/>
              </a:rPr>
              <a:t>17 forskellige supernørder </a:t>
            </a:r>
          </a:p>
          <a:p>
            <a:r>
              <a:rPr lang="da-DK" sz="2000" dirty="0">
                <a:solidFill>
                  <a:schemeClr val="bg1"/>
                </a:solidFill>
                <a:latin typeface="HelveticaNeueLT Std Med" panose="020B0604020202020204" pitchFamily="34" charset="0"/>
              </a:rPr>
              <a:t>Her Niels </a:t>
            </a:r>
            <a:r>
              <a:rPr lang="da-DK" sz="2000" dirty="0" err="1">
                <a:solidFill>
                  <a:schemeClr val="bg1"/>
                </a:solidFill>
                <a:latin typeface="HelveticaNeueLT Std Med" panose="020B0604020202020204" pitchFamily="34" charset="0"/>
              </a:rPr>
              <a:t>Hjersing</a:t>
            </a:r>
            <a:r>
              <a:rPr lang="da-DK" sz="2000" dirty="0">
                <a:solidFill>
                  <a:schemeClr val="bg1"/>
                </a:solidFill>
                <a:latin typeface="HelveticaNeueLT Std Med" panose="020B0604020202020204" pitchFamily="34" charset="0"/>
              </a:rPr>
              <a:t> i 2010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8" name="Kombinationstegning: figur 7">
            <a:extLst>
              <a:ext uri="{FF2B5EF4-FFF2-40B4-BE49-F238E27FC236}">
                <a16:creationId xmlns:a16="http://schemas.microsoft.com/office/drawing/2014/main" id="{2DB43B61-9C2D-59DA-72E4-0040C14D347C}"/>
              </a:ext>
            </a:extLst>
          </p:cNvPr>
          <p:cNvSpPr/>
          <p:nvPr/>
        </p:nvSpPr>
        <p:spPr>
          <a:xfrm>
            <a:off x="6443529" y="3740630"/>
            <a:ext cx="578978" cy="696482"/>
          </a:xfrm>
          <a:custGeom>
            <a:avLst/>
            <a:gdLst>
              <a:gd name="connsiteX0" fmla="*/ 382424 w 578978"/>
              <a:gd name="connsiteY0" fmla="*/ 578978 h 696482"/>
              <a:gd name="connsiteX1" fmla="*/ 128187 w 578978"/>
              <a:gd name="connsiteY1" fmla="*/ 696482 h 696482"/>
              <a:gd name="connsiteX2" fmla="*/ 164507 w 578978"/>
              <a:gd name="connsiteY2" fmla="*/ 583250 h 696482"/>
              <a:gd name="connsiteX3" fmla="*/ 264920 w 578978"/>
              <a:gd name="connsiteY3" fmla="*/ 450791 h 696482"/>
              <a:gd name="connsiteX4" fmla="*/ 373878 w 578978"/>
              <a:gd name="connsiteY4" fmla="*/ 271329 h 696482"/>
              <a:gd name="connsiteX5" fmla="*/ 382424 w 578978"/>
              <a:gd name="connsiteY5" fmla="*/ 215781 h 696482"/>
              <a:gd name="connsiteX6" fmla="*/ 337559 w 578978"/>
              <a:gd name="connsiteY6" fmla="*/ 151688 h 696482"/>
              <a:gd name="connsiteX7" fmla="*/ 288421 w 578978"/>
              <a:gd name="connsiteY7" fmla="*/ 151688 h 696482"/>
              <a:gd name="connsiteX8" fmla="*/ 235009 w 578978"/>
              <a:gd name="connsiteY8" fmla="*/ 170916 h 696482"/>
              <a:gd name="connsiteX9" fmla="*/ 209372 w 578978"/>
              <a:gd name="connsiteY9" fmla="*/ 256374 h 696482"/>
              <a:gd name="connsiteX10" fmla="*/ 213645 w 578978"/>
              <a:gd name="connsiteY10" fmla="*/ 284148 h 696482"/>
              <a:gd name="connsiteX11" fmla="*/ 0 w 578978"/>
              <a:gd name="connsiteY11" fmla="*/ 316194 h 696482"/>
              <a:gd name="connsiteX12" fmla="*/ 23501 w 578978"/>
              <a:gd name="connsiteY12" fmla="*/ 177325 h 696482"/>
              <a:gd name="connsiteX13" fmla="*/ 94004 w 578978"/>
              <a:gd name="connsiteY13" fmla="*/ 68366 h 696482"/>
              <a:gd name="connsiteX14" fmla="*/ 213645 w 578978"/>
              <a:gd name="connsiteY14" fmla="*/ 27774 h 696482"/>
              <a:gd name="connsiteX15" fmla="*/ 343968 w 578978"/>
              <a:gd name="connsiteY15" fmla="*/ 0 h 696482"/>
              <a:gd name="connsiteX16" fmla="*/ 461473 w 578978"/>
              <a:gd name="connsiteY16" fmla="*/ 10682 h 696482"/>
              <a:gd name="connsiteX17" fmla="*/ 555477 w 578978"/>
              <a:gd name="connsiteY17" fmla="*/ 100413 h 696482"/>
              <a:gd name="connsiteX18" fmla="*/ 578978 w 578978"/>
              <a:gd name="connsiteY18" fmla="*/ 222191 h 696482"/>
              <a:gd name="connsiteX19" fmla="*/ 544794 w 578978"/>
              <a:gd name="connsiteY19" fmla="*/ 339695 h 696482"/>
              <a:gd name="connsiteX20" fmla="*/ 382424 w 578978"/>
              <a:gd name="connsiteY20" fmla="*/ 578978 h 69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8978" h="696482">
                <a:moveTo>
                  <a:pt x="382424" y="578978"/>
                </a:moveTo>
                <a:lnTo>
                  <a:pt x="128187" y="696482"/>
                </a:lnTo>
                <a:lnTo>
                  <a:pt x="164507" y="583250"/>
                </a:lnTo>
                <a:lnTo>
                  <a:pt x="264920" y="450791"/>
                </a:lnTo>
                <a:lnTo>
                  <a:pt x="373878" y="271329"/>
                </a:lnTo>
                <a:lnTo>
                  <a:pt x="382424" y="215781"/>
                </a:lnTo>
                <a:lnTo>
                  <a:pt x="337559" y="151688"/>
                </a:lnTo>
                <a:lnTo>
                  <a:pt x="288421" y="151688"/>
                </a:lnTo>
                <a:lnTo>
                  <a:pt x="235009" y="170916"/>
                </a:lnTo>
                <a:lnTo>
                  <a:pt x="209372" y="256374"/>
                </a:lnTo>
                <a:lnTo>
                  <a:pt x="213645" y="284148"/>
                </a:lnTo>
                <a:lnTo>
                  <a:pt x="0" y="316194"/>
                </a:lnTo>
                <a:lnTo>
                  <a:pt x="23501" y="177325"/>
                </a:lnTo>
                <a:lnTo>
                  <a:pt x="94004" y="68366"/>
                </a:lnTo>
                <a:lnTo>
                  <a:pt x="213645" y="27774"/>
                </a:lnTo>
                <a:lnTo>
                  <a:pt x="343968" y="0"/>
                </a:lnTo>
                <a:lnTo>
                  <a:pt x="461473" y="10682"/>
                </a:lnTo>
                <a:lnTo>
                  <a:pt x="555477" y="100413"/>
                </a:lnTo>
                <a:lnTo>
                  <a:pt x="578978" y="222191"/>
                </a:lnTo>
                <a:lnTo>
                  <a:pt x="544794" y="339695"/>
                </a:lnTo>
                <a:lnTo>
                  <a:pt x="382424" y="578978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3BB57292-E54C-AC4D-0873-70EC05128E45}"/>
              </a:ext>
            </a:extLst>
          </p:cNvPr>
          <p:cNvSpPr txBox="1"/>
          <p:nvPr/>
        </p:nvSpPr>
        <p:spPr>
          <a:xfrm>
            <a:off x="2555776" y="5604437"/>
            <a:ext cx="4742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  <a:latin typeface="HelveticaNeueLT Std Med" panose="020B0604020202020204" pitchFamily="34" charset="0"/>
              </a:rPr>
              <a:t>Kun Bernt har modtaget</a:t>
            </a:r>
          </a:p>
          <a:p>
            <a:r>
              <a:rPr lang="da-DK" sz="2000" dirty="0">
                <a:solidFill>
                  <a:schemeClr val="bg1"/>
                </a:solidFill>
                <a:latin typeface="HelveticaNeueLT Std Med" panose="020B0604020202020204" pitchFamily="34" charset="0"/>
              </a:rPr>
              <a:t>pokalen 2 gange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05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0BDAEE94-57B7-41BB-867C-12B52038F0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7" t="9493" r="5740" b="16055"/>
          <a:stretch/>
        </p:blipFill>
        <p:spPr>
          <a:xfrm>
            <a:off x="-4282" y="1"/>
            <a:ext cx="9148282" cy="6839070"/>
          </a:xfrm>
          <a:prstGeom prst="rect">
            <a:avLst/>
          </a:prstGeom>
        </p:spPr>
      </p:pic>
      <p:grpSp>
        <p:nvGrpSpPr>
          <p:cNvPr id="150" name="Gruppe 149">
            <a:extLst>
              <a:ext uri="{FF2B5EF4-FFF2-40B4-BE49-F238E27FC236}">
                <a16:creationId xmlns:a16="http://schemas.microsoft.com/office/drawing/2014/main" id="{0FE74A0C-C434-44F6-9042-51ED5D4EFE25}"/>
              </a:ext>
            </a:extLst>
          </p:cNvPr>
          <p:cNvGrpSpPr/>
          <p:nvPr/>
        </p:nvGrpSpPr>
        <p:grpSpPr>
          <a:xfrm>
            <a:off x="32400" y="4349356"/>
            <a:ext cx="2132182" cy="2480072"/>
            <a:chOff x="3257278" y="3436938"/>
            <a:chExt cx="2842909" cy="3306762"/>
          </a:xfrm>
        </p:grpSpPr>
        <p:sp>
          <p:nvSpPr>
            <p:cNvPr id="103" name="Freeform 194">
              <a:extLst>
                <a:ext uri="{FF2B5EF4-FFF2-40B4-BE49-F238E27FC236}">
                  <a16:creationId xmlns:a16="http://schemas.microsoft.com/office/drawing/2014/main" id="{7288EC11-4839-478C-B0D0-C55C6C77F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700" y="6407198"/>
              <a:ext cx="299635" cy="302493"/>
            </a:xfrm>
            <a:custGeom>
              <a:avLst/>
              <a:gdLst>
                <a:gd name="T0" fmla="*/ 543 w 543"/>
                <a:gd name="T1" fmla="*/ 11 h 569"/>
                <a:gd name="T2" fmla="*/ 433 w 543"/>
                <a:gd name="T3" fmla="*/ 135 h 569"/>
                <a:gd name="T4" fmla="*/ 358 w 543"/>
                <a:gd name="T5" fmla="*/ 234 h 569"/>
                <a:gd name="T6" fmla="*/ 284 w 543"/>
                <a:gd name="T7" fmla="*/ 371 h 569"/>
                <a:gd name="T8" fmla="*/ 235 w 543"/>
                <a:gd name="T9" fmla="*/ 458 h 569"/>
                <a:gd name="T10" fmla="*/ 210 w 543"/>
                <a:gd name="T11" fmla="*/ 545 h 569"/>
                <a:gd name="T12" fmla="*/ 197 w 543"/>
                <a:gd name="T13" fmla="*/ 569 h 569"/>
                <a:gd name="T14" fmla="*/ 0 w 543"/>
                <a:gd name="T15" fmla="*/ 569 h 569"/>
                <a:gd name="T16" fmla="*/ 0 w 543"/>
                <a:gd name="T17" fmla="*/ 495 h 569"/>
                <a:gd name="T18" fmla="*/ 0 w 543"/>
                <a:gd name="T19" fmla="*/ 433 h 569"/>
                <a:gd name="T20" fmla="*/ 0 w 543"/>
                <a:gd name="T21" fmla="*/ 371 h 569"/>
                <a:gd name="T22" fmla="*/ 37 w 543"/>
                <a:gd name="T23" fmla="*/ 322 h 569"/>
                <a:gd name="T24" fmla="*/ 112 w 543"/>
                <a:gd name="T25" fmla="*/ 284 h 569"/>
                <a:gd name="T26" fmla="*/ 235 w 543"/>
                <a:gd name="T27" fmla="*/ 222 h 569"/>
                <a:gd name="T28" fmla="*/ 334 w 543"/>
                <a:gd name="T29" fmla="*/ 160 h 569"/>
                <a:gd name="T30" fmla="*/ 420 w 543"/>
                <a:gd name="T31" fmla="*/ 73 h 569"/>
                <a:gd name="T32" fmla="*/ 532 w 543"/>
                <a:gd name="T33" fmla="*/ 0 h 569"/>
                <a:gd name="T34" fmla="*/ 532 w 543"/>
                <a:gd name="T35" fmla="*/ 0 h 569"/>
                <a:gd name="T36" fmla="*/ 543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543" y="11"/>
                  </a:moveTo>
                  <a:lnTo>
                    <a:pt x="433" y="135"/>
                  </a:lnTo>
                  <a:lnTo>
                    <a:pt x="358" y="234"/>
                  </a:lnTo>
                  <a:lnTo>
                    <a:pt x="284" y="371"/>
                  </a:lnTo>
                  <a:lnTo>
                    <a:pt x="235" y="458"/>
                  </a:lnTo>
                  <a:lnTo>
                    <a:pt x="210" y="545"/>
                  </a:lnTo>
                  <a:lnTo>
                    <a:pt x="197" y="569"/>
                  </a:lnTo>
                  <a:lnTo>
                    <a:pt x="0" y="569"/>
                  </a:lnTo>
                  <a:lnTo>
                    <a:pt x="0" y="495"/>
                  </a:lnTo>
                  <a:lnTo>
                    <a:pt x="0" y="433"/>
                  </a:lnTo>
                  <a:lnTo>
                    <a:pt x="0" y="371"/>
                  </a:lnTo>
                  <a:lnTo>
                    <a:pt x="37" y="322"/>
                  </a:lnTo>
                  <a:lnTo>
                    <a:pt x="112" y="284"/>
                  </a:lnTo>
                  <a:lnTo>
                    <a:pt x="235" y="222"/>
                  </a:lnTo>
                  <a:lnTo>
                    <a:pt x="334" y="160"/>
                  </a:lnTo>
                  <a:lnTo>
                    <a:pt x="420" y="73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43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4" name="Freeform 195">
              <a:extLst>
                <a:ext uri="{FF2B5EF4-FFF2-40B4-BE49-F238E27FC236}">
                  <a16:creationId xmlns:a16="http://schemas.microsoft.com/office/drawing/2014/main" id="{47E9999C-9AAB-4FD6-9377-0CCC4CDB5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646" y="6432760"/>
              <a:ext cx="156427" cy="298233"/>
            </a:xfrm>
            <a:custGeom>
              <a:avLst/>
              <a:gdLst>
                <a:gd name="T0" fmla="*/ 186 w 284"/>
                <a:gd name="T1" fmla="*/ 0 h 558"/>
                <a:gd name="T2" fmla="*/ 37 w 284"/>
                <a:gd name="T3" fmla="*/ 236 h 558"/>
                <a:gd name="T4" fmla="*/ 0 w 284"/>
                <a:gd name="T5" fmla="*/ 348 h 558"/>
                <a:gd name="T6" fmla="*/ 0 w 284"/>
                <a:gd name="T7" fmla="*/ 460 h 558"/>
                <a:gd name="T8" fmla="*/ 49 w 284"/>
                <a:gd name="T9" fmla="*/ 534 h 558"/>
                <a:gd name="T10" fmla="*/ 136 w 284"/>
                <a:gd name="T11" fmla="*/ 558 h 558"/>
                <a:gd name="T12" fmla="*/ 209 w 284"/>
                <a:gd name="T13" fmla="*/ 534 h 558"/>
                <a:gd name="T14" fmla="*/ 259 w 284"/>
                <a:gd name="T15" fmla="*/ 485 h 558"/>
                <a:gd name="T16" fmla="*/ 284 w 284"/>
                <a:gd name="T17" fmla="*/ 422 h 558"/>
                <a:gd name="T18" fmla="*/ 198 w 284"/>
                <a:gd name="T19" fmla="*/ 435 h 558"/>
                <a:gd name="T20" fmla="*/ 124 w 284"/>
                <a:gd name="T21" fmla="*/ 385 h 558"/>
                <a:gd name="T22" fmla="*/ 99 w 284"/>
                <a:gd name="T23" fmla="*/ 323 h 558"/>
                <a:gd name="T24" fmla="*/ 136 w 284"/>
                <a:gd name="T25" fmla="*/ 175 h 558"/>
                <a:gd name="T26" fmla="*/ 112 w 284"/>
                <a:gd name="T27" fmla="*/ 186 h 558"/>
                <a:gd name="T28" fmla="*/ 186 w 284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4" h="558">
                  <a:moveTo>
                    <a:pt x="186" y="0"/>
                  </a:moveTo>
                  <a:lnTo>
                    <a:pt x="37" y="236"/>
                  </a:lnTo>
                  <a:lnTo>
                    <a:pt x="0" y="348"/>
                  </a:lnTo>
                  <a:lnTo>
                    <a:pt x="0" y="460"/>
                  </a:lnTo>
                  <a:lnTo>
                    <a:pt x="49" y="534"/>
                  </a:lnTo>
                  <a:lnTo>
                    <a:pt x="136" y="558"/>
                  </a:lnTo>
                  <a:lnTo>
                    <a:pt x="209" y="534"/>
                  </a:lnTo>
                  <a:lnTo>
                    <a:pt x="259" y="485"/>
                  </a:lnTo>
                  <a:lnTo>
                    <a:pt x="284" y="422"/>
                  </a:lnTo>
                  <a:lnTo>
                    <a:pt x="198" y="435"/>
                  </a:lnTo>
                  <a:lnTo>
                    <a:pt x="124" y="385"/>
                  </a:lnTo>
                  <a:lnTo>
                    <a:pt x="99" y="323"/>
                  </a:lnTo>
                  <a:lnTo>
                    <a:pt x="136" y="175"/>
                  </a:lnTo>
                  <a:lnTo>
                    <a:pt x="112" y="1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5" name="Freeform 196">
              <a:extLst>
                <a:ext uri="{FF2B5EF4-FFF2-40B4-BE49-F238E27FC236}">
                  <a16:creationId xmlns:a16="http://schemas.microsoft.com/office/drawing/2014/main" id="{4FE6CC46-C769-453A-9760-B6D004727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0293" y="6432760"/>
              <a:ext cx="169646" cy="283321"/>
            </a:xfrm>
            <a:custGeom>
              <a:avLst/>
              <a:gdLst>
                <a:gd name="T0" fmla="*/ 25 w 309"/>
                <a:gd name="T1" fmla="*/ 0 h 534"/>
                <a:gd name="T2" fmla="*/ 0 w 309"/>
                <a:gd name="T3" fmla="*/ 274 h 534"/>
                <a:gd name="T4" fmla="*/ 37 w 309"/>
                <a:gd name="T5" fmla="*/ 409 h 534"/>
                <a:gd name="T6" fmla="*/ 124 w 309"/>
                <a:gd name="T7" fmla="*/ 497 h 534"/>
                <a:gd name="T8" fmla="*/ 198 w 309"/>
                <a:gd name="T9" fmla="*/ 534 h 534"/>
                <a:gd name="T10" fmla="*/ 297 w 309"/>
                <a:gd name="T11" fmla="*/ 509 h 534"/>
                <a:gd name="T12" fmla="*/ 309 w 309"/>
                <a:gd name="T13" fmla="*/ 473 h 534"/>
                <a:gd name="T14" fmla="*/ 309 w 309"/>
                <a:gd name="T15" fmla="*/ 360 h 534"/>
                <a:gd name="T16" fmla="*/ 186 w 309"/>
                <a:gd name="T17" fmla="*/ 373 h 534"/>
                <a:gd name="T18" fmla="*/ 136 w 309"/>
                <a:gd name="T19" fmla="*/ 348 h 534"/>
                <a:gd name="T20" fmla="*/ 63 w 309"/>
                <a:gd name="T21" fmla="*/ 310 h 534"/>
                <a:gd name="T22" fmla="*/ 50 w 309"/>
                <a:gd name="T23" fmla="*/ 274 h 534"/>
                <a:gd name="T24" fmla="*/ 25 w 309"/>
                <a:gd name="T25" fmla="*/ 175 h 534"/>
                <a:gd name="T26" fmla="*/ 25 w 309"/>
                <a:gd name="T2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4">
                  <a:moveTo>
                    <a:pt x="25" y="0"/>
                  </a:moveTo>
                  <a:lnTo>
                    <a:pt x="0" y="274"/>
                  </a:lnTo>
                  <a:lnTo>
                    <a:pt x="37" y="409"/>
                  </a:lnTo>
                  <a:lnTo>
                    <a:pt x="124" y="497"/>
                  </a:lnTo>
                  <a:lnTo>
                    <a:pt x="198" y="534"/>
                  </a:lnTo>
                  <a:lnTo>
                    <a:pt x="297" y="509"/>
                  </a:lnTo>
                  <a:lnTo>
                    <a:pt x="309" y="473"/>
                  </a:lnTo>
                  <a:lnTo>
                    <a:pt x="309" y="360"/>
                  </a:lnTo>
                  <a:lnTo>
                    <a:pt x="186" y="373"/>
                  </a:lnTo>
                  <a:lnTo>
                    <a:pt x="136" y="348"/>
                  </a:lnTo>
                  <a:lnTo>
                    <a:pt x="63" y="310"/>
                  </a:lnTo>
                  <a:lnTo>
                    <a:pt x="50" y="274"/>
                  </a:lnTo>
                  <a:lnTo>
                    <a:pt x="25" y="17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6" name="Freeform 197">
              <a:extLst>
                <a:ext uri="{FF2B5EF4-FFF2-40B4-BE49-F238E27FC236}">
                  <a16:creationId xmlns:a16="http://schemas.microsoft.com/office/drawing/2014/main" id="{53190DC8-1EC4-4924-BB4F-71A617E0D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6202695"/>
              <a:ext cx="218117" cy="198112"/>
            </a:xfrm>
            <a:custGeom>
              <a:avLst/>
              <a:gdLst>
                <a:gd name="T0" fmla="*/ 0 w 395"/>
                <a:gd name="T1" fmla="*/ 137 h 372"/>
                <a:gd name="T2" fmla="*/ 0 w 395"/>
                <a:gd name="T3" fmla="*/ 348 h 372"/>
                <a:gd name="T4" fmla="*/ 50 w 395"/>
                <a:gd name="T5" fmla="*/ 372 h 372"/>
                <a:gd name="T6" fmla="*/ 222 w 395"/>
                <a:gd name="T7" fmla="*/ 372 h 372"/>
                <a:gd name="T8" fmla="*/ 260 w 395"/>
                <a:gd name="T9" fmla="*/ 261 h 372"/>
                <a:gd name="T10" fmla="*/ 296 w 395"/>
                <a:gd name="T11" fmla="*/ 174 h 372"/>
                <a:gd name="T12" fmla="*/ 371 w 395"/>
                <a:gd name="T13" fmla="*/ 50 h 372"/>
                <a:gd name="T14" fmla="*/ 395 w 395"/>
                <a:gd name="T15" fmla="*/ 12 h 372"/>
                <a:gd name="T16" fmla="*/ 395 w 395"/>
                <a:gd name="T17" fmla="*/ 0 h 372"/>
                <a:gd name="T18" fmla="*/ 272 w 395"/>
                <a:gd name="T19" fmla="*/ 62 h 372"/>
                <a:gd name="T20" fmla="*/ 222 w 395"/>
                <a:gd name="T21" fmla="*/ 112 h 372"/>
                <a:gd name="T22" fmla="*/ 50 w 395"/>
                <a:gd name="T23" fmla="*/ 124 h 372"/>
                <a:gd name="T24" fmla="*/ 50 w 395"/>
                <a:gd name="T25" fmla="*/ 124 h 372"/>
                <a:gd name="T26" fmla="*/ 0 w 395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5" h="372">
                  <a:moveTo>
                    <a:pt x="0" y="137"/>
                  </a:moveTo>
                  <a:lnTo>
                    <a:pt x="0" y="348"/>
                  </a:lnTo>
                  <a:lnTo>
                    <a:pt x="50" y="372"/>
                  </a:lnTo>
                  <a:lnTo>
                    <a:pt x="222" y="372"/>
                  </a:lnTo>
                  <a:lnTo>
                    <a:pt x="260" y="261"/>
                  </a:lnTo>
                  <a:lnTo>
                    <a:pt x="296" y="174"/>
                  </a:lnTo>
                  <a:lnTo>
                    <a:pt x="371" y="50"/>
                  </a:lnTo>
                  <a:lnTo>
                    <a:pt x="395" y="12"/>
                  </a:lnTo>
                  <a:lnTo>
                    <a:pt x="395" y="0"/>
                  </a:lnTo>
                  <a:lnTo>
                    <a:pt x="272" y="62"/>
                  </a:lnTo>
                  <a:lnTo>
                    <a:pt x="222" y="112"/>
                  </a:lnTo>
                  <a:lnTo>
                    <a:pt x="50" y="124"/>
                  </a:lnTo>
                  <a:lnTo>
                    <a:pt x="50" y="124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7" name="Freeform 198">
              <a:extLst>
                <a:ext uri="{FF2B5EF4-FFF2-40B4-BE49-F238E27FC236}">
                  <a16:creationId xmlns:a16="http://schemas.microsoft.com/office/drawing/2014/main" id="{EE1F94B3-E702-4236-8FD8-101697476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278" y="6343291"/>
              <a:ext cx="293026" cy="125684"/>
            </a:xfrm>
            <a:custGeom>
              <a:avLst/>
              <a:gdLst>
                <a:gd name="T0" fmla="*/ 161 w 531"/>
                <a:gd name="T1" fmla="*/ 0 h 236"/>
                <a:gd name="T2" fmla="*/ 73 w 531"/>
                <a:gd name="T3" fmla="*/ 24 h 236"/>
                <a:gd name="T4" fmla="*/ 50 w 531"/>
                <a:gd name="T5" fmla="*/ 50 h 236"/>
                <a:gd name="T6" fmla="*/ 0 w 531"/>
                <a:gd name="T7" fmla="*/ 74 h 236"/>
                <a:gd name="T8" fmla="*/ 24 w 531"/>
                <a:gd name="T9" fmla="*/ 136 h 236"/>
                <a:gd name="T10" fmla="*/ 50 w 531"/>
                <a:gd name="T11" fmla="*/ 199 h 236"/>
                <a:gd name="T12" fmla="*/ 123 w 531"/>
                <a:gd name="T13" fmla="*/ 236 h 236"/>
                <a:gd name="T14" fmla="*/ 197 w 531"/>
                <a:gd name="T15" fmla="*/ 236 h 236"/>
                <a:gd name="T16" fmla="*/ 345 w 531"/>
                <a:gd name="T17" fmla="*/ 173 h 236"/>
                <a:gd name="T18" fmla="*/ 531 w 531"/>
                <a:gd name="T19" fmla="*/ 37 h 236"/>
                <a:gd name="T20" fmla="*/ 357 w 531"/>
                <a:gd name="T21" fmla="*/ 124 h 236"/>
                <a:gd name="T22" fmla="*/ 234 w 531"/>
                <a:gd name="T23" fmla="*/ 149 h 236"/>
                <a:gd name="T24" fmla="*/ 147 w 531"/>
                <a:gd name="T25" fmla="*/ 112 h 236"/>
                <a:gd name="T26" fmla="*/ 147 w 531"/>
                <a:gd name="T27" fmla="*/ 62 h 236"/>
                <a:gd name="T28" fmla="*/ 161 w 531"/>
                <a:gd name="T29" fmla="*/ 62 h 236"/>
                <a:gd name="T30" fmla="*/ 161 w 531"/>
                <a:gd name="T31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6">
                  <a:moveTo>
                    <a:pt x="161" y="0"/>
                  </a:moveTo>
                  <a:lnTo>
                    <a:pt x="73" y="24"/>
                  </a:lnTo>
                  <a:lnTo>
                    <a:pt x="50" y="50"/>
                  </a:lnTo>
                  <a:lnTo>
                    <a:pt x="0" y="74"/>
                  </a:lnTo>
                  <a:lnTo>
                    <a:pt x="24" y="136"/>
                  </a:lnTo>
                  <a:lnTo>
                    <a:pt x="50" y="199"/>
                  </a:lnTo>
                  <a:lnTo>
                    <a:pt x="123" y="236"/>
                  </a:lnTo>
                  <a:lnTo>
                    <a:pt x="197" y="236"/>
                  </a:lnTo>
                  <a:lnTo>
                    <a:pt x="345" y="173"/>
                  </a:lnTo>
                  <a:lnTo>
                    <a:pt x="531" y="37"/>
                  </a:lnTo>
                  <a:lnTo>
                    <a:pt x="357" y="124"/>
                  </a:lnTo>
                  <a:lnTo>
                    <a:pt x="234" y="149"/>
                  </a:lnTo>
                  <a:lnTo>
                    <a:pt x="147" y="112"/>
                  </a:lnTo>
                  <a:lnTo>
                    <a:pt x="147" y="62"/>
                  </a:lnTo>
                  <a:lnTo>
                    <a:pt x="161" y="6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8" name="Freeform 199">
              <a:extLst>
                <a:ext uri="{FF2B5EF4-FFF2-40B4-BE49-F238E27FC236}">
                  <a16:creationId xmlns:a16="http://schemas.microsoft.com/office/drawing/2014/main" id="{2A9D8A92-E7A6-4C89-980F-573CC1D20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497" y="6143049"/>
              <a:ext cx="279807" cy="172549"/>
            </a:xfrm>
            <a:custGeom>
              <a:avLst/>
              <a:gdLst>
                <a:gd name="T0" fmla="*/ 507 w 507"/>
                <a:gd name="T1" fmla="*/ 296 h 322"/>
                <a:gd name="T2" fmla="*/ 420 w 507"/>
                <a:gd name="T3" fmla="*/ 310 h 322"/>
                <a:gd name="T4" fmla="*/ 309 w 507"/>
                <a:gd name="T5" fmla="*/ 322 h 322"/>
                <a:gd name="T6" fmla="*/ 172 w 507"/>
                <a:gd name="T7" fmla="*/ 322 h 322"/>
                <a:gd name="T8" fmla="*/ 61 w 507"/>
                <a:gd name="T9" fmla="*/ 260 h 322"/>
                <a:gd name="T10" fmla="*/ 12 w 507"/>
                <a:gd name="T11" fmla="*/ 198 h 322"/>
                <a:gd name="T12" fmla="*/ 0 w 507"/>
                <a:gd name="T13" fmla="*/ 111 h 322"/>
                <a:gd name="T14" fmla="*/ 12 w 507"/>
                <a:gd name="T15" fmla="*/ 36 h 322"/>
                <a:gd name="T16" fmla="*/ 74 w 507"/>
                <a:gd name="T17" fmla="*/ 0 h 322"/>
                <a:gd name="T18" fmla="*/ 160 w 507"/>
                <a:gd name="T19" fmla="*/ 0 h 322"/>
                <a:gd name="T20" fmla="*/ 160 w 507"/>
                <a:gd name="T21" fmla="*/ 111 h 322"/>
                <a:gd name="T22" fmla="*/ 172 w 507"/>
                <a:gd name="T23" fmla="*/ 198 h 322"/>
                <a:gd name="T24" fmla="*/ 222 w 507"/>
                <a:gd name="T25" fmla="*/ 235 h 322"/>
                <a:gd name="T26" fmla="*/ 283 w 507"/>
                <a:gd name="T27" fmla="*/ 272 h 322"/>
                <a:gd name="T28" fmla="*/ 358 w 507"/>
                <a:gd name="T29" fmla="*/ 285 h 322"/>
                <a:gd name="T30" fmla="*/ 358 w 507"/>
                <a:gd name="T31" fmla="*/ 285 h 322"/>
                <a:gd name="T32" fmla="*/ 507 w 507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7" h="322">
                  <a:moveTo>
                    <a:pt x="507" y="296"/>
                  </a:moveTo>
                  <a:lnTo>
                    <a:pt x="420" y="310"/>
                  </a:lnTo>
                  <a:lnTo>
                    <a:pt x="309" y="322"/>
                  </a:lnTo>
                  <a:lnTo>
                    <a:pt x="172" y="322"/>
                  </a:lnTo>
                  <a:lnTo>
                    <a:pt x="61" y="260"/>
                  </a:lnTo>
                  <a:lnTo>
                    <a:pt x="12" y="198"/>
                  </a:lnTo>
                  <a:lnTo>
                    <a:pt x="0" y="111"/>
                  </a:lnTo>
                  <a:lnTo>
                    <a:pt x="12" y="36"/>
                  </a:lnTo>
                  <a:lnTo>
                    <a:pt x="74" y="0"/>
                  </a:lnTo>
                  <a:lnTo>
                    <a:pt x="160" y="0"/>
                  </a:lnTo>
                  <a:lnTo>
                    <a:pt x="160" y="111"/>
                  </a:lnTo>
                  <a:lnTo>
                    <a:pt x="172" y="198"/>
                  </a:lnTo>
                  <a:lnTo>
                    <a:pt x="222" y="235"/>
                  </a:lnTo>
                  <a:lnTo>
                    <a:pt x="283" y="272"/>
                  </a:lnTo>
                  <a:lnTo>
                    <a:pt x="358" y="285"/>
                  </a:lnTo>
                  <a:lnTo>
                    <a:pt x="358" y="285"/>
                  </a:lnTo>
                  <a:lnTo>
                    <a:pt x="507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9" name="Freeform 201">
              <a:extLst>
                <a:ext uri="{FF2B5EF4-FFF2-40B4-BE49-F238E27FC236}">
                  <a16:creationId xmlns:a16="http://schemas.microsoft.com/office/drawing/2014/main" id="{34DE86F6-34AD-4A0A-9CA8-E8542B6A0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969" y="6143079"/>
              <a:ext cx="2310218" cy="600621"/>
            </a:xfrm>
            <a:custGeom>
              <a:avLst/>
              <a:gdLst>
                <a:gd name="T0" fmla="*/ 4195 w 4195"/>
                <a:gd name="T1" fmla="*/ 955 h 1129"/>
                <a:gd name="T2" fmla="*/ 666 w 4195"/>
                <a:gd name="T3" fmla="*/ 930 h 1129"/>
                <a:gd name="T4" fmla="*/ 456 w 4195"/>
                <a:gd name="T5" fmla="*/ 856 h 1129"/>
                <a:gd name="T6" fmla="*/ 321 w 4195"/>
                <a:gd name="T7" fmla="*/ 744 h 1129"/>
                <a:gd name="T8" fmla="*/ 271 w 4195"/>
                <a:gd name="T9" fmla="*/ 657 h 1129"/>
                <a:gd name="T10" fmla="*/ 234 w 4195"/>
                <a:gd name="T11" fmla="*/ 571 h 1129"/>
                <a:gd name="T12" fmla="*/ 222 w 4195"/>
                <a:gd name="T13" fmla="*/ 434 h 1129"/>
                <a:gd name="T14" fmla="*/ 271 w 4195"/>
                <a:gd name="T15" fmla="*/ 335 h 1129"/>
                <a:gd name="T16" fmla="*/ 321 w 4195"/>
                <a:gd name="T17" fmla="*/ 372 h 1129"/>
                <a:gd name="T18" fmla="*/ 481 w 4195"/>
                <a:gd name="T19" fmla="*/ 422 h 1129"/>
                <a:gd name="T20" fmla="*/ 604 w 4195"/>
                <a:gd name="T21" fmla="*/ 384 h 1129"/>
                <a:gd name="T22" fmla="*/ 666 w 4195"/>
                <a:gd name="T23" fmla="*/ 273 h 1129"/>
                <a:gd name="T24" fmla="*/ 629 w 4195"/>
                <a:gd name="T25" fmla="*/ 124 h 1129"/>
                <a:gd name="T26" fmla="*/ 580 w 4195"/>
                <a:gd name="T27" fmla="*/ 62 h 1129"/>
                <a:gd name="T28" fmla="*/ 505 w 4195"/>
                <a:gd name="T29" fmla="*/ 25 h 1129"/>
                <a:gd name="T30" fmla="*/ 418 w 4195"/>
                <a:gd name="T31" fmla="*/ 0 h 1129"/>
                <a:gd name="T32" fmla="*/ 295 w 4195"/>
                <a:gd name="T33" fmla="*/ 25 h 1129"/>
                <a:gd name="T34" fmla="*/ 210 w 4195"/>
                <a:gd name="T35" fmla="*/ 75 h 1129"/>
                <a:gd name="T36" fmla="*/ 97 w 4195"/>
                <a:gd name="T37" fmla="*/ 236 h 1129"/>
                <a:gd name="T38" fmla="*/ 24 w 4195"/>
                <a:gd name="T39" fmla="*/ 297 h 1129"/>
                <a:gd name="T40" fmla="*/ 0 w 4195"/>
                <a:gd name="T41" fmla="*/ 434 h 1129"/>
                <a:gd name="T42" fmla="*/ 0 w 4195"/>
                <a:gd name="T43" fmla="*/ 595 h 1129"/>
                <a:gd name="T44" fmla="*/ 123 w 4195"/>
                <a:gd name="T45" fmla="*/ 794 h 1129"/>
                <a:gd name="T46" fmla="*/ 271 w 4195"/>
                <a:gd name="T47" fmla="*/ 942 h 1129"/>
                <a:gd name="T48" fmla="*/ 394 w 4195"/>
                <a:gd name="T49" fmla="*/ 1018 h 1129"/>
                <a:gd name="T50" fmla="*/ 517 w 4195"/>
                <a:gd name="T51" fmla="*/ 1066 h 1129"/>
                <a:gd name="T52" fmla="*/ 629 w 4195"/>
                <a:gd name="T53" fmla="*/ 1092 h 1129"/>
                <a:gd name="T54" fmla="*/ 4195 w 4195"/>
                <a:gd name="T55" fmla="*/ 1092 h 1129"/>
                <a:gd name="T56" fmla="*/ 4195 w 4195"/>
                <a:gd name="T57" fmla="*/ 1129 h 1129"/>
                <a:gd name="T58" fmla="*/ 4195 w 4195"/>
                <a:gd name="T59" fmla="*/ 955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5" h="1129">
                  <a:moveTo>
                    <a:pt x="4195" y="955"/>
                  </a:moveTo>
                  <a:lnTo>
                    <a:pt x="666" y="930"/>
                  </a:lnTo>
                  <a:lnTo>
                    <a:pt x="456" y="856"/>
                  </a:lnTo>
                  <a:lnTo>
                    <a:pt x="321" y="744"/>
                  </a:lnTo>
                  <a:lnTo>
                    <a:pt x="271" y="657"/>
                  </a:lnTo>
                  <a:lnTo>
                    <a:pt x="234" y="571"/>
                  </a:lnTo>
                  <a:lnTo>
                    <a:pt x="222" y="434"/>
                  </a:lnTo>
                  <a:lnTo>
                    <a:pt x="271" y="335"/>
                  </a:lnTo>
                  <a:lnTo>
                    <a:pt x="321" y="372"/>
                  </a:lnTo>
                  <a:lnTo>
                    <a:pt x="481" y="422"/>
                  </a:lnTo>
                  <a:lnTo>
                    <a:pt x="604" y="384"/>
                  </a:lnTo>
                  <a:lnTo>
                    <a:pt x="666" y="273"/>
                  </a:lnTo>
                  <a:lnTo>
                    <a:pt x="629" y="124"/>
                  </a:lnTo>
                  <a:lnTo>
                    <a:pt x="580" y="62"/>
                  </a:lnTo>
                  <a:lnTo>
                    <a:pt x="505" y="25"/>
                  </a:lnTo>
                  <a:lnTo>
                    <a:pt x="418" y="0"/>
                  </a:lnTo>
                  <a:lnTo>
                    <a:pt x="295" y="25"/>
                  </a:lnTo>
                  <a:lnTo>
                    <a:pt x="210" y="75"/>
                  </a:lnTo>
                  <a:lnTo>
                    <a:pt x="97" y="236"/>
                  </a:lnTo>
                  <a:lnTo>
                    <a:pt x="24" y="297"/>
                  </a:lnTo>
                  <a:lnTo>
                    <a:pt x="0" y="434"/>
                  </a:lnTo>
                  <a:lnTo>
                    <a:pt x="0" y="595"/>
                  </a:lnTo>
                  <a:lnTo>
                    <a:pt x="123" y="794"/>
                  </a:lnTo>
                  <a:lnTo>
                    <a:pt x="271" y="942"/>
                  </a:lnTo>
                  <a:lnTo>
                    <a:pt x="394" y="1018"/>
                  </a:lnTo>
                  <a:lnTo>
                    <a:pt x="517" y="1066"/>
                  </a:lnTo>
                  <a:lnTo>
                    <a:pt x="629" y="1092"/>
                  </a:lnTo>
                  <a:lnTo>
                    <a:pt x="4195" y="1092"/>
                  </a:lnTo>
                  <a:lnTo>
                    <a:pt x="4195" y="1129"/>
                  </a:lnTo>
                  <a:lnTo>
                    <a:pt x="4195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6" name="Freeform 205">
              <a:extLst>
                <a:ext uri="{FF2B5EF4-FFF2-40B4-BE49-F238E27FC236}">
                  <a16:creationId xmlns:a16="http://schemas.microsoft.com/office/drawing/2014/main" id="{F34BA736-33FA-4F43-AE24-6A99C353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16" y="3436938"/>
              <a:ext cx="586511" cy="2746375"/>
            </a:xfrm>
            <a:custGeom>
              <a:avLst/>
              <a:gdLst>
                <a:gd name="T0" fmla="*/ 740 w 1061"/>
                <a:gd name="T1" fmla="*/ 4874 h 5160"/>
                <a:gd name="T2" fmla="*/ 740 w 1061"/>
                <a:gd name="T3" fmla="*/ 4936 h 5160"/>
                <a:gd name="T4" fmla="*/ 653 w 1061"/>
                <a:gd name="T5" fmla="*/ 4986 h 5160"/>
                <a:gd name="T6" fmla="*/ 604 w 1061"/>
                <a:gd name="T7" fmla="*/ 5011 h 5160"/>
                <a:gd name="T8" fmla="*/ 493 w 1061"/>
                <a:gd name="T9" fmla="*/ 4998 h 5160"/>
                <a:gd name="T10" fmla="*/ 406 w 1061"/>
                <a:gd name="T11" fmla="*/ 4936 h 5160"/>
                <a:gd name="T12" fmla="*/ 321 w 1061"/>
                <a:gd name="T13" fmla="*/ 4849 h 5160"/>
                <a:gd name="T14" fmla="*/ 247 w 1061"/>
                <a:gd name="T15" fmla="*/ 4749 h 5160"/>
                <a:gd name="T16" fmla="*/ 184 w 1061"/>
                <a:gd name="T17" fmla="*/ 4650 h 5160"/>
                <a:gd name="T18" fmla="*/ 184 w 1061"/>
                <a:gd name="T19" fmla="*/ 4539 h 5160"/>
                <a:gd name="T20" fmla="*/ 172 w 1061"/>
                <a:gd name="T21" fmla="*/ 0 h 5160"/>
                <a:gd name="T22" fmla="*/ 0 w 1061"/>
                <a:gd name="T23" fmla="*/ 0 h 5160"/>
                <a:gd name="T24" fmla="*/ 12 w 1061"/>
                <a:gd name="T25" fmla="*/ 4453 h 5160"/>
                <a:gd name="T26" fmla="*/ 49 w 1061"/>
                <a:gd name="T27" fmla="*/ 4737 h 5160"/>
                <a:gd name="T28" fmla="*/ 172 w 1061"/>
                <a:gd name="T29" fmla="*/ 4924 h 5160"/>
                <a:gd name="T30" fmla="*/ 271 w 1061"/>
                <a:gd name="T31" fmla="*/ 5047 h 5160"/>
                <a:gd name="T32" fmla="*/ 394 w 1061"/>
                <a:gd name="T33" fmla="*/ 5122 h 5160"/>
                <a:gd name="T34" fmla="*/ 580 w 1061"/>
                <a:gd name="T35" fmla="*/ 5160 h 5160"/>
                <a:gd name="T36" fmla="*/ 802 w 1061"/>
                <a:gd name="T37" fmla="*/ 5122 h 5160"/>
                <a:gd name="T38" fmla="*/ 974 w 1061"/>
                <a:gd name="T39" fmla="*/ 5011 h 5160"/>
                <a:gd name="T40" fmla="*/ 1037 w 1061"/>
                <a:gd name="T41" fmla="*/ 4900 h 5160"/>
                <a:gd name="T42" fmla="*/ 1061 w 1061"/>
                <a:gd name="T43" fmla="*/ 4763 h 5160"/>
                <a:gd name="T44" fmla="*/ 1012 w 1061"/>
                <a:gd name="T45" fmla="*/ 4638 h 5160"/>
                <a:gd name="T46" fmla="*/ 913 w 1061"/>
                <a:gd name="T47" fmla="*/ 4564 h 5160"/>
                <a:gd name="T48" fmla="*/ 776 w 1061"/>
                <a:gd name="T49" fmla="*/ 4552 h 5160"/>
                <a:gd name="T50" fmla="*/ 665 w 1061"/>
                <a:gd name="T51" fmla="*/ 4576 h 5160"/>
                <a:gd name="T52" fmla="*/ 629 w 1061"/>
                <a:gd name="T53" fmla="*/ 4676 h 5160"/>
                <a:gd name="T54" fmla="*/ 629 w 1061"/>
                <a:gd name="T55" fmla="*/ 4775 h 5160"/>
                <a:gd name="T56" fmla="*/ 665 w 1061"/>
                <a:gd name="T57" fmla="*/ 4825 h 5160"/>
                <a:gd name="T58" fmla="*/ 752 w 1061"/>
                <a:gd name="T59" fmla="*/ 4874 h 5160"/>
                <a:gd name="T60" fmla="*/ 752 w 1061"/>
                <a:gd name="T61" fmla="*/ 4874 h 5160"/>
                <a:gd name="T62" fmla="*/ 740 w 1061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1" h="5160">
                  <a:moveTo>
                    <a:pt x="740" y="4874"/>
                  </a:moveTo>
                  <a:lnTo>
                    <a:pt x="740" y="4936"/>
                  </a:lnTo>
                  <a:lnTo>
                    <a:pt x="653" y="4986"/>
                  </a:lnTo>
                  <a:lnTo>
                    <a:pt x="604" y="5011"/>
                  </a:lnTo>
                  <a:lnTo>
                    <a:pt x="493" y="4998"/>
                  </a:lnTo>
                  <a:lnTo>
                    <a:pt x="406" y="4936"/>
                  </a:lnTo>
                  <a:lnTo>
                    <a:pt x="321" y="4849"/>
                  </a:lnTo>
                  <a:lnTo>
                    <a:pt x="247" y="4749"/>
                  </a:lnTo>
                  <a:lnTo>
                    <a:pt x="184" y="4650"/>
                  </a:lnTo>
                  <a:lnTo>
                    <a:pt x="184" y="4539"/>
                  </a:lnTo>
                  <a:lnTo>
                    <a:pt x="172" y="0"/>
                  </a:lnTo>
                  <a:lnTo>
                    <a:pt x="0" y="0"/>
                  </a:lnTo>
                  <a:lnTo>
                    <a:pt x="12" y="4453"/>
                  </a:lnTo>
                  <a:lnTo>
                    <a:pt x="49" y="4737"/>
                  </a:lnTo>
                  <a:lnTo>
                    <a:pt x="172" y="4924"/>
                  </a:lnTo>
                  <a:lnTo>
                    <a:pt x="271" y="5047"/>
                  </a:lnTo>
                  <a:lnTo>
                    <a:pt x="394" y="5122"/>
                  </a:lnTo>
                  <a:lnTo>
                    <a:pt x="580" y="5160"/>
                  </a:lnTo>
                  <a:lnTo>
                    <a:pt x="802" y="5122"/>
                  </a:lnTo>
                  <a:lnTo>
                    <a:pt x="974" y="5011"/>
                  </a:lnTo>
                  <a:lnTo>
                    <a:pt x="1037" y="4900"/>
                  </a:lnTo>
                  <a:lnTo>
                    <a:pt x="1061" y="4763"/>
                  </a:lnTo>
                  <a:lnTo>
                    <a:pt x="1012" y="4638"/>
                  </a:lnTo>
                  <a:lnTo>
                    <a:pt x="913" y="4564"/>
                  </a:lnTo>
                  <a:lnTo>
                    <a:pt x="776" y="4552"/>
                  </a:lnTo>
                  <a:lnTo>
                    <a:pt x="665" y="4576"/>
                  </a:lnTo>
                  <a:lnTo>
                    <a:pt x="629" y="4676"/>
                  </a:lnTo>
                  <a:lnTo>
                    <a:pt x="629" y="4775"/>
                  </a:lnTo>
                  <a:lnTo>
                    <a:pt x="665" y="4825"/>
                  </a:lnTo>
                  <a:lnTo>
                    <a:pt x="752" y="4874"/>
                  </a:lnTo>
                  <a:lnTo>
                    <a:pt x="752" y="4874"/>
                  </a:lnTo>
                  <a:lnTo>
                    <a:pt x="740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02B2FD18-6BBA-4F46-8A72-C20401B2E21F}"/>
              </a:ext>
            </a:extLst>
          </p:cNvPr>
          <p:cNvGrpSpPr/>
          <p:nvPr/>
        </p:nvGrpSpPr>
        <p:grpSpPr>
          <a:xfrm>
            <a:off x="6993002" y="44883"/>
            <a:ext cx="2114509" cy="2480072"/>
            <a:chOff x="6089610" y="114300"/>
            <a:chExt cx="2819345" cy="3306763"/>
          </a:xfrm>
        </p:grpSpPr>
        <p:sp>
          <p:nvSpPr>
            <p:cNvPr id="90" name="Freeform 210">
              <a:extLst>
                <a:ext uri="{FF2B5EF4-FFF2-40B4-BE49-F238E27FC236}">
                  <a16:creationId xmlns:a16="http://schemas.microsoft.com/office/drawing/2014/main" id="{064B41DE-EC21-4C1B-9A13-46E3174D4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095" y="146171"/>
              <a:ext cx="295428" cy="302493"/>
            </a:xfrm>
            <a:custGeom>
              <a:avLst/>
              <a:gdLst>
                <a:gd name="T0" fmla="*/ 0 w 537"/>
                <a:gd name="T1" fmla="*/ 558 h 569"/>
                <a:gd name="T2" fmla="*/ 108 w 537"/>
                <a:gd name="T3" fmla="*/ 433 h 569"/>
                <a:gd name="T4" fmla="*/ 183 w 537"/>
                <a:gd name="T5" fmla="*/ 334 h 569"/>
                <a:gd name="T6" fmla="*/ 256 w 537"/>
                <a:gd name="T7" fmla="*/ 198 h 569"/>
                <a:gd name="T8" fmla="*/ 305 w 537"/>
                <a:gd name="T9" fmla="*/ 111 h 569"/>
                <a:gd name="T10" fmla="*/ 329 w 537"/>
                <a:gd name="T11" fmla="*/ 23 h 569"/>
                <a:gd name="T12" fmla="*/ 342 w 537"/>
                <a:gd name="T13" fmla="*/ 0 h 569"/>
                <a:gd name="T14" fmla="*/ 537 w 537"/>
                <a:gd name="T15" fmla="*/ 0 h 569"/>
                <a:gd name="T16" fmla="*/ 537 w 537"/>
                <a:gd name="T17" fmla="*/ 73 h 569"/>
                <a:gd name="T18" fmla="*/ 537 w 537"/>
                <a:gd name="T19" fmla="*/ 135 h 569"/>
                <a:gd name="T20" fmla="*/ 537 w 537"/>
                <a:gd name="T21" fmla="*/ 198 h 569"/>
                <a:gd name="T22" fmla="*/ 500 w 537"/>
                <a:gd name="T23" fmla="*/ 247 h 569"/>
                <a:gd name="T24" fmla="*/ 427 w 537"/>
                <a:gd name="T25" fmla="*/ 284 h 569"/>
                <a:gd name="T26" fmla="*/ 305 w 537"/>
                <a:gd name="T27" fmla="*/ 347 h 569"/>
                <a:gd name="T28" fmla="*/ 207 w 537"/>
                <a:gd name="T29" fmla="*/ 409 h 569"/>
                <a:gd name="T30" fmla="*/ 121 w 537"/>
                <a:gd name="T31" fmla="*/ 496 h 569"/>
                <a:gd name="T32" fmla="*/ 11 w 537"/>
                <a:gd name="T33" fmla="*/ 569 h 569"/>
                <a:gd name="T34" fmla="*/ 11 w 537"/>
                <a:gd name="T35" fmla="*/ 569 h 569"/>
                <a:gd name="T36" fmla="*/ 0 w 537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569">
                  <a:moveTo>
                    <a:pt x="0" y="558"/>
                  </a:moveTo>
                  <a:lnTo>
                    <a:pt x="108" y="433"/>
                  </a:lnTo>
                  <a:lnTo>
                    <a:pt x="183" y="334"/>
                  </a:lnTo>
                  <a:lnTo>
                    <a:pt x="256" y="198"/>
                  </a:lnTo>
                  <a:lnTo>
                    <a:pt x="305" y="111"/>
                  </a:lnTo>
                  <a:lnTo>
                    <a:pt x="329" y="23"/>
                  </a:lnTo>
                  <a:lnTo>
                    <a:pt x="342" y="0"/>
                  </a:lnTo>
                  <a:lnTo>
                    <a:pt x="537" y="0"/>
                  </a:lnTo>
                  <a:lnTo>
                    <a:pt x="537" y="73"/>
                  </a:lnTo>
                  <a:lnTo>
                    <a:pt x="537" y="135"/>
                  </a:lnTo>
                  <a:lnTo>
                    <a:pt x="537" y="198"/>
                  </a:lnTo>
                  <a:lnTo>
                    <a:pt x="500" y="247"/>
                  </a:lnTo>
                  <a:lnTo>
                    <a:pt x="427" y="284"/>
                  </a:lnTo>
                  <a:lnTo>
                    <a:pt x="305" y="347"/>
                  </a:lnTo>
                  <a:lnTo>
                    <a:pt x="207" y="409"/>
                  </a:lnTo>
                  <a:lnTo>
                    <a:pt x="121" y="496"/>
                  </a:lnTo>
                  <a:lnTo>
                    <a:pt x="11" y="569"/>
                  </a:lnTo>
                  <a:lnTo>
                    <a:pt x="11" y="569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1" name="Freeform 211">
              <a:extLst>
                <a:ext uri="{FF2B5EF4-FFF2-40B4-BE49-F238E27FC236}">
                  <a16:creationId xmlns:a16="http://schemas.microsoft.com/office/drawing/2014/main" id="{99F23624-1143-44BE-99E1-B83FBFE64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3293" y="126999"/>
              <a:ext cx="154328" cy="296102"/>
            </a:xfrm>
            <a:custGeom>
              <a:avLst/>
              <a:gdLst>
                <a:gd name="T0" fmla="*/ 97 w 280"/>
                <a:gd name="T1" fmla="*/ 558 h 558"/>
                <a:gd name="T2" fmla="*/ 244 w 280"/>
                <a:gd name="T3" fmla="*/ 322 h 558"/>
                <a:gd name="T4" fmla="*/ 280 w 280"/>
                <a:gd name="T5" fmla="*/ 210 h 558"/>
                <a:gd name="T6" fmla="*/ 280 w 280"/>
                <a:gd name="T7" fmla="*/ 99 h 558"/>
                <a:gd name="T8" fmla="*/ 232 w 280"/>
                <a:gd name="T9" fmla="*/ 24 h 558"/>
                <a:gd name="T10" fmla="*/ 146 w 280"/>
                <a:gd name="T11" fmla="*/ 0 h 558"/>
                <a:gd name="T12" fmla="*/ 73 w 280"/>
                <a:gd name="T13" fmla="*/ 24 h 558"/>
                <a:gd name="T14" fmla="*/ 24 w 280"/>
                <a:gd name="T15" fmla="*/ 73 h 558"/>
                <a:gd name="T16" fmla="*/ 0 w 280"/>
                <a:gd name="T17" fmla="*/ 137 h 558"/>
                <a:gd name="T18" fmla="*/ 85 w 280"/>
                <a:gd name="T19" fmla="*/ 123 h 558"/>
                <a:gd name="T20" fmla="*/ 158 w 280"/>
                <a:gd name="T21" fmla="*/ 173 h 558"/>
                <a:gd name="T22" fmla="*/ 183 w 280"/>
                <a:gd name="T23" fmla="*/ 236 h 558"/>
                <a:gd name="T24" fmla="*/ 146 w 280"/>
                <a:gd name="T25" fmla="*/ 383 h 558"/>
                <a:gd name="T26" fmla="*/ 170 w 280"/>
                <a:gd name="T27" fmla="*/ 372 h 558"/>
                <a:gd name="T28" fmla="*/ 97 w 280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558">
                  <a:moveTo>
                    <a:pt x="97" y="558"/>
                  </a:moveTo>
                  <a:lnTo>
                    <a:pt x="244" y="322"/>
                  </a:lnTo>
                  <a:lnTo>
                    <a:pt x="280" y="210"/>
                  </a:lnTo>
                  <a:lnTo>
                    <a:pt x="280" y="99"/>
                  </a:lnTo>
                  <a:lnTo>
                    <a:pt x="232" y="24"/>
                  </a:lnTo>
                  <a:lnTo>
                    <a:pt x="146" y="0"/>
                  </a:lnTo>
                  <a:lnTo>
                    <a:pt x="73" y="24"/>
                  </a:lnTo>
                  <a:lnTo>
                    <a:pt x="24" y="73"/>
                  </a:lnTo>
                  <a:lnTo>
                    <a:pt x="0" y="137"/>
                  </a:lnTo>
                  <a:lnTo>
                    <a:pt x="85" y="123"/>
                  </a:lnTo>
                  <a:lnTo>
                    <a:pt x="158" y="173"/>
                  </a:lnTo>
                  <a:lnTo>
                    <a:pt x="183" y="236"/>
                  </a:lnTo>
                  <a:lnTo>
                    <a:pt x="146" y="383"/>
                  </a:lnTo>
                  <a:lnTo>
                    <a:pt x="170" y="372"/>
                  </a:lnTo>
                  <a:lnTo>
                    <a:pt x="97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2" name="Freeform 212">
              <a:extLst>
                <a:ext uri="{FF2B5EF4-FFF2-40B4-BE49-F238E27FC236}">
                  <a16:creationId xmlns:a16="http://schemas.microsoft.com/office/drawing/2014/main" id="{F478AD69-68C5-4AA6-ADF7-A7FA9C280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305" y="139780"/>
              <a:ext cx="169761" cy="283321"/>
            </a:xfrm>
            <a:custGeom>
              <a:avLst/>
              <a:gdLst>
                <a:gd name="T0" fmla="*/ 282 w 306"/>
                <a:gd name="T1" fmla="*/ 533 h 533"/>
                <a:gd name="T2" fmla="*/ 306 w 306"/>
                <a:gd name="T3" fmla="*/ 260 h 533"/>
                <a:gd name="T4" fmla="*/ 269 w 306"/>
                <a:gd name="T5" fmla="*/ 124 h 533"/>
                <a:gd name="T6" fmla="*/ 184 w 306"/>
                <a:gd name="T7" fmla="*/ 36 h 533"/>
                <a:gd name="T8" fmla="*/ 110 w 306"/>
                <a:gd name="T9" fmla="*/ 0 h 533"/>
                <a:gd name="T10" fmla="*/ 12 w 306"/>
                <a:gd name="T11" fmla="*/ 24 h 533"/>
                <a:gd name="T12" fmla="*/ 0 w 306"/>
                <a:gd name="T13" fmla="*/ 61 h 533"/>
                <a:gd name="T14" fmla="*/ 0 w 306"/>
                <a:gd name="T15" fmla="*/ 173 h 533"/>
                <a:gd name="T16" fmla="*/ 122 w 306"/>
                <a:gd name="T17" fmla="*/ 161 h 533"/>
                <a:gd name="T18" fmla="*/ 172 w 306"/>
                <a:gd name="T19" fmla="*/ 185 h 533"/>
                <a:gd name="T20" fmla="*/ 245 w 306"/>
                <a:gd name="T21" fmla="*/ 223 h 533"/>
                <a:gd name="T22" fmla="*/ 257 w 306"/>
                <a:gd name="T23" fmla="*/ 260 h 533"/>
                <a:gd name="T24" fmla="*/ 282 w 306"/>
                <a:gd name="T25" fmla="*/ 359 h 533"/>
                <a:gd name="T26" fmla="*/ 282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82" y="533"/>
                  </a:moveTo>
                  <a:lnTo>
                    <a:pt x="306" y="260"/>
                  </a:lnTo>
                  <a:lnTo>
                    <a:pt x="269" y="124"/>
                  </a:lnTo>
                  <a:lnTo>
                    <a:pt x="184" y="36"/>
                  </a:lnTo>
                  <a:lnTo>
                    <a:pt x="110" y="0"/>
                  </a:lnTo>
                  <a:lnTo>
                    <a:pt x="12" y="24"/>
                  </a:lnTo>
                  <a:lnTo>
                    <a:pt x="0" y="61"/>
                  </a:lnTo>
                  <a:lnTo>
                    <a:pt x="0" y="173"/>
                  </a:lnTo>
                  <a:lnTo>
                    <a:pt x="122" y="161"/>
                  </a:lnTo>
                  <a:lnTo>
                    <a:pt x="172" y="185"/>
                  </a:lnTo>
                  <a:lnTo>
                    <a:pt x="245" y="223"/>
                  </a:lnTo>
                  <a:lnTo>
                    <a:pt x="257" y="260"/>
                  </a:lnTo>
                  <a:lnTo>
                    <a:pt x="282" y="359"/>
                  </a:lnTo>
                  <a:lnTo>
                    <a:pt x="282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3" name="Freeform 213">
              <a:extLst>
                <a:ext uri="{FF2B5EF4-FFF2-40B4-BE49-F238E27FC236}">
                  <a16:creationId xmlns:a16="http://schemas.microsoft.com/office/drawing/2014/main" id="{008CAEEB-0803-4CBB-9D10-85FFDEFE0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422" y="457185"/>
              <a:ext cx="216059" cy="198112"/>
            </a:xfrm>
            <a:custGeom>
              <a:avLst/>
              <a:gdLst>
                <a:gd name="T0" fmla="*/ 390 w 390"/>
                <a:gd name="T1" fmla="*/ 235 h 372"/>
                <a:gd name="T2" fmla="*/ 390 w 390"/>
                <a:gd name="T3" fmla="*/ 24 h 372"/>
                <a:gd name="T4" fmla="*/ 342 w 390"/>
                <a:gd name="T5" fmla="*/ 0 h 372"/>
                <a:gd name="T6" fmla="*/ 171 w 390"/>
                <a:gd name="T7" fmla="*/ 0 h 372"/>
                <a:gd name="T8" fmla="*/ 134 w 390"/>
                <a:gd name="T9" fmla="*/ 111 h 372"/>
                <a:gd name="T10" fmla="*/ 97 w 390"/>
                <a:gd name="T11" fmla="*/ 197 h 372"/>
                <a:gd name="T12" fmla="*/ 23 w 390"/>
                <a:gd name="T13" fmla="*/ 322 h 372"/>
                <a:gd name="T14" fmla="*/ 0 w 390"/>
                <a:gd name="T15" fmla="*/ 360 h 372"/>
                <a:gd name="T16" fmla="*/ 0 w 390"/>
                <a:gd name="T17" fmla="*/ 372 h 372"/>
                <a:gd name="T18" fmla="*/ 121 w 390"/>
                <a:gd name="T19" fmla="*/ 310 h 372"/>
                <a:gd name="T20" fmla="*/ 171 w 390"/>
                <a:gd name="T21" fmla="*/ 260 h 372"/>
                <a:gd name="T22" fmla="*/ 342 w 390"/>
                <a:gd name="T23" fmla="*/ 247 h 372"/>
                <a:gd name="T24" fmla="*/ 342 w 390"/>
                <a:gd name="T25" fmla="*/ 247 h 372"/>
                <a:gd name="T26" fmla="*/ 390 w 390"/>
                <a:gd name="T27" fmla="*/ 23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372">
                  <a:moveTo>
                    <a:pt x="390" y="235"/>
                  </a:moveTo>
                  <a:lnTo>
                    <a:pt x="390" y="24"/>
                  </a:lnTo>
                  <a:lnTo>
                    <a:pt x="342" y="0"/>
                  </a:lnTo>
                  <a:lnTo>
                    <a:pt x="171" y="0"/>
                  </a:lnTo>
                  <a:lnTo>
                    <a:pt x="134" y="111"/>
                  </a:lnTo>
                  <a:lnTo>
                    <a:pt x="97" y="197"/>
                  </a:lnTo>
                  <a:lnTo>
                    <a:pt x="23" y="322"/>
                  </a:lnTo>
                  <a:lnTo>
                    <a:pt x="0" y="360"/>
                  </a:lnTo>
                  <a:lnTo>
                    <a:pt x="0" y="372"/>
                  </a:lnTo>
                  <a:lnTo>
                    <a:pt x="121" y="310"/>
                  </a:lnTo>
                  <a:lnTo>
                    <a:pt x="171" y="260"/>
                  </a:lnTo>
                  <a:lnTo>
                    <a:pt x="342" y="247"/>
                  </a:lnTo>
                  <a:lnTo>
                    <a:pt x="342" y="247"/>
                  </a:lnTo>
                  <a:lnTo>
                    <a:pt x="390" y="23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4" name="Freeform 214">
              <a:extLst>
                <a:ext uri="{FF2B5EF4-FFF2-40B4-BE49-F238E27FC236}">
                  <a16:creationId xmlns:a16="http://schemas.microsoft.com/office/drawing/2014/main" id="{AA415F63-8D83-4BF6-9ED0-7C8B28BEB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389018"/>
              <a:ext cx="291018" cy="125684"/>
            </a:xfrm>
            <a:custGeom>
              <a:avLst/>
              <a:gdLst>
                <a:gd name="T0" fmla="*/ 367 w 526"/>
                <a:gd name="T1" fmla="*/ 237 h 237"/>
                <a:gd name="T2" fmla="*/ 453 w 526"/>
                <a:gd name="T3" fmla="*/ 213 h 237"/>
                <a:gd name="T4" fmla="*/ 477 w 526"/>
                <a:gd name="T5" fmla="*/ 187 h 237"/>
                <a:gd name="T6" fmla="*/ 526 w 526"/>
                <a:gd name="T7" fmla="*/ 163 h 237"/>
                <a:gd name="T8" fmla="*/ 501 w 526"/>
                <a:gd name="T9" fmla="*/ 100 h 237"/>
                <a:gd name="T10" fmla="*/ 477 w 526"/>
                <a:gd name="T11" fmla="*/ 38 h 237"/>
                <a:gd name="T12" fmla="*/ 404 w 526"/>
                <a:gd name="T13" fmla="*/ 0 h 237"/>
                <a:gd name="T14" fmla="*/ 330 w 526"/>
                <a:gd name="T15" fmla="*/ 0 h 237"/>
                <a:gd name="T16" fmla="*/ 183 w 526"/>
                <a:gd name="T17" fmla="*/ 64 h 237"/>
                <a:gd name="T18" fmla="*/ 0 w 526"/>
                <a:gd name="T19" fmla="*/ 199 h 237"/>
                <a:gd name="T20" fmla="*/ 171 w 526"/>
                <a:gd name="T21" fmla="*/ 113 h 237"/>
                <a:gd name="T22" fmla="*/ 294 w 526"/>
                <a:gd name="T23" fmla="*/ 88 h 237"/>
                <a:gd name="T24" fmla="*/ 379 w 526"/>
                <a:gd name="T25" fmla="*/ 125 h 237"/>
                <a:gd name="T26" fmla="*/ 379 w 526"/>
                <a:gd name="T27" fmla="*/ 175 h 237"/>
                <a:gd name="T28" fmla="*/ 367 w 526"/>
                <a:gd name="T29" fmla="*/ 175 h 237"/>
                <a:gd name="T30" fmla="*/ 367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367" y="237"/>
                  </a:moveTo>
                  <a:lnTo>
                    <a:pt x="453" y="213"/>
                  </a:lnTo>
                  <a:lnTo>
                    <a:pt x="477" y="187"/>
                  </a:lnTo>
                  <a:lnTo>
                    <a:pt x="526" y="163"/>
                  </a:lnTo>
                  <a:lnTo>
                    <a:pt x="501" y="100"/>
                  </a:lnTo>
                  <a:lnTo>
                    <a:pt x="477" y="38"/>
                  </a:lnTo>
                  <a:lnTo>
                    <a:pt x="404" y="0"/>
                  </a:lnTo>
                  <a:lnTo>
                    <a:pt x="330" y="0"/>
                  </a:lnTo>
                  <a:lnTo>
                    <a:pt x="183" y="64"/>
                  </a:lnTo>
                  <a:lnTo>
                    <a:pt x="0" y="199"/>
                  </a:lnTo>
                  <a:lnTo>
                    <a:pt x="171" y="113"/>
                  </a:lnTo>
                  <a:lnTo>
                    <a:pt x="294" y="88"/>
                  </a:lnTo>
                  <a:lnTo>
                    <a:pt x="379" y="125"/>
                  </a:lnTo>
                  <a:lnTo>
                    <a:pt x="379" y="175"/>
                  </a:lnTo>
                  <a:lnTo>
                    <a:pt x="367" y="175"/>
                  </a:lnTo>
                  <a:lnTo>
                    <a:pt x="367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5" name="Freeform 215">
              <a:extLst>
                <a:ext uri="{FF2B5EF4-FFF2-40B4-BE49-F238E27FC236}">
                  <a16:creationId xmlns:a16="http://schemas.microsoft.com/office/drawing/2014/main" id="{11696CC0-971B-4C3E-AF75-388CC53A8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542394"/>
              <a:ext cx="277790" cy="170419"/>
            </a:xfrm>
            <a:custGeom>
              <a:avLst/>
              <a:gdLst>
                <a:gd name="T0" fmla="*/ 0 w 502"/>
                <a:gd name="T1" fmla="*/ 26 h 323"/>
                <a:gd name="T2" fmla="*/ 86 w 502"/>
                <a:gd name="T3" fmla="*/ 12 h 323"/>
                <a:gd name="T4" fmla="*/ 197 w 502"/>
                <a:gd name="T5" fmla="*/ 0 h 323"/>
                <a:gd name="T6" fmla="*/ 331 w 502"/>
                <a:gd name="T7" fmla="*/ 0 h 323"/>
                <a:gd name="T8" fmla="*/ 441 w 502"/>
                <a:gd name="T9" fmla="*/ 63 h 323"/>
                <a:gd name="T10" fmla="*/ 490 w 502"/>
                <a:gd name="T11" fmla="*/ 125 h 323"/>
                <a:gd name="T12" fmla="*/ 502 w 502"/>
                <a:gd name="T13" fmla="*/ 212 h 323"/>
                <a:gd name="T14" fmla="*/ 490 w 502"/>
                <a:gd name="T15" fmla="*/ 286 h 323"/>
                <a:gd name="T16" fmla="*/ 429 w 502"/>
                <a:gd name="T17" fmla="*/ 323 h 323"/>
                <a:gd name="T18" fmla="*/ 343 w 502"/>
                <a:gd name="T19" fmla="*/ 323 h 323"/>
                <a:gd name="T20" fmla="*/ 343 w 502"/>
                <a:gd name="T21" fmla="*/ 212 h 323"/>
                <a:gd name="T22" fmla="*/ 331 w 502"/>
                <a:gd name="T23" fmla="*/ 125 h 323"/>
                <a:gd name="T24" fmla="*/ 282 w 502"/>
                <a:gd name="T25" fmla="*/ 87 h 323"/>
                <a:gd name="T26" fmla="*/ 221 w 502"/>
                <a:gd name="T27" fmla="*/ 50 h 323"/>
                <a:gd name="T28" fmla="*/ 148 w 502"/>
                <a:gd name="T29" fmla="*/ 37 h 323"/>
                <a:gd name="T30" fmla="*/ 148 w 502"/>
                <a:gd name="T31" fmla="*/ 37 h 323"/>
                <a:gd name="T32" fmla="*/ 0 w 502"/>
                <a:gd name="T33" fmla="*/ 2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3">
                  <a:moveTo>
                    <a:pt x="0" y="26"/>
                  </a:moveTo>
                  <a:lnTo>
                    <a:pt x="86" y="12"/>
                  </a:lnTo>
                  <a:lnTo>
                    <a:pt x="197" y="0"/>
                  </a:lnTo>
                  <a:lnTo>
                    <a:pt x="331" y="0"/>
                  </a:lnTo>
                  <a:lnTo>
                    <a:pt x="441" y="63"/>
                  </a:lnTo>
                  <a:lnTo>
                    <a:pt x="490" y="125"/>
                  </a:lnTo>
                  <a:lnTo>
                    <a:pt x="502" y="212"/>
                  </a:lnTo>
                  <a:lnTo>
                    <a:pt x="490" y="286"/>
                  </a:lnTo>
                  <a:lnTo>
                    <a:pt x="429" y="323"/>
                  </a:lnTo>
                  <a:lnTo>
                    <a:pt x="343" y="323"/>
                  </a:lnTo>
                  <a:lnTo>
                    <a:pt x="343" y="212"/>
                  </a:lnTo>
                  <a:lnTo>
                    <a:pt x="331" y="125"/>
                  </a:lnTo>
                  <a:lnTo>
                    <a:pt x="282" y="87"/>
                  </a:lnTo>
                  <a:lnTo>
                    <a:pt x="221" y="50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6" name="Freeform 217">
              <a:extLst>
                <a:ext uri="{FF2B5EF4-FFF2-40B4-BE49-F238E27FC236}">
                  <a16:creationId xmlns:a16="http://schemas.microsoft.com/office/drawing/2014/main" id="{86D1FF0B-C065-49F0-A343-9AD136787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610" y="114300"/>
              <a:ext cx="2291800" cy="601004"/>
            </a:xfrm>
            <a:custGeom>
              <a:avLst/>
              <a:gdLst>
                <a:gd name="T0" fmla="*/ 0 w 4162"/>
                <a:gd name="T1" fmla="*/ 173 h 1128"/>
                <a:gd name="T2" fmla="*/ 3500 w 4162"/>
                <a:gd name="T3" fmla="*/ 199 h 1128"/>
                <a:gd name="T4" fmla="*/ 3707 w 4162"/>
                <a:gd name="T5" fmla="*/ 272 h 1128"/>
                <a:gd name="T6" fmla="*/ 3843 w 4162"/>
                <a:gd name="T7" fmla="*/ 384 h 1128"/>
                <a:gd name="T8" fmla="*/ 3892 w 4162"/>
                <a:gd name="T9" fmla="*/ 471 h 1128"/>
                <a:gd name="T10" fmla="*/ 3928 w 4162"/>
                <a:gd name="T11" fmla="*/ 558 h 1128"/>
                <a:gd name="T12" fmla="*/ 3940 w 4162"/>
                <a:gd name="T13" fmla="*/ 695 h 1128"/>
                <a:gd name="T14" fmla="*/ 3892 w 4162"/>
                <a:gd name="T15" fmla="*/ 794 h 1128"/>
                <a:gd name="T16" fmla="*/ 3843 w 4162"/>
                <a:gd name="T17" fmla="*/ 757 h 1128"/>
                <a:gd name="T18" fmla="*/ 3684 w 4162"/>
                <a:gd name="T19" fmla="*/ 707 h 1128"/>
                <a:gd name="T20" fmla="*/ 3562 w 4162"/>
                <a:gd name="T21" fmla="*/ 745 h 1128"/>
                <a:gd name="T22" fmla="*/ 3500 w 4162"/>
                <a:gd name="T23" fmla="*/ 856 h 1128"/>
                <a:gd name="T24" fmla="*/ 3536 w 4162"/>
                <a:gd name="T25" fmla="*/ 1005 h 1128"/>
                <a:gd name="T26" fmla="*/ 3586 w 4162"/>
                <a:gd name="T27" fmla="*/ 1067 h 1128"/>
                <a:gd name="T28" fmla="*/ 3660 w 4162"/>
                <a:gd name="T29" fmla="*/ 1104 h 1128"/>
                <a:gd name="T30" fmla="*/ 3745 w 4162"/>
                <a:gd name="T31" fmla="*/ 1128 h 1128"/>
                <a:gd name="T32" fmla="*/ 3867 w 4162"/>
                <a:gd name="T33" fmla="*/ 1104 h 1128"/>
                <a:gd name="T34" fmla="*/ 3953 w 4162"/>
                <a:gd name="T35" fmla="*/ 1055 h 1128"/>
                <a:gd name="T36" fmla="*/ 4063 w 4162"/>
                <a:gd name="T37" fmla="*/ 892 h 1128"/>
                <a:gd name="T38" fmla="*/ 4136 w 4162"/>
                <a:gd name="T39" fmla="*/ 831 h 1128"/>
                <a:gd name="T40" fmla="*/ 4162 w 4162"/>
                <a:gd name="T41" fmla="*/ 695 h 1128"/>
                <a:gd name="T42" fmla="*/ 4162 w 4162"/>
                <a:gd name="T43" fmla="*/ 533 h 1128"/>
                <a:gd name="T44" fmla="*/ 4038 w 4162"/>
                <a:gd name="T45" fmla="*/ 334 h 1128"/>
                <a:gd name="T46" fmla="*/ 3892 w 4162"/>
                <a:gd name="T47" fmla="*/ 185 h 1128"/>
                <a:gd name="T48" fmla="*/ 3770 w 4162"/>
                <a:gd name="T49" fmla="*/ 111 h 1128"/>
                <a:gd name="T50" fmla="*/ 3647 w 4162"/>
                <a:gd name="T51" fmla="*/ 62 h 1128"/>
                <a:gd name="T52" fmla="*/ 3536 w 4162"/>
                <a:gd name="T53" fmla="*/ 36 h 1128"/>
                <a:gd name="T54" fmla="*/ 0 w 4162"/>
                <a:gd name="T55" fmla="*/ 36 h 1128"/>
                <a:gd name="T56" fmla="*/ 0 w 4162"/>
                <a:gd name="T57" fmla="*/ 0 h 1128"/>
                <a:gd name="T58" fmla="*/ 0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0" y="173"/>
                  </a:moveTo>
                  <a:lnTo>
                    <a:pt x="3500" y="199"/>
                  </a:lnTo>
                  <a:lnTo>
                    <a:pt x="3707" y="272"/>
                  </a:lnTo>
                  <a:lnTo>
                    <a:pt x="3843" y="384"/>
                  </a:lnTo>
                  <a:lnTo>
                    <a:pt x="3892" y="471"/>
                  </a:lnTo>
                  <a:lnTo>
                    <a:pt x="3928" y="558"/>
                  </a:lnTo>
                  <a:lnTo>
                    <a:pt x="3940" y="695"/>
                  </a:lnTo>
                  <a:lnTo>
                    <a:pt x="3892" y="794"/>
                  </a:lnTo>
                  <a:lnTo>
                    <a:pt x="3843" y="757"/>
                  </a:lnTo>
                  <a:lnTo>
                    <a:pt x="3684" y="707"/>
                  </a:lnTo>
                  <a:lnTo>
                    <a:pt x="3562" y="745"/>
                  </a:lnTo>
                  <a:lnTo>
                    <a:pt x="3500" y="856"/>
                  </a:lnTo>
                  <a:lnTo>
                    <a:pt x="3536" y="1005"/>
                  </a:lnTo>
                  <a:lnTo>
                    <a:pt x="3586" y="1067"/>
                  </a:lnTo>
                  <a:lnTo>
                    <a:pt x="3660" y="1104"/>
                  </a:lnTo>
                  <a:lnTo>
                    <a:pt x="3745" y="1128"/>
                  </a:lnTo>
                  <a:lnTo>
                    <a:pt x="3867" y="1104"/>
                  </a:lnTo>
                  <a:lnTo>
                    <a:pt x="3953" y="1055"/>
                  </a:lnTo>
                  <a:lnTo>
                    <a:pt x="4063" y="892"/>
                  </a:lnTo>
                  <a:lnTo>
                    <a:pt x="4136" y="831"/>
                  </a:lnTo>
                  <a:lnTo>
                    <a:pt x="4162" y="695"/>
                  </a:lnTo>
                  <a:lnTo>
                    <a:pt x="4162" y="533"/>
                  </a:lnTo>
                  <a:lnTo>
                    <a:pt x="4038" y="334"/>
                  </a:lnTo>
                  <a:lnTo>
                    <a:pt x="3892" y="185"/>
                  </a:lnTo>
                  <a:lnTo>
                    <a:pt x="3770" y="111"/>
                  </a:lnTo>
                  <a:lnTo>
                    <a:pt x="3647" y="62"/>
                  </a:lnTo>
                  <a:lnTo>
                    <a:pt x="3536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3" name="Freeform 221">
              <a:extLst>
                <a:ext uri="{FF2B5EF4-FFF2-40B4-BE49-F238E27FC236}">
                  <a16:creationId xmlns:a16="http://schemas.microsoft.com/office/drawing/2014/main" id="{98B03277-79D3-44F6-9DAC-C1B9C9685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6938" y="674688"/>
              <a:ext cx="578559" cy="2746375"/>
            </a:xfrm>
            <a:custGeom>
              <a:avLst/>
              <a:gdLst>
                <a:gd name="T0" fmla="*/ 318 w 1053"/>
                <a:gd name="T1" fmla="*/ 286 h 5160"/>
                <a:gd name="T2" fmla="*/ 318 w 1053"/>
                <a:gd name="T3" fmla="*/ 224 h 5160"/>
                <a:gd name="T4" fmla="*/ 405 w 1053"/>
                <a:gd name="T5" fmla="*/ 174 h 5160"/>
                <a:gd name="T6" fmla="*/ 452 w 1053"/>
                <a:gd name="T7" fmla="*/ 149 h 5160"/>
                <a:gd name="T8" fmla="*/ 563 w 1053"/>
                <a:gd name="T9" fmla="*/ 161 h 5160"/>
                <a:gd name="T10" fmla="*/ 649 w 1053"/>
                <a:gd name="T11" fmla="*/ 224 h 5160"/>
                <a:gd name="T12" fmla="*/ 734 w 1053"/>
                <a:gd name="T13" fmla="*/ 310 h 5160"/>
                <a:gd name="T14" fmla="*/ 808 w 1053"/>
                <a:gd name="T15" fmla="*/ 409 h 5160"/>
                <a:gd name="T16" fmla="*/ 869 w 1053"/>
                <a:gd name="T17" fmla="*/ 509 h 5160"/>
                <a:gd name="T18" fmla="*/ 869 w 1053"/>
                <a:gd name="T19" fmla="*/ 620 h 5160"/>
                <a:gd name="T20" fmla="*/ 881 w 1053"/>
                <a:gd name="T21" fmla="*/ 5160 h 5160"/>
                <a:gd name="T22" fmla="*/ 1053 w 1053"/>
                <a:gd name="T23" fmla="*/ 5160 h 5160"/>
                <a:gd name="T24" fmla="*/ 1040 w 1053"/>
                <a:gd name="T25" fmla="*/ 707 h 5160"/>
                <a:gd name="T26" fmla="*/ 1003 w 1053"/>
                <a:gd name="T27" fmla="*/ 423 h 5160"/>
                <a:gd name="T28" fmla="*/ 881 w 1053"/>
                <a:gd name="T29" fmla="*/ 236 h 5160"/>
                <a:gd name="T30" fmla="*/ 783 w 1053"/>
                <a:gd name="T31" fmla="*/ 112 h 5160"/>
                <a:gd name="T32" fmla="*/ 661 w 1053"/>
                <a:gd name="T33" fmla="*/ 37 h 5160"/>
                <a:gd name="T34" fmla="*/ 478 w 1053"/>
                <a:gd name="T35" fmla="*/ 0 h 5160"/>
                <a:gd name="T36" fmla="*/ 257 w 1053"/>
                <a:gd name="T37" fmla="*/ 37 h 5160"/>
                <a:gd name="T38" fmla="*/ 86 w 1053"/>
                <a:gd name="T39" fmla="*/ 149 h 5160"/>
                <a:gd name="T40" fmla="*/ 25 w 1053"/>
                <a:gd name="T41" fmla="*/ 260 h 5160"/>
                <a:gd name="T42" fmla="*/ 0 w 1053"/>
                <a:gd name="T43" fmla="*/ 397 h 5160"/>
                <a:gd name="T44" fmla="*/ 49 w 1053"/>
                <a:gd name="T45" fmla="*/ 522 h 5160"/>
                <a:gd name="T46" fmla="*/ 147 w 1053"/>
                <a:gd name="T47" fmla="*/ 596 h 5160"/>
                <a:gd name="T48" fmla="*/ 281 w 1053"/>
                <a:gd name="T49" fmla="*/ 608 h 5160"/>
                <a:gd name="T50" fmla="*/ 392 w 1053"/>
                <a:gd name="T51" fmla="*/ 583 h 5160"/>
                <a:gd name="T52" fmla="*/ 428 w 1053"/>
                <a:gd name="T53" fmla="*/ 484 h 5160"/>
                <a:gd name="T54" fmla="*/ 428 w 1053"/>
                <a:gd name="T55" fmla="*/ 385 h 5160"/>
                <a:gd name="T56" fmla="*/ 392 w 1053"/>
                <a:gd name="T57" fmla="*/ 335 h 5160"/>
                <a:gd name="T58" fmla="*/ 306 w 1053"/>
                <a:gd name="T59" fmla="*/ 286 h 5160"/>
                <a:gd name="T60" fmla="*/ 306 w 1053"/>
                <a:gd name="T61" fmla="*/ 286 h 5160"/>
                <a:gd name="T62" fmla="*/ 318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318" y="286"/>
                  </a:moveTo>
                  <a:lnTo>
                    <a:pt x="318" y="224"/>
                  </a:lnTo>
                  <a:lnTo>
                    <a:pt x="405" y="174"/>
                  </a:lnTo>
                  <a:lnTo>
                    <a:pt x="452" y="149"/>
                  </a:lnTo>
                  <a:lnTo>
                    <a:pt x="563" y="161"/>
                  </a:lnTo>
                  <a:lnTo>
                    <a:pt x="649" y="224"/>
                  </a:lnTo>
                  <a:lnTo>
                    <a:pt x="734" y="310"/>
                  </a:lnTo>
                  <a:lnTo>
                    <a:pt x="808" y="409"/>
                  </a:lnTo>
                  <a:lnTo>
                    <a:pt x="869" y="509"/>
                  </a:lnTo>
                  <a:lnTo>
                    <a:pt x="869" y="620"/>
                  </a:lnTo>
                  <a:lnTo>
                    <a:pt x="881" y="5160"/>
                  </a:lnTo>
                  <a:lnTo>
                    <a:pt x="1053" y="5160"/>
                  </a:lnTo>
                  <a:lnTo>
                    <a:pt x="1040" y="707"/>
                  </a:lnTo>
                  <a:lnTo>
                    <a:pt x="1003" y="423"/>
                  </a:lnTo>
                  <a:lnTo>
                    <a:pt x="881" y="236"/>
                  </a:lnTo>
                  <a:lnTo>
                    <a:pt x="783" y="112"/>
                  </a:lnTo>
                  <a:lnTo>
                    <a:pt x="661" y="37"/>
                  </a:lnTo>
                  <a:lnTo>
                    <a:pt x="478" y="0"/>
                  </a:lnTo>
                  <a:lnTo>
                    <a:pt x="257" y="37"/>
                  </a:lnTo>
                  <a:lnTo>
                    <a:pt x="86" y="149"/>
                  </a:lnTo>
                  <a:lnTo>
                    <a:pt x="25" y="260"/>
                  </a:lnTo>
                  <a:lnTo>
                    <a:pt x="0" y="397"/>
                  </a:lnTo>
                  <a:lnTo>
                    <a:pt x="49" y="522"/>
                  </a:lnTo>
                  <a:lnTo>
                    <a:pt x="147" y="596"/>
                  </a:lnTo>
                  <a:lnTo>
                    <a:pt x="281" y="608"/>
                  </a:lnTo>
                  <a:lnTo>
                    <a:pt x="392" y="583"/>
                  </a:lnTo>
                  <a:lnTo>
                    <a:pt x="428" y="484"/>
                  </a:lnTo>
                  <a:lnTo>
                    <a:pt x="428" y="385"/>
                  </a:lnTo>
                  <a:lnTo>
                    <a:pt x="392" y="335"/>
                  </a:lnTo>
                  <a:lnTo>
                    <a:pt x="306" y="286"/>
                  </a:lnTo>
                  <a:lnTo>
                    <a:pt x="306" y="286"/>
                  </a:lnTo>
                  <a:lnTo>
                    <a:pt x="318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63" name="Gruppe 162">
            <a:extLst>
              <a:ext uri="{FF2B5EF4-FFF2-40B4-BE49-F238E27FC236}">
                <a16:creationId xmlns:a16="http://schemas.microsoft.com/office/drawing/2014/main" id="{CF217E48-D5E3-4435-8CC2-907387B07EEF}"/>
              </a:ext>
            </a:extLst>
          </p:cNvPr>
          <p:cNvGrpSpPr/>
          <p:nvPr/>
        </p:nvGrpSpPr>
        <p:grpSpPr>
          <a:xfrm>
            <a:off x="27001" y="44881"/>
            <a:ext cx="2112848" cy="2487216"/>
            <a:chOff x="36000" y="108000"/>
            <a:chExt cx="2817131" cy="3316288"/>
          </a:xfrm>
        </p:grpSpPr>
        <p:sp>
          <p:nvSpPr>
            <p:cNvPr id="74" name="Freeform 233">
              <a:extLst>
                <a:ext uri="{FF2B5EF4-FFF2-40B4-BE49-F238E27FC236}">
                  <a16:creationId xmlns:a16="http://schemas.microsoft.com/office/drawing/2014/main" id="{47E77734-0258-47E3-9C0D-90CFB9EF4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16" y="108000"/>
              <a:ext cx="2291315" cy="601354"/>
            </a:xfrm>
            <a:custGeom>
              <a:avLst/>
              <a:gdLst>
                <a:gd name="T0" fmla="*/ 4162 w 4162"/>
                <a:gd name="T1" fmla="*/ 173 h 1128"/>
                <a:gd name="T2" fmla="*/ 662 w 4162"/>
                <a:gd name="T3" fmla="*/ 199 h 1128"/>
                <a:gd name="T4" fmla="*/ 453 w 4162"/>
                <a:gd name="T5" fmla="*/ 272 h 1128"/>
                <a:gd name="T6" fmla="*/ 319 w 4162"/>
                <a:gd name="T7" fmla="*/ 385 h 1128"/>
                <a:gd name="T8" fmla="*/ 270 w 4162"/>
                <a:gd name="T9" fmla="*/ 471 h 1128"/>
                <a:gd name="T10" fmla="*/ 233 w 4162"/>
                <a:gd name="T11" fmla="*/ 558 h 1128"/>
                <a:gd name="T12" fmla="*/ 221 w 4162"/>
                <a:gd name="T13" fmla="*/ 695 h 1128"/>
                <a:gd name="T14" fmla="*/ 270 w 4162"/>
                <a:gd name="T15" fmla="*/ 794 h 1128"/>
                <a:gd name="T16" fmla="*/ 319 w 4162"/>
                <a:gd name="T17" fmla="*/ 757 h 1128"/>
                <a:gd name="T18" fmla="*/ 478 w 4162"/>
                <a:gd name="T19" fmla="*/ 707 h 1128"/>
                <a:gd name="T20" fmla="*/ 600 w 4162"/>
                <a:gd name="T21" fmla="*/ 745 h 1128"/>
                <a:gd name="T22" fmla="*/ 662 w 4162"/>
                <a:gd name="T23" fmla="*/ 856 h 1128"/>
                <a:gd name="T24" fmla="*/ 624 w 4162"/>
                <a:gd name="T25" fmla="*/ 1005 h 1128"/>
                <a:gd name="T26" fmla="*/ 575 w 4162"/>
                <a:gd name="T27" fmla="*/ 1067 h 1128"/>
                <a:gd name="T28" fmla="*/ 502 w 4162"/>
                <a:gd name="T29" fmla="*/ 1104 h 1128"/>
                <a:gd name="T30" fmla="*/ 417 w 4162"/>
                <a:gd name="T31" fmla="*/ 1128 h 1128"/>
                <a:gd name="T32" fmla="*/ 295 w 4162"/>
                <a:gd name="T33" fmla="*/ 1104 h 1128"/>
                <a:gd name="T34" fmla="*/ 208 w 4162"/>
                <a:gd name="T35" fmla="*/ 1055 h 1128"/>
                <a:gd name="T36" fmla="*/ 98 w 4162"/>
                <a:gd name="T37" fmla="*/ 893 h 1128"/>
                <a:gd name="T38" fmla="*/ 25 w 4162"/>
                <a:gd name="T39" fmla="*/ 831 h 1128"/>
                <a:gd name="T40" fmla="*/ 0 w 4162"/>
                <a:gd name="T41" fmla="*/ 695 h 1128"/>
                <a:gd name="T42" fmla="*/ 0 w 4162"/>
                <a:gd name="T43" fmla="*/ 534 h 1128"/>
                <a:gd name="T44" fmla="*/ 122 w 4162"/>
                <a:gd name="T45" fmla="*/ 335 h 1128"/>
                <a:gd name="T46" fmla="*/ 270 w 4162"/>
                <a:gd name="T47" fmla="*/ 186 h 1128"/>
                <a:gd name="T48" fmla="*/ 392 w 4162"/>
                <a:gd name="T49" fmla="*/ 111 h 1128"/>
                <a:gd name="T50" fmla="*/ 514 w 4162"/>
                <a:gd name="T51" fmla="*/ 62 h 1128"/>
                <a:gd name="T52" fmla="*/ 624 w 4162"/>
                <a:gd name="T53" fmla="*/ 37 h 1128"/>
                <a:gd name="T54" fmla="*/ 4162 w 4162"/>
                <a:gd name="T55" fmla="*/ 37 h 1128"/>
                <a:gd name="T56" fmla="*/ 4162 w 4162"/>
                <a:gd name="T57" fmla="*/ 0 h 1128"/>
                <a:gd name="T58" fmla="*/ 4162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4162" y="173"/>
                  </a:moveTo>
                  <a:lnTo>
                    <a:pt x="662" y="199"/>
                  </a:lnTo>
                  <a:lnTo>
                    <a:pt x="453" y="272"/>
                  </a:lnTo>
                  <a:lnTo>
                    <a:pt x="319" y="385"/>
                  </a:lnTo>
                  <a:lnTo>
                    <a:pt x="270" y="471"/>
                  </a:lnTo>
                  <a:lnTo>
                    <a:pt x="233" y="558"/>
                  </a:lnTo>
                  <a:lnTo>
                    <a:pt x="221" y="695"/>
                  </a:lnTo>
                  <a:lnTo>
                    <a:pt x="270" y="794"/>
                  </a:lnTo>
                  <a:lnTo>
                    <a:pt x="319" y="757"/>
                  </a:lnTo>
                  <a:lnTo>
                    <a:pt x="478" y="707"/>
                  </a:lnTo>
                  <a:lnTo>
                    <a:pt x="600" y="745"/>
                  </a:lnTo>
                  <a:lnTo>
                    <a:pt x="662" y="856"/>
                  </a:lnTo>
                  <a:lnTo>
                    <a:pt x="624" y="1005"/>
                  </a:lnTo>
                  <a:lnTo>
                    <a:pt x="575" y="1067"/>
                  </a:lnTo>
                  <a:lnTo>
                    <a:pt x="502" y="1104"/>
                  </a:lnTo>
                  <a:lnTo>
                    <a:pt x="417" y="1128"/>
                  </a:lnTo>
                  <a:lnTo>
                    <a:pt x="295" y="1104"/>
                  </a:lnTo>
                  <a:lnTo>
                    <a:pt x="208" y="1055"/>
                  </a:lnTo>
                  <a:lnTo>
                    <a:pt x="98" y="893"/>
                  </a:lnTo>
                  <a:lnTo>
                    <a:pt x="25" y="831"/>
                  </a:lnTo>
                  <a:lnTo>
                    <a:pt x="0" y="695"/>
                  </a:lnTo>
                  <a:lnTo>
                    <a:pt x="0" y="534"/>
                  </a:lnTo>
                  <a:lnTo>
                    <a:pt x="122" y="335"/>
                  </a:lnTo>
                  <a:lnTo>
                    <a:pt x="270" y="186"/>
                  </a:lnTo>
                  <a:lnTo>
                    <a:pt x="392" y="111"/>
                  </a:lnTo>
                  <a:lnTo>
                    <a:pt x="514" y="62"/>
                  </a:lnTo>
                  <a:lnTo>
                    <a:pt x="624" y="37"/>
                  </a:lnTo>
                  <a:lnTo>
                    <a:pt x="4162" y="37"/>
                  </a:lnTo>
                  <a:lnTo>
                    <a:pt x="4162" y="0"/>
                  </a:lnTo>
                  <a:lnTo>
                    <a:pt x="4162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1" name="Freeform 237">
              <a:extLst>
                <a:ext uri="{FF2B5EF4-FFF2-40B4-BE49-F238E27FC236}">
                  <a16:creationId xmlns:a16="http://schemas.microsoft.com/office/drawing/2014/main" id="{2B43DCAB-395E-4486-8224-832B3A074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6" y="677913"/>
              <a:ext cx="579722" cy="2746375"/>
            </a:xfrm>
            <a:custGeom>
              <a:avLst/>
              <a:gdLst>
                <a:gd name="T0" fmla="*/ 735 w 1053"/>
                <a:gd name="T1" fmla="*/ 286 h 5160"/>
                <a:gd name="T2" fmla="*/ 735 w 1053"/>
                <a:gd name="T3" fmla="*/ 223 h 5160"/>
                <a:gd name="T4" fmla="*/ 648 w 1053"/>
                <a:gd name="T5" fmla="*/ 173 h 5160"/>
                <a:gd name="T6" fmla="*/ 601 w 1053"/>
                <a:gd name="T7" fmla="*/ 149 h 5160"/>
                <a:gd name="T8" fmla="*/ 490 w 1053"/>
                <a:gd name="T9" fmla="*/ 161 h 5160"/>
                <a:gd name="T10" fmla="*/ 404 w 1053"/>
                <a:gd name="T11" fmla="*/ 223 h 5160"/>
                <a:gd name="T12" fmla="*/ 319 w 1053"/>
                <a:gd name="T13" fmla="*/ 310 h 5160"/>
                <a:gd name="T14" fmla="*/ 245 w 1053"/>
                <a:gd name="T15" fmla="*/ 409 h 5160"/>
                <a:gd name="T16" fmla="*/ 184 w 1053"/>
                <a:gd name="T17" fmla="*/ 509 h 5160"/>
                <a:gd name="T18" fmla="*/ 184 w 1053"/>
                <a:gd name="T19" fmla="*/ 620 h 5160"/>
                <a:gd name="T20" fmla="*/ 172 w 1053"/>
                <a:gd name="T21" fmla="*/ 5160 h 5160"/>
                <a:gd name="T22" fmla="*/ 0 w 1053"/>
                <a:gd name="T23" fmla="*/ 5160 h 5160"/>
                <a:gd name="T24" fmla="*/ 12 w 1053"/>
                <a:gd name="T25" fmla="*/ 707 h 5160"/>
                <a:gd name="T26" fmla="*/ 50 w 1053"/>
                <a:gd name="T27" fmla="*/ 422 h 5160"/>
                <a:gd name="T28" fmla="*/ 172 w 1053"/>
                <a:gd name="T29" fmla="*/ 236 h 5160"/>
                <a:gd name="T30" fmla="*/ 270 w 1053"/>
                <a:gd name="T31" fmla="*/ 112 h 5160"/>
                <a:gd name="T32" fmla="*/ 392 w 1053"/>
                <a:gd name="T33" fmla="*/ 37 h 5160"/>
                <a:gd name="T34" fmla="*/ 575 w 1053"/>
                <a:gd name="T35" fmla="*/ 0 h 5160"/>
                <a:gd name="T36" fmla="*/ 796 w 1053"/>
                <a:gd name="T37" fmla="*/ 37 h 5160"/>
                <a:gd name="T38" fmla="*/ 967 w 1053"/>
                <a:gd name="T39" fmla="*/ 149 h 5160"/>
                <a:gd name="T40" fmla="*/ 1029 w 1053"/>
                <a:gd name="T41" fmla="*/ 260 h 5160"/>
                <a:gd name="T42" fmla="*/ 1053 w 1053"/>
                <a:gd name="T43" fmla="*/ 397 h 5160"/>
                <a:gd name="T44" fmla="*/ 1004 w 1053"/>
                <a:gd name="T45" fmla="*/ 521 h 5160"/>
                <a:gd name="T46" fmla="*/ 906 w 1053"/>
                <a:gd name="T47" fmla="*/ 596 h 5160"/>
                <a:gd name="T48" fmla="*/ 772 w 1053"/>
                <a:gd name="T49" fmla="*/ 608 h 5160"/>
                <a:gd name="T50" fmla="*/ 661 w 1053"/>
                <a:gd name="T51" fmla="*/ 582 h 5160"/>
                <a:gd name="T52" fmla="*/ 625 w 1053"/>
                <a:gd name="T53" fmla="*/ 483 h 5160"/>
                <a:gd name="T54" fmla="*/ 625 w 1053"/>
                <a:gd name="T55" fmla="*/ 385 h 5160"/>
                <a:gd name="T56" fmla="*/ 661 w 1053"/>
                <a:gd name="T57" fmla="*/ 334 h 5160"/>
                <a:gd name="T58" fmla="*/ 747 w 1053"/>
                <a:gd name="T59" fmla="*/ 286 h 5160"/>
                <a:gd name="T60" fmla="*/ 747 w 1053"/>
                <a:gd name="T61" fmla="*/ 286 h 5160"/>
                <a:gd name="T62" fmla="*/ 735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735" y="286"/>
                  </a:moveTo>
                  <a:lnTo>
                    <a:pt x="735" y="223"/>
                  </a:lnTo>
                  <a:lnTo>
                    <a:pt x="648" y="173"/>
                  </a:lnTo>
                  <a:lnTo>
                    <a:pt x="601" y="149"/>
                  </a:lnTo>
                  <a:lnTo>
                    <a:pt x="490" y="161"/>
                  </a:lnTo>
                  <a:lnTo>
                    <a:pt x="404" y="223"/>
                  </a:lnTo>
                  <a:lnTo>
                    <a:pt x="319" y="310"/>
                  </a:lnTo>
                  <a:lnTo>
                    <a:pt x="245" y="409"/>
                  </a:lnTo>
                  <a:lnTo>
                    <a:pt x="184" y="509"/>
                  </a:lnTo>
                  <a:lnTo>
                    <a:pt x="184" y="620"/>
                  </a:lnTo>
                  <a:lnTo>
                    <a:pt x="172" y="5160"/>
                  </a:lnTo>
                  <a:lnTo>
                    <a:pt x="0" y="5160"/>
                  </a:lnTo>
                  <a:lnTo>
                    <a:pt x="12" y="707"/>
                  </a:lnTo>
                  <a:lnTo>
                    <a:pt x="50" y="422"/>
                  </a:lnTo>
                  <a:lnTo>
                    <a:pt x="172" y="236"/>
                  </a:lnTo>
                  <a:lnTo>
                    <a:pt x="270" y="112"/>
                  </a:lnTo>
                  <a:lnTo>
                    <a:pt x="392" y="37"/>
                  </a:lnTo>
                  <a:lnTo>
                    <a:pt x="575" y="0"/>
                  </a:lnTo>
                  <a:lnTo>
                    <a:pt x="796" y="37"/>
                  </a:lnTo>
                  <a:lnTo>
                    <a:pt x="967" y="149"/>
                  </a:lnTo>
                  <a:lnTo>
                    <a:pt x="1029" y="260"/>
                  </a:lnTo>
                  <a:lnTo>
                    <a:pt x="1053" y="397"/>
                  </a:lnTo>
                  <a:lnTo>
                    <a:pt x="1004" y="521"/>
                  </a:lnTo>
                  <a:lnTo>
                    <a:pt x="906" y="596"/>
                  </a:lnTo>
                  <a:lnTo>
                    <a:pt x="772" y="608"/>
                  </a:lnTo>
                  <a:lnTo>
                    <a:pt x="661" y="582"/>
                  </a:lnTo>
                  <a:lnTo>
                    <a:pt x="625" y="483"/>
                  </a:lnTo>
                  <a:lnTo>
                    <a:pt x="625" y="385"/>
                  </a:lnTo>
                  <a:lnTo>
                    <a:pt x="661" y="334"/>
                  </a:lnTo>
                  <a:lnTo>
                    <a:pt x="747" y="286"/>
                  </a:lnTo>
                  <a:lnTo>
                    <a:pt x="747" y="286"/>
                  </a:lnTo>
                  <a:lnTo>
                    <a:pt x="735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5" name="Freeform 242">
              <a:extLst>
                <a:ext uri="{FF2B5EF4-FFF2-40B4-BE49-F238E27FC236}">
                  <a16:creationId xmlns:a16="http://schemas.microsoft.com/office/drawing/2014/main" id="{C1167023-DDD9-4EDC-8C6B-CD6122A79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148353"/>
              <a:ext cx="294944" cy="302493"/>
            </a:xfrm>
            <a:custGeom>
              <a:avLst/>
              <a:gdLst>
                <a:gd name="T0" fmla="*/ 538 w 538"/>
                <a:gd name="T1" fmla="*/ 558 h 569"/>
                <a:gd name="T2" fmla="*/ 429 w 538"/>
                <a:gd name="T3" fmla="*/ 433 h 569"/>
                <a:gd name="T4" fmla="*/ 354 w 538"/>
                <a:gd name="T5" fmla="*/ 334 h 569"/>
                <a:gd name="T6" fmla="*/ 281 w 538"/>
                <a:gd name="T7" fmla="*/ 197 h 569"/>
                <a:gd name="T8" fmla="*/ 232 w 538"/>
                <a:gd name="T9" fmla="*/ 111 h 569"/>
                <a:gd name="T10" fmla="*/ 208 w 538"/>
                <a:gd name="T11" fmla="*/ 23 h 569"/>
                <a:gd name="T12" fmla="*/ 196 w 538"/>
                <a:gd name="T13" fmla="*/ 0 h 569"/>
                <a:gd name="T14" fmla="*/ 0 w 538"/>
                <a:gd name="T15" fmla="*/ 0 h 569"/>
                <a:gd name="T16" fmla="*/ 0 w 538"/>
                <a:gd name="T17" fmla="*/ 73 h 569"/>
                <a:gd name="T18" fmla="*/ 0 w 538"/>
                <a:gd name="T19" fmla="*/ 135 h 569"/>
                <a:gd name="T20" fmla="*/ 0 w 538"/>
                <a:gd name="T21" fmla="*/ 197 h 569"/>
                <a:gd name="T22" fmla="*/ 37 w 538"/>
                <a:gd name="T23" fmla="*/ 246 h 569"/>
                <a:gd name="T24" fmla="*/ 110 w 538"/>
                <a:gd name="T25" fmla="*/ 284 h 569"/>
                <a:gd name="T26" fmla="*/ 232 w 538"/>
                <a:gd name="T27" fmla="*/ 346 h 569"/>
                <a:gd name="T28" fmla="*/ 330 w 538"/>
                <a:gd name="T29" fmla="*/ 409 h 569"/>
                <a:gd name="T30" fmla="*/ 417 w 538"/>
                <a:gd name="T31" fmla="*/ 495 h 569"/>
                <a:gd name="T32" fmla="*/ 527 w 538"/>
                <a:gd name="T33" fmla="*/ 569 h 569"/>
                <a:gd name="T34" fmla="*/ 527 w 538"/>
                <a:gd name="T35" fmla="*/ 569 h 569"/>
                <a:gd name="T36" fmla="*/ 538 w 538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8" h="569">
                  <a:moveTo>
                    <a:pt x="538" y="558"/>
                  </a:moveTo>
                  <a:lnTo>
                    <a:pt x="429" y="433"/>
                  </a:lnTo>
                  <a:lnTo>
                    <a:pt x="354" y="334"/>
                  </a:lnTo>
                  <a:lnTo>
                    <a:pt x="281" y="197"/>
                  </a:lnTo>
                  <a:lnTo>
                    <a:pt x="232" y="111"/>
                  </a:lnTo>
                  <a:lnTo>
                    <a:pt x="208" y="23"/>
                  </a:lnTo>
                  <a:lnTo>
                    <a:pt x="196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0" y="135"/>
                  </a:lnTo>
                  <a:lnTo>
                    <a:pt x="0" y="197"/>
                  </a:lnTo>
                  <a:lnTo>
                    <a:pt x="37" y="246"/>
                  </a:lnTo>
                  <a:lnTo>
                    <a:pt x="110" y="284"/>
                  </a:lnTo>
                  <a:lnTo>
                    <a:pt x="232" y="346"/>
                  </a:lnTo>
                  <a:lnTo>
                    <a:pt x="330" y="409"/>
                  </a:lnTo>
                  <a:lnTo>
                    <a:pt x="417" y="495"/>
                  </a:lnTo>
                  <a:lnTo>
                    <a:pt x="527" y="569"/>
                  </a:lnTo>
                  <a:lnTo>
                    <a:pt x="527" y="569"/>
                  </a:lnTo>
                  <a:lnTo>
                    <a:pt x="538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6" name="Freeform 243">
              <a:extLst>
                <a:ext uri="{FF2B5EF4-FFF2-40B4-BE49-F238E27FC236}">
                  <a16:creationId xmlns:a16="http://schemas.microsoft.com/office/drawing/2014/main" id="{BECF8A40-C6A9-48CE-862A-A98304372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22" y="127051"/>
              <a:ext cx="154075" cy="298233"/>
            </a:xfrm>
            <a:custGeom>
              <a:avLst/>
              <a:gdLst>
                <a:gd name="T0" fmla="*/ 183 w 282"/>
                <a:gd name="T1" fmla="*/ 558 h 558"/>
                <a:gd name="T2" fmla="*/ 37 w 282"/>
                <a:gd name="T3" fmla="*/ 323 h 558"/>
                <a:gd name="T4" fmla="*/ 0 w 282"/>
                <a:gd name="T5" fmla="*/ 210 h 558"/>
                <a:gd name="T6" fmla="*/ 0 w 282"/>
                <a:gd name="T7" fmla="*/ 99 h 558"/>
                <a:gd name="T8" fmla="*/ 49 w 282"/>
                <a:gd name="T9" fmla="*/ 25 h 558"/>
                <a:gd name="T10" fmla="*/ 134 w 282"/>
                <a:gd name="T11" fmla="*/ 0 h 558"/>
                <a:gd name="T12" fmla="*/ 207 w 282"/>
                <a:gd name="T13" fmla="*/ 25 h 558"/>
                <a:gd name="T14" fmla="*/ 256 w 282"/>
                <a:gd name="T15" fmla="*/ 74 h 558"/>
                <a:gd name="T16" fmla="*/ 282 w 282"/>
                <a:gd name="T17" fmla="*/ 137 h 558"/>
                <a:gd name="T18" fmla="*/ 195 w 282"/>
                <a:gd name="T19" fmla="*/ 124 h 558"/>
                <a:gd name="T20" fmla="*/ 122 w 282"/>
                <a:gd name="T21" fmla="*/ 174 h 558"/>
                <a:gd name="T22" fmla="*/ 98 w 282"/>
                <a:gd name="T23" fmla="*/ 236 h 558"/>
                <a:gd name="T24" fmla="*/ 134 w 282"/>
                <a:gd name="T25" fmla="*/ 384 h 558"/>
                <a:gd name="T26" fmla="*/ 110 w 282"/>
                <a:gd name="T27" fmla="*/ 373 h 558"/>
                <a:gd name="T28" fmla="*/ 183 w 282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558">
                  <a:moveTo>
                    <a:pt x="183" y="558"/>
                  </a:moveTo>
                  <a:lnTo>
                    <a:pt x="37" y="323"/>
                  </a:lnTo>
                  <a:lnTo>
                    <a:pt x="0" y="210"/>
                  </a:lnTo>
                  <a:lnTo>
                    <a:pt x="0" y="99"/>
                  </a:lnTo>
                  <a:lnTo>
                    <a:pt x="49" y="25"/>
                  </a:lnTo>
                  <a:lnTo>
                    <a:pt x="134" y="0"/>
                  </a:lnTo>
                  <a:lnTo>
                    <a:pt x="207" y="25"/>
                  </a:lnTo>
                  <a:lnTo>
                    <a:pt x="256" y="74"/>
                  </a:lnTo>
                  <a:lnTo>
                    <a:pt x="282" y="137"/>
                  </a:lnTo>
                  <a:lnTo>
                    <a:pt x="195" y="124"/>
                  </a:lnTo>
                  <a:lnTo>
                    <a:pt x="122" y="174"/>
                  </a:lnTo>
                  <a:lnTo>
                    <a:pt x="98" y="236"/>
                  </a:lnTo>
                  <a:lnTo>
                    <a:pt x="134" y="384"/>
                  </a:lnTo>
                  <a:lnTo>
                    <a:pt x="110" y="373"/>
                  </a:lnTo>
                  <a:lnTo>
                    <a:pt x="183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7" name="Freeform 244">
              <a:extLst>
                <a:ext uri="{FF2B5EF4-FFF2-40B4-BE49-F238E27FC236}">
                  <a16:creationId xmlns:a16="http://schemas.microsoft.com/office/drawing/2014/main" id="{6991C1D6-3685-4E3F-A9FC-2B4FFDAED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04" y="139832"/>
              <a:ext cx="169483" cy="283321"/>
            </a:xfrm>
            <a:custGeom>
              <a:avLst/>
              <a:gdLst>
                <a:gd name="T0" fmla="*/ 24 w 306"/>
                <a:gd name="T1" fmla="*/ 533 h 533"/>
                <a:gd name="T2" fmla="*/ 0 w 306"/>
                <a:gd name="T3" fmla="*/ 260 h 533"/>
                <a:gd name="T4" fmla="*/ 37 w 306"/>
                <a:gd name="T5" fmla="*/ 124 h 533"/>
                <a:gd name="T6" fmla="*/ 122 w 306"/>
                <a:gd name="T7" fmla="*/ 36 h 533"/>
                <a:gd name="T8" fmla="*/ 197 w 306"/>
                <a:gd name="T9" fmla="*/ 0 h 533"/>
                <a:gd name="T10" fmla="*/ 294 w 306"/>
                <a:gd name="T11" fmla="*/ 24 h 533"/>
                <a:gd name="T12" fmla="*/ 306 w 306"/>
                <a:gd name="T13" fmla="*/ 61 h 533"/>
                <a:gd name="T14" fmla="*/ 306 w 306"/>
                <a:gd name="T15" fmla="*/ 173 h 533"/>
                <a:gd name="T16" fmla="*/ 184 w 306"/>
                <a:gd name="T17" fmla="*/ 161 h 533"/>
                <a:gd name="T18" fmla="*/ 134 w 306"/>
                <a:gd name="T19" fmla="*/ 185 h 533"/>
                <a:gd name="T20" fmla="*/ 61 w 306"/>
                <a:gd name="T21" fmla="*/ 223 h 533"/>
                <a:gd name="T22" fmla="*/ 49 w 306"/>
                <a:gd name="T23" fmla="*/ 260 h 533"/>
                <a:gd name="T24" fmla="*/ 24 w 306"/>
                <a:gd name="T25" fmla="*/ 359 h 533"/>
                <a:gd name="T26" fmla="*/ 24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4" y="533"/>
                  </a:moveTo>
                  <a:lnTo>
                    <a:pt x="0" y="260"/>
                  </a:lnTo>
                  <a:lnTo>
                    <a:pt x="37" y="124"/>
                  </a:lnTo>
                  <a:lnTo>
                    <a:pt x="122" y="36"/>
                  </a:lnTo>
                  <a:lnTo>
                    <a:pt x="197" y="0"/>
                  </a:lnTo>
                  <a:lnTo>
                    <a:pt x="294" y="24"/>
                  </a:lnTo>
                  <a:lnTo>
                    <a:pt x="306" y="61"/>
                  </a:lnTo>
                  <a:lnTo>
                    <a:pt x="306" y="173"/>
                  </a:lnTo>
                  <a:lnTo>
                    <a:pt x="184" y="161"/>
                  </a:lnTo>
                  <a:lnTo>
                    <a:pt x="134" y="185"/>
                  </a:lnTo>
                  <a:lnTo>
                    <a:pt x="61" y="223"/>
                  </a:lnTo>
                  <a:lnTo>
                    <a:pt x="49" y="260"/>
                  </a:lnTo>
                  <a:lnTo>
                    <a:pt x="24" y="359"/>
                  </a:lnTo>
                  <a:lnTo>
                    <a:pt x="24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8" name="Freeform 245">
              <a:extLst>
                <a:ext uri="{FF2B5EF4-FFF2-40B4-BE49-F238E27FC236}">
                  <a16:creationId xmlns:a16="http://schemas.microsoft.com/office/drawing/2014/main" id="{533AC587-48A8-4D71-8216-CDF04F7A4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55" y="457237"/>
              <a:ext cx="213505" cy="198112"/>
            </a:xfrm>
            <a:custGeom>
              <a:avLst/>
              <a:gdLst>
                <a:gd name="T0" fmla="*/ 0 w 391"/>
                <a:gd name="T1" fmla="*/ 236 h 373"/>
                <a:gd name="T2" fmla="*/ 0 w 391"/>
                <a:gd name="T3" fmla="*/ 25 h 373"/>
                <a:gd name="T4" fmla="*/ 49 w 391"/>
                <a:gd name="T5" fmla="*/ 0 h 373"/>
                <a:gd name="T6" fmla="*/ 220 w 391"/>
                <a:gd name="T7" fmla="*/ 0 h 373"/>
                <a:gd name="T8" fmla="*/ 257 w 391"/>
                <a:gd name="T9" fmla="*/ 112 h 373"/>
                <a:gd name="T10" fmla="*/ 293 w 391"/>
                <a:gd name="T11" fmla="*/ 198 h 373"/>
                <a:gd name="T12" fmla="*/ 368 w 391"/>
                <a:gd name="T13" fmla="*/ 323 h 373"/>
                <a:gd name="T14" fmla="*/ 391 w 391"/>
                <a:gd name="T15" fmla="*/ 361 h 373"/>
                <a:gd name="T16" fmla="*/ 391 w 391"/>
                <a:gd name="T17" fmla="*/ 373 h 373"/>
                <a:gd name="T18" fmla="*/ 270 w 391"/>
                <a:gd name="T19" fmla="*/ 311 h 373"/>
                <a:gd name="T20" fmla="*/ 220 w 391"/>
                <a:gd name="T21" fmla="*/ 261 h 373"/>
                <a:gd name="T22" fmla="*/ 49 w 391"/>
                <a:gd name="T23" fmla="*/ 248 h 373"/>
                <a:gd name="T24" fmla="*/ 49 w 391"/>
                <a:gd name="T25" fmla="*/ 248 h 373"/>
                <a:gd name="T26" fmla="*/ 0 w 391"/>
                <a:gd name="T27" fmla="*/ 236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1" h="373">
                  <a:moveTo>
                    <a:pt x="0" y="236"/>
                  </a:moveTo>
                  <a:lnTo>
                    <a:pt x="0" y="25"/>
                  </a:lnTo>
                  <a:lnTo>
                    <a:pt x="49" y="0"/>
                  </a:lnTo>
                  <a:lnTo>
                    <a:pt x="220" y="0"/>
                  </a:lnTo>
                  <a:lnTo>
                    <a:pt x="257" y="112"/>
                  </a:lnTo>
                  <a:lnTo>
                    <a:pt x="293" y="198"/>
                  </a:lnTo>
                  <a:lnTo>
                    <a:pt x="368" y="323"/>
                  </a:lnTo>
                  <a:lnTo>
                    <a:pt x="391" y="361"/>
                  </a:lnTo>
                  <a:lnTo>
                    <a:pt x="391" y="373"/>
                  </a:lnTo>
                  <a:lnTo>
                    <a:pt x="270" y="311"/>
                  </a:lnTo>
                  <a:lnTo>
                    <a:pt x="220" y="261"/>
                  </a:lnTo>
                  <a:lnTo>
                    <a:pt x="49" y="248"/>
                  </a:lnTo>
                  <a:lnTo>
                    <a:pt x="49" y="248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9" name="Freeform 246">
              <a:extLst>
                <a:ext uri="{FF2B5EF4-FFF2-40B4-BE49-F238E27FC236}">
                  <a16:creationId xmlns:a16="http://schemas.microsoft.com/office/drawing/2014/main" id="{59428254-1520-4DCE-8932-5B6C181A8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0" y="391200"/>
              <a:ext cx="290542" cy="125684"/>
            </a:xfrm>
            <a:custGeom>
              <a:avLst/>
              <a:gdLst>
                <a:gd name="T0" fmla="*/ 159 w 526"/>
                <a:gd name="T1" fmla="*/ 237 h 237"/>
                <a:gd name="T2" fmla="*/ 73 w 526"/>
                <a:gd name="T3" fmla="*/ 212 h 237"/>
                <a:gd name="T4" fmla="*/ 49 w 526"/>
                <a:gd name="T5" fmla="*/ 187 h 237"/>
                <a:gd name="T6" fmla="*/ 0 w 526"/>
                <a:gd name="T7" fmla="*/ 162 h 237"/>
                <a:gd name="T8" fmla="*/ 25 w 526"/>
                <a:gd name="T9" fmla="*/ 100 h 237"/>
                <a:gd name="T10" fmla="*/ 49 w 526"/>
                <a:gd name="T11" fmla="*/ 38 h 237"/>
                <a:gd name="T12" fmla="*/ 122 w 526"/>
                <a:gd name="T13" fmla="*/ 0 h 237"/>
                <a:gd name="T14" fmla="*/ 195 w 526"/>
                <a:gd name="T15" fmla="*/ 0 h 237"/>
                <a:gd name="T16" fmla="*/ 343 w 526"/>
                <a:gd name="T17" fmla="*/ 63 h 237"/>
                <a:gd name="T18" fmla="*/ 526 w 526"/>
                <a:gd name="T19" fmla="*/ 199 h 237"/>
                <a:gd name="T20" fmla="*/ 355 w 526"/>
                <a:gd name="T21" fmla="*/ 112 h 237"/>
                <a:gd name="T22" fmla="*/ 232 w 526"/>
                <a:gd name="T23" fmla="*/ 88 h 237"/>
                <a:gd name="T24" fmla="*/ 147 w 526"/>
                <a:gd name="T25" fmla="*/ 124 h 237"/>
                <a:gd name="T26" fmla="*/ 147 w 526"/>
                <a:gd name="T27" fmla="*/ 174 h 237"/>
                <a:gd name="T28" fmla="*/ 159 w 526"/>
                <a:gd name="T29" fmla="*/ 174 h 237"/>
                <a:gd name="T30" fmla="*/ 159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159" y="237"/>
                  </a:moveTo>
                  <a:lnTo>
                    <a:pt x="73" y="212"/>
                  </a:lnTo>
                  <a:lnTo>
                    <a:pt x="49" y="187"/>
                  </a:lnTo>
                  <a:lnTo>
                    <a:pt x="0" y="162"/>
                  </a:lnTo>
                  <a:lnTo>
                    <a:pt x="25" y="100"/>
                  </a:lnTo>
                  <a:lnTo>
                    <a:pt x="49" y="38"/>
                  </a:lnTo>
                  <a:lnTo>
                    <a:pt x="122" y="0"/>
                  </a:lnTo>
                  <a:lnTo>
                    <a:pt x="195" y="0"/>
                  </a:lnTo>
                  <a:lnTo>
                    <a:pt x="343" y="63"/>
                  </a:lnTo>
                  <a:lnTo>
                    <a:pt x="526" y="199"/>
                  </a:lnTo>
                  <a:lnTo>
                    <a:pt x="355" y="112"/>
                  </a:lnTo>
                  <a:lnTo>
                    <a:pt x="232" y="88"/>
                  </a:lnTo>
                  <a:lnTo>
                    <a:pt x="147" y="124"/>
                  </a:lnTo>
                  <a:lnTo>
                    <a:pt x="147" y="174"/>
                  </a:lnTo>
                  <a:lnTo>
                    <a:pt x="159" y="174"/>
                  </a:lnTo>
                  <a:lnTo>
                    <a:pt x="159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0" name="Freeform 247">
              <a:extLst>
                <a:ext uri="{FF2B5EF4-FFF2-40B4-BE49-F238E27FC236}">
                  <a16:creationId xmlns:a16="http://schemas.microsoft.com/office/drawing/2014/main" id="{B31131FB-E358-4CFB-9C6C-26A25CD7C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542447"/>
              <a:ext cx="275135" cy="172549"/>
            </a:xfrm>
            <a:custGeom>
              <a:avLst/>
              <a:gdLst>
                <a:gd name="T0" fmla="*/ 502 w 502"/>
                <a:gd name="T1" fmla="*/ 25 h 322"/>
                <a:gd name="T2" fmla="*/ 417 w 502"/>
                <a:gd name="T3" fmla="*/ 12 h 322"/>
                <a:gd name="T4" fmla="*/ 306 w 502"/>
                <a:gd name="T5" fmla="*/ 0 h 322"/>
                <a:gd name="T6" fmla="*/ 171 w 502"/>
                <a:gd name="T7" fmla="*/ 0 h 322"/>
                <a:gd name="T8" fmla="*/ 61 w 502"/>
                <a:gd name="T9" fmla="*/ 62 h 322"/>
                <a:gd name="T10" fmla="*/ 12 w 502"/>
                <a:gd name="T11" fmla="*/ 124 h 322"/>
                <a:gd name="T12" fmla="*/ 0 w 502"/>
                <a:gd name="T13" fmla="*/ 211 h 322"/>
                <a:gd name="T14" fmla="*/ 12 w 502"/>
                <a:gd name="T15" fmla="*/ 286 h 322"/>
                <a:gd name="T16" fmla="*/ 74 w 502"/>
                <a:gd name="T17" fmla="*/ 322 h 322"/>
                <a:gd name="T18" fmla="*/ 159 w 502"/>
                <a:gd name="T19" fmla="*/ 322 h 322"/>
                <a:gd name="T20" fmla="*/ 159 w 502"/>
                <a:gd name="T21" fmla="*/ 211 h 322"/>
                <a:gd name="T22" fmla="*/ 171 w 502"/>
                <a:gd name="T23" fmla="*/ 124 h 322"/>
                <a:gd name="T24" fmla="*/ 220 w 502"/>
                <a:gd name="T25" fmla="*/ 87 h 322"/>
                <a:gd name="T26" fmla="*/ 281 w 502"/>
                <a:gd name="T27" fmla="*/ 50 h 322"/>
                <a:gd name="T28" fmla="*/ 354 w 502"/>
                <a:gd name="T29" fmla="*/ 36 h 322"/>
                <a:gd name="T30" fmla="*/ 354 w 502"/>
                <a:gd name="T31" fmla="*/ 36 h 322"/>
                <a:gd name="T32" fmla="*/ 502 w 502"/>
                <a:gd name="T33" fmla="*/ 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2">
                  <a:moveTo>
                    <a:pt x="502" y="25"/>
                  </a:moveTo>
                  <a:lnTo>
                    <a:pt x="417" y="12"/>
                  </a:lnTo>
                  <a:lnTo>
                    <a:pt x="306" y="0"/>
                  </a:lnTo>
                  <a:lnTo>
                    <a:pt x="171" y="0"/>
                  </a:lnTo>
                  <a:lnTo>
                    <a:pt x="61" y="62"/>
                  </a:lnTo>
                  <a:lnTo>
                    <a:pt x="12" y="124"/>
                  </a:lnTo>
                  <a:lnTo>
                    <a:pt x="0" y="211"/>
                  </a:lnTo>
                  <a:lnTo>
                    <a:pt x="12" y="286"/>
                  </a:lnTo>
                  <a:lnTo>
                    <a:pt x="74" y="322"/>
                  </a:lnTo>
                  <a:lnTo>
                    <a:pt x="159" y="322"/>
                  </a:lnTo>
                  <a:lnTo>
                    <a:pt x="159" y="211"/>
                  </a:lnTo>
                  <a:lnTo>
                    <a:pt x="171" y="124"/>
                  </a:lnTo>
                  <a:lnTo>
                    <a:pt x="220" y="87"/>
                  </a:lnTo>
                  <a:lnTo>
                    <a:pt x="281" y="50"/>
                  </a:lnTo>
                  <a:lnTo>
                    <a:pt x="354" y="36"/>
                  </a:lnTo>
                  <a:lnTo>
                    <a:pt x="354" y="36"/>
                  </a:lnTo>
                  <a:lnTo>
                    <a:pt x="502" y="2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9" name="Gruppe 148">
            <a:extLst>
              <a:ext uri="{FF2B5EF4-FFF2-40B4-BE49-F238E27FC236}">
                <a16:creationId xmlns:a16="http://schemas.microsoft.com/office/drawing/2014/main" id="{63646857-CE35-4F1B-96EE-AEA0CF067186}"/>
              </a:ext>
            </a:extLst>
          </p:cNvPr>
          <p:cNvGrpSpPr/>
          <p:nvPr/>
        </p:nvGrpSpPr>
        <p:grpSpPr>
          <a:xfrm>
            <a:off x="6984000" y="4341022"/>
            <a:ext cx="2129603" cy="2483637"/>
            <a:chOff x="6102123" y="3425825"/>
            <a:chExt cx="2839471" cy="3311516"/>
          </a:xfrm>
        </p:grpSpPr>
        <p:sp>
          <p:nvSpPr>
            <p:cNvPr id="80" name="Freeform 225">
              <a:extLst>
                <a:ext uri="{FF2B5EF4-FFF2-40B4-BE49-F238E27FC236}">
                  <a16:creationId xmlns:a16="http://schemas.microsoft.com/office/drawing/2014/main" id="{03D64727-2E11-4E25-8E86-E7753E768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271" y="3425825"/>
              <a:ext cx="585743" cy="2746375"/>
            </a:xfrm>
            <a:custGeom>
              <a:avLst/>
              <a:gdLst>
                <a:gd name="T0" fmla="*/ 322 w 1062"/>
                <a:gd name="T1" fmla="*/ 4874 h 5160"/>
                <a:gd name="T2" fmla="*/ 322 w 1062"/>
                <a:gd name="T3" fmla="*/ 4936 h 5160"/>
                <a:gd name="T4" fmla="*/ 408 w 1062"/>
                <a:gd name="T5" fmla="*/ 4986 h 5160"/>
                <a:gd name="T6" fmla="*/ 457 w 1062"/>
                <a:gd name="T7" fmla="*/ 5011 h 5160"/>
                <a:gd name="T8" fmla="*/ 568 w 1062"/>
                <a:gd name="T9" fmla="*/ 4998 h 5160"/>
                <a:gd name="T10" fmla="*/ 655 w 1062"/>
                <a:gd name="T11" fmla="*/ 4936 h 5160"/>
                <a:gd name="T12" fmla="*/ 740 w 1062"/>
                <a:gd name="T13" fmla="*/ 4850 h 5160"/>
                <a:gd name="T14" fmla="*/ 815 w 1062"/>
                <a:gd name="T15" fmla="*/ 4749 h 5160"/>
                <a:gd name="T16" fmla="*/ 877 w 1062"/>
                <a:gd name="T17" fmla="*/ 4650 h 5160"/>
                <a:gd name="T18" fmla="*/ 877 w 1062"/>
                <a:gd name="T19" fmla="*/ 4539 h 5160"/>
                <a:gd name="T20" fmla="*/ 889 w 1062"/>
                <a:gd name="T21" fmla="*/ 0 h 5160"/>
                <a:gd name="T22" fmla="*/ 1062 w 1062"/>
                <a:gd name="T23" fmla="*/ 0 h 5160"/>
                <a:gd name="T24" fmla="*/ 1049 w 1062"/>
                <a:gd name="T25" fmla="*/ 4453 h 5160"/>
                <a:gd name="T26" fmla="*/ 1012 w 1062"/>
                <a:gd name="T27" fmla="*/ 4737 h 5160"/>
                <a:gd name="T28" fmla="*/ 889 w 1062"/>
                <a:gd name="T29" fmla="*/ 4924 h 5160"/>
                <a:gd name="T30" fmla="*/ 791 w 1062"/>
                <a:gd name="T31" fmla="*/ 5047 h 5160"/>
                <a:gd name="T32" fmla="*/ 667 w 1062"/>
                <a:gd name="T33" fmla="*/ 5122 h 5160"/>
                <a:gd name="T34" fmla="*/ 482 w 1062"/>
                <a:gd name="T35" fmla="*/ 5160 h 5160"/>
                <a:gd name="T36" fmla="*/ 259 w 1062"/>
                <a:gd name="T37" fmla="*/ 5122 h 5160"/>
                <a:gd name="T38" fmla="*/ 87 w 1062"/>
                <a:gd name="T39" fmla="*/ 5011 h 5160"/>
                <a:gd name="T40" fmla="*/ 25 w 1062"/>
                <a:gd name="T41" fmla="*/ 4900 h 5160"/>
                <a:gd name="T42" fmla="*/ 0 w 1062"/>
                <a:gd name="T43" fmla="*/ 4763 h 5160"/>
                <a:gd name="T44" fmla="*/ 49 w 1062"/>
                <a:gd name="T45" fmla="*/ 4638 h 5160"/>
                <a:gd name="T46" fmla="*/ 148 w 1062"/>
                <a:gd name="T47" fmla="*/ 4564 h 5160"/>
                <a:gd name="T48" fmla="*/ 285 w 1062"/>
                <a:gd name="T49" fmla="*/ 4552 h 5160"/>
                <a:gd name="T50" fmla="*/ 396 w 1062"/>
                <a:gd name="T51" fmla="*/ 4576 h 5160"/>
                <a:gd name="T52" fmla="*/ 433 w 1062"/>
                <a:gd name="T53" fmla="*/ 4676 h 5160"/>
                <a:gd name="T54" fmla="*/ 433 w 1062"/>
                <a:gd name="T55" fmla="*/ 4775 h 5160"/>
                <a:gd name="T56" fmla="*/ 396 w 1062"/>
                <a:gd name="T57" fmla="*/ 4825 h 5160"/>
                <a:gd name="T58" fmla="*/ 309 w 1062"/>
                <a:gd name="T59" fmla="*/ 4874 h 5160"/>
                <a:gd name="T60" fmla="*/ 309 w 1062"/>
                <a:gd name="T61" fmla="*/ 4874 h 5160"/>
                <a:gd name="T62" fmla="*/ 322 w 1062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2" h="5160">
                  <a:moveTo>
                    <a:pt x="322" y="4874"/>
                  </a:moveTo>
                  <a:lnTo>
                    <a:pt x="322" y="4936"/>
                  </a:lnTo>
                  <a:lnTo>
                    <a:pt x="408" y="4986"/>
                  </a:lnTo>
                  <a:lnTo>
                    <a:pt x="457" y="5011"/>
                  </a:lnTo>
                  <a:lnTo>
                    <a:pt x="568" y="4998"/>
                  </a:lnTo>
                  <a:lnTo>
                    <a:pt x="655" y="4936"/>
                  </a:lnTo>
                  <a:lnTo>
                    <a:pt x="740" y="4850"/>
                  </a:lnTo>
                  <a:lnTo>
                    <a:pt x="815" y="4749"/>
                  </a:lnTo>
                  <a:lnTo>
                    <a:pt x="877" y="4650"/>
                  </a:lnTo>
                  <a:lnTo>
                    <a:pt x="877" y="4539"/>
                  </a:lnTo>
                  <a:lnTo>
                    <a:pt x="889" y="0"/>
                  </a:lnTo>
                  <a:lnTo>
                    <a:pt x="1062" y="0"/>
                  </a:lnTo>
                  <a:lnTo>
                    <a:pt x="1049" y="4453"/>
                  </a:lnTo>
                  <a:lnTo>
                    <a:pt x="1012" y="4737"/>
                  </a:lnTo>
                  <a:lnTo>
                    <a:pt x="889" y="4924"/>
                  </a:lnTo>
                  <a:lnTo>
                    <a:pt x="791" y="5047"/>
                  </a:lnTo>
                  <a:lnTo>
                    <a:pt x="667" y="5122"/>
                  </a:lnTo>
                  <a:lnTo>
                    <a:pt x="482" y="5160"/>
                  </a:lnTo>
                  <a:lnTo>
                    <a:pt x="259" y="5122"/>
                  </a:lnTo>
                  <a:lnTo>
                    <a:pt x="87" y="5011"/>
                  </a:lnTo>
                  <a:lnTo>
                    <a:pt x="25" y="4900"/>
                  </a:lnTo>
                  <a:lnTo>
                    <a:pt x="0" y="4763"/>
                  </a:lnTo>
                  <a:lnTo>
                    <a:pt x="49" y="4638"/>
                  </a:lnTo>
                  <a:lnTo>
                    <a:pt x="148" y="4564"/>
                  </a:lnTo>
                  <a:lnTo>
                    <a:pt x="285" y="4552"/>
                  </a:lnTo>
                  <a:lnTo>
                    <a:pt x="396" y="4576"/>
                  </a:lnTo>
                  <a:lnTo>
                    <a:pt x="433" y="4676"/>
                  </a:lnTo>
                  <a:lnTo>
                    <a:pt x="433" y="4775"/>
                  </a:lnTo>
                  <a:lnTo>
                    <a:pt x="396" y="4825"/>
                  </a:lnTo>
                  <a:lnTo>
                    <a:pt x="309" y="4874"/>
                  </a:lnTo>
                  <a:lnTo>
                    <a:pt x="309" y="4874"/>
                  </a:lnTo>
                  <a:lnTo>
                    <a:pt x="322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7" name="Freeform 229">
              <a:extLst>
                <a:ext uri="{FF2B5EF4-FFF2-40B4-BE49-F238E27FC236}">
                  <a16:creationId xmlns:a16="http://schemas.microsoft.com/office/drawing/2014/main" id="{A57C72EF-3C45-4AAF-BCE5-F78D3D940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123" y="6136775"/>
              <a:ext cx="2310218" cy="600566"/>
            </a:xfrm>
            <a:custGeom>
              <a:avLst/>
              <a:gdLst>
                <a:gd name="T0" fmla="*/ 0 w 4196"/>
                <a:gd name="T1" fmla="*/ 955 h 1128"/>
                <a:gd name="T2" fmla="*/ 3529 w 4196"/>
                <a:gd name="T3" fmla="*/ 929 h 1128"/>
                <a:gd name="T4" fmla="*/ 3739 w 4196"/>
                <a:gd name="T5" fmla="*/ 856 h 1128"/>
                <a:gd name="T6" fmla="*/ 3875 w 4196"/>
                <a:gd name="T7" fmla="*/ 744 h 1128"/>
                <a:gd name="T8" fmla="*/ 3924 w 4196"/>
                <a:gd name="T9" fmla="*/ 657 h 1128"/>
                <a:gd name="T10" fmla="*/ 3961 w 4196"/>
                <a:gd name="T11" fmla="*/ 570 h 1128"/>
                <a:gd name="T12" fmla="*/ 3974 w 4196"/>
                <a:gd name="T13" fmla="*/ 434 h 1128"/>
                <a:gd name="T14" fmla="*/ 3924 w 4196"/>
                <a:gd name="T15" fmla="*/ 335 h 1128"/>
                <a:gd name="T16" fmla="*/ 3875 w 4196"/>
                <a:gd name="T17" fmla="*/ 371 h 1128"/>
                <a:gd name="T18" fmla="*/ 3715 w 4196"/>
                <a:gd name="T19" fmla="*/ 422 h 1128"/>
                <a:gd name="T20" fmla="*/ 3591 w 4196"/>
                <a:gd name="T21" fmla="*/ 384 h 1128"/>
                <a:gd name="T22" fmla="*/ 3529 w 4196"/>
                <a:gd name="T23" fmla="*/ 273 h 1128"/>
                <a:gd name="T24" fmla="*/ 3566 w 4196"/>
                <a:gd name="T25" fmla="*/ 124 h 1128"/>
                <a:gd name="T26" fmla="*/ 3616 w 4196"/>
                <a:gd name="T27" fmla="*/ 61 h 1128"/>
                <a:gd name="T28" fmla="*/ 3690 w 4196"/>
                <a:gd name="T29" fmla="*/ 25 h 1128"/>
                <a:gd name="T30" fmla="*/ 3776 w 4196"/>
                <a:gd name="T31" fmla="*/ 0 h 1128"/>
                <a:gd name="T32" fmla="*/ 3899 w 4196"/>
                <a:gd name="T33" fmla="*/ 25 h 1128"/>
                <a:gd name="T34" fmla="*/ 3986 w 4196"/>
                <a:gd name="T35" fmla="*/ 75 h 1128"/>
                <a:gd name="T36" fmla="*/ 4097 w 4196"/>
                <a:gd name="T37" fmla="*/ 236 h 1128"/>
                <a:gd name="T38" fmla="*/ 4171 w 4196"/>
                <a:gd name="T39" fmla="*/ 297 h 1128"/>
                <a:gd name="T40" fmla="*/ 4196 w 4196"/>
                <a:gd name="T41" fmla="*/ 434 h 1128"/>
                <a:gd name="T42" fmla="*/ 4196 w 4196"/>
                <a:gd name="T43" fmla="*/ 595 h 1128"/>
                <a:gd name="T44" fmla="*/ 4073 w 4196"/>
                <a:gd name="T45" fmla="*/ 794 h 1128"/>
                <a:gd name="T46" fmla="*/ 3924 w 4196"/>
                <a:gd name="T47" fmla="*/ 942 h 1128"/>
                <a:gd name="T48" fmla="*/ 3801 w 4196"/>
                <a:gd name="T49" fmla="*/ 1017 h 1128"/>
                <a:gd name="T50" fmla="*/ 3677 w 4196"/>
                <a:gd name="T51" fmla="*/ 1066 h 1128"/>
                <a:gd name="T52" fmla="*/ 3566 w 4196"/>
                <a:gd name="T53" fmla="*/ 1092 h 1128"/>
                <a:gd name="T54" fmla="*/ 0 w 4196"/>
                <a:gd name="T55" fmla="*/ 1092 h 1128"/>
                <a:gd name="T56" fmla="*/ 0 w 4196"/>
                <a:gd name="T57" fmla="*/ 1128 h 1128"/>
                <a:gd name="T58" fmla="*/ 0 w 4196"/>
                <a:gd name="T59" fmla="*/ 955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6" h="1128">
                  <a:moveTo>
                    <a:pt x="0" y="955"/>
                  </a:moveTo>
                  <a:lnTo>
                    <a:pt x="3529" y="929"/>
                  </a:lnTo>
                  <a:lnTo>
                    <a:pt x="3739" y="856"/>
                  </a:lnTo>
                  <a:lnTo>
                    <a:pt x="3875" y="744"/>
                  </a:lnTo>
                  <a:lnTo>
                    <a:pt x="3924" y="657"/>
                  </a:lnTo>
                  <a:lnTo>
                    <a:pt x="3961" y="570"/>
                  </a:lnTo>
                  <a:lnTo>
                    <a:pt x="3974" y="434"/>
                  </a:lnTo>
                  <a:lnTo>
                    <a:pt x="3924" y="335"/>
                  </a:lnTo>
                  <a:lnTo>
                    <a:pt x="3875" y="371"/>
                  </a:lnTo>
                  <a:lnTo>
                    <a:pt x="3715" y="422"/>
                  </a:lnTo>
                  <a:lnTo>
                    <a:pt x="3591" y="384"/>
                  </a:lnTo>
                  <a:lnTo>
                    <a:pt x="3529" y="273"/>
                  </a:lnTo>
                  <a:lnTo>
                    <a:pt x="3566" y="124"/>
                  </a:lnTo>
                  <a:lnTo>
                    <a:pt x="3616" y="61"/>
                  </a:lnTo>
                  <a:lnTo>
                    <a:pt x="3690" y="25"/>
                  </a:lnTo>
                  <a:lnTo>
                    <a:pt x="3776" y="0"/>
                  </a:lnTo>
                  <a:lnTo>
                    <a:pt x="3899" y="25"/>
                  </a:lnTo>
                  <a:lnTo>
                    <a:pt x="3986" y="75"/>
                  </a:lnTo>
                  <a:lnTo>
                    <a:pt x="4097" y="236"/>
                  </a:lnTo>
                  <a:lnTo>
                    <a:pt x="4171" y="297"/>
                  </a:lnTo>
                  <a:lnTo>
                    <a:pt x="4196" y="434"/>
                  </a:lnTo>
                  <a:lnTo>
                    <a:pt x="4196" y="595"/>
                  </a:lnTo>
                  <a:lnTo>
                    <a:pt x="4073" y="794"/>
                  </a:lnTo>
                  <a:lnTo>
                    <a:pt x="3924" y="942"/>
                  </a:lnTo>
                  <a:lnTo>
                    <a:pt x="3801" y="1017"/>
                  </a:lnTo>
                  <a:lnTo>
                    <a:pt x="3677" y="1066"/>
                  </a:lnTo>
                  <a:lnTo>
                    <a:pt x="3566" y="1092"/>
                  </a:lnTo>
                  <a:lnTo>
                    <a:pt x="0" y="1092"/>
                  </a:lnTo>
                  <a:lnTo>
                    <a:pt x="0" y="1128"/>
                  </a:lnTo>
                  <a:lnTo>
                    <a:pt x="0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8" name="Freeform 250">
              <a:extLst>
                <a:ext uri="{FF2B5EF4-FFF2-40B4-BE49-F238E27FC236}">
                  <a16:creationId xmlns:a16="http://schemas.microsoft.com/office/drawing/2014/main" id="{E32A096D-56E2-480E-9416-F9C3B05EC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801" y="6394140"/>
              <a:ext cx="297568" cy="302329"/>
            </a:xfrm>
            <a:custGeom>
              <a:avLst/>
              <a:gdLst>
                <a:gd name="T0" fmla="*/ 0 w 543"/>
                <a:gd name="T1" fmla="*/ 11 h 569"/>
                <a:gd name="T2" fmla="*/ 110 w 543"/>
                <a:gd name="T3" fmla="*/ 136 h 569"/>
                <a:gd name="T4" fmla="*/ 185 w 543"/>
                <a:gd name="T5" fmla="*/ 235 h 569"/>
                <a:gd name="T6" fmla="*/ 259 w 543"/>
                <a:gd name="T7" fmla="*/ 371 h 569"/>
                <a:gd name="T8" fmla="*/ 308 w 543"/>
                <a:gd name="T9" fmla="*/ 458 h 569"/>
                <a:gd name="T10" fmla="*/ 332 w 543"/>
                <a:gd name="T11" fmla="*/ 546 h 569"/>
                <a:gd name="T12" fmla="*/ 345 w 543"/>
                <a:gd name="T13" fmla="*/ 569 h 569"/>
                <a:gd name="T14" fmla="*/ 543 w 543"/>
                <a:gd name="T15" fmla="*/ 569 h 569"/>
                <a:gd name="T16" fmla="*/ 543 w 543"/>
                <a:gd name="T17" fmla="*/ 496 h 569"/>
                <a:gd name="T18" fmla="*/ 543 w 543"/>
                <a:gd name="T19" fmla="*/ 434 h 569"/>
                <a:gd name="T20" fmla="*/ 543 w 543"/>
                <a:gd name="T21" fmla="*/ 371 h 569"/>
                <a:gd name="T22" fmla="*/ 506 w 543"/>
                <a:gd name="T23" fmla="*/ 323 h 569"/>
                <a:gd name="T24" fmla="*/ 431 w 543"/>
                <a:gd name="T25" fmla="*/ 285 h 569"/>
                <a:gd name="T26" fmla="*/ 308 w 543"/>
                <a:gd name="T27" fmla="*/ 222 h 569"/>
                <a:gd name="T28" fmla="*/ 209 w 543"/>
                <a:gd name="T29" fmla="*/ 160 h 569"/>
                <a:gd name="T30" fmla="*/ 122 w 543"/>
                <a:gd name="T31" fmla="*/ 73 h 569"/>
                <a:gd name="T32" fmla="*/ 11 w 543"/>
                <a:gd name="T33" fmla="*/ 0 h 569"/>
                <a:gd name="T34" fmla="*/ 11 w 543"/>
                <a:gd name="T35" fmla="*/ 0 h 569"/>
                <a:gd name="T36" fmla="*/ 0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0" y="11"/>
                  </a:moveTo>
                  <a:lnTo>
                    <a:pt x="110" y="136"/>
                  </a:lnTo>
                  <a:lnTo>
                    <a:pt x="185" y="235"/>
                  </a:lnTo>
                  <a:lnTo>
                    <a:pt x="259" y="371"/>
                  </a:lnTo>
                  <a:lnTo>
                    <a:pt x="308" y="458"/>
                  </a:lnTo>
                  <a:lnTo>
                    <a:pt x="332" y="546"/>
                  </a:lnTo>
                  <a:lnTo>
                    <a:pt x="345" y="569"/>
                  </a:lnTo>
                  <a:lnTo>
                    <a:pt x="543" y="569"/>
                  </a:lnTo>
                  <a:lnTo>
                    <a:pt x="543" y="496"/>
                  </a:lnTo>
                  <a:lnTo>
                    <a:pt x="543" y="434"/>
                  </a:lnTo>
                  <a:lnTo>
                    <a:pt x="543" y="371"/>
                  </a:lnTo>
                  <a:lnTo>
                    <a:pt x="506" y="323"/>
                  </a:lnTo>
                  <a:lnTo>
                    <a:pt x="431" y="285"/>
                  </a:lnTo>
                  <a:lnTo>
                    <a:pt x="308" y="222"/>
                  </a:lnTo>
                  <a:lnTo>
                    <a:pt x="209" y="160"/>
                  </a:lnTo>
                  <a:lnTo>
                    <a:pt x="122" y="7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9" name="Freeform 251">
              <a:extLst>
                <a:ext uri="{FF2B5EF4-FFF2-40B4-BE49-F238E27FC236}">
                  <a16:creationId xmlns:a16="http://schemas.microsoft.com/office/drawing/2014/main" id="{3AB1063D-DA8F-454D-8556-02856C97B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020" y="6421818"/>
              <a:ext cx="156499" cy="298071"/>
            </a:xfrm>
            <a:custGeom>
              <a:avLst/>
              <a:gdLst>
                <a:gd name="T0" fmla="*/ 97 w 283"/>
                <a:gd name="T1" fmla="*/ 0 h 558"/>
                <a:gd name="T2" fmla="*/ 246 w 283"/>
                <a:gd name="T3" fmla="*/ 235 h 558"/>
                <a:gd name="T4" fmla="*/ 283 w 283"/>
                <a:gd name="T5" fmla="*/ 348 h 558"/>
                <a:gd name="T6" fmla="*/ 283 w 283"/>
                <a:gd name="T7" fmla="*/ 459 h 558"/>
                <a:gd name="T8" fmla="*/ 234 w 283"/>
                <a:gd name="T9" fmla="*/ 533 h 558"/>
                <a:gd name="T10" fmla="*/ 147 w 283"/>
                <a:gd name="T11" fmla="*/ 558 h 558"/>
                <a:gd name="T12" fmla="*/ 74 w 283"/>
                <a:gd name="T13" fmla="*/ 533 h 558"/>
                <a:gd name="T14" fmla="*/ 24 w 283"/>
                <a:gd name="T15" fmla="*/ 484 h 558"/>
                <a:gd name="T16" fmla="*/ 0 w 283"/>
                <a:gd name="T17" fmla="*/ 421 h 558"/>
                <a:gd name="T18" fmla="*/ 85 w 283"/>
                <a:gd name="T19" fmla="*/ 434 h 558"/>
                <a:gd name="T20" fmla="*/ 160 w 283"/>
                <a:gd name="T21" fmla="*/ 384 h 558"/>
                <a:gd name="T22" fmla="*/ 184 w 283"/>
                <a:gd name="T23" fmla="*/ 322 h 558"/>
                <a:gd name="T24" fmla="*/ 147 w 283"/>
                <a:gd name="T25" fmla="*/ 174 h 558"/>
                <a:gd name="T26" fmla="*/ 172 w 283"/>
                <a:gd name="T27" fmla="*/ 185 h 558"/>
                <a:gd name="T28" fmla="*/ 97 w 283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558">
                  <a:moveTo>
                    <a:pt x="97" y="0"/>
                  </a:moveTo>
                  <a:lnTo>
                    <a:pt x="246" y="235"/>
                  </a:lnTo>
                  <a:lnTo>
                    <a:pt x="283" y="348"/>
                  </a:lnTo>
                  <a:lnTo>
                    <a:pt x="283" y="459"/>
                  </a:lnTo>
                  <a:lnTo>
                    <a:pt x="234" y="533"/>
                  </a:lnTo>
                  <a:lnTo>
                    <a:pt x="147" y="558"/>
                  </a:lnTo>
                  <a:lnTo>
                    <a:pt x="74" y="533"/>
                  </a:lnTo>
                  <a:lnTo>
                    <a:pt x="24" y="484"/>
                  </a:lnTo>
                  <a:lnTo>
                    <a:pt x="0" y="421"/>
                  </a:lnTo>
                  <a:lnTo>
                    <a:pt x="85" y="434"/>
                  </a:lnTo>
                  <a:lnTo>
                    <a:pt x="160" y="384"/>
                  </a:lnTo>
                  <a:lnTo>
                    <a:pt x="184" y="322"/>
                  </a:lnTo>
                  <a:lnTo>
                    <a:pt x="147" y="174"/>
                  </a:lnTo>
                  <a:lnTo>
                    <a:pt x="172" y="18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0" name="Freeform 252">
              <a:extLst>
                <a:ext uri="{FF2B5EF4-FFF2-40B4-BE49-F238E27FC236}">
                  <a16:creationId xmlns:a16="http://schemas.microsoft.com/office/drawing/2014/main" id="{5633A0C5-A686-438C-96A7-151FAB485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0866" y="6421818"/>
              <a:ext cx="169724" cy="285297"/>
            </a:xfrm>
            <a:custGeom>
              <a:avLst/>
              <a:gdLst>
                <a:gd name="T0" fmla="*/ 284 w 309"/>
                <a:gd name="T1" fmla="*/ 0 h 533"/>
                <a:gd name="T2" fmla="*/ 309 w 309"/>
                <a:gd name="T3" fmla="*/ 273 h 533"/>
                <a:gd name="T4" fmla="*/ 272 w 309"/>
                <a:gd name="T5" fmla="*/ 409 h 533"/>
                <a:gd name="T6" fmla="*/ 185 w 309"/>
                <a:gd name="T7" fmla="*/ 497 h 533"/>
                <a:gd name="T8" fmla="*/ 111 w 309"/>
                <a:gd name="T9" fmla="*/ 533 h 533"/>
                <a:gd name="T10" fmla="*/ 12 w 309"/>
                <a:gd name="T11" fmla="*/ 509 h 533"/>
                <a:gd name="T12" fmla="*/ 0 w 309"/>
                <a:gd name="T13" fmla="*/ 472 h 533"/>
                <a:gd name="T14" fmla="*/ 0 w 309"/>
                <a:gd name="T15" fmla="*/ 360 h 533"/>
                <a:gd name="T16" fmla="*/ 123 w 309"/>
                <a:gd name="T17" fmla="*/ 372 h 533"/>
                <a:gd name="T18" fmla="*/ 173 w 309"/>
                <a:gd name="T19" fmla="*/ 348 h 533"/>
                <a:gd name="T20" fmla="*/ 246 w 309"/>
                <a:gd name="T21" fmla="*/ 310 h 533"/>
                <a:gd name="T22" fmla="*/ 259 w 309"/>
                <a:gd name="T23" fmla="*/ 273 h 533"/>
                <a:gd name="T24" fmla="*/ 284 w 309"/>
                <a:gd name="T25" fmla="*/ 174 h 533"/>
                <a:gd name="T26" fmla="*/ 284 w 309"/>
                <a:gd name="T2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3">
                  <a:moveTo>
                    <a:pt x="284" y="0"/>
                  </a:moveTo>
                  <a:lnTo>
                    <a:pt x="309" y="273"/>
                  </a:lnTo>
                  <a:lnTo>
                    <a:pt x="272" y="409"/>
                  </a:lnTo>
                  <a:lnTo>
                    <a:pt x="185" y="497"/>
                  </a:lnTo>
                  <a:lnTo>
                    <a:pt x="111" y="533"/>
                  </a:lnTo>
                  <a:lnTo>
                    <a:pt x="12" y="509"/>
                  </a:lnTo>
                  <a:lnTo>
                    <a:pt x="0" y="472"/>
                  </a:lnTo>
                  <a:lnTo>
                    <a:pt x="0" y="360"/>
                  </a:lnTo>
                  <a:lnTo>
                    <a:pt x="123" y="372"/>
                  </a:lnTo>
                  <a:lnTo>
                    <a:pt x="173" y="348"/>
                  </a:lnTo>
                  <a:lnTo>
                    <a:pt x="246" y="310"/>
                  </a:lnTo>
                  <a:lnTo>
                    <a:pt x="259" y="273"/>
                  </a:lnTo>
                  <a:lnTo>
                    <a:pt x="284" y="174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1" name="Freeform 253">
              <a:extLst>
                <a:ext uri="{FF2B5EF4-FFF2-40B4-BE49-F238E27FC236}">
                  <a16:creationId xmlns:a16="http://schemas.microsoft.com/office/drawing/2014/main" id="{7959C355-DAA1-4E29-ADD2-FAB67C8BE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971" y="6191877"/>
              <a:ext cx="218217" cy="198004"/>
            </a:xfrm>
            <a:custGeom>
              <a:avLst/>
              <a:gdLst>
                <a:gd name="T0" fmla="*/ 396 w 396"/>
                <a:gd name="T1" fmla="*/ 137 h 372"/>
                <a:gd name="T2" fmla="*/ 396 w 396"/>
                <a:gd name="T3" fmla="*/ 348 h 372"/>
                <a:gd name="T4" fmla="*/ 345 w 396"/>
                <a:gd name="T5" fmla="*/ 372 h 372"/>
                <a:gd name="T6" fmla="*/ 173 w 396"/>
                <a:gd name="T7" fmla="*/ 372 h 372"/>
                <a:gd name="T8" fmla="*/ 135 w 396"/>
                <a:gd name="T9" fmla="*/ 261 h 372"/>
                <a:gd name="T10" fmla="*/ 99 w 396"/>
                <a:gd name="T11" fmla="*/ 175 h 372"/>
                <a:gd name="T12" fmla="*/ 24 w 396"/>
                <a:gd name="T13" fmla="*/ 50 h 372"/>
                <a:gd name="T14" fmla="*/ 0 w 396"/>
                <a:gd name="T15" fmla="*/ 12 h 372"/>
                <a:gd name="T16" fmla="*/ 0 w 396"/>
                <a:gd name="T17" fmla="*/ 0 h 372"/>
                <a:gd name="T18" fmla="*/ 123 w 396"/>
                <a:gd name="T19" fmla="*/ 62 h 372"/>
                <a:gd name="T20" fmla="*/ 173 w 396"/>
                <a:gd name="T21" fmla="*/ 112 h 372"/>
                <a:gd name="T22" fmla="*/ 345 w 396"/>
                <a:gd name="T23" fmla="*/ 125 h 372"/>
                <a:gd name="T24" fmla="*/ 345 w 396"/>
                <a:gd name="T25" fmla="*/ 125 h 372"/>
                <a:gd name="T26" fmla="*/ 396 w 396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" h="372">
                  <a:moveTo>
                    <a:pt x="396" y="137"/>
                  </a:moveTo>
                  <a:lnTo>
                    <a:pt x="396" y="348"/>
                  </a:lnTo>
                  <a:lnTo>
                    <a:pt x="345" y="372"/>
                  </a:lnTo>
                  <a:lnTo>
                    <a:pt x="173" y="372"/>
                  </a:lnTo>
                  <a:lnTo>
                    <a:pt x="135" y="261"/>
                  </a:lnTo>
                  <a:lnTo>
                    <a:pt x="99" y="175"/>
                  </a:lnTo>
                  <a:lnTo>
                    <a:pt x="24" y="5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3" y="62"/>
                  </a:lnTo>
                  <a:lnTo>
                    <a:pt x="173" y="112"/>
                  </a:lnTo>
                  <a:lnTo>
                    <a:pt x="345" y="125"/>
                  </a:lnTo>
                  <a:lnTo>
                    <a:pt x="345" y="125"/>
                  </a:lnTo>
                  <a:lnTo>
                    <a:pt x="396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2" name="Freeform 254">
              <a:extLst>
                <a:ext uri="{FF2B5EF4-FFF2-40B4-BE49-F238E27FC236}">
                  <a16:creationId xmlns:a16="http://schemas.microsoft.com/office/drawing/2014/main" id="{7FBF2287-DF54-415C-818F-01BC28134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8434" y="6330268"/>
              <a:ext cx="293160" cy="125616"/>
            </a:xfrm>
            <a:custGeom>
              <a:avLst/>
              <a:gdLst>
                <a:gd name="T0" fmla="*/ 370 w 531"/>
                <a:gd name="T1" fmla="*/ 0 h 237"/>
                <a:gd name="T2" fmla="*/ 458 w 531"/>
                <a:gd name="T3" fmla="*/ 25 h 237"/>
                <a:gd name="T4" fmla="*/ 481 w 531"/>
                <a:gd name="T5" fmla="*/ 50 h 237"/>
                <a:gd name="T6" fmla="*/ 531 w 531"/>
                <a:gd name="T7" fmla="*/ 75 h 237"/>
                <a:gd name="T8" fmla="*/ 507 w 531"/>
                <a:gd name="T9" fmla="*/ 137 h 237"/>
                <a:gd name="T10" fmla="*/ 481 w 531"/>
                <a:gd name="T11" fmla="*/ 199 h 237"/>
                <a:gd name="T12" fmla="*/ 408 w 531"/>
                <a:gd name="T13" fmla="*/ 237 h 237"/>
                <a:gd name="T14" fmla="*/ 333 w 531"/>
                <a:gd name="T15" fmla="*/ 237 h 237"/>
                <a:gd name="T16" fmla="*/ 185 w 531"/>
                <a:gd name="T17" fmla="*/ 174 h 237"/>
                <a:gd name="T18" fmla="*/ 0 w 531"/>
                <a:gd name="T19" fmla="*/ 38 h 237"/>
                <a:gd name="T20" fmla="*/ 173 w 531"/>
                <a:gd name="T21" fmla="*/ 125 h 237"/>
                <a:gd name="T22" fmla="*/ 296 w 531"/>
                <a:gd name="T23" fmla="*/ 149 h 237"/>
                <a:gd name="T24" fmla="*/ 383 w 531"/>
                <a:gd name="T25" fmla="*/ 112 h 237"/>
                <a:gd name="T26" fmla="*/ 383 w 531"/>
                <a:gd name="T27" fmla="*/ 62 h 237"/>
                <a:gd name="T28" fmla="*/ 370 w 531"/>
                <a:gd name="T29" fmla="*/ 62 h 237"/>
                <a:gd name="T30" fmla="*/ 370 w 531"/>
                <a:gd name="T3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7">
                  <a:moveTo>
                    <a:pt x="370" y="0"/>
                  </a:moveTo>
                  <a:lnTo>
                    <a:pt x="458" y="25"/>
                  </a:lnTo>
                  <a:lnTo>
                    <a:pt x="481" y="50"/>
                  </a:lnTo>
                  <a:lnTo>
                    <a:pt x="531" y="75"/>
                  </a:lnTo>
                  <a:lnTo>
                    <a:pt x="507" y="137"/>
                  </a:lnTo>
                  <a:lnTo>
                    <a:pt x="481" y="199"/>
                  </a:lnTo>
                  <a:lnTo>
                    <a:pt x="408" y="237"/>
                  </a:lnTo>
                  <a:lnTo>
                    <a:pt x="333" y="237"/>
                  </a:lnTo>
                  <a:lnTo>
                    <a:pt x="185" y="174"/>
                  </a:lnTo>
                  <a:lnTo>
                    <a:pt x="0" y="38"/>
                  </a:lnTo>
                  <a:lnTo>
                    <a:pt x="173" y="125"/>
                  </a:lnTo>
                  <a:lnTo>
                    <a:pt x="296" y="149"/>
                  </a:lnTo>
                  <a:lnTo>
                    <a:pt x="383" y="112"/>
                  </a:lnTo>
                  <a:lnTo>
                    <a:pt x="383" y="62"/>
                  </a:lnTo>
                  <a:lnTo>
                    <a:pt x="370" y="62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3" name="Freeform 255">
              <a:extLst>
                <a:ext uri="{FF2B5EF4-FFF2-40B4-BE49-F238E27FC236}">
                  <a16:creationId xmlns:a16="http://schemas.microsoft.com/office/drawing/2014/main" id="{FC123DC8-819C-4F3C-A4A4-6F5E3B4B4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639" y="6130134"/>
              <a:ext cx="277730" cy="172455"/>
            </a:xfrm>
            <a:custGeom>
              <a:avLst/>
              <a:gdLst>
                <a:gd name="T0" fmla="*/ 0 w 506"/>
                <a:gd name="T1" fmla="*/ 296 h 322"/>
                <a:gd name="T2" fmla="*/ 86 w 506"/>
                <a:gd name="T3" fmla="*/ 310 h 322"/>
                <a:gd name="T4" fmla="*/ 197 w 506"/>
                <a:gd name="T5" fmla="*/ 322 h 322"/>
                <a:gd name="T6" fmla="*/ 334 w 506"/>
                <a:gd name="T7" fmla="*/ 322 h 322"/>
                <a:gd name="T8" fmla="*/ 445 w 506"/>
                <a:gd name="T9" fmla="*/ 260 h 322"/>
                <a:gd name="T10" fmla="*/ 494 w 506"/>
                <a:gd name="T11" fmla="*/ 197 h 322"/>
                <a:gd name="T12" fmla="*/ 506 w 506"/>
                <a:gd name="T13" fmla="*/ 111 h 322"/>
                <a:gd name="T14" fmla="*/ 494 w 506"/>
                <a:gd name="T15" fmla="*/ 36 h 322"/>
                <a:gd name="T16" fmla="*/ 431 w 506"/>
                <a:gd name="T17" fmla="*/ 0 h 322"/>
                <a:gd name="T18" fmla="*/ 346 w 506"/>
                <a:gd name="T19" fmla="*/ 0 h 322"/>
                <a:gd name="T20" fmla="*/ 346 w 506"/>
                <a:gd name="T21" fmla="*/ 111 h 322"/>
                <a:gd name="T22" fmla="*/ 334 w 506"/>
                <a:gd name="T23" fmla="*/ 197 h 322"/>
                <a:gd name="T24" fmla="*/ 283 w 506"/>
                <a:gd name="T25" fmla="*/ 235 h 322"/>
                <a:gd name="T26" fmla="*/ 222 w 506"/>
                <a:gd name="T27" fmla="*/ 272 h 322"/>
                <a:gd name="T28" fmla="*/ 148 w 506"/>
                <a:gd name="T29" fmla="*/ 285 h 322"/>
                <a:gd name="T30" fmla="*/ 148 w 506"/>
                <a:gd name="T31" fmla="*/ 285 h 322"/>
                <a:gd name="T32" fmla="*/ 0 w 506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6" h="322">
                  <a:moveTo>
                    <a:pt x="0" y="296"/>
                  </a:moveTo>
                  <a:lnTo>
                    <a:pt x="86" y="310"/>
                  </a:lnTo>
                  <a:lnTo>
                    <a:pt x="197" y="322"/>
                  </a:lnTo>
                  <a:lnTo>
                    <a:pt x="334" y="322"/>
                  </a:lnTo>
                  <a:lnTo>
                    <a:pt x="445" y="260"/>
                  </a:lnTo>
                  <a:lnTo>
                    <a:pt x="494" y="197"/>
                  </a:lnTo>
                  <a:lnTo>
                    <a:pt x="506" y="111"/>
                  </a:lnTo>
                  <a:lnTo>
                    <a:pt x="494" y="36"/>
                  </a:lnTo>
                  <a:lnTo>
                    <a:pt x="431" y="0"/>
                  </a:lnTo>
                  <a:lnTo>
                    <a:pt x="346" y="0"/>
                  </a:lnTo>
                  <a:lnTo>
                    <a:pt x="346" y="111"/>
                  </a:lnTo>
                  <a:lnTo>
                    <a:pt x="334" y="197"/>
                  </a:lnTo>
                  <a:lnTo>
                    <a:pt x="283" y="235"/>
                  </a:lnTo>
                  <a:lnTo>
                    <a:pt x="222" y="272"/>
                  </a:lnTo>
                  <a:lnTo>
                    <a:pt x="148" y="285"/>
                  </a:lnTo>
                  <a:lnTo>
                    <a:pt x="148" y="285"/>
                  </a:lnTo>
                  <a:lnTo>
                    <a:pt x="0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sp>
        <p:nvSpPr>
          <p:cNvPr id="161" name="Rektangel 160">
            <a:extLst>
              <a:ext uri="{FF2B5EF4-FFF2-40B4-BE49-F238E27FC236}">
                <a16:creationId xmlns:a16="http://schemas.microsoft.com/office/drawing/2014/main" id="{494AFC46-1625-4048-8394-75FF2760B5B7}"/>
              </a:ext>
            </a:extLst>
          </p:cNvPr>
          <p:cNvSpPr/>
          <p:nvPr/>
        </p:nvSpPr>
        <p:spPr>
          <a:xfrm>
            <a:off x="2132999" y="58381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162" name="Rektangel 161">
            <a:extLst>
              <a:ext uri="{FF2B5EF4-FFF2-40B4-BE49-F238E27FC236}">
                <a16:creationId xmlns:a16="http://schemas.microsoft.com/office/drawing/2014/main" id="{03065F00-B545-4F67-945F-6EA6FBFCD3F1}"/>
              </a:ext>
            </a:extLst>
          </p:cNvPr>
          <p:cNvSpPr/>
          <p:nvPr/>
        </p:nvSpPr>
        <p:spPr>
          <a:xfrm>
            <a:off x="2133000" y="6755853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62426F3E-DAF2-4A1C-9251-0D61373C17B1}"/>
              </a:ext>
            </a:extLst>
          </p:cNvPr>
          <p:cNvSpPr/>
          <p:nvPr/>
        </p:nvSpPr>
        <p:spPr>
          <a:xfrm>
            <a:off x="756000" y="78631"/>
            <a:ext cx="6345327" cy="684803"/>
          </a:xfrm>
          <a:prstGeom prst="rect">
            <a:avLst/>
          </a:prstGeom>
          <a:noFill/>
          <a:effectLst>
            <a:outerShdw blurRad="50800" dist="50800" dir="2400000" algn="l" rotWithShape="0">
              <a:schemeClr val="tx1">
                <a:alpha val="70000"/>
              </a:schemeClr>
            </a:outerShdw>
          </a:effectLst>
        </p:spPr>
        <p:txBody>
          <a:bodyPr wrap="none" lIns="68580" tIns="34290" rIns="68580" bIns="34290">
            <a:spAutoFit/>
          </a:bodyPr>
          <a:lstStyle/>
          <a:p>
            <a:r>
              <a:rPr lang="da-DK" sz="4000" b="1" dirty="0">
                <a:ln w="0"/>
                <a:solidFill>
                  <a:srgbClr val="00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2006 Antvorskov Kaserne</a:t>
            </a:r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C196ACFC-A001-4987-9CFE-39C5C58B46A7}"/>
              </a:ext>
            </a:extLst>
          </p:cNvPr>
          <p:cNvSpPr/>
          <p:nvPr/>
        </p:nvSpPr>
        <p:spPr>
          <a:xfrm rot="5400000">
            <a:off x="-846900" y="33993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41B773AE-390C-40A2-B672-E32AA3C9890F}"/>
              </a:ext>
            </a:extLst>
          </p:cNvPr>
          <p:cNvSpPr/>
          <p:nvPr/>
        </p:nvSpPr>
        <p:spPr>
          <a:xfrm rot="5400000">
            <a:off x="8154000" y="33840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59E0409A-C8C1-43C3-B351-0D0917C747C0}"/>
              </a:ext>
            </a:extLst>
          </p:cNvPr>
          <p:cNvSpPr txBox="1"/>
          <p:nvPr/>
        </p:nvSpPr>
        <p:spPr>
          <a:xfrm>
            <a:off x="577955" y="2975461"/>
            <a:ext cx="248187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HelveticaNeueLT Std Med" panose="020B0604020202020204" pitchFamily="34" charset="0"/>
              </a:rPr>
              <a:t>Den tofarvede gruppe fik et nyt medlem i 2006 - Steen Hansen fra Bornholm. Hyggelig og </a:t>
            </a:r>
            <a:r>
              <a:rPr lang="da-DK" sz="2000" dirty="0" err="1">
                <a:latin typeface="HelveticaNeueLT Std Med" panose="020B0604020202020204" pitchFamily="34" charset="0"/>
              </a:rPr>
              <a:t>viden-de</a:t>
            </a:r>
            <a:r>
              <a:rPr lang="da-DK" sz="2000" dirty="0">
                <a:latin typeface="HelveticaNeueLT Std Med" panose="020B0604020202020204" pitchFamily="34" charset="0"/>
              </a:rPr>
              <a:t> fyr, men meget speciel. </a:t>
            </a:r>
          </a:p>
          <a:p>
            <a:r>
              <a:rPr lang="da-DK" sz="2000" dirty="0">
                <a:latin typeface="HelveticaNeueLT Std Med" panose="020B0604020202020204" pitchFamily="34" charset="0"/>
              </a:rPr>
              <a:t>Man måtte ikke </a:t>
            </a:r>
            <a:r>
              <a:rPr lang="da-DK" sz="2000" dirty="0" err="1">
                <a:latin typeface="HelveticaNeueLT Std Med" panose="020B0604020202020204" pitchFamily="34" charset="0"/>
              </a:rPr>
              <a:t>rø-re</a:t>
            </a:r>
            <a:r>
              <a:rPr lang="da-DK" sz="2000" dirty="0">
                <a:latin typeface="HelveticaNeueLT Std Med" panose="020B0604020202020204" pitchFamily="34" charset="0"/>
              </a:rPr>
              <a:t> ved hans </a:t>
            </a:r>
            <a:r>
              <a:rPr lang="da-DK" sz="2000" dirty="0" err="1">
                <a:latin typeface="HelveticaNeueLT Std Med" panose="020B0604020202020204" pitchFamily="34" charset="0"/>
              </a:rPr>
              <a:t>frimær-ker</a:t>
            </a:r>
            <a:r>
              <a:rPr lang="da-DK" sz="2000" dirty="0">
                <a:latin typeface="HelveticaNeueLT Std Med" panose="020B0604020202020204" pitchFamily="34" charset="0"/>
              </a:rPr>
              <a:t> med fingrene.</a:t>
            </a:r>
          </a:p>
        </p:txBody>
      </p:sp>
    </p:spTree>
    <p:extLst>
      <p:ext uri="{BB962C8B-B14F-4D97-AF65-F5344CB8AC3E}">
        <p14:creationId xmlns:p14="http://schemas.microsoft.com/office/powerpoint/2010/main" val="18190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uppe 43">
            <a:extLst>
              <a:ext uri="{FF2B5EF4-FFF2-40B4-BE49-F238E27FC236}">
                <a16:creationId xmlns:a16="http://schemas.microsoft.com/office/drawing/2014/main" id="{727EB8C2-8CC5-42D2-971B-8C3C41B798CF}"/>
              </a:ext>
            </a:extLst>
          </p:cNvPr>
          <p:cNvGrpSpPr/>
          <p:nvPr/>
        </p:nvGrpSpPr>
        <p:grpSpPr>
          <a:xfrm>
            <a:off x="0" y="956054"/>
            <a:ext cx="9144000" cy="5929330"/>
            <a:chOff x="0" y="0"/>
            <a:chExt cx="9144000" cy="5929330"/>
          </a:xfrm>
        </p:grpSpPr>
        <p:pic>
          <p:nvPicPr>
            <p:cNvPr id="45" name="Picture 2" descr="http://www.tofarvet.dk/images/billeder-seminar-08/Jul%202007%20099.jpg">
              <a:extLst>
                <a:ext uri="{FF2B5EF4-FFF2-40B4-BE49-F238E27FC236}">
                  <a16:creationId xmlns:a16="http://schemas.microsoft.com/office/drawing/2014/main" id="{97250964-238F-4DFD-B0E1-C3C4DDBF2D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t="13541"/>
            <a:stretch>
              <a:fillRect/>
            </a:stretch>
          </p:blipFill>
          <p:spPr bwMode="auto">
            <a:xfrm>
              <a:off x="0" y="0"/>
              <a:ext cx="9144000" cy="5929330"/>
            </a:xfrm>
            <a:prstGeom prst="rect">
              <a:avLst/>
            </a:prstGeom>
            <a:noFill/>
          </p:spPr>
        </p:pic>
        <p:sp>
          <p:nvSpPr>
            <p:cNvPr id="46" name="Rektangel 45">
              <a:extLst>
                <a:ext uri="{FF2B5EF4-FFF2-40B4-BE49-F238E27FC236}">
                  <a16:creationId xmlns:a16="http://schemas.microsoft.com/office/drawing/2014/main" id="{1B269C50-14E7-4895-9986-EB8B12610E71}"/>
                </a:ext>
              </a:extLst>
            </p:cNvPr>
            <p:cNvSpPr/>
            <p:nvPr/>
          </p:nvSpPr>
          <p:spPr>
            <a:xfrm>
              <a:off x="7098049" y="270000"/>
              <a:ext cx="45719" cy="185738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a-DK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a-DK"/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465AEEA9-6D5F-4FF1-9FA1-5D4D622374FE}"/>
                </a:ext>
              </a:extLst>
            </p:cNvPr>
            <p:cNvSpPr/>
            <p:nvPr/>
          </p:nvSpPr>
          <p:spPr>
            <a:xfrm>
              <a:off x="7056000" y="214290"/>
              <a:ext cx="142876" cy="71438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a-DK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a-DK"/>
            </a:p>
          </p:txBody>
        </p:sp>
        <p:pic>
          <p:nvPicPr>
            <p:cNvPr id="48" name="Billede 47" descr="8 øre flag.jpg">
              <a:extLst>
                <a:ext uri="{FF2B5EF4-FFF2-40B4-BE49-F238E27FC236}">
                  <a16:creationId xmlns:a16="http://schemas.microsoft.com/office/drawing/2014/main" id="{ED768578-09D5-4F1C-ADF9-48323F381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72942" y="320658"/>
              <a:ext cx="828082" cy="750888"/>
            </a:xfrm>
            <a:prstGeom prst="rect">
              <a:avLst/>
            </a:prstGeom>
          </p:spPr>
        </p:pic>
        <p:cxnSp>
          <p:nvCxnSpPr>
            <p:cNvPr id="49" name="Lige forbindelse 48">
              <a:extLst>
                <a:ext uri="{FF2B5EF4-FFF2-40B4-BE49-F238E27FC236}">
                  <a16:creationId xmlns:a16="http://schemas.microsoft.com/office/drawing/2014/main" id="{C8E9ABDB-6AF5-4EE3-A0EB-BFB40E520004}"/>
                </a:ext>
              </a:extLst>
            </p:cNvPr>
            <p:cNvCxnSpPr/>
            <p:nvPr/>
          </p:nvCxnSpPr>
          <p:spPr>
            <a:xfrm>
              <a:off x="7072330" y="2124000"/>
              <a:ext cx="71438" cy="158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Gruppe 149">
            <a:extLst>
              <a:ext uri="{FF2B5EF4-FFF2-40B4-BE49-F238E27FC236}">
                <a16:creationId xmlns:a16="http://schemas.microsoft.com/office/drawing/2014/main" id="{0FE74A0C-C434-44F6-9042-51ED5D4EFE25}"/>
              </a:ext>
            </a:extLst>
          </p:cNvPr>
          <p:cNvGrpSpPr/>
          <p:nvPr/>
        </p:nvGrpSpPr>
        <p:grpSpPr>
          <a:xfrm>
            <a:off x="32400" y="4349356"/>
            <a:ext cx="2132182" cy="2480072"/>
            <a:chOff x="3257278" y="3436938"/>
            <a:chExt cx="2842909" cy="3306762"/>
          </a:xfrm>
        </p:grpSpPr>
        <p:sp>
          <p:nvSpPr>
            <p:cNvPr id="103" name="Freeform 194">
              <a:extLst>
                <a:ext uri="{FF2B5EF4-FFF2-40B4-BE49-F238E27FC236}">
                  <a16:creationId xmlns:a16="http://schemas.microsoft.com/office/drawing/2014/main" id="{7288EC11-4839-478C-B0D0-C55C6C77F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700" y="6407198"/>
              <a:ext cx="299635" cy="302493"/>
            </a:xfrm>
            <a:custGeom>
              <a:avLst/>
              <a:gdLst>
                <a:gd name="T0" fmla="*/ 543 w 543"/>
                <a:gd name="T1" fmla="*/ 11 h 569"/>
                <a:gd name="T2" fmla="*/ 433 w 543"/>
                <a:gd name="T3" fmla="*/ 135 h 569"/>
                <a:gd name="T4" fmla="*/ 358 w 543"/>
                <a:gd name="T5" fmla="*/ 234 h 569"/>
                <a:gd name="T6" fmla="*/ 284 w 543"/>
                <a:gd name="T7" fmla="*/ 371 h 569"/>
                <a:gd name="T8" fmla="*/ 235 w 543"/>
                <a:gd name="T9" fmla="*/ 458 h 569"/>
                <a:gd name="T10" fmla="*/ 210 w 543"/>
                <a:gd name="T11" fmla="*/ 545 h 569"/>
                <a:gd name="T12" fmla="*/ 197 w 543"/>
                <a:gd name="T13" fmla="*/ 569 h 569"/>
                <a:gd name="T14" fmla="*/ 0 w 543"/>
                <a:gd name="T15" fmla="*/ 569 h 569"/>
                <a:gd name="T16" fmla="*/ 0 w 543"/>
                <a:gd name="T17" fmla="*/ 495 h 569"/>
                <a:gd name="T18" fmla="*/ 0 w 543"/>
                <a:gd name="T19" fmla="*/ 433 h 569"/>
                <a:gd name="T20" fmla="*/ 0 w 543"/>
                <a:gd name="T21" fmla="*/ 371 h 569"/>
                <a:gd name="T22" fmla="*/ 37 w 543"/>
                <a:gd name="T23" fmla="*/ 322 h 569"/>
                <a:gd name="T24" fmla="*/ 112 w 543"/>
                <a:gd name="T25" fmla="*/ 284 h 569"/>
                <a:gd name="T26" fmla="*/ 235 w 543"/>
                <a:gd name="T27" fmla="*/ 222 h 569"/>
                <a:gd name="T28" fmla="*/ 334 w 543"/>
                <a:gd name="T29" fmla="*/ 160 h 569"/>
                <a:gd name="T30" fmla="*/ 420 w 543"/>
                <a:gd name="T31" fmla="*/ 73 h 569"/>
                <a:gd name="T32" fmla="*/ 532 w 543"/>
                <a:gd name="T33" fmla="*/ 0 h 569"/>
                <a:gd name="T34" fmla="*/ 532 w 543"/>
                <a:gd name="T35" fmla="*/ 0 h 569"/>
                <a:gd name="T36" fmla="*/ 543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543" y="11"/>
                  </a:moveTo>
                  <a:lnTo>
                    <a:pt x="433" y="135"/>
                  </a:lnTo>
                  <a:lnTo>
                    <a:pt x="358" y="234"/>
                  </a:lnTo>
                  <a:lnTo>
                    <a:pt x="284" y="371"/>
                  </a:lnTo>
                  <a:lnTo>
                    <a:pt x="235" y="458"/>
                  </a:lnTo>
                  <a:lnTo>
                    <a:pt x="210" y="545"/>
                  </a:lnTo>
                  <a:lnTo>
                    <a:pt x="197" y="569"/>
                  </a:lnTo>
                  <a:lnTo>
                    <a:pt x="0" y="569"/>
                  </a:lnTo>
                  <a:lnTo>
                    <a:pt x="0" y="495"/>
                  </a:lnTo>
                  <a:lnTo>
                    <a:pt x="0" y="433"/>
                  </a:lnTo>
                  <a:lnTo>
                    <a:pt x="0" y="371"/>
                  </a:lnTo>
                  <a:lnTo>
                    <a:pt x="37" y="322"/>
                  </a:lnTo>
                  <a:lnTo>
                    <a:pt x="112" y="284"/>
                  </a:lnTo>
                  <a:lnTo>
                    <a:pt x="235" y="222"/>
                  </a:lnTo>
                  <a:lnTo>
                    <a:pt x="334" y="160"/>
                  </a:lnTo>
                  <a:lnTo>
                    <a:pt x="420" y="73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43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4" name="Freeform 195">
              <a:extLst>
                <a:ext uri="{FF2B5EF4-FFF2-40B4-BE49-F238E27FC236}">
                  <a16:creationId xmlns:a16="http://schemas.microsoft.com/office/drawing/2014/main" id="{47E9999C-9AAB-4FD6-9377-0CCC4CDB5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646" y="6432760"/>
              <a:ext cx="156427" cy="298233"/>
            </a:xfrm>
            <a:custGeom>
              <a:avLst/>
              <a:gdLst>
                <a:gd name="T0" fmla="*/ 186 w 284"/>
                <a:gd name="T1" fmla="*/ 0 h 558"/>
                <a:gd name="T2" fmla="*/ 37 w 284"/>
                <a:gd name="T3" fmla="*/ 236 h 558"/>
                <a:gd name="T4" fmla="*/ 0 w 284"/>
                <a:gd name="T5" fmla="*/ 348 h 558"/>
                <a:gd name="T6" fmla="*/ 0 w 284"/>
                <a:gd name="T7" fmla="*/ 460 h 558"/>
                <a:gd name="T8" fmla="*/ 49 w 284"/>
                <a:gd name="T9" fmla="*/ 534 h 558"/>
                <a:gd name="T10" fmla="*/ 136 w 284"/>
                <a:gd name="T11" fmla="*/ 558 h 558"/>
                <a:gd name="T12" fmla="*/ 209 w 284"/>
                <a:gd name="T13" fmla="*/ 534 h 558"/>
                <a:gd name="T14" fmla="*/ 259 w 284"/>
                <a:gd name="T15" fmla="*/ 485 h 558"/>
                <a:gd name="T16" fmla="*/ 284 w 284"/>
                <a:gd name="T17" fmla="*/ 422 h 558"/>
                <a:gd name="T18" fmla="*/ 198 w 284"/>
                <a:gd name="T19" fmla="*/ 435 h 558"/>
                <a:gd name="T20" fmla="*/ 124 w 284"/>
                <a:gd name="T21" fmla="*/ 385 h 558"/>
                <a:gd name="T22" fmla="*/ 99 w 284"/>
                <a:gd name="T23" fmla="*/ 323 h 558"/>
                <a:gd name="T24" fmla="*/ 136 w 284"/>
                <a:gd name="T25" fmla="*/ 175 h 558"/>
                <a:gd name="T26" fmla="*/ 112 w 284"/>
                <a:gd name="T27" fmla="*/ 186 h 558"/>
                <a:gd name="T28" fmla="*/ 186 w 284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4" h="558">
                  <a:moveTo>
                    <a:pt x="186" y="0"/>
                  </a:moveTo>
                  <a:lnTo>
                    <a:pt x="37" y="236"/>
                  </a:lnTo>
                  <a:lnTo>
                    <a:pt x="0" y="348"/>
                  </a:lnTo>
                  <a:lnTo>
                    <a:pt x="0" y="460"/>
                  </a:lnTo>
                  <a:lnTo>
                    <a:pt x="49" y="534"/>
                  </a:lnTo>
                  <a:lnTo>
                    <a:pt x="136" y="558"/>
                  </a:lnTo>
                  <a:lnTo>
                    <a:pt x="209" y="534"/>
                  </a:lnTo>
                  <a:lnTo>
                    <a:pt x="259" y="485"/>
                  </a:lnTo>
                  <a:lnTo>
                    <a:pt x="284" y="422"/>
                  </a:lnTo>
                  <a:lnTo>
                    <a:pt x="198" y="435"/>
                  </a:lnTo>
                  <a:lnTo>
                    <a:pt x="124" y="385"/>
                  </a:lnTo>
                  <a:lnTo>
                    <a:pt x="99" y="323"/>
                  </a:lnTo>
                  <a:lnTo>
                    <a:pt x="136" y="175"/>
                  </a:lnTo>
                  <a:lnTo>
                    <a:pt x="112" y="1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5" name="Freeform 196">
              <a:extLst>
                <a:ext uri="{FF2B5EF4-FFF2-40B4-BE49-F238E27FC236}">
                  <a16:creationId xmlns:a16="http://schemas.microsoft.com/office/drawing/2014/main" id="{4FE6CC46-C769-453A-9760-B6D004727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0293" y="6432760"/>
              <a:ext cx="169646" cy="283321"/>
            </a:xfrm>
            <a:custGeom>
              <a:avLst/>
              <a:gdLst>
                <a:gd name="T0" fmla="*/ 25 w 309"/>
                <a:gd name="T1" fmla="*/ 0 h 534"/>
                <a:gd name="T2" fmla="*/ 0 w 309"/>
                <a:gd name="T3" fmla="*/ 274 h 534"/>
                <a:gd name="T4" fmla="*/ 37 w 309"/>
                <a:gd name="T5" fmla="*/ 409 h 534"/>
                <a:gd name="T6" fmla="*/ 124 w 309"/>
                <a:gd name="T7" fmla="*/ 497 h 534"/>
                <a:gd name="T8" fmla="*/ 198 w 309"/>
                <a:gd name="T9" fmla="*/ 534 h 534"/>
                <a:gd name="T10" fmla="*/ 297 w 309"/>
                <a:gd name="T11" fmla="*/ 509 h 534"/>
                <a:gd name="T12" fmla="*/ 309 w 309"/>
                <a:gd name="T13" fmla="*/ 473 h 534"/>
                <a:gd name="T14" fmla="*/ 309 w 309"/>
                <a:gd name="T15" fmla="*/ 360 h 534"/>
                <a:gd name="T16" fmla="*/ 186 w 309"/>
                <a:gd name="T17" fmla="*/ 373 h 534"/>
                <a:gd name="T18" fmla="*/ 136 w 309"/>
                <a:gd name="T19" fmla="*/ 348 h 534"/>
                <a:gd name="T20" fmla="*/ 63 w 309"/>
                <a:gd name="T21" fmla="*/ 310 h 534"/>
                <a:gd name="T22" fmla="*/ 50 w 309"/>
                <a:gd name="T23" fmla="*/ 274 h 534"/>
                <a:gd name="T24" fmla="*/ 25 w 309"/>
                <a:gd name="T25" fmla="*/ 175 h 534"/>
                <a:gd name="T26" fmla="*/ 25 w 309"/>
                <a:gd name="T2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4">
                  <a:moveTo>
                    <a:pt x="25" y="0"/>
                  </a:moveTo>
                  <a:lnTo>
                    <a:pt x="0" y="274"/>
                  </a:lnTo>
                  <a:lnTo>
                    <a:pt x="37" y="409"/>
                  </a:lnTo>
                  <a:lnTo>
                    <a:pt x="124" y="497"/>
                  </a:lnTo>
                  <a:lnTo>
                    <a:pt x="198" y="534"/>
                  </a:lnTo>
                  <a:lnTo>
                    <a:pt x="297" y="509"/>
                  </a:lnTo>
                  <a:lnTo>
                    <a:pt x="309" y="473"/>
                  </a:lnTo>
                  <a:lnTo>
                    <a:pt x="309" y="360"/>
                  </a:lnTo>
                  <a:lnTo>
                    <a:pt x="186" y="373"/>
                  </a:lnTo>
                  <a:lnTo>
                    <a:pt x="136" y="348"/>
                  </a:lnTo>
                  <a:lnTo>
                    <a:pt x="63" y="310"/>
                  </a:lnTo>
                  <a:lnTo>
                    <a:pt x="50" y="274"/>
                  </a:lnTo>
                  <a:lnTo>
                    <a:pt x="25" y="17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6" name="Freeform 197">
              <a:extLst>
                <a:ext uri="{FF2B5EF4-FFF2-40B4-BE49-F238E27FC236}">
                  <a16:creationId xmlns:a16="http://schemas.microsoft.com/office/drawing/2014/main" id="{53190DC8-1EC4-4924-BB4F-71A617E0D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6202695"/>
              <a:ext cx="218117" cy="198112"/>
            </a:xfrm>
            <a:custGeom>
              <a:avLst/>
              <a:gdLst>
                <a:gd name="T0" fmla="*/ 0 w 395"/>
                <a:gd name="T1" fmla="*/ 137 h 372"/>
                <a:gd name="T2" fmla="*/ 0 w 395"/>
                <a:gd name="T3" fmla="*/ 348 h 372"/>
                <a:gd name="T4" fmla="*/ 50 w 395"/>
                <a:gd name="T5" fmla="*/ 372 h 372"/>
                <a:gd name="T6" fmla="*/ 222 w 395"/>
                <a:gd name="T7" fmla="*/ 372 h 372"/>
                <a:gd name="T8" fmla="*/ 260 w 395"/>
                <a:gd name="T9" fmla="*/ 261 h 372"/>
                <a:gd name="T10" fmla="*/ 296 w 395"/>
                <a:gd name="T11" fmla="*/ 174 h 372"/>
                <a:gd name="T12" fmla="*/ 371 w 395"/>
                <a:gd name="T13" fmla="*/ 50 h 372"/>
                <a:gd name="T14" fmla="*/ 395 w 395"/>
                <a:gd name="T15" fmla="*/ 12 h 372"/>
                <a:gd name="T16" fmla="*/ 395 w 395"/>
                <a:gd name="T17" fmla="*/ 0 h 372"/>
                <a:gd name="T18" fmla="*/ 272 w 395"/>
                <a:gd name="T19" fmla="*/ 62 h 372"/>
                <a:gd name="T20" fmla="*/ 222 w 395"/>
                <a:gd name="T21" fmla="*/ 112 h 372"/>
                <a:gd name="T22" fmla="*/ 50 w 395"/>
                <a:gd name="T23" fmla="*/ 124 h 372"/>
                <a:gd name="T24" fmla="*/ 50 w 395"/>
                <a:gd name="T25" fmla="*/ 124 h 372"/>
                <a:gd name="T26" fmla="*/ 0 w 395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5" h="372">
                  <a:moveTo>
                    <a:pt x="0" y="137"/>
                  </a:moveTo>
                  <a:lnTo>
                    <a:pt x="0" y="348"/>
                  </a:lnTo>
                  <a:lnTo>
                    <a:pt x="50" y="372"/>
                  </a:lnTo>
                  <a:lnTo>
                    <a:pt x="222" y="372"/>
                  </a:lnTo>
                  <a:lnTo>
                    <a:pt x="260" y="261"/>
                  </a:lnTo>
                  <a:lnTo>
                    <a:pt x="296" y="174"/>
                  </a:lnTo>
                  <a:lnTo>
                    <a:pt x="371" y="50"/>
                  </a:lnTo>
                  <a:lnTo>
                    <a:pt x="395" y="12"/>
                  </a:lnTo>
                  <a:lnTo>
                    <a:pt x="395" y="0"/>
                  </a:lnTo>
                  <a:lnTo>
                    <a:pt x="272" y="62"/>
                  </a:lnTo>
                  <a:lnTo>
                    <a:pt x="222" y="112"/>
                  </a:lnTo>
                  <a:lnTo>
                    <a:pt x="50" y="124"/>
                  </a:lnTo>
                  <a:lnTo>
                    <a:pt x="50" y="124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7" name="Freeform 198">
              <a:extLst>
                <a:ext uri="{FF2B5EF4-FFF2-40B4-BE49-F238E27FC236}">
                  <a16:creationId xmlns:a16="http://schemas.microsoft.com/office/drawing/2014/main" id="{EE1F94B3-E702-4236-8FD8-101697476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278" y="6343291"/>
              <a:ext cx="293026" cy="125684"/>
            </a:xfrm>
            <a:custGeom>
              <a:avLst/>
              <a:gdLst>
                <a:gd name="T0" fmla="*/ 161 w 531"/>
                <a:gd name="T1" fmla="*/ 0 h 236"/>
                <a:gd name="T2" fmla="*/ 73 w 531"/>
                <a:gd name="T3" fmla="*/ 24 h 236"/>
                <a:gd name="T4" fmla="*/ 50 w 531"/>
                <a:gd name="T5" fmla="*/ 50 h 236"/>
                <a:gd name="T6" fmla="*/ 0 w 531"/>
                <a:gd name="T7" fmla="*/ 74 h 236"/>
                <a:gd name="T8" fmla="*/ 24 w 531"/>
                <a:gd name="T9" fmla="*/ 136 h 236"/>
                <a:gd name="T10" fmla="*/ 50 w 531"/>
                <a:gd name="T11" fmla="*/ 199 h 236"/>
                <a:gd name="T12" fmla="*/ 123 w 531"/>
                <a:gd name="T13" fmla="*/ 236 h 236"/>
                <a:gd name="T14" fmla="*/ 197 w 531"/>
                <a:gd name="T15" fmla="*/ 236 h 236"/>
                <a:gd name="T16" fmla="*/ 345 w 531"/>
                <a:gd name="T17" fmla="*/ 173 h 236"/>
                <a:gd name="T18" fmla="*/ 531 w 531"/>
                <a:gd name="T19" fmla="*/ 37 h 236"/>
                <a:gd name="T20" fmla="*/ 357 w 531"/>
                <a:gd name="T21" fmla="*/ 124 h 236"/>
                <a:gd name="T22" fmla="*/ 234 w 531"/>
                <a:gd name="T23" fmla="*/ 149 h 236"/>
                <a:gd name="T24" fmla="*/ 147 w 531"/>
                <a:gd name="T25" fmla="*/ 112 h 236"/>
                <a:gd name="T26" fmla="*/ 147 w 531"/>
                <a:gd name="T27" fmla="*/ 62 h 236"/>
                <a:gd name="T28" fmla="*/ 161 w 531"/>
                <a:gd name="T29" fmla="*/ 62 h 236"/>
                <a:gd name="T30" fmla="*/ 161 w 531"/>
                <a:gd name="T31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6">
                  <a:moveTo>
                    <a:pt x="161" y="0"/>
                  </a:moveTo>
                  <a:lnTo>
                    <a:pt x="73" y="24"/>
                  </a:lnTo>
                  <a:lnTo>
                    <a:pt x="50" y="50"/>
                  </a:lnTo>
                  <a:lnTo>
                    <a:pt x="0" y="74"/>
                  </a:lnTo>
                  <a:lnTo>
                    <a:pt x="24" y="136"/>
                  </a:lnTo>
                  <a:lnTo>
                    <a:pt x="50" y="199"/>
                  </a:lnTo>
                  <a:lnTo>
                    <a:pt x="123" y="236"/>
                  </a:lnTo>
                  <a:lnTo>
                    <a:pt x="197" y="236"/>
                  </a:lnTo>
                  <a:lnTo>
                    <a:pt x="345" y="173"/>
                  </a:lnTo>
                  <a:lnTo>
                    <a:pt x="531" y="37"/>
                  </a:lnTo>
                  <a:lnTo>
                    <a:pt x="357" y="124"/>
                  </a:lnTo>
                  <a:lnTo>
                    <a:pt x="234" y="149"/>
                  </a:lnTo>
                  <a:lnTo>
                    <a:pt x="147" y="112"/>
                  </a:lnTo>
                  <a:lnTo>
                    <a:pt x="147" y="62"/>
                  </a:lnTo>
                  <a:lnTo>
                    <a:pt x="161" y="6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8" name="Freeform 199">
              <a:extLst>
                <a:ext uri="{FF2B5EF4-FFF2-40B4-BE49-F238E27FC236}">
                  <a16:creationId xmlns:a16="http://schemas.microsoft.com/office/drawing/2014/main" id="{2A9D8A92-E7A6-4C89-980F-573CC1D20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497" y="6143049"/>
              <a:ext cx="279807" cy="172549"/>
            </a:xfrm>
            <a:custGeom>
              <a:avLst/>
              <a:gdLst>
                <a:gd name="T0" fmla="*/ 507 w 507"/>
                <a:gd name="T1" fmla="*/ 296 h 322"/>
                <a:gd name="T2" fmla="*/ 420 w 507"/>
                <a:gd name="T3" fmla="*/ 310 h 322"/>
                <a:gd name="T4" fmla="*/ 309 w 507"/>
                <a:gd name="T5" fmla="*/ 322 h 322"/>
                <a:gd name="T6" fmla="*/ 172 w 507"/>
                <a:gd name="T7" fmla="*/ 322 h 322"/>
                <a:gd name="T8" fmla="*/ 61 w 507"/>
                <a:gd name="T9" fmla="*/ 260 h 322"/>
                <a:gd name="T10" fmla="*/ 12 w 507"/>
                <a:gd name="T11" fmla="*/ 198 h 322"/>
                <a:gd name="T12" fmla="*/ 0 w 507"/>
                <a:gd name="T13" fmla="*/ 111 h 322"/>
                <a:gd name="T14" fmla="*/ 12 w 507"/>
                <a:gd name="T15" fmla="*/ 36 h 322"/>
                <a:gd name="T16" fmla="*/ 74 w 507"/>
                <a:gd name="T17" fmla="*/ 0 h 322"/>
                <a:gd name="T18" fmla="*/ 160 w 507"/>
                <a:gd name="T19" fmla="*/ 0 h 322"/>
                <a:gd name="T20" fmla="*/ 160 w 507"/>
                <a:gd name="T21" fmla="*/ 111 h 322"/>
                <a:gd name="T22" fmla="*/ 172 w 507"/>
                <a:gd name="T23" fmla="*/ 198 h 322"/>
                <a:gd name="T24" fmla="*/ 222 w 507"/>
                <a:gd name="T25" fmla="*/ 235 h 322"/>
                <a:gd name="T26" fmla="*/ 283 w 507"/>
                <a:gd name="T27" fmla="*/ 272 h 322"/>
                <a:gd name="T28" fmla="*/ 358 w 507"/>
                <a:gd name="T29" fmla="*/ 285 h 322"/>
                <a:gd name="T30" fmla="*/ 358 w 507"/>
                <a:gd name="T31" fmla="*/ 285 h 322"/>
                <a:gd name="T32" fmla="*/ 507 w 507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7" h="322">
                  <a:moveTo>
                    <a:pt x="507" y="296"/>
                  </a:moveTo>
                  <a:lnTo>
                    <a:pt x="420" y="310"/>
                  </a:lnTo>
                  <a:lnTo>
                    <a:pt x="309" y="322"/>
                  </a:lnTo>
                  <a:lnTo>
                    <a:pt x="172" y="322"/>
                  </a:lnTo>
                  <a:lnTo>
                    <a:pt x="61" y="260"/>
                  </a:lnTo>
                  <a:lnTo>
                    <a:pt x="12" y="198"/>
                  </a:lnTo>
                  <a:lnTo>
                    <a:pt x="0" y="111"/>
                  </a:lnTo>
                  <a:lnTo>
                    <a:pt x="12" y="36"/>
                  </a:lnTo>
                  <a:lnTo>
                    <a:pt x="74" y="0"/>
                  </a:lnTo>
                  <a:lnTo>
                    <a:pt x="160" y="0"/>
                  </a:lnTo>
                  <a:lnTo>
                    <a:pt x="160" y="111"/>
                  </a:lnTo>
                  <a:lnTo>
                    <a:pt x="172" y="198"/>
                  </a:lnTo>
                  <a:lnTo>
                    <a:pt x="222" y="235"/>
                  </a:lnTo>
                  <a:lnTo>
                    <a:pt x="283" y="272"/>
                  </a:lnTo>
                  <a:lnTo>
                    <a:pt x="358" y="285"/>
                  </a:lnTo>
                  <a:lnTo>
                    <a:pt x="358" y="285"/>
                  </a:lnTo>
                  <a:lnTo>
                    <a:pt x="507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9" name="Freeform 201">
              <a:extLst>
                <a:ext uri="{FF2B5EF4-FFF2-40B4-BE49-F238E27FC236}">
                  <a16:creationId xmlns:a16="http://schemas.microsoft.com/office/drawing/2014/main" id="{34DE86F6-34AD-4A0A-9CA8-E8542B6A0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969" y="6143079"/>
              <a:ext cx="2310218" cy="600621"/>
            </a:xfrm>
            <a:custGeom>
              <a:avLst/>
              <a:gdLst>
                <a:gd name="T0" fmla="*/ 4195 w 4195"/>
                <a:gd name="T1" fmla="*/ 955 h 1129"/>
                <a:gd name="T2" fmla="*/ 666 w 4195"/>
                <a:gd name="T3" fmla="*/ 930 h 1129"/>
                <a:gd name="T4" fmla="*/ 456 w 4195"/>
                <a:gd name="T5" fmla="*/ 856 h 1129"/>
                <a:gd name="T6" fmla="*/ 321 w 4195"/>
                <a:gd name="T7" fmla="*/ 744 h 1129"/>
                <a:gd name="T8" fmla="*/ 271 w 4195"/>
                <a:gd name="T9" fmla="*/ 657 h 1129"/>
                <a:gd name="T10" fmla="*/ 234 w 4195"/>
                <a:gd name="T11" fmla="*/ 571 h 1129"/>
                <a:gd name="T12" fmla="*/ 222 w 4195"/>
                <a:gd name="T13" fmla="*/ 434 h 1129"/>
                <a:gd name="T14" fmla="*/ 271 w 4195"/>
                <a:gd name="T15" fmla="*/ 335 h 1129"/>
                <a:gd name="T16" fmla="*/ 321 w 4195"/>
                <a:gd name="T17" fmla="*/ 372 h 1129"/>
                <a:gd name="T18" fmla="*/ 481 w 4195"/>
                <a:gd name="T19" fmla="*/ 422 h 1129"/>
                <a:gd name="T20" fmla="*/ 604 w 4195"/>
                <a:gd name="T21" fmla="*/ 384 h 1129"/>
                <a:gd name="T22" fmla="*/ 666 w 4195"/>
                <a:gd name="T23" fmla="*/ 273 h 1129"/>
                <a:gd name="T24" fmla="*/ 629 w 4195"/>
                <a:gd name="T25" fmla="*/ 124 h 1129"/>
                <a:gd name="T26" fmla="*/ 580 w 4195"/>
                <a:gd name="T27" fmla="*/ 62 h 1129"/>
                <a:gd name="T28" fmla="*/ 505 w 4195"/>
                <a:gd name="T29" fmla="*/ 25 h 1129"/>
                <a:gd name="T30" fmla="*/ 418 w 4195"/>
                <a:gd name="T31" fmla="*/ 0 h 1129"/>
                <a:gd name="T32" fmla="*/ 295 w 4195"/>
                <a:gd name="T33" fmla="*/ 25 h 1129"/>
                <a:gd name="T34" fmla="*/ 210 w 4195"/>
                <a:gd name="T35" fmla="*/ 75 h 1129"/>
                <a:gd name="T36" fmla="*/ 97 w 4195"/>
                <a:gd name="T37" fmla="*/ 236 h 1129"/>
                <a:gd name="T38" fmla="*/ 24 w 4195"/>
                <a:gd name="T39" fmla="*/ 297 h 1129"/>
                <a:gd name="T40" fmla="*/ 0 w 4195"/>
                <a:gd name="T41" fmla="*/ 434 h 1129"/>
                <a:gd name="T42" fmla="*/ 0 w 4195"/>
                <a:gd name="T43" fmla="*/ 595 h 1129"/>
                <a:gd name="T44" fmla="*/ 123 w 4195"/>
                <a:gd name="T45" fmla="*/ 794 h 1129"/>
                <a:gd name="T46" fmla="*/ 271 w 4195"/>
                <a:gd name="T47" fmla="*/ 942 h 1129"/>
                <a:gd name="T48" fmla="*/ 394 w 4195"/>
                <a:gd name="T49" fmla="*/ 1018 h 1129"/>
                <a:gd name="T50" fmla="*/ 517 w 4195"/>
                <a:gd name="T51" fmla="*/ 1066 h 1129"/>
                <a:gd name="T52" fmla="*/ 629 w 4195"/>
                <a:gd name="T53" fmla="*/ 1092 h 1129"/>
                <a:gd name="T54" fmla="*/ 4195 w 4195"/>
                <a:gd name="T55" fmla="*/ 1092 h 1129"/>
                <a:gd name="T56" fmla="*/ 4195 w 4195"/>
                <a:gd name="T57" fmla="*/ 1129 h 1129"/>
                <a:gd name="T58" fmla="*/ 4195 w 4195"/>
                <a:gd name="T59" fmla="*/ 955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5" h="1129">
                  <a:moveTo>
                    <a:pt x="4195" y="955"/>
                  </a:moveTo>
                  <a:lnTo>
                    <a:pt x="666" y="930"/>
                  </a:lnTo>
                  <a:lnTo>
                    <a:pt x="456" y="856"/>
                  </a:lnTo>
                  <a:lnTo>
                    <a:pt x="321" y="744"/>
                  </a:lnTo>
                  <a:lnTo>
                    <a:pt x="271" y="657"/>
                  </a:lnTo>
                  <a:lnTo>
                    <a:pt x="234" y="571"/>
                  </a:lnTo>
                  <a:lnTo>
                    <a:pt x="222" y="434"/>
                  </a:lnTo>
                  <a:lnTo>
                    <a:pt x="271" y="335"/>
                  </a:lnTo>
                  <a:lnTo>
                    <a:pt x="321" y="372"/>
                  </a:lnTo>
                  <a:lnTo>
                    <a:pt x="481" y="422"/>
                  </a:lnTo>
                  <a:lnTo>
                    <a:pt x="604" y="384"/>
                  </a:lnTo>
                  <a:lnTo>
                    <a:pt x="666" y="273"/>
                  </a:lnTo>
                  <a:lnTo>
                    <a:pt x="629" y="124"/>
                  </a:lnTo>
                  <a:lnTo>
                    <a:pt x="580" y="62"/>
                  </a:lnTo>
                  <a:lnTo>
                    <a:pt x="505" y="25"/>
                  </a:lnTo>
                  <a:lnTo>
                    <a:pt x="418" y="0"/>
                  </a:lnTo>
                  <a:lnTo>
                    <a:pt x="295" y="25"/>
                  </a:lnTo>
                  <a:lnTo>
                    <a:pt x="210" y="75"/>
                  </a:lnTo>
                  <a:lnTo>
                    <a:pt x="97" y="236"/>
                  </a:lnTo>
                  <a:lnTo>
                    <a:pt x="24" y="297"/>
                  </a:lnTo>
                  <a:lnTo>
                    <a:pt x="0" y="434"/>
                  </a:lnTo>
                  <a:lnTo>
                    <a:pt x="0" y="595"/>
                  </a:lnTo>
                  <a:lnTo>
                    <a:pt x="123" y="794"/>
                  </a:lnTo>
                  <a:lnTo>
                    <a:pt x="271" y="942"/>
                  </a:lnTo>
                  <a:lnTo>
                    <a:pt x="394" y="1018"/>
                  </a:lnTo>
                  <a:lnTo>
                    <a:pt x="517" y="1066"/>
                  </a:lnTo>
                  <a:lnTo>
                    <a:pt x="629" y="1092"/>
                  </a:lnTo>
                  <a:lnTo>
                    <a:pt x="4195" y="1092"/>
                  </a:lnTo>
                  <a:lnTo>
                    <a:pt x="4195" y="1129"/>
                  </a:lnTo>
                  <a:lnTo>
                    <a:pt x="4195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6" name="Freeform 205">
              <a:extLst>
                <a:ext uri="{FF2B5EF4-FFF2-40B4-BE49-F238E27FC236}">
                  <a16:creationId xmlns:a16="http://schemas.microsoft.com/office/drawing/2014/main" id="{F34BA736-33FA-4F43-AE24-6A99C353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16" y="3436938"/>
              <a:ext cx="586511" cy="2746375"/>
            </a:xfrm>
            <a:custGeom>
              <a:avLst/>
              <a:gdLst>
                <a:gd name="T0" fmla="*/ 740 w 1061"/>
                <a:gd name="T1" fmla="*/ 4874 h 5160"/>
                <a:gd name="T2" fmla="*/ 740 w 1061"/>
                <a:gd name="T3" fmla="*/ 4936 h 5160"/>
                <a:gd name="T4" fmla="*/ 653 w 1061"/>
                <a:gd name="T5" fmla="*/ 4986 h 5160"/>
                <a:gd name="T6" fmla="*/ 604 w 1061"/>
                <a:gd name="T7" fmla="*/ 5011 h 5160"/>
                <a:gd name="T8" fmla="*/ 493 w 1061"/>
                <a:gd name="T9" fmla="*/ 4998 h 5160"/>
                <a:gd name="T10" fmla="*/ 406 w 1061"/>
                <a:gd name="T11" fmla="*/ 4936 h 5160"/>
                <a:gd name="T12" fmla="*/ 321 w 1061"/>
                <a:gd name="T13" fmla="*/ 4849 h 5160"/>
                <a:gd name="T14" fmla="*/ 247 w 1061"/>
                <a:gd name="T15" fmla="*/ 4749 h 5160"/>
                <a:gd name="T16" fmla="*/ 184 w 1061"/>
                <a:gd name="T17" fmla="*/ 4650 h 5160"/>
                <a:gd name="T18" fmla="*/ 184 w 1061"/>
                <a:gd name="T19" fmla="*/ 4539 h 5160"/>
                <a:gd name="T20" fmla="*/ 172 w 1061"/>
                <a:gd name="T21" fmla="*/ 0 h 5160"/>
                <a:gd name="T22" fmla="*/ 0 w 1061"/>
                <a:gd name="T23" fmla="*/ 0 h 5160"/>
                <a:gd name="T24" fmla="*/ 12 w 1061"/>
                <a:gd name="T25" fmla="*/ 4453 h 5160"/>
                <a:gd name="T26" fmla="*/ 49 w 1061"/>
                <a:gd name="T27" fmla="*/ 4737 h 5160"/>
                <a:gd name="T28" fmla="*/ 172 w 1061"/>
                <a:gd name="T29" fmla="*/ 4924 h 5160"/>
                <a:gd name="T30" fmla="*/ 271 w 1061"/>
                <a:gd name="T31" fmla="*/ 5047 h 5160"/>
                <a:gd name="T32" fmla="*/ 394 w 1061"/>
                <a:gd name="T33" fmla="*/ 5122 h 5160"/>
                <a:gd name="T34" fmla="*/ 580 w 1061"/>
                <a:gd name="T35" fmla="*/ 5160 h 5160"/>
                <a:gd name="T36" fmla="*/ 802 w 1061"/>
                <a:gd name="T37" fmla="*/ 5122 h 5160"/>
                <a:gd name="T38" fmla="*/ 974 w 1061"/>
                <a:gd name="T39" fmla="*/ 5011 h 5160"/>
                <a:gd name="T40" fmla="*/ 1037 w 1061"/>
                <a:gd name="T41" fmla="*/ 4900 h 5160"/>
                <a:gd name="T42" fmla="*/ 1061 w 1061"/>
                <a:gd name="T43" fmla="*/ 4763 h 5160"/>
                <a:gd name="T44" fmla="*/ 1012 w 1061"/>
                <a:gd name="T45" fmla="*/ 4638 h 5160"/>
                <a:gd name="T46" fmla="*/ 913 w 1061"/>
                <a:gd name="T47" fmla="*/ 4564 h 5160"/>
                <a:gd name="T48" fmla="*/ 776 w 1061"/>
                <a:gd name="T49" fmla="*/ 4552 h 5160"/>
                <a:gd name="T50" fmla="*/ 665 w 1061"/>
                <a:gd name="T51" fmla="*/ 4576 h 5160"/>
                <a:gd name="T52" fmla="*/ 629 w 1061"/>
                <a:gd name="T53" fmla="*/ 4676 h 5160"/>
                <a:gd name="T54" fmla="*/ 629 w 1061"/>
                <a:gd name="T55" fmla="*/ 4775 h 5160"/>
                <a:gd name="T56" fmla="*/ 665 w 1061"/>
                <a:gd name="T57" fmla="*/ 4825 h 5160"/>
                <a:gd name="T58" fmla="*/ 752 w 1061"/>
                <a:gd name="T59" fmla="*/ 4874 h 5160"/>
                <a:gd name="T60" fmla="*/ 752 w 1061"/>
                <a:gd name="T61" fmla="*/ 4874 h 5160"/>
                <a:gd name="T62" fmla="*/ 740 w 1061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1" h="5160">
                  <a:moveTo>
                    <a:pt x="740" y="4874"/>
                  </a:moveTo>
                  <a:lnTo>
                    <a:pt x="740" y="4936"/>
                  </a:lnTo>
                  <a:lnTo>
                    <a:pt x="653" y="4986"/>
                  </a:lnTo>
                  <a:lnTo>
                    <a:pt x="604" y="5011"/>
                  </a:lnTo>
                  <a:lnTo>
                    <a:pt x="493" y="4998"/>
                  </a:lnTo>
                  <a:lnTo>
                    <a:pt x="406" y="4936"/>
                  </a:lnTo>
                  <a:lnTo>
                    <a:pt x="321" y="4849"/>
                  </a:lnTo>
                  <a:lnTo>
                    <a:pt x="247" y="4749"/>
                  </a:lnTo>
                  <a:lnTo>
                    <a:pt x="184" y="4650"/>
                  </a:lnTo>
                  <a:lnTo>
                    <a:pt x="184" y="4539"/>
                  </a:lnTo>
                  <a:lnTo>
                    <a:pt x="172" y="0"/>
                  </a:lnTo>
                  <a:lnTo>
                    <a:pt x="0" y="0"/>
                  </a:lnTo>
                  <a:lnTo>
                    <a:pt x="12" y="4453"/>
                  </a:lnTo>
                  <a:lnTo>
                    <a:pt x="49" y="4737"/>
                  </a:lnTo>
                  <a:lnTo>
                    <a:pt x="172" y="4924"/>
                  </a:lnTo>
                  <a:lnTo>
                    <a:pt x="271" y="5047"/>
                  </a:lnTo>
                  <a:lnTo>
                    <a:pt x="394" y="5122"/>
                  </a:lnTo>
                  <a:lnTo>
                    <a:pt x="580" y="5160"/>
                  </a:lnTo>
                  <a:lnTo>
                    <a:pt x="802" y="5122"/>
                  </a:lnTo>
                  <a:lnTo>
                    <a:pt x="974" y="5011"/>
                  </a:lnTo>
                  <a:lnTo>
                    <a:pt x="1037" y="4900"/>
                  </a:lnTo>
                  <a:lnTo>
                    <a:pt x="1061" y="4763"/>
                  </a:lnTo>
                  <a:lnTo>
                    <a:pt x="1012" y="4638"/>
                  </a:lnTo>
                  <a:lnTo>
                    <a:pt x="913" y="4564"/>
                  </a:lnTo>
                  <a:lnTo>
                    <a:pt x="776" y="4552"/>
                  </a:lnTo>
                  <a:lnTo>
                    <a:pt x="665" y="4576"/>
                  </a:lnTo>
                  <a:lnTo>
                    <a:pt x="629" y="4676"/>
                  </a:lnTo>
                  <a:lnTo>
                    <a:pt x="629" y="4775"/>
                  </a:lnTo>
                  <a:lnTo>
                    <a:pt x="665" y="4825"/>
                  </a:lnTo>
                  <a:lnTo>
                    <a:pt x="752" y="4874"/>
                  </a:lnTo>
                  <a:lnTo>
                    <a:pt x="752" y="4874"/>
                  </a:lnTo>
                  <a:lnTo>
                    <a:pt x="740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02B2FD18-6BBA-4F46-8A72-C20401B2E21F}"/>
              </a:ext>
            </a:extLst>
          </p:cNvPr>
          <p:cNvGrpSpPr/>
          <p:nvPr/>
        </p:nvGrpSpPr>
        <p:grpSpPr>
          <a:xfrm>
            <a:off x="6993002" y="44883"/>
            <a:ext cx="2114509" cy="2480072"/>
            <a:chOff x="6089610" y="114300"/>
            <a:chExt cx="2819345" cy="3306763"/>
          </a:xfrm>
        </p:grpSpPr>
        <p:sp>
          <p:nvSpPr>
            <p:cNvPr id="90" name="Freeform 210">
              <a:extLst>
                <a:ext uri="{FF2B5EF4-FFF2-40B4-BE49-F238E27FC236}">
                  <a16:creationId xmlns:a16="http://schemas.microsoft.com/office/drawing/2014/main" id="{064B41DE-EC21-4C1B-9A13-46E3174D4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095" y="146171"/>
              <a:ext cx="295428" cy="302493"/>
            </a:xfrm>
            <a:custGeom>
              <a:avLst/>
              <a:gdLst>
                <a:gd name="T0" fmla="*/ 0 w 537"/>
                <a:gd name="T1" fmla="*/ 558 h 569"/>
                <a:gd name="T2" fmla="*/ 108 w 537"/>
                <a:gd name="T3" fmla="*/ 433 h 569"/>
                <a:gd name="T4" fmla="*/ 183 w 537"/>
                <a:gd name="T5" fmla="*/ 334 h 569"/>
                <a:gd name="T6" fmla="*/ 256 w 537"/>
                <a:gd name="T7" fmla="*/ 198 h 569"/>
                <a:gd name="T8" fmla="*/ 305 w 537"/>
                <a:gd name="T9" fmla="*/ 111 h 569"/>
                <a:gd name="T10" fmla="*/ 329 w 537"/>
                <a:gd name="T11" fmla="*/ 23 h 569"/>
                <a:gd name="T12" fmla="*/ 342 w 537"/>
                <a:gd name="T13" fmla="*/ 0 h 569"/>
                <a:gd name="T14" fmla="*/ 537 w 537"/>
                <a:gd name="T15" fmla="*/ 0 h 569"/>
                <a:gd name="T16" fmla="*/ 537 w 537"/>
                <a:gd name="T17" fmla="*/ 73 h 569"/>
                <a:gd name="T18" fmla="*/ 537 w 537"/>
                <a:gd name="T19" fmla="*/ 135 h 569"/>
                <a:gd name="T20" fmla="*/ 537 w 537"/>
                <a:gd name="T21" fmla="*/ 198 h 569"/>
                <a:gd name="T22" fmla="*/ 500 w 537"/>
                <a:gd name="T23" fmla="*/ 247 h 569"/>
                <a:gd name="T24" fmla="*/ 427 w 537"/>
                <a:gd name="T25" fmla="*/ 284 h 569"/>
                <a:gd name="T26" fmla="*/ 305 w 537"/>
                <a:gd name="T27" fmla="*/ 347 h 569"/>
                <a:gd name="T28" fmla="*/ 207 w 537"/>
                <a:gd name="T29" fmla="*/ 409 h 569"/>
                <a:gd name="T30" fmla="*/ 121 w 537"/>
                <a:gd name="T31" fmla="*/ 496 h 569"/>
                <a:gd name="T32" fmla="*/ 11 w 537"/>
                <a:gd name="T33" fmla="*/ 569 h 569"/>
                <a:gd name="T34" fmla="*/ 11 w 537"/>
                <a:gd name="T35" fmla="*/ 569 h 569"/>
                <a:gd name="T36" fmla="*/ 0 w 537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569">
                  <a:moveTo>
                    <a:pt x="0" y="558"/>
                  </a:moveTo>
                  <a:lnTo>
                    <a:pt x="108" y="433"/>
                  </a:lnTo>
                  <a:lnTo>
                    <a:pt x="183" y="334"/>
                  </a:lnTo>
                  <a:lnTo>
                    <a:pt x="256" y="198"/>
                  </a:lnTo>
                  <a:lnTo>
                    <a:pt x="305" y="111"/>
                  </a:lnTo>
                  <a:lnTo>
                    <a:pt x="329" y="23"/>
                  </a:lnTo>
                  <a:lnTo>
                    <a:pt x="342" y="0"/>
                  </a:lnTo>
                  <a:lnTo>
                    <a:pt x="537" y="0"/>
                  </a:lnTo>
                  <a:lnTo>
                    <a:pt x="537" y="73"/>
                  </a:lnTo>
                  <a:lnTo>
                    <a:pt x="537" y="135"/>
                  </a:lnTo>
                  <a:lnTo>
                    <a:pt x="537" y="198"/>
                  </a:lnTo>
                  <a:lnTo>
                    <a:pt x="500" y="247"/>
                  </a:lnTo>
                  <a:lnTo>
                    <a:pt x="427" y="284"/>
                  </a:lnTo>
                  <a:lnTo>
                    <a:pt x="305" y="347"/>
                  </a:lnTo>
                  <a:lnTo>
                    <a:pt x="207" y="409"/>
                  </a:lnTo>
                  <a:lnTo>
                    <a:pt x="121" y="496"/>
                  </a:lnTo>
                  <a:lnTo>
                    <a:pt x="11" y="569"/>
                  </a:lnTo>
                  <a:lnTo>
                    <a:pt x="11" y="569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1" name="Freeform 211">
              <a:extLst>
                <a:ext uri="{FF2B5EF4-FFF2-40B4-BE49-F238E27FC236}">
                  <a16:creationId xmlns:a16="http://schemas.microsoft.com/office/drawing/2014/main" id="{99F23624-1143-44BE-99E1-B83FBFE64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3293" y="126999"/>
              <a:ext cx="154328" cy="296102"/>
            </a:xfrm>
            <a:custGeom>
              <a:avLst/>
              <a:gdLst>
                <a:gd name="T0" fmla="*/ 97 w 280"/>
                <a:gd name="T1" fmla="*/ 558 h 558"/>
                <a:gd name="T2" fmla="*/ 244 w 280"/>
                <a:gd name="T3" fmla="*/ 322 h 558"/>
                <a:gd name="T4" fmla="*/ 280 w 280"/>
                <a:gd name="T5" fmla="*/ 210 h 558"/>
                <a:gd name="T6" fmla="*/ 280 w 280"/>
                <a:gd name="T7" fmla="*/ 99 h 558"/>
                <a:gd name="T8" fmla="*/ 232 w 280"/>
                <a:gd name="T9" fmla="*/ 24 h 558"/>
                <a:gd name="T10" fmla="*/ 146 w 280"/>
                <a:gd name="T11" fmla="*/ 0 h 558"/>
                <a:gd name="T12" fmla="*/ 73 w 280"/>
                <a:gd name="T13" fmla="*/ 24 h 558"/>
                <a:gd name="T14" fmla="*/ 24 w 280"/>
                <a:gd name="T15" fmla="*/ 73 h 558"/>
                <a:gd name="T16" fmla="*/ 0 w 280"/>
                <a:gd name="T17" fmla="*/ 137 h 558"/>
                <a:gd name="T18" fmla="*/ 85 w 280"/>
                <a:gd name="T19" fmla="*/ 123 h 558"/>
                <a:gd name="T20" fmla="*/ 158 w 280"/>
                <a:gd name="T21" fmla="*/ 173 h 558"/>
                <a:gd name="T22" fmla="*/ 183 w 280"/>
                <a:gd name="T23" fmla="*/ 236 h 558"/>
                <a:gd name="T24" fmla="*/ 146 w 280"/>
                <a:gd name="T25" fmla="*/ 383 h 558"/>
                <a:gd name="T26" fmla="*/ 170 w 280"/>
                <a:gd name="T27" fmla="*/ 372 h 558"/>
                <a:gd name="T28" fmla="*/ 97 w 280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558">
                  <a:moveTo>
                    <a:pt x="97" y="558"/>
                  </a:moveTo>
                  <a:lnTo>
                    <a:pt x="244" y="322"/>
                  </a:lnTo>
                  <a:lnTo>
                    <a:pt x="280" y="210"/>
                  </a:lnTo>
                  <a:lnTo>
                    <a:pt x="280" y="99"/>
                  </a:lnTo>
                  <a:lnTo>
                    <a:pt x="232" y="24"/>
                  </a:lnTo>
                  <a:lnTo>
                    <a:pt x="146" y="0"/>
                  </a:lnTo>
                  <a:lnTo>
                    <a:pt x="73" y="24"/>
                  </a:lnTo>
                  <a:lnTo>
                    <a:pt x="24" y="73"/>
                  </a:lnTo>
                  <a:lnTo>
                    <a:pt x="0" y="137"/>
                  </a:lnTo>
                  <a:lnTo>
                    <a:pt x="85" y="123"/>
                  </a:lnTo>
                  <a:lnTo>
                    <a:pt x="158" y="173"/>
                  </a:lnTo>
                  <a:lnTo>
                    <a:pt x="183" y="236"/>
                  </a:lnTo>
                  <a:lnTo>
                    <a:pt x="146" y="383"/>
                  </a:lnTo>
                  <a:lnTo>
                    <a:pt x="170" y="372"/>
                  </a:lnTo>
                  <a:lnTo>
                    <a:pt x="97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2" name="Freeform 212">
              <a:extLst>
                <a:ext uri="{FF2B5EF4-FFF2-40B4-BE49-F238E27FC236}">
                  <a16:creationId xmlns:a16="http://schemas.microsoft.com/office/drawing/2014/main" id="{F478AD69-68C5-4AA6-ADF7-A7FA9C280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305" y="139780"/>
              <a:ext cx="169761" cy="283321"/>
            </a:xfrm>
            <a:custGeom>
              <a:avLst/>
              <a:gdLst>
                <a:gd name="T0" fmla="*/ 282 w 306"/>
                <a:gd name="T1" fmla="*/ 533 h 533"/>
                <a:gd name="T2" fmla="*/ 306 w 306"/>
                <a:gd name="T3" fmla="*/ 260 h 533"/>
                <a:gd name="T4" fmla="*/ 269 w 306"/>
                <a:gd name="T5" fmla="*/ 124 h 533"/>
                <a:gd name="T6" fmla="*/ 184 w 306"/>
                <a:gd name="T7" fmla="*/ 36 h 533"/>
                <a:gd name="T8" fmla="*/ 110 w 306"/>
                <a:gd name="T9" fmla="*/ 0 h 533"/>
                <a:gd name="T10" fmla="*/ 12 w 306"/>
                <a:gd name="T11" fmla="*/ 24 h 533"/>
                <a:gd name="T12" fmla="*/ 0 w 306"/>
                <a:gd name="T13" fmla="*/ 61 h 533"/>
                <a:gd name="T14" fmla="*/ 0 w 306"/>
                <a:gd name="T15" fmla="*/ 173 h 533"/>
                <a:gd name="T16" fmla="*/ 122 w 306"/>
                <a:gd name="T17" fmla="*/ 161 h 533"/>
                <a:gd name="T18" fmla="*/ 172 w 306"/>
                <a:gd name="T19" fmla="*/ 185 h 533"/>
                <a:gd name="T20" fmla="*/ 245 w 306"/>
                <a:gd name="T21" fmla="*/ 223 h 533"/>
                <a:gd name="T22" fmla="*/ 257 w 306"/>
                <a:gd name="T23" fmla="*/ 260 h 533"/>
                <a:gd name="T24" fmla="*/ 282 w 306"/>
                <a:gd name="T25" fmla="*/ 359 h 533"/>
                <a:gd name="T26" fmla="*/ 282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82" y="533"/>
                  </a:moveTo>
                  <a:lnTo>
                    <a:pt x="306" y="260"/>
                  </a:lnTo>
                  <a:lnTo>
                    <a:pt x="269" y="124"/>
                  </a:lnTo>
                  <a:lnTo>
                    <a:pt x="184" y="36"/>
                  </a:lnTo>
                  <a:lnTo>
                    <a:pt x="110" y="0"/>
                  </a:lnTo>
                  <a:lnTo>
                    <a:pt x="12" y="24"/>
                  </a:lnTo>
                  <a:lnTo>
                    <a:pt x="0" y="61"/>
                  </a:lnTo>
                  <a:lnTo>
                    <a:pt x="0" y="173"/>
                  </a:lnTo>
                  <a:lnTo>
                    <a:pt x="122" y="161"/>
                  </a:lnTo>
                  <a:lnTo>
                    <a:pt x="172" y="185"/>
                  </a:lnTo>
                  <a:lnTo>
                    <a:pt x="245" y="223"/>
                  </a:lnTo>
                  <a:lnTo>
                    <a:pt x="257" y="260"/>
                  </a:lnTo>
                  <a:lnTo>
                    <a:pt x="282" y="359"/>
                  </a:lnTo>
                  <a:lnTo>
                    <a:pt x="282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3" name="Freeform 213">
              <a:extLst>
                <a:ext uri="{FF2B5EF4-FFF2-40B4-BE49-F238E27FC236}">
                  <a16:creationId xmlns:a16="http://schemas.microsoft.com/office/drawing/2014/main" id="{008CAEEB-0803-4CBB-9D10-85FFDEFE0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422" y="457185"/>
              <a:ext cx="216059" cy="198112"/>
            </a:xfrm>
            <a:custGeom>
              <a:avLst/>
              <a:gdLst>
                <a:gd name="T0" fmla="*/ 390 w 390"/>
                <a:gd name="T1" fmla="*/ 235 h 372"/>
                <a:gd name="T2" fmla="*/ 390 w 390"/>
                <a:gd name="T3" fmla="*/ 24 h 372"/>
                <a:gd name="T4" fmla="*/ 342 w 390"/>
                <a:gd name="T5" fmla="*/ 0 h 372"/>
                <a:gd name="T6" fmla="*/ 171 w 390"/>
                <a:gd name="T7" fmla="*/ 0 h 372"/>
                <a:gd name="T8" fmla="*/ 134 w 390"/>
                <a:gd name="T9" fmla="*/ 111 h 372"/>
                <a:gd name="T10" fmla="*/ 97 w 390"/>
                <a:gd name="T11" fmla="*/ 197 h 372"/>
                <a:gd name="T12" fmla="*/ 23 w 390"/>
                <a:gd name="T13" fmla="*/ 322 h 372"/>
                <a:gd name="T14" fmla="*/ 0 w 390"/>
                <a:gd name="T15" fmla="*/ 360 h 372"/>
                <a:gd name="T16" fmla="*/ 0 w 390"/>
                <a:gd name="T17" fmla="*/ 372 h 372"/>
                <a:gd name="T18" fmla="*/ 121 w 390"/>
                <a:gd name="T19" fmla="*/ 310 h 372"/>
                <a:gd name="T20" fmla="*/ 171 w 390"/>
                <a:gd name="T21" fmla="*/ 260 h 372"/>
                <a:gd name="T22" fmla="*/ 342 w 390"/>
                <a:gd name="T23" fmla="*/ 247 h 372"/>
                <a:gd name="T24" fmla="*/ 342 w 390"/>
                <a:gd name="T25" fmla="*/ 247 h 372"/>
                <a:gd name="T26" fmla="*/ 390 w 390"/>
                <a:gd name="T27" fmla="*/ 23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372">
                  <a:moveTo>
                    <a:pt x="390" y="235"/>
                  </a:moveTo>
                  <a:lnTo>
                    <a:pt x="390" y="24"/>
                  </a:lnTo>
                  <a:lnTo>
                    <a:pt x="342" y="0"/>
                  </a:lnTo>
                  <a:lnTo>
                    <a:pt x="171" y="0"/>
                  </a:lnTo>
                  <a:lnTo>
                    <a:pt x="134" y="111"/>
                  </a:lnTo>
                  <a:lnTo>
                    <a:pt x="97" y="197"/>
                  </a:lnTo>
                  <a:lnTo>
                    <a:pt x="23" y="322"/>
                  </a:lnTo>
                  <a:lnTo>
                    <a:pt x="0" y="360"/>
                  </a:lnTo>
                  <a:lnTo>
                    <a:pt x="0" y="372"/>
                  </a:lnTo>
                  <a:lnTo>
                    <a:pt x="121" y="310"/>
                  </a:lnTo>
                  <a:lnTo>
                    <a:pt x="171" y="260"/>
                  </a:lnTo>
                  <a:lnTo>
                    <a:pt x="342" y="247"/>
                  </a:lnTo>
                  <a:lnTo>
                    <a:pt x="342" y="247"/>
                  </a:lnTo>
                  <a:lnTo>
                    <a:pt x="390" y="23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4" name="Freeform 214">
              <a:extLst>
                <a:ext uri="{FF2B5EF4-FFF2-40B4-BE49-F238E27FC236}">
                  <a16:creationId xmlns:a16="http://schemas.microsoft.com/office/drawing/2014/main" id="{AA415F63-8D83-4BF6-9ED0-7C8B28BEB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389018"/>
              <a:ext cx="291018" cy="125684"/>
            </a:xfrm>
            <a:custGeom>
              <a:avLst/>
              <a:gdLst>
                <a:gd name="T0" fmla="*/ 367 w 526"/>
                <a:gd name="T1" fmla="*/ 237 h 237"/>
                <a:gd name="T2" fmla="*/ 453 w 526"/>
                <a:gd name="T3" fmla="*/ 213 h 237"/>
                <a:gd name="T4" fmla="*/ 477 w 526"/>
                <a:gd name="T5" fmla="*/ 187 h 237"/>
                <a:gd name="T6" fmla="*/ 526 w 526"/>
                <a:gd name="T7" fmla="*/ 163 h 237"/>
                <a:gd name="T8" fmla="*/ 501 w 526"/>
                <a:gd name="T9" fmla="*/ 100 h 237"/>
                <a:gd name="T10" fmla="*/ 477 w 526"/>
                <a:gd name="T11" fmla="*/ 38 h 237"/>
                <a:gd name="T12" fmla="*/ 404 w 526"/>
                <a:gd name="T13" fmla="*/ 0 h 237"/>
                <a:gd name="T14" fmla="*/ 330 w 526"/>
                <a:gd name="T15" fmla="*/ 0 h 237"/>
                <a:gd name="T16" fmla="*/ 183 w 526"/>
                <a:gd name="T17" fmla="*/ 64 h 237"/>
                <a:gd name="T18" fmla="*/ 0 w 526"/>
                <a:gd name="T19" fmla="*/ 199 h 237"/>
                <a:gd name="T20" fmla="*/ 171 w 526"/>
                <a:gd name="T21" fmla="*/ 113 h 237"/>
                <a:gd name="T22" fmla="*/ 294 w 526"/>
                <a:gd name="T23" fmla="*/ 88 h 237"/>
                <a:gd name="T24" fmla="*/ 379 w 526"/>
                <a:gd name="T25" fmla="*/ 125 h 237"/>
                <a:gd name="T26" fmla="*/ 379 w 526"/>
                <a:gd name="T27" fmla="*/ 175 h 237"/>
                <a:gd name="T28" fmla="*/ 367 w 526"/>
                <a:gd name="T29" fmla="*/ 175 h 237"/>
                <a:gd name="T30" fmla="*/ 367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367" y="237"/>
                  </a:moveTo>
                  <a:lnTo>
                    <a:pt x="453" y="213"/>
                  </a:lnTo>
                  <a:lnTo>
                    <a:pt x="477" y="187"/>
                  </a:lnTo>
                  <a:lnTo>
                    <a:pt x="526" y="163"/>
                  </a:lnTo>
                  <a:lnTo>
                    <a:pt x="501" y="100"/>
                  </a:lnTo>
                  <a:lnTo>
                    <a:pt x="477" y="38"/>
                  </a:lnTo>
                  <a:lnTo>
                    <a:pt x="404" y="0"/>
                  </a:lnTo>
                  <a:lnTo>
                    <a:pt x="330" y="0"/>
                  </a:lnTo>
                  <a:lnTo>
                    <a:pt x="183" y="64"/>
                  </a:lnTo>
                  <a:lnTo>
                    <a:pt x="0" y="199"/>
                  </a:lnTo>
                  <a:lnTo>
                    <a:pt x="171" y="113"/>
                  </a:lnTo>
                  <a:lnTo>
                    <a:pt x="294" y="88"/>
                  </a:lnTo>
                  <a:lnTo>
                    <a:pt x="379" y="125"/>
                  </a:lnTo>
                  <a:lnTo>
                    <a:pt x="379" y="175"/>
                  </a:lnTo>
                  <a:lnTo>
                    <a:pt x="367" y="175"/>
                  </a:lnTo>
                  <a:lnTo>
                    <a:pt x="367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5" name="Freeform 215">
              <a:extLst>
                <a:ext uri="{FF2B5EF4-FFF2-40B4-BE49-F238E27FC236}">
                  <a16:creationId xmlns:a16="http://schemas.microsoft.com/office/drawing/2014/main" id="{11696CC0-971B-4C3E-AF75-388CC53A8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542394"/>
              <a:ext cx="277790" cy="170419"/>
            </a:xfrm>
            <a:custGeom>
              <a:avLst/>
              <a:gdLst>
                <a:gd name="T0" fmla="*/ 0 w 502"/>
                <a:gd name="T1" fmla="*/ 26 h 323"/>
                <a:gd name="T2" fmla="*/ 86 w 502"/>
                <a:gd name="T3" fmla="*/ 12 h 323"/>
                <a:gd name="T4" fmla="*/ 197 w 502"/>
                <a:gd name="T5" fmla="*/ 0 h 323"/>
                <a:gd name="T6" fmla="*/ 331 w 502"/>
                <a:gd name="T7" fmla="*/ 0 h 323"/>
                <a:gd name="T8" fmla="*/ 441 w 502"/>
                <a:gd name="T9" fmla="*/ 63 h 323"/>
                <a:gd name="T10" fmla="*/ 490 w 502"/>
                <a:gd name="T11" fmla="*/ 125 h 323"/>
                <a:gd name="T12" fmla="*/ 502 w 502"/>
                <a:gd name="T13" fmla="*/ 212 h 323"/>
                <a:gd name="T14" fmla="*/ 490 w 502"/>
                <a:gd name="T15" fmla="*/ 286 h 323"/>
                <a:gd name="T16" fmla="*/ 429 w 502"/>
                <a:gd name="T17" fmla="*/ 323 h 323"/>
                <a:gd name="T18" fmla="*/ 343 w 502"/>
                <a:gd name="T19" fmla="*/ 323 h 323"/>
                <a:gd name="T20" fmla="*/ 343 w 502"/>
                <a:gd name="T21" fmla="*/ 212 h 323"/>
                <a:gd name="T22" fmla="*/ 331 w 502"/>
                <a:gd name="T23" fmla="*/ 125 h 323"/>
                <a:gd name="T24" fmla="*/ 282 w 502"/>
                <a:gd name="T25" fmla="*/ 87 h 323"/>
                <a:gd name="T26" fmla="*/ 221 w 502"/>
                <a:gd name="T27" fmla="*/ 50 h 323"/>
                <a:gd name="T28" fmla="*/ 148 w 502"/>
                <a:gd name="T29" fmla="*/ 37 h 323"/>
                <a:gd name="T30" fmla="*/ 148 w 502"/>
                <a:gd name="T31" fmla="*/ 37 h 323"/>
                <a:gd name="T32" fmla="*/ 0 w 502"/>
                <a:gd name="T33" fmla="*/ 2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3">
                  <a:moveTo>
                    <a:pt x="0" y="26"/>
                  </a:moveTo>
                  <a:lnTo>
                    <a:pt x="86" y="12"/>
                  </a:lnTo>
                  <a:lnTo>
                    <a:pt x="197" y="0"/>
                  </a:lnTo>
                  <a:lnTo>
                    <a:pt x="331" y="0"/>
                  </a:lnTo>
                  <a:lnTo>
                    <a:pt x="441" y="63"/>
                  </a:lnTo>
                  <a:lnTo>
                    <a:pt x="490" y="125"/>
                  </a:lnTo>
                  <a:lnTo>
                    <a:pt x="502" y="212"/>
                  </a:lnTo>
                  <a:lnTo>
                    <a:pt x="490" y="286"/>
                  </a:lnTo>
                  <a:lnTo>
                    <a:pt x="429" y="323"/>
                  </a:lnTo>
                  <a:lnTo>
                    <a:pt x="343" y="323"/>
                  </a:lnTo>
                  <a:lnTo>
                    <a:pt x="343" y="212"/>
                  </a:lnTo>
                  <a:lnTo>
                    <a:pt x="331" y="125"/>
                  </a:lnTo>
                  <a:lnTo>
                    <a:pt x="282" y="87"/>
                  </a:lnTo>
                  <a:lnTo>
                    <a:pt x="221" y="50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6" name="Freeform 217">
              <a:extLst>
                <a:ext uri="{FF2B5EF4-FFF2-40B4-BE49-F238E27FC236}">
                  <a16:creationId xmlns:a16="http://schemas.microsoft.com/office/drawing/2014/main" id="{86D1FF0B-C065-49F0-A343-9AD136787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610" y="114300"/>
              <a:ext cx="2291800" cy="601004"/>
            </a:xfrm>
            <a:custGeom>
              <a:avLst/>
              <a:gdLst>
                <a:gd name="T0" fmla="*/ 0 w 4162"/>
                <a:gd name="T1" fmla="*/ 173 h 1128"/>
                <a:gd name="T2" fmla="*/ 3500 w 4162"/>
                <a:gd name="T3" fmla="*/ 199 h 1128"/>
                <a:gd name="T4" fmla="*/ 3707 w 4162"/>
                <a:gd name="T5" fmla="*/ 272 h 1128"/>
                <a:gd name="T6" fmla="*/ 3843 w 4162"/>
                <a:gd name="T7" fmla="*/ 384 h 1128"/>
                <a:gd name="T8" fmla="*/ 3892 w 4162"/>
                <a:gd name="T9" fmla="*/ 471 h 1128"/>
                <a:gd name="T10" fmla="*/ 3928 w 4162"/>
                <a:gd name="T11" fmla="*/ 558 h 1128"/>
                <a:gd name="T12" fmla="*/ 3940 w 4162"/>
                <a:gd name="T13" fmla="*/ 695 h 1128"/>
                <a:gd name="T14" fmla="*/ 3892 w 4162"/>
                <a:gd name="T15" fmla="*/ 794 h 1128"/>
                <a:gd name="T16" fmla="*/ 3843 w 4162"/>
                <a:gd name="T17" fmla="*/ 757 h 1128"/>
                <a:gd name="T18" fmla="*/ 3684 w 4162"/>
                <a:gd name="T19" fmla="*/ 707 h 1128"/>
                <a:gd name="T20" fmla="*/ 3562 w 4162"/>
                <a:gd name="T21" fmla="*/ 745 h 1128"/>
                <a:gd name="T22" fmla="*/ 3500 w 4162"/>
                <a:gd name="T23" fmla="*/ 856 h 1128"/>
                <a:gd name="T24" fmla="*/ 3536 w 4162"/>
                <a:gd name="T25" fmla="*/ 1005 h 1128"/>
                <a:gd name="T26" fmla="*/ 3586 w 4162"/>
                <a:gd name="T27" fmla="*/ 1067 h 1128"/>
                <a:gd name="T28" fmla="*/ 3660 w 4162"/>
                <a:gd name="T29" fmla="*/ 1104 h 1128"/>
                <a:gd name="T30" fmla="*/ 3745 w 4162"/>
                <a:gd name="T31" fmla="*/ 1128 h 1128"/>
                <a:gd name="T32" fmla="*/ 3867 w 4162"/>
                <a:gd name="T33" fmla="*/ 1104 h 1128"/>
                <a:gd name="T34" fmla="*/ 3953 w 4162"/>
                <a:gd name="T35" fmla="*/ 1055 h 1128"/>
                <a:gd name="T36" fmla="*/ 4063 w 4162"/>
                <a:gd name="T37" fmla="*/ 892 h 1128"/>
                <a:gd name="T38" fmla="*/ 4136 w 4162"/>
                <a:gd name="T39" fmla="*/ 831 h 1128"/>
                <a:gd name="T40" fmla="*/ 4162 w 4162"/>
                <a:gd name="T41" fmla="*/ 695 h 1128"/>
                <a:gd name="T42" fmla="*/ 4162 w 4162"/>
                <a:gd name="T43" fmla="*/ 533 h 1128"/>
                <a:gd name="T44" fmla="*/ 4038 w 4162"/>
                <a:gd name="T45" fmla="*/ 334 h 1128"/>
                <a:gd name="T46" fmla="*/ 3892 w 4162"/>
                <a:gd name="T47" fmla="*/ 185 h 1128"/>
                <a:gd name="T48" fmla="*/ 3770 w 4162"/>
                <a:gd name="T49" fmla="*/ 111 h 1128"/>
                <a:gd name="T50" fmla="*/ 3647 w 4162"/>
                <a:gd name="T51" fmla="*/ 62 h 1128"/>
                <a:gd name="T52" fmla="*/ 3536 w 4162"/>
                <a:gd name="T53" fmla="*/ 36 h 1128"/>
                <a:gd name="T54" fmla="*/ 0 w 4162"/>
                <a:gd name="T55" fmla="*/ 36 h 1128"/>
                <a:gd name="T56" fmla="*/ 0 w 4162"/>
                <a:gd name="T57" fmla="*/ 0 h 1128"/>
                <a:gd name="T58" fmla="*/ 0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0" y="173"/>
                  </a:moveTo>
                  <a:lnTo>
                    <a:pt x="3500" y="199"/>
                  </a:lnTo>
                  <a:lnTo>
                    <a:pt x="3707" y="272"/>
                  </a:lnTo>
                  <a:lnTo>
                    <a:pt x="3843" y="384"/>
                  </a:lnTo>
                  <a:lnTo>
                    <a:pt x="3892" y="471"/>
                  </a:lnTo>
                  <a:lnTo>
                    <a:pt x="3928" y="558"/>
                  </a:lnTo>
                  <a:lnTo>
                    <a:pt x="3940" y="695"/>
                  </a:lnTo>
                  <a:lnTo>
                    <a:pt x="3892" y="794"/>
                  </a:lnTo>
                  <a:lnTo>
                    <a:pt x="3843" y="757"/>
                  </a:lnTo>
                  <a:lnTo>
                    <a:pt x="3684" y="707"/>
                  </a:lnTo>
                  <a:lnTo>
                    <a:pt x="3562" y="745"/>
                  </a:lnTo>
                  <a:lnTo>
                    <a:pt x="3500" y="856"/>
                  </a:lnTo>
                  <a:lnTo>
                    <a:pt x="3536" y="1005"/>
                  </a:lnTo>
                  <a:lnTo>
                    <a:pt x="3586" y="1067"/>
                  </a:lnTo>
                  <a:lnTo>
                    <a:pt x="3660" y="1104"/>
                  </a:lnTo>
                  <a:lnTo>
                    <a:pt x="3745" y="1128"/>
                  </a:lnTo>
                  <a:lnTo>
                    <a:pt x="3867" y="1104"/>
                  </a:lnTo>
                  <a:lnTo>
                    <a:pt x="3953" y="1055"/>
                  </a:lnTo>
                  <a:lnTo>
                    <a:pt x="4063" y="892"/>
                  </a:lnTo>
                  <a:lnTo>
                    <a:pt x="4136" y="831"/>
                  </a:lnTo>
                  <a:lnTo>
                    <a:pt x="4162" y="695"/>
                  </a:lnTo>
                  <a:lnTo>
                    <a:pt x="4162" y="533"/>
                  </a:lnTo>
                  <a:lnTo>
                    <a:pt x="4038" y="334"/>
                  </a:lnTo>
                  <a:lnTo>
                    <a:pt x="3892" y="185"/>
                  </a:lnTo>
                  <a:lnTo>
                    <a:pt x="3770" y="111"/>
                  </a:lnTo>
                  <a:lnTo>
                    <a:pt x="3647" y="62"/>
                  </a:lnTo>
                  <a:lnTo>
                    <a:pt x="3536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3" name="Freeform 221">
              <a:extLst>
                <a:ext uri="{FF2B5EF4-FFF2-40B4-BE49-F238E27FC236}">
                  <a16:creationId xmlns:a16="http://schemas.microsoft.com/office/drawing/2014/main" id="{98B03277-79D3-44F6-9DAC-C1B9C9685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6938" y="674688"/>
              <a:ext cx="578559" cy="2746375"/>
            </a:xfrm>
            <a:custGeom>
              <a:avLst/>
              <a:gdLst>
                <a:gd name="T0" fmla="*/ 318 w 1053"/>
                <a:gd name="T1" fmla="*/ 286 h 5160"/>
                <a:gd name="T2" fmla="*/ 318 w 1053"/>
                <a:gd name="T3" fmla="*/ 224 h 5160"/>
                <a:gd name="T4" fmla="*/ 405 w 1053"/>
                <a:gd name="T5" fmla="*/ 174 h 5160"/>
                <a:gd name="T6" fmla="*/ 452 w 1053"/>
                <a:gd name="T7" fmla="*/ 149 h 5160"/>
                <a:gd name="T8" fmla="*/ 563 w 1053"/>
                <a:gd name="T9" fmla="*/ 161 h 5160"/>
                <a:gd name="T10" fmla="*/ 649 w 1053"/>
                <a:gd name="T11" fmla="*/ 224 h 5160"/>
                <a:gd name="T12" fmla="*/ 734 w 1053"/>
                <a:gd name="T13" fmla="*/ 310 h 5160"/>
                <a:gd name="T14" fmla="*/ 808 w 1053"/>
                <a:gd name="T15" fmla="*/ 409 h 5160"/>
                <a:gd name="T16" fmla="*/ 869 w 1053"/>
                <a:gd name="T17" fmla="*/ 509 h 5160"/>
                <a:gd name="T18" fmla="*/ 869 w 1053"/>
                <a:gd name="T19" fmla="*/ 620 h 5160"/>
                <a:gd name="T20" fmla="*/ 881 w 1053"/>
                <a:gd name="T21" fmla="*/ 5160 h 5160"/>
                <a:gd name="T22" fmla="*/ 1053 w 1053"/>
                <a:gd name="T23" fmla="*/ 5160 h 5160"/>
                <a:gd name="T24" fmla="*/ 1040 w 1053"/>
                <a:gd name="T25" fmla="*/ 707 h 5160"/>
                <a:gd name="T26" fmla="*/ 1003 w 1053"/>
                <a:gd name="T27" fmla="*/ 423 h 5160"/>
                <a:gd name="T28" fmla="*/ 881 w 1053"/>
                <a:gd name="T29" fmla="*/ 236 h 5160"/>
                <a:gd name="T30" fmla="*/ 783 w 1053"/>
                <a:gd name="T31" fmla="*/ 112 h 5160"/>
                <a:gd name="T32" fmla="*/ 661 w 1053"/>
                <a:gd name="T33" fmla="*/ 37 h 5160"/>
                <a:gd name="T34" fmla="*/ 478 w 1053"/>
                <a:gd name="T35" fmla="*/ 0 h 5160"/>
                <a:gd name="T36" fmla="*/ 257 w 1053"/>
                <a:gd name="T37" fmla="*/ 37 h 5160"/>
                <a:gd name="T38" fmla="*/ 86 w 1053"/>
                <a:gd name="T39" fmla="*/ 149 h 5160"/>
                <a:gd name="T40" fmla="*/ 25 w 1053"/>
                <a:gd name="T41" fmla="*/ 260 h 5160"/>
                <a:gd name="T42" fmla="*/ 0 w 1053"/>
                <a:gd name="T43" fmla="*/ 397 h 5160"/>
                <a:gd name="T44" fmla="*/ 49 w 1053"/>
                <a:gd name="T45" fmla="*/ 522 h 5160"/>
                <a:gd name="T46" fmla="*/ 147 w 1053"/>
                <a:gd name="T47" fmla="*/ 596 h 5160"/>
                <a:gd name="T48" fmla="*/ 281 w 1053"/>
                <a:gd name="T49" fmla="*/ 608 h 5160"/>
                <a:gd name="T50" fmla="*/ 392 w 1053"/>
                <a:gd name="T51" fmla="*/ 583 h 5160"/>
                <a:gd name="T52" fmla="*/ 428 w 1053"/>
                <a:gd name="T53" fmla="*/ 484 h 5160"/>
                <a:gd name="T54" fmla="*/ 428 w 1053"/>
                <a:gd name="T55" fmla="*/ 385 h 5160"/>
                <a:gd name="T56" fmla="*/ 392 w 1053"/>
                <a:gd name="T57" fmla="*/ 335 h 5160"/>
                <a:gd name="T58" fmla="*/ 306 w 1053"/>
                <a:gd name="T59" fmla="*/ 286 h 5160"/>
                <a:gd name="T60" fmla="*/ 306 w 1053"/>
                <a:gd name="T61" fmla="*/ 286 h 5160"/>
                <a:gd name="T62" fmla="*/ 318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318" y="286"/>
                  </a:moveTo>
                  <a:lnTo>
                    <a:pt x="318" y="224"/>
                  </a:lnTo>
                  <a:lnTo>
                    <a:pt x="405" y="174"/>
                  </a:lnTo>
                  <a:lnTo>
                    <a:pt x="452" y="149"/>
                  </a:lnTo>
                  <a:lnTo>
                    <a:pt x="563" y="161"/>
                  </a:lnTo>
                  <a:lnTo>
                    <a:pt x="649" y="224"/>
                  </a:lnTo>
                  <a:lnTo>
                    <a:pt x="734" y="310"/>
                  </a:lnTo>
                  <a:lnTo>
                    <a:pt x="808" y="409"/>
                  </a:lnTo>
                  <a:lnTo>
                    <a:pt x="869" y="509"/>
                  </a:lnTo>
                  <a:lnTo>
                    <a:pt x="869" y="620"/>
                  </a:lnTo>
                  <a:lnTo>
                    <a:pt x="881" y="5160"/>
                  </a:lnTo>
                  <a:lnTo>
                    <a:pt x="1053" y="5160"/>
                  </a:lnTo>
                  <a:lnTo>
                    <a:pt x="1040" y="707"/>
                  </a:lnTo>
                  <a:lnTo>
                    <a:pt x="1003" y="423"/>
                  </a:lnTo>
                  <a:lnTo>
                    <a:pt x="881" y="236"/>
                  </a:lnTo>
                  <a:lnTo>
                    <a:pt x="783" y="112"/>
                  </a:lnTo>
                  <a:lnTo>
                    <a:pt x="661" y="37"/>
                  </a:lnTo>
                  <a:lnTo>
                    <a:pt x="478" y="0"/>
                  </a:lnTo>
                  <a:lnTo>
                    <a:pt x="257" y="37"/>
                  </a:lnTo>
                  <a:lnTo>
                    <a:pt x="86" y="149"/>
                  </a:lnTo>
                  <a:lnTo>
                    <a:pt x="25" y="260"/>
                  </a:lnTo>
                  <a:lnTo>
                    <a:pt x="0" y="397"/>
                  </a:lnTo>
                  <a:lnTo>
                    <a:pt x="49" y="522"/>
                  </a:lnTo>
                  <a:lnTo>
                    <a:pt x="147" y="596"/>
                  </a:lnTo>
                  <a:lnTo>
                    <a:pt x="281" y="608"/>
                  </a:lnTo>
                  <a:lnTo>
                    <a:pt x="392" y="583"/>
                  </a:lnTo>
                  <a:lnTo>
                    <a:pt x="428" y="484"/>
                  </a:lnTo>
                  <a:lnTo>
                    <a:pt x="428" y="385"/>
                  </a:lnTo>
                  <a:lnTo>
                    <a:pt x="392" y="335"/>
                  </a:lnTo>
                  <a:lnTo>
                    <a:pt x="306" y="286"/>
                  </a:lnTo>
                  <a:lnTo>
                    <a:pt x="306" y="286"/>
                  </a:lnTo>
                  <a:lnTo>
                    <a:pt x="318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63" name="Gruppe 162">
            <a:extLst>
              <a:ext uri="{FF2B5EF4-FFF2-40B4-BE49-F238E27FC236}">
                <a16:creationId xmlns:a16="http://schemas.microsoft.com/office/drawing/2014/main" id="{CF217E48-D5E3-4435-8CC2-907387B07EEF}"/>
              </a:ext>
            </a:extLst>
          </p:cNvPr>
          <p:cNvGrpSpPr/>
          <p:nvPr/>
        </p:nvGrpSpPr>
        <p:grpSpPr>
          <a:xfrm>
            <a:off x="27001" y="44881"/>
            <a:ext cx="2112848" cy="2487216"/>
            <a:chOff x="36000" y="108000"/>
            <a:chExt cx="2817131" cy="3316288"/>
          </a:xfrm>
        </p:grpSpPr>
        <p:sp>
          <p:nvSpPr>
            <p:cNvPr id="74" name="Freeform 233">
              <a:extLst>
                <a:ext uri="{FF2B5EF4-FFF2-40B4-BE49-F238E27FC236}">
                  <a16:creationId xmlns:a16="http://schemas.microsoft.com/office/drawing/2014/main" id="{47E77734-0258-47E3-9C0D-90CFB9EF4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16" y="108000"/>
              <a:ext cx="2291315" cy="601354"/>
            </a:xfrm>
            <a:custGeom>
              <a:avLst/>
              <a:gdLst>
                <a:gd name="T0" fmla="*/ 4162 w 4162"/>
                <a:gd name="T1" fmla="*/ 173 h 1128"/>
                <a:gd name="T2" fmla="*/ 662 w 4162"/>
                <a:gd name="T3" fmla="*/ 199 h 1128"/>
                <a:gd name="T4" fmla="*/ 453 w 4162"/>
                <a:gd name="T5" fmla="*/ 272 h 1128"/>
                <a:gd name="T6" fmla="*/ 319 w 4162"/>
                <a:gd name="T7" fmla="*/ 385 h 1128"/>
                <a:gd name="T8" fmla="*/ 270 w 4162"/>
                <a:gd name="T9" fmla="*/ 471 h 1128"/>
                <a:gd name="T10" fmla="*/ 233 w 4162"/>
                <a:gd name="T11" fmla="*/ 558 h 1128"/>
                <a:gd name="T12" fmla="*/ 221 w 4162"/>
                <a:gd name="T13" fmla="*/ 695 h 1128"/>
                <a:gd name="T14" fmla="*/ 270 w 4162"/>
                <a:gd name="T15" fmla="*/ 794 h 1128"/>
                <a:gd name="T16" fmla="*/ 319 w 4162"/>
                <a:gd name="T17" fmla="*/ 757 h 1128"/>
                <a:gd name="T18" fmla="*/ 478 w 4162"/>
                <a:gd name="T19" fmla="*/ 707 h 1128"/>
                <a:gd name="T20" fmla="*/ 600 w 4162"/>
                <a:gd name="T21" fmla="*/ 745 h 1128"/>
                <a:gd name="T22" fmla="*/ 662 w 4162"/>
                <a:gd name="T23" fmla="*/ 856 h 1128"/>
                <a:gd name="T24" fmla="*/ 624 w 4162"/>
                <a:gd name="T25" fmla="*/ 1005 h 1128"/>
                <a:gd name="T26" fmla="*/ 575 w 4162"/>
                <a:gd name="T27" fmla="*/ 1067 h 1128"/>
                <a:gd name="T28" fmla="*/ 502 w 4162"/>
                <a:gd name="T29" fmla="*/ 1104 h 1128"/>
                <a:gd name="T30" fmla="*/ 417 w 4162"/>
                <a:gd name="T31" fmla="*/ 1128 h 1128"/>
                <a:gd name="T32" fmla="*/ 295 w 4162"/>
                <a:gd name="T33" fmla="*/ 1104 h 1128"/>
                <a:gd name="T34" fmla="*/ 208 w 4162"/>
                <a:gd name="T35" fmla="*/ 1055 h 1128"/>
                <a:gd name="T36" fmla="*/ 98 w 4162"/>
                <a:gd name="T37" fmla="*/ 893 h 1128"/>
                <a:gd name="T38" fmla="*/ 25 w 4162"/>
                <a:gd name="T39" fmla="*/ 831 h 1128"/>
                <a:gd name="T40" fmla="*/ 0 w 4162"/>
                <a:gd name="T41" fmla="*/ 695 h 1128"/>
                <a:gd name="T42" fmla="*/ 0 w 4162"/>
                <a:gd name="T43" fmla="*/ 534 h 1128"/>
                <a:gd name="T44" fmla="*/ 122 w 4162"/>
                <a:gd name="T45" fmla="*/ 335 h 1128"/>
                <a:gd name="T46" fmla="*/ 270 w 4162"/>
                <a:gd name="T47" fmla="*/ 186 h 1128"/>
                <a:gd name="T48" fmla="*/ 392 w 4162"/>
                <a:gd name="T49" fmla="*/ 111 h 1128"/>
                <a:gd name="T50" fmla="*/ 514 w 4162"/>
                <a:gd name="T51" fmla="*/ 62 h 1128"/>
                <a:gd name="T52" fmla="*/ 624 w 4162"/>
                <a:gd name="T53" fmla="*/ 37 h 1128"/>
                <a:gd name="T54" fmla="*/ 4162 w 4162"/>
                <a:gd name="T55" fmla="*/ 37 h 1128"/>
                <a:gd name="T56" fmla="*/ 4162 w 4162"/>
                <a:gd name="T57" fmla="*/ 0 h 1128"/>
                <a:gd name="T58" fmla="*/ 4162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4162" y="173"/>
                  </a:moveTo>
                  <a:lnTo>
                    <a:pt x="662" y="199"/>
                  </a:lnTo>
                  <a:lnTo>
                    <a:pt x="453" y="272"/>
                  </a:lnTo>
                  <a:lnTo>
                    <a:pt x="319" y="385"/>
                  </a:lnTo>
                  <a:lnTo>
                    <a:pt x="270" y="471"/>
                  </a:lnTo>
                  <a:lnTo>
                    <a:pt x="233" y="558"/>
                  </a:lnTo>
                  <a:lnTo>
                    <a:pt x="221" y="695"/>
                  </a:lnTo>
                  <a:lnTo>
                    <a:pt x="270" y="794"/>
                  </a:lnTo>
                  <a:lnTo>
                    <a:pt x="319" y="757"/>
                  </a:lnTo>
                  <a:lnTo>
                    <a:pt x="478" y="707"/>
                  </a:lnTo>
                  <a:lnTo>
                    <a:pt x="600" y="745"/>
                  </a:lnTo>
                  <a:lnTo>
                    <a:pt x="662" y="856"/>
                  </a:lnTo>
                  <a:lnTo>
                    <a:pt x="624" y="1005"/>
                  </a:lnTo>
                  <a:lnTo>
                    <a:pt x="575" y="1067"/>
                  </a:lnTo>
                  <a:lnTo>
                    <a:pt x="502" y="1104"/>
                  </a:lnTo>
                  <a:lnTo>
                    <a:pt x="417" y="1128"/>
                  </a:lnTo>
                  <a:lnTo>
                    <a:pt x="295" y="1104"/>
                  </a:lnTo>
                  <a:lnTo>
                    <a:pt x="208" y="1055"/>
                  </a:lnTo>
                  <a:lnTo>
                    <a:pt x="98" y="893"/>
                  </a:lnTo>
                  <a:lnTo>
                    <a:pt x="25" y="831"/>
                  </a:lnTo>
                  <a:lnTo>
                    <a:pt x="0" y="695"/>
                  </a:lnTo>
                  <a:lnTo>
                    <a:pt x="0" y="534"/>
                  </a:lnTo>
                  <a:lnTo>
                    <a:pt x="122" y="335"/>
                  </a:lnTo>
                  <a:lnTo>
                    <a:pt x="270" y="186"/>
                  </a:lnTo>
                  <a:lnTo>
                    <a:pt x="392" y="111"/>
                  </a:lnTo>
                  <a:lnTo>
                    <a:pt x="514" y="62"/>
                  </a:lnTo>
                  <a:lnTo>
                    <a:pt x="624" y="37"/>
                  </a:lnTo>
                  <a:lnTo>
                    <a:pt x="4162" y="37"/>
                  </a:lnTo>
                  <a:lnTo>
                    <a:pt x="4162" y="0"/>
                  </a:lnTo>
                  <a:lnTo>
                    <a:pt x="4162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1" name="Freeform 237">
              <a:extLst>
                <a:ext uri="{FF2B5EF4-FFF2-40B4-BE49-F238E27FC236}">
                  <a16:creationId xmlns:a16="http://schemas.microsoft.com/office/drawing/2014/main" id="{2B43DCAB-395E-4486-8224-832B3A074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6" y="677913"/>
              <a:ext cx="579722" cy="2746375"/>
            </a:xfrm>
            <a:custGeom>
              <a:avLst/>
              <a:gdLst>
                <a:gd name="T0" fmla="*/ 735 w 1053"/>
                <a:gd name="T1" fmla="*/ 286 h 5160"/>
                <a:gd name="T2" fmla="*/ 735 w 1053"/>
                <a:gd name="T3" fmla="*/ 223 h 5160"/>
                <a:gd name="T4" fmla="*/ 648 w 1053"/>
                <a:gd name="T5" fmla="*/ 173 h 5160"/>
                <a:gd name="T6" fmla="*/ 601 w 1053"/>
                <a:gd name="T7" fmla="*/ 149 h 5160"/>
                <a:gd name="T8" fmla="*/ 490 w 1053"/>
                <a:gd name="T9" fmla="*/ 161 h 5160"/>
                <a:gd name="T10" fmla="*/ 404 w 1053"/>
                <a:gd name="T11" fmla="*/ 223 h 5160"/>
                <a:gd name="T12" fmla="*/ 319 w 1053"/>
                <a:gd name="T13" fmla="*/ 310 h 5160"/>
                <a:gd name="T14" fmla="*/ 245 w 1053"/>
                <a:gd name="T15" fmla="*/ 409 h 5160"/>
                <a:gd name="T16" fmla="*/ 184 w 1053"/>
                <a:gd name="T17" fmla="*/ 509 h 5160"/>
                <a:gd name="T18" fmla="*/ 184 w 1053"/>
                <a:gd name="T19" fmla="*/ 620 h 5160"/>
                <a:gd name="T20" fmla="*/ 172 w 1053"/>
                <a:gd name="T21" fmla="*/ 5160 h 5160"/>
                <a:gd name="T22" fmla="*/ 0 w 1053"/>
                <a:gd name="T23" fmla="*/ 5160 h 5160"/>
                <a:gd name="T24" fmla="*/ 12 w 1053"/>
                <a:gd name="T25" fmla="*/ 707 h 5160"/>
                <a:gd name="T26" fmla="*/ 50 w 1053"/>
                <a:gd name="T27" fmla="*/ 422 h 5160"/>
                <a:gd name="T28" fmla="*/ 172 w 1053"/>
                <a:gd name="T29" fmla="*/ 236 h 5160"/>
                <a:gd name="T30" fmla="*/ 270 w 1053"/>
                <a:gd name="T31" fmla="*/ 112 h 5160"/>
                <a:gd name="T32" fmla="*/ 392 w 1053"/>
                <a:gd name="T33" fmla="*/ 37 h 5160"/>
                <a:gd name="T34" fmla="*/ 575 w 1053"/>
                <a:gd name="T35" fmla="*/ 0 h 5160"/>
                <a:gd name="T36" fmla="*/ 796 w 1053"/>
                <a:gd name="T37" fmla="*/ 37 h 5160"/>
                <a:gd name="T38" fmla="*/ 967 w 1053"/>
                <a:gd name="T39" fmla="*/ 149 h 5160"/>
                <a:gd name="T40" fmla="*/ 1029 w 1053"/>
                <a:gd name="T41" fmla="*/ 260 h 5160"/>
                <a:gd name="T42" fmla="*/ 1053 w 1053"/>
                <a:gd name="T43" fmla="*/ 397 h 5160"/>
                <a:gd name="T44" fmla="*/ 1004 w 1053"/>
                <a:gd name="T45" fmla="*/ 521 h 5160"/>
                <a:gd name="T46" fmla="*/ 906 w 1053"/>
                <a:gd name="T47" fmla="*/ 596 h 5160"/>
                <a:gd name="T48" fmla="*/ 772 w 1053"/>
                <a:gd name="T49" fmla="*/ 608 h 5160"/>
                <a:gd name="T50" fmla="*/ 661 w 1053"/>
                <a:gd name="T51" fmla="*/ 582 h 5160"/>
                <a:gd name="T52" fmla="*/ 625 w 1053"/>
                <a:gd name="T53" fmla="*/ 483 h 5160"/>
                <a:gd name="T54" fmla="*/ 625 w 1053"/>
                <a:gd name="T55" fmla="*/ 385 h 5160"/>
                <a:gd name="T56" fmla="*/ 661 w 1053"/>
                <a:gd name="T57" fmla="*/ 334 h 5160"/>
                <a:gd name="T58" fmla="*/ 747 w 1053"/>
                <a:gd name="T59" fmla="*/ 286 h 5160"/>
                <a:gd name="T60" fmla="*/ 747 w 1053"/>
                <a:gd name="T61" fmla="*/ 286 h 5160"/>
                <a:gd name="T62" fmla="*/ 735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735" y="286"/>
                  </a:moveTo>
                  <a:lnTo>
                    <a:pt x="735" y="223"/>
                  </a:lnTo>
                  <a:lnTo>
                    <a:pt x="648" y="173"/>
                  </a:lnTo>
                  <a:lnTo>
                    <a:pt x="601" y="149"/>
                  </a:lnTo>
                  <a:lnTo>
                    <a:pt x="490" y="161"/>
                  </a:lnTo>
                  <a:lnTo>
                    <a:pt x="404" y="223"/>
                  </a:lnTo>
                  <a:lnTo>
                    <a:pt x="319" y="310"/>
                  </a:lnTo>
                  <a:lnTo>
                    <a:pt x="245" y="409"/>
                  </a:lnTo>
                  <a:lnTo>
                    <a:pt x="184" y="509"/>
                  </a:lnTo>
                  <a:lnTo>
                    <a:pt x="184" y="620"/>
                  </a:lnTo>
                  <a:lnTo>
                    <a:pt x="172" y="5160"/>
                  </a:lnTo>
                  <a:lnTo>
                    <a:pt x="0" y="5160"/>
                  </a:lnTo>
                  <a:lnTo>
                    <a:pt x="12" y="707"/>
                  </a:lnTo>
                  <a:lnTo>
                    <a:pt x="50" y="422"/>
                  </a:lnTo>
                  <a:lnTo>
                    <a:pt x="172" y="236"/>
                  </a:lnTo>
                  <a:lnTo>
                    <a:pt x="270" y="112"/>
                  </a:lnTo>
                  <a:lnTo>
                    <a:pt x="392" y="37"/>
                  </a:lnTo>
                  <a:lnTo>
                    <a:pt x="575" y="0"/>
                  </a:lnTo>
                  <a:lnTo>
                    <a:pt x="796" y="37"/>
                  </a:lnTo>
                  <a:lnTo>
                    <a:pt x="967" y="149"/>
                  </a:lnTo>
                  <a:lnTo>
                    <a:pt x="1029" y="260"/>
                  </a:lnTo>
                  <a:lnTo>
                    <a:pt x="1053" y="397"/>
                  </a:lnTo>
                  <a:lnTo>
                    <a:pt x="1004" y="521"/>
                  </a:lnTo>
                  <a:lnTo>
                    <a:pt x="906" y="596"/>
                  </a:lnTo>
                  <a:lnTo>
                    <a:pt x="772" y="608"/>
                  </a:lnTo>
                  <a:lnTo>
                    <a:pt x="661" y="582"/>
                  </a:lnTo>
                  <a:lnTo>
                    <a:pt x="625" y="483"/>
                  </a:lnTo>
                  <a:lnTo>
                    <a:pt x="625" y="385"/>
                  </a:lnTo>
                  <a:lnTo>
                    <a:pt x="661" y="334"/>
                  </a:lnTo>
                  <a:lnTo>
                    <a:pt x="747" y="286"/>
                  </a:lnTo>
                  <a:lnTo>
                    <a:pt x="747" y="286"/>
                  </a:lnTo>
                  <a:lnTo>
                    <a:pt x="735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5" name="Freeform 242">
              <a:extLst>
                <a:ext uri="{FF2B5EF4-FFF2-40B4-BE49-F238E27FC236}">
                  <a16:creationId xmlns:a16="http://schemas.microsoft.com/office/drawing/2014/main" id="{C1167023-DDD9-4EDC-8C6B-CD6122A79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148353"/>
              <a:ext cx="294944" cy="302493"/>
            </a:xfrm>
            <a:custGeom>
              <a:avLst/>
              <a:gdLst>
                <a:gd name="T0" fmla="*/ 538 w 538"/>
                <a:gd name="T1" fmla="*/ 558 h 569"/>
                <a:gd name="T2" fmla="*/ 429 w 538"/>
                <a:gd name="T3" fmla="*/ 433 h 569"/>
                <a:gd name="T4" fmla="*/ 354 w 538"/>
                <a:gd name="T5" fmla="*/ 334 h 569"/>
                <a:gd name="T6" fmla="*/ 281 w 538"/>
                <a:gd name="T7" fmla="*/ 197 h 569"/>
                <a:gd name="T8" fmla="*/ 232 w 538"/>
                <a:gd name="T9" fmla="*/ 111 h 569"/>
                <a:gd name="T10" fmla="*/ 208 w 538"/>
                <a:gd name="T11" fmla="*/ 23 h 569"/>
                <a:gd name="T12" fmla="*/ 196 w 538"/>
                <a:gd name="T13" fmla="*/ 0 h 569"/>
                <a:gd name="T14" fmla="*/ 0 w 538"/>
                <a:gd name="T15" fmla="*/ 0 h 569"/>
                <a:gd name="T16" fmla="*/ 0 w 538"/>
                <a:gd name="T17" fmla="*/ 73 h 569"/>
                <a:gd name="T18" fmla="*/ 0 w 538"/>
                <a:gd name="T19" fmla="*/ 135 h 569"/>
                <a:gd name="T20" fmla="*/ 0 w 538"/>
                <a:gd name="T21" fmla="*/ 197 h 569"/>
                <a:gd name="T22" fmla="*/ 37 w 538"/>
                <a:gd name="T23" fmla="*/ 246 h 569"/>
                <a:gd name="T24" fmla="*/ 110 w 538"/>
                <a:gd name="T25" fmla="*/ 284 h 569"/>
                <a:gd name="T26" fmla="*/ 232 w 538"/>
                <a:gd name="T27" fmla="*/ 346 h 569"/>
                <a:gd name="T28" fmla="*/ 330 w 538"/>
                <a:gd name="T29" fmla="*/ 409 h 569"/>
                <a:gd name="T30" fmla="*/ 417 w 538"/>
                <a:gd name="T31" fmla="*/ 495 h 569"/>
                <a:gd name="T32" fmla="*/ 527 w 538"/>
                <a:gd name="T33" fmla="*/ 569 h 569"/>
                <a:gd name="T34" fmla="*/ 527 w 538"/>
                <a:gd name="T35" fmla="*/ 569 h 569"/>
                <a:gd name="T36" fmla="*/ 538 w 538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8" h="569">
                  <a:moveTo>
                    <a:pt x="538" y="558"/>
                  </a:moveTo>
                  <a:lnTo>
                    <a:pt x="429" y="433"/>
                  </a:lnTo>
                  <a:lnTo>
                    <a:pt x="354" y="334"/>
                  </a:lnTo>
                  <a:lnTo>
                    <a:pt x="281" y="197"/>
                  </a:lnTo>
                  <a:lnTo>
                    <a:pt x="232" y="111"/>
                  </a:lnTo>
                  <a:lnTo>
                    <a:pt x="208" y="23"/>
                  </a:lnTo>
                  <a:lnTo>
                    <a:pt x="196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0" y="135"/>
                  </a:lnTo>
                  <a:lnTo>
                    <a:pt x="0" y="197"/>
                  </a:lnTo>
                  <a:lnTo>
                    <a:pt x="37" y="246"/>
                  </a:lnTo>
                  <a:lnTo>
                    <a:pt x="110" y="284"/>
                  </a:lnTo>
                  <a:lnTo>
                    <a:pt x="232" y="346"/>
                  </a:lnTo>
                  <a:lnTo>
                    <a:pt x="330" y="409"/>
                  </a:lnTo>
                  <a:lnTo>
                    <a:pt x="417" y="495"/>
                  </a:lnTo>
                  <a:lnTo>
                    <a:pt x="527" y="569"/>
                  </a:lnTo>
                  <a:lnTo>
                    <a:pt x="527" y="569"/>
                  </a:lnTo>
                  <a:lnTo>
                    <a:pt x="538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6" name="Freeform 243">
              <a:extLst>
                <a:ext uri="{FF2B5EF4-FFF2-40B4-BE49-F238E27FC236}">
                  <a16:creationId xmlns:a16="http://schemas.microsoft.com/office/drawing/2014/main" id="{BECF8A40-C6A9-48CE-862A-A98304372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22" y="127051"/>
              <a:ext cx="154075" cy="298233"/>
            </a:xfrm>
            <a:custGeom>
              <a:avLst/>
              <a:gdLst>
                <a:gd name="T0" fmla="*/ 183 w 282"/>
                <a:gd name="T1" fmla="*/ 558 h 558"/>
                <a:gd name="T2" fmla="*/ 37 w 282"/>
                <a:gd name="T3" fmla="*/ 323 h 558"/>
                <a:gd name="T4" fmla="*/ 0 w 282"/>
                <a:gd name="T5" fmla="*/ 210 h 558"/>
                <a:gd name="T6" fmla="*/ 0 w 282"/>
                <a:gd name="T7" fmla="*/ 99 h 558"/>
                <a:gd name="T8" fmla="*/ 49 w 282"/>
                <a:gd name="T9" fmla="*/ 25 h 558"/>
                <a:gd name="T10" fmla="*/ 134 w 282"/>
                <a:gd name="T11" fmla="*/ 0 h 558"/>
                <a:gd name="T12" fmla="*/ 207 w 282"/>
                <a:gd name="T13" fmla="*/ 25 h 558"/>
                <a:gd name="T14" fmla="*/ 256 w 282"/>
                <a:gd name="T15" fmla="*/ 74 h 558"/>
                <a:gd name="T16" fmla="*/ 282 w 282"/>
                <a:gd name="T17" fmla="*/ 137 h 558"/>
                <a:gd name="T18" fmla="*/ 195 w 282"/>
                <a:gd name="T19" fmla="*/ 124 h 558"/>
                <a:gd name="T20" fmla="*/ 122 w 282"/>
                <a:gd name="T21" fmla="*/ 174 h 558"/>
                <a:gd name="T22" fmla="*/ 98 w 282"/>
                <a:gd name="T23" fmla="*/ 236 h 558"/>
                <a:gd name="T24" fmla="*/ 134 w 282"/>
                <a:gd name="T25" fmla="*/ 384 h 558"/>
                <a:gd name="T26" fmla="*/ 110 w 282"/>
                <a:gd name="T27" fmla="*/ 373 h 558"/>
                <a:gd name="T28" fmla="*/ 183 w 282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558">
                  <a:moveTo>
                    <a:pt x="183" y="558"/>
                  </a:moveTo>
                  <a:lnTo>
                    <a:pt x="37" y="323"/>
                  </a:lnTo>
                  <a:lnTo>
                    <a:pt x="0" y="210"/>
                  </a:lnTo>
                  <a:lnTo>
                    <a:pt x="0" y="99"/>
                  </a:lnTo>
                  <a:lnTo>
                    <a:pt x="49" y="25"/>
                  </a:lnTo>
                  <a:lnTo>
                    <a:pt x="134" y="0"/>
                  </a:lnTo>
                  <a:lnTo>
                    <a:pt x="207" y="25"/>
                  </a:lnTo>
                  <a:lnTo>
                    <a:pt x="256" y="74"/>
                  </a:lnTo>
                  <a:lnTo>
                    <a:pt x="282" y="137"/>
                  </a:lnTo>
                  <a:lnTo>
                    <a:pt x="195" y="124"/>
                  </a:lnTo>
                  <a:lnTo>
                    <a:pt x="122" y="174"/>
                  </a:lnTo>
                  <a:lnTo>
                    <a:pt x="98" y="236"/>
                  </a:lnTo>
                  <a:lnTo>
                    <a:pt x="134" y="384"/>
                  </a:lnTo>
                  <a:lnTo>
                    <a:pt x="110" y="373"/>
                  </a:lnTo>
                  <a:lnTo>
                    <a:pt x="183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7" name="Freeform 244">
              <a:extLst>
                <a:ext uri="{FF2B5EF4-FFF2-40B4-BE49-F238E27FC236}">
                  <a16:creationId xmlns:a16="http://schemas.microsoft.com/office/drawing/2014/main" id="{6991C1D6-3685-4E3F-A9FC-2B4FFDAED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04" y="139832"/>
              <a:ext cx="169483" cy="283321"/>
            </a:xfrm>
            <a:custGeom>
              <a:avLst/>
              <a:gdLst>
                <a:gd name="T0" fmla="*/ 24 w 306"/>
                <a:gd name="T1" fmla="*/ 533 h 533"/>
                <a:gd name="T2" fmla="*/ 0 w 306"/>
                <a:gd name="T3" fmla="*/ 260 h 533"/>
                <a:gd name="T4" fmla="*/ 37 w 306"/>
                <a:gd name="T5" fmla="*/ 124 h 533"/>
                <a:gd name="T6" fmla="*/ 122 w 306"/>
                <a:gd name="T7" fmla="*/ 36 h 533"/>
                <a:gd name="T8" fmla="*/ 197 w 306"/>
                <a:gd name="T9" fmla="*/ 0 h 533"/>
                <a:gd name="T10" fmla="*/ 294 w 306"/>
                <a:gd name="T11" fmla="*/ 24 h 533"/>
                <a:gd name="T12" fmla="*/ 306 w 306"/>
                <a:gd name="T13" fmla="*/ 61 h 533"/>
                <a:gd name="T14" fmla="*/ 306 w 306"/>
                <a:gd name="T15" fmla="*/ 173 h 533"/>
                <a:gd name="T16" fmla="*/ 184 w 306"/>
                <a:gd name="T17" fmla="*/ 161 h 533"/>
                <a:gd name="T18" fmla="*/ 134 w 306"/>
                <a:gd name="T19" fmla="*/ 185 h 533"/>
                <a:gd name="T20" fmla="*/ 61 w 306"/>
                <a:gd name="T21" fmla="*/ 223 h 533"/>
                <a:gd name="T22" fmla="*/ 49 w 306"/>
                <a:gd name="T23" fmla="*/ 260 h 533"/>
                <a:gd name="T24" fmla="*/ 24 w 306"/>
                <a:gd name="T25" fmla="*/ 359 h 533"/>
                <a:gd name="T26" fmla="*/ 24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4" y="533"/>
                  </a:moveTo>
                  <a:lnTo>
                    <a:pt x="0" y="260"/>
                  </a:lnTo>
                  <a:lnTo>
                    <a:pt x="37" y="124"/>
                  </a:lnTo>
                  <a:lnTo>
                    <a:pt x="122" y="36"/>
                  </a:lnTo>
                  <a:lnTo>
                    <a:pt x="197" y="0"/>
                  </a:lnTo>
                  <a:lnTo>
                    <a:pt x="294" y="24"/>
                  </a:lnTo>
                  <a:lnTo>
                    <a:pt x="306" y="61"/>
                  </a:lnTo>
                  <a:lnTo>
                    <a:pt x="306" y="173"/>
                  </a:lnTo>
                  <a:lnTo>
                    <a:pt x="184" y="161"/>
                  </a:lnTo>
                  <a:lnTo>
                    <a:pt x="134" y="185"/>
                  </a:lnTo>
                  <a:lnTo>
                    <a:pt x="61" y="223"/>
                  </a:lnTo>
                  <a:lnTo>
                    <a:pt x="49" y="260"/>
                  </a:lnTo>
                  <a:lnTo>
                    <a:pt x="24" y="359"/>
                  </a:lnTo>
                  <a:lnTo>
                    <a:pt x="24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8" name="Freeform 245">
              <a:extLst>
                <a:ext uri="{FF2B5EF4-FFF2-40B4-BE49-F238E27FC236}">
                  <a16:creationId xmlns:a16="http://schemas.microsoft.com/office/drawing/2014/main" id="{533AC587-48A8-4D71-8216-CDF04F7A4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55" y="457237"/>
              <a:ext cx="213505" cy="198112"/>
            </a:xfrm>
            <a:custGeom>
              <a:avLst/>
              <a:gdLst>
                <a:gd name="T0" fmla="*/ 0 w 391"/>
                <a:gd name="T1" fmla="*/ 236 h 373"/>
                <a:gd name="T2" fmla="*/ 0 w 391"/>
                <a:gd name="T3" fmla="*/ 25 h 373"/>
                <a:gd name="T4" fmla="*/ 49 w 391"/>
                <a:gd name="T5" fmla="*/ 0 h 373"/>
                <a:gd name="T6" fmla="*/ 220 w 391"/>
                <a:gd name="T7" fmla="*/ 0 h 373"/>
                <a:gd name="T8" fmla="*/ 257 w 391"/>
                <a:gd name="T9" fmla="*/ 112 h 373"/>
                <a:gd name="T10" fmla="*/ 293 w 391"/>
                <a:gd name="T11" fmla="*/ 198 h 373"/>
                <a:gd name="T12" fmla="*/ 368 w 391"/>
                <a:gd name="T13" fmla="*/ 323 h 373"/>
                <a:gd name="T14" fmla="*/ 391 w 391"/>
                <a:gd name="T15" fmla="*/ 361 h 373"/>
                <a:gd name="T16" fmla="*/ 391 w 391"/>
                <a:gd name="T17" fmla="*/ 373 h 373"/>
                <a:gd name="T18" fmla="*/ 270 w 391"/>
                <a:gd name="T19" fmla="*/ 311 h 373"/>
                <a:gd name="T20" fmla="*/ 220 w 391"/>
                <a:gd name="T21" fmla="*/ 261 h 373"/>
                <a:gd name="T22" fmla="*/ 49 w 391"/>
                <a:gd name="T23" fmla="*/ 248 h 373"/>
                <a:gd name="T24" fmla="*/ 49 w 391"/>
                <a:gd name="T25" fmla="*/ 248 h 373"/>
                <a:gd name="T26" fmla="*/ 0 w 391"/>
                <a:gd name="T27" fmla="*/ 236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1" h="373">
                  <a:moveTo>
                    <a:pt x="0" y="236"/>
                  </a:moveTo>
                  <a:lnTo>
                    <a:pt x="0" y="25"/>
                  </a:lnTo>
                  <a:lnTo>
                    <a:pt x="49" y="0"/>
                  </a:lnTo>
                  <a:lnTo>
                    <a:pt x="220" y="0"/>
                  </a:lnTo>
                  <a:lnTo>
                    <a:pt x="257" y="112"/>
                  </a:lnTo>
                  <a:lnTo>
                    <a:pt x="293" y="198"/>
                  </a:lnTo>
                  <a:lnTo>
                    <a:pt x="368" y="323"/>
                  </a:lnTo>
                  <a:lnTo>
                    <a:pt x="391" y="361"/>
                  </a:lnTo>
                  <a:lnTo>
                    <a:pt x="391" y="373"/>
                  </a:lnTo>
                  <a:lnTo>
                    <a:pt x="270" y="311"/>
                  </a:lnTo>
                  <a:lnTo>
                    <a:pt x="220" y="261"/>
                  </a:lnTo>
                  <a:lnTo>
                    <a:pt x="49" y="248"/>
                  </a:lnTo>
                  <a:lnTo>
                    <a:pt x="49" y="248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9" name="Freeform 246">
              <a:extLst>
                <a:ext uri="{FF2B5EF4-FFF2-40B4-BE49-F238E27FC236}">
                  <a16:creationId xmlns:a16="http://schemas.microsoft.com/office/drawing/2014/main" id="{59428254-1520-4DCE-8932-5B6C181A8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0" y="391200"/>
              <a:ext cx="290542" cy="125684"/>
            </a:xfrm>
            <a:custGeom>
              <a:avLst/>
              <a:gdLst>
                <a:gd name="T0" fmla="*/ 159 w 526"/>
                <a:gd name="T1" fmla="*/ 237 h 237"/>
                <a:gd name="T2" fmla="*/ 73 w 526"/>
                <a:gd name="T3" fmla="*/ 212 h 237"/>
                <a:gd name="T4" fmla="*/ 49 w 526"/>
                <a:gd name="T5" fmla="*/ 187 h 237"/>
                <a:gd name="T6" fmla="*/ 0 w 526"/>
                <a:gd name="T7" fmla="*/ 162 h 237"/>
                <a:gd name="T8" fmla="*/ 25 w 526"/>
                <a:gd name="T9" fmla="*/ 100 h 237"/>
                <a:gd name="T10" fmla="*/ 49 w 526"/>
                <a:gd name="T11" fmla="*/ 38 h 237"/>
                <a:gd name="T12" fmla="*/ 122 w 526"/>
                <a:gd name="T13" fmla="*/ 0 h 237"/>
                <a:gd name="T14" fmla="*/ 195 w 526"/>
                <a:gd name="T15" fmla="*/ 0 h 237"/>
                <a:gd name="T16" fmla="*/ 343 w 526"/>
                <a:gd name="T17" fmla="*/ 63 h 237"/>
                <a:gd name="T18" fmla="*/ 526 w 526"/>
                <a:gd name="T19" fmla="*/ 199 h 237"/>
                <a:gd name="T20" fmla="*/ 355 w 526"/>
                <a:gd name="T21" fmla="*/ 112 h 237"/>
                <a:gd name="T22" fmla="*/ 232 w 526"/>
                <a:gd name="T23" fmla="*/ 88 h 237"/>
                <a:gd name="T24" fmla="*/ 147 w 526"/>
                <a:gd name="T25" fmla="*/ 124 h 237"/>
                <a:gd name="T26" fmla="*/ 147 w 526"/>
                <a:gd name="T27" fmla="*/ 174 h 237"/>
                <a:gd name="T28" fmla="*/ 159 w 526"/>
                <a:gd name="T29" fmla="*/ 174 h 237"/>
                <a:gd name="T30" fmla="*/ 159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159" y="237"/>
                  </a:moveTo>
                  <a:lnTo>
                    <a:pt x="73" y="212"/>
                  </a:lnTo>
                  <a:lnTo>
                    <a:pt x="49" y="187"/>
                  </a:lnTo>
                  <a:lnTo>
                    <a:pt x="0" y="162"/>
                  </a:lnTo>
                  <a:lnTo>
                    <a:pt x="25" y="100"/>
                  </a:lnTo>
                  <a:lnTo>
                    <a:pt x="49" y="38"/>
                  </a:lnTo>
                  <a:lnTo>
                    <a:pt x="122" y="0"/>
                  </a:lnTo>
                  <a:lnTo>
                    <a:pt x="195" y="0"/>
                  </a:lnTo>
                  <a:lnTo>
                    <a:pt x="343" y="63"/>
                  </a:lnTo>
                  <a:lnTo>
                    <a:pt x="526" y="199"/>
                  </a:lnTo>
                  <a:lnTo>
                    <a:pt x="355" y="112"/>
                  </a:lnTo>
                  <a:lnTo>
                    <a:pt x="232" y="88"/>
                  </a:lnTo>
                  <a:lnTo>
                    <a:pt x="147" y="124"/>
                  </a:lnTo>
                  <a:lnTo>
                    <a:pt x="147" y="174"/>
                  </a:lnTo>
                  <a:lnTo>
                    <a:pt x="159" y="174"/>
                  </a:lnTo>
                  <a:lnTo>
                    <a:pt x="159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0" name="Freeform 247">
              <a:extLst>
                <a:ext uri="{FF2B5EF4-FFF2-40B4-BE49-F238E27FC236}">
                  <a16:creationId xmlns:a16="http://schemas.microsoft.com/office/drawing/2014/main" id="{B31131FB-E358-4CFB-9C6C-26A25CD7C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542447"/>
              <a:ext cx="275135" cy="172549"/>
            </a:xfrm>
            <a:custGeom>
              <a:avLst/>
              <a:gdLst>
                <a:gd name="T0" fmla="*/ 502 w 502"/>
                <a:gd name="T1" fmla="*/ 25 h 322"/>
                <a:gd name="T2" fmla="*/ 417 w 502"/>
                <a:gd name="T3" fmla="*/ 12 h 322"/>
                <a:gd name="T4" fmla="*/ 306 w 502"/>
                <a:gd name="T5" fmla="*/ 0 h 322"/>
                <a:gd name="T6" fmla="*/ 171 w 502"/>
                <a:gd name="T7" fmla="*/ 0 h 322"/>
                <a:gd name="T8" fmla="*/ 61 w 502"/>
                <a:gd name="T9" fmla="*/ 62 h 322"/>
                <a:gd name="T10" fmla="*/ 12 w 502"/>
                <a:gd name="T11" fmla="*/ 124 h 322"/>
                <a:gd name="T12" fmla="*/ 0 w 502"/>
                <a:gd name="T13" fmla="*/ 211 h 322"/>
                <a:gd name="T14" fmla="*/ 12 w 502"/>
                <a:gd name="T15" fmla="*/ 286 h 322"/>
                <a:gd name="T16" fmla="*/ 74 w 502"/>
                <a:gd name="T17" fmla="*/ 322 h 322"/>
                <a:gd name="T18" fmla="*/ 159 w 502"/>
                <a:gd name="T19" fmla="*/ 322 h 322"/>
                <a:gd name="T20" fmla="*/ 159 w 502"/>
                <a:gd name="T21" fmla="*/ 211 h 322"/>
                <a:gd name="T22" fmla="*/ 171 w 502"/>
                <a:gd name="T23" fmla="*/ 124 h 322"/>
                <a:gd name="T24" fmla="*/ 220 w 502"/>
                <a:gd name="T25" fmla="*/ 87 h 322"/>
                <a:gd name="T26" fmla="*/ 281 w 502"/>
                <a:gd name="T27" fmla="*/ 50 h 322"/>
                <a:gd name="T28" fmla="*/ 354 w 502"/>
                <a:gd name="T29" fmla="*/ 36 h 322"/>
                <a:gd name="T30" fmla="*/ 354 w 502"/>
                <a:gd name="T31" fmla="*/ 36 h 322"/>
                <a:gd name="T32" fmla="*/ 502 w 502"/>
                <a:gd name="T33" fmla="*/ 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2">
                  <a:moveTo>
                    <a:pt x="502" y="25"/>
                  </a:moveTo>
                  <a:lnTo>
                    <a:pt x="417" y="12"/>
                  </a:lnTo>
                  <a:lnTo>
                    <a:pt x="306" y="0"/>
                  </a:lnTo>
                  <a:lnTo>
                    <a:pt x="171" y="0"/>
                  </a:lnTo>
                  <a:lnTo>
                    <a:pt x="61" y="62"/>
                  </a:lnTo>
                  <a:lnTo>
                    <a:pt x="12" y="124"/>
                  </a:lnTo>
                  <a:lnTo>
                    <a:pt x="0" y="211"/>
                  </a:lnTo>
                  <a:lnTo>
                    <a:pt x="12" y="286"/>
                  </a:lnTo>
                  <a:lnTo>
                    <a:pt x="74" y="322"/>
                  </a:lnTo>
                  <a:lnTo>
                    <a:pt x="159" y="322"/>
                  </a:lnTo>
                  <a:lnTo>
                    <a:pt x="159" y="211"/>
                  </a:lnTo>
                  <a:lnTo>
                    <a:pt x="171" y="124"/>
                  </a:lnTo>
                  <a:lnTo>
                    <a:pt x="220" y="87"/>
                  </a:lnTo>
                  <a:lnTo>
                    <a:pt x="281" y="50"/>
                  </a:lnTo>
                  <a:lnTo>
                    <a:pt x="354" y="36"/>
                  </a:lnTo>
                  <a:lnTo>
                    <a:pt x="354" y="36"/>
                  </a:lnTo>
                  <a:lnTo>
                    <a:pt x="502" y="2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9" name="Gruppe 148">
            <a:extLst>
              <a:ext uri="{FF2B5EF4-FFF2-40B4-BE49-F238E27FC236}">
                <a16:creationId xmlns:a16="http://schemas.microsoft.com/office/drawing/2014/main" id="{63646857-CE35-4F1B-96EE-AEA0CF067186}"/>
              </a:ext>
            </a:extLst>
          </p:cNvPr>
          <p:cNvGrpSpPr/>
          <p:nvPr/>
        </p:nvGrpSpPr>
        <p:grpSpPr>
          <a:xfrm>
            <a:off x="6984000" y="4341022"/>
            <a:ext cx="2129603" cy="2483637"/>
            <a:chOff x="6102123" y="3425825"/>
            <a:chExt cx="2839471" cy="3311516"/>
          </a:xfrm>
        </p:grpSpPr>
        <p:sp>
          <p:nvSpPr>
            <p:cNvPr id="80" name="Freeform 225">
              <a:extLst>
                <a:ext uri="{FF2B5EF4-FFF2-40B4-BE49-F238E27FC236}">
                  <a16:creationId xmlns:a16="http://schemas.microsoft.com/office/drawing/2014/main" id="{03D64727-2E11-4E25-8E86-E7753E768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271" y="3425825"/>
              <a:ext cx="585743" cy="2746375"/>
            </a:xfrm>
            <a:custGeom>
              <a:avLst/>
              <a:gdLst>
                <a:gd name="T0" fmla="*/ 322 w 1062"/>
                <a:gd name="T1" fmla="*/ 4874 h 5160"/>
                <a:gd name="T2" fmla="*/ 322 w 1062"/>
                <a:gd name="T3" fmla="*/ 4936 h 5160"/>
                <a:gd name="T4" fmla="*/ 408 w 1062"/>
                <a:gd name="T5" fmla="*/ 4986 h 5160"/>
                <a:gd name="T6" fmla="*/ 457 w 1062"/>
                <a:gd name="T7" fmla="*/ 5011 h 5160"/>
                <a:gd name="T8" fmla="*/ 568 w 1062"/>
                <a:gd name="T9" fmla="*/ 4998 h 5160"/>
                <a:gd name="T10" fmla="*/ 655 w 1062"/>
                <a:gd name="T11" fmla="*/ 4936 h 5160"/>
                <a:gd name="T12" fmla="*/ 740 w 1062"/>
                <a:gd name="T13" fmla="*/ 4850 h 5160"/>
                <a:gd name="T14" fmla="*/ 815 w 1062"/>
                <a:gd name="T15" fmla="*/ 4749 h 5160"/>
                <a:gd name="T16" fmla="*/ 877 w 1062"/>
                <a:gd name="T17" fmla="*/ 4650 h 5160"/>
                <a:gd name="T18" fmla="*/ 877 w 1062"/>
                <a:gd name="T19" fmla="*/ 4539 h 5160"/>
                <a:gd name="T20" fmla="*/ 889 w 1062"/>
                <a:gd name="T21" fmla="*/ 0 h 5160"/>
                <a:gd name="T22" fmla="*/ 1062 w 1062"/>
                <a:gd name="T23" fmla="*/ 0 h 5160"/>
                <a:gd name="T24" fmla="*/ 1049 w 1062"/>
                <a:gd name="T25" fmla="*/ 4453 h 5160"/>
                <a:gd name="T26" fmla="*/ 1012 w 1062"/>
                <a:gd name="T27" fmla="*/ 4737 h 5160"/>
                <a:gd name="T28" fmla="*/ 889 w 1062"/>
                <a:gd name="T29" fmla="*/ 4924 h 5160"/>
                <a:gd name="T30" fmla="*/ 791 w 1062"/>
                <a:gd name="T31" fmla="*/ 5047 h 5160"/>
                <a:gd name="T32" fmla="*/ 667 w 1062"/>
                <a:gd name="T33" fmla="*/ 5122 h 5160"/>
                <a:gd name="T34" fmla="*/ 482 w 1062"/>
                <a:gd name="T35" fmla="*/ 5160 h 5160"/>
                <a:gd name="T36" fmla="*/ 259 w 1062"/>
                <a:gd name="T37" fmla="*/ 5122 h 5160"/>
                <a:gd name="T38" fmla="*/ 87 w 1062"/>
                <a:gd name="T39" fmla="*/ 5011 h 5160"/>
                <a:gd name="T40" fmla="*/ 25 w 1062"/>
                <a:gd name="T41" fmla="*/ 4900 h 5160"/>
                <a:gd name="T42" fmla="*/ 0 w 1062"/>
                <a:gd name="T43" fmla="*/ 4763 h 5160"/>
                <a:gd name="T44" fmla="*/ 49 w 1062"/>
                <a:gd name="T45" fmla="*/ 4638 h 5160"/>
                <a:gd name="T46" fmla="*/ 148 w 1062"/>
                <a:gd name="T47" fmla="*/ 4564 h 5160"/>
                <a:gd name="T48" fmla="*/ 285 w 1062"/>
                <a:gd name="T49" fmla="*/ 4552 h 5160"/>
                <a:gd name="T50" fmla="*/ 396 w 1062"/>
                <a:gd name="T51" fmla="*/ 4576 h 5160"/>
                <a:gd name="T52" fmla="*/ 433 w 1062"/>
                <a:gd name="T53" fmla="*/ 4676 h 5160"/>
                <a:gd name="T54" fmla="*/ 433 w 1062"/>
                <a:gd name="T55" fmla="*/ 4775 h 5160"/>
                <a:gd name="T56" fmla="*/ 396 w 1062"/>
                <a:gd name="T57" fmla="*/ 4825 h 5160"/>
                <a:gd name="T58" fmla="*/ 309 w 1062"/>
                <a:gd name="T59" fmla="*/ 4874 h 5160"/>
                <a:gd name="T60" fmla="*/ 309 w 1062"/>
                <a:gd name="T61" fmla="*/ 4874 h 5160"/>
                <a:gd name="T62" fmla="*/ 322 w 1062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2" h="5160">
                  <a:moveTo>
                    <a:pt x="322" y="4874"/>
                  </a:moveTo>
                  <a:lnTo>
                    <a:pt x="322" y="4936"/>
                  </a:lnTo>
                  <a:lnTo>
                    <a:pt x="408" y="4986"/>
                  </a:lnTo>
                  <a:lnTo>
                    <a:pt x="457" y="5011"/>
                  </a:lnTo>
                  <a:lnTo>
                    <a:pt x="568" y="4998"/>
                  </a:lnTo>
                  <a:lnTo>
                    <a:pt x="655" y="4936"/>
                  </a:lnTo>
                  <a:lnTo>
                    <a:pt x="740" y="4850"/>
                  </a:lnTo>
                  <a:lnTo>
                    <a:pt x="815" y="4749"/>
                  </a:lnTo>
                  <a:lnTo>
                    <a:pt x="877" y="4650"/>
                  </a:lnTo>
                  <a:lnTo>
                    <a:pt x="877" y="4539"/>
                  </a:lnTo>
                  <a:lnTo>
                    <a:pt x="889" y="0"/>
                  </a:lnTo>
                  <a:lnTo>
                    <a:pt x="1062" y="0"/>
                  </a:lnTo>
                  <a:lnTo>
                    <a:pt x="1049" y="4453"/>
                  </a:lnTo>
                  <a:lnTo>
                    <a:pt x="1012" y="4737"/>
                  </a:lnTo>
                  <a:lnTo>
                    <a:pt x="889" y="4924"/>
                  </a:lnTo>
                  <a:lnTo>
                    <a:pt x="791" y="5047"/>
                  </a:lnTo>
                  <a:lnTo>
                    <a:pt x="667" y="5122"/>
                  </a:lnTo>
                  <a:lnTo>
                    <a:pt x="482" y="5160"/>
                  </a:lnTo>
                  <a:lnTo>
                    <a:pt x="259" y="5122"/>
                  </a:lnTo>
                  <a:lnTo>
                    <a:pt x="87" y="5011"/>
                  </a:lnTo>
                  <a:lnTo>
                    <a:pt x="25" y="4900"/>
                  </a:lnTo>
                  <a:lnTo>
                    <a:pt x="0" y="4763"/>
                  </a:lnTo>
                  <a:lnTo>
                    <a:pt x="49" y="4638"/>
                  </a:lnTo>
                  <a:lnTo>
                    <a:pt x="148" y="4564"/>
                  </a:lnTo>
                  <a:lnTo>
                    <a:pt x="285" y="4552"/>
                  </a:lnTo>
                  <a:lnTo>
                    <a:pt x="396" y="4576"/>
                  </a:lnTo>
                  <a:lnTo>
                    <a:pt x="433" y="4676"/>
                  </a:lnTo>
                  <a:lnTo>
                    <a:pt x="433" y="4775"/>
                  </a:lnTo>
                  <a:lnTo>
                    <a:pt x="396" y="4825"/>
                  </a:lnTo>
                  <a:lnTo>
                    <a:pt x="309" y="4874"/>
                  </a:lnTo>
                  <a:lnTo>
                    <a:pt x="309" y="4874"/>
                  </a:lnTo>
                  <a:lnTo>
                    <a:pt x="322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7" name="Freeform 229">
              <a:extLst>
                <a:ext uri="{FF2B5EF4-FFF2-40B4-BE49-F238E27FC236}">
                  <a16:creationId xmlns:a16="http://schemas.microsoft.com/office/drawing/2014/main" id="{A57C72EF-3C45-4AAF-BCE5-F78D3D940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123" y="6136775"/>
              <a:ext cx="2310218" cy="600566"/>
            </a:xfrm>
            <a:custGeom>
              <a:avLst/>
              <a:gdLst>
                <a:gd name="T0" fmla="*/ 0 w 4196"/>
                <a:gd name="T1" fmla="*/ 955 h 1128"/>
                <a:gd name="T2" fmla="*/ 3529 w 4196"/>
                <a:gd name="T3" fmla="*/ 929 h 1128"/>
                <a:gd name="T4" fmla="*/ 3739 w 4196"/>
                <a:gd name="T5" fmla="*/ 856 h 1128"/>
                <a:gd name="T6" fmla="*/ 3875 w 4196"/>
                <a:gd name="T7" fmla="*/ 744 h 1128"/>
                <a:gd name="T8" fmla="*/ 3924 w 4196"/>
                <a:gd name="T9" fmla="*/ 657 h 1128"/>
                <a:gd name="T10" fmla="*/ 3961 w 4196"/>
                <a:gd name="T11" fmla="*/ 570 h 1128"/>
                <a:gd name="T12" fmla="*/ 3974 w 4196"/>
                <a:gd name="T13" fmla="*/ 434 h 1128"/>
                <a:gd name="T14" fmla="*/ 3924 w 4196"/>
                <a:gd name="T15" fmla="*/ 335 h 1128"/>
                <a:gd name="T16" fmla="*/ 3875 w 4196"/>
                <a:gd name="T17" fmla="*/ 371 h 1128"/>
                <a:gd name="T18" fmla="*/ 3715 w 4196"/>
                <a:gd name="T19" fmla="*/ 422 h 1128"/>
                <a:gd name="T20" fmla="*/ 3591 w 4196"/>
                <a:gd name="T21" fmla="*/ 384 h 1128"/>
                <a:gd name="T22" fmla="*/ 3529 w 4196"/>
                <a:gd name="T23" fmla="*/ 273 h 1128"/>
                <a:gd name="T24" fmla="*/ 3566 w 4196"/>
                <a:gd name="T25" fmla="*/ 124 h 1128"/>
                <a:gd name="T26" fmla="*/ 3616 w 4196"/>
                <a:gd name="T27" fmla="*/ 61 h 1128"/>
                <a:gd name="T28" fmla="*/ 3690 w 4196"/>
                <a:gd name="T29" fmla="*/ 25 h 1128"/>
                <a:gd name="T30" fmla="*/ 3776 w 4196"/>
                <a:gd name="T31" fmla="*/ 0 h 1128"/>
                <a:gd name="T32" fmla="*/ 3899 w 4196"/>
                <a:gd name="T33" fmla="*/ 25 h 1128"/>
                <a:gd name="T34" fmla="*/ 3986 w 4196"/>
                <a:gd name="T35" fmla="*/ 75 h 1128"/>
                <a:gd name="T36" fmla="*/ 4097 w 4196"/>
                <a:gd name="T37" fmla="*/ 236 h 1128"/>
                <a:gd name="T38" fmla="*/ 4171 w 4196"/>
                <a:gd name="T39" fmla="*/ 297 h 1128"/>
                <a:gd name="T40" fmla="*/ 4196 w 4196"/>
                <a:gd name="T41" fmla="*/ 434 h 1128"/>
                <a:gd name="T42" fmla="*/ 4196 w 4196"/>
                <a:gd name="T43" fmla="*/ 595 h 1128"/>
                <a:gd name="T44" fmla="*/ 4073 w 4196"/>
                <a:gd name="T45" fmla="*/ 794 h 1128"/>
                <a:gd name="T46" fmla="*/ 3924 w 4196"/>
                <a:gd name="T47" fmla="*/ 942 h 1128"/>
                <a:gd name="T48" fmla="*/ 3801 w 4196"/>
                <a:gd name="T49" fmla="*/ 1017 h 1128"/>
                <a:gd name="T50" fmla="*/ 3677 w 4196"/>
                <a:gd name="T51" fmla="*/ 1066 h 1128"/>
                <a:gd name="T52" fmla="*/ 3566 w 4196"/>
                <a:gd name="T53" fmla="*/ 1092 h 1128"/>
                <a:gd name="T54" fmla="*/ 0 w 4196"/>
                <a:gd name="T55" fmla="*/ 1092 h 1128"/>
                <a:gd name="T56" fmla="*/ 0 w 4196"/>
                <a:gd name="T57" fmla="*/ 1128 h 1128"/>
                <a:gd name="T58" fmla="*/ 0 w 4196"/>
                <a:gd name="T59" fmla="*/ 955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6" h="1128">
                  <a:moveTo>
                    <a:pt x="0" y="955"/>
                  </a:moveTo>
                  <a:lnTo>
                    <a:pt x="3529" y="929"/>
                  </a:lnTo>
                  <a:lnTo>
                    <a:pt x="3739" y="856"/>
                  </a:lnTo>
                  <a:lnTo>
                    <a:pt x="3875" y="744"/>
                  </a:lnTo>
                  <a:lnTo>
                    <a:pt x="3924" y="657"/>
                  </a:lnTo>
                  <a:lnTo>
                    <a:pt x="3961" y="570"/>
                  </a:lnTo>
                  <a:lnTo>
                    <a:pt x="3974" y="434"/>
                  </a:lnTo>
                  <a:lnTo>
                    <a:pt x="3924" y="335"/>
                  </a:lnTo>
                  <a:lnTo>
                    <a:pt x="3875" y="371"/>
                  </a:lnTo>
                  <a:lnTo>
                    <a:pt x="3715" y="422"/>
                  </a:lnTo>
                  <a:lnTo>
                    <a:pt x="3591" y="384"/>
                  </a:lnTo>
                  <a:lnTo>
                    <a:pt x="3529" y="273"/>
                  </a:lnTo>
                  <a:lnTo>
                    <a:pt x="3566" y="124"/>
                  </a:lnTo>
                  <a:lnTo>
                    <a:pt x="3616" y="61"/>
                  </a:lnTo>
                  <a:lnTo>
                    <a:pt x="3690" y="25"/>
                  </a:lnTo>
                  <a:lnTo>
                    <a:pt x="3776" y="0"/>
                  </a:lnTo>
                  <a:lnTo>
                    <a:pt x="3899" y="25"/>
                  </a:lnTo>
                  <a:lnTo>
                    <a:pt x="3986" y="75"/>
                  </a:lnTo>
                  <a:lnTo>
                    <a:pt x="4097" y="236"/>
                  </a:lnTo>
                  <a:lnTo>
                    <a:pt x="4171" y="297"/>
                  </a:lnTo>
                  <a:lnTo>
                    <a:pt x="4196" y="434"/>
                  </a:lnTo>
                  <a:lnTo>
                    <a:pt x="4196" y="595"/>
                  </a:lnTo>
                  <a:lnTo>
                    <a:pt x="4073" y="794"/>
                  </a:lnTo>
                  <a:lnTo>
                    <a:pt x="3924" y="942"/>
                  </a:lnTo>
                  <a:lnTo>
                    <a:pt x="3801" y="1017"/>
                  </a:lnTo>
                  <a:lnTo>
                    <a:pt x="3677" y="1066"/>
                  </a:lnTo>
                  <a:lnTo>
                    <a:pt x="3566" y="1092"/>
                  </a:lnTo>
                  <a:lnTo>
                    <a:pt x="0" y="1092"/>
                  </a:lnTo>
                  <a:lnTo>
                    <a:pt x="0" y="1128"/>
                  </a:lnTo>
                  <a:lnTo>
                    <a:pt x="0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8" name="Freeform 250">
              <a:extLst>
                <a:ext uri="{FF2B5EF4-FFF2-40B4-BE49-F238E27FC236}">
                  <a16:creationId xmlns:a16="http://schemas.microsoft.com/office/drawing/2014/main" id="{E32A096D-56E2-480E-9416-F9C3B05EC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801" y="6394140"/>
              <a:ext cx="297568" cy="302329"/>
            </a:xfrm>
            <a:custGeom>
              <a:avLst/>
              <a:gdLst>
                <a:gd name="T0" fmla="*/ 0 w 543"/>
                <a:gd name="T1" fmla="*/ 11 h 569"/>
                <a:gd name="T2" fmla="*/ 110 w 543"/>
                <a:gd name="T3" fmla="*/ 136 h 569"/>
                <a:gd name="T4" fmla="*/ 185 w 543"/>
                <a:gd name="T5" fmla="*/ 235 h 569"/>
                <a:gd name="T6" fmla="*/ 259 w 543"/>
                <a:gd name="T7" fmla="*/ 371 h 569"/>
                <a:gd name="T8" fmla="*/ 308 w 543"/>
                <a:gd name="T9" fmla="*/ 458 h 569"/>
                <a:gd name="T10" fmla="*/ 332 w 543"/>
                <a:gd name="T11" fmla="*/ 546 h 569"/>
                <a:gd name="T12" fmla="*/ 345 w 543"/>
                <a:gd name="T13" fmla="*/ 569 h 569"/>
                <a:gd name="T14" fmla="*/ 543 w 543"/>
                <a:gd name="T15" fmla="*/ 569 h 569"/>
                <a:gd name="T16" fmla="*/ 543 w 543"/>
                <a:gd name="T17" fmla="*/ 496 h 569"/>
                <a:gd name="T18" fmla="*/ 543 w 543"/>
                <a:gd name="T19" fmla="*/ 434 h 569"/>
                <a:gd name="T20" fmla="*/ 543 w 543"/>
                <a:gd name="T21" fmla="*/ 371 h 569"/>
                <a:gd name="T22" fmla="*/ 506 w 543"/>
                <a:gd name="T23" fmla="*/ 323 h 569"/>
                <a:gd name="T24" fmla="*/ 431 w 543"/>
                <a:gd name="T25" fmla="*/ 285 h 569"/>
                <a:gd name="T26" fmla="*/ 308 w 543"/>
                <a:gd name="T27" fmla="*/ 222 h 569"/>
                <a:gd name="T28" fmla="*/ 209 w 543"/>
                <a:gd name="T29" fmla="*/ 160 h 569"/>
                <a:gd name="T30" fmla="*/ 122 w 543"/>
                <a:gd name="T31" fmla="*/ 73 h 569"/>
                <a:gd name="T32" fmla="*/ 11 w 543"/>
                <a:gd name="T33" fmla="*/ 0 h 569"/>
                <a:gd name="T34" fmla="*/ 11 w 543"/>
                <a:gd name="T35" fmla="*/ 0 h 569"/>
                <a:gd name="T36" fmla="*/ 0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0" y="11"/>
                  </a:moveTo>
                  <a:lnTo>
                    <a:pt x="110" y="136"/>
                  </a:lnTo>
                  <a:lnTo>
                    <a:pt x="185" y="235"/>
                  </a:lnTo>
                  <a:lnTo>
                    <a:pt x="259" y="371"/>
                  </a:lnTo>
                  <a:lnTo>
                    <a:pt x="308" y="458"/>
                  </a:lnTo>
                  <a:lnTo>
                    <a:pt x="332" y="546"/>
                  </a:lnTo>
                  <a:lnTo>
                    <a:pt x="345" y="569"/>
                  </a:lnTo>
                  <a:lnTo>
                    <a:pt x="543" y="569"/>
                  </a:lnTo>
                  <a:lnTo>
                    <a:pt x="543" y="496"/>
                  </a:lnTo>
                  <a:lnTo>
                    <a:pt x="543" y="434"/>
                  </a:lnTo>
                  <a:lnTo>
                    <a:pt x="543" y="371"/>
                  </a:lnTo>
                  <a:lnTo>
                    <a:pt x="506" y="323"/>
                  </a:lnTo>
                  <a:lnTo>
                    <a:pt x="431" y="285"/>
                  </a:lnTo>
                  <a:lnTo>
                    <a:pt x="308" y="222"/>
                  </a:lnTo>
                  <a:lnTo>
                    <a:pt x="209" y="160"/>
                  </a:lnTo>
                  <a:lnTo>
                    <a:pt x="122" y="7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9" name="Freeform 251">
              <a:extLst>
                <a:ext uri="{FF2B5EF4-FFF2-40B4-BE49-F238E27FC236}">
                  <a16:creationId xmlns:a16="http://schemas.microsoft.com/office/drawing/2014/main" id="{3AB1063D-DA8F-454D-8556-02856C97B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020" y="6421818"/>
              <a:ext cx="156499" cy="298071"/>
            </a:xfrm>
            <a:custGeom>
              <a:avLst/>
              <a:gdLst>
                <a:gd name="T0" fmla="*/ 97 w 283"/>
                <a:gd name="T1" fmla="*/ 0 h 558"/>
                <a:gd name="T2" fmla="*/ 246 w 283"/>
                <a:gd name="T3" fmla="*/ 235 h 558"/>
                <a:gd name="T4" fmla="*/ 283 w 283"/>
                <a:gd name="T5" fmla="*/ 348 h 558"/>
                <a:gd name="T6" fmla="*/ 283 w 283"/>
                <a:gd name="T7" fmla="*/ 459 h 558"/>
                <a:gd name="T8" fmla="*/ 234 w 283"/>
                <a:gd name="T9" fmla="*/ 533 h 558"/>
                <a:gd name="T10" fmla="*/ 147 w 283"/>
                <a:gd name="T11" fmla="*/ 558 h 558"/>
                <a:gd name="T12" fmla="*/ 74 w 283"/>
                <a:gd name="T13" fmla="*/ 533 h 558"/>
                <a:gd name="T14" fmla="*/ 24 w 283"/>
                <a:gd name="T15" fmla="*/ 484 h 558"/>
                <a:gd name="T16" fmla="*/ 0 w 283"/>
                <a:gd name="T17" fmla="*/ 421 h 558"/>
                <a:gd name="T18" fmla="*/ 85 w 283"/>
                <a:gd name="T19" fmla="*/ 434 h 558"/>
                <a:gd name="T20" fmla="*/ 160 w 283"/>
                <a:gd name="T21" fmla="*/ 384 h 558"/>
                <a:gd name="T22" fmla="*/ 184 w 283"/>
                <a:gd name="T23" fmla="*/ 322 h 558"/>
                <a:gd name="T24" fmla="*/ 147 w 283"/>
                <a:gd name="T25" fmla="*/ 174 h 558"/>
                <a:gd name="T26" fmla="*/ 172 w 283"/>
                <a:gd name="T27" fmla="*/ 185 h 558"/>
                <a:gd name="T28" fmla="*/ 97 w 283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558">
                  <a:moveTo>
                    <a:pt x="97" y="0"/>
                  </a:moveTo>
                  <a:lnTo>
                    <a:pt x="246" y="235"/>
                  </a:lnTo>
                  <a:lnTo>
                    <a:pt x="283" y="348"/>
                  </a:lnTo>
                  <a:lnTo>
                    <a:pt x="283" y="459"/>
                  </a:lnTo>
                  <a:lnTo>
                    <a:pt x="234" y="533"/>
                  </a:lnTo>
                  <a:lnTo>
                    <a:pt x="147" y="558"/>
                  </a:lnTo>
                  <a:lnTo>
                    <a:pt x="74" y="533"/>
                  </a:lnTo>
                  <a:lnTo>
                    <a:pt x="24" y="484"/>
                  </a:lnTo>
                  <a:lnTo>
                    <a:pt x="0" y="421"/>
                  </a:lnTo>
                  <a:lnTo>
                    <a:pt x="85" y="434"/>
                  </a:lnTo>
                  <a:lnTo>
                    <a:pt x="160" y="384"/>
                  </a:lnTo>
                  <a:lnTo>
                    <a:pt x="184" y="322"/>
                  </a:lnTo>
                  <a:lnTo>
                    <a:pt x="147" y="174"/>
                  </a:lnTo>
                  <a:lnTo>
                    <a:pt x="172" y="18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0" name="Freeform 252">
              <a:extLst>
                <a:ext uri="{FF2B5EF4-FFF2-40B4-BE49-F238E27FC236}">
                  <a16:creationId xmlns:a16="http://schemas.microsoft.com/office/drawing/2014/main" id="{5633A0C5-A686-438C-96A7-151FAB485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0866" y="6421818"/>
              <a:ext cx="169724" cy="285297"/>
            </a:xfrm>
            <a:custGeom>
              <a:avLst/>
              <a:gdLst>
                <a:gd name="T0" fmla="*/ 284 w 309"/>
                <a:gd name="T1" fmla="*/ 0 h 533"/>
                <a:gd name="T2" fmla="*/ 309 w 309"/>
                <a:gd name="T3" fmla="*/ 273 h 533"/>
                <a:gd name="T4" fmla="*/ 272 w 309"/>
                <a:gd name="T5" fmla="*/ 409 h 533"/>
                <a:gd name="T6" fmla="*/ 185 w 309"/>
                <a:gd name="T7" fmla="*/ 497 h 533"/>
                <a:gd name="T8" fmla="*/ 111 w 309"/>
                <a:gd name="T9" fmla="*/ 533 h 533"/>
                <a:gd name="T10" fmla="*/ 12 w 309"/>
                <a:gd name="T11" fmla="*/ 509 h 533"/>
                <a:gd name="T12" fmla="*/ 0 w 309"/>
                <a:gd name="T13" fmla="*/ 472 h 533"/>
                <a:gd name="T14" fmla="*/ 0 w 309"/>
                <a:gd name="T15" fmla="*/ 360 h 533"/>
                <a:gd name="T16" fmla="*/ 123 w 309"/>
                <a:gd name="T17" fmla="*/ 372 h 533"/>
                <a:gd name="T18" fmla="*/ 173 w 309"/>
                <a:gd name="T19" fmla="*/ 348 h 533"/>
                <a:gd name="T20" fmla="*/ 246 w 309"/>
                <a:gd name="T21" fmla="*/ 310 h 533"/>
                <a:gd name="T22" fmla="*/ 259 w 309"/>
                <a:gd name="T23" fmla="*/ 273 h 533"/>
                <a:gd name="T24" fmla="*/ 284 w 309"/>
                <a:gd name="T25" fmla="*/ 174 h 533"/>
                <a:gd name="T26" fmla="*/ 284 w 309"/>
                <a:gd name="T2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3">
                  <a:moveTo>
                    <a:pt x="284" y="0"/>
                  </a:moveTo>
                  <a:lnTo>
                    <a:pt x="309" y="273"/>
                  </a:lnTo>
                  <a:lnTo>
                    <a:pt x="272" y="409"/>
                  </a:lnTo>
                  <a:lnTo>
                    <a:pt x="185" y="497"/>
                  </a:lnTo>
                  <a:lnTo>
                    <a:pt x="111" y="533"/>
                  </a:lnTo>
                  <a:lnTo>
                    <a:pt x="12" y="509"/>
                  </a:lnTo>
                  <a:lnTo>
                    <a:pt x="0" y="472"/>
                  </a:lnTo>
                  <a:lnTo>
                    <a:pt x="0" y="360"/>
                  </a:lnTo>
                  <a:lnTo>
                    <a:pt x="123" y="372"/>
                  </a:lnTo>
                  <a:lnTo>
                    <a:pt x="173" y="348"/>
                  </a:lnTo>
                  <a:lnTo>
                    <a:pt x="246" y="310"/>
                  </a:lnTo>
                  <a:lnTo>
                    <a:pt x="259" y="273"/>
                  </a:lnTo>
                  <a:lnTo>
                    <a:pt x="284" y="174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1" name="Freeform 253">
              <a:extLst>
                <a:ext uri="{FF2B5EF4-FFF2-40B4-BE49-F238E27FC236}">
                  <a16:creationId xmlns:a16="http://schemas.microsoft.com/office/drawing/2014/main" id="{7959C355-DAA1-4E29-ADD2-FAB67C8BE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971" y="6191877"/>
              <a:ext cx="218217" cy="198004"/>
            </a:xfrm>
            <a:custGeom>
              <a:avLst/>
              <a:gdLst>
                <a:gd name="T0" fmla="*/ 396 w 396"/>
                <a:gd name="T1" fmla="*/ 137 h 372"/>
                <a:gd name="T2" fmla="*/ 396 w 396"/>
                <a:gd name="T3" fmla="*/ 348 h 372"/>
                <a:gd name="T4" fmla="*/ 345 w 396"/>
                <a:gd name="T5" fmla="*/ 372 h 372"/>
                <a:gd name="T6" fmla="*/ 173 w 396"/>
                <a:gd name="T7" fmla="*/ 372 h 372"/>
                <a:gd name="T8" fmla="*/ 135 w 396"/>
                <a:gd name="T9" fmla="*/ 261 h 372"/>
                <a:gd name="T10" fmla="*/ 99 w 396"/>
                <a:gd name="T11" fmla="*/ 175 h 372"/>
                <a:gd name="T12" fmla="*/ 24 w 396"/>
                <a:gd name="T13" fmla="*/ 50 h 372"/>
                <a:gd name="T14" fmla="*/ 0 w 396"/>
                <a:gd name="T15" fmla="*/ 12 h 372"/>
                <a:gd name="T16" fmla="*/ 0 w 396"/>
                <a:gd name="T17" fmla="*/ 0 h 372"/>
                <a:gd name="T18" fmla="*/ 123 w 396"/>
                <a:gd name="T19" fmla="*/ 62 h 372"/>
                <a:gd name="T20" fmla="*/ 173 w 396"/>
                <a:gd name="T21" fmla="*/ 112 h 372"/>
                <a:gd name="T22" fmla="*/ 345 w 396"/>
                <a:gd name="T23" fmla="*/ 125 h 372"/>
                <a:gd name="T24" fmla="*/ 345 w 396"/>
                <a:gd name="T25" fmla="*/ 125 h 372"/>
                <a:gd name="T26" fmla="*/ 396 w 396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" h="372">
                  <a:moveTo>
                    <a:pt x="396" y="137"/>
                  </a:moveTo>
                  <a:lnTo>
                    <a:pt x="396" y="348"/>
                  </a:lnTo>
                  <a:lnTo>
                    <a:pt x="345" y="372"/>
                  </a:lnTo>
                  <a:lnTo>
                    <a:pt x="173" y="372"/>
                  </a:lnTo>
                  <a:lnTo>
                    <a:pt x="135" y="261"/>
                  </a:lnTo>
                  <a:lnTo>
                    <a:pt x="99" y="175"/>
                  </a:lnTo>
                  <a:lnTo>
                    <a:pt x="24" y="5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3" y="62"/>
                  </a:lnTo>
                  <a:lnTo>
                    <a:pt x="173" y="112"/>
                  </a:lnTo>
                  <a:lnTo>
                    <a:pt x="345" y="125"/>
                  </a:lnTo>
                  <a:lnTo>
                    <a:pt x="345" y="125"/>
                  </a:lnTo>
                  <a:lnTo>
                    <a:pt x="396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2" name="Freeform 254">
              <a:extLst>
                <a:ext uri="{FF2B5EF4-FFF2-40B4-BE49-F238E27FC236}">
                  <a16:creationId xmlns:a16="http://schemas.microsoft.com/office/drawing/2014/main" id="{7FBF2287-DF54-415C-818F-01BC28134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8434" y="6330268"/>
              <a:ext cx="293160" cy="125616"/>
            </a:xfrm>
            <a:custGeom>
              <a:avLst/>
              <a:gdLst>
                <a:gd name="T0" fmla="*/ 370 w 531"/>
                <a:gd name="T1" fmla="*/ 0 h 237"/>
                <a:gd name="T2" fmla="*/ 458 w 531"/>
                <a:gd name="T3" fmla="*/ 25 h 237"/>
                <a:gd name="T4" fmla="*/ 481 w 531"/>
                <a:gd name="T5" fmla="*/ 50 h 237"/>
                <a:gd name="T6" fmla="*/ 531 w 531"/>
                <a:gd name="T7" fmla="*/ 75 h 237"/>
                <a:gd name="T8" fmla="*/ 507 w 531"/>
                <a:gd name="T9" fmla="*/ 137 h 237"/>
                <a:gd name="T10" fmla="*/ 481 w 531"/>
                <a:gd name="T11" fmla="*/ 199 h 237"/>
                <a:gd name="T12" fmla="*/ 408 w 531"/>
                <a:gd name="T13" fmla="*/ 237 h 237"/>
                <a:gd name="T14" fmla="*/ 333 w 531"/>
                <a:gd name="T15" fmla="*/ 237 h 237"/>
                <a:gd name="T16" fmla="*/ 185 w 531"/>
                <a:gd name="T17" fmla="*/ 174 h 237"/>
                <a:gd name="T18" fmla="*/ 0 w 531"/>
                <a:gd name="T19" fmla="*/ 38 h 237"/>
                <a:gd name="T20" fmla="*/ 173 w 531"/>
                <a:gd name="T21" fmla="*/ 125 h 237"/>
                <a:gd name="T22" fmla="*/ 296 w 531"/>
                <a:gd name="T23" fmla="*/ 149 h 237"/>
                <a:gd name="T24" fmla="*/ 383 w 531"/>
                <a:gd name="T25" fmla="*/ 112 h 237"/>
                <a:gd name="T26" fmla="*/ 383 w 531"/>
                <a:gd name="T27" fmla="*/ 62 h 237"/>
                <a:gd name="T28" fmla="*/ 370 w 531"/>
                <a:gd name="T29" fmla="*/ 62 h 237"/>
                <a:gd name="T30" fmla="*/ 370 w 531"/>
                <a:gd name="T3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7">
                  <a:moveTo>
                    <a:pt x="370" y="0"/>
                  </a:moveTo>
                  <a:lnTo>
                    <a:pt x="458" y="25"/>
                  </a:lnTo>
                  <a:lnTo>
                    <a:pt x="481" y="50"/>
                  </a:lnTo>
                  <a:lnTo>
                    <a:pt x="531" y="75"/>
                  </a:lnTo>
                  <a:lnTo>
                    <a:pt x="507" y="137"/>
                  </a:lnTo>
                  <a:lnTo>
                    <a:pt x="481" y="199"/>
                  </a:lnTo>
                  <a:lnTo>
                    <a:pt x="408" y="237"/>
                  </a:lnTo>
                  <a:lnTo>
                    <a:pt x="333" y="237"/>
                  </a:lnTo>
                  <a:lnTo>
                    <a:pt x="185" y="174"/>
                  </a:lnTo>
                  <a:lnTo>
                    <a:pt x="0" y="38"/>
                  </a:lnTo>
                  <a:lnTo>
                    <a:pt x="173" y="125"/>
                  </a:lnTo>
                  <a:lnTo>
                    <a:pt x="296" y="149"/>
                  </a:lnTo>
                  <a:lnTo>
                    <a:pt x="383" y="112"/>
                  </a:lnTo>
                  <a:lnTo>
                    <a:pt x="383" y="62"/>
                  </a:lnTo>
                  <a:lnTo>
                    <a:pt x="370" y="62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3" name="Freeform 255">
              <a:extLst>
                <a:ext uri="{FF2B5EF4-FFF2-40B4-BE49-F238E27FC236}">
                  <a16:creationId xmlns:a16="http://schemas.microsoft.com/office/drawing/2014/main" id="{FC123DC8-819C-4F3C-A4A4-6F5E3B4B4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639" y="6130134"/>
              <a:ext cx="277730" cy="172455"/>
            </a:xfrm>
            <a:custGeom>
              <a:avLst/>
              <a:gdLst>
                <a:gd name="T0" fmla="*/ 0 w 506"/>
                <a:gd name="T1" fmla="*/ 296 h 322"/>
                <a:gd name="T2" fmla="*/ 86 w 506"/>
                <a:gd name="T3" fmla="*/ 310 h 322"/>
                <a:gd name="T4" fmla="*/ 197 w 506"/>
                <a:gd name="T5" fmla="*/ 322 h 322"/>
                <a:gd name="T6" fmla="*/ 334 w 506"/>
                <a:gd name="T7" fmla="*/ 322 h 322"/>
                <a:gd name="T8" fmla="*/ 445 w 506"/>
                <a:gd name="T9" fmla="*/ 260 h 322"/>
                <a:gd name="T10" fmla="*/ 494 w 506"/>
                <a:gd name="T11" fmla="*/ 197 h 322"/>
                <a:gd name="T12" fmla="*/ 506 w 506"/>
                <a:gd name="T13" fmla="*/ 111 h 322"/>
                <a:gd name="T14" fmla="*/ 494 w 506"/>
                <a:gd name="T15" fmla="*/ 36 h 322"/>
                <a:gd name="T16" fmla="*/ 431 w 506"/>
                <a:gd name="T17" fmla="*/ 0 h 322"/>
                <a:gd name="T18" fmla="*/ 346 w 506"/>
                <a:gd name="T19" fmla="*/ 0 h 322"/>
                <a:gd name="T20" fmla="*/ 346 w 506"/>
                <a:gd name="T21" fmla="*/ 111 h 322"/>
                <a:gd name="T22" fmla="*/ 334 w 506"/>
                <a:gd name="T23" fmla="*/ 197 h 322"/>
                <a:gd name="T24" fmla="*/ 283 w 506"/>
                <a:gd name="T25" fmla="*/ 235 h 322"/>
                <a:gd name="T26" fmla="*/ 222 w 506"/>
                <a:gd name="T27" fmla="*/ 272 h 322"/>
                <a:gd name="T28" fmla="*/ 148 w 506"/>
                <a:gd name="T29" fmla="*/ 285 h 322"/>
                <a:gd name="T30" fmla="*/ 148 w 506"/>
                <a:gd name="T31" fmla="*/ 285 h 322"/>
                <a:gd name="T32" fmla="*/ 0 w 506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6" h="322">
                  <a:moveTo>
                    <a:pt x="0" y="296"/>
                  </a:moveTo>
                  <a:lnTo>
                    <a:pt x="86" y="310"/>
                  </a:lnTo>
                  <a:lnTo>
                    <a:pt x="197" y="322"/>
                  </a:lnTo>
                  <a:lnTo>
                    <a:pt x="334" y="322"/>
                  </a:lnTo>
                  <a:lnTo>
                    <a:pt x="445" y="260"/>
                  </a:lnTo>
                  <a:lnTo>
                    <a:pt x="494" y="197"/>
                  </a:lnTo>
                  <a:lnTo>
                    <a:pt x="506" y="111"/>
                  </a:lnTo>
                  <a:lnTo>
                    <a:pt x="494" y="36"/>
                  </a:lnTo>
                  <a:lnTo>
                    <a:pt x="431" y="0"/>
                  </a:lnTo>
                  <a:lnTo>
                    <a:pt x="346" y="0"/>
                  </a:lnTo>
                  <a:lnTo>
                    <a:pt x="346" y="111"/>
                  </a:lnTo>
                  <a:lnTo>
                    <a:pt x="334" y="197"/>
                  </a:lnTo>
                  <a:lnTo>
                    <a:pt x="283" y="235"/>
                  </a:lnTo>
                  <a:lnTo>
                    <a:pt x="222" y="272"/>
                  </a:lnTo>
                  <a:lnTo>
                    <a:pt x="148" y="285"/>
                  </a:lnTo>
                  <a:lnTo>
                    <a:pt x="148" y="285"/>
                  </a:lnTo>
                  <a:lnTo>
                    <a:pt x="0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sp>
        <p:nvSpPr>
          <p:cNvPr id="161" name="Rektangel 160">
            <a:extLst>
              <a:ext uri="{FF2B5EF4-FFF2-40B4-BE49-F238E27FC236}">
                <a16:creationId xmlns:a16="http://schemas.microsoft.com/office/drawing/2014/main" id="{494AFC46-1625-4048-8394-75FF2760B5B7}"/>
              </a:ext>
            </a:extLst>
          </p:cNvPr>
          <p:cNvSpPr/>
          <p:nvPr/>
        </p:nvSpPr>
        <p:spPr>
          <a:xfrm>
            <a:off x="2132999" y="58381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162" name="Rektangel 161">
            <a:extLst>
              <a:ext uri="{FF2B5EF4-FFF2-40B4-BE49-F238E27FC236}">
                <a16:creationId xmlns:a16="http://schemas.microsoft.com/office/drawing/2014/main" id="{03065F00-B545-4F67-945F-6EA6FBFCD3F1}"/>
              </a:ext>
            </a:extLst>
          </p:cNvPr>
          <p:cNvSpPr/>
          <p:nvPr/>
        </p:nvSpPr>
        <p:spPr>
          <a:xfrm>
            <a:off x="2133000" y="6755853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62426F3E-DAF2-4A1C-9251-0D61373C17B1}"/>
              </a:ext>
            </a:extLst>
          </p:cNvPr>
          <p:cNvSpPr/>
          <p:nvPr/>
        </p:nvSpPr>
        <p:spPr>
          <a:xfrm>
            <a:off x="756000" y="78631"/>
            <a:ext cx="6345327" cy="684803"/>
          </a:xfrm>
          <a:prstGeom prst="rect">
            <a:avLst/>
          </a:prstGeom>
          <a:noFill/>
          <a:effectLst>
            <a:outerShdw blurRad="50800" dist="50800" dir="2400000" algn="l" rotWithShape="0">
              <a:schemeClr val="tx1">
                <a:alpha val="70000"/>
              </a:schemeClr>
            </a:outerShdw>
          </a:effectLst>
        </p:spPr>
        <p:txBody>
          <a:bodyPr wrap="none" lIns="68580" tIns="34290" rIns="68580" bIns="34290">
            <a:spAutoFit/>
          </a:bodyPr>
          <a:lstStyle/>
          <a:p>
            <a:r>
              <a:rPr lang="da-DK" sz="4000" b="1" dirty="0">
                <a:ln w="0"/>
                <a:solidFill>
                  <a:srgbClr val="00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2008 Antvorskov Kaserne</a:t>
            </a:r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C196ACFC-A001-4987-9CFE-39C5C58B46A7}"/>
              </a:ext>
            </a:extLst>
          </p:cNvPr>
          <p:cNvSpPr/>
          <p:nvPr/>
        </p:nvSpPr>
        <p:spPr>
          <a:xfrm rot="5400000">
            <a:off x="-846900" y="33993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41B773AE-390C-40A2-B672-E32AA3C9890F}"/>
              </a:ext>
            </a:extLst>
          </p:cNvPr>
          <p:cNvSpPr/>
          <p:nvPr/>
        </p:nvSpPr>
        <p:spPr>
          <a:xfrm rot="5400000">
            <a:off x="8154000" y="33840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D32BFD3-DA6C-2021-0029-AECC26B2CCDC}"/>
              </a:ext>
            </a:extLst>
          </p:cNvPr>
          <p:cNvSpPr/>
          <p:nvPr/>
        </p:nvSpPr>
        <p:spPr>
          <a:xfrm>
            <a:off x="6605683" y="2767750"/>
            <a:ext cx="453788" cy="4537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804A39A-1815-7ACF-D9FA-B5193359462F}"/>
              </a:ext>
            </a:extLst>
          </p:cNvPr>
          <p:cNvSpPr/>
          <p:nvPr/>
        </p:nvSpPr>
        <p:spPr>
          <a:xfrm>
            <a:off x="1259632" y="2793040"/>
            <a:ext cx="453788" cy="4537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60152E80-AB90-9147-5276-EE68EE733201}"/>
              </a:ext>
            </a:extLst>
          </p:cNvPr>
          <p:cNvGrpSpPr/>
          <p:nvPr/>
        </p:nvGrpSpPr>
        <p:grpSpPr>
          <a:xfrm>
            <a:off x="1030113" y="4273825"/>
            <a:ext cx="5513618" cy="1799702"/>
            <a:chOff x="1030113" y="4273825"/>
            <a:chExt cx="5513618" cy="1799702"/>
          </a:xfrm>
        </p:grpSpPr>
        <p:sp>
          <p:nvSpPr>
            <p:cNvPr id="3" name="Tekstfelt 2">
              <a:extLst>
                <a:ext uri="{FF2B5EF4-FFF2-40B4-BE49-F238E27FC236}">
                  <a16:creationId xmlns:a16="http://schemas.microsoft.com/office/drawing/2014/main" id="{55AD67E6-818D-0AD3-96DC-7805A770B48E}"/>
                </a:ext>
              </a:extLst>
            </p:cNvPr>
            <p:cNvSpPr txBox="1"/>
            <p:nvPr/>
          </p:nvSpPr>
          <p:spPr>
            <a:xfrm>
              <a:off x="1030113" y="5427196"/>
              <a:ext cx="31486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dirty="0">
                  <a:solidFill>
                    <a:schemeClr val="bg1"/>
                  </a:solidFill>
                  <a:latin typeface="HelveticaNeueLT Std Med" panose="020B0604020202020204" pitchFamily="34" charset="0"/>
                </a:rPr>
                <a:t>Skulle have gået på toilettet</a:t>
              </a:r>
            </a:p>
            <a:p>
              <a:r>
                <a:rPr lang="da-DK" dirty="0">
                  <a:solidFill>
                    <a:schemeClr val="bg1"/>
                  </a:solidFill>
                  <a:latin typeface="HelveticaNeueLT Std Med" panose="020B0604020202020204" pitchFamily="34" charset="0"/>
                </a:rPr>
                <a:t>før foto seancen</a:t>
              </a:r>
            </a:p>
          </p:txBody>
        </p:sp>
        <p:cxnSp>
          <p:nvCxnSpPr>
            <p:cNvPr id="5" name="Lige pilforbindelse 4">
              <a:extLst>
                <a:ext uri="{FF2B5EF4-FFF2-40B4-BE49-F238E27FC236}">
                  <a16:creationId xmlns:a16="http://schemas.microsoft.com/office/drawing/2014/main" id="{EFAB65A0-956E-223A-1B6C-D2CB76EFFD7F}"/>
                </a:ext>
              </a:extLst>
            </p:cNvPr>
            <p:cNvCxnSpPr/>
            <p:nvPr/>
          </p:nvCxnSpPr>
          <p:spPr>
            <a:xfrm flipV="1">
              <a:off x="3635896" y="4941168"/>
              <a:ext cx="0" cy="45379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ge pilforbindelse 7">
              <a:extLst>
                <a:ext uri="{FF2B5EF4-FFF2-40B4-BE49-F238E27FC236}">
                  <a16:creationId xmlns:a16="http://schemas.microsoft.com/office/drawing/2014/main" id="{2FE04A80-00E5-FE4F-CA33-5F6D9BC313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5896" y="4349356"/>
              <a:ext cx="936104" cy="107784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ge pilforbindelse 8">
              <a:extLst>
                <a:ext uri="{FF2B5EF4-FFF2-40B4-BE49-F238E27FC236}">
                  <a16:creationId xmlns:a16="http://schemas.microsoft.com/office/drawing/2014/main" id="{396C21B5-DEC0-F45F-7E5C-70EDDE3A54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5896" y="4273825"/>
              <a:ext cx="2376264" cy="115337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ge pilforbindelse 13">
              <a:extLst>
                <a:ext uri="{FF2B5EF4-FFF2-40B4-BE49-F238E27FC236}">
                  <a16:creationId xmlns:a16="http://schemas.microsoft.com/office/drawing/2014/main" id="{280DCA25-7B71-14FA-25B8-93778D7D7D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5896" y="4433191"/>
              <a:ext cx="2907835" cy="994005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kstfelt 1">
            <a:extLst>
              <a:ext uri="{FF2B5EF4-FFF2-40B4-BE49-F238E27FC236}">
                <a16:creationId xmlns:a16="http://schemas.microsoft.com/office/drawing/2014/main" id="{59E0409A-C8C1-43C3-B351-0D0917C747C0}"/>
              </a:ext>
            </a:extLst>
          </p:cNvPr>
          <p:cNvSpPr txBox="1"/>
          <p:nvPr/>
        </p:nvSpPr>
        <p:spPr>
          <a:xfrm>
            <a:off x="1842846" y="1170344"/>
            <a:ext cx="5141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HelveticaNeueLT Std Med" panose="020B0604020202020204" pitchFamily="34" charset="0"/>
              </a:rPr>
              <a:t>Leif 1 og Leif 2  præsenterede 5i/5j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DBA05EF2-98BF-44AD-6529-2FC3A8FACAD7}"/>
              </a:ext>
            </a:extLst>
          </p:cNvPr>
          <p:cNvSpPr txBox="1"/>
          <p:nvPr/>
        </p:nvSpPr>
        <p:spPr>
          <a:xfrm>
            <a:off x="1400924" y="2393597"/>
            <a:ext cx="90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solidFill>
                  <a:srgbClr val="FF0000"/>
                </a:solidFill>
                <a:latin typeface="HelveticaNeueLT Std Med" panose="020B0604020202020204" pitchFamily="34" charset="0"/>
              </a:rPr>
              <a:t>Leif 1 el. 2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B9AFDBEE-CA0F-BE65-2790-FA2964AB9ECB}"/>
              </a:ext>
            </a:extLst>
          </p:cNvPr>
          <p:cNvSpPr txBox="1"/>
          <p:nvPr/>
        </p:nvSpPr>
        <p:spPr>
          <a:xfrm>
            <a:off x="6848572" y="2511338"/>
            <a:ext cx="90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solidFill>
                  <a:srgbClr val="FF0000"/>
                </a:solidFill>
                <a:latin typeface="HelveticaNeueLT Std Med" panose="020B0604020202020204" pitchFamily="34" charset="0"/>
              </a:rPr>
              <a:t>Leif 1 el. 2</a:t>
            </a:r>
          </a:p>
        </p:txBody>
      </p:sp>
    </p:spTree>
    <p:extLst>
      <p:ext uri="{BB962C8B-B14F-4D97-AF65-F5344CB8AC3E}">
        <p14:creationId xmlns:p14="http://schemas.microsoft.com/office/powerpoint/2010/main" val="392091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ruppe 149">
            <a:extLst>
              <a:ext uri="{FF2B5EF4-FFF2-40B4-BE49-F238E27FC236}">
                <a16:creationId xmlns:a16="http://schemas.microsoft.com/office/drawing/2014/main" id="{0FE74A0C-C434-44F6-9042-51ED5D4EFE25}"/>
              </a:ext>
            </a:extLst>
          </p:cNvPr>
          <p:cNvGrpSpPr/>
          <p:nvPr/>
        </p:nvGrpSpPr>
        <p:grpSpPr>
          <a:xfrm>
            <a:off x="32400" y="4349356"/>
            <a:ext cx="2132182" cy="2480072"/>
            <a:chOff x="3257278" y="3436938"/>
            <a:chExt cx="2842909" cy="3306762"/>
          </a:xfrm>
        </p:grpSpPr>
        <p:sp>
          <p:nvSpPr>
            <p:cNvPr id="103" name="Freeform 194">
              <a:extLst>
                <a:ext uri="{FF2B5EF4-FFF2-40B4-BE49-F238E27FC236}">
                  <a16:creationId xmlns:a16="http://schemas.microsoft.com/office/drawing/2014/main" id="{7288EC11-4839-478C-B0D0-C55C6C77F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700" y="6407198"/>
              <a:ext cx="299635" cy="302493"/>
            </a:xfrm>
            <a:custGeom>
              <a:avLst/>
              <a:gdLst>
                <a:gd name="T0" fmla="*/ 543 w 543"/>
                <a:gd name="T1" fmla="*/ 11 h 569"/>
                <a:gd name="T2" fmla="*/ 433 w 543"/>
                <a:gd name="T3" fmla="*/ 135 h 569"/>
                <a:gd name="T4" fmla="*/ 358 w 543"/>
                <a:gd name="T5" fmla="*/ 234 h 569"/>
                <a:gd name="T6" fmla="*/ 284 w 543"/>
                <a:gd name="T7" fmla="*/ 371 h 569"/>
                <a:gd name="T8" fmla="*/ 235 w 543"/>
                <a:gd name="T9" fmla="*/ 458 h 569"/>
                <a:gd name="T10" fmla="*/ 210 w 543"/>
                <a:gd name="T11" fmla="*/ 545 h 569"/>
                <a:gd name="T12" fmla="*/ 197 w 543"/>
                <a:gd name="T13" fmla="*/ 569 h 569"/>
                <a:gd name="T14" fmla="*/ 0 w 543"/>
                <a:gd name="T15" fmla="*/ 569 h 569"/>
                <a:gd name="T16" fmla="*/ 0 w 543"/>
                <a:gd name="T17" fmla="*/ 495 h 569"/>
                <a:gd name="T18" fmla="*/ 0 w 543"/>
                <a:gd name="T19" fmla="*/ 433 h 569"/>
                <a:gd name="T20" fmla="*/ 0 w 543"/>
                <a:gd name="T21" fmla="*/ 371 h 569"/>
                <a:gd name="T22" fmla="*/ 37 w 543"/>
                <a:gd name="T23" fmla="*/ 322 h 569"/>
                <a:gd name="T24" fmla="*/ 112 w 543"/>
                <a:gd name="T25" fmla="*/ 284 h 569"/>
                <a:gd name="T26" fmla="*/ 235 w 543"/>
                <a:gd name="T27" fmla="*/ 222 h 569"/>
                <a:gd name="T28" fmla="*/ 334 w 543"/>
                <a:gd name="T29" fmla="*/ 160 h 569"/>
                <a:gd name="T30" fmla="*/ 420 w 543"/>
                <a:gd name="T31" fmla="*/ 73 h 569"/>
                <a:gd name="T32" fmla="*/ 532 w 543"/>
                <a:gd name="T33" fmla="*/ 0 h 569"/>
                <a:gd name="T34" fmla="*/ 532 w 543"/>
                <a:gd name="T35" fmla="*/ 0 h 569"/>
                <a:gd name="T36" fmla="*/ 543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543" y="11"/>
                  </a:moveTo>
                  <a:lnTo>
                    <a:pt x="433" y="135"/>
                  </a:lnTo>
                  <a:lnTo>
                    <a:pt x="358" y="234"/>
                  </a:lnTo>
                  <a:lnTo>
                    <a:pt x="284" y="371"/>
                  </a:lnTo>
                  <a:lnTo>
                    <a:pt x="235" y="458"/>
                  </a:lnTo>
                  <a:lnTo>
                    <a:pt x="210" y="545"/>
                  </a:lnTo>
                  <a:lnTo>
                    <a:pt x="197" y="569"/>
                  </a:lnTo>
                  <a:lnTo>
                    <a:pt x="0" y="569"/>
                  </a:lnTo>
                  <a:lnTo>
                    <a:pt x="0" y="495"/>
                  </a:lnTo>
                  <a:lnTo>
                    <a:pt x="0" y="433"/>
                  </a:lnTo>
                  <a:lnTo>
                    <a:pt x="0" y="371"/>
                  </a:lnTo>
                  <a:lnTo>
                    <a:pt x="37" y="322"/>
                  </a:lnTo>
                  <a:lnTo>
                    <a:pt x="112" y="284"/>
                  </a:lnTo>
                  <a:lnTo>
                    <a:pt x="235" y="222"/>
                  </a:lnTo>
                  <a:lnTo>
                    <a:pt x="334" y="160"/>
                  </a:lnTo>
                  <a:lnTo>
                    <a:pt x="420" y="73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43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4" name="Freeform 195">
              <a:extLst>
                <a:ext uri="{FF2B5EF4-FFF2-40B4-BE49-F238E27FC236}">
                  <a16:creationId xmlns:a16="http://schemas.microsoft.com/office/drawing/2014/main" id="{47E9999C-9AAB-4FD6-9377-0CCC4CDB5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646" y="6432760"/>
              <a:ext cx="156427" cy="298233"/>
            </a:xfrm>
            <a:custGeom>
              <a:avLst/>
              <a:gdLst>
                <a:gd name="T0" fmla="*/ 186 w 284"/>
                <a:gd name="T1" fmla="*/ 0 h 558"/>
                <a:gd name="T2" fmla="*/ 37 w 284"/>
                <a:gd name="T3" fmla="*/ 236 h 558"/>
                <a:gd name="T4" fmla="*/ 0 w 284"/>
                <a:gd name="T5" fmla="*/ 348 h 558"/>
                <a:gd name="T6" fmla="*/ 0 w 284"/>
                <a:gd name="T7" fmla="*/ 460 h 558"/>
                <a:gd name="T8" fmla="*/ 49 w 284"/>
                <a:gd name="T9" fmla="*/ 534 h 558"/>
                <a:gd name="T10" fmla="*/ 136 w 284"/>
                <a:gd name="T11" fmla="*/ 558 h 558"/>
                <a:gd name="T12" fmla="*/ 209 w 284"/>
                <a:gd name="T13" fmla="*/ 534 h 558"/>
                <a:gd name="T14" fmla="*/ 259 w 284"/>
                <a:gd name="T15" fmla="*/ 485 h 558"/>
                <a:gd name="T16" fmla="*/ 284 w 284"/>
                <a:gd name="T17" fmla="*/ 422 h 558"/>
                <a:gd name="T18" fmla="*/ 198 w 284"/>
                <a:gd name="T19" fmla="*/ 435 h 558"/>
                <a:gd name="T20" fmla="*/ 124 w 284"/>
                <a:gd name="T21" fmla="*/ 385 h 558"/>
                <a:gd name="T22" fmla="*/ 99 w 284"/>
                <a:gd name="T23" fmla="*/ 323 h 558"/>
                <a:gd name="T24" fmla="*/ 136 w 284"/>
                <a:gd name="T25" fmla="*/ 175 h 558"/>
                <a:gd name="T26" fmla="*/ 112 w 284"/>
                <a:gd name="T27" fmla="*/ 186 h 558"/>
                <a:gd name="T28" fmla="*/ 186 w 284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4" h="558">
                  <a:moveTo>
                    <a:pt x="186" y="0"/>
                  </a:moveTo>
                  <a:lnTo>
                    <a:pt x="37" y="236"/>
                  </a:lnTo>
                  <a:lnTo>
                    <a:pt x="0" y="348"/>
                  </a:lnTo>
                  <a:lnTo>
                    <a:pt x="0" y="460"/>
                  </a:lnTo>
                  <a:lnTo>
                    <a:pt x="49" y="534"/>
                  </a:lnTo>
                  <a:lnTo>
                    <a:pt x="136" y="558"/>
                  </a:lnTo>
                  <a:lnTo>
                    <a:pt x="209" y="534"/>
                  </a:lnTo>
                  <a:lnTo>
                    <a:pt x="259" y="485"/>
                  </a:lnTo>
                  <a:lnTo>
                    <a:pt x="284" y="422"/>
                  </a:lnTo>
                  <a:lnTo>
                    <a:pt x="198" y="435"/>
                  </a:lnTo>
                  <a:lnTo>
                    <a:pt x="124" y="385"/>
                  </a:lnTo>
                  <a:lnTo>
                    <a:pt x="99" y="323"/>
                  </a:lnTo>
                  <a:lnTo>
                    <a:pt x="136" y="175"/>
                  </a:lnTo>
                  <a:lnTo>
                    <a:pt x="112" y="1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5" name="Freeform 196">
              <a:extLst>
                <a:ext uri="{FF2B5EF4-FFF2-40B4-BE49-F238E27FC236}">
                  <a16:creationId xmlns:a16="http://schemas.microsoft.com/office/drawing/2014/main" id="{4FE6CC46-C769-453A-9760-B6D004727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0293" y="6432760"/>
              <a:ext cx="169646" cy="283321"/>
            </a:xfrm>
            <a:custGeom>
              <a:avLst/>
              <a:gdLst>
                <a:gd name="T0" fmla="*/ 25 w 309"/>
                <a:gd name="T1" fmla="*/ 0 h 534"/>
                <a:gd name="T2" fmla="*/ 0 w 309"/>
                <a:gd name="T3" fmla="*/ 274 h 534"/>
                <a:gd name="T4" fmla="*/ 37 w 309"/>
                <a:gd name="T5" fmla="*/ 409 h 534"/>
                <a:gd name="T6" fmla="*/ 124 w 309"/>
                <a:gd name="T7" fmla="*/ 497 h 534"/>
                <a:gd name="T8" fmla="*/ 198 w 309"/>
                <a:gd name="T9" fmla="*/ 534 h 534"/>
                <a:gd name="T10" fmla="*/ 297 w 309"/>
                <a:gd name="T11" fmla="*/ 509 h 534"/>
                <a:gd name="T12" fmla="*/ 309 w 309"/>
                <a:gd name="T13" fmla="*/ 473 h 534"/>
                <a:gd name="T14" fmla="*/ 309 w 309"/>
                <a:gd name="T15" fmla="*/ 360 h 534"/>
                <a:gd name="T16" fmla="*/ 186 w 309"/>
                <a:gd name="T17" fmla="*/ 373 h 534"/>
                <a:gd name="T18" fmla="*/ 136 w 309"/>
                <a:gd name="T19" fmla="*/ 348 h 534"/>
                <a:gd name="T20" fmla="*/ 63 w 309"/>
                <a:gd name="T21" fmla="*/ 310 h 534"/>
                <a:gd name="T22" fmla="*/ 50 w 309"/>
                <a:gd name="T23" fmla="*/ 274 h 534"/>
                <a:gd name="T24" fmla="*/ 25 w 309"/>
                <a:gd name="T25" fmla="*/ 175 h 534"/>
                <a:gd name="T26" fmla="*/ 25 w 309"/>
                <a:gd name="T2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4">
                  <a:moveTo>
                    <a:pt x="25" y="0"/>
                  </a:moveTo>
                  <a:lnTo>
                    <a:pt x="0" y="274"/>
                  </a:lnTo>
                  <a:lnTo>
                    <a:pt x="37" y="409"/>
                  </a:lnTo>
                  <a:lnTo>
                    <a:pt x="124" y="497"/>
                  </a:lnTo>
                  <a:lnTo>
                    <a:pt x="198" y="534"/>
                  </a:lnTo>
                  <a:lnTo>
                    <a:pt x="297" y="509"/>
                  </a:lnTo>
                  <a:lnTo>
                    <a:pt x="309" y="473"/>
                  </a:lnTo>
                  <a:lnTo>
                    <a:pt x="309" y="360"/>
                  </a:lnTo>
                  <a:lnTo>
                    <a:pt x="186" y="373"/>
                  </a:lnTo>
                  <a:lnTo>
                    <a:pt x="136" y="348"/>
                  </a:lnTo>
                  <a:lnTo>
                    <a:pt x="63" y="310"/>
                  </a:lnTo>
                  <a:lnTo>
                    <a:pt x="50" y="274"/>
                  </a:lnTo>
                  <a:lnTo>
                    <a:pt x="25" y="17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6" name="Freeform 197">
              <a:extLst>
                <a:ext uri="{FF2B5EF4-FFF2-40B4-BE49-F238E27FC236}">
                  <a16:creationId xmlns:a16="http://schemas.microsoft.com/office/drawing/2014/main" id="{53190DC8-1EC4-4924-BB4F-71A617E0D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6202695"/>
              <a:ext cx="218117" cy="198112"/>
            </a:xfrm>
            <a:custGeom>
              <a:avLst/>
              <a:gdLst>
                <a:gd name="T0" fmla="*/ 0 w 395"/>
                <a:gd name="T1" fmla="*/ 137 h 372"/>
                <a:gd name="T2" fmla="*/ 0 w 395"/>
                <a:gd name="T3" fmla="*/ 348 h 372"/>
                <a:gd name="T4" fmla="*/ 50 w 395"/>
                <a:gd name="T5" fmla="*/ 372 h 372"/>
                <a:gd name="T6" fmla="*/ 222 w 395"/>
                <a:gd name="T7" fmla="*/ 372 h 372"/>
                <a:gd name="T8" fmla="*/ 260 w 395"/>
                <a:gd name="T9" fmla="*/ 261 h 372"/>
                <a:gd name="T10" fmla="*/ 296 w 395"/>
                <a:gd name="T11" fmla="*/ 174 h 372"/>
                <a:gd name="T12" fmla="*/ 371 w 395"/>
                <a:gd name="T13" fmla="*/ 50 h 372"/>
                <a:gd name="T14" fmla="*/ 395 w 395"/>
                <a:gd name="T15" fmla="*/ 12 h 372"/>
                <a:gd name="T16" fmla="*/ 395 w 395"/>
                <a:gd name="T17" fmla="*/ 0 h 372"/>
                <a:gd name="T18" fmla="*/ 272 w 395"/>
                <a:gd name="T19" fmla="*/ 62 h 372"/>
                <a:gd name="T20" fmla="*/ 222 w 395"/>
                <a:gd name="T21" fmla="*/ 112 h 372"/>
                <a:gd name="T22" fmla="*/ 50 w 395"/>
                <a:gd name="T23" fmla="*/ 124 h 372"/>
                <a:gd name="T24" fmla="*/ 50 w 395"/>
                <a:gd name="T25" fmla="*/ 124 h 372"/>
                <a:gd name="T26" fmla="*/ 0 w 395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5" h="372">
                  <a:moveTo>
                    <a:pt x="0" y="137"/>
                  </a:moveTo>
                  <a:lnTo>
                    <a:pt x="0" y="348"/>
                  </a:lnTo>
                  <a:lnTo>
                    <a:pt x="50" y="372"/>
                  </a:lnTo>
                  <a:lnTo>
                    <a:pt x="222" y="372"/>
                  </a:lnTo>
                  <a:lnTo>
                    <a:pt x="260" y="261"/>
                  </a:lnTo>
                  <a:lnTo>
                    <a:pt x="296" y="174"/>
                  </a:lnTo>
                  <a:lnTo>
                    <a:pt x="371" y="50"/>
                  </a:lnTo>
                  <a:lnTo>
                    <a:pt x="395" y="12"/>
                  </a:lnTo>
                  <a:lnTo>
                    <a:pt x="395" y="0"/>
                  </a:lnTo>
                  <a:lnTo>
                    <a:pt x="272" y="62"/>
                  </a:lnTo>
                  <a:lnTo>
                    <a:pt x="222" y="112"/>
                  </a:lnTo>
                  <a:lnTo>
                    <a:pt x="50" y="124"/>
                  </a:lnTo>
                  <a:lnTo>
                    <a:pt x="50" y="124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7" name="Freeform 198">
              <a:extLst>
                <a:ext uri="{FF2B5EF4-FFF2-40B4-BE49-F238E27FC236}">
                  <a16:creationId xmlns:a16="http://schemas.microsoft.com/office/drawing/2014/main" id="{EE1F94B3-E702-4236-8FD8-101697476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278" y="6343291"/>
              <a:ext cx="293026" cy="125684"/>
            </a:xfrm>
            <a:custGeom>
              <a:avLst/>
              <a:gdLst>
                <a:gd name="T0" fmla="*/ 161 w 531"/>
                <a:gd name="T1" fmla="*/ 0 h 236"/>
                <a:gd name="T2" fmla="*/ 73 w 531"/>
                <a:gd name="T3" fmla="*/ 24 h 236"/>
                <a:gd name="T4" fmla="*/ 50 w 531"/>
                <a:gd name="T5" fmla="*/ 50 h 236"/>
                <a:gd name="T6" fmla="*/ 0 w 531"/>
                <a:gd name="T7" fmla="*/ 74 h 236"/>
                <a:gd name="T8" fmla="*/ 24 w 531"/>
                <a:gd name="T9" fmla="*/ 136 h 236"/>
                <a:gd name="T10" fmla="*/ 50 w 531"/>
                <a:gd name="T11" fmla="*/ 199 h 236"/>
                <a:gd name="T12" fmla="*/ 123 w 531"/>
                <a:gd name="T13" fmla="*/ 236 h 236"/>
                <a:gd name="T14" fmla="*/ 197 w 531"/>
                <a:gd name="T15" fmla="*/ 236 h 236"/>
                <a:gd name="T16" fmla="*/ 345 w 531"/>
                <a:gd name="T17" fmla="*/ 173 h 236"/>
                <a:gd name="T18" fmla="*/ 531 w 531"/>
                <a:gd name="T19" fmla="*/ 37 h 236"/>
                <a:gd name="T20" fmla="*/ 357 w 531"/>
                <a:gd name="T21" fmla="*/ 124 h 236"/>
                <a:gd name="T22" fmla="*/ 234 w 531"/>
                <a:gd name="T23" fmla="*/ 149 h 236"/>
                <a:gd name="T24" fmla="*/ 147 w 531"/>
                <a:gd name="T25" fmla="*/ 112 h 236"/>
                <a:gd name="T26" fmla="*/ 147 w 531"/>
                <a:gd name="T27" fmla="*/ 62 h 236"/>
                <a:gd name="T28" fmla="*/ 161 w 531"/>
                <a:gd name="T29" fmla="*/ 62 h 236"/>
                <a:gd name="T30" fmla="*/ 161 w 531"/>
                <a:gd name="T31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6">
                  <a:moveTo>
                    <a:pt x="161" y="0"/>
                  </a:moveTo>
                  <a:lnTo>
                    <a:pt x="73" y="24"/>
                  </a:lnTo>
                  <a:lnTo>
                    <a:pt x="50" y="50"/>
                  </a:lnTo>
                  <a:lnTo>
                    <a:pt x="0" y="74"/>
                  </a:lnTo>
                  <a:lnTo>
                    <a:pt x="24" y="136"/>
                  </a:lnTo>
                  <a:lnTo>
                    <a:pt x="50" y="199"/>
                  </a:lnTo>
                  <a:lnTo>
                    <a:pt x="123" y="236"/>
                  </a:lnTo>
                  <a:lnTo>
                    <a:pt x="197" y="236"/>
                  </a:lnTo>
                  <a:lnTo>
                    <a:pt x="345" y="173"/>
                  </a:lnTo>
                  <a:lnTo>
                    <a:pt x="531" y="37"/>
                  </a:lnTo>
                  <a:lnTo>
                    <a:pt x="357" y="124"/>
                  </a:lnTo>
                  <a:lnTo>
                    <a:pt x="234" y="149"/>
                  </a:lnTo>
                  <a:lnTo>
                    <a:pt x="147" y="112"/>
                  </a:lnTo>
                  <a:lnTo>
                    <a:pt x="147" y="62"/>
                  </a:lnTo>
                  <a:lnTo>
                    <a:pt x="161" y="6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8" name="Freeform 199">
              <a:extLst>
                <a:ext uri="{FF2B5EF4-FFF2-40B4-BE49-F238E27FC236}">
                  <a16:creationId xmlns:a16="http://schemas.microsoft.com/office/drawing/2014/main" id="{2A9D8A92-E7A6-4C89-980F-573CC1D20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497" y="6143049"/>
              <a:ext cx="279807" cy="172549"/>
            </a:xfrm>
            <a:custGeom>
              <a:avLst/>
              <a:gdLst>
                <a:gd name="T0" fmla="*/ 507 w 507"/>
                <a:gd name="T1" fmla="*/ 296 h 322"/>
                <a:gd name="T2" fmla="*/ 420 w 507"/>
                <a:gd name="T3" fmla="*/ 310 h 322"/>
                <a:gd name="T4" fmla="*/ 309 w 507"/>
                <a:gd name="T5" fmla="*/ 322 h 322"/>
                <a:gd name="T6" fmla="*/ 172 w 507"/>
                <a:gd name="T7" fmla="*/ 322 h 322"/>
                <a:gd name="T8" fmla="*/ 61 w 507"/>
                <a:gd name="T9" fmla="*/ 260 h 322"/>
                <a:gd name="T10" fmla="*/ 12 w 507"/>
                <a:gd name="T11" fmla="*/ 198 h 322"/>
                <a:gd name="T12" fmla="*/ 0 w 507"/>
                <a:gd name="T13" fmla="*/ 111 h 322"/>
                <a:gd name="T14" fmla="*/ 12 w 507"/>
                <a:gd name="T15" fmla="*/ 36 h 322"/>
                <a:gd name="T16" fmla="*/ 74 w 507"/>
                <a:gd name="T17" fmla="*/ 0 h 322"/>
                <a:gd name="T18" fmla="*/ 160 w 507"/>
                <a:gd name="T19" fmla="*/ 0 h 322"/>
                <a:gd name="T20" fmla="*/ 160 w 507"/>
                <a:gd name="T21" fmla="*/ 111 h 322"/>
                <a:gd name="T22" fmla="*/ 172 w 507"/>
                <a:gd name="T23" fmla="*/ 198 h 322"/>
                <a:gd name="T24" fmla="*/ 222 w 507"/>
                <a:gd name="T25" fmla="*/ 235 h 322"/>
                <a:gd name="T26" fmla="*/ 283 w 507"/>
                <a:gd name="T27" fmla="*/ 272 h 322"/>
                <a:gd name="T28" fmla="*/ 358 w 507"/>
                <a:gd name="T29" fmla="*/ 285 h 322"/>
                <a:gd name="T30" fmla="*/ 358 w 507"/>
                <a:gd name="T31" fmla="*/ 285 h 322"/>
                <a:gd name="T32" fmla="*/ 507 w 507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7" h="322">
                  <a:moveTo>
                    <a:pt x="507" y="296"/>
                  </a:moveTo>
                  <a:lnTo>
                    <a:pt x="420" y="310"/>
                  </a:lnTo>
                  <a:lnTo>
                    <a:pt x="309" y="322"/>
                  </a:lnTo>
                  <a:lnTo>
                    <a:pt x="172" y="322"/>
                  </a:lnTo>
                  <a:lnTo>
                    <a:pt x="61" y="260"/>
                  </a:lnTo>
                  <a:lnTo>
                    <a:pt x="12" y="198"/>
                  </a:lnTo>
                  <a:lnTo>
                    <a:pt x="0" y="111"/>
                  </a:lnTo>
                  <a:lnTo>
                    <a:pt x="12" y="36"/>
                  </a:lnTo>
                  <a:lnTo>
                    <a:pt x="74" y="0"/>
                  </a:lnTo>
                  <a:lnTo>
                    <a:pt x="160" y="0"/>
                  </a:lnTo>
                  <a:lnTo>
                    <a:pt x="160" y="111"/>
                  </a:lnTo>
                  <a:lnTo>
                    <a:pt x="172" y="198"/>
                  </a:lnTo>
                  <a:lnTo>
                    <a:pt x="222" y="235"/>
                  </a:lnTo>
                  <a:lnTo>
                    <a:pt x="283" y="272"/>
                  </a:lnTo>
                  <a:lnTo>
                    <a:pt x="358" y="285"/>
                  </a:lnTo>
                  <a:lnTo>
                    <a:pt x="358" y="285"/>
                  </a:lnTo>
                  <a:lnTo>
                    <a:pt x="507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9" name="Freeform 201">
              <a:extLst>
                <a:ext uri="{FF2B5EF4-FFF2-40B4-BE49-F238E27FC236}">
                  <a16:creationId xmlns:a16="http://schemas.microsoft.com/office/drawing/2014/main" id="{34DE86F6-34AD-4A0A-9CA8-E8542B6A0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969" y="6143079"/>
              <a:ext cx="2310218" cy="600621"/>
            </a:xfrm>
            <a:custGeom>
              <a:avLst/>
              <a:gdLst>
                <a:gd name="T0" fmla="*/ 4195 w 4195"/>
                <a:gd name="T1" fmla="*/ 955 h 1129"/>
                <a:gd name="T2" fmla="*/ 666 w 4195"/>
                <a:gd name="T3" fmla="*/ 930 h 1129"/>
                <a:gd name="T4" fmla="*/ 456 w 4195"/>
                <a:gd name="T5" fmla="*/ 856 h 1129"/>
                <a:gd name="T6" fmla="*/ 321 w 4195"/>
                <a:gd name="T7" fmla="*/ 744 h 1129"/>
                <a:gd name="T8" fmla="*/ 271 w 4195"/>
                <a:gd name="T9" fmla="*/ 657 h 1129"/>
                <a:gd name="T10" fmla="*/ 234 w 4195"/>
                <a:gd name="T11" fmla="*/ 571 h 1129"/>
                <a:gd name="T12" fmla="*/ 222 w 4195"/>
                <a:gd name="T13" fmla="*/ 434 h 1129"/>
                <a:gd name="T14" fmla="*/ 271 w 4195"/>
                <a:gd name="T15" fmla="*/ 335 h 1129"/>
                <a:gd name="T16" fmla="*/ 321 w 4195"/>
                <a:gd name="T17" fmla="*/ 372 h 1129"/>
                <a:gd name="T18" fmla="*/ 481 w 4195"/>
                <a:gd name="T19" fmla="*/ 422 h 1129"/>
                <a:gd name="T20" fmla="*/ 604 w 4195"/>
                <a:gd name="T21" fmla="*/ 384 h 1129"/>
                <a:gd name="T22" fmla="*/ 666 w 4195"/>
                <a:gd name="T23" fmla="*/ 273 h 1129"/>
                <a:gd name="T24" fmla="*/ 629 w 4195"/>
                <a:gd name="T25" fmla="*/ 124 h 1129"/>
                <a:gd name="T26" fmla="*/ 580 w 4195"/>
                <a:gd name="T27" fmla="*/ 62 h 1129"/>
                <a:gd name="T28" fmla="*/ 505 w 4195"/>
                <a:gd name="T29" fmla="*/ 25 h 1129"/>
                <a:gd name="T30" fmla="*/ 418 w 4195"/>
                <a:gd name="T31" fmla="*/ 0 h 1129"/>
                <a:gd name="T32" fmla="*/ 295 w 4195"/>
                <a:gd name="T33" fmla="*/ 25 h 1129"/>
                <a:gd name="T34" fmla="*/ 210 w 4195"/>
                <a:gd name="T35" fmla="*/ 75 h 1129"/>
                <a:gd name="T36" fmla="*/ 97 w 4195"/>
                <a:gd name="T37" fmla="*/ 236 h 1129"/>
                <a:gd name="T38" fmla="*/ 24 w 4195"/>
                <a:gd name="T39" fmla="*/ 297 h 1129"/>
                <a:gd name="T40" fmla="*/ 0 w 4195"/>
                <a:gd name="T41" fmla="*/ 434 h 1129"/>
                <a:gd name="T42" fmla="*/ 0 w 4195"/>
                <a:gd name="T43" fmla="*/ 595 h 1129"/>
                <a:gd name="T44" fmla="*/ 123 w 4195"/>
                <a:gd name="T45" fmla="*/ 794 h 1129"/>
                <a:gd name="T46" fmla="*/ 271 w 4195"/>
                <a:gd name="T47" fmla="*/ 942 h 1129"/>
                <a:gd name="T48" fmla="*/ 394 w 4195"/>
                <a:gd name="T49" fmla="*/ 1018 h 1129"/>
                <a:gd name="T50" fmla="*/ 517 w 4195"/>
                <a:gd name="T51" fmla="*/ 1066 h 1129"/>
                <a:gd name="T52" fmla="*/ 629 w 4195"/>
                <a:gd name="T53" fmla="*/ 1092 h 1129"/>
                <a:gd name="T54" fmla="*/ 4195 w 4195"/>
                <a:gd name="T55" fmla="*/ 1092 h 1129"/>
                <a:gd name="T56" fmla="*/ 4195 w 4195"/>
                <a:gd name="T57" fmla="*/ 1129 h 1129"/>
                <a:gd name="T58" fmla="*/ 4195 w 4195"/>
                <a:gd name="T59" fmla="*/ 955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5" h="1129">
                  <a:moveTo>
                    <a:pt x="4195" y="955"/>
                  </a:moveTo>
                  <a:lnTo>
                    <a:pt x="666" y="930"/>
                  </a:lnTo>
                  <a:lnTo>
                    <a:pt x="456" y="856"/>
                  </a:lnTo>
                  <a:lnTo>
                    <a:pt x="321" y="744"/>
                  </a:lnTo>
                  <a:lnTo>
                    <a:pt x="271" y="657"/>
                  </a:lnTo>
                  <a:lnTo>
                    <a:pt x="234" y="571"/>
                  </a:lnTo>
                  <a:lnTo>
                    <a:pt x="222" y="434"/>
                  </a:lnTo>
                  <a:lnTo>
                    <a:pt x="271" y="335"/>
                  </a:lnTo>
                  <a:lnTo>
                    <a:pt x="321" y="372"/>
                  </a:lnTo>
                  <a:lnTo>
                    <a:pt x="481" y="422"/>
                  </a:lnTo>
                  <a:lnTo>
                    <a:pt x="604" y="384"/>
                  </a:lnTo>
                  <a:lnTo>
                    <a:pt x="666" y="273"/>
                  </a:lnTo>
                  <a:lnTo>
                    <a:pt x="629" y="124"/>
                  </a:lnTo>
                  <a:lnTo>
                    <a:pt x="580" y="62"/>
                  </a:lnTo>
                  <a:lnTo>
                    <a:pt x="505" y="25"/>
                  </a:lnTo>
                  <a:lnTo>
                    <a:pt x="418" y="0"/>
                  </a:lnTo>
                  <a:lnTo>
                    <a:pt x="295" y="25"/>
                  </a:lnTo>
                  <a:lnTo>
                    <a:pt x="210" y="75"/>
                  </a:lnTo>
                  <a:lnTo>
                    <a:pt x="97" y="236"/>
                  </a:lnTo>
                  <a:lnTo>
                    <a:pt x="24" y="297"/>
                  </a:lnTo>
                  <a:lnTo>
                    <a:pt x="0" y="434"/>
                  </a:lnTo>
                  <a:lnTo>
                    <a:pt x="0" y="595"/>
                  </a:lnTo>
                  <a:lnTo>
                    <a:pt x="123" y="794"/>
                  </a:lnTo>
                  <a:lnTo>
                    <a:pt x="271" y="942"/>
                  </a:lnTo>
                  <a:lnTo>
                    <a:pt x="394" y="1018"/>
                  </a:lnTo>
                  <a:lnTo>
                    <a:pt x="517" y="1066"/>
                  </a:lnTo>
                  <a:lnTo>
                    <a:pt x="629" y="1092"/>
                  </a:lnTo>
                  <a:lnTo>
                    <a:pt x="4195" y="1092"/>
                  </a:lnTo>
                  <a:lnTo>
                    <a:pt x="4195" y="1129"/>
                  </a:lnTo>
                  <a:lnTo>
                    <a:pt x="4195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6" name="Freeform 205">
              <a:extLst>
                <a:ext uri="{FF2B5EF4-FFF2-40B4-BE49-F238E27FC236}">
                  <a16:creationId xmlns:a16="http://schemas.microsoft.com/office/drawing/2014/main" id="{F34BA736-33FA-4F43-AE24-6A99C353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16" y="3436938"/>
              <a:ext cx="586511" cy="2746375"/>
            </a:xfrm>
            <a:custGeom>
              <a:avLst/>
              <a:gdLst>
                <a:gd name="T0" fmla="*/ 740 w 1061"/>
                <a:gd name="T1" fmla="*/ 4874 h 5160"/>
                <a:gd name="T2" fmla="*/ 740 w 1061"/>
                <a:gd name="T3" fmla="*/ 4936 h 5160"/>
                <a:gd name="T4" fmla="*/ 653 w 1061"/>
                <a:gd name="T5" fmla="*/ 4986 h 5160"/>
                <a:gd name="T6" fmla="*/ 604 w 1061"/>
                <a:gd name="T7" fmla="*/ 5011 h 5160"/>
                <a:gd name="T8" fmla="*/ 493 w 1061"/>
                <a:gd name="T9" fmla="*/ 4998 h 5160"/>
                <a:gd name="T10" fmla="*/ 406 w 1061"/>
                <a:gd name="T11" fmla="*/ 4936 h 5160"/>
                <a:gd name="T12" fmla="*/ 321 w 1061"/>
                <a:gd name="T13" fmla="*/ 4849 h 5160"/>
                <a:gd name="T14" fmla="*/ 247 w 1061"/>
                <a:gd name="T15" fmla="*/ 4749 h 5160"/>
                <a:gd name="T16" fmla="*/ 184 w 1061"/>
                <a:gd name="T17" fmla="*/ 4650 h 5160"/>
                <a:gd name="T18" fmla="*/ 184 w 1061"/>
                <a:gd name="T19" fmla="*/ 4539 h 5160"/>
                <a:gd name="T20" fmla="*/ 172 w 1061"/>
                <a:gd name="T21" fmla="*/ 0 h 5160"/>
                <a:gd name="T22" fmla="*/ 0 w 1061"/>
                <a:gd name="T23" fmla="*/ 0 h 5160"/>
                <a:gd name="T24" fmla="*/ 12 w 1061"/>
                <a:gd name="T25" fmla="*/ 4453 h 5160"/>
                <a:gd name="T26" fmla="*/ 49 w 1061"/>
                <a:gd name="T27" fmla="*/ 4737 h 5160"/>
                <a:gd name="T28" fmla="*/ 172 w 1061"/>
                <a:gd name="T29" fmla="*/ 4924 h 5160"/>
                <a:gd name="T30" fmla="*/ 271 w 1061"/>
                <a:gd name="T31" fmla="*/ 5047 h 5160"/>
                <a:gd name="T32" fmla="*/ 394 w 1061"/>
                <a:gd name="T33" fmla="*/ 5122 h 5160"/>
                <a:gd name="T34" fmla="*/ 580 w 1061"/>
                <a:gd name="T35" fmla="*/ 5160 h 5160"/>
                <a:gd name="T36" fmla="*/ 802 w 1061"/>
                <a:gd name="T37" fmla="*/ 5122 h 5160"/>
                <a:gd name="T38" fmla="*/ 974 w 1061"/>
                <a:gd name="T39" fmla="*/ 5011 h 5160"/>
                <a:gd name="T40" fmla="*/ 1037 w 1061"/>
                <a:gd name="T41" fmla="*/ 4900 h 5160"/>
                <a:gd name="T42" fmla="*/ 1061 w 1061"/>
                <a:gd name="T43" fmla="*/ 4763 h 5160"/>
                <a:gd name="T44" fmla="*/ 1012 w 1061"/>
                <a:gd name="T45" fmla="*/ 4638 h 5160"/>
                <a:gd name="T46" fmla="*/ 913 w 1061"/>
                <a:gd name="T47" fmla="*/ 4564 h 5160"/>
                <a:gd name="T48" fmla="*/ 776 w 1061"/>
                <a:gd name="T49" fmla="*/ 4552 h 5160"/>
                <a:gd name="T50" fmla="*/ 665 w 1061"/>
                <a:gd name="T51" fmla="*/ 4576 h 5160"/>
                <a:gd name="T52" fmla="*/ 629 w 1061"/>
                <a:gd name="T53" fmla="*/ 4676 h 5160"/>
                <a:gd name="T54" fmla="*/ 629 w 1061"/>
                <a:gd name="T55" fmla="*/ 4775 h 5160"/>
                <a:gd name="T56" fmla="*/ 665 w 1061"/>
                <a:gd name="T57" fmla="*/ 4825 h 5160"/>
                <a:gd name="T58" fmla="*/ 752 w 1061"/>
                <a:gd name="T59" fmla="*/ 4874 h 5160"/>
                <a:gd name="T60" fmla="*/ 752 w 1061"/>
                <a:gd name="T61" fmla="*/ 4874 h 5160"/>
                <a:gd name="T62" fmla="*/ 740 w 1061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1" h="5160">
                  <a:moveTo>
                    <a:pt x="740" y="4874"/>
                  </a:moveTo>
                  <a:lnTo>
                    <a:pt x="740" y="4936"/>
                  </a:lnTo>
                  <a:lnTo>
                    <a:pt x="653" y="4986"/>
                  </a:lnTo>
                  <a:lnTo>
                    <a:pt x="604" y="5011"/>
                  </a:lnTo>
                  <a:lnTo>
                    <a:pt x="493" y="4998"/>
                  </a:lnTo>
                  <a:lnTo>
                    <a:pt x="406" y="4936"/>
                  </a:lnTo>
                  <a:lnTo>
                    <a:pt x="321" y="4849"/>
                  </a:lnTo>
                  <a:lnTo>
                    <a:pt x="247" y="4749"/>
                  </a:lnTo>
                  <a:lnTo>
                    <a:pt x="184" y="4650"/>
                  </a:lnTo>
                  <a:lnTo>
                    <a:pt x="184" y="4539"/>
                  </a:lnTo>
                  <a:lnTo>
                    <a:pt x="172" y="0"/>
                  </a:lnTo>
                  <a:lnTo>
                    <a:pt x="0" y="0"/>
                  </a:lnTo>
                  <a:lnTo>
                    <a:pt x="12" y="4453"/>
                  </a:lnTo>
                  <a:lnTo>
                    <a:pt x="49" y="4737"/>
                  </a:lnTo>
                  <a:lnTo>
                    <a:pt x="172" y="4924"/>
                  </a:lnTo>
                  <a:lnTo>
                    <a:pt x="271" y="5047"/>
                  </a:lnTo>
                  <a:lnTo>
                    <a:pt x="394" y="5122"/>
                  </a:lnTo>
                  <a:lnTo>
                    <a:pt x="580" y="5160"/>
                  </a:lnTo>
                  <a:lnTo>
                    <a:pt x="802" y="5122"/>
                  </a:lnTo>
                  <a:lnTo>
                    <a:pt x="974" y="5011"/>
                  </a:lnTo>
                  <a:lnTo>
                    <a:pt x="1037" y="4900"/>
                  </a:lnTo>
                  <a:lnTo>
                    <a:pt x="1061" y="4763"/>
                  </a:lnTo>
                  <a:lnTo>
                    <a:pt x="1012" y="4638"/>
                  </a:lnTo>
                  <a:lnTo>
                    <a:pt x="913" y="4564"/>
                  </a:lnTo>
                  <a:lnTo>
                    <a:pt x="776" y="4552"/>
                  </a:lnTo>
                  <a:lnTo>
                    <a:pt x="665" y="4576"/>
                  </a:lnTo>
                  <a:lnTo>
                    <a:pt x="629" y="4676"/>
                  </a:lnTo>
                  <a:lnTo>
                    <a:pt x="629" y="4775"/>
                  </a:lnTo>
                  <a:lnTo>
                    <a:pt x="665" y="4825"/>
                  </a:lnTo>
                  <a:lnTo>
                    <a:pt x="752" y="4874"/>
                  </a:lnTo>
                  <a:lnTo>
                    <a:pt x="752" y="4874"/>
                  </a:lnTo>
                  <a:lnTo>
                    <a:pt x="740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02B2FD18-6BBA-4F46-8A72-C20401B2E21F}"/>
              </a:ext>
            </a:extLst>
          </p:cNvPr>
          <p:cNvGrpSpPr/>
          <p:nvPr/>
        </p:nvGrpSpPr>
        <p:grpSpPr>
          <a:xfrm>
            <a:off x="6993002" y="44883"/>
            <a:ext cx="2114509" cy="2480072"/>
            <a:chOff x="6089610" y="114300"/>
            <a:chExt cx="2819345" cy="3306763"/>
          </a:xfrm>
        </p:grpSpPr>
        <p:sp>
          <p:nvSpPr>
            <p:cNvPr id="90" name="Freeform 210">
              <a:extLst>
                <a:ext uri="{FF2B5EF4-FFF2-40B4-BE49-F238E27FC236}">
                  <a16:creationId xmlns:a16="http://schemas.microsoft.com/office/drawing/2014/main" id="{064B41DE-EC21-4C1B-9A13-46E3174D4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095" y="146171"/>
              <a:ext cx="295428" cy="302493"/>
            </a:xfrm>
            <a:custGeom>
              <a:avLst/>
              <a:gdLst>
                <a:gd name="T0" fmla="*/ 0 w 537"/>
                <a:gd name="T1" fmla="*/ 558 h 569"/>
                <a:gd name="T2" fmla="*/ 108 w 537"/>
                <a:gd name="T3" fmla="*/ 433 h 569"/>
                <a:gd name="T4" fmla="*/ 183 w 537"/>
                <a:gd name="T5" fmla="*/ 334 h 569"/>
                <a:gd name="T6" fmla="*/ 256 w 537"/>
                <a:gd name="T7" fmla="*/ 198 h 569"/>
                <a:gd name="T8" fmla="*/ 305 w 537"/>
                <a:gd name="T9" fmla="*/ 111 h 569"/>
                <a:gd name="T10" fmla="*/ 329 w 537"/>
                <a:gd name="T11" fmla="*/ 23 h 569"/>
                <a:gd name="T12" fmla="*/ 342 w 537"/>
                <a:gd name="T13" fmla="*/ 0 h 569"/>
                <a:gd name="T14" fmla="*/ 537 w 537"/>
                <a:gd name="T15" fmla="*/ 0 h 569"/>
                <a:gd name="T16" fmla="*/ 537 w 537"/>
                <a:gd name="T17" fmla="*/ 73 h 569"/>
                <a:gd name="T18" fmla="*/ 537 w 537"/>
                <a:gd name="T19" fmla="*/ 135 h 569"/>
                <a:gd name="T20" fmla="*/ 537 w 537"/>
                <a:gd name="T21" fmla="*/ 198 h 569"/>
                <a:gd name="T22" fmla="*/ 500 w 537"/>
                <a:gd name="T23" fmla="*/ 247 h 569"/>
                <a:gd name="T24" fmla="*/ 427 w 537"/>
                <a:gd name="T25" fmla="*/ 284 h 569"/>
                <a:gd name="T26" fmla="*/ 305 w 537"/>
                <a:gd name="T27" fmla="*/ 347 h 569"/>
                <a:gd name="T28" fmla="*/ 207 w 537"/>
                <a:gd name="T29" fmla="*/ 409 h 569"/>
                <a:gd name="T30" fmla="*/ 121 w 537"/>
                <a:gd name="T31" fmla="*/ 496 h 569"/>
                <a:gd name="T32" fmla="*/ 11 w 537"/>
                <a:gd name="T33" fmla="*/ 569 h 569"/>
                <a:gd name="T34" fmla="*/ 11 w 537"/>
                <a:gd name="T35" fmla="*/ 569 h 569"/>
                <a:gd name="T36" fmla="*/ 0 w 537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569">
                  <a:moveTo>
                    <a:pt x="0" y="558"/>
                  </a:moveTo>
                  <a:lnTo>
                    <a:pt x="108" y="433"/>
                  </a:lnTo>
                  <a:lnTo>
                    <a:pt x="183" y="334"/>
                  </a:lnTo>
                  <a:lnTo>
                    <a:pt x="256" y="198"/>
                  </a:lnTo>
                  <a:lnTo>
                    <a:pt x="305" y="111"/>
                  </a:lnTo>
                  <a:lnTo>
                    <a:pt x="329" y="23"/>
                  </a:lnTo>
                  <a:lnTo>
                    <a:pt x="342" y="0"/>
                  </a:lnTo>
                  <a:lnTo>
                    <a:pt x="537" y="0"/>
                  </a:lnTo>
                  <a:lnTo>
                    <a:pt x="537" y="73"/>
                  </a:lnTo>
                  <a:lnTo>
                    <a:pt x="537" y="135"/>
                  </a:lnTo>
                  <a:lnTo>
                    <a:pt x="537" y="198"/>
                  </a:lnTo>
                  <a:lnTo>
                    <a:pt x="500" y="247"/>
                  </a:lnTo>
                  <a:lnTo>
                    <a:pt x="427" y="284"/>
                  </a:lnTo>
                  <a:lnTo>
                    <a:pt x="305" y="347"/>
                  </a:lnTo>
                  <a:lnTo>
                    <a:pt x="207" y="409"/>
                  </a:lnTo>
                  <a:lnTo>
                    <a:pt x="121" y="496"/>
                  </a:lnTo>
                  <a:lnTo>
                    <a:pt x="11" y="569"/>
                  </a:lnTo>
                  <a:lnTo>
                    <a:pt x="11" y="569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1" name="Freeform 211">
              <a:extLst>
                <a:ext uri="{FF2B5EF4-FFF2-40B4-BE49-F238E27FC236}">
                  <a16:creationId xmlns:a16="http://schemas.microsoft.com/office/drawing/2014/main" id="{99F23624-1143-44BE-99E1-B83FBFE64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3293" y="126999"/>
              <a:ext cx="154328" cy="296102"/>
            </a:xfrm>
            <a:custGeom>
              <a:avLst/>
              <a:gdLst>
                <a:gd name="T0" fmla="*/ 97 w 280"/>
                <a:gd name="T1" fmla="*/ 558 h 558"/>
                <a:gd name="T2" fmla="*/ 244 w 280"/>
                <a:gd name="T3" fmla="*/ 322 h 558"/>
                <a:gd name="T4" fmla="*/ 280 w 280"/>
                <a:gd name="T5" fmla="*/ 210 h 558"/>
                <a:gd name="T6" fmla="*/ 280 w 280"/>
                <a:gd name="T7" fmla="*/ 99 h 558"/>
                <a:gd name="T8" fmla="*/ 232 w 280"/>
                <a:gd name="T9" fmla="*/ 24 h 558"/>
                <a:gd name="T10" fmla="*/ 146 w 280"/>
                <a:gd name="T11" fmla="*/ 0 h 558"/>
                <a:gd name="T12" fmla="*/ 73 w 280"/>
                <a:gd name="T13" fmla="*/ 24 h 558"/>
                <a:gd name="T14" fmla="*/ 24 w 280"/>
                <a:gd name="T15" fmla="*/ 73 h 558"/>
                <a:gd name="T16" fmla="*/ 0 w 280"/>
                <a:gd name="T17" fmla="*/ 137 h 558"/>
                <a:gd name="T18" fmla="*/ 85 w 280"/>
                <a:gd name="T19" fmla="*/ 123 h 558"/>
                <a:gd name="T20" fmla="*/ 158 w 280"/>
                <a:gd name="T21" fmla="*/ 173 h 558"/>
                <a:gd name="T22" fmla="*/ 183 w 280"/>
                <a:gd name="T23" fmla="*/ 236 h 558"/>
                <a:gd name="T24" fmla="*/ 146 w 280"/>
                <a:gd name="T25" fmla="*/ 383 h 558"/>
                <a:gd name="T26" fmla="*/ 170 w 280"/>
                <a:gd name="T27" fmla="*/ 372 h 558"/>
                <a:gd name="T28" fmla="*/ 97 w 280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558">
                  <a:moveTo>
                    <a:pt x="97" y="558"/>
                  </a:moveTo>
                  <a:lnTo>
                    <a:pt x="244" y="322"/>
                  </a:lnTo>
                  <a:lnTo>
                    <a:pt x="280" y="210"/>
                  </a:lnTo>
                  <a:lnTo>
                    <a:pt x="280" y="99"/>
                  </a:lnTo>
                  <a:lnTo>
                    <a:pt x="232" y="24"/>
                  </a:lnTo>
                  <a:lnTo>
                    <a:pt x="146" y="0"/>
                  </a:lnTo>
                  <a:lnTo>
                    <a:pt x="73" y="24"/>
                  </a:lnTo>
                  <a:lnTo>
                    <a:pt x="24" y="73"/>
                  </a:lnTo>
                  <a:lnTo>
                    <a:pt x="0" y="137"/>
                  </a:lnTo>
                  <a:lnTo>
                    <a:pt x="85" y="123"/>
                  </a:lnTo>
                  <a:lnTo>
                    <a:pt x="158" y="173"/>
                  </a:lnTo>
                  <a:lnTo>
                    <a:pt x="183" y="236"/>
                  </a:lnTo>
                  <a:lnTo>
                    <a:pt x="146" y="383"/>
                  </a:lnTo>
                  <a:lnTo>
                    <a:pt x="170" y="372"/>
                  </a:lnTo>
                  <a:lnTo>
                    <a:pt x="97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2" name="Freeform 212">
              <a:extLst>
                <a:ext uri="{FF2B5EF4-FFF2-40B4-BE49-F238E27FC236}">
                  <a16:creationId xmlns:a16="http://schemas.microsoft.com/office/drawing/2014/main" id="{F478AD69-68C5-4AA6-ADF7-A7FA9C280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305" y="139780"/>
              <a:ext cx="169761" cy="283321"/>
            </a:xfrm>
            <a:custGeom>
              <a:avLst/>
              <a:gdLst>
                <a:gd name="T0" fmla="*/ 282 w 306"/>
                <a:gd name="T1" fmla="*/ 533 h 533"/>
                <a:gd name="T2" fmla="*/ 306 w 306"/>
                <a:gd name="T3" fmla="*/ 260 h 533"/>
                <a:gd name="T4" fmla="*/ 269 w 306"/>
                <a:gd name="T5" fmla="*/ 124 h 533"/>
                <a:gd name="T6" fmla="*/ 184 w 306"/>
                <a:gd name="T7" fmla="*/ 36 h 533"/>
                <a:gd name="T8" fmla="*/ 110 w 306"/>
                <a:gd name="T9" fmla="*/ 0 h 533"/>
                <a:gd name="T10" fmla="*/ 12 w 306"/>
                <a:gd name="T11" fmla="*/ 24 h 533"/>
                <a:gd name="T12" fmla="*/ 0 w 306"/>
                <a:gd name="T13" fmla="*/ 61 h 533"/>
                <a:gd name="T14" fmla="*/ 0 w 306"/>
                <a:gd name="T15" fmla="*/ 173 h 533"/>
                <a:gd name="T16" fmla="*/ 122 w 306"/>
                <a:gd name="T17" fmla="*/ 161 h 533"/>
                <a:gd name="T18" fmla="*/ 172 w 306"/>
                <a:gd name="T19" fmla="*/ 185 h 533"/>
                <a:gd name="T20" fmla="*/ 245 w 306"/>
                <a:gd name="T21" fmla="*/ 223 h 533"/>
                <a:gd name="T22" fmla="*/ 257 w 306"/>
                <a:gd name="T23" fmla="*/ 260 h 533"/>
                <a:gd name="T24" fmla="*/ 282 w 306"/>
                <a:gd name="T25" fmla="*/ 359 h 533"/>
                <a:gd name="T26" fmla="*/ 282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82" y="533"/>
                  </a:moveTo>
                  <a:lnTo>
                    <a:pt x="306" y="260"/>
                  </a:lnTo>
                  <a:lnTo>
                    <a:pt x="269" y="124"/>
                  </a:lnTo>
                  <a:lnTo>
                    <a:pt x="184" y="36"/>
                  </a:lnTo>
                  <a:lnTo>
                    <a:pt x="110" y="0"/>
                  </a:lnTo>
                  <a:lnTo>
                    <a:pt x="12" y="24"/>
                  </a:lnTo>
                  <a:lnTo>
                    <a:pt x="0" y="61"/>
                  </a:lnTo>
                  <a:lnTo>
                    <a:pt x="0" y="173"/>
                  </a:lnTo>
                  <a:lnTo>
                    <a:pt x="122" y="161"/>
                  </a:lnTo>
                  <a:lnTo>
                    <a:pt x="172" y="185"/>
                  </a:lnTo>
                  <a:lnTo>
                    <a:pt x="245" y="223"/>
                  </a:lnTo>
                  <a:lnTo>
                    <a:pt x="257" y="260"/>
                  </a:lnTo>
                  <a:lnTo>
                    <a:pt x="282" y="359"/>
                  </a:lnTo>
                  <a:lnTo>
                    <a:pt x="282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3" name="Freeform 213">
              <a:extLst>
                <a:ext uri="{FF2B5EF4-FFF2-40B4-BE49-F238E27FC236}">
                  <a16:creationId xmlns:a16="http://schemas.microsoft.com/office/drawing/2014/main" id="{008CAEEB-0803-4CBB-9D10-85FFDEFE0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422" y="457185"/>
              <a:ext cx="216059" cy="198112"/>
            </a:xfrm>
            <a:custGeom>
              <a:avLst/>
              <a:gdLst>
                <a:gd name="T0" fmla="*/ 390 w 390"/>
                <a:gd name="T1" fmla="*/ 235 h 372"/>
                <a:gd name="T2" fmla="*/ 390 w 390"/>
                <a:gd name="T3" fmla="*/ 24 h 372"/>
                <a:gd name="T4" fmla="*/ 342 w 390"/>
                <a:gd name="T5" fmla="*/ 0 h 372"/>
                <a:gd name="T6" fmla="*/ 171 w 390"/>
                <a:gd name="T7" fmla="*/ 0 h 372"/>
                <a:gd name="T8" fmla="*/ 134 w 390"/>
                <a:gd name="T9" fmla="*/ 111 h 372"/>
                <a:gd name="T10" fmla="*/ 97 w 390"/>
                <a:gd name="T11" fmla="*/ 197 h 372"/>
                <a:gd name="T12" fmla="*/ 23 w 390"/>
                <a:gd name="T13" fmla="*/ 322 h 372"/>
                <a:gd name="T14" fmla="*/ 0 w 390"/>
                <a:gd name="T15" fmla="*/ 360 h 372"/>
                <a:gd name="T16" fmla="*/ 0 w 390"/>
                <a:gd name="T17" fmla="*/ 372 h 372"/>
                <a:gd name="T18" fmla="*/ 121 w 390"/>
                <a:gd name="T19" fmla="*/ 310 h 372"/>
                <a:gd name="T20" fmla="*/ 171 w 390"/>
                <a:gd name="T21" fmla="*/ 260 h 372"/>
                <a:gd name="T22" fmla="*/ 342 w 390"/>
                <a:gd name="T23" fmla="*/ 247 h 372"/>
                <a:gd name="T24" fmla="*/ 342 w 390"/>
                <a:gd name="T25" fmla="*/ 247 h 372"/>
                <a:gd name="T26" fmla="*/ 390 w 390"/>
                <a:gd name="T27" fmla="*/ 23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372">
                  <a:moveTo>
                    <a:pt x="390" y="235"/>
                  </a:moveTo>
                  <a:lnTo>
                    <a:pt x="390" y="24"/>
                  </a:lnTo>
                  <a:lnTo>
                    <a:pt x="342" y="0"/>
                  </a:lnTo>
                  <a:lnTo>
                    <a:pt x="171" y="0"/>
                  </a:lnTo>
                  <a:lnTo>
                    <a:pt x="134" y="111"/>
                  </a:lnTo>
                  <a:lnTo>
                    <a:pt x="97" y="197"/>
                  </a:lnTo>
                  <a:lnTo>
                    <a:pt x="23" y="322"/>
                  </a:lnTo>
                  <a:lnTo>
                    <a:pt x="0" y="360"/>
                  </a:lnTo>
                  <a:lnTo>
                    <a:pt x="0" y="372"/>
                  </a:lnTo>
                  <a:lnTo>
                    <a:pt x="121" y="310"/>
                  </a:lnTo>
                  <a:lnTo>
                    <a:pt x="171" y="260"/>
                  </a:lnTo>
                  <a:lnTo>
                    <a:pt x="342" y="247"/>
                  </a:lnTo>
                  <a:lnTo>
                    <a:pt x="342" y="247"/>
                  </a:lnTo>
                  <a:lnTo>
                    <a:pt x="390" y="23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4" name="Freeform 214">
              <a:extLst>
                <a:ext uri="{FF2B5EF4-FFF2-40B4-BE49-F238E27FC236}">
                  <a16:creationId xmlns:a16="http://schemas.microsoft.com/office/drawing/2014/main" id="{AA415F63-8D83-4BF6-9ED0-7C8B28BEB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389018"/>
              <a:ext cx="291018" cy="125684"/>
            </a:xfrm>
            <a:custGeom>
              <a:avLst/>
              <a:gdLst>
                <a:gd name="T0" fmla="*/ 367 w 526"/>
                <a:gd name="T1" fmla="*/ 237 h 237"/>
                <a:gd name="T2" fmla="*/ 453 w 526"/>
                <a:gd name="T3" fmla="*/ 213 h 237"/>
                <a:gd name="T4" fmla="*/ 477 w 526"/>
                <a:gd name="T5" fmla="*/ 187 h 237"/>
                <a:gd name="T6" fmla="*/ 526 w 526"/>
                <a:gd name="T7" fmla="*/ 163 h 237"/>
                <a:gd name="T8" fmla="*/ 501 w 526"/>
                <a:gd name="T9" fmla="*/ 100 h 237"/>
                <a:gd name="T10" fmla="*/ 477 w 526"/>
                <a:gd name="T11" fmla="*/ 38 h 237"/>
                <a:gd name="T12" fmla="*/ 404 w 526"/>
                <a:gd name="T13" fmla="*/ 0 h 237"/>
                <a:gd name="T14" fmla="*/ 330 w 526"/>
                <a:gd name="T15" fmla="*/ 0 h 237"/>
                <a:gd name="T16" fmla="*/ 183 w 526"/>
                <a:gd name="T17" fmla="*/ 64 h 237"/>
                <a:gd name="T18" fmla="*/ 0 w 526"/>
                <a:gd name="T19" fmla="*/ 199 h 237"/>
                <a:gd name="T20" fmla="*/ 171 w 526"/>
                <a:gd name="T21" fmla="*/ 113 h 237"/>
                <a:gd name="T22" fmla="*/ 294 w 526"/>
                <a:gd name="T23" fmla="*/ 88 h 237"/>
                <a:gd name="T24" fmla="*/ 379 w 526"/>
                <a:gd name="T25" fmla="*/ 125 h 237"/>
                <a:gd name="T26" fmla="*/ 379 w 526"/>
                <a:gd name="T27" fmla="*/ 175 h 237"/>
                <a:gd name="T28" fmla="*/ 367 w 526"/>
                <a:gd name="T29" fmla="*/ 175 h 237"/>
                <a:gd name="T30" fmla="*/ 367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367" y="237"/>
                  </a:moveTo>
                  <a:lnTo>
                    <a:pt x="453" y="213"/>
                  </a:lnTo>
                  <a:lnTo>
                    <a:pt x="477" y="187"/>
                  </a:lnTo>
                  <a:lnTo>
                    <a:pt x="526" y="163"/>
                  </a:lnTo>
                  <a:lnTo>
                    <a:pt x="501" y="100"/>
                  </a:lnTo>
                  <a:lnTo>
                    <a:pt x="477" y="38"/>
                  </a:lnTo>
                  <a:lnTo>
                    <a:pt x="404" y="0"/>
                  </a:lnTo>
                  <a:lnTo>
                    <a:pt x="330" y="0"/>
                  </a:lnTo>
                  <a:lnTo>
                    <a:pt x="183" y="64"/>
                  </a:lnTo>
                  <a:lnTo>
                    <a:pt x="0" y="199"/>
                  </a:lnTo>
                  <a:lnTo>
                    <a:pt x="171" y="113"/>
                  </a:lnTo>
                  <a:lnTo>
                    <a:pt x="294" y="88"/>
                  </a:lnTo>
                  <a:lnTo>
                    <a:pt x="379" y="125"/>
                  </a:lnTo>
                  <a:lnTo>
                    <a:pt x="379" y="175"/>
                  </a:lnTo>
                  <a:lnTo>
                    <a:pt x="367" y="175"/>
                  </a:lnTo>
                  <a:lnTo>
                    <a:pt x="367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5" name="Freeform 215">
              <a:extLst>
                <a:ext uri="{FF2B5EF4-FFF2-40B4-BE49-F238E27FC236}">
                  <a16:creationId xmlns:a16="http://schemas.microsoft.com/office/drawing/2014/main" id="{11696CC0-971B-4C3E-AF75-388CC53A8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542394"/>
              <a:ext cx="277790" cy="170419"/>
            </a:xfrm>
            <a:custGeom>
              <a:avLst/>
              <a:gdLst>
                <a:gd name="T0" fmla="*/ 0 w 502"/>
                <a:gd name="T1" fmla="*/ 26 h 323"/>
                <a:gd name="T2" fmla="*/ 86 w 502"/>
                <a:gd name="T3" fmla="*/ 12 h 323"/>
                <a:gd name="T4" fmla="*/ 197 w 502"/>
                <a:gd name="T5" fmla="*/ 0 h 323"/>
                <a:gd name="T6" fmla="*/ 331 w 502"/>
                <a:gd name="T7" fmla="*/ 0 h 323"/>
                <a:gd name="T8" fmla="*/ 441 w 502"/>
                <a:gd name="T9" fmla="*/ 63 h 323"/>
                <a:gd name="T10" fmla="*/ 490 w 502"/>
                <a:gd name="T11" fmla="*/ 125 h 323"/>
                <a:gd name="T12" fmla="*/ 502 w 502"/>
                <a:gd name="T13" fmla="*/ 212 h 323"/>
                <a:gd name="T14" fmla="*/ 490 w 502"/>
                <a:gd name="T15" fmla="*/ 286 h 323"/>
                <a:gd name="T16" fmla="*/ 429 w 502"/>
                <a:gd name="T17" fmla="*/ 323 h 323"/>
                <a:gd name="T18" fmla="*/ 343 w 502"/>
                <a:gd name="T19" fmla="*/ 323 h 323"/>
                <a:gd name="T20" fmla="*/ 343 w 502"/>
                <a:gd name="T21" fmla="*/ 212 h 323"/>
                <a:gd name="T22" fmla="*/ 331 w 502"/>
                <a:gd name="T23" fmla="*/ 125 h 323"/>
                <a:gd name="T24" fmla="*/ 282 w 502"/>
                <a:gd name="T25" fmla="*/ 87 h 323"/>
                <a:gd name="T26" fmla="*/ 221 w 502"/>
                <a:gd name="T27" fmla="*/ 50 h 323"/>
                <a:gd name="T28" fmla="*/ 148 w 502"/>
                <a:gd name="T29" fmla="*/ 37 h 323"/>
                <a:gd name="T30" fmla="*/ 148 w 502"/>
                <a:gd name="T31" fmla="*/ 37 h 323"/>
                <a:gd name="T32" fmla="*/ 0 w 502"/>
                <a:gd name="T33" fmla="*/ 2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3">
                  <a:moveTo>
                    <a:pt x="0" y="26"/>
                  </a:moveTo>
                  <a:lnTo>
                    <a:pt x="86" y="12"/>
                  </a:lnTo>
                  <a:lnTo>
                    <a:pt x="197" y="0"/>
                  </a:lnTo>
                  <a:lnTo>
                    <a:pt x="331" y="0"/>
                  </a:lnTo>
                  <a:lnTo>
                    <a:pt x="441" y="63"/>
                  </a:lnTo>
                  <a:lnTo>
                    <a:pt x="490" y="125"/>
                  </a:lnTo>
                  <a:lnTo>
                    <a:pt x="502" y="212"/>
                  </a:lnTo>
                  <a:lnTo>
                    <a:pt x="490" y="286"/>
                  </a:lnTo>
                  <a:lnTo>
                    <a:pt x="429" y="323"/>
                  </a:lnTo>
                  <a:lnTo>
                    <a:pt x="343" y="323"/>
                  </a:lnTo>
                  <a:lnTo>
                    <a:pt x="343" y="212"/>
                  </a:lnTo>
                  <a:lnTo>
                    <a:pt x="331" y="125"/>
                  </a:lnTo>
                  <a:lnTo>
                    <a:pt x="282" y="87"/>
                  </a:lnTo>
                  <a:lnTo>
                    <a:pt x="221" y="50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6" name="Freeform 217">
              <a:extLst>
                <a:ext uri="{FF2B5EF4-FFF2-40B4-BE49-F238E27FC236}">
                  <a16:creationId xmlns:a16="http://schemas.microsoft.com/office/drawing/2014/main" id="{86D1FF0B-C065-49F0-A343-9AD136787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610" y="114300"/>
              <a:ext cx="2291800" cy="601004"/>
            </a:xfrm>
            <a:custGeom>
              <a:avLst/>
              <a:gdLst>
                <a:gd name="T0" fmla="*/ 0 w 4162"/>
                <a:gd name="T1" fmla="*/ 173 h 1128"/>
                <a:gd name="T2" fmla="*/ 3500 w 4162"/>
                <a:gd name="T3" fmla="*/ 199 h 1128"/>
                <a:gd name="T4" fmla="*/ 3707 w 4162"/>
                <a:gd name="T5" fmla="*/ 272 h 1128"/>
                <a:gd name="T6" fmla="*/ 3843 w 4162"/>
                <a:gd name="T7" fmla="*/ 384 h 1128"/>
                <a:gd name="T8" fmla="*/ 3892 w 4162"/>
                <a:gd name="T9" fmla="*/ 471 h 1128"/>
                <a:gd name="T10" fmla="*/ 3928 w 4162"/>
                <a:gd name="T11" fmla="*/ 558 h 1128"/>
                <a:gd name="T12" fmla="*/ 3940 w 4162"/>
                <a:gd name="T13" fmla="*/ 695 h 1128"/>
                <a:gd name="T14" fmla="*/ 3892 w 4162"/>
                <a:gd name="T15" fmla="*/ 794 h 1128"/>
                <a:gd name="T16" fmla="*/ 3843 w 4162"/>
                <a:gd name="T17" fmla="*/ 757 h 1128"/>
                <a:gd name="T18" fmla="*/ 3684 w 4162"/>
                <a:gd name="T19" fmla="*/ 707 h 1128"/>
                <a:gd name="T20" fmla="*/ 3562 w 4162"/>
                <a:gd name="T21" fmla="*/ 745 h 1128"/>
                <a:gd name="T22" fmla="*/ 3500 w 4162"/>
                <a:gd name="T23" fmla="*/ 856 h 1128"/>
                <a:gd name="T24" fmla="*/ 3536 w 4162"/>
                <a:gd name="T25" fmla="*/ 1005 h 1128"/>
                <a:gd name="T26" fmla="*/ 3586 w 4162"/>
                <a:gd name="T27" fmla="*/ 1067 h 1128"/>
                <a:gd name="T28" fmla="*/ 3660 w 4162"/>
                <a:gd name="T29" fmla="*/ 1104 h 1128"/>
                <a:gd name="T30" fmla="*/ 3745 w 4162"/>
                <a:gd name="T31" fmla="*/ 1128 h 1128"/>
                <a:gd name="T32" fmla="*/ 3867 w 4162"/>
                <a:gd name="T33" fmla="*/ 1104 h 1128"/>
                <a:gd name="T34" fmla="*/ 3953 w 4162"/>
                <a:gd name="T35" fmla="*/ 1055 h 1128"/>
                <a:gd name="T36" fmla="*/ 4063 w 4162"/>
                <a:gd name="T37" fmla="*/ 892 h 1128"/>
                <a:gd name="T38" fmla="*/ 4136 w 4162"/>
                <a:gd name="T39" fmla="*/ 831 h 1128"/>
                <a:gd name="T40" fmla="*/ 4162 w 4162"/>
                <a:gd name="T41" fmla="*/ 695 h 1128"/>
                <a:gd name="T42" fmla="*/ 4162 w 4162"/>
                <a:gd name="T43" fmla="*/ 533 h 1128"/>
                <a:gd name="T44" fmla="*/ 4038 w 4162"/>
                <a:gd name="T45" fmla="*/ 334 h 1128"/>
                <a:gd name="T46" fmla="*/ 3892 w 4162"/>
                <a:gd name="T47" fmla="*/ 185 h 1128"/>
                <a:gd name="T48" fmla="*/ 3770 w 4162"/>
                <a:gd name="T49" fmla="*/ 111 h 1128"/>
                <a:gd name="T50" fmla="*/ 3647 w 4162"/>
                <a:gd name="T51" fmla="*/ 62 h 1128"/>
                <a:gd name="T52" fmla="*/ 3536 w 4162"/>
                <a:gd name="T53" fmla="*/ 36 h 1128"/>
                <a:gd name="T54" fmla="*/ 0 w 4162"/>
                <a:gd name="T55" fmla="*/ 36 h 1128"/>
                <a:gd name="T56" fmla="*/ 0 w 4162"/>
                <a:gd name="T57" fmla="*/ 0 h 1128"/>
                <a:gd name="T58" fmla="*/ 0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0" y="173"/>
                  </a:moveTo>
                  <a:lnTo>
                    <a:pt x="3500" y="199"/>
                  </a:lnTo>
                  <a:lnTo>
                    <a:pt x="3707" y="272"/>
                  </a:lnTo>
                  <a:lnTo>
                    <a:pt x="3843" y="384"/>
                  </a:lnTo>
                  <a:lnTo>
                    <a:pt x="3892" y="471"/>
                  </a:lnTo>
                  <a:lnTo>
                    <a:pt x="3928" y="558"/>
                  </a:lnTo>
                  <a:lnTo>
                    <a:pt x="3940" y="695"/>
                  </a:lnTo>
                  <a:lnTo>
                    <a:pt x="3892" y="794"/>
                  </a:lnTo>
                  <a:lnTo>
                    <a:pt x="3843" y="757"/>
                  </a:lnTo>
                  <a:lnTo>
                    <a:pt x="3684" y="707"/>
                  </a:lnTo>
                  <a:lnTo>
                    <a:pt x="3562" y="745"/>
                  </a:lnTo>
                  <a:lnTo>
                    <a:pt x="3500" y="856"/>
                  </a:lnTo>
                  <a:lnTo>
                    <a:pt x="3536" y="1005"/>
                  </a:lnTo>
                  <a:lnTo>
                    <a:pt x="3586" y="1067"/>
                  </a:lnTo>
                  <a:lnTo>
                    <a:pt x="3660" y="1104"/>
                  </a:lnTo>
                  <a:lnTo>
                    <a:pt x="3745" y="1128"/>
                  </a:lnTo>
                  <a:lnTo>
                    <a:pt x="3867" y="1104"/>
                  </a:lnTo>
                  <a:lnTo>
                    <a:pt x="3953" y="1055"/>
                  </a:lnTo>
                  <a:lnTo>
                    <a:pt x="4063" y="892"/>
                  </a:lnTo>
                  <a:lnTo>
                    <a:pt x="4136" y="831"/>
                  </a:lnTo>
                  <a:lnTo>
                    <a:pt x="4162" y="695"/>
                  </a:lnTo>
                  <a:lnTo>
                    <a:pt x="4162" y="533"/>
                  </a:lnTo>
                  <a:lnTo>
                    <a:pt x="4038" y="334"/>
                  </a:lnTo>
                  <a:lnTo>
                    <a:pt x="3892" y="185"/>
                  </a:lnTo>
                  <a:lnTo>
                    <a:pt x="3770" y="111"/>
                  </a:lnTo>
                  <a:lnTo>
                    <a:pt x="3647" y="62"/>
                  </a:lnTo>
                  <a:lnTo>
                    <a:pt x="3536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3" name="Freeform 221">
              <a:extLst>
                <a:ext uri="{FF2B5EF4-FFF2-40B4-BE49-F238E27FC236}">
                  <a16:creationId xmlns:a16="http://schemas.microsoft.com/office/drawing/2014/main" id="{98B03277-79D3-44F6-9DAC-C1B9C9685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6938" y="674688"/>
              <a:ext cx="578559" cy="2746375"/>
            </a:xfrm>
            <a:custGeom>
              <a:avLst/>
              <a:gdLst>
                <a:gd name="T0" fmla="*/ 318 w 1053"/>
                <a:gd name="T1" fmla="*/ 286 h 5160"/>
                <a:gd name="T2" fmla="*/ 318 w 1053"/>
                <a:gd name="T3" fmla="*/ 224 h 5160"/>
                <a:gd name="T4" fmla="*/ 405 w 1053"/>
                <a:gd name="T5" fmla="*/ 174 h 5160"/>
                <a:gd name="T6" fmla="*/ 452 w 1053"/>
                <a:gd name="T7" fmla="*/ 149 h 5160"/>
                <a:gd name="T8" fmla="*/ 563 w 1053"/>
                <a:gd name="T9" fmla="*/ 161 h 5160"/>
                <a:gd name="T10" fmla="*/ 649 w 1053"/>
                <a:gd name="T11" fmla="*/ 224 h 5160"/>
                <a:gd name="T12" fmla="*/ 734 w 1053"/>
                <a:gd name="T13" fmla="*/ 310 h 5160"/>
                <a:gd name="T14" fmla="*/ 808 w 1053"/>
                <a:gd name="T15" fmla="*/ 409 h 5160"/>
                <a:gd name="T16" fmla="*/ 869 w 1053"/>
                <a:gd name="T17" fmla="*/ 509 h 5160"/>
                <a:gd name="T18" fmla="*/ 869 w 1053"/>
                <a:gd name="T19" fmla="*/ 620 h 5160"/>
                <a:gd name="T20" fmla="*/ 881 w 1053"/>
                <a:gd name="T21" fmla="*/ 5160 h 5160"/>
                <a:gd name="T22" fmla="*/ 1053 w 1053"/>
                <a:gd name="T23" fmla="*/ 5160 h 5160"/>
                <a:gd name="T24" fmla="*/ 1040 w 1053"/>
                <a:gd name="T25" fmla="*/ 707 h 5160"/>
                <a:gd name="T26" fmla="*/ 1003 w 1053"/>
                <a:gd name="T27" fmla="*/ 423 h 5160"/>
                <a:gd name="T28" fmla="*/ 881 w 1053"/>
                <a:gd name="T29" fmla="*/ 236 h 5160"/>
                <a:gd name="T30" fmla="*/ 783 w 1053"/>
                <a:gd name="T31" fmla="*/ 112 h 5160"/>
                <a:gd name="T32" fmla="*/ 661 w 1053"/>
                <a:gd name="T33" fmla="*/ 37 h 5160"/>
                <a:gd name="T34" fmla="*/ 478 w 1053"/>
                <a:gd name="T35" fmla="*/ 0 h 5160"/>
                <a:gd name="T36" fmla="*/ 257 w 1053"/>
                <a:gd name="T37" fmla="*/ 37 h 5160"/>
                <a:gd name="T38" fmla="*/ 86 w 1053"/>
                <a:gd name="T39" fmla="*/ 149 h 5160"/>
                <a:gd name="T40" fmla="*/ 25 w 1053"/>
                <a:gd name="T41" fmla="*/ 260 h 5160"/>
                <a:gd name="T42" fmla="*/ 0 w 1053"/>
                <a:gd name="T43" fmla="*/ 397 h 5160"/>
                <a:gd name="T44" fmla="*/ 49 w 1053"/>
                <a:gd name="T45" fmla="*/ 522 h 5160"/>
                <a:gd name="T46" fmla="*/ 147 w 1053"/>
                <a:gd name="T47" fmla="*/ 596 h 5160"/>
                <a:gd name="T48" fmla="*/ 281 w 1053"/>
                <a:gd name="T49" fmla="*/ 608 h 5160"/>
                <a:gd name="T50" fmla="*/ 392 w 1053"/>
                <a:gd name="T51" fmla="*/ 583 h 5160"/>
                <a:gd name="T52" fmla="*/ 428 w 1053"/>
                <a:gd name="T53" fmla="*/ 484 h 5160"/>
                <a:gd name="T54" fmla="*/ 428 w 1053"/>
                <a:gd name="T55" fmla="*/ 385 h 5160"/>
                <a:gd name="T56" fmla="*/ 392 w 1053"/>
                <a:gd name="T57" fmla="*/ 335 h 5160"/>
                <a:gd name="T58" fmla="*/ 306 w 1053"/>
                <a:gd name="T59" fmla="*/ 286 h 5160"/>
                <a:gd name="T60" fmla="*/ 306 w 1053"/>
                <a:gd name="T61" fmla="*/ 286 h 5160"/>
                <a:gd name="T62" fmla="*/ 318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318" y="286"/>
                  </a:moveTo>
                  <a:lnTo>
                    <a:pt x="318" y="224"/>
                  </a:lnTo>
                  <a:lnTo>
                    <a:pt x="405" y="174"/>
                  </a:lnTo>
                  <a:lnTo>
                    <a:pt x="452" y="149"/>
                  </a:lnTo>
                  <a:lnTo>
                    <a:pt x="563" y="161"/>
                  </a:lnTo>
                  <a:lnTo>
                    <a:pt x="649" y="224"/>
                  </a:lnTo>
                  <a:lnTo>
                    <a:pt x="734" y="310"/>
                  </a:lnTo>
                  <a:lnTo>
                    <a:pt x="808" y="409"/>
                  </a:lnTo>
                  <a:lnTo>
                    <a:pt x="869" y="509"/>
                  </a:lnTo>
                  <a:lnTo>
                    <a:pt x="869" y="620"/>
                  </a:lnTo>
                  <a:lnTo>
                    <a:pt x="881" y="5160"/>
                  </a:lnTo>
                  <a:lnTo>
                    <a:pt x="1053" y="5160"/>
                  </a:lnTo>
                  <a:lnTo>
                    <a:pt x="1040" y="707"/>
                  </a:lnTo>
                  <a:lnTo>
                    <a:pt x="1003" y="423"/>
                  </a:lnTo>
                  <a:lnTo>
                    <a:pt x="881" y="236"/>
                  </a:lnTo>
                  <a:lnTo>
                    <a:pt x="783" y="112"/>
                  </a:lnTo>
                  <a:lnTo>
                    <a:pt x="661" y="37"/>
                  </a:lnTo>
                  <a:lnTo>
                    <a:pt x="478" y="0"/>
                  </a:lnTo>
                  <a:lnTo>
                    <a:pt x="257" y="37"/>
                  </a:lnTo>
                  <a:lnTo>
                    <a:pt x="86" y="149"/>
                  </a:lnTo>
                  <a:lnTo>
                    <a:pt x="25" y="260"/>
                  </a:lnTo>
                  <a:lnTo>
                    <a:pt x="0" y="397"/>
                  </a:lnTo>
                  <a:lnTo>
                    <a:pt x="49" y="522"/>
                  </a:lnTo>
                  <a:lnTo>
                    <a:pt x="147" y="596"/>
                  </a:lnTo>
                  <a:lnTo>
                    <a:pt x="281" y="608"/>
                  </a:lnTo>
                  <a:lnTo>
                    <a:pt x="392" y="583"/>
                  </a:lnTo>
                  <a:lnTo>
                    <a:pt x="428" y="484"/>
                  </a:lnTo>
                  <a:lnTo>
                    <a:pt x="428" y="385"/>
                  </a:lnTo>
                  <a:lnTo>
                    <a:pt x="392" y="335"/>
                  </a:lnTo>
                  <a:lnTo>
                    <a:pt x="306" y="286"/>
                  </a:lnTo>
                  <a:lnTo>
                    <a:pt x="306" y="286"/>
                  </a:lnTo>
                  <a:lnTo>
                    <a:pt x="318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63" name="Gruppe 162">
            <a:extLst>
              <a:ext uri="{FF2B5EF4-FFF2-40B4-BE49-F238E27FC236}">
                <a16:creationId xmlns:a16="http://schemas.microsoft.com/office/drawing/2014/main" id="{CF217E48-D5E3-4435-8CC2-907387B07EEF}"/>
              </a:ext>
            </a:extLst>
          </p:cNvPr>
          <p:cNvGrpSpPr/>
          <p:nvPr/>
        </p:nvGrpSpPr>
        <p:grpSpPr>
          <a:xfrm>
            <a:off x="27001" y="44881"/>
            <a:ext cx="2112848" cy="2487216"/>
            <a:chOff x="36000" y="108000"/>
            <a:chExt cx="2817131" cy="3316288"/>
          </a:xfrm>
        </p:grpSpPr>
        <p:sp>
          <p:nvSpPr>
            <p:cNvPr id="74" name="Freeform 233">
              <a:extLst>
                <a:ext uri="{FF2B5EF4-FFF2-40B4-BE49-F238E27FC236}">
                  <a16:creationId xmlns:a16="http://schemas.microsoft.com/office/drawing/2014/main" id="{47E77734-0258-47E3-9C0D-90CFB9EF4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16" y="108000"/>
              <a:ext cx="2291315" cy="601354"/>
            </a:xfrm>
            <a:custGeom>
              <a:avLst/>
              <a:gdLst>
                <a:gd name="T0" fmla="*/ 4162 w 4162"/>
                <a:gd name="T1" fmla="*/ 173 h 1128"/>
                <a:gd name="T2" fmla="*/ 662 w 4162"/>
                <a:gd name="T3" fmla="*/ 199 h 1128"/>
                <a:gd name="T4" fmla="*/ 453 w 4162"/>
                <a:gd name="T5" fmla="*/ 272 h 1128"/>
                <a:gd name="T6" fmla="*/ 319 w 4162"/>
                <a:gd name="T7" fmla="*/ 385 h 1128"/>
                <a:gd name="T8" fmla="*/ 270 w 4162"/>
                <a:gd name="T9" fmla="*/ 471 h 1128"/>
                <a:gd name="T10" fmla="*/ 233 w 4162"/>
                <a:gd name="T11" fmla="*/ 558 h 1128"/>
                <a:gd name="T12" fmla="*/ 221 w 4162"/>
                <a:gd name="T13" fmla="*/ 695 h 1128"/>
                <a:gd name="T14" fmla="*/ 270 w 4162"/>
                <a:gd name="T15" fmla="*/ 794 h 1128"/>
                <a:gd name="T16" fmla="*/ 319 w 4162"/>
                <a:gd name="T17" fmla="*/ 757 h 1128"/>
                <a:gd name="T18" fmla="*/ 478 w 4162"/>
                <a:gd name="T19" fmla="*/ 707 h 1128"/>
                <a:gd name="T20" fmla="*/ 600 w 4162"/>
                <a:gd name="T21" fmla="*/ 745 h 1128"/>
                <a:gd name="T22" fmla="*/ 662 w 4162"/>
                <a:gd name="T23" fmla="*/ 856 h 1128"/>
                <a:gd name="T24" fmla="*/ 624 w 4162"/>
                <a:gd name="T25" fmla="*/ 1005 h 1128"/>
                <a:gd name="T26" fmla="*/ 575 w 4162"/>
                <a:gd name="T27" fmla="*/ 1067 h 1128"/>
                <a:gd name="T28" fmla="*/ 502 w 4162"/>
                <a:gd name="T29" fmla="*/ 1104 h 1128"/>
                <a:gd name="T30" fmla="*/ 417 w 4162"/>
                <a:gd name="T31" fmla="*/ 1128 h 1128"/>
                <a:gd name="T32" fmla="*/ 295 w 4162"/>
                <a:gd name="T33" fmla="*/ 1104 h 1128"/>
                <a:gd name="T34" fmla="*/ 208 w 4162"/>
                <a:gd name="T35" fmla="*/ 1055 h 1128"/>
                <a:gd name="T36" fmla="*/ 98 w 4162"/>
                <a:gd name="T37" fmla="*/ 893 h 1128"/>
                <a:gd name="T38" fmla="*/ 25 w 4162"/>
                <a:gd name="T39" fmla="*/ 831 h 1128"/>
                <a:gd name="T40" fmla="*/ 0 w 4162"/>
                <a:gd name="T41" fmla="*/ 695 h 1128"/>
                <a:gd name="T42" fmla="*/ 0 w 4162"/>
                <a:gd name="T43" fmla="*/ 534 h 1128"/>
                <a:gd name="T44" fmla="*/ 122 w 4162"/>
                <a:gd name="T45" fmla="*/ 335 h 1128"/>
                <a:gd name="T46" fmla="*/ 270 w 4162"/>
                <a:gd name="T47" fmla="*/ 186 h 1128"/>
                <a:gd name="T48" fmla="*/ 392 w 4162"/>
                <a:gd name="T49" fmla="*/ 111 h 1128"/>
                <a:gd name="T50" fmla="*/ 514 w 4162"/>
                <a:gd name="T51" fmla="*/ 62 h 1128"/>
                <a:gd name="T52" fmla="*/ 624 w 4162"/>
                <a:gd name="T53" fmla="*/ 37 h 1128"/>
                <a:gd name="T54" fmla="*/ 4162 w 4162"/>
                <a:gd name="T55" fmla="*/ 37 h 1128"/>
                <a:gd name="T56" fmla="*/ 4162 w 4162"/>
                <a:gd name="T57" fmla="*/ 0 h 1128"/>
                <a:gd name="T58" fmla="*/ 4162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4162" y="173"/>
                  </a:moveTo>
                  <a:lnTo>
                    <a:pt x="662" y="199"/>
                  </a:lnTo>
                  <a:lnTo>
                    <a:pt x="453" y="272"/>
                  </a:lnTo>
                  <a:lnTo>
                    <a:pt x="319" y="385"/>
                  </a:lnTo>
                  <a:lnTo>
                    <a:pt x="270" y="471"/>
                  </a:lnTo>
                  <a:lnTo>
                    <a:pt x="233" y="558"/>
                  </a:lnTo>
                  <a:lnTo>
                    <a:pt x="221" y="695"/>
                  </a:lnTo>
                  <a:lnTo>
                    <a:pt x="270" y="794"/>
                  </a:lnTo>
                  <a:lnTo>
                    <a:pt x="319" y="757"/>
                  </a:lnTo>
                  <a:lnTo>
                    <a:pt x="478" y="707"/>
                  </a:lnTo>
                  <a:lnTo>
                    <a:pt x="600" y="745"/>
                  </a:lnTo>
                  <a:lnTo>
                    <a:pt x="662" y="856"/>
                  </a:lnTo>
                  <a:lnTo>
                    <a:pt x="624" y="1005"/>
                  </a:lnTo>
                  <a:lnTo>
                    <a:pt x="575" y="1067"/>
                  </a:lnTo>
                  <a:lnTo>
                    <a:pt x="502" y="1104"/>
                  </a:lnTo>
                  <a:lnTo>
                    <a:pt x="417" y="1128"/>
                  </a:lnTo>
                  <a:lnTo>
                    <a:pt x="295" y="1104"/>
                  </a:lnTo>
                  <a:lnTo>
                    <a:pt x="208" y="1055"/>
                  </a:lnTo>
                  <a:lnTo>
                    <a:pt x="98" y="893"/>
                  </a:lnTo>
                  <a:lnTo>
                    <a:pt x="25" y="831"/>
                  </a:lnTo>
                  <a:lnTo>
                    <a:pt x="0" y="695"/>
                  </a:lnTo>
                  <a:lnTo>
                    <a:pt x="0" y="534"/>
                  </a:lnTo>
                  <a:lnTo>
                    <a:pt x="122" y="335"/>
                  </a:lnTo>
                  <a:lnTo>
                    <a:pt x="270" y="186"/>
                  </a:lnTo>
                  <a:lnTo>
                    <a:pt x="392" y="111"/>
                  </a:lnTo>
                  <a:lnTo>
                    <a:pt x="514" y="62"/>
                  </a:lnTo>
                  <a:lnTo>
                    <a:pt x="624" y="37"/>
                  </a:lnTo>
                  <a:lnTo>
                    <a:pt x="4162" y="37"/>
                  </a:lnTo>
                  <a:lnTo>
                    <a:pt x="4162" y="0"/>
                  </a:lnTo>
                  <a:lnTo>
                    <a:pt x="4162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1" name="Freeform 237">
              <a:extLst>
                <a:ext uri="{FF2B5EF4-FFF2-40B4-BE49-F238E27FC236}">
                  <a16:creationId xmlns:a16="http://schemas.microsoft.com/office/drawing/2014/main" id="{2B43DCAB-395E-4486-8224-832B3A074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6" y="677913"/>
              <a:ext cx="579722" cy="2746375"/>
            </a:xfrm>
            <a:custGeom>
              <a:avLst/>
              <a:gdLst>
                <a:gd name="T0" fmla="*/ 735 w 1053"/>
                <a:gd name="T1" fmla="*/ 286 h 5160"/>
                <a:gd name="T2" fmla="*/ 735 w 1053"/>
                <a:gd name="T3" fmla="*/ 223 h 5160"/>
                <a:gd name="T4" fmla="*/ 648 w 1053"/>
                <a:gd name="T5" fmla="*/ 173 h 5160"/>
                <a:gd name="T6" fmla="*/ 601 w 1053"/>
                <a:gd name="T7" fmla="*/ 149 h 5160"/>
                <a:gd name="T8" fmla="*/ 490 w 1053"/>
                <a:gd name="T9" fmla="*/ 161 h 5160"/>
                <a:gd name="T10" fmla="*/ 404 w 1053"/>
                <a:gd name="T11" fmla="*/ 223 h 5160"/>
                <a:gd name="T12" fmla="*/ 319 w 1053"/>
                <a:gd name="T13" fmla="*/ 310 h 5160"/>
                <a:gd name="T14" fmla="*/ 245 w 1053"/>
                <a:gd name="T15" fmla="*/ 409 h 5160"/>
                <a:gd name="T16" fmla="*/ 184 w 1053"/>
                <a:gd name="T17" fmla="*/ 509 h 5160"/>
                <a:gd name="T18" fmla="*/ 184 w 1053"/>
                <a:gd name="T19" fmla="*/ 620 h 5160"/>
                <a:gd name="T20" fmla="*/ 172 w 1053"/>
                <a:gd name="T21" fmla="*/ 5160 h 5160"/>
                <a:gd name="T22" fmla="*/ 0 w 1053"/>
                <a:gd name="T23" fmla="*/ 5160 h 5160"/>
                <a:gd name="T24" fmla="*/ 12 w 1053"/>
                <a:gd name="T25" fmla="*/ 707 h 5160"/>
                <a:gd name="T26" fmla="*/ 50 w 1053"/>
                <a:gd name="T27" fmla="*/ 422 h 5160"/>
                <a:gd name="T28" fmla="*/ 172 w 1053"/>
                <a:gd name="T29" fmla="*/ 236 h 5160"/>
                <a:gd name="T30" fmla="*/ 270 w 1053"/>
                <a:gd name="T31" fmla="*/ 112 h 5160"/>
                <a:gd name="T32" fmla="*/ 392 w 1053"/>
                <a:gd name="T33" fmla="*/ 37 h 5160"/>
                <a:gd name="T34" fmla="*/ 575 w 1053"/>
                <a:gd name="T35" fmla="*/ 0 h 5160"/>
                <a:gd name="T36" fmla="*/ 796 w 1053"/>
                <a:gd name="T37" fmla="*/ 37 h 5160"/>
                <a:gd name="T38" fmla="*/ 967 w 1053"/>
                <a:gd name="T39" fmla="*/ 149 h 5160"/>
                <a:gd name="T40" fmla="*/ 1029 w 1053"/>
                <a:gd name="T41" fmla="*/ 260 h 5160"/>
                <a:gd name="T42" fmla="*/ 1053 w 1053"/>
                <a:gd name="T43" fmla="*/ 397 h 5160"/>
                <a:gd name="T44" fmla="*/ 1004 w 1053"/>
                <a:gd name="T45" fmla="*/ 521 h 5160"/>
                <a:gd name="T46" fmla="*/ 906 w 1053"/>
                <a:gd name="T47" fmla="*/ 596 h 5160"/>
                <a:gd name="T48" fmla="*/ 772 w 1053"/>
                <a:gd name="T49" fmla="*/ 608 h 5160"/>
                <a:gd name="T50" fmla="*/ 661 w 1053"/>
                <a:gd name="T51" fmla="*/ 582 h 5160"/>
                <a:gd name="T52" fmla="*/ 625 w 1053"/>
                <a:gd name="T53" fmla="*/ 483 h 5160"/>
                <a:gd name="T54" fmla="*/ 625 w 1053"/>
                <a:gd name="T55" fmla="*/ 385 h 5160"/>
                <a:gd name="T56" fmla="*/ 661 w 1053"/>
                <a:gd name="T57" fmla="*/ 334 h 5160"/>
                <a:gd name="T58" fmla="*/ 747 w 1053"/>
                <a:gd name="T59" fmla="*/ 286 h 5160"/>
                <a:gd name="T60" fmla="*/ 747 w 1053"/>
                <a:gd name="T61" fmla="*/ 286 h 5160"/>
                <a:gd name="T62" fmla="*/ 735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735" y="286"/>
                  </a:moveTo>
                  <a:lnTo>
                    <a:pt x="735" y="223"/>
                  </a:lnTo>
                  <a:lnTo>
                    <a:pt x="648" y="173"/>
                  </a:lnTo>
                  <a:lnTo>
                    <a:pt x="601" y="149"/>
                  </a:lnTo>
                  <a:lnTo>
                    <a:pt x="490" y="161"/>
                  </a:lnTo>
                  <a:lnTo>
                    <a:pt x="404" y="223"/>
                  </a:lnTo>
                  <a:lnTo>
                    <a:pt x="319" y="310"/>
                  </a:lnTo>
                  <a:lnTo>
                    <a:pt x="245" y="409"/>
                  </a:lnTo>
                  <a:lnTo>
                    <a:pt x="184" y="509"/>
                  </a:lnTo>
                  <a:lnTo>
                    <a:pt x="184" y="620"/>
                  </a:lnTo>
                  <a:lnTo>
                    <a:pt x="172" y="5160"/>
                  </a:lnTo>
                  <a:lnTo>
                    <a:pt x="0" y="5160"/>
                  </a:lnTo>
                  <a:lnTo>
                    <a:pt x="12" y="707"/>
                  </a:lnTo>
                  <a:lnTo>
                    <a:pt x="50" y="422"/>
                  </a:lnTo>
                  <a:lnTo>
                    <a:pt x="172" y="236"/>
                  </a:lnTo>
                  <a:lnTo>
                    <a:pt x="270" y="112"/>
                  </a:lnTo>
                  <a:lnTo>
                    <a:pt x="392" y="37"/>
                  </a:lnTo>
                  <a:lnTo>
                    <a:pt x="575" y="0"/>
                  </a:lnTo>
                  <a:lnTo>
                    <a:pt x="796" y="37"/>
                  </a:lnTo>
                  <a:lnTo>
                    <a:pt x="967" y="149"/>
                  </a:lnTo>
                  <a:lnTo>
                    <a:pt x="1029" y="260"/>
                  </a:lnTo>
                  <a:lnTo>
                    <a:pt x="1053" y="397"/>
                  </a:lnTo>
                  <a:lnTo>
                    <a:pt x="1004" y="521"/>
                  </a:lnTo>
                  <a:lnTo>
                    <a:pt x="906" y="596"/>
                  </a:lnTo>
                  <a:lnTo>
                    <a:pt x="772" y="608"/>
                  </a:lnTo>
                  <a:lnTo>
                    <a:pt x="661" y="582"/>
                  </a:lnTo>
                  <a:lnTo>
                    <a:pt x="625" y="483"/>
                  </a:lnTo>
                  <a:lnTo>
                    <a:pt x="625" y="385"/>
                  </a:lnTo>
                  <a:lnTo>
                    <a:pt x="661" y="334"/>
                  </a:lnTo>
                  <a:lnTo>
                    <a:pt x="747" y="286"/>
                  </a:lnTo>
                  <a:lnTo>
                    <a:pt x="747" y="286"/>
                  </a:lnTo>
                  <a:lnTo>
                    <a:pt x="735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5" name="Freeform 242">
              <a:extLst>
                <a:ext uri="{FF2B5EF4-FFF2-40B4-BE49-F238E27FC236}">
                  <a16:creationId xmlns:a16="http://schemas.microsoft.com/office/drawing/2014/main" id="{C1167023-DDD9-4EDC-8C6B-CD6122A79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148353"/>
              <a:ext cx="294944" cy="302493"/>
            </a:xfrm>
            <a:custGeom>
              <a:avLst/>
              <a:gdLst>
                <a:gd name="T0" fmla="*/ 538 w 538"/>
                <a:gd name="T1" fmla="*/ 558 h 569"/>
                <a:gd name="T2" fmla="*/ 429 w 538"/>
                <a:gd name="T3" fmla="*/ 433 h 569"/>
                <a:gd name="T4" fmla="*/ 354 w 538"/>
                <a:gd name="T5" fmla="*/ 334 h 569"/>
                <a:gd name="T6" fmla="*/ 281 w 538"/>
                <a:gd name="T7" fmla="*/ 197 h 569"/>
                <a:gd name="T8" fmla="*/ 232 w 538"/>
                <a:gd name="T9" fmla="*/ 111 h 569"/>
                <a:gd name="T10" fmla="*/ 208 w 538"/>
                <a:gd name="T11" fmla="*/ 23 h 569"/>
                <a:gd name="T12" fmla="*/ 196 w 538"/>
                <a:gd name="T13" fmla="*/ 0 h 569"/>
                <a:gd name="T14" fmla="*/ 0 w 538"/>
                <a:gd name="T15" fmla="*/ 0 h 569"/>
                <a:gd name="T16" fmla="*/ 0 w 538"/>
                <a:gd name="T17" fmla="*/ 73 h 569"/>
                <a:gd name="T18" fmla="*/ 0 w 538"/>
                <a:gd name="T19" fmla="*/ 135 h 569"/>
                <a:gd name="T20" fmla="*/ 0 w 538"/>
                <a:gd name="T21" fmla="*/ 197 h 569"/>
                <a:gd name="T22" fmla="*/ 37 w 538"/>
                <a:gd name="T23" fmla="*/ 246 h 569"/>
                <a:gd name="T24" fmla="*/ 110 w 538"/>
                <a:gd name="T25" fmla="*/ 284 h 569"/>
                <a:gd name="T26" fmla="*/ 232 w 538"/>
                <a:gd name="T27" fmla="*/ 346 h 569"/>
                <a:gd name="T28" fmla="*/ 330 w 538"/>
                <a:gd name="T29" fmla="*/ 409 h 569"/>
                <a:gd name="T30" fmla="*/ 417 w 538"/>
                <a:gd name="T31" fmla="*/ 495 h 569"/>
                <a:gd name="T32" fmla="*/ 527 w 538"/>
                <a:gd name="T33" fmla="*/ 569 h 569"/>
                <a:gd name="T34" fmla="*/ 527 w 538"/>
                <a:gd name="T35" fmla="*/ 569 h 569"/>
                <a:gd name="T36" fmla="*/ 538 w 538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8" h="569">
                  <a:moveTo>
                    <a:pt x="538" y="558"/>
                  </a:moveTo>
                  <a:lnTo>
                    <a:pt x="429" y="433"/>
                  </a:lnTo>
                  <a:lnTo>
                    <a:pt x="354" y="334"/>
                  </a:lnTo>
                  <a:lnTo>
                    <a:pt x="281" y="197"/>
                  </a:lnTo>
                  <a:lnTo>
                    <a:pt x="232" y="111"/>
                  </a:lnTo>
                  <a:lnTo>
                    <a:pt x="208" y="23"/>
                  </a:lnTo>
                  <a:lnTo>
                    <a:pt x="196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0" y="135"/>
                  </a:lnTo>
                  <a:lnTo>
                    <a:pt x="0" y="197"/>
                  </a:lnTo>
                  <a:lnTo>
                    <a:pt x="37" y="246"/>
                  </a:lnTo>
                  <a:lnTo>
                    <a:pt x="110" y="284"/>
                  </a:lnTo>
                  <a:lnTo>
                    <a:pt x="232" y="346"/>
                  </a:lnTo>
                  <a:lnTo>
                    <a:pt x="330" y="409"/>
                  </a:lnTo>
                  <a:lnTo>
                    <a:pt x="417" y="495"/>
                  </a:lnTo>
                  <a:lnTo>
                    <a:pt x="527" y="569"/>
                  </a:lnTo>
                  <a:lnTo>
                    <a:pt x="527" y="569"/>
                  </a:lnTo>
                  <a:lnTo>
                    <a:pt x="538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6" name="Freeform 243">
              <a:extLst>
                <a:ext uri="{FF2B5EF4-FFF2-40B4-BE49-F238E27FC236}">
                  <a16:creationId xmlns:a16="http://schemas.microsoft.com/office/drawing/2014/main" id="{BECF8A40-C6A9-48CE-862A-A98304372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22" y="127051"/>
              <a:ext cx="154075" cy="298233"/>
            </a:xfrm>
            <a:custGeom>
              <a:avLst/>
              <a:gdLst>
                <a:gd name="T0" fmla="*/ 183 w 282"/>
                <a:gd name="T1" fmla="*/ 558 h 558"/>
                <a:gd name="T2" fmla="*/ 37 w 282"/>
                <a:gd name="T3" fmla="*/ 323 h 558"/>
                <a:gd name="T4" fmla="*/ 0 w 282"/>
                <a:gd name="T5" fmla="*/ 210 h 558"/>
                <a:gd name="T6" fmla="*/ 0 w 282"/>
                <a:gd name="T7" fmla="*/ 99 h 558"/>
                <a:gd name="T8" fmla="*/ 49 w 282"/>
                <a:gd name="T9" fmla="*/ 25 h 558"/>
                <a:gd name="T10" fmla="*/ 134 w 282"/>
                <a:gd name="T11" fmla="*/ 0 h 558"/>
                <a:gd name="T12" fmla="*/ 207 w 282"/>
                <a:gd name="T13" fmla="*/ 25 h 558"/>
                <a:gd name="T14" fmla="*/ 256 w 282"/>
                <a:gd name="T15" fmla="*/ 74 h 558"/>
                <a:gd name="T16" fmla="*/ 282 w 282"/>
                <a:gd name="T17" fmla="*/ 137 h 558"/>
                <a:gd name="T18" fmla="*/ 195 w 282"/>
                <a:gd name="T19" fmla="*/ 124 h 558"/>
                <a:gd name="T20" fmla="*/ 122 w 282"/>
                <a:gd name="T21" fmla="*/ 174 h 558"/>
                <a:gd name="T22" fmla="*/ 98 w 282"/>
                <a:gd name="T23" fmla="*/ 236 h 558"/>
                <a:gd name="T24" fmla="*/ 134 w 282"/>
                <a:gd name="T25" fmla="*/ 384 h 558"/>
                <a:gd name="T26" fmla="*/ 110 w 282"/>
                <a:gd name="T27" fmla="*/ 373 h 558"/>
                <a:gd name="T28" fmla="*/ 183 w 282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558">
                  <a:moveTo>
                    <a:pt x="183" y="558"/>
                  </a:moveTo>
                  <a:lnTo>
                    <a:pt x="37" y="323"/>
                  </a:lnTo>
                  <a:lnTo>
                    <a:pt x="0" y="210"/>
                  </a:lnTo>
                  <a:lnTo>
                    <a:pt x="0" y="99"/>
                  </a:lnTo>
                  <a:lnTo>
                    <a:pt x="49" y="25"/>
                  </a:lnTo>
                  <a:lnTo>
                    <a:pt x="134" y="0"/>
                  </a:lnTo>
                  <a:lnTo>
                    <a:pt x="207" y="25"/>
                  </a:lnTo>
                  <a:lnTo>
                    <a:pt x="256" y="74"/>
                  </a:lnTo>
                  <a:lnTo>
                    <a:pt x="282" y="137"/>
                  </a:lnTo>
                  <a:lnTo>
                    <a:pt x="195" y="124"/>
                  </a:lnTo>
                  <a:lnTo>
                    <a:pt x="122" y="174"/>
                  </a:lnTo>
                  <a:lnTo>
                    <a:pt x="98" y="236"/>
                  </a:lnTo>
                  <a:lnTo>
                    <a:pt x="134" y="384"/>
                  </a:lnTo>
                  <a:lnTo>
                    <a:pt x="110" y="373"/>
                  </a:lnTo>
                  <a:lnTo>
                    <a:pt x="183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7" name="Freeform 244">
              <a:extLst>
                <a:ext uri="{FF2B5EF4-FFF2-40B4-BE49-F238E27FC236}">
                  <a16:creationId xmlns:a16="http://schemas.microsoft.com/office/drawing/2014/main" id="{6991C1D6-3685-4E3F-A9FC-2B4FFDAED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04" y="139832"/>
              <a:ext cx="169483" cy="283321"/>
            </a:xfrm>
            <a:custGeom>
              <a:avLst/>
              <a:gdLst>
                <a:gd name="T0" fmla="*/ 24 w 306"/>
                <a:gd name="T1" fmla="*/ 533 h 533"/>
                <a:gd name="T2" fmla="*/ 0 w 306"/>
                <a:gd name="T3" fmla="*/ 260 h 533"/>
                <a:gd name="T4" fmla="*/ 37 w 306"/>
                <a:gd name="T5" fmla="*/ 124 h 533"/>
                <a:gd name="T6" fmla="*/ 122 w 306"/>
                <a:gd name="T7" fmla="*/ 36 h 533"/>
                <a:gd name="T8" fmla="*/ 197 w 306"/>
                <a:gd name="T9" fmla="*/ 0 h 533"/>
                <a:gd name="T10" fmla="*/ 294 w 306"/>
                <a:gd name="T11" fmla="*/ 24 h 533"/>
                <a:gd name="T12" fmla="*/ 306 w 306"/>
                <a:gd name="T13" fmla="*/ 61 h 533"/>
                <a:gd name="T14" fmla="*/ 306 w 306"/>
                <a:gd name="T15" fmla="*/ 173 h 533"/>
                <a:gd name="T16" fmla="*/ 184 w 306"/>
                <a:gd name="T17" fmla="*/ 161 h 533"/>
                <a:gd name="T18" fmla="*/ 134 w 306"/>
                <a:gd name="T19" fmla="*/ 185 h 533"/>
                <a:gd name="T20" fmla="*/ 61 w 306"/>
                <a:gd name="T21" fmla="*/ 223 h 533"/>
                <a:gd name="T22" fmla="*/ 49 w 306"/>
                <a:gd name="T23" fmla="*/ 260 h 533"/>
                <a:gd name="T24" fmla="*/ 24 w 306"/>
                <a:gd name="T25" fmla="*/ 359 h 533"/>
                <a:gd name="T26" fmla="*/ 24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4" y="533"/>
                  </a:moveTo>
                  <a:lnTo>
                    <a:pt x="0" y="260"/>
                  </a:lnTo>
                  <a:lnTo>
                    <a:pt x="37" y="124"/>
                  </a:lnTo>
                  <a:lnTo>
                    <a:pt x="122" y="36"/>
                  </a:lnTo>
                  <a:lnTo>
                    <a:pt x="197" y="0"/>
                  </a:lnTo>
                  <a:lnTo>
                    <a:pt x="294" y="24"/>
                  </a:lnTo>
                  <a:lnTo>
                    <a:pt x="306" y="61"/>
                  </a:lnTo>
                  <a:lnTo>
                    <a:pt x="306" y="173"/>
                  </a:lnTo>
                  <a:lnTo>
                    <a:pt x="184" y="161"/>
                  </a:lnTo>
                  <a:lnTo>
                    <a:pt x="134" y="185"/>
                  </a:lnTo>
                  <a:lnTo>
                    <a:pt x="61" y="223"/>
                  </a:lnTo>
                  <a:lnTo>
                    <a:pt x="49" y="260"/>
                  </a:lnTo>
                  <a:lnTo>
                    <a:pt x="24" y="359"/>
                  </a:lnTo>
                  <a:lnTo>
                    <a:pt x="24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8" name="Freeform 245">
              <a:extLst>
                <a:ext uri="{FF2B5EF4-FFF2-40B4-BE49-F238E27FC236}">
                  <a16:creationId xmlns:a16="http://schemas.microsoft.com/office/drawing/2014/main" id="{533AC587-48A8-4D71-8216-CDF04F7A4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55" y="457237"/>
              <a:ext cx="213505" cy="198112"/>
            </a:xfrm>
            <a:custGeom>
              <a:avLst/>
              <a:gdLst>
                <a:gd name="T0" fmla="*/ 0 w 391"/>
                <a:gd name="T1" fmla="*/ 236 h 373"/>
                <a:gd name="T2" fmla="*/ 0 w 391"/>
                <a:gd name="T3" fmla="*/ 25 h 373"/>
                <a:gd name="T4" fmla="*/ 49 w 391"/>
                <a:gd name="T5" fmla="*/ 0 h 373"/>
                <a:gd name="T6" fmla="*/ 220 w 391"/>
                <a:gd name="T7" fmla="*/ 0 h 373"/>
                <a:gd name="T8" fmla="*/ 257 w 391"/>
                <a:gd name="T9" fmla="*/ 112 h 373"/>
                <a:gd name="T10" fmla="*/ 293 w 391"/>
                <a:gd name="T11" fmla="*/ 198 h 373"/>
                <a:gd name="T12" fmla="*/ 368 w 391"/>
                <a:gd name="T13" fmla="*/ 323 h 373"/>
                <a:gd name="T14" fmla="*/ 391 w 391"/>
                <a:gd name="T15" fmla="*/ 361 h 373"/>
                <a:gd name="T16" fmla="*/ 391 w 391"/>
                <a:gd name="T17" fmla="*/ 373 h 373"/>
                <a:gd name="T18" fmla="*/ 270 w 391"/>
                <a:gd name="T19" fmla="*/ 311 h 373"/>
                <a:gd name="T20" fmla="*/ 220 w 391"/>
                <a:gd name="T21" fmla="*/ 261 h 373"/>
                <a:gd name="T22" fmla="*/ 49 w 391"/>
                <a:gd name="T23" fmla="*/ 248 h 373"/>
                <a:gd name="T24" fmla="*/ 49 w 391"/>
                <a:gd name="T25" fmla="*/ 248 h 373"/>
                <a:gd name="T26" fmla="*/ 0 w 391"/>
                <a:gd name="T27" fmla="*/ 236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1" h="373">
                  <a:moveTo>
                    <a:pt x="0" y="236"/>
                  </a:moveTo>
                  <a:lnTo>
                    <a:pt x="0" y="25"/>
                  </a:lnTo>
                  <a:lnTo>
                    <a:pt x="49" y="0"/>
                  </a:lnTo>
                  <a:lnTo>
                    <a:pt x="220" y="0"/>
                  </a:lnTo>
                  <a:lnTo>
                    <a:pt x="257" y="112"/>
                  </a:lnTo>
                  <a:lnTo>
                    <a:pt x="293" y="198"/>
                  </a:lnTo>
                  <a:lnTo>
                    <a:pt x="368" y="323"/>
                  </a:lnTo>
                  <a:lnTo>
                    <a:pt x="391" y="361"/>
                  </a:lnTo>
                  <a:lnTo>
                    <a:pt x="391" y="373"/>
                  </a:lnTo>
                  <a:lnTo>
                    <a:pt x="270" y="311"/>
                  </a:lnTo>
                  <a:lnTo>
                    <a:pt x="220" y="261"/>
                  </a:lnTo>
                  <a:lnTo>
                    <a:pt x="49" y="248"/>
                  </a:lnTo>
                  <a:lnTo>
                    <a:pt x="49" y="248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9" name="Freeform 246">
              <a:extLst>
                <a:ext uri="{FF2B5EF4-FFF2-40B4-BE49-F238E27FC236}">
                  <a16:creationId xmlns:a16="http://schemas.microsoft.com/office/drawing/2014/main" id="{59428254-1520-4DCE-8932-5B6C181A8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0" y="391200"/>
              <a:ext cx="290542" cy="125684"/>
            </a:xfrm>
            <a:custGeom>
              <a:avLst/>
              <a:gdLst>
                <a:gd name="T0" fmla="*/ 159 w 526"/>
                <a:gd name="T1" fmla="*/ 237 h 237"/>
                <a:gd name="T2" fmla="*/ 73 w 526"/>
                <a:gd name="T3" fmla="*/ 212 h 237"/>
                <a:gd name="T4" fmla="*/ 49 w 526"/>
                <a:gd name="T5" fmla="*/ 187 h 237"/>
                <a:gd name="T6" fmla="*/ 0 w 526"/>
                <a:gd name="T7" fmla="*/ 162 h 237"/>
                <a:gd name="T8" fmla="*/ 25 w 526"/>
                <a:gd name="T9" fmla="*/ 100 h 237"/>
                <a:gd name="T10" fmla="*/ 49 w 526"/>
                <a:gd name="T11" fmla="*/ 38 h 237"/>
                <a:gd name="T12" fmla="*/ 122 w 526"/>
                <a:gd name="T13" fmla="*/ 0 h 237"/>
                <a:gd name="T14" fmla="*/ 195 w 526"/>
                <a:gd name="T15" fmla="*/ 0 h 237"/>
                <a:gd name="T16" fmla="*/ 343 w 526"/>
                <a:gd name="T17" fmla="*/ 63 h 237"/>
                <a:gd name="T18" fmla="*/ 526 w 526"/>
                <a:gd name="T19" fmla="*/ 199 h 237"/>
                <a:gd name="T20" fmla="*/ 355 w 526"/>
                <a:gd name="T21" fmla="*/ 112 h 237"/>
                <a:gd name="T22" fmla="*/ 232 w 526"/>
                <a:gd name="T23" fmla="*/ 88 h 237"/>
                <a:gd name="T24" fmla="*/ 147 w 526"/>
                <a:gd name="T25" fmla="*/ 124 h 237"/>
                <a:gd name="T26" fmla="*/ 147 w 526"/>
                <a:gd name="T27" fmla="*/ 174 h 237"/>
                <a:gd name="T28" fmla="*/ 159 w 526"/>
                <a:gd name="T29" fmla="*/ 174 h 237"/>
                <a:gd name="T30" fmla="*/ 159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159" y="237"/>
                  </a:moveTo>
                  <a:lnTo>
                    <a:pt x="73" y="212"/>
                  </a:lnTo>
                  <a:lnTo>
                    <a:pt x="49" y="187"/>
                  </a:lnTo>
                  <a:lnTo>
                    <a:pt x="0" y="162"/>
                  </a:lnTo>
                  <a:lnTo>
                    <a:pt x="25" y="100"/>
                  </a:lnTo>
                  <a:lnTo>
                    <a:pt x="49" y="38"/>
                  </a:lnTo>
                  <a:lnTo>
                    <a:pt x="122" y="0"/>
                  </a:lnTo>
                  <a:lnTo>
                    <a:pt x="195" y="0"/>
                  </a:lnTo>
                  <a:lnTo>
                    <a:pt x="343" y="63"/>
                  </a:lnTo>
                  <a:lnTo>
                    <a:pt x="526" y="199"/>
                  </a:lnTo>
                  <a:lnTo>
                    <a:pt x="355" y="112"/>
                  </a:lnTo>
                  <a:lnTo>
                    <a:pt x="232" y="88"/>
                  </a:lnTo>
                  <a:lnTo>
                    <a:pt x="147" y="124"/>
                  </a:lnTo>
                  <a:lnTo>
                    <a:pt x="147" y="174"/>
                  </a:lnTo>
                  <a:lnTo>
                    <a:pt x="159" y="174"/>
                  </a:lnTo>
                  <a:lnTo>
                    <a:pt x="159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0" name="Freeform 247">
              <a:extLst>
                <a:ext uri="{FF2B5EF4-FFF2-40B4-BE49-F238E27FC236}">
                  <a16:creationId xmlns:a16="http://schemas.microsoft.com/office/drawing/2014/main" id="{B31131FB-E358-4CFB-9C6C-26A25CD7C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542447"/>
              <a:ext cx="275135" cy="172549"/>
            </a:xfrm>
            <a:custGeom>
              <a:avLst/>
              <a:gdLst>
                <a:gd name="T0" fmla="*/ 502 w 502"/>
                <a:gd name="T1" fmla="*/ 25 h 322"/>
                <a:gd name="T2" fmla="*/ 417 w 502"/>
                <a:gd name="T3" fmla="*/ 12 h 322"/>
                <a:gd name="T4" fmla="*/ 306 w 502"/>
                <a:gd name="T5" fmla="*/ 0 h 322"/>
                <a:gd name="T6" fmla="*/ 171 w 502"/>
                <a:gd name="T7" fmla="*/ 0 h 322"/>
                <a:gd name="T8" fmla="*/ 61 w 502"/>
                <a:gd name="T9" fmla="*/ 62 h 322"/>
                <a:gd name="T10" fmla="*/ 12 w 502"/>
                <a:gd name="T11" fmla="*/ 124 h 322"/>
                <a:gd name="T12" fmla="*/ 0 w 502"/>
                <a:gd name="T13" fmla="*/ 211 h 322"/>
                <a:gd name="T14" fmla="*/ 12 w 502"/>
                <a:gd name="T15" fmla="*/ 286 h 322"/>
                <a:gd name="T16" fmla="*/ 74 w 502"/>
                <a:gd name="T17" fmla="*/ 322 h 322"/>
                <a:gd name="T18" fmla="*/ 159 w 502"/>
                <a:gd name="T19" fmla="*/ 322 h 322"/>
                <a:gd name="T20" fmla="*/ 159 w 502"/>
                <a:gd name="T21" fmla="*/ 211 h 322"/>
                <a:gd name="T22" fmla="*/ 171 w 502"/>
                <a:gd name="T23" fmla="*/ 124 h 322"/>
                <a:gd name="T24" fmla="*/ 220 w 502"/>
                <a:gd name="T25" fmla="*/ 87 h 322"/>
                <a:gd name="T26" fmla="*/ 281 w 502"/>
                <a:gd name="T27" fmla="*/ 50 h 322"/>
                <a:gd name="T28" fmla="*/ 354 w 502"/>
                <a:gd name="T29" fmla="*/ 36 h 322"/>
                <a:gd name="T30" fmla="*/ 354 w 502"/>
                <a:gd name="T31" fmla="*/ 36 h 322"/>
                <a:gd name="T32" fmla="*/ 502 w 502"/>
                <a:gd name="T33" fmla="*/ 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2">
                  <a:moveTo>
                    <a:pt x="502" y="25"/>
                  </a:moveTo>
                  <a:lnTo>
                    <a:pt x="417" y="12"/>
                  </a:lnTo>
                  <a:lnTo>
                    <a:pt x="306" y="0"/>
                  </a:lnTo>
                  <a:lnTo>
                    <a:pt x="171" y="0"/>
                  </a:lnTo>
                  <a:lnTo>
                    <a:pt x="61" y="62"/>
                  </a:lnTo>
                  <a:lnTo>
                    <a:pt x="12" y="124"/>
                  </a:lnTo>
                  <a:lnTo>
                    <a:pt x="0" y="211"/>
                  </a:lnTo>
                  <a:lnTo>
                    <a:pt x="12" y="286"/>
                  </a:lnTo>
                  <a:lnTo>
                    <a:pt x="74" y="322"/>
                  </a:lnTo>
                  <a:lnTo>
                    <a:pt x="159" y="322"/>
                  </a:lnTo>
                  <a:lnTo>
                    <a:pt x="159" y="211"/>
                  </a:lnTo>
                  <a:lnTo>
                    <a:pt x="171" y="124"/>
                  </a:lnTo>
                  <a:lnTo>
                    <a:pt x="220" y="87"/>
                  </a:lnTo>
                  <a:lnTo>
                    <a:pt x="281" y="50"/>
                  </a:lnTo>
                  <a:lnTo>
                    <a:pt x="354" y="36"/>
                  </a:lnTo>
                  <a:lnTo>
                    <a:pt x="354" y="36"/>
                  </a:lnTo>
                  <a:lnTo>
                    <a:pt x="502" y="2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9" name="Gruppe 148">
            <a:extLst>
              <a:ext uri="{FF2B5EF4-FFF2-40B4-BE49-F238E27FC236}">
                <a16:creationId xmlns:a16="http://schemas.microsoft.com/office/drawing/2014/main" id="{63646857-CE35-4F1B-96EE-AEA0CF067186}"/>
              </a:ext>
            </a:extLst>
          </p:cNvPr>
          <p:cNvGrpSpPr/>
          <p:nvPr/>
        </p:nvGrpSpPr>
        <p:grpSpPr>
          <a:xfrm>
            <a:off x="6984000" y="4341022"/>
            <a:ext cx="2129603" cy="2483637"/>
            <a:chOff x="6102123" y="3425825"/>
            <a:chExt cx="2839471" cy="3311516"/>
          </a:xfrm>
        </p:grpSpPr>
        <p:sp>
          <p:nvSpPr>
            <p:cNvPr id="80" name="Freeform 225">
              <a:extLst>
                <a:ext uri="{FF2B5EF4-FFF2-40B4-BE49-F238E27FC236}">
                  <a16:creationId xmlns:a16="http://schemas.microsoft.com/office/drawing/2014/main" id="{03D64727-2E11-4E25-8E86-E7753E768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271" y="3425825"/>
              <a:ext cx="585743" cy="2746375"/>
            </a:xfrm>
            <a:custGeom>
              <a:avLst/>
              <a:gdLst>
                <a:gd name="T0" fmla="*/ 322 w 1062"/>
                <a:gd name="T1" fmla="*/ 4874 h 5160"/>
                <a:gd name="T2" fmla="*/ 322 w 1062"/>
                <a:gd name="T3" fmla="*/ 4936 h 5160"/>
                <a:gd name="T4" fmla="*/ 408 w 1062"/>
                <a:gd name="T5" fmla="*/ 4986 h 5160"/>
                <a:gd name="T6" fmla="*/ 457 w 1062"/>
                <a:gd name="T7" fmla="*/ 5011 h 5160"/>
                <a:gd name="T8" fmla="*/ 568 w 1062"/>
                <a:gd name="T9" fmla="*/ 4998 h 5160"/>
                <a:gd name="T10" fmla="*/ 655 w 1062"/>
                <a:gd name="T11" fmla="*/ 4936 h 5160"/>
                <a:gd name="T12" fmla="*/ 740 w 1062"/>
                <a:gd name="T13" fmla="*/ 4850 h 5160"/>
                <a:gd name="T14" fmla="*/ 815 w 1062"/>
                <a:gd name="T15" fmla="*/ 4749 h 5160"/>
                <a:gd name="T16" fmla="*/ 877 w 1062"/>
                <a:gd name="T17" fmla="*/ 4650 h 5160"/>
                <a:gd name="T18" fmla="*/ 877 w 1062"/>
                <a:gd name="T19" fmla="*/ 4539 h 5160"/>
                <a:gd name="T20" fmla="*/ 889 w 1062"/>
                <a:gd name="T21" fmla="*/ 0 h 5160"/>
                <a:gd name="T22" fmla="*/ 1062 w 1062"/>
                <a:gd name="T23" fmla="*/ 0 h 5160"/>
                <a:gd name="T24" fmla="*/ 1049 w 1062"/>
                <a:gd name="T25" fmla="*/ 4453 h 5160"/>
                <a:gd name="T26" fmla="*/ 1012 w 1062"/>
                <a:gd name="T27" fmla="*/ 4737 h 5160"/>
                <a:gd name="T28" fmla="*/ 889 w 1062"/>
                <a:gd name="T29" fmla="*/ 4924 h 5160"/>
                <a:gd name="T30" fmla="*/ 791 w 1062"/>
                <a:gd name="T31" fmla="*/ 5047 h 5160"/>
                <a:gd name="T32" fmla="*/ 667 w 1062"/>
                <a:gd name="T33" fmla="*/ 5122 h 5160"/>
                <a:gd name="T34" fmla="*/ 482 w 1062"/>
                <a:gd name="T35" fmla="*/ 5160 h 5160"/>
                <a:gd name="T36" fmla="*/ 259 w 1062"/>
                <a:gd name="T37" fmla="*/ 5122 h 5160"/>
                <a:gd name="T38" fmla="*/ 87 w 1062"/>
                <a:gd name="T39" fmla="*/ 5011 h 5160"/>
                <a:gd name="T40" fmla="*/ 25 w 1062"/>
                <a:gd name="T41" fmla="*/ 4900 h 5160"/>
                <a:gd name="T42" fmla="*/ 0 w 1062"/>
                <a:gd name="T43" fmla="*/ 4763 h 5160"/>
                <a:gd name="T44" fmla="*/ 49 w 1062"/>
                <a:gd name="T45" fmla="*/ 4638 h 5160"/>
                <a:gd name="T46" fmla="*/ 148 w 1062"/>
                <a:gd name="T47" fmla="*/ 4564 h 5160"/>
                <a:gd name="T48" fmla="*/ 285 w 1062"/>
                <a:gd name="T49" fmla="*/ 4552 h 5160"/>
                <a:gd name="T50" fmla="*/ 396 w 1062"/>
                <a:gd name="T51" fmla="*/ 4576 h 5160"/>
                <a:gd name="T52" fmla="*/ 433 w 1062"/>
                <a:gd name="T53" fmla="*/ 4676 h 5160"/>
                <a:gd name="T54" fmla="*/ 433 w 1062"/>
                <a:gd name="T55" fmla="*/ 4775 h 5160"/>
                <a:gd name="T56" fmla="*/ 396 w 1062"/>
                <a:gd name="T57" fmla="*/ 4825 h 5160"/>
                <a:gd name="T58" fmla="*/ 309 w 1062"/>
                <a:gd name="T59" fmla="*/ 4874 h 5160"/>
                <a:gd name="T60" fmla="*/ 309 w 1062"/>
                <a:gd name="T61" fmla="*/ 4874 h 5160"/>
                <a:gd name="T62" fmla="*/ 322 w 1062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2" h="5160">
                  <a:moveTo>
                    <a:pt x="322" y="4874"/>
                  </a:moveTo>
                  <a:lnTo>
                    <a:pt x="322" y="4936"/>
                  </a:lnTo>
                  <a:lnTo>
                    <a:pt x="408" y="4986"/>
                  </a:lnTo>
                  <a:lnTo>
                    <a:pt x="457" y="5011"/>
                  </a:lnTo>
                  <a:lnTo>
                    <a:pt x="568" y="4998"/>
                  </a:lnTo>
                  <a:lnTo>
                    <a:pt x="655" y="4936"/>
                  </a:lnTo>
                  <a:lnTo>
                    <a:pt x="740" y="4850"/>
                  </a:lnTo>
                  <a:lnTo>
                    <a:pt x="815" y="4749"/>
                  </a:lnTo>
                  <a:lnTo>
                    <a:pt x="877" y="4650"/>
                  </a:lnTo>
                  <a:lnTo>
                    <a:pt x="877" y="4539"/>
                  </a:lnTo>
                  <a:lnTo>
                    <a:pt x="889" y="0"/>
                  </a:lnTo>
                  <a:lnTo>
                    <a:pt x="1062" y="0"/>
                  </a:lnTo>
                  <a:lnTo>
                    <a:pt x="1049" y="4453"/>
                  </a:lnTo>
                  <a:lnTo>
                    <a:pt x="1012" y="4737"/>
                  </a:lnTo>
                  <a:lnTo>
                    <a:pt x="889" y="4924"/>
                  </a:lnTo>
                  <a:lnTo>
                    <a:pt x="791" y="5047"/>
                  </a:lnTo>
                  <a:lnTo>
                    <a:pt x="667" y="5122"/>
                  </a:lnTo>
                  <a:lnTo>
                    <a:pt x="482" y="5160"/>
                  </a:lnTo>
                  <a:lnTo>
                    <a:pt x="259" y="5122"/>
                  </a:lnTo>
                  <a:lnTo>
                    <a:pt x="87" y="5011"/>
                  </a:lnTo>
                  <a:lnTo>
                    <a:pt x="25" y="4900"/>
                  </a:lnTo>
                  <a:lnTo>
                    <a:pt x="0" y="4763"/>
                  </a:lnTo>
                  <a:lnTo>
                    <a:pt x="49" y="4638"/>
                  </a:lnTo>
                  <a:lnTo>
                    <a:pt x="148" y="4564"/>
                  </a:lnTo>
                  <a:lnTo>
                    <a:pt x="285" y="4552"/>
                  </a:lnTo>
                  <a:lnTo>
                    <a:pt x="396" y="4576"/>
                  </a:lnTo>
                  <a:lnTo>
                    <a:pt x="433" y="4676"/>
                  </a:lnTo>
                  <a:lnTo>
                    <a:pt x="433" y="4775"/>
                  </a:lnTo>
                  <a:lnTo>
                    <a:pt x="396" y="4825"/>
                  </a:lnTo>
                  <a:lnTo>
                    <a:pt x="309" y="4874"/>
                  </a:lnTo>
                  <a:lnTo>
                    <a:pt x="309" y="4874"/>
                  </a:lnTo>
                  <a:lnTo>
                    <a:pt x="322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7" name="Freeform 229">
              <a:extLst>
                <a:ext uri="{FF2B5EF4-FFF2-40B4-BE49-F238E27FC236}">
                  <a16:creationId xmlns:a16="http://schemas.microsoft.com/office/drawing/2014/main" id="{A57C72EF-3C45-4AAF-BCE5-F78D3D940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123" y="6136775"/>
              <a:ext cx="2310218" cy="600566"/>
            </a:xfrm>
            <a:custGeom>
              <a:avLst/>
              <a:gdLst>
                <a:gd name="T0" fmla="*/ 0 w 4196"/>
                <a:gd name="T1" fmla="*/ 955 h 1128"/>
                <a:gd name="T2" fmla="*/ 3529 w 4196"/>
                <a:gd name="T3" fmla="*/ 929 h 1128"/>
                <a:gd name="T4" fmla="*/ 3739 w 4196"/>
                <a:gd name="T5" fmla="*/ 856 h 1128"/>
                <a:gd name="T6" fmla="*/ 3875 w 4196"/>
                <a:gd name="T7" fmla="*/ 744 h 1128"/>
                <a:gd name="T8" fmla="*/ 3924 w 4196"/>
                <a:gd name="T9" fmla="*/ 657 h 1128"/>
                <a:gd name="T10" fmla="*/ 3961 w 4196"/>
                <a:gd name="T11" fmla="*/ 570 h 1128"/>
                <a:gd name="T12" fmla="*/ 3974 w 4196"/>
                <a:gd name="T13" fmla="*/ 434 h 1128"/>
                <a:gd name="T14" fmla="*/ 3924 w 4196"/>
                <a:gd name="T15" fmla="*/ 335 h 1128"/>
                <a:gd name="T16" fmla="*/ 3875 w 4196"/>
                <a:gd name="T17" fmla="*/ 371 h 1128"/>
                <a:gd name="T18" fmla="*/ 3715 w 4196"/>
                <a:gd name="T19" fmla="*/ 422 h 1128"/>
                <a:gd name="T20" fmla="*/ 3591 w 4196"/>
                <a:gd name="T21" fmla="*/ 384 h 1128"/>
                <a:gd name="T22" fmla="*/ 3529 w 4196"/>
                <a:gd name="T23" fmla="*/ 273 h 1128"/>
                <a:gd name="T24" fmla="*/ 3566 w 4196"/>
                <a:gd name="T25" fmla="*/ 124 h 1128"/>
                <a:gd name="T26" fmla="*/ 3616 w 4196"/>
                <a:gd name="T27" fmla="*/ 61 h 1128"/>
                <a:gd name="T28" fmla="*/ 3690 w 4196"/>
                <a:gd name="T29" fmla="*/ 25 h 1128"/>
                <a:gd name="T30" fmla="*/ 3776 w 4196"/>
                <a:gd name="T31" fmla="*/ 0 h 1128"/>
                <a:gd name="T32" fmla="*/ 3899 w 4196"/>
                <a:gd name="T33" fmla="*/ 25 h 1128"/>
                <a:gd name="T34" fmla="*/ 3986 w 4196"/>
                <a:gd name="T35" fmla="*/ 75 h 1128"/>
                <a:gd name="T36" fmla="*/ 4097 w 4196"/>
                <a:gd name="T37" fmla="*/ 236 h 1128"/>
                <a:gd name="T38" fmla="*/ 4171 w 4196"/>
                <a:gd name="T39" fmla="*/ 297 h 1128"/>
                <a:gd name="T40" fmla="*/ 4196 w 4196"/>
                <a:gd name="T41" fmla="*/ 434 h 1128"/>
                <a:gd name="T42" fmla="*/ 4196 w 4196"/>
                <a:gd name="T43" fmla="*/ 595 h 1128"/>
                <a:gd name="T44" fmla="*/ 4073 w 4196"/>
                <a:gd name="T45" fmla="*/ 794 h 1128"/>
                <a:gd name="T46" fmla="*/ 3924 w 4196"/>
                <a:gd name="T47" fmla="*/ 942 h 1128"/>
                <a:gd name="T48" fmla="*/ 3801 w 4196"/>
                <a:gd name="T49" fmla="*/ 1017 h 1128"/>
                <a:gd name="T50" fmla="*/ 3677 w 4196"/>
                <a:gd name="T51" fmla="*/ 1066 h 1128"/>
                <a:gd name="T52" fmla="*/ 3566 w 4196"/>
                <a:gd name="T53" fmla="*/ 1092 h 1128"/>
                <a:gd name="T54" fmla="*/ 0 w 4196"/>
                <a:gd name="T55" fmla="*/ 1092 h 1128"/>
                <a:gd name="T56" fmla="*/ 0 w 4196"/>
                <a:gd name="T57" fmla="*/ 1128 h 1128"/>
                <a:gd name="T58" fmla="*/ 0 w 4196"/>
                <a:gd name="T59" fmla="*/ 955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6" h="1128">
                  <a:moveTo>
                    <a:pt x="0" y="955"/>
                  </a:moveTo>
                  <a:lnTo>
                    <a:pt x="3529" y="929"/>
                  </a:lnTo>
                  <a:lnTo>
                    <a:pt x="3739" y="856"/>
                  </a:lnTo>
                  <a:lnTo>
                    <a:pt x="3875" y="744"/>
                  </a:lnTo>
                  <a:lnTo>
                    <a:pt x="3924" y="657"/>
                  </a:lnTo>
                  <a:lnTo>
                    <a:pt x="3961" y="570"/>
                  </a:lnTo>
                  <a:lnTo>
                    <a:pt x="3974" y="434"/>
                  </a:lnTo>
                  <a:lnTo>
                    <a:pt x="3924" y="335"/>
                  </a:lnTo>
                  <a:lnTo>
                    <a:pt x="3875" y="371"/>
                  </a:lnTo>
                  <a:lnTo>
                    <a:pt x="3715" y="422"/>
                  </a:lnTo>
                  <a:lnTo>
                    <a:pt x="3591" y="384"/>
                  </a:lnTo>
                  <a:lnTo>
                    <a:pt x="3529" y="273"/>
                  </a:lnTo>
                  <a:lnTo>
                    <a:pt x="3566" y="124"/>
                  </a:lnTo>
                  <a:lnTo>
                    <a:pt x="3616" y="61"/>
                  </a:lnTo>
                  <a:lnTo>
                    <a:pt x="3690" y="25"/>
                  </a:lnTo>
                  <a:lnTo>
                    <a:pt x="3776" y="0"/>
                  </a:lnTo>
                  <a:lnTo>
                    <a:pt x="3899" y="25"/>
                  </a:lnTo>
                  <a:lnTo>
                    <a:pt x="3986" y="75"/>
                  </a:lnTo>
                  <a:lnTo>
                    <a:pt x="4097" y="236"/>
                  </a:lnTo>
                  <a:lnTo>
                    <a:pt x="4171" y="297"/>
                  </a:lnTo>
                  <a:lnTo>
                    <a:pt x="4196" y="434"/>
                  </a:lnTo>
                  <a:lnTo>
                    <a:pt x="4196" y="595"/>
                  </a:lnTo>
                  <a:lnTo>
                    <a:pt x="4073" y="794"/>
                  </a:lnTo>
                  <a:lnTo>
                    <a:pt x="3924" y="942"/>
                  </a:lnTo>
                  <a:lnTo>
                    <a:pt x="3801" y="1017"/>
                  </a:lnTo>
                  <a:lnTo>
                    <a:pt x="3677" y="1066"/>
                  </a:lnTo>
                  <a:lnTo>
                    <a:pt x="3566" y="1092"/>
                  </a:lnTo>
                  <a:lnTo>
                    <a:pt x="0" y="1092"/>
                  </a:lnTo>
                  <a:lnTo>
                    <a:pt x="0" y="1128"/>
                  </a:lnTo>
                  <a:lnTo>
                    <a:pt x="0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8" name="Freeform 250">
              <a:extLst>
                <a:ext uri="{FF2B5EF4-FFF2-40B4-BE49-F238E27FC236}">
                  <a16:creationId xmlns:a16="http://schemas.microsoft.com/office/drawing/2014/main" id="{E32A096D-56E2-480E-9416-F9C3B05EC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801" y="6394140"/>
              <a:ext cx="297568" cy="302329"/>
            </a:xfrm>
            <a:custGeom>
              <a:avLst/>
              <a:gdLst>
                <a:gd name="T0" fmla="*/ 0 w 543"/>
                <a:gd name="T1" fmla="*/ 11 h 569"/>
                <a:gd name="T2" fmla="*/ 110 w 543"/>
                <a:gd name="T3" fmla="*/ 136 h 569"/>
                <a:gd name="T4" fmla="*/ 185 w 543"/>
                <a:gd name="T5" fmla="*/ 235 h 569"/>
                <a:gd name="T6" fmla="*/ 259 w 543"/>
                <a:gd name="T7" fmla="*/ 371 h 569"/>
                <a:gd name="T8" fmla="*/ 308 w 543"/>
                <a:gd name="T9" fmla="*/ 458 h 569"/>
                <a:gd name="T10" fmla="*/ 332 w 543"/>
                <a:gd name="T11" fmla="*/ 546 h 569"/>
                <a:gd name="T12" fmla="*/ 345 w 543"/>
                <a:gd name="T13" fmla="*/ 569 h 569"/>
                <a:gd name="T14" fmla="*/ 543 w 543"/>
                <a:gd name="T15" fmla="*/ 569 h 569"/>
                <a:gd name="T16" fmla="*/ 543 w 543"/>
                <a:gd name="T17" fmla="*/ 496 h 569"/>
                <a:gd name="T18" fmla="*/ 543 w 543"/>
                <a:gd name="T19" fmla="*/ 434 h 569"/>
                <a:gd name="T20" fmla="*/ 543 w 543"/>
                <a:gd name="T21" fmla="*/ 371 h 569"/>
                <a:gd name="T22" fmla="*/ 506 w 543"/>
                <a:gd name="T23" fmla="*/ 323 h 569"/>
                <a:gd name="T24" fmla="*/ 431 w 543"/>
                <a:gd name="T25" fmla="*/ 285 h 569"/>
                <a:gd name="T26" fmla="*/ 308 w 543"/>
                <a:gd name="T27" fmla="*/ 222 h 569"/>
                <a:gd name="T28" fmla="*/ 209 w 543"/>
                <a:gd name="T29" fmla="*/ 160 h 569"/>
                <a:gd name="T30" fmla="*/ 122 w 543"/>
                <a:gd name="T31" fmla="*/ 73 h 569"/>
                <a:gd name="T32" fmla="*/ 11 w 543"/>
                <a:gd name="T33" fmla="*/ 0 h 569"/>
                <a:gd name="T34" fmla="*/ 11 w 543"/>
                <a:gd name="T35" fmla="*/ 0 h 569"/>
                <a:gd name="T36" fmla="*/ 0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0" y="11"/>
                  </a:moveTo>
                  <a:lnTo>
                    <a:pt x="110" y="136"/>
                  </a:lnTo>
                  <a:lnTo>
                    <a:pt x="185" y="235"/>
                  </a:lnTo>
                  <a:lnTo>
                    <a:pt x="259" y="371"/>
                  </a:lnTo>
                  <a:lnTo>
                    <a:pt x="308" y="458"/>
                  </a:lnTo>
                  <a:lnTo>
                    <a:pt x="332" y="546"/>
                  </a:lnTo>
                  <a:lnTo>
                    <a:pt x="345" y="569"/>
                  </a:lnTo>
                  <a:lnTo>
                    <a:pt x="543" y="569"/>
                  </a:lnTo>
                  <a:lnTo>
                    <a:pt x="543" y="496"/>
                  </a:lnTo>
                  <a:lnTo>
                    <a:pt x="543" y="434"/>
                  </a:lnTo>
                  <a:lnTo>
                    <a:pt x="543" y="371"/>
                  </a:lnTo>
                  <a:lnTo>
                    <a:pt x="506" y="323"/>
                  </a:lnTo>
                  <a:lnTo>
                    <a:pt x="431" y="285"/>
                  </a:lnTo>
                  <a:lnTo>
                    <a:pt x="308" y="222"/>
                  </a:lnTo>
                  <a:lnTo>
                    <a:pt x="209" y="160"/>
                  </a:lnTo>
                  <a:lnTo>
                    <a:pt x="122" y="7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9" name="Freeform 251">
              <a:extLst>
                <a:ext uri="{FF2B5EF4-FFF2-40B4-BE49-F238E27FC236}">
                  <a16:creationId xmlns:a16="http://schemas.microsoft.com/office/drawing/2014/main" id="{3AB1063D-DA8F-454D-8556-02856C97B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020" y="6421818"/>
              <a:ext cx="156499" cy="298071"/>
            </a:xfrm>
            <a:custGeom>
              <a:avLst/>
              <a:gdLst>
                <a:gd name="T0" fmla="*/ 97 w 283"/>
                <a:gd name="T1" fmla="*/ 0 h 558"/>
                <a:gd name="T2" fmla="*/ 246 w 283"/>
                <a:gd name="T3" fmla="*/ 235 h 558"/>
                <a:gd name="T4" fmla="*/ 283 w 283"/>
                <a:gd name="T5" fmla="*/ 348 h 558"/>
                <a:gd name="T6" fmla="*/ 283 w 283"/>
                <a:gd name="T7" fmla="*/ 459 h 558"/>
                <a:gd name="T8" fmla="*/ 234 w 283"/>
                <a:gd name="T9" fmla="*/ 533 h 558"/>
                <a:gd name="T10" fmla="*/ 147 w 283"/>
                <a:gd name="T11" fmla="*/ 558 h 558"/>
                <a:gd name="T12" fmla="*/ 74 w 283"/>
                <a:gd name="T13" fmla="*/ 533 h 558"/>
                <a:gd name="T14" fmla="*/ 24 w 283"/>
                <a:gd name="T15" fmla="*/ 484 h 558"/>
                <a:gd name="T16" fmla="*/ 0 w 283"/>
                <a:gd name="T17" fmla="*/ 421 h 558"/>
                <a:gd name="T18" fmla="*/ 85 w 283"/>
                <a:gd name="T19" fmla="*/ 434 h 558"/>
                <a:gd name="T20" fmla="*/ 160 w 283"/>
                <a:gd name="T21" fmla="*/ 384 h 558"/>
                <a:gd name="T22" fmla="*/ 184 w 283"/>
                <a:gd name="T23" fmla="*/ 322 h 558"/>
                <a:gd name="T24" fmla="*/ 147 w 283"/>
                <a:gd name="T25" fmla="*/ 174 h 558"/>
                <a:gd name="T26" fmla="*/ 172 w 283"/>
                <a:gd name="T27" fmla="*/ 185 h 558"/>
                <a:gd name="T28" fmla="*/ 97 w 283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558">
                  <a:moveTo>
                    <a:pt x="97" y="0"/>
                  </a:moveTo>
                  <a:lnTo>
                    <a:pt x="246" y="235"/>
                  </a:lnTo>
                  <a:lnTo>
                    <a:pt x="283" y="348"/>
                  </a:lnTo>
                  <a:lnTo>
                    <a:pt x="283" y="459"/>
                  </a:lnTo>
                  <a:lnTo>
                    <a:pt x="234" y="533"/>
                  </a:lnTo>
                  <a:lnTo>
                    <a:pt x="147" y="558"/>
                  </a:lnTo>
                  <a:lnTo>
                    <a:pt x="74" y="533"/>
                  </a:lnTo>
                  <a:lnTo>
                    <a:pt x="24" y="484"/>
                  </a:lnTo>
                  <a:lnTo>
                    <a:pt x="0" y="421"/>
                  </a:lnTo>
                  <a:lnTo>
                    <a:pt x="85" y="434"/>
                  </a:lnTo>
                  <a:lnTo>
                    <a:pt x="160" y="384"/>
                  </a:lnTo>
                  <a:lnTo>
                    <a:pt x="184" y="322"/>
                  </a:lnTo>
                  <a:lnTo>
                    <a:pt x="147" y="174"/>
                  </a:lnTo>
                  <a:lnTo>
                    <a:pt x="172" y="18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0" name="Freeform 252">
              <a:extLst>
                <a:ext uri="{FF2B5EF4-FFF2-40B4-BE49-F238E27FC236}">
                  <a16:creationId xmlns:a16="http://schemas.microsoft.com/office/drawing/2014/main" id="{5633A0C5-A686-438C-96A7-151FAB485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0866" y="6421818"/>
              <a:ext cx="169724" cy="285297"/>
            </a:xfrm>
            <a:custGeom>
              <a:avLst/>
              <a:gdLst>
                <a:gd name="T0" fmla="*/ 284 w 309"/>
                <a:gd name="T1" fmla="*/ 0 h 533"/>
                <a:gd name="T2" fmla="*/ 309 w 309"/>
                <a:gd name="T3" fmla="*/ 273 h 533"/>
                <a:gd name="T4" fmla="*/ 272 w 309"/>
                <a:gd name="T5" fmla="*/ 409 h 533"/>
                <a:gd name="T6" fmla="*/ 185 w 309"/>
                <a:gd name="T7" fmla="*/ 497 h 533"/>
                <a:gd name="T8" fmla="*/ 111 w 309"/>
                <a:gd name="T9" fmla="*/ 533 h 533"/>
                <a:gd name="T10" fmla="*/ 12 w 309"/>
                <a:gd name="T11" fmla="*/ 509 h 533"/>
                <a:gd name="T12" fmla="*/ 0 w 309"/>
                <a:gd name="T13" fmla="*/ 472 h 533"/>
                <a:gd name="T14" fmla="*/ 0 w 309"/>
                <a:gd name="T15" fmla="*/ 360 h 533"/>
                <a:gd name="T16" fmla="*/ 123 w 309"/>
                <a:gd name="T17" fmla="*/ 372 h 533"/>
                <a:gd name="T18" fmla="*/ 173 w 309"/>
                <a:gd name="T19" fmla="*/ 348 h 533"/>
                <a:gd name="T20" fmla="*/ 246 w 309"/>
                <a:gd name="T21" fmla="*/ 310 h 533"/>
                <a:gd name="T22" fmla="*/ 259 w 309"/>
                <a:gd name="T23" fmla="*/ 273 h 533"/>
                <a:gd name="T24" fmla="*/ 284 w 309"/>
                <a:gd name="T25" fmla="*/ 174 h 533"/>
                <a:gd name="T26" fmla="*/ 284 w 309"/>
                <a:gd name="T2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3">
                  <a:moveTo>
                    <a:pt x="284" y="0"/>
                  </a:moveTo>
                  <a:lnTo>
                    <a:pt x="309" y="273"/>
                  </a:lnTo>
                  <a:lnTo>
                    <a:pt x="272" y="409"/>
                  </a:lnTo>
                  <a:lnTo>
                    <a:pt x="185" y="497"/>
                  </a:lnTo>
                  <a:lnTo>
                    <a:pt x="111" y="533"/>
                  </a:lnTo>
                  <a:lnTo>
                    <a:pt x="12" y="509"/>
                  </a:lnTo>
                  <a:lnTo>
                    <a:pt x="0" y="472"/>
                  </a:lnTo>
                  <a:lnTo>
                    <a:pt x="0" y="360"/>
                  </a:lnTo>
                  <a:lnTo>
                    <a:pt x="123" y="372"/>
                  </a:lnTo>
                  <a:lnTo>
                    <a:pt x="173" y="348"/>
                  </a:lnTo>
                  <a:lnTo>
                    <a:pt x="246" y="310"/>
                  </a:lnTo>
                  <a:lnTo>
                    <a:pt x="259" y="273"/>
                  </a:lnTo>
                  <a:lnTo>
                    <a:pt x="284" y="174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1" name="Freeform 253">
              <a:extLst>
                <a:ext uri="{FF2B5EF4-FFF2-40B4-BE49-F238E27FC236}">
                  <a16:creationId xmlns:a16="http://schemas.microsoft.com/office/drawing/2014/main" id="{7959C355-DAA1-4E29-ADD2-FAB67C8BE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971" y="6191877"/>
              <a:ext cx="218217" cy="198004"/>
            </a:xfrm>
            <a:custGeom>
              <a:avLst/>
              <a:gdLst>
                <a:gd name="T0" fmla="*/ 396 w 396"/>
                <a:gd name="T1" fmla="*/ 137 h 372"/>
                <a:gd name="T2" fmla="*/ 396 w 396"/>
                <a:gd name="T3" fmla="*/ 348 h 372"/>
                <a:gd name="T4" fmla="*/ 345 w 396"/>
                <a:gd name="T5" fmla="*/ 372 h 372"/>
                <a:gd name="T6" fmla="*/ 173 w 396"/>
                <a:gd name="T7" fmla="*/ 372 h 372"/>
                <a:gd name="T8" fmla="*/ 135 w 396"/>
                <a:gd name="T9" fmla="*/ 261 h 372"/>
                <a:gd name="T10" fmla="*/ 99 w 396"/>
                <a:gd name="T11" fmla="*/ 175 h 372"/>
                <a:gd name="T12" fmla="*/ 24 w 396"/>
                <a:gd name="T13" fmla="*/ 50 h 372"/>
                <a:gd name="T14" fmla="*/ 0 w 396"/>
                <a:gd name="T15" fmla="*/ 12 h 372"/>
                <a:gd name="T16" fmla="*/ 0 w 396"/>
                <a:gd name="T17" fmla="*/ 0 h 372"/>
                <a:gd name="T18" fmla="*/ 123 w 396"/>
                <a:gd name="T19" fmla="*/ 62 h 372"/>
                <a:gd name="T20" fmla="*/ 173 w 396"/>
                <a:gd name="T21" fmla="*/ 112 h 372"/>
                <a:gd name="T22" fmla="*/ 345 w 396"/>
                <a:gd name="T23" fmla="*/ 125 h 372"/>
                <a:gd name="T24" fmla="*/ 345 w 396"/>
                <a:gd name="T25" fmla="*/ 125 h 372"/>
                <a:gd name="T26" fmla="*/ 396 w 396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" h="372">
                  <a:moveTo>
                    <a:pt x="396" y="137"/>
                  </a:moveTo>
                  <a:lnTo>
                    <a:pt x="396" y="348"/>
                  </a:lnTo>
                  <a:lnTo>
                    <a:pt x="345" y="372"/>
                  </a:lnTo>
                  <a:lnTo>
                    <a:pt x="173" y="372"/>
                  </a:lnTo>
                  <a:lnTo>
                    <a:pt x="135" y="261"/>
                  </a:lnTo>
                  <a:lnTo>
                    <a:pt x="99" y="175"/>
                  </a:lnTo>
                  <a:lnTo>
                    <a:pt x="24" y="5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3" y="62"/>
                  </a:lnTo>
                  <a:lnTo>
                    <a:pt x="173" y="112"/>
                  </a:lnTo>
                  <a:lnTo>
                    <a:pt x="345" y="125"/>
                  </a:lnTo>
                  <a:lnTo>
                    <a:pt x="345" y="125"/>
                  </a:lnTo>
                  <a:lnTo>
                    <a:pt x="396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2" name="Freeform 254">
              <a:extLst>
                <a:ext uri="{FF2B5EF4-FFF2-40B4-BE49-F238E27FC236}">
                  <a16:creationId xmlns:a16="http://schemas.microsoft.com/office/drawing/2014/main" id="{7FBF2287-DF54-415C-818F-01BC28134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8434" y="6330268"/>
              <a:ext cx="293160" cy="125616"/>
            </a:xfrm>
            <a:custGeom>
              <a:avLst/>
              <a:gdLst>
                <a:gd name="T0" fmla="*/ 370 w 531"/>
                <a:gd name="T1" fmla="*/ 0 h 237"/>
                <a:gd name="T2" fmla="*/ 458 w 531"/>
                <a:gd name="T3" fmla="*/ 25 h 237"/>
                <a:gd name="T4" fmla="*/ 481 w 531"/>
                <a:gd name="T5" fmla="*/ 50 h 237"/>
                <a:gd name="T6" fmla="*/ 531 w 531"/>
                <a:gd name="T7" fmla="*/ 75 h 237"/>
                <a:gd name="T8" fmla="*/ 507 w 531"/>
                <a:gd name="T9" fmla="*/ 137 h 237"/>
                <a:gd name="T10" fmla="*/ 481 w 531"/>
                <a:gd name="T11" fmla="*/ 199 h 237"/>
                <a:gd name="T12" fmla="*/ 408 w 531"/>
                <a:gd name="T13" fmla="*/ 237 h 237"/>
                <a:gd name="T14" fmla="*/ 333 w 531"/>
                <a:gd name="T15" fmla="*/ 237 h 237"/>
                <a:gd name="T16" fmla="*/ 185 w 531"/>
                <a:gd name="T17" fmla="*/ 174 h 237"/>
                <a:gd name="T18" fmla="*/ 0 w 531"/>
                <a:gd name="T19" fmla="*/ 38 h 237"/>
                <a:gd name="T20" fmla="*/ 173 w 531"/>
                <a:gd name="T21" fmla="*/ 125 h 237"/>
                <a:gd name="T22" fmla="*/ 296 w 531"/>
                <a:gd name="T23" fmla="*/ 149 h 237"/>
                <a:gd name="T24" fmla="*/ 383 w 531"/>
                <a:gd name="T25" fmla="*/ 112 h 237"/>
                <a:gd name="T26" fmla="*/ 383 w 531"/>
                <a:gd name="T27" fmla="*/ 62 h 237"/>
                <a:gd name="T28" fmla="*/ 370 w 531"/>
                <a:gd name="T29" fmla="*/ 62 h 237"/>
                <a:gd name="T30" fmla="*/ 370 w 531"/>
                <a:gd name="T3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7">
                  <a:moveTo>
                    <a:pt x="370" y="0"/>
                  </a:moveTo>
                  <a:lnTo>
                    <a:pt x="458" y="25"/>
                  </a:lnTo>
                  <a:lnTo>
                    <a:pt x="481" y="50"/>
                  </a:lnTo>
                  <a:lnTo>
                    <a:pt x="531" y="75"/>
                  </a:lnTo>
                  <a:lnTo>
                    <a:pt x="507" y="137"/>
                  </a:lnTo>
                  <a:lnTo>
                    <a:pt x="481" y="199"/>
                  </a:lnTo>
                  <a:lnTo>
                    <a:pt x="408" y="237"/>
                  </a:lnTo>
                  <a:lnTo>
                    <a:pt x="333" y="237"/>
                  </a:lnTo>
                  <a:lnTo>
                    <a:pt x="185" y="174"/>
                  </a:lnTo>
                  <a:lnTo>
                    <a:pt x="0" y="38"/>
                  </a:lnTo>
                  <a:lnTo>
                    <a:pt x="173" y="125"/>
                  </a:lnTo>
                  <a:lnTo>
                    <a:pt x="296" y="149"/>
                  </a:lnTo>
                  <a:lnTo>
                    <a:pt x="383" y="112"/>
                  </a:lnTo>
                  <a:lnTo>
                    <a:pt x="383" y="62"/>
                  </a:lnTo>
                  <a:lnTo>
                    <a:pt x="370" y="62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3" name="Freeform 255">
              <a:extLst>
                <a:ext uri="{FF2B5EF4-FFF2-40B4-BE49-F238E27FC236}">
                  <a16:creationId xmlns:a16="http://schemas.microsoft.com/office/drawing/2014/main" id="{FC123DC8-819C-4F3C-A4A4-6F5E3B4B4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639" y="6130134"/>
              <a:ext cx="277730" cy="172455"/>
            </a:xfrm>
            <a:custGeom>
              <a:avLst/>
              <a:gdLst>
                <a:gd name="T0" fmla="*/ 0 w 506"/>
                <a:gd name="T1" fmla="*/ 296 h 322"/>
                <a:gd name="T2" fmla="*/ 86 w 506"/>
                <a:gd name="T3" fmla="*/ 310 h 322"/>
                <a:gd name="T4" fmla="*/ 197 w 506"/>
                <a:gd name="T5" fmla="*/ 322 h 322"/>
                <a:gd name="T6" fmla="*/ 334 w 506"/>
                <a:gd name="T7" fmla="*/ 322 h 322"/>
                <a:gd name="T8" fmla="*/ 445 w 506"/>
                <a:gd name="T9" fmla="*/ 260 h 322"/>
                <a:gd name="T10" fmla="*/ 494 w 506"/>
                <a:gd name="T11" fmla="*/ 197 h 322"/>
                <a:gd name="T12" fmla="*/ 506 w 506"/>
                <a:gd name="T13" fmla="*/ 111 h 322"/>
                <a:gd name="T14" fmla="*/ 494 w 506"/>
                <a:gd name="T15" fmla="*/ 36 h 322"/>
                <a:gd name="T16" fmla="*/ 431 w 506"/>
                <a:gd name="T17" fmla="*/ 0 h 322"/>
                <a:gd name="T18" fmla="*/ 346 w 506"/>
                <a:gd name="T19" fmla="*/ 0 h 322"/>
                <a:gd name="T20" fmla="*/ 346 w 506"/>
                <a:gd name="T21" fmla="*/ 111 h 322"/>
                <a:gd name="T22" fmla="*/ 334 w 506"/>
                <a:gd name="T23" fmla="*/ 197 h 322"/>
                <a:gd name="T24" fmla="*/ 283 w 506"/>
                <a:gd name="T25" fmla="*/ 235 h 322"/>
                <a:gd name="T26" fmla="*/ 222 w 506"/>
                <a:gd name="T27" fmla="*/ 272 h 322"/>
                <a:gd name="T28" fmla="*/ 148 w 506"/>
                <a:gd name="T29" fmla="*/ 285 h 322"/>
                <a:gd name="T30" fmla="*/ 148 w 506"/>
                <a:gd name="T31" fmla="*/ 285 h 322"/>
                <a:gd name="T32" fmla="*/ 0 w 506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6" h="322">
                  <a:moveTo>
                    <a:pt x="0" y="296"/>
                  </a:moveTo>
                  <a:lnTo>
                    <a:pt x="86" y="310"/>
                  </a:lnTo>
                  <a:lnTo>
                    <a:pt x="197" y="322"/>
                  </a:lnTo>
                  <a:lnTo>
                    <a:pt x="334" y="322"/>
                  </a:lnTo>
                  <a:lnTo>
                    <a:pt x="445" y="260"/>
                  </a:lnTo>
                  <a:lnTo>
                    <a:pt x="494" y="197"/>
                  </a:lnTo>
                  <a:lnTo>
                    <a:pt x="506" y="111"/>
                  </a:lnTo>
                  <a:lnTo>
                    <a:pt x="494" y="36"/>
                  </a:lnTo>
                  <a:lnTo>
                    <a:pt x="431" y="0"/>
                  </a:lnTo>
                  <a:lnTo>
                    <a:pt x="346" y="0"/>
                  </a:lnTo>
                  <a:lnTo>
                    <a:pt x="346" y="111"/>
                  </a:lnTo>
                  <a:lnTo>
                    <a:pt x="334" y="197"/>
                  </a:lnTo>
                  <a:lnTo>
                    <a:pt x="283" y="235"/>
                  </a:lnTo>
                  <a:lnTo>
                    <a:pt x="222" y="272"/>
                  </a:lnTo>
                  <a:lnTo>
                    <a:pt x="148" y="285"/>
                  </a:lnTo>
                  <a:lnTo>
                    <a:pt x="148" y="285"/>
                  </a:lnTo>
                  <a:lnTo>
                    <a:pt x="0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sp>
        <p:nvSpPr>
          <p:cNvPr id="161" name="Rektangel 160">
            <a:extLst>
              <a:ext uri="{FF2B5EF4-FFF2-40B4-BE49-F238E27FC236}">
                <a16:creationId xmlns:a16="http://schemas.microsoft.com/office/drawing/2014/main" id="{494AFC46-1625-4048-8394-75FF2760B5B7}"/>
              </a:ext>
            </a:extLst>
          </p:cNvPr>
          <p:cNvSpPr/>
          <p:nvPr/>
        </p:nvSpPr>
        <p:spPr>
          <a:xfrm>
            <a:off x="2132999" y="58381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162" name="Rektangel 161">
            <a:extLst>
              <a:ext uri="{FF2B5EF4-FFF2-40B4-BE49-F238E27FC236}">
                <a16:creationId xmlns:a16="http://schemas.microsoft.com/office/drawing/2014/main" id="{03065F00-B545-4F67-945F-6EA6FBFCD3F1}"/>
              </a:ext>
            </a:extLst>
          </p:cNvPr>
          <p:cNvSpPr/>
          <p:nvPr/>
        </p:nvSpPr>
        <p:spPr>
          <a:xfrm>
            <a:off x="2133000" y="6755853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62426F3E-DAF2-4A1C-9251-0D61373C17B1}"/>
              </a:ext>
            </a:extLst>
          </p:cNvPr>
          <p:cNvSpPr/>
          <p:nvPr/>
        </p:nvSpPr>
        <p:spPr>
          <a:xfrm>
            <a:off x="756000" y="78631"/>
            <a:ext cx="6560129" cy="684803"/>
          </a:xfrm>
          <a:prstGeom prst="rect">
            <a:avLst/>
          </a:prstGeom>
          <a:noFill/>
          <a:effectLst>
            <a:outerShdw blurRad="50800" dist="50800" dir="2400000" algn="l" rotWithShape="0">
              <a:schemeClr val="tx1">
                <a:alpha val="70000"/>
              </a:schemeClr>
            </a:outerShdw>
          </a:effectLst>
        </p:spPr>
        <p:txBody>
          <a:bodyPr wrap="none" lIns="68580" tIns="34290" rIns="68580" bIns="34290">
            <a:spAutoFit/>
          </a:bodyPr>
          <a:lstStyle/>
          <a:p>
            <a:r>
              <a:rPr lang="da-DK" sz="4000" b="1" dirty="0">
                <a:ln w="0"/>
                <a:solidFill>
                  <a:srgbClr val="00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2009 Antvorskov Kaserne</a:t>
            </a:r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C196ACFC-A001-4987-9CFE-39C5C58B46A7}"/>
              </a:ext>
            </a:extLst>
          </p:cNvPr>
          <p:cNvSpPr/>
          <p:nvPr/>
        </p:nvSpPr>
        <p:spPr>
          <a:xfrm rot="5400000">
            <a:off x="-846900" y="33993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41B773AE-390C-40A2-B672-E32AA3C9890F}"/>
              </a:ext>
            </a:extLst>
          </p:cNvPr>
          <p:cNvSpPr/>
          <p:nvPr/>
        </p:nvSpPr>
        <p:spPr>
          <a:xfrm rot="5400000">
            <a:off x="8154000" y="33840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59E0409A-C8C1-43C3-B351-0D0917C747C0}"/>
              </a:ext>
            </a:extLst>
          </p:cNvPr>
          <p:cNvSpPr txBox="1"/>
          <p:nvPr/>
        </p:nvSpPr>
        <p:spPr>
          <a:xfrm>
            <a:off x="6157711" y="808831"/>
            <a:ext cx="276908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a-DK" sz="2000" dirty="0">
                <a:latin typeface="HelveticaNeueLT Std Med" panose="020B0604020202020204" pitchFamily="34" charset="0"/>
              </a:rPr>
              <a:t>Det var seminaret </a:t>
            </a:r>
            <a:r>
              <a:rPr lang="da-DK" sz="2000" dirty="0" err="1">
                <a:latin typeface="HelveticaNeueLT Std Med" panose="020B0604020202020204" pitchFamily="34" charset="0"/>
              </a:rPr>
              <a:t>ef-ter</a:t>
            </a:r>
            <a:r>
              <a:rPr lang="da-DK" sz="2000" dirty="0">
                <a:latin typeface="HelveticaNeueLT Std Med" panose="020B0604020202020204" pitchFamily="34" charset="0"/>
              </a:rPr>
              <a:t> det store </a:t>
            </a:r>
            <a:r>
              <a:rPr lang="da-DK" sz="2000" dirty="0" err="1">
                <a:latin typeface="HelveticaNeueLT Std Med" panose="020B0604020202020204" pitchFamily="34" charset="0"/>
              </a:rPr>
              <a:t>våbenty-veri</a:t>
            </a:r>
            <a:r>
              <a:rPr lang="da-DK" sz="2000" dirty="0">
                <a:latin typeface="HelveticaNeueLT Std Med" panose="020B0604020202020204" pitchFamily="34" charset="0"/>
              </a:rPr>
              <a:t> på Antvorskov. </a:t>
            </a:r>
          </a:p>
          <a:p>
            <a:pPr>
              <a:spcAft>
                <a:spcPts val="600"/>
              </a:spcAft>
            </a:pPr>
            <a:r>
              <a:rPr lang="da-DK" sz="2000" dirty="0">
                <a:latin typeface="HelveticaNeueLT Std Med" panose="020B0604020202020204" pitchFamily="34" charset="0"/>
              </a:rPr>
              <a:t>Vi blev overvåget af vagter med </a:t>
            </a:r>
            <a:r>
              <a:rPr lang="da-DK" sz="2000" dirty="0" err="1">
                <a:latin typeface="HelveticaNeueLT Std Med" panose="020B0604020202020204" pitchFamily="34" charset="0"/>
              </a:rPr>
              <a:t>skarplad-te</a:t>
            </a:r>
            <a:r>
              <a:rPr lang="da-DK" sz="2000" dirty="0">
                <a:latin typeface="HelveticaNeueLT Std Med" panose="020B0604020202020204" pitchFamily="34" charset="0"/>
              </a:rPr>
              <a:t> maskinpistoler.</a:t>
            </a:r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59FB247C-3567-DFFC-D5A7-FA631E68E8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40" y="862742"/>
            <a:ext cx="5322671" cy="3556386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686A8F58-699F-7261-A69F-60DBA3F01952}"/>
              </a:ext>
            </a:extLst>
          </p:cNvPr>
          <p:cNvSpPr txBox="1"/>
          <p:nvPr/>
        </p:nvSpPr>
        <p:spPr>
          <a:xfrm>
            <a:off x="750251" y="4437112"/>
            <a:ext cx="5407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a-DK" sz="2000" dirty="0">
                <a:latin typeface="HelveticaNeueLT Std Med" panose="020B0604020202020204" pitchFamily="34" charset="0"/>
              </a:rPr>
              <a:t>Det var året, hvor Workshops opstod, og hvor Henrik præsenterede sit store </a:t>
            </a:r>
            <a:r>
              <a:rPr lang="da-DK" sz="2000" dirty="0" err="1">
                <a:latin typeface="HelveticaNeueLT Std Med" panose="020B0604020202020204" pitchFamily="34" charset="0"/>
              </a:rPr>
              <a:t>glans-nummer</a:t>
            </a:r>
            <a:r>
              <a:rPr lang="da-DK" sz="2000" dirty="0">
                <a:latin typeface="HelveticaNeueLT Std Med" panose="020B0604020202020204" pitchFamily="34" charset="0"/>
              </a:rPr>
              <a:t> ”Man tager en pose…”.</a:t>
            </a:r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C94A6F8-23C7-DB40-ADCA-FF4C8014A2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603" y="3595290"/>
            <a:ext cx="1913470" cy="2828384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7C844787-EB54-CE52-BED8-2ADD810B6867}"/>
              </a:ext>
            </a:extLst>
          </p:cNvPr>
          <p:cNvSpPr txBox="1"/>
          <p:nvPr/>
        </p:nvSpPr>
        <p:spPr>
          <a:xfrm>
            <a:off x="748716" y="5445224"/>
            <a:ext cx="5407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a-DK" sz="2000" dirty="0">
                <a:latin typeface="HelveticaNeueLT Std Med" panose="020B0604020202020204" pitchFamily="34" charset="0"/>
              </a:rPr>
              <a:t>Jeg deltog aldrig, for mine mærker sidder i indstiksbøger.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8140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12C24753-E42E-4A0C-92CA-61897DADD30C}"/>
              </a:ext>
            </a:extLst>
          </p:cNvPr>
          <p:cNvSpPr/>
          <p:nvPr/>
        </p:nvSpPr>
        <p:spPr>
          <a:xfrm>
            <a:off x="1012356" y="914246"/>
            <a:ext cx="3888008" cy="6259169"/>
          </a:xfrm>
          <a:prstGeom prst="rect">
            <a:avLst/>
          </a:prstGeom>
          <a:solidFill>
            <a:schemeClr val="bg1"/>
          </a:solidFill>
          <a:ln w="14922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150" name="Gruppe 149">
            <a:extLst>
              <a:ext uri="{FF2B5EF4-FFF2-40B4-BE49-F238E27FC236}">
                <a16:creationId xmlns:a16="http://schemas.microsoft.com/office/drawing/2014/main" id="{0FE74A0C-C434-44F6-9042-51ED5D4EFE25}"/>
              </a:ext>
            </a:extLst>
          </p:cNvPr>
          <p:cNvGrpSpPr/>
          <p:nvPr/>
        </p:nvGrpSpPr>
        <p:grpSpPr>
          <a:xfrm>
            <a:off x="32400" y="4349356"/>
            <a:ext cx="2132182" cy="2480072"/>
            <a:chOff x="3257278" y="3436938"/>
            <a:chExt cx="2842909" cy="3306762"/>
          </a:xfrm>
        </p:grpSpPr>
        <p:sp>
          <p:nvSpPr>
            <p:cNvPr id="103" name="Freeform 194">
              <a:extLst>
                <a:ext uri="{FF2B5EF4-FFF2-40B4-BE49-F238E27FC236}">
                  <a16:creationId xmlns:a16="http://schemas.microsoft.com/office/drawing/2014/main" id="{7288EC11-4839-478C-B0D0-C55C6C77F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700" y="6407198"/>
              <a:ext cx="299635" cy="302493"/>
            </a:xfrm>
            <a:custGeom>
              <a:avLst/>
              <a:gdLst>
                <a:gd name="T0" fmla="*/ 543 w 543"/>
                <a:gd name="T1" fmla="*/ 11 h 569"/>
                <a:gd name="T2" fmla="*/ 433 w 543"/>
                <a:gd name="T3" fmla="*/ 135 h 569"/>
                <a:gd name="T4" fmla="*/ 358 w 543"/>
                <a:gd name="T5" fmla="*/ 234 h 569"/>
                <a:gd name="T6" fmla="*/ 284 w 543"/>
                <a:gd name="T7" fmla="*/ 371 h 569"/>
                <a:gd name="T8" fmla="*/ 235 w 543"/>
                <a:gd name="T9" fmla="*/ 458 h 569"/>
                <a:gd name="T10" fmla="*/ 210 w 543"/>
                <a:gd name="T11" fmla="*/ 545 h 569"/>
                <a:gd name="T12" fmla="*/ 197 w 543"/>
                <a:gd name="T13" fmla="*/ 569 h 569"/>
                <a:gd name="T14" fmla="*/ 0 w 543"/>
                <a:gd name="T15" fmla="*/ 569 h 569"/>
                <a:gd name="T16" fmla="*/ 0 w 543"/>
                <a:gd name="T17" fmla="*/ 495 h 569"/>
                <a:gd name="T18" fmla="*/ 0 w 543"/>
                <a:gd name="T19" fmla="*/ 433 h 569"/>
                <a:gd name="T20" fmla="*/ 0 w 543"/>
                <a:gd name="T21" fmla="*/ 371 h 569"/>
                <a:gd name="T22" fmla="*/ 37 w 543"/>
                <a:gd name="T23" fmla="*/ 322 h 569"/>
                <a:gd name="T24" fmla="*/ 112 w 543"/>
                <a:gd name="T25" fmla="*/ 284 h 569"/>
                <a:gd name="T26" fmla="*/ 235 w 543"/>
                <a:gd name="T27" fmla="*/ 222 h 569"/>
                <a:gd name="T28" fmla="*/ 334 w 543"/>
                <a:gd name="T29" fmla="*/ 160 h 569"/>
                <a:gd name="T30" fmla="*/ 420 w 543"/>
                <a:gd name="T31" fmla="*/ 73 h 569"/>
                <a:gd name="T32" fmla="*/ 532 w 543"/>
                <a:gd name="T33" fmla="*/ 0 h 569"/>
                <a:gd name="T34" fmla="*/ 532 w 543"/>
                <a:gd name="T35" fmla="*/ 0 h 569"/>
                <a:gd name="T36" fmla="*/ 543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543" y="11"/>
                  </a:moveTo>
                  <a:lnTo>
                    <a:pt x="433" y="135"/>
                  </a:lnTo>
                  <a:lnTo>
                    <a:pt x="358" y="234"/>
                  </a:lnTo>
                  <a:lnTo>
                    <a:pt x="284" y="371"/>
                  </a:lnTo>
                  <a:lnTo>
                    <a:pt x="235" y="458"/>
                  </a:lnTo>
                  <a:lnTo>
                    <a:pt x="210" y="545"/>
                  </a:lnTo>
                  <a:lnTo>
                    <a:pt x="197" y="569"/>
                  </a:lnTo>
                  <a:lnTo>
                    <a:pt x="0" y="569"/>
                  </a:lnTo>
                  <a:lnTo>
                    <a:pt x="0" y="495"/>
                  </a:lnTo>
                  <a:lnTo>
                    <a:pt x="0" y="433"/>
                  </a:lnTo>
                  <a:lnTo>
                    <a:pt x="0" y="371"/>
                  </a:lnTo>
                  <a:lnTo>
                    <a:pt x="37" y="322"/>
                  </a:lnTo>
                  <a:lnTo>
                    <a:pt x="112" y="284"/>
                  </a:lnTo>
                  <a:lnTo>
                    <a:pt x="235" y="222"/>
                  </a:lnTo>
                  <a:lnTo>
                    <a:pt x="334" y="160"/>
                  </a:lnTo>
                  <a:lnTo>
                    <a:pt x="420" y="73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43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4" name="Freeform 195">
              <a:extLst>
                <a:ext uri="{FF2B5EF4-FFF2-40B4-BE49-F238E27FC236}">
                  <a16:creationId xmlns:a16="http://schemas.microsoft.com/office/drawing/2014/main" id="{47E9999C-9AAB-4FD6-9377-0CCC4CDB5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646" y="6432760"/>
              <a:ext cx="156427" cy="298233"/>
            </a:xfrm>
            <a:custGeom>
              <a:avLst/>
              <a:gdLst>
                <a:gd name="T0" fmla="*/ 186 w 284"/>
                <a:gd name="T1" fmla="*/ 0 h 558"/>
                <a:gd name="T2" fmla="*/ 37 w 284"/>
                <a:gd name="T3" fmla="*/ 236 h 558"/>
                <a:gd name="T4" fmla="*/ 0 w 284"/>
                <a:gd name="T5" fmla="*/ 348 h 558"/>
                <a:gd name="T6" fmla="*/ 0 w 284"/>
                <a:gd name="T7" fmla="*/ 460 h 558"/>
                <a:gd name="T8" fmla="*/ 49 w 284"/>
                <a:gd name="T9" fmla="*/ 534 h 558"/>
                <a:gd name="T10" fmla="*/ 136 w 284"/>
                <a:gd name="T11" fmla="*/ 558 h 558"/>
                <a:gd name="T12" fmla="*/ 209 w 284"/>
                <a:gd name="T13" fmla="*/ 534 h 558"/>
                <a:gd name="T14" fmla="*/ 259 w 284"/>
                <a:gd name="T15" fmla="*/ 485 h 558"/>
                <a:gd name="T16" fmla="*/ 284 w 284"/>
                <a:gd name="T17" fmla="*/ 422 h 558"/>
                <a:gd name="T18" fmla="*/ 198 w 284"/>
                <a:gd name="T19" fmla="*/ 435 h 558"/>
                <a:gd name="T20" fmla="*/ 124 w 284"/>
                <a:gd name="T21" fmla="*/ 385 h 558"/>
                <a:gd name="T22" fmla="*/ 99 w 284"/>
                <a:gd name="T23" fmla="*/ 323 h 558"/>
                <a:gd name="T24" fmla="*/ 136 w 284"/>
                <a:gd name="T25" fmla="*/ 175 h 558"/>
                <a:gd name="T26" fmla="*/ 112 w 284"/>
                <a:gd name="T27" fmla="*/ 186 h 558"/>
                <a:gd name="T28" fmla="*/ 186 w 284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4" h="558">
                  <a:moveTo>
                    <a:pt x="186" y="0"/>
                  </a:moveTo>
                  <a:lnTo>
                    <a:pt x="37" y="236"/>
                  </a:lnTo>
                  <a:lnTo>
                    <a:pt x="0" y="348"/>
                  </a:lnTo>
                  <a:lnTo>
                    <a:pt x="0" y="460"/>
                  </a:lnTo>
                  <a:lnTo>
                    <a:pt x="49" y="534"/>
                  </a:lnTo>
                  <a:lnTo>
                    <a:pt x="136" y="558"/>
                  </a:lnTo>
                  <a:lnTo>
                    <a:pt x="209" y="534"/>
                  </a:lnTo>
                  <a:lnTo>
                    <a:pt x="259" y="485"/>
                  </a:lnTo>
                  <a:lnTo>
                    <a:pt x="284" y="422"/>
                  </a:lnTo>
                  <a:lnTo>
                    <a:pt x="198" y="435"/>
                  </a:lnTo>
                  <a:lnTo>
                    <a:pt x="124" y="385"/>
                  </a:lnTo>
                  <a:lnTo>
                    <a:pt x="99" y="323"/>
                  </a:lnTo>
                  <a:lnTo>
                    <a:pt x="136" y="175"/>
                  </a:lnTo>
                  <a:lnTo>
                    <a:pt x="112" y="1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5" name="Freeform 196">
              <a:extLst>
                <a:ext uri="{FF2B5EF4-FFF2-40B4-BE49-F238E27FC236}">
                  <a16:creationId xmlns:a16="http://schemas.microsoft.com/office/drawing/2014/main" id="{4FE6CC46-C769-453A-9760-B6D004727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0293" y="6432760"/>
              <a:ext cx="169646" cy="283321"/>
            </a:xfrm>
            <a:custGeom>
              <a:avLst/>
              <a:gdLst>
                <a:gd name="T0" fmla="*/ 25 w 309"/>
                <a:gd name="T1" fmla="*/ 0 h 534"/>
                <a:gd name="T2" fmla="*/ 0 w 309"/>
                <a:gd name="T3" fmla="*/ 274 h 534"/>
                <a:gd name="T4" fmla="*/ 37 w 309"/>
                <a:gd name="T5" fmla="*/ 409 h 534"/>
                <a:gd name="T6" fmla="*/ 124 w 309"/>
                <a:gd name="T7" fmla="*/ 497 h 534"/>
                <a:gd name="T8" fmla="*/ 198 w 309"/>
                <a:gd name="T9" fmla="*/ 534 h 534"/>
                <a:gd name="T10" fmla="*/ 297 w 309"/>
                <a:gd name="T11" fmla="*/ 509 h 534"/>
                <a:gd name="T12" fmla="*/ 309 w 309"/>
                <a:gd name="T13" fmla="*/ 473 h 534"/>
                <a:gd name="T14" fmla="*/ 309 w 309"/>
                <a:gd name="T15" fmla="*/ 360 h 534"/>
                <a:gd name="T16" fmla="*/ 186 w 309"/>
                <a:gd name="T17" fmla="*/ 373 h 534"/>
                <a:gd name="T18" fmla="*/ 136 w 309"/>
                <a:gd name="T19" fmla="*/ 348 h 534"/>
                <a:gd name="T20" fmla="*/ 63 w 309"/>
                <a:gd name="T21" fmla="*/ 310 h 534"/>
                <a:gd name="T22" fmla="*/ 50 w 309"/>
                <a:gd name="T23" fmla="*/ 274 h 534"/>
                <a:gd name="T24" fmla="*/ 25 w 309"/>
                <a:gd name="T25" fmla="*/ 175 h 534"/>
                <a:gd name="T26" fmla="*/ 25 w 309"/>
                <a:gd name="T2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4">
                  <a:moveTo>
                    <a:pt x="25" y="0"/>
                  </a:moveTo>
                  <a:lnTo>
                    <a:pt x="0" y="274"/>
                  </a:lnTo>
                  <a:lnTo>
                    <a:pt x="37" y="409"/>
                  </a:lnTo>
                  <a:lnTo>
                    <a:pt x="124" y="497"/>
                  </a:lnTo>
                  <a:lnTo>
                    <a:pt x="198" y="534"/>
                  </a:lnTo>
                  <a:lnTo>
                    <a:pt x="297" y="509"/>
                  </a:lnTo>
                  <a:lnTo>
                    <a:pt x="309" y="473"/>
                  </a:lnTo>
                  <a:lnTo>
                    <a:pt x="309" y="360"/>
                  </a:lnTo>
                  <a:lnTo>
                    <a:pt x="186" y="373"/>
                  </a:lnTo>
                  <a:lnTo>
                    <a:pt x="136" y="348"/>
                  </a:lnTo>
                  <a:lnTo>
                    <a:pt x="63" y="310"/>
                  </a:lnTo>
                  <a:lnTo>
                    <a:pt x="50" y="274"/>
                  </a:lnTo>
                  <a:lnTo>
                    <a:pt x="25" y="17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6" name="Freeform 197">
              <a:extLst>
                <a:ext uri="{FF2B5EF4-FFF2-40B4-BE49-F238E27FC236}">
                  <a16:creationId xmlns:a16="http://schemas.microsoft.com/office/drawing/2014/main" id="{53190DC8-1EC4-4924-BB4F-71A617E0D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6202695"/>
              <a:ext cx="218117" cy="198112"/>
            </a:xfrm>
            <a:custGeom>
              <a:avLst/>
              <a:gdLst>
                <a:gd name="T0" fmla="*/ 0 w 395"/>
                <a:gd name="T1" fmla="*/ 137 h 372"/>
                <a:gd name="T2" fmla="*/ 0 w 395"/>
                <a:gd name="T3" fmla="*/ 348 h 372"/>
                <a:gd name="T4" fmla="*/ 50 w 395"/>
                <a:gd name="T5" fmla="*/ 372 h 372"/>
                <a:gd name="T6" fmla="*/ 222 w 395"/>
                <a:gd name="T7" fmla="*/ 372 h 372"/>
                <a:gd name="T8" fmla="*/ 260 w 395"/>
                <a:gd name="T9" fmla="*/ 261 h 372"/>
                <a:gd name="T10" fmla="*/ 296 w 395"/>
                <a:gd name="T11" fmla="*/ 174 h 372"/>
                <a:gd name="T12" fmla="*/ 371 w 395"/>
                <a:gd name="T13" fmla="*/ 50 h 372"/>
                <a:gd name="T14" fmla="*/ 395 w 395"/>
                <a:gd name="T15" fmla="*/ 12 h 372"/>
                <a:gd name="T16" fmla="*/ 395 w 395"/>
                <a:gd name="T17" fmla="*/ 0 h 372"/>
                <a:gd name="T18" fmla="*/ 272 w 395"/>
                <a:gd name="T19" fmla="*/ 62 h 372"/>
                <a:gd name="T20" fmla="*/ 222 w 395"/>
                <a:gd name="T21" fmla="*/ 112 h 372"/>
                <a:gd name="T22" fmla="*/ 50 w 395"/>
                <a:gd name="T23" fmla="*/ 124 h 372"/>
                <a:gd name="T24" fmla="*/ 50 w 395"/>
                <a:gd name="T25" fmla="*/ 124 h 372"/>
                <a:gd name="T26" fmla="*/ 0 w 395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5" h="372">
                  <a:moveTo>
                    <a:pt x="0" y="137"/>
                  </a:moveTo>
                  <a:lnTo>
                    <a:pt x="0" y="348"/>
                  </a:lnTo>
                  <a:lnTo>
                    <a:pt x="50" y="372"/>
                  </a:lnTo>
                  <a:lnTo>
                    <a:pt x="222" y="372"/>
                  </a:lnTo>
                  <a:lnTo>
                    <a:pt x="260" y="261"/>
                  </a:lnTo>
                  <a:lnTo>
                    <a:pt x="296" y="174"/>
                  </a:lnTo>
                  <a:lnTo>
                    <a:pt x="371" y="50"/>
                  </a:lnTo>
                  <a:lnTo>
                    <a:pt x="395" y="12"/>
                  </a:lnTo>
                  <a:lnTo>
                    <a:pt x="395" y="0"/>
                  </a:lnTo>
                  <a:lnTo>
                    <a:pt x="272" y="62"/>
                  </a:lnTo>
                  <a:lnTo>
                    <a:pt x="222" y="112"/>
                  </a:lnTo>
                  <a:lnTo>
                    <a:pt x="50" y="124"/>
                  </a:lnTo>
                  <a:lnTo>
                    <a:pt x="50" y="124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7" name="Freeform 198">
              <a:extLst>
                <a:ext uri="{FF2B5EF4-FFF2-40B4-BE49-F238E27FC236}">
                  <a16:creationId xmlns:a16="http://schemas.microsoft.com/office/drawing/2014/main" id="{EE1F94B3-E702-4236-8FD8-101697476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278" y="6343291"/>
              <a:ext cx="293026" cy="125684"/>
            </a:xfrm>
            <a:custGeom>
              <a:avLst/>
              <a:gdLst>
                <a:gd name="T0" fmla="*/ 161 w 531"/>
                <a:gd name="T1" fmla="*/ 0 h 236"/>
                <a:gd name="T2" fmla="*/ 73 w 531"/>
                <a:gd name="T3" fmla="*/ 24 h 236"/>
                <a:gd name="T4" fmla="*/ 50 w 531"/>
                <a:gd name="T5" fmla="*/ 50 h 236"/>
                <a:gd name="T6" fmla="*/ 0 w 531"/>
                <a:gd name="T7" fmla="*/ 74 h 236"/>
                <a:gd name="T8" fmla="*/ 24 w 531"/>
                <a:gd name="T9" fmla="*/ 136 h 236"/>
                <a:gd name="T10" fmla="*/ 50 w 531"/>
                <a:gd name="T11" fmla="*/ 199 h 236"/>
                <a:gd name="T12" fmla="*/ 123 w 531"/>
                <a:gd name="T13" fmla="*/ 236 h 236"/>
                <a:gd name="T14" fmla="*/ 197 w 531"/>
                <a:gd name="T15" fmla="*/ 236 h 236"/>
                <a:gd name="T16" fmla="*/ 345 w 531"/>
                <a:gd name="T17" fmla="*/ 173 h 236"/>
                <a:gd name="T18" fmla="*/ 531 w 531"/>
                <a:gd name="T19" fmla="*/ 37 h 236"/>
                <a:gd name="T20" fmla="*/ 357 w 531"/>
                <a:gd name="T21" fmla="*/ 124 h 236"/>
                <a:gd name="T22" fmla="*/ 234 w 531"/>
                <a:gd name="T23" fmla="*/ 149 h 236"/>
                <a:gd name="T24" fmla="*/ 147 w 531"/>
                <a:gd name="T25" fmla="*/ 112 h 236"/>
                <a:gd name="T26" fmla="*/ 147 w 531"/>
                <a:gd name="T27" fmla="*/ 62 h 236"/>
                <a:gd name="T28" fmla="*/ 161 w 531"/>
                <a:gd name="T29" fmla="*/ 62 h 236"/>
                <a:gd name="T30" fmla="*/ 161 w 531"/>
                <a:gd name="T31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6">
                  <a:moveTo>
                    <a:pt x="161" y="0"/>
                  </a:moveTo>
                  <a:lnTo>
                    <a:pt x="73" y="24"/>
                  </a:lnTo>
                  <a:lnTo>
                    <a:pt x="50" y="50"/>
                  </a:lnTo>
                  <a:lnTo>
                    <a:pt x="0" y="74"/>
                  </a:lnTo>
                  <a:lnTo>
                    <a:pt x="24" y="136"/>
                  </a:lnTo>
                  <a:lnTo>
                    <a:pt x="50" y="199"/>
                  </a:lnTo>
                  <a:lnTo>
                    <a:pt x="123" y="236"/>
                  </a:lnTo>
                  <a:lnTo>
                    <a:pt x="197" y="236"/>
                  </a:lnTo>
                  <a:lnTo>
                    <a:pt x="345" y="173"/>
                  </a:lnTo>
                  <a:lnTo>
                    <a:pt x="531" y="37"/>
                  </a:lnTo>
                  <a:lnTo>
                    <a:pt x="357" y="124"/>
                  </a:lnTo>
                  <a:lnTo>
                    <a:pt x="234" y="149"/>
                  </a:lnTo>
                  <a:lnTo>
                    <a:pt x="147" y="112"/>
                  </a:lnTo>
                  <a:lnTo>
                    <a:pt x="147" y="62"/>
                  </a:lnTo>
                  <a:lnTo>
                    <a:pt x="161" y="6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8" name="Freeform 199">
              <a:extLst>
                <a:ext uri="{FF2B5EF4-FFF2-40B4-BE49-F238E27FC236}">
                  <a16:creationId xmlns:a16="http://schemas.microsoft.com/office/drawing/2014/main" id="{2A9D8A92-E7A6-4C89-980F-573CC1D20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497" y="6143049"/>
              <a:ext cx="279807" cy="172549"/>
            </a:xfrm>
            <a:custGeom>
              <a:avLst/>
              <a:gdLst>
                <a:gd name="T0" fmla="*/ 507 w 507"/>
                <a:gd name="T1" fmla="*/ 296 h 322"/>
                <a:gd name="T2" fmla="*/ 420 w 507"/>
                <a:gd name="T3" fmla="*/ 310 h 322"/>
                <a:gd name="T4" fmla="*/ 309 w 507"/>
                <a:gd name="T5" fmla="*/ 322 h 322"/>
                <a:gd name="T6" fmla="*/ 172 w 507"/>
                <a:gd name="T7" fmla="*/ 322 h 322"/>
                <a:gd name="T8" fmla="*/ 61 w 507"/>
                <a:gd name="T9" fmla="*/ 260 h 322"/>
                <a:gd name="T10" fmla="*/ 12 w 507"/>
                <a:gd name="T11" fmla="*/ 198 h 322"/>
                <a:gd name="T12" fmla="*/ 0 w 507"/>
                <a:gd name="T13" fmla="*/ 111 h 322"/>
                <a:gd name="T14" fmla="*/ 12 w 507"/>
                <a:gd name="T15" fmla="*/ 36 h 322"/>
                <a:gd name="T16" fmla="*/ 74 w 507"/>
                <a:gd name="T17" fmla="*/ 0 h 322"/>
                <a:gd name="T18" fmla="*/ 160 w 507"/>
                <a:gd name="T19" fmla="*/ 0 h 322"/>
                <a:gd name="T20" fmla="*/ 160 w 507"/>
                <a:gd name="T21" fmla="*/ 111 h 322"/>
                <a:gd name="T22" fmla="*/ 172 w 507"/>
                <a:gd name="T23" fmla="*/ 198 h 322"/>
                <a:gd name="T24" fmla="*/ 222 w 507"/>
                <a:gd name="T25" fmla="*/ 235 h 322"/>
                <a:gd name="T26" fmla="*/ 283 w 507"/>
                <a:gd name="T27" fmla="*/ 272 h 322"/>
                <a:gd name="T28" fmla="*/ 358 w 507"/>
                <a:gd name="T29" fmla="*/ 285 h 322"/>
                <a:gd name="T30" fmla="*/ 358 w 507"/>
                <a:gd name="T31" fmla="*/ 285 h 322"/>
                <a:gd name="T32" fmla="*/ 507 w 507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7" h="322">
                  <a:moveTo>
                    <a:pt x="507" y="296"/>
                  </a:moveTo>
                  <a:lnTo>
                    <a:pt x="420" y="310"/>
                  </a:lnTo>
                  <a:lnTo>
                    <a:pt x="309" y="322"/>
                  </a:lnTo>
                  <a:lnTo>
                    <a:pt x="172" y="322"/>
                  </a:lnTo>
                  <a:lnTo>
                    <a:pt x="61" y="260"/>
                  </a:lnTo>
                  <a:lnTo>
                    <a:pt x="12" y="198"/>
                  </a:lnTo>
                  <a:lnTo>
                    <a:pt x="0" y="111"/>
                  </a:lnTo>
                  <a:lnTo>
                    <a:pt x="12" y="36"/>
                  </a:lnTo>
                  <a:lnTo>
                    <a:pt x="74" y="0"/>
                  </a:lnTo>
                  <a:lnTo>
                    <a:pt x="160" y="0"/>
                  </a:lnTo>
                  <a:lnTo>
                    <a:pt x="160" y="111"/>
                  </a:lnTo>
                  <a:lnTo>
                    <a:pt x="172" y="198"/>
                  </a:lnTo>
                  <a:lnTo>
                    <a:pt x="222" y="235"/>
                  </a:lnTo>
                  <a:lnTo>
                    <a:pt x="283" y="272"/>
                  </a:lnTo>
                  <a:lnTo>
                    <a:pt x="358" y="285"/>
                  </a:lnTo>
                  <a:lnTo>
                    <a:pt x="358" y="285"/>
                  </a:lnTo>
                  <a:lnTo>
                    <a:pt x="507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9" name="Freeform 201">
              <a:extLst>
                <a:ext uri="{FF2B5EF4-FFF2-40B4-BE49-F238E27FC236}">
                  <a16:creationId xmlns:a16="http://schemas.microsoft.com/office/drawing/2014/main" id="{34DE86F6-34AD-4A0A-9CA8-E8542B6A0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969" y="6143079"/>
              <a:ext cx="2310218" cy="600621"/>
            </a:xfrm>
            <a:custGeom>
              <a:avLst/>
              <a:gdLst>
                <a:gd name="T0" fmla="*/ 4195 w 4195"/>
                <a:gd name="T1" fmla="*/ 955 h 1129"/>
                <a:gd name="T2" fmla="*/ 666 w 4195"/>
                <a:gd name="T3" fmla="*/ 930 h 1129"/>
                <a:gd name="T4" fmla="*/ 456 w 4195"/>
                <a:gd name="T5" fmla="*/ 856 h 1129"/>
                <a:gd name="T6" fmla="*/ 321 w 4195"/>
                <a:gd name="T7" fmla="*/ 744 h 1129"/>
                <a:gd name="T8" fmla="*/ 271 w 4195"/>
                <a:gd name="T9" fmla="*/ 657 h 1129"/>
                <a:gd name="T10" fmla="*/ 234 w 4195"/>
                <a:gd name="T11" fmla="*/ 571 h 1129"/>
                <a:gd name="T12" fmla="*/ 222 w 4195"/>
                <a:gd name="T13" fmla="*/ 434 h 1129"/>
                <a:gd name="T14" fmla="*/ 271 w 4195"/>
                <a:gd name="T15" fmla="*/ 335 h 1129"/>
                <a:gd name="T16" fmla="*/ 321 w 4195"/>
                <a:gd name="T17" fmla="*/ 372 h 1129"/>
                <a:gd name="T18" fmla="*/ 481 w 4195"/>
                <a:gd name="T19" fmla="*/ 422 h 1129"/>
                <a:gd name="T20" fmla="*/ 604 w 4195"/>
                <a:gd name="T21" fmla="*/ 384 h 1129"/>
                <a:gd name="T22" fmla="*/ 666 w 4195"/>
                <a:gd name="T23" fmla="*/ 273 h 1129"/>
                <a:gd name="T24" fmla="*/ 629 w 4195"/>
                <a:gd name="T25" fmla="*/ 124 h 1129"/>
                <a:gd name="T26" fmla="*/ 580 w 4195"/>
                <a:gd name="T27" fmla="*/ 62 h 1129"/>
                <a:gd name="T28" fmla="*/ 505 w 4195"/>
                <a:gd name="T29" fmla="*/ 25 h 1129"/>
                <a:gd name="T30" fmla="*/ 418 w 4195"/>
                <a:gd name="T31" fmla="*/ 0 h 1129"/>
                <a:gd name="T32" fmla="*/ 295 w 4195"/>
                <a:gd name="T33" fmla="*/ 25 h 1129"/>
                <a:gd name="T34" fmla="*/ 210 w 4195"/>
                <a:gd name="T35" fmla="*/ 75 h 1129"/>
                <a:gd name="T36" fmla="*/ 97 w 4195"/>
                <a:gd name="T37" fmla="*/ 236 h 1129"/>
                <a:gd name="T38" fmla="*/ 24 w 4195"/>
                <a:gd name="T39" fmla="*/ 297 h 1129"/>
                <a:gd name="T40" fmla="*/ 0 w 4195"/>
                <a:gd name="T41" fmla="*/ 434 h 1129"/>
                <a:gd name="T42" fmla="*/ 0 w 4195"/>
                <a:gd name="T43" fmla="*/ 595 h 1129"/>
                <a:gd name="T44" fmla="*/ 123 w 4195"/>
                <a:gd name="T45" fmla="*/ 794 h 1129"/>
                <a:gd name="T46" fmla="*/ 271 w 4195"/>
                <a:gd name="T47" fmla="*/ 942 h 1129"/>
                <a:gd name="T48" fmla="*/ 394 w 4195"/>
                <a:gd name="T49" fmla="*/ 1018 h 1129"/>
                <a:gd name="T50" fmla="*/ 517 w 4195"/>
                <a:gd name="T51" fmla="*/ 1066 h 1129"/>
                <a:gd name="T52" fmla="*/ 629 w 4195"/>
                <a:gd name="T53" fmla="*/ 1092 h 1129"/>
                <a:gd name="T54" fmla="*/ 4195 w 4195"/>
                <a:gd name="T55" fmla="*/ 1092 h 1129"/>
                <a:gd name="T56" fmla="*/ 4195 w 4195"/>
                <a:gd name="T57" fmla="*/ 1129 h 1129"/>
                <a:gd name="T58" fmla="*/ 4195 w 4195"/>
                <a:gd name="T59" fmla="*/ 955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5" h="1129">
                  <a:moveTo>
                    <a:pt x="4195" y="955"/>
                  </a:moveTo>
                  <a:lnTo>
                    <a:pt x="666" y="930"/>
                  </a:lnTo>
                  <a:lnTo>
                    <a:pt x="456" y="856"/>
                  </a:lnTo>
                  <a:lnTo>
                    <a:pt x="321" y="744"/>
                  </a:lnTo>
                  <a:lnTo>
                    <a:pt x="271" y="657"/>
                  </a:lnTo>
                  <a:lnTo>
                    <a:pt x="234" y="571"/>
                  </a:lnTo>
                  <a:lnTo>
                    <a:pt x="222" y="434"/>
                  </a:lnTo>
                  <a:lnTo>
                    <a:pt x="271" y="335"/>
                  </a:lnTo>
                  <a:lnTo>
                    <a:pt x="321" y="372"/>
                  </a:lnTo>
                  <a:lnTo>
                    <a:pt x="481" y="422"/>
                  </a:lnTo>
                  <a:lnTo>
                    <a:pt x="604" y="384"/>
                  </a:lnTo>
                  <a:lnTo>
                    <a:pt x="666" y="273"/>
                  </a:lnTo>
                  <a:lnTo>
                    <a:pt x="629" y="124"/>
                  </a:lnTo>
                  <a:lnTo>
                    <a:pt x="580" y="62"/>
                  </a:lnTo>
                  <a:lnTo>
                    <a:pt x="505" y="25"/>
                  </a:lnTo>
                  <a:lnTo>
                    <a:pt x="418" y="0"/>
                  </a:lnTo>
                  <a:lnTo>
                    <a:pt x="295" y="25"/>
                  </a:lnTo>
                  <a:lnTo>
                    <a:pt x="210" y="75"/>
                  </a:lnTo>
                  <a:lnTo>
                    <a:pt x="97" y="236"/>
                  </a:lnTo>
                  <a:lnTo>
                    <a:pt x="24" y="297"/>
                  </a:lnTo>
                  <a:lnTo>
                    <a:pt x="0" y="434"/>
                  </a:lnTo>
                  <a:lnTo>
                    <a:pt x="0" y="595"/>
                  </a:lnTo>
                  <a:lnTo>
                    <a:pt x="123" y="794"/>
                  </a:lnTo>
                  <a:lnTo>
                    <a:pt x="271" y="942"/>
                  </a:lnTo>
                  <a:lnTo>
                    <a:pt x="394" y="1018"/>
                  </a:lnTo>
                  <a:lnTo>
                    <a:pt x="517" y="1066"/>
                  </a:lnTo>
                  <a:lnTo>
                    <a:pt x="629" y="1092"/>
                  </a:lnTo>
                  <a:lnTo>
                    <a:pt x="4195" y="1092"/>
                  </a:lnTo>
                  <a:lnTo>
                    <a:pt x="4195" y="1129"/>
                  </a:lnTo>
                  <a:lnTo>
                    <a:pt x="4195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6" name="Freeform 205">
              <a:extLst>
                <a:ext uri="{FF2B5EF4-FFF2-40B4-BE49-F238E27FC236}">
                  <a16:creationId xmlns:a16="http://schemas.microsoft.com/office/drawing/2014/main" id="{F34BA736-33FA-4F43-AE24-6A99C353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16" y="3436938"/>
              <a:ext cx="586511" cy="2746375"/>
            </a:xfrm>
            <a:custGeom>
              <a:avLst/>
              <a:gdLst>
                <a:gd name="T0" fmla="*/ 740 w 1061"/>
                <a:gd name="T1" fmla="*/ 4874 h 5160"/>
                <a:gd name="T2" fmla="*/ 740 w 1061"/>
                <a:gd name="T3" fmla="*/ 4936 h 5160"/>
                <a:gd name="T4" fmla="*/ 653 w 1061"/>
                <a:gd name="T5" fmla="*/ 4986 h 5160"/>
                <a:gd name="T6" fmla="*/ 604 w 1061"/>
                <a:gd name="T7" fmla="*/ 5011 h 5160"/>
                <a:gd name="T8" fmla="*/ 493 w 1061"/>
                <a:gd name="T9" fmla="*/ 4998 h 5160"/>
                <a:gd name="T10" fmla="*/ 406 w 1061"/>
                <a:gd name="T11" fmla="*/ 4936 h 5160"/>
                <a:gd name="T12" fmla="*/ 321 w 1061"/>
                <a:gd name="T13" fmla="*/ 4849 h 5160"/>
                <a:gd name="T14" fmla="*/ 247 w 1061"/>
                <a:gd name="T15" fmla="*/ 4749 h 5160"/>
                <a:gd name="T16" fmla="*/ 184 w 1061"/>
                <a:gd name="T17" fmla="*/ 4650 h 5160"/>
                <a:gd name="T18" fmla="*/ 184 w 1061"/>
                <a:gd name="T19" fmla="*/ 4539 h 5160"/>
                <a:gd name="T20" fmla="*/ 172 w 1061"/>
                <a:gd name="T21" fmla="*/ 0 h 5160"/>
                <a:gd name="T22" fmla="*/ 0 w 1061"/>
                <a:gd name="T23" fmla="*/ 0 h 5160"/>
                <a:gd name="T24" fmla="*/ 12 w 1061"/>
                <a:gd name="T25" fmla="*/ 4453 h 5160"/>
                <a:gd name="T26" fmla="*/ 49 w 1061"/>
                <a:gd name="T27" fmla="*/ 4737 h 5160"/>
                <a:gd name="T28" fmla="*/ 172 w 1061"/>
                <a:gd name="T29" fmla="*/ 4924 h 5160"/>
                <a:gd name="T30" fmla="*/ 271 w 1061"/>
                <a:gd name="T31" fmla="*/ 5047 h 5160"/>
                <a:gd name="T32" fmla="*/ 394 w 1061"/>
                <a:gd name="T33" fmla="*/ 5122 h 5160"/>
                <a:gd name="T34" fmla="*/ 580 w 1061"/>
                <a:gd name="T35" fmla="*/ 5160 h 5160"/>
                <a:gd name="T36" fmla="*/ 802 w 1061"/>
                <a:gd name="T37" fmla="*/ 5122 h 5160"/>
                <a:gd name="T38" fmla="*/ 974 w 1061"/>
                <a:gd name="T39" fmla="*/ 5011 h 5160"/>
                <a:gd name="T40" fmla="*/ 1037 w 1061"/>
                <a:gd name="T41" fmla="*/ 4900 h 5160"/>
                <a:gd name="T42" fmla="*/ 1061 w 1061"/>
                <a:gd name="T43" fmla="*/ 4763 h 5160"/>
                <a:gd name="T44" fmla="*/ 1012 w 1061"/>
                <a:gd name="T45" fmla="*/ 4638 h 5160"/>
                <a:gd name="T46" fmla="*/ 913 w 1061"/>
                <a:gd name="T47" fmla="*/ 4564 h 5160"/>
                <a:gd name="T48" fmla="*/ 776 w 1061"/>
                <a:gd name="T49" fmla="*/ 4552 h 5160"/>
                <a:gd name="T50" fmla="*/ 665 w 1061"/>
                <a:gd name="T51" fmla="*/ 4576 h 5160"/>
                <a:gd name="T52" fmla="*/ 629 w 1061"/>
                <a:gd name="T53" fmla="*/ 4676 h 5160"/>
                <a:gd name="T54" fmla="*/ 629 w 1061"/>
                <a:gd name="T55" fmla="*/ 4775 h 5160"/>
                <a:gd name="T56" fmla="*/ 665 w 1061"/>
                <a:gd name="T57" fmla="*/ 4825 h 5160"/>
                <a:gd name="T58" fmla="*/ 752 w 1061"/>
                <a:gd name="T59" fmla="*/ 4874 h 5160"/>
                <a:gd name="T60" fmla="*/ 752 w 1061"/>
                <a:gd name="T61" fmla="*/ 4874 h 5160"/>
                <a:gd name="T62" fmla="*/ 740 w 1061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1" h="5160">
                  <a:moveTo>
                    <a:pt x="740" y="4874"/>
                  </a:moveTo>
                  <a:lnTo>
                    <a:pt x="740" y="4936"/>
                  </a:lnTo>
                  <a:lnTo>
                    <a:pt x="653" y="4986"/>
                  </a:lnTo>
                  <a:lnTo>
                    <a:pt x="604" y="5011"/>
                  </a:lnTo>
                  <a:lnTo>
                    <a:pt x="493" y="4998"/>
                  </a:lnTo>
                  <a:lnTo>
                    <a:pt x="406" y="4936"/>
                  </a:lnTo>
                  <a:lnTo>
                    <a:pt x="321" y="4849"/>
                  </a:lnTo>
                  <a:lnTo>
                    <a:pt x="247" y="4749"/>
                  </a:lnTo>
                  <a:lnTo>
                    <a:pt x="184" y="4650"/>
                  </a:lnTo>
                  <a:lnTo>
                    <a:pt x="184" y="4539"/>
                  </a:lnTo>
                  <a:lnTo>
                    <a:pt x="172" y="0"/>
                  </a:lnTo>
                  <a:lnTo>
                    <a:pt x="0" y="0"/>
                  </a:lnTo>
                  <a:lnTo>
                    <a:pt x="12" y="4453"/>
                  </a:lnTo>
                  <a:lnTo>
                    <a:pt x="49" y="4737"/>
                  </a:lnTo>
                  <a:lnTo>
                    <a:pt x="172" y="4924"/>
                  </a:lnTo>
                  <a:lnTo>
                    <a:pt x="271" y="5047"/>
                  </a:lnTo>
                  <a:lnTo>
                    <a:pt x="394" y="5122"/>
                  </a:lnTo>
                  <a:lnTo>
                    <a:pt x="580" y="5160"/>
                  </a:lnTo>
                  <a:lnTo>
                    <a:pt x="802" y="5122"/>
                  </a:lnTo>
                  <a:lnTo>
                    <a:pt x="974" y="5011"/>
                  </a:lnTo>
                  <a:lnTo>
                    <a:pt x="1037" y="4900"/>
                  </a:lnTo>
                  <a:lnTo>
                    <a:pt x="1061" y="4763"/>
                  </a:lnTo>
                  <a:lnTo>
                    <a:pt x="1012" y="4638"/>
                  </a:lnTo>
                  <a:lnTo>
                    <a:pt x="913" y="4564"/>
                  </a:lnTo>
                  <a:lnTo>
                    <a:pt x="776" y="4552"/>
                  </a:lnTo>
                  <a:lnTo>
                    <a:pt x="665" y="4576"/>
                  </a:lnTo>
                  <a:lnTo>
                    <a:pt x="629" y="4676"/>
                  </a:lnTo>
                  <a:lnTo>
                    <a:pt x="629" y="4775"/>
                  </a:lnTo>
                  <a:lnTo>
                    <a:pt x="665" y="4825"/>
                  </a:lnTo>
                  <a:lnTo>
                    <a:pt x="752" y="4874"/>
                  </a:lnTo>
                  <a:lnTo>
                    <a:pt x="752" y="4874"/>
                  </a:lnTo>
                  <a:lnTo>
                    <a:pt x="740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02B2FD18-6BBA-4F46-8A72-C20401B2E21F}"/>
              </a:ext>
            </a:extLst>
          </p:cNvPr>
          <p:cNvGrpSpPr/>
          <p:nvPr/>
        </p:nvGrpSpPr>
        <p:grpSpPr>
          <a:xfrm>
            <a:off x="6993002" y="44883"/>
            <a:ext cx="2114509" cy="2480072"/>
            <a:chOff x="6089610" y="114300"/>
            <a:chExt cx="2819345" cy="3306763"/>
          </a:xfrm>
        </p:grpSpPr>
        <p:sp>
          <p:nvSpPr>
            <p:cNvPr id="90" name="Freeform 210">
              <a:extLst>
                <a:ext uri="{FF2B5EF4-FFF2-40B4-BE49-F238E27FC236}">
                  <a16:creationId xmlns:a16="http://schemas.microsoft.com/office/drawing/2014/main" id="{064B41DE-EC21-4C1B-9A13-46E3174D4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095" y="146171"/>
              <a:ext cx="295428" cy="302493"/>
            </a:xfrm>
            <a:custGeom>
              <a:avLst/>
              <a:gdLst>
                <a:gd name="T0" fmla="*/ 0 w 537"/>
                <a:gd name="T1" fmla="*/ 558 h 569"/>
                <a:gd name="T2" fmla="*/ 108 w 537"/>
                <a:gd name="T3" fmla="*/ 433 h 569"/>
                <a:gd name="T4" fmla="*/ 183 w 537"/>
                <a:gd name="T5" fmla="*/ 334 h 569"/>
                <a:gd name="T6" fmla="*/ 256 w 537"/>
                <a:gd name="T7" fmla="*/ 198 h 569"/>
                <a:gd name="T8" fmla="*/ 305 w 537"/>
                <a:gd name="T9" fmla="*/ 111 h 569"/>
                <a:gd name="T10" fmla="*/ 329 w 537"/>
                <a:gd name="T11" fmla="*/ 23 h 569"/>
                <a:gd name="T12" fmla="*/ 342 w 537"/>
                <a:gd name="T13" fmla="*/ 0 h 569"/>
                <a:gd name="T14" fmla="*/ 537 w 537"/>
                <a:gd name="T15" fmla="*/ 0 h 569"/>
                <a:gd name="T16" fmla="*/ 537 w 537"/>
                <a:gd name="T17" fmla="*/ 73 h 569"/>
                <a:gd name="T18" fmla="*/ 537 w 537"/>
                <a:gd name="T19" fmla="*/ 135 h 569"/>
                <a:gd name="T20" fmla="*/ 537 w 537"/>
                <a:gd name="T21" fmla="*/ 198 h 569"/>
                <a:gd name="T22" fmla="*/ 500 w 537"/>
                <a:gd name="T23" fmla="*/ 247 h 569"/>
                <a:gd name="T24" fmla="*/ 427 w 537"/>
                <a:gd name="T25" fmla="*/ 284 h 569"/>
                <a:gd name="T26" fmla="*/ 305 w 537"/>
                <a:gd name="T27" fmla="*/ 347 h 569"/>
                <a:gd name="T28" fmla="*/ 207 w 537"/>
                <a:gd name="T29" fmla="*/ 409 h 569"/>
                <a:gd name="T30" fmla="*/ 121 w 537"/>
                <a:gd name="T31" fmla="*/ 496 h 569"/>
                <a:gd name="T32" fmla="*/ 11 w 537"/>
                <a:gd name="T33" fmla="*/ 569 h 569"/>
                <a:gd name="T34" fmla="*/ 11 w 537"/>
                <a:gd name="T35" fmla="*/ 569 h 569"/>
                <a:gd name="T36" fmla="*/ 0 w 537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569">
                  <a:moveTo>
                    <a:pt x="0" y="558"/>
                  </a:moveTo>
                  <a:lnTo>
                    <a:pt x="108" y="433"/>
                  </a:lnTo>
                  <a:lnTo>
                    <a:pt x="183" y="334"/>
                  </a:lnTo>
                  <a:lnTo>
                    <a:pt x="256" y="198"/>
                  </a:lnTo>
                  <a:lnTo>
                    <a:pt x="305" y="111"/>
                  </a:lnTo>
                  <a:lnTo>
                    <a:pt x="329" y="23"/>
                  </a:lnTo>
                  <a:lnTo>
                    <a:pt x="342" y="0"/>
                  </a:lnTo>
                  <a:lnTo>
                    <a:pt x="537" y="0"/>
                  </a:lnTo>
                  <a:lnTo>
                    <a:pt x="537" y="73"/>
                  </a:lnTo>
                  <a:lnTo>
                    <a:pt x="537" y="135"/>
                  </a:lnTo>
                  <a:lnTo>
                    <a:pt x="537" y="198"/>
                  </a:lnTo>
                  <a:lnTo>
                    <a:pt x="500" y="247"/>
                  </a:lnTo>
                  <a:lnTo>
                    <a:pt x="427" y="284"/>
                  </a:lnTo>
                  <a:lnTo>
                    <a:pt x="305" y="347"/>
                  </a:lnTo>
                  <a:lnTo>
                    <a:pt x="207" y="409"/>
                  </a:lnTo>
                  <a:lnTo>
                    <a:pt x="121" y="496"/>
                  </a:lnTo>
                  <a:lnTo>
                    <a:pt x="11" y="569"/>
                  </a:lnTo>
                  <a:lnTo>
                    <a:pt x="11" y="569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1" name="Freeform 211">
              <a:extLst>
                <a:ext uri="{FF2B5EF4-FFF2-40B4-BE49-F238E27FC236}">
                  <a16:creationId xmlns:a16="http://schemas.microsoft.com/office/drawing/2014/main" id="{99F23624-1143-44BE-99E1-B83FBFE64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3293" y="126999"/>
              <a:ext cx="154328" cy="296102"/>
            </a:xfrm>
            <a:custGeom>
              <a:avLst/>
              <a:gdLst>
                <a:gd name="T0" fmla="*/ 97 w 280"/>
                <a:gd name="T1" fmla="*/ 558 h 558"/>
                <a:gd name="T2" fmla="*/ 244 w 280"/>
                <a:gd name="T3" fmla="*/ 322 h 558"/>
                <a:gd name="T4" fmla="*/ 280 w 280"/>
                <a:gd name="T5" fmla="*/ 210 h 558"/>
                <a:gd name="T6" fmla="*/ 280 w 280"/>
                <a:gd name="T7" fmla="*/ 99 h 558"/>
                <a:gd name="T8" fmla="*/ 232 w 280"/>
                <a:gd name="T9" fmla="*/ 24 h 558"/>
                <a:gd name="T10" fmla="*/ 146 w 280"/>
                <a:gd name="T11" fmla="*/ 0 h 558"/>
                <a:gd name="T12" fmla="*/ 73 w 280"/>
                <a:gd name="T13" fmla="*/ 24 h 558"/>
                <a:gd name="T14" fmla="*/ 24 w 280"/>
                <a:gd name="T15" fmla="*/ 73 h 558"/>
                <a:gd name="T16" fmla="*/ 0 w 280"/>
                <a:gd name="T17" fmla="*/ 137 h 558"/>
                <a:gd name="T18" fmla="*/ 85 w 280"/>
                <a:gd name="T19" fmla="*/ 123 h 558"/>
                <a:gd name="T20" fmla="*/ 158 w 280"/>
                <a:gd name="T21" fmla="*/ 173 h 558"/>
                <a:gd name="T22" fmla="*/ 183 w 280"/>
                <a:gd name="T23" fmla="*/ 236 h 558"/>
                <a:gd name="T24" fmla="*/ 146 w 280"/>
                <a:gd name="T25" fmla="*/ 383 h 558"/>
                <a:gd name="T26" fmla="*/ 170 w 280"/>
                <a:gd name="T27" fmla="*/ 372 h 558"/>
                <a:gd name="T28" fmla="*/ 97 w 280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558">
                  <a:moveTo>
                    <a:pt x="97" y="558"/>
                  </a:moveTo>
                  <a:lnTo>
                    <a:pt x="244" y="322"/>
                  </a:lnTo>
                  <a:lnTo>
                    <a:pt x="280" y="210"/>
                  </a:lnTo>
                  <a:lnTo>
                    <a:pt x="280" y="99"/>
                  </a:lnTo>
                  <a:lnTo>
                    <a:pt x="232" y="24"/>
                  </a:lnTo>
                  <a:lnTo>
                    <a:pt x="146" y="0"/>
                  </a:lnTo>
                  <a:lnTo>
                    <a:pt x="73" y="24"/>
                  </a:lnTo>
                  <a:lnTo>
                    <a:pt x="24" y="73"/>
                  </a:lnTo>
                  <a:lnTo>
                    <a:pt x="0" y="137"/>
                  </a:lnTo>
                  <a:lnTo>
                    <a:pt x="85" y="123"/>
                  </a:lnTo>
                  <a:lnTo>
                    <a:pt x="158" y="173"/>
                  </a:lnTo>
                  <a:lnTo>
                    <a:pt x="183" y="236"/>
                  </a:lnTo>
                  <a:lnTo>
                    <a:pt x="146" y="383"/>
                  </a:lnTo>
                  <a:lnTo>
                    <a:pt x="170" y="372"/>
                  </a:lnTo>
                  <a:lnTo>
                    <a:pt x="97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2" name="Freeform 212">
              <a:extLst>
                <a:ext uri="{FF2B5EF4-FFF2-40B4-BE49-F238E27FC236}">
                  <a16:creationId xmlns:a16="http://schemas.microsoft.com/office/drawing/2014/main" id="{F478AD69-68C5-4AA6-ADF7-A7FA9C280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305" y="139780"/>
              <a:ext cx="169761" cy="283321"/>
            </a:xfrm>
            <a:custGeom>
              <a:avLst/>
              <a:gdLst>
                <a:gd name="T0" fmla="*/ 282 w 306"/>
                <a:gd name="T1" fmla="*/ 533 h 533"/>
                <a:gd name="T2" fmla="*/ 306 w 306"/>
                <a:gd name="T3" fmla="*/ 260 h 533"/>
                <a:gd name="T4" fmla="*/ 269 w 306"/>
                <a:gd name="T5" fmla="*/ 124 h 533"/>
                <a:gd name="T6" fmla="*/ 184 w 306"/>
                <a:gd name="T7" fmla="*/ 36 h 533"/>
                <a:gd name="T8" fmla="*/ 110 w 306"/>
                <a:gd name="T9" fmla="*/ 0 h 533"/>
                <a:gd name="T10" fmla="*/ 12 w 306"/>
                <a:gd name="T11" fmla="*/ 24 h 533"/>
                <a:gd name="T12" fmla="*/ 0 w 306"/>
                <a:gd name="T13" fmla="*/ 61 h 533"/>
                <a:gd name="T14" fmla="*/ 0 w 306"/>
                <a:gd name="T15" fmla="*/ 173 h 533"/>
                <a:gd name="T16" fmla="*/ 122 w 306"/>
                <a:gd name="T17" fmla="*/ 161 h 533"/>
                <a:gd name="T18" fmla="*/ 172 w 306"/>
                <a:gd name="T19" fmla="*/ 185 h 533"/>
                <a:gd name="T20" fmla="*/ 245 w 306"/>
                <a:gd name="T21" fmla="*/ 223 h 533"/>
                <a:gd name="T22" fmla="*/ 257 w 306"/>
                <a:gd name="T23" fmla="*/ 260 h 533"/>
                <a:gd name="T24" fmla="*/ 282 w 306"/>
                <a:gd name="T25" fmla="*/ 359 h 533"/>
                <a:gd name="T26" fmla="*/ 282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82" y="533"/>
                  </a:moveTo>
                  <a:lnTo>
                    <a:pt x="306" y="260"/>
                  </a:lnTo>
                  <a:lnTo>
                    <a:pt x="269" y="124"/>
                  </a:lnTo>
                  <a:lnTo>
                    <a:pt x="184" y="36"/>
                  </a:lnTo>
                  <a:lnTo>
                    <a:pt x="110" y="0"/>
                  </a:lnTo>
                  <a:lnTo>
                    <a:pt x="12" y="24"/>
                  </a:lnTo>
                  <a:lnTo>
                    <a:pt x="0" y="61"/>
                  </a:lnTo>
                  <a:lnTo>
                    <a:pt x="0" y="173"/>
                  </a:lnTo>
                  <a:lnTo>
                    <a:pt x="122" y="161"/>
                  </a:lnTo>
                  <a:lnTo>
                    <a:pt x="172" y="185"/>
                  </a:lnTo>
                  <a:lnTo>
                    <a:pt x="245" y="223"/>
                  </a:lnTo>
                  <a:lnTo>
                    <a:pt x="257" y="260"/>
                  </a:lnTo>
                  <a:lnTo>
                    <a:pt x="282" y="359"/>
                  </a:lnTo>
                  <a:lnTo>
                    <a:pt x="282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3" name="Freeform 213">
              <a:extLst>
                <a:ext uri="{FF2B5EF4-FFF2-40B4-BE49-F238E27FC236}">
                  <a16:creationId xmlns:a16="http://schemas.microsoft.com/office/drawing/2014/main" id="{008CAEEB-0803-4CBB-9D10-85FFDEFE0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422" y="457185"/>
              <a:ext cx="216059" cy="198112"/>
            </a:xfrm>
            <a:custGeom>
              <a:avLst/>
              <a:gdLst>
                <a:gd name="T0" fmla="*/ 390 w 390"/>
                <a:gd name="T1" fmla="*/ 235 h 372"/>
                <a:gd name="T2" fmla="*/ 390 w 390"/>
                <a:gd name="T3" fmla="*/ 24 h 372"/>
                <a:gd name="T4" fmla="*/ 342 w 390"/>
                <a:gd name="T5" fmla="*/ 0 h 372"/>
                <a:gd name="T6" fmla="*/ 171 w 390"/>
                <a:gd name="T7" fmla="*/ 0 h 372"/>
                <a:gd name="T8" fmla="*/ 134 w 390"/>
                <a:gd name="T9" fmla="*/ 111 h 372"/>
                <a:gd name="T10" fmla="*/ 97 w 390"/>
                <a:gd name="T11" fmla="*/ 197 h 372"/>
                <a:gd name="T12" fmla="*/ 23 w 390"/>
                <a:gd name="T13" fmla="*/ 322 h 372"/>
                <a:gd name="T14" fmla="*/ 0 w 390"/>
                <a:gd name="T15" fmla="*/ 360 h 372"/>
                <a:gd name="T16" fmla="*/ 0 w 390"/>
                <a:gd name="T17" fmla="*/ 372 h 372"/>
                <a:gd name="T18" fmla="*/ 121 w 390"/>
                <a:gd name="T19" fmla="*/ 310 h 372"/>
                <a:gd name="T20" fmla="*/ 171 w 390"/>
                <a:gd name="T21" fmla="*/ 260 h 372"/>
                <a:gd name="T22" fmla="*/ 342 w 390"/>
                <a:gd name="T23" fmla="*/ 247 h 372"/>
                <a:gd name="T24" fmla="*/ 342 w 390"/>
                <a:gd name="T25" fmla="*/ 247 h 372"/>
                <a:gd name="T26" fmla="*/ 390 w 390"/>
                <a:gd name="T27" fmla="*/ 23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372">
                  <a:moveTo>
                    <a:pt x="390" y="235"/>
                  </a:moveTo>
                  <a:lnTo>
                    <a:pt x="390" y="24"/>
                  </a:lnTo>
                  <a:lnTo>
                    <a:pt x="342" y="0"/>
                  </a:lnTo>
                  <a:lnTo>
                    <a:pt x="171" y="0"/>
                  </a:lnTo>
                  <a:lnTo>
                    <a:pt x="134" y="111"/>
                  </a:lnTo>
                  <a:lnTo>
                    <a:pt x="97" y="197"/>
                  </a:lnTo>
                  <a:lnTo>
                    <a:pt x="23" y="322"/>
                  </a:lnTo>
                  <a:lnTo>
                    <a:pt x="0" y="360"/>
                  </a:lnTo>
                  <a:lnTo>
                    <a:pt x="0" y="372"/>
                  </a:lnTo>
                  <a:lnTo>
                    <a:pt x="121" y="310"/>
                  </a:lnTo>
                  <a:lnTo>
                    <a:pt x="171" y="260"/>
                  </a:lnTo>
                  <a:lnTo>
                    <a:pt x="342" y="247"/>
                  </a:lnTo>
                  <a:lnTo>
                    <a:pt x="342" y="247"/>
                  </a:lnTo>
                  <a:lnTo>
                    <a:pt x="390" y="23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4" name="Freeform 214">
              <a:extLst>
                <a:ext uri="{FF2B5EF4-FFF2-40B4-BE49-F238E27FC236}">
                  <a16:creationId xmlns:a16="http://schemas.microsoft.com/office/drawing/2014/main" id="{AA415F63-8D83-4BF6-9ED0-7C8B28BEB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389018"/>
              <a:ext cx="291018" cy="125684"/>
            </a:xfrm>
            <a:custGeom>
              <a:avLst/>
              <a:gdLst>
                <a:gd name="T0" fmla="*/ 367 w 526"/>
                <a:gd name="T1" fmla="*/ 237 h 237"/>
                <a:gd name="T2" fmla="*/ 453 w 526"/>
                <a:gd name="T3" fmla="*/ 213 h 237"/>
                <a:gd name="T4" fmla="*/ 477 w 526"/>
                <a:gd name="T5" fmla="*/ 187 h 237"/>
                <a:gd name="T6" fmla="*/ 526 w 526"/>
                <a:gd name="T7" fmla="*/ 163 h 237"/>
                <a:gd name="T8" fmla="*/ 501 w 526"/>
                <a:gd name="T9" fmla="*/ 100 h 237"/>
                <a:gd name="T10" fmla="*/ 477 w 526"/>
                <a:gd name="T11" fmla="*/ 38 h 237"/>
                <a:gd name="T12" fmla="*/ 404 w 526"/>
                <a:gd name="T13" fmla="*/ 0 h 237"/>
                <a:gd name="T14" fmla="*/ 330 w 526"/>
                <a:gd name="T15" fmla="*/ 0 h 237"/>
                <a:gd name="T16" fmla="*/ 183 w 526"/>
                <a:gd name="T17" fmla="*/ 64 h 237"/>
                <a:gd name="T18" fmla="*/ 0 w 526"/>
                <a:gd name="T19" fmla="*/ 199 h 237"/>
                <a:gd name="T20" fmla="*/ 171 w 526"/>
                <a:gd name="T21" fmla="*/ 113 h 237"/>
                <a:gd name="T22" fmla="*/ 294 w 526"/>
                <a:gd name="T23" fmla="*/ 88 h 237"/>
                <a:gd name="T24" fmla="*/ 379 w 526"/>
                <a:gd name="T25" fmla="*/ 125 h 237"/>
                <a:gd name="T26" fmla="*/ 379 w 526"/>
                <a:gd name="T27" fmla="*/ 175 h 237"/>
                <a:gd name="T28" fmla="*/ 367 w 526"/>
                <a:gd name="T29" fmla="*/ 175 h 237"/>
                <a:gd name="T30" fmla="*/ 367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367" y="237"/>
                  </a:moveTo>
                  <a:lnTo>
                    <a:pt x="453" y="213"/>
                  </a:lnTo>
                  <a:lnTo>
                    <a:pt x="477" y="187"/>
                  </a:lnTo>
                  <a:lnTo>
                    <a:pt x="526" y="163"/>
                  </a:lnTo>
                  <a:lnTo>
                    <a:pt x="501" y="100"/>
                  </a:lnTo>
                  <a:lnTo>
                    <a:pt x="477" y="38"/>
                  </a:lnTo>
                  <a:lnTo>
                    <a:pt x="404" y="0"/>
                  </a:lnTo>
                  <a:lnTo>
                    <a:pt x="330" y="0"/>
                  </a:lnTo>
                  <a:lnTo>
                    <a:pt x="183" y="64"/>
                  </a:lnTo>
                  <a:lnTo>
                    <a:pt x="0" y="199"/>
                  </a:lnTo>
                  <a:lnTo>
                    <a:pt x="171" y="113"/>
                  </a:lnTo>
                  <a:lnTo>
                    <a:pt x="294" y="88"/>
                  </a:lnTo>
                  <a:lnTo>
                    <a:pt x="379" y="125"/>
                  </a:lnTo>
                  <a:lnTo>
                    <a:pt x="379" y="175"/>
                  </a:lnTo>
                  <a:lnTo>
                    <a:pt x="367" y="175"/>
                  </a:lnTo>
                  <a:lnTo>
                    <a:pt x="367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5" name="Freeform 215">
              <a:extLst>
                <a:ext uri="{FF2B5EF4-FFF2-40B4-BE49-F238E27FC236}">
                  <a16:creationId xmlns:a16="http://schemas.microsoft.com/office/drawing/2014/main" id="{11696CC0-971B-4C3E-AF75-388CC53A8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542394"/>
              <a:ext cx="277790" cy="170419"/>
            </a:xfrm>
            <a:custGeom>
              <a:avLst/>
              <a:gdLst>
                <a:gd name="T0" fmla="*/ 0 w 502"/>
                <a:gd name="T1" fmla="*/ 26 h 323"/>
                <a:gd name="T2" fmla="*/ 86 w 502"/>
                <a:gd name="T3" fmla="*/ 12 h 323"/>
                <a:gd name="T4" fmla="*/ 197 w 502"/>
                <a:gd name="T5" fmla="*/ 0 h 323"/>
                <a:gd name="T6" fmla="*/ 331 w 502"/>
                <a:gd name="T7" fmla="*/ 0 h 323"/>
                <a:gd name="T8" fmla="*/ 441 w 502"/>
                <a:gd name="T9" fmla="*/ 63 h 323"/>
                <a:gd name="T10" fmla="*/ 490 w 502"/>
                <a:gd name="T11" fmla="*/ 125 h 323"/>
                <a:gd name="T12" fmla="*/ 502 w 502"/>
                <a:gd name="T13" fmla="*/ 212 h 323"/>
                <a:gd name="T14" fmla="*/ 490 w 502"/>
                <a:gd name="T15" fmla="*/ 286 h 323"/>
                <a:gd name="T16" fmla="*/ 429 w 502"/>
                <a:gd name="T17" fmla="*/ 323 h 323"/>
                <a:gd name="T18" fmla="*/ 343 w 502"/>
                <a:gd name="T19" fmla="*/ 323 h 323"/>
                <a:gd name="T20" fmla="*/ 343 w 502"/>
                <a:gd name="T21" fmla="*/ 212 h 323"/>
                <a:gd name="T22" fmla="*/ 331 w 502"/>
                <a:gd name="T23" fmla="*/ 125 h 323"/>
                <a:gd name="T24" fmla="*/ 282 w 502"/>
                <a:gd name="T25" fmla="*/ 87 h 323"/>
                <a:gd name="T26" fmla="*/ 221 w 502"/>
                <a:gd name="T27" fmla="*/ 50 h 323"/>
                <a:gd name="T28" fmla="*/ 148 w 502"/>
                <a:gd name="T29" fmla="*/ 37 h 323"/>
                <a:gd name="T30" fmla="*/ 148 w 502"/>
                <a:gd name="T31" fmla="*/ 37 h 323"/>
                <a:gd name="T32" fmla="*/ 0 w 502"/>
                <a:gd name="T33" fmla="*/ 2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3">
                  <a:moveTo>
                    <a:pt x="0" y="26"/>
                  </a:moveTo>
                  <a:lnTo>
                    <a:pt x="86" y="12"/>
                  </a:lnTo>
                  <a:lnTo>
                    <a:pt x="197" y="0"/>
                  </a:lnTo>
                  <a:lnTo>
                    <a:pt x="331" y="0"/>
                  </a:lnTo>
                  <a:lnTo>
                    <a:pt x="441" y="63"/>
                  </a:lnTo>
                  <a:lnTo>
                    <a:pt x="490" y="125"/>
                  </a:lnTo>
                  <a:lnTo>
                    <a:pt x="502" y="212"/>
                  </a:lnTo>
                  <a:lnTo>
                    <a:pt x="490" y="286"/>
                  </a:lnTo>
                  <a:lnTo>
                    <a:pt x="429" y="323"/>
                  </a:lnTo>
                  <a:lnTo>
                    <a:pt x="343" y="323"/>
                  </a:lnTo>
                  <a:lnTo>
                    <a:pt x="343" y="212"/>
                  </a:lnTo>
                  <a:lnTo>
                    <a:pt x="331" y="125"/>
                  </a:lnTo>
                  <a:lnTo>
                    <a:pt x="282" y="87"/>
                  </a:lnTo>
                  <a:lnTo>
                    <a:pt x="221" y="50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6" name="Freeform 217">
              <a:extLst>
                <a:ext uri="{FF2B5EF4-FFF2-40B4-BE49-F238E27FC236}">
                  <a16:creationId xmlns:a16="http://schemas.microsoft.com/office/drawing/2014/main" id="{86D1FF0B-C065-49F0-A343-9AD136787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610" y="114300"/>
              <a:ext cx="2291800" cy="601004"/>
            </a:xfrm>
            <a:custGeom>
              <a:avLst/>
              <a:gdLst>
                <a:gd name="T0" fmla="*/ 0 w 4162"/>
                <a:gd name="T1" fmla="*/ 173 h 1128"/>
                <a:gd name="T2" fmla="*/ 3500 w 4162"/>
                <a:gd name="T3" fmla="*/ 199 h 1128"/>
                <a:gd name="T4" fmla="*/ 3707 w 4162"/>
                <a:gd name="T5" fmla="*/ 272 h 1128"/>
                <a:gd name="T6" fmla="*/ 3843 w 4162"/>
                <a:gd name="T7" fmla="*/ 384 h 1128"/>
                <a:gd name="T8" fmla="*/ 3892 w 4162"/>
                <a:gd name="T9" fmla="*/ 471 h 1128"/>
                <a:gd name="T10" fmla="*/ 3928 w 4162"/>
                <a:gd name="T11" fmla="*/ 558 h 1128"/>
                <a:gd name="T12" fmla="*/ 3940 w 4162"/>
                <a:gd name="T13" fmla="*/ 695 h 1128"/>
                <a:gd name="T14" fmla="*/ 3892 w 4162"/>
                <a:gd name="T15" fmla="*/ 794 h 1128"/>
                <a:gd name="T16" fmla="*/ 3843 w 4162"/>
                <a:gd name="T17" fmla="*/ 757 h 1128"/>
                <a:gd name="T18" fmla="*/ 3684 w 4162"/>
                <a:gd name="T19" fmla="*/ 707 h 1128"/>
                <a:gd name="T20" fmla="*/ 3562 w 4162"/>
                <a:gd name="T21" fmla="*/ 745 h 1128"/>
                <a:gd name="T22" fmla="*/ 3500 w 4162"/>
                <a:gd name="T23" fmla="*/ 856 h 1128"/>
                <a:gd name="T24" fmla="*/ 3536 w 4162"/>
                <a:gd name="T25" fmla="*/ 1005 h 1128"/>
                <a:gd name="T26" fmla="*/ 3586 w 4162"/>
                <a:gd name="T27" fmla="*/ 1067 h 1128"/>
                <a:gd name="T28" fmla="*/ 3660 w 4162"/>
                <a:gd name="T29" fmla="*/ 1104 h 1128"/>
                <a:gd name="T30" fmla="*/ 3745 w 4162"/>
                <a:gd name="T31" fmla="*/ 1128 h 1128"/>
                <a:gd name="T32" fmla="*/ 3867 w 4162"/>
                <a:gd name="T33" fmla="*/ 1104 h 1128"/>
                <a:gd name="T34" fmla="*/ 3953 w 4162"/>
                <a:gd name="T35" fmla="*/ 1055 h 1128"/>
                <a:gd name="T36" fmla="*/ 4063 w 4162"/>
                <a:gd name="T37" fmla="*/ 892 h 1128"/>
                <a:gd name="T38" fmla="*/ 4136 w 4162"/>
                <a:gd name="T39" fmla="*/ 831 h 1128"/>
                <a:gd name="T40" fmla="*/ 4162 w 4162"/>
                <a:gd name="T41" fmla="*/ 695 h 1128"/>
                <a:gd name="T42" fmla="*/ 4162 w 4162"/>
                <a:gd name="T43" fmla="*/ 533 h 1128"/>
                <a:gd name="T44" fmla="*/ 4038 w 4162"/>
                <a:gd name="T45" fmla="*/ 334 h 1128"/>
                <a:gd name="T46" fmla="*/ 3892 w 4162"/>
                <a:gd name="T47" fmla="*/ 185 h 1128"/>
                <a:gd name="T48" fmla="*/ 3770 w 4162"/>
                <a:gd name="T49" fmla="*/ 111 h 1128"/>
                <a:gd name="T50" fmla="*/ 3647 w 4162"/>
                <a:gd name="T51" fmla="*/ 62 h 1128"/>
                <a:gd name="T52" fmla="*/ 3536 w 4162"/>
                <a:gd name="T53" fmla="*/ 36 h 1128"/>
                <a:gd name="T54" fmla="*/ 0 w 4162"/>
                <a:gd name="T55" fmla="*/ 36 h 1128"/>
                <a:gd name="T56" fmla="*/ 0 w 4162"/>
                <a:gd name="T57" fmla="*/ 0 h 1128"/>
                <a:gd name="T58" fmla="*/ 0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0" y="173"/>
                  </a:moveTo>
                  <a:lnTo>
                    <a:pt x="3500" y="199"/>
                  </a:lnTo>
                  <a:lnTo>
                    <a:pt x="3707" y="272"/>
                  </a:lnTo>
                  <a:lnTo>
                    <a:pt x="3843" y="384"/>
                  </a:lnTo>
                  <a:lnTo>
                    <a:pt x="3892" y="471"/>
                  </a:lnTo>
                  <a:lnTo>
                    <a:pt x="3928" y="558"/>
                  </a:lnTo>
                  <a:lnTo>
                    <a:pt x="3940" y="695"/>
                  </a:lnTo>
                  <a:lnTo>
                    <a:pt x="3892" y="794"/>
                  </a:lnTo>
                  <a:lnTo>
                    <a:pt x="3843" y="757"/>
                  </a:lnTo>
                  <a:lnTo>
                    <a:pt x="3684" y="707"/>
                  </a:lnTo>
                  <a:lnTo>
                    <a:pt x="3562" y="745"/>
                  </a:lnTo>
                  <a:lnTo>
                    <a:pt x="3500" y="856"/>
                  </a:lnTo>
                  <a:lnTo>
                    <a:pt x="3536" y="1005"/>
                  </a:lnTo>
                  <a:lnTo>
                    <a:pt x="3586" y="1067"/>
                  </a:lnTo>
                  <a:lnTo>
                    <a:pt x="3660" y="1104"/>
                  </a:lnTo>
                  <a:lnTo>
                    <a:pt x="3745" y="1128"/>
                  </a:lnTo>
                  <a:lnTo>
                    <a:pt x="3867" y="1104"/>
                  </a:lnTo>
                  <a:lnTo>
                    <a:pt x="3953" y="1055"/>
                  </a:lnTo>
                  <a:lnTo>
                    <a:pt x="4063" y="892"/>
                  </a:lnTo>
                  <a:lnTo>
                    <a:pt x="4136" y="831"/>
                  </a:lnTo>
                  <a:lnTo>
                    <a:pt x="4162" y="695"/>
                  </a:lnTo>
                  <a:lnTo>
                    <a:pt x="4162" y="533"/>
                  </a:lnTo>
                  <a:lnTo>
                    <a:pt x="4038" y="334"/>
                  </a:lnTo>
                  <a:lnTo>
                    <a:pt x="3892" y="185"/>
                  </a:lnTo>
                  <a:lnTo>
                    <a:pt x="3770" y="111"/>
                  </a:lnTo>
                  <a:lnTo>
                    <a:pt x="3647" y="62"/>
                  </a:lnTo>
                  <a:lnTo>
                    <a:pt x="3536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3" name="Freeform 221">
              <a:extLst>
                <a:ext uri="{FF2B5EF4-FFF2-40B4-BE49-F238E27FC236}">
                  <a16:creationId xmlns:a16="http://schemas.microsoft.com/office/drawing/2014/main" id="{98B03277-79D3-44F6-9DAC-C1B9C9685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6938" y="674688"/>
              <a:ext cx="578559" cy="2746375"/>
            </a:xfrm>
            <a:custGeom>
              <a:avLst/>
              <a:gdLst>
                <a:gd name="T0" fmla="*/ 318 w 1053"/>
                <a:gd name="T1" fmla="*/ 286 h 5160"/>
                <a:gd name="T2" fmla="*/ 318 w 1053"/>
                <a:gd name="T3" fmla="*/ 224 h 5160"/>
                <a:gd name="T4" fmla="*/ 405 w 1053"/>
                <a:gd name="T5" fmla="*/ 174 h 5160"/>
                <a:gd name="T6" fmla="*/ 452 w 1053"/>
                <a:gd name="T7" fmla="*/ 149 h 5160"/>
                <a:gd name="T8" fmla="*/ 563 w 1053"/>
                <a:gd name="T9" fmla="*/ 161 h 5160"/>
                <a:gd name="T10" fmla="*/ 649 w 1053"/>
                <a:gd name="T11" fmla="*/ 224 h 5160"/>
                <a:gd name="T12" fmla="*/ 734 w 1053"/>
                <a:gd name="T13" fmla="*/ 310 h 5160"/>
                <a:gd name="T14" fmla="*/ 808 w 1053"/>
                <a:gd name="T15" fmla="*/ 409 h 5160"/>
                <a:gd name="T16" fmla="*/ 869 w 1053"/>
                <a:gd name="T17" fmla="*/ 509 h 5160"/>
                <a:gd name="T18" fmla="*/ 869 w 1053"/>
                <a:gd name="T19" fmla="*/ 620 h 5160"/>
                <a:gd name="T20" fmla="*/ 881 w 1053"/>
                <a:gd name="T21" fmla="*/ 5160 h 5160"/>
                <a:gd name="T22" fmla="*/ 1053 w 1053"/>
                <a:gd name="T23" fmla="*/ 5160 h 5160"/>
                <a:gd name="T24" fmla="*/ 1040 w 1053"/>
                <a:gd name="T25" fmla="*/ 707 h 5160"/>
                <a:gd name="T26" fmla="*/ 1003 w 1053"/>
                <a:gd name="T27" fmla="*/ 423 h 5160"/>
                <a:gd name="T28" fmla="*/ 881 w 1053"/>
                <a:gd name="T29" fmla="*/ 236 h 5160"/>
                <a:gd name="T30" fmla="*/ 783 w 1053"/>
                <a:gd name="T31" fmla="*/ 112 h 5160"/>
                <a:gd name="T32" fmla="*/ 661 w 1053"/>
                <a:gd name="T33" fmla="*/ 37 h 5160"/>
                <a:gd name="T34" fmla="*/ 478 w 1053"/>
                <a:gd name="T35" fmla="*/ 0 h 5160"/>
                <a:gd name="T36" fmla="*/ 257 w 1053"/>
                <a:gd name="T37" fmla="*/ 37 h 5160"/>
                <a:gd name="T38" fmla="*/ 86 w 1053"/>
                <a:gd name="T39" fmla="*/ 149 h 5160"/>
                <a:gd name="T40" fmla="*/ 25 w 1053"/>
                <a:gd name="T41" fmla="*/ 260 h 5160"/>
                <a:gd name="T42" fmla="*/ 0 w 1053"/>
                <a:gd name="T43" fmla="*/ 397 h 5160"/>
                <a:gd name="T44" fmla="*/ 49 w 1053"/>
                <a:gd name="T45" fmla="*/ 522 h 5160"/>
                <a:gd name="T46" fmla="*/ 147 w 1053"/>
                <a:gd name="T47" fmla="*/ 596 h 5160"/>
                <a:gd name="T48" fmla="*/ 281 w 1053"/>
                <a:gd name="T49" fmla="*/ 608 h 5160"/>
                <a:gd name="T50" fmla="*/ 392 w 1053"/>
                <a:gd name="T51" fmla="*/ 583 h 5160"/>
                <a:gd name="T52" fmla="*/ 428 w 1053"/>
                <a:gd name="T53" fmla="*/ 484 h 5160"/>
                <a:gd name="T54" fmla="*/ 428 w 1053"/>
                <a:gd name="T55" fmla="*/ 385 h 5160"/>
                <a:gd name="T56" fmla="*/ 392 w 1053"/>
                <a:gd name="T57" fmla="*/ 335 h 5160"/>
                <a:gd name="T58" fmla="*/ 306 w 1053"/>
                <a:gd name="T59" fmla="*/ 286 h 5160"/>
                <a:gd name="T60" fmla="*/ 306 w 1053"/>
                <a:gd name="T61" fmla="*/ 286 h 5160"/>
                <a:gd name="T62" fmla="*/ 318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318" y="286"/>
                  </a:moveTo>
                  <a:lnTo>
                    <a:pt x="318" y="224"/>
                  </a:lnTo>
                  <a:lnTo>
                    <a:pt x="405" y="174"/>
                  </a:lnTo>
                  <a:lnTo>
                    <a:pt x="452" y="149"/>
                  </a:lnTo>
                  <a:lnTo>
                    <a:pt x="563" y="161"/>
                  </a:lnTo>
                  <a:lnTo>
                    <a:pt x="649" y="224"/>
                  </a:lnTo>
                  <a:lnTo>
                    <a:pt x="734" y="310"/>
                  </a:lnTo>
                  <a:lnTo>
                    <a:pt x="808" y="409"/>
                  </a:lnTo>
                  <a:lnTo>
                    <a:pt x="869" y="509"/>
                  </a:lnTo>
                  <a:lnTo>
                    <a:pt x="869" y="620"/>
                  </a:lnTo>
                  <a:lnTo>
                    <a:pt x="881" y="5160"/>
                  </a:lnTo>
                  <a:lnTo>
                    <a:pt x="1053" y="5160"/>
                  </a:lnTo>
                  <a:lnTo>
                    <a:pt x="1040" y="707"/>
                  </a:lnTo>
                  <a:lnTo>
                    <a:pt x="1003" y="423"/>
                  </a:lnTo>
                  <a:lnTo>
                    <a:pt x="881" y="236"/>
                  </a:lnTo>
                  <a:lnTo>
                    <a:pt x="783" y="112"/>
                  </a:lnTo>
                  <a:lnTo>
                    <a:pt x="661" y="37"/>
                  </a:lnTo>
                  <a:lnTo>
                    <a:pt x="478" y="0"/>
                  </a:lnTo>
                  <a:lnTo>
                    <a:pt x="257" y="37"/>
                  </a:lnTo>
                  <a:lnTo>
                    <a:pt x="86" y="149"/>
                  </a:lnTo>
                  <a:lnTo>
                    <a:pt x="25" y="260"/>
                  </a:lnTo>
                  <a:lnTo>
                    <a:pt x="0" y="397"/>
                  </a:lnTo>
                  <a:lnTo>
                    <a:pt x="49" y="522"/>
                  </a:lnTo>
                  <a:lnTo>
                    <a:pt x="147" y="596"/>
                  </a:lnTo>
                  <a:lnTo>
                    <a:pt x="281" y="608"/>
                  </a:lnTo>
                  <a:lnTo>
                    <a:pt x="392" y="583"/>
                  </a:lnTo>
                  <a:lnTo>
                    <a:pt x="428" y="484"/>
                  </a:lnTo>
                  <a:lnTo>
                    <a:pt x="428" y="385"/>
                  </a:lnTo>
                  <a:lnTo>
                    <a:pt x="392" y="335"/>
                  </a:lnTo>
                  <a:lnTo>
                    <a:pt x="306" y="286"/>
                  </a:lnTo>
                  <a:lnTo>
                    <a:pt x="306" y="286"/>
                  </a:lnTo>
                  <a:lnTo>
                    <a:pt x="318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63" name="Gruppe 162">
            <a:extLst>
              <a:ext uri="{FF2B5EF4-FFF2-40B4-BE49-F238E27FC236}">
                <a16:creationId xmlns:a16="http://schemas.microsoft.com/office/drawing/2014/main" id="{CF217E48-D5E3-4435-8CC2-907387B07EEF}"/>
              </a:ext>
            </a:extLst>
          </p:cNvPr>
          <p:cNvGrpSpPr/>
          <p:nvPr/>
        </p:nvGrpSpPr>
        <p:grpSpPr>
          <a:xfrm>
            <a:off x="27001" y="44881"/>
            <a:ext cx="2112848" cy="2487216"/>
            <a:chOff x="36000" y="108000"/>
            <a:chExt cx="2817131" cy="3316288"/>
          </a:xfrm>
        </p:grpSpPr>
        <p:sp>
          <p:nvSpPr>
            <p:cNvPr id="74" name="Freeform 233">
              <a:extLst>
                <a:ext uri="{FF2B5EF4-FFF2-40B4-BE49-F238E27FC236}">
                  <a16:creationId xmlns:a16="http://schemas.microsoft.com/office/drawing/2014/main" id="{47E77734-0258-47E3-9C0D-90CFB9EF4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16" y="108000"/>
              <a:ext cx="2291315" cy="601354"/>
            </a:xfrm>
            <a:custGeom>
              <a:avLst/>
              <a:gdLst>
                <a:gd name="T0" fmla="*/ 4162 w 4162"/>
                <a:gd name="T1" fmla="*/ 173 h 1128"/>
                <a:gd name="T2" fmla="*/ 662 w 4162"/>
                <a:gd name="T3" fmla="*/ 199 h 1128"/>
                <a:gd name="T4" fmla="*/ 453 w 4162"/>
                <a:gd name="T5" fmla="*/ 272 h 1128"/>
                <a:gd name="T6" fmla="*/ 319 w 4162"/>
                <a:gd name="T7" fmla="*/ 385 h 1128"/>
                <a:gd name="T8" fmla="*/ 270 w 4162"/>
                <a:gd name="T9" fmla="*/ 471 h 1128"/>
                <a:gd name="T10" fmla="*/ 233 w 4162"/>
                <a:gd name="T11" fmla="*/ 558 h 1128"/>
                <a:gd name="T12" fmla="*/ 221 w 4162"/>
                <a:gd name="T13" fmla="*/ 695 h 1128"/>
                <a:gd name="T14" fmla="*/ 270 w 4162"/>
                <a:gd name="T15" fmla="*/ 794 h 1128"/>
                <a:gd name="T16" fmla="*/ 319 w 4162"/>
                <a:gd name="T17" fmla="*/ 757 h 1128"/>
                <a:gd name="T18" fmla="*/ 478 w 4162"/>
                <a:gd name="T19" fmla="*/ 707 h 1128"/>
                <a:gd name="T20" fmla="*/ 600 w 4162"/>
                <a:gd name="T21" fmla="*/ 745 h 1128"/>
                <a:gd name="T22" fmla="*/ 662 w 4162"/>
                <a:gd name="T23" fmla="*/ 856 h 1128"/>
                <a:gd name="T24" fmla="*/ 624 w 4162"/>
                <a:gd name="T25" fmla="*/ 1005 h 1128"/>
                <a:gd name="T26" fmla="*/ 575 w 4162"/>
                <a:gd name="T27" fmla="*/ 1067 h 1128"/>
                <a:gd name="T28" fmla="*/ 502 w 4162"/>
                <a:gd name="T29" fmla="*/ 1104 h 1128"/>
                <a:gd name="T30" fmla="*/ 417 w 4162"/>
                <a:gd name="T31" fmla="*/ 1128 h 1128"/>
                <a:gd name="T32" fmla="*/ 295 w 4162"/>
                <a:gd name="T33" fmla="*/ 1104 h 1128"/>
                <a:gd name="T34" fmla="*/ 208 w 4162"/>
                <a:gd name="T35" fmla="*/ 1055 h 1128"/>
                <a:gd name="T36" fmla="*/ 98 w 4162"/>
                <a:gd name="T37" fmla="*/ 893 h 1128"/>
                <a:gd name="T38" fmla="*/ 25 w 4162"/>
                <a:gd name="T39" fmla="*/ 831 h 1128"/>
                <a:gd name="T40" fmla="*/ 0 w 4162"/>
                <a:gd name="T41" fmla="*/ 695 h 1128"/>
                <a:gd name="T42" fmla="*/ 0 w 4162"/>
                <a:gd name="T43" fmla="*/ 534 h 1128"/>
                <a:gd name="T44" fmla="*/ 122 w 4162"/>
                <a:gd name="T45" fmla="*/ 335 h 1128"/>
                <a:gd name="T46" fmla="*/ 270 w 4162"/>
                <a:gd name="T47" fmla="*/ 186 h 1128"/>
                <a:gd name="T48" fmla="*/ 392 w 4162"/>
                <a:gd name="T49" fmla="*/ 111 h 1128"/>
                <a:gd name="T50" fmla="*/ 514 w 4162"/>
                <a:gd name="T51" fmla="*/ 62 h 1128"/>
                <a:gd name="T52" fmla="*/ 624 w 4162"/>
                <a:gd name="T53" fmla="*/ 37 h 1128"/>
                <a:gd name="T54" fmla="*/ 4162 w 4162"/>
                <a:gd name="T55" fmla="*/ 37 h 1128"/>
                <a:gd name="T56" fmla="*/ 4162 w 4162"/>
                <a:gd name="T57" fmla="*/ 0 h 1128"/>
                <a:gd name="T58" fmla="*/ 4162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4162" y="173"/>
                  </a:moveTo>
                  <a:lnTo>
                    <a:pt x="662" y="199"/>
                  </a:lnTo>
                  <a:lnTo>
                    <a:pt x="453" y="272"/>
                  </a:lnTo>
                  <a:lnTo>
                    <a:pt x="319" y="385"/>
                  </a:lnTo>
                  <a:lnTo>
                    <a:pt x="270" y="471"/>
                  </a:lnTo>
                  <a:lnTo>
                    <a:pt x="233" y="558"/>
                  </a:lnTo>
                  <a:lnTo>
                    <a:pt x="221" y="695"/>
                  </a:lnTo>
                  <a:lnTo>
                    <a:pt x="270" y="794"/>
                  </a:lnTo>
                  <a:lnTo>
                    <a:pt x="319" y="757"/>
                  </a:lnTo>
                  <a:lnTo>
                    <a:pt x="478" y="707"/>
                  </a:lnTo>
                  <a:lnTo>
                    <a:pt x="600" y="745"/>
                  </a:lnTo>
                  <a:lnTo>
                    <a:pt x="662" y="856"/>
                  </a:lnTo>
                  <a:lnTo>
                    <a:pt x="624" y="1005"/>
                  </a:lnTo>
                  <a:lnTo>
                    <a:pt x="575" y="1067"/>
                  </a:lnTo>
                  <a:lnTo>
                    <a:pt x="502" y="1104"/>
                  </a:lnTo>
                  <a:lnTo>
                    <a:pt x="417" y="1128"/>
                  </a:lnTo>
                  <a:lnTo>
                    <a:pt x="295" y="1104"/>
                  </a:lnTo>
                  <a:lnTo>
                    <a:pt x="208" y="1055"/>
                  </a:lnTo>
                  <a:lnTo>
                    <a:pt x="98" y="893"/>
                  </a:lnTo>
                  <a:lnTo>
                    <a:pt x="25" y="831"/>
                  </a:lnTo>
                  <a:lnTo>
                    <a:pt x="0" y="695"/>
                  </a:lnTo>
                  <a:lnTo>
                    <a:pt x="0" y="534"/>
                  </a:lnTo>
                  <a:lnTo>
                    <a:pt x="122" y="335"/>
                  </a:lnTo>
                  <a:lnTo>
                    <a:pt x="270" y="186"/>
                  </a:lnTo>
                  <a:lnTo>
                    <a:pt x="392" y="111"/>
                  </a:lnTo>
                  <a:lnTo>
                    <a:pt x="514" y="62"/>
                  </a:lnTo>
                  <a:lnTo>
                    <a:pt x="624" y="37"/>
                  </a:lnTo>
                  <a:lnTo>
                    <a:pt x="4162" y="37"/>
                  </a:lnTo>
                  <a:lnTo>
                    <a:pt x="4162" y="0"/>
                  </a:lnTo>
                  <a:lnTo>
                    <a:pt x="4162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1" name="Freeform 237">
              <a:extLst>
                <a:ext uri="{FF2B5EF4-FFF2-40B4-BE49-F238E27FC236}">
                  <a16:creationId xmlns:a16="http://schemas.microsoft.com/office/drawing/2014/main" id="{2B43DCAB-395E-4486-8224-832B3A074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6" y="677913"/>
              <a:ext cx="579722" cy="2746375"/>
            </a:xfrm>
            <a:custGeom>
              <a:avLst/>
              <a:gdLst>
                <a:gd name="T0" fmla="*/ 735 w 1053"/>
                <a:gd name="T1" fmla="*/ 286 h 5160"/>
                <a:gd name="T2" fmla="*/ 735 w 1053"/>
                <a:gd name="T3" fmla="*/ 223 h 5160"/>
                <a:gd name="T4" fmla="*/ 648 w 1053"/>
                <a:gd name="T5" fmla="*/ 173 h 5160"/>
                <a:gd name="T6" fmla="*/ 601 w 1053"/>
                <a:gd name="T7" fmla="*/ 149 h 5160"/>
                <a:gd name="T8" fmla="*/ 490 w 1053"/>
                <a:gd name="T9" fmla="*/ 161 h 5160"/>
                <a:gd name="T10" fmla="*/ 404 w 1053"/>
                <a:gd name="T11" fmla="*/ 223 h 5160"/>
                <a:gd name="T12" fmla="*/ 319 w 1053"/>
                <a:gd name="T13" fmla="*/ 310 h 5160"/>
                <a:gd name="T14" fmla="*/ 245 w 1053"/>
                <a:gd name="T15" fmla="*/ 409 h 5160"/>
                <a:gd name="T16" fmla="*/ 184 w 1053"/>
                <a:gd name="T17" fmla="*/ 509 h 5160"/>
                <a:gd name="T18" fmla="*/ 184 w 1053"/>
                <a:gd name="T19" fmla="*/ 620 h 5160"/>
                <a:gd name="T20" fmla="*/ 172 w 1053"/>
                <a:gd name="T21" fmla="*/ 5160 h 5160"/>
                <a:gd name="T22" fmla="*/ 0 w 1053"/>
                <a:gd name="T23" fmla="*/ 5160 h 5160"/>
                <a:gd name="T24" fmla="*/ 12 w 1053"/>
                <a:gd name="T25" fmla="*/ 707 h 5160"/>
                <a:gd name="T26" fmla="*/ 50 w 1053"/>
                <a:gd name="T27" fmla="*/ 422 h 5160"/>
                <a:gd name="T28" fmla="*/ 172 w 1053"/>
                <a:gd name="T29" fmla="*/ 236 h 5160"/>
                <a:gd name="T30" fmla="*/ 270 w 1053"/>
                <a:gd name="T31" fmla="*/ 112 h 5160"/>
                <a:gd name="T32" fmla="*/ 392 w 1053"/>
                <a:gd name="T33" fmla="*/ 37 h 5160"/>
                <a:gd name="T34" fmla="*/ 575 w 1053"/>
                <a:gd name="T35" fmla="*/ 0 h 5160"/>
                <a:gd name="T36" fmla="*/ 796 w 1053"/>
                <a:gd name="T37" fmla="*/ 37 h 5160"/>
                <a:gd name="T38" fmla="*/ 967 w 1053"/>
                <a:gd name="T39" fmla="*/ 149 h 5160"/>
                <a:gd name="T40" fmla="*/ 1029 w 1053"/>
                <a:gd name="T41" fmla="*/ 260 h 5160"/>
                <a:gd name="T42" fmla="*/ 1053 w 1053"/>
                <a:gd name="T43" fmla="*/ 397 h 5160"/>
                <a:gd name="T44" fmla="*/ 1004 w 1053"/>
                <a:gd name="T45" fmla="*/ 521 h 5160"/>
                <a:gd name="T46" fmla="*/ 906 w 1053"/>
                <a:gd name="T47" fmla="*/ 596 h 5160"/>
                <a:gd name="T48" fmla="*/ 772 w 1053"/>
                <a:gd name="T49" fmla="*/ 608 h 5160"/>
                <a:gd name="T50" fmla="*/ 661 w 1053"/>
                <a:gd name="T51" fmla="*/ 582 h 5160"/>
                <a:gd name="T52" fmla="*/ 625 w 1053"/>
                <a:gd name="T53" fmla="*/ 483 h 5160"/>
                <a:gd name="T54" fmla="*/ 625 w 1053"/>
                <a:gd name="T55" fmla="*/ 385 h 5160"/>
                <a:gd name="T56" fmla="*/ 661 w 1053"/>
                <a:gd name="T57" fmla="*/ 334 h 5160"/>
                <a:gd name="T58" fmla="*/ 747 w 1053"/>
                <a:gd name="T59" fmla="*/ 286 h 5160"/>
                <a:gd name="T60" fmla="*/ 747 w 1053"/>
                <a:gd name="T61" fmla="*/ 286 h 5160"/>
                <a:gd name="T62" fmla="*/ 735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735" y="286"/>
                  </a:moveTo>
                  <a:lnTo>
                    <a:pt x="735" y="223"/>
                  </a:lnTo>
                  <a:lnTo>
                    <a:pt x="648" y="173"/>
                  </a:lnTo>
                  <a:lnTo>
                    <a:pt x="601" y="149"/>
                  </a:lnTo>
                  <a:lnTo>
                    <a:pt x="490" y="161"/>
                  </a:lnTo>
                  <a:lnTo>
                    <a:pt x="404" y="223"/>
                  </a:lnTo>
                  <a:lnTo>
                    <a:pt x="319" y="310"/>
                  </a:lnTo>
                  <a:lnTo>
                    <a:pt x="245" y="409"/>
                  </a:lnTo>
                  <a:lnTo>
                    <a:pt x="184" y="509"/>
                  </a:lnTo>
                  <a:lnTo>
                    <a:pt x="184" y="620"/>
                  </a:lnTo>
                  <a:lnTo>
                    <a:pt x="172" y="5160"/>
                  </a:lnTo>
                  <a:lnTo>
                    <a:pt x="0" y="5160"/>
                  </a:lnTo>
                  <a:lnTo>
                    <a:pt x="12" y="707"/>
                  </a:lnTo>
                  <a:lnTo>
                    <a:pt x="50" y="422"/>
                  </a:lnTo>
                  <a:lnTo>
                    <a:pt x="172" y="236"/>
                  </a:lnTo>
                  <a:lnTo>
                    <a:pt x="270" y="112"/>
                  </a:lnTo>
                  <a:lnTo>
                    <a:pt x="392" y="37"/>
                  </a:lnTo>
                  <a:lnTo>
                    <a:pt x="575" y="0"/>
                  </a:lnTo>
                  <a:lnTo>
                    <a:pt x="796" y="37"/>
                  </a:lnTo>
                  <a:lnTo>
                    <a:pt x="967" y="149"/>
                  </a:lnTo>
                  <a:lnTo>
                    <a:pt x="1029" y="260"/>
                  </a:lnTo>
                  <a:lnTo>
                    <a:pt x="1053" y="397"/>
                  </a:lnTo>
                  <a:lnTo>
                    <a:pt x="1004" y="521"/>
                  </a:lnTo>
                  <a:lnTo>
                    <a:pt x="906" y="596"/>
                  </a:lnTo>
                  <a:lnTo>
                    <a:pt x="772" y="608"/>
                  </a:lnTo>
                  <a:lnTo>
                    <a:pt x="661" y="582"/>
                  </a:lnTo>
                  <a:lnTo>
                    <a:pt x="625" y="483"/>
                  </a:lnTo>
                  <a:lnTo>
                    <a:pt x="625" y="385"/>
                  </a:lnTo>
                  <a:lnTo>
                    <a:pt x="661" y="334"/>
                  </a:lnTo>
                  <a:lnTo>
                    <a:pt x="747" y="286"/>
                  </a:lnTo>
                  <a:lnTo>
                    <a:pt x="747" y="286"/>
                  </a:lnTo>
                  <a:lnTo>
                    <a:pt x="735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5" name="Freeform 242">
              <a:extLst>
                <a:ext uri="{FF2B5EF4-FFF2-40B4-BE49-F238E27FC236}">
                  <a16:creationId xmlns:a16="http://schemas.microsoft.com/office/drawing/2014/main" id="{C1167023-DDD9-4EDC-8C6B-CD6122A79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148353"/>
              <a:ext cx="294944" cy="302493"/>
            </a:xfrm>
            <a:custGeom>
              <a:avLst/>
              <a:gdLst>
                <a:gd name="T0" fmla="*/ 538 w 538"/>
                <a:gd name="T1" fmla="*/ 558 h 569"/>
                <a:gd name="T2" fmla="*/ 429 w 538"/>
                <a:gd name="T3" fmla="*/ 433 h 569"/>
                <a:gd name="T4" fmla="*/ 354 w 538"/>
                <a:gd name="T5" fmla="*/ 334 h 569"/>
                <a:gd name="T6" fmla="*/ 281 w 538"/>
                <a:gd name="T7" fmla="*/ 197 h 569"/>
                <a:gd name="T8" fmla="*/ 232 w 538"/>
                <a:gd name="T9" fmla="*/ 111 h 569"/>
                <a:gd name="T10" fmla="*/ 208 w 538"/>
                <a:gd name="T11" fmla="*/ 23 h 569"/>
                <a:gd name="T12" fmla="*/ 196 w 538"/>
                <a:gd name="T13" fmla="*/ 0 h 569"/>
                <a:gd name="T14" fmla="*/ 0 w 538"/>
                <a:gd name="T15" fmla="*/ 0 h 569"/>
                <a:gd name="T16" fmla="*/ 0 w 538"/>
                <a:gd name="T17" fmla="*/ 73 h 569"/>
                <a:gd name="T18" fmla="*/ 0 w 538"/>
                <a:gd name="T19" fmla="*/ 135 h 569"/>
                <a:gd name="T20" fmla="*/ 0 w 538"/>
                <a:gd name="T21" fmla="*/ 197 h 569"/>
                <a:gd name="T22" fmla="*/ 37 w 538"/>
                <a:gd name="T23" fmla="*/ 246 h 569"/>
                <a:gd name="T24" fmla="*/ 110 w 538"/>
                <a:gd name="T25" fmla="*/ 284 h 569"/>
                <a:gd name="T26" fmla="*/ 232 w 538"/>
                <a:gd name="T27" fmla="*/ 346 h 569"/>
                <a:gd name="T28" fmla="*/ 330 w 538"/>
                <a:gd name="T29" fmla="*/ 409 h 569"/>
                <a:gd name="T30" fmla="*/ 417 w 538"/>
                <a:gd name="T31" fmla="*/ 495 h 569"/>
                <a:gd name="T32" fmla="*/ 527 w 538"/>
                <a:gd name="T33" fmla="*/ 569 h 569"/>
                <a:gd name="T34" fmla="*/ 527 w 538"/>
                <a:gd name="T35" fmla="*/ 569 h 569"/>
                <a:gd name="T36" fmla="*/ 538 w 538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8" h="569">
                  <a:moveTo>
                    <a:pt x="538" y="558"/>
                  </a:moveTo>
                  <a:lnTo>
                    <a:pt x="429" y="433"/>
                  </a:lnTo>
                  <a:lnTo>
                    <a:pt x="354" y="334"/>
                  </a:lnTo>
                  <a:lnTo>
                    <a:pt x="281" y="197"/>
                  </a:lnTo>
                  <a:lnTo>
                    <a:pt x="232" y="111"/>
                  </a:lnTo>
                  <a:lnTo>
                    <a:pt x="208" y="23"/>
                  </a:lnTo>
                  <a:lnTo>
                    <a:pt x="196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0" y="135"/>
                  </a:lnTo>
                  <a:lnTo>
                    <a:pt x="0" y="197"/>
                  </a:lnTo>
                  <a:lnTo>
                    <a:pt x="37" y="246"/>
                  </a:lnTo>
                  <a:lnTo>
                    <a:pt x="110" y="284"/>
                  </a:lnTo>
                  <a:lnTo>
                    <a:pt x="232" y="346"/>
                  </a:lnTo>
                  <a:lnTo>
                    <a:pt x="330" y="409"/>
                  </a:lnTo>
                  <a:lnTo>
                    <a:pt x="417" y="495"/>
                  </a:lnTo>
                  <a:lnTo>
                    <a:pt x="527" y="569"/>
                  </a:lnTo>
                  <a:lnTo>
                    <a:pt x="527" y="569"/>
                  </a:lnTo>
                  <a:lnTo>
                    <a:pt x="538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6" name="Freeform 243">
              <a:extLst>
                <a:ext uri="{FF2B5EF4-FFF2-40B4-BE49-F238E27FC236}">
                  <a16:creationId xmlns:a16="http://schemas.microsoft.com/office/drawing/2014/main" id="{BECF8A40-C6A9-48CE-862A-A98304372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22" y="127051"/>
              <a:ext cx="154075" cy="298233"/>
            </a:xfrm>
            <a:custGeom>
              <a:avLst/>
              <a:gdLst>
                <a:gd name="T0" fmla="*/ 183 w 282"/>
                <a:gd name="T1" fmla="*/ 558 h 558"/>
                <a:gd name="T2" fmla="*/ 37 w 282"/>
                <a:gd name="T3" fmla="*/ 323 h 558"/>
                <a:gd name="T4" fmla="*/ 0 w 282"/>
                <a:gd name="T5" fmla="*/ 210 h 558"/>
                <a:gd name="T6" fmla="*/ 0 w 282"/>
                <a:gd name="T7" fmla="*/ 99 h 558"/>
                <a:gd name="T8" fmla="*/ 49 w 282"/>
                <a:gd name="T9" fmla="*/ 25 h 558"/>
                <a:gd name="T10" fmla="*/ 134 w 282"/>
                <a:gd name="T11" fmla="*/ 0 h 558"/>
                <a:gd name="T12" fmla="*/ 207 w 282"/>
                <a:gd name="T13" fmla="*/ 25 h 558"/>
                <a:gd name="T14" fmla="*/ 256 w 282"/>
                <a:gd name="T15" fmla="*/ 74 h 558"/>
                <a:gd name="T16" fmla="*/ 282 w 282"/>
                <a:gd name="T17" fmla="*/ 137 h 558"/>
                <a:gd name="T18" fmla="*/ 195 w 282"/>
                <a:gd name="T19" fmla="*/ 124 h 558"/>
                <a:gd name="T20" fmla="*/ 122 w 282"/>
                <a:gd name="T21" fmla="*/ 174 h 558"/>
                <a:gd name="T22" fmla="*/ 98 w 282"/>
                <a:gd name="T23" fmla="*/ 236 h 558"/>
                <a:gd name="T24" fmla="*/ 134 w 282"/>
                <a:gd name="T25" fmla="*/ 384 h 558"/>
                <a:gd name="T26" fmla="*/ 110 w 282"/>
                <a:gd name="T27" fmla="*/ 373 h 558"/>
                <a:gd name="T28" fmla="*/ 183 w 282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558">
                  <a:moveTo>
                    <a:pt x="183" y="558"/>
                  </a:moveTo>
                  <a:lnTo>
                    <a:pt x="37" y="323"/>
                  </a:lnTo>
                  <a:lnTo>
                    <a:pt x="0" y="210"/>
                  </a:lnTo>
                  <a:lnTo>
                    <a:pt x="0" y="99"/>
                  </a:lnTo>
                  <a:lnTo>
                    <a:pt x="49" y="25"/>
                  </a:lnTo>
                  <a:lnTo>
                    <a:pt x="134" y="0"/>
                  </a:lnTo>
                  <a:lnTo>
                    <a:pt x="207" y="25"/>
                  </a:lnTo>
                  <a:lnTo>
                    <a:pt x="256" y="74"/>
                  </a:lnTo>
                  <a:lnTo>
                    <a:pt x="282" y="137"/>
                  </a:lnTo>
                  <a:lnTo>
                    <a:pt x="195" y="124"/>
                  </a:lnTo>
                  <a:lnTo>
                    <a:pt x="122" y="174"/>
                  </a:lnTo>
                  <a:lnTo>
                    <a:pt x="98" y="236"/>
                  </a:lnTo>
                  <a:lnTo>
                    <a:pt x="134" y="384"/>
                  </a:lnTo>
                  <a:lnTo>
                    <a:pt x="110" y="373"/>
                  </a:lnTo>
                  <a:lnTo>
                    <a:pt x="183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7" name="Freeform 244">
              <a:extLst>
                <a:ext uri="{FF2B5EF4-FFF2-40B4-BE49-F238E27FC236}">
                  <a16:creationId xmlns:a16="http://schemas.microsoft.com/office/drawing/2014/main" id="{6991C1D6-3685-4E3F-A9FC-2B4FFDAED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04" y="139832"/>
              <a:ext cx="169483" cy="283321"/>
            </a:xfrm>
            <a:custGeom>
              <a:avLst/>
              <a:gdLst>
                <a:gd name="T0" fmla="*/ 24 w 306"/>
                <a:gd name="T1" fmla="*/ 533 h 533"/>
                <a:gd name="T2" fmla="*/ 0 w 306"/>
                <a:gd name="T3" fmla="*/ 260 h 533"/>
                <a:gd name="T4" fmla="*/ 37 w 306"/>
                <a:gd name="T5" fmla="*/ 124 h 533"/>
                <a:gd name="T6" fmla="*/ 122 w 306"/>
                <a:gd name="T7" fmla="*/ 36 h 533"/>
                <a:gd name="T8" fmla="*/ 197 w 306"/>
                <a:gd name="T9" fmla="*/ 0 h 533"/>
                <a:gd name="T10" fmla="*/ 294 w 306"/>
                <a:gd name="T11" fmla="*/ 24 h 533"/>
                <a:gd name="T12" fmla="*/ 306 w 306"/>
                <a:gd name="T13" fmla="*/ 61 h 533"/>
                <a:gd name="T14" fmla="*/ 306 w 306"/>
                <a:gd name="T15" fmla="*/ 173 h 533"/>
                <a:gd name="T16" fmla="*/ 184 w 306"/>
                <a:gd name="T17" fmla="*/ 161 h 533"/>
                <a:gd name="T18" fmla="*/ 134 w 306"/>
                <a:gd name="T19" fmla="*/ 185 h 533"/>
                <a:gd name="T20" fmla="*/ 61 w 306"/>
                <a:gd name="T21" fmla="*/ 223 h 533"/>
                <a:gd name="T22" fmla="*/ 49 w 306"/>
                <a:gd name="T23" fmla="*/ 260 h 533"/>
                <a:gd name="T24" fmla="*/ 24 w 306"/>
                <a:gd name="T25" fmla="*/ 359 h 533"/>
                <a:gd name="T26" fmla="*/ 24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4" y="533"/>
                  </a:moveTo>
                  <a:lnTo>
                    <a:pt x="0" y="260"/>
                  </a:lnTo>
                  <a:lnTo>
                    <a:pt x="37" y="124"/>
                  </a:lnTo>
                  <a:lnTo>
                    <a:pt x="122" y="36"/>
                  </a:lnTo>
                  <a:lnTo>
                    <a:pt x="197" y="0"/>
                  </a:lnTo>
                  <a:lnTo>
                    <a:pt x="294" y="24"/>
                  </a:lnTo>
                  <a:lnTo>
                    <a:pt x="306" y="61"/>
                  </a:lnTo>
                  <a:lnTo>
                    <a:pt x="306" y="173"/>
                  </a:lnTo>
                  <a:lnTo>
                    <a:pt x="184" y="161"/>
                  </a:lnTo>
                  <a:lnTo>
                    <a:pt x="134" y="185"/>
                  </a:lnTo>
                  <a:lnTo>
                    <a:pt x="61" y="223"/>
                  </a:lnTo>
                  <a:lnTo>
                    <a:pt x="49" y="260"/>
                  </a:lnTo>
                  <a:lnTo>
                    <a:pt x="24" y="359"/>
                  </a:lnTo>
                  <a:lnTo>
                    <a:pt x="24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8" name="Freeform 245">
              <a:extLst>
                <a:ext uri="{FF2B5EF4-FFF2-40B4-BE49-F238E27FC236}">
                  <a16:creationId xmlns:a16="http://schemas.microsoft.com/office/drawing/2014/main" id="{533AC587-48A8-4D71-8216-CDF04F7A4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55" y="457237"/>
              <a:ext cx="213505" cy="198112"/>
            </a:xfrm>
            <a:custGeom>
              <a:avLst/>
              <a:gdLst>
                <a:gd name="T0" fmla="*/ 0 w 391"/>
                <a:gd name="T1" fmla="*/ 236 h 373"/>
                <a:gd name="T2" fmla="*/ 0 w 391"/>
                <a:gd name="T3" fmla="*/ 25 h 373"/>
                <a:gd name="T4" fmla="*/ 49 w 391"/>
                <a:gd name="T5" fmla="*/ 0 h 373"/>
                <a:gd name="T6" fmla="*/ 220 w 391"/>
                <a:gd name="T7" fmla="*/ 0 h 373"/>
                <a:gd name="T8" fmla="*/ 257 w 391"/>
                <a:gd name="T9" fmla="*/ 112 h 373"/>
                <a:gd name="T10" fmla="*/ 293 w 391"/>
                <a:gd name="T11" fmla="*/ 198 h 373"/>
                <a:gd name="T12" fmla="*/ 368 w 391"/>
                <a:gd name="T13" fmla="*/ 323 h 373"/>
                <a:gd name="T14" fmla="*/ 391 w 391"/>
                <a:gd name="T15" fmla="*/ 361 h 373"/>
                <a:gd name="T16" fmla="*/ 391 w 391"/>
                <a:gd name="T17" fmla="*/ 373 h 373"/>
                <a:gd name="T18" fmla="*/ 270 w 391"/>
                <a:gd name="T19" fmla="*/ 311 h 373"/>
                <a:gd name="T20" fmla="*/ 220 w 391"/>
                <a:gd name="T21" fmla="*/ 261 h 373"/>
                <a:gd name="T22" fmla="*/ 49 w 391"/>
                <a:gd name="T23" fmla="*/ 248 h 373"/>
                <a:gd name="T24" fmla="*/ 49 w 391"/>
                <a:gd name="T25" fmla="*/ 248 h 373"/>
                <a:gd name="T26" fmla="*/ 0 w 391"/>
                <a:gd name="T27" fmla="*/ 236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1" h="373">
                  <a:moveTo>
                    <a:pt x="0" y="236"/>
                  </a:moveTo>
                  <a:lnTo>
                    <a:pt x="0" y="25"/>
                  </a:lnTo>
                  <a:lnTo>
                    <a:pt x="49" y="0"/>
                  </a:lnTo>
                  <a:lnTo>
                    <a:pt x="220" y="0"/>
                  </a:lnTo>
                  <a:lnTo>
                    <a:pt x="257" y="112"/>
                  </a:lnTo>
                  <a:lnTo>
                    <a:pt x="293" y="198"/>
                  </a:lnTo>
                  <a:lnTo>
                    <a:pt x="368" y="323"/>
                  </a:lnTo>
                  <a:lnTo>
                    <a:pt x="391" y="361"/>
                  </a:lnTo>
                  <a:lnTo>
                    <a:pt x="391" y="373"/>
                  </a:lnTo>
                  <a:lnTo>
                    <a:pt x="270" y="311"/>
                  </a:lnTo>
                  <a:lnTo>
                    <a:pt x="220" y="261"/>
                  </a:lnTo>
                  <a:lnTo>
                    <a:pt x="49" y="248"/>
                  </a:lnTo>
                  <a:lnTo>
                    <a:pt x="49" y="248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9" name="Freeform 246">
              <a:extLst>
                <a:ext uri="{FF2B5EF4-FFF2-40B4-BE49-F238E27FC236}">
                  <a16:creationId xmlns:a16="http://schemas.microsoft.com/office/drawing/2014/main" id="{59428254-1520-4DCE-8932-5B6C181A8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0" y="391200"/>
              <a:ext cx="290542" cy="125684"/>
            </a:xfrm>
            <a:custGeom>
              <a:avLst/>
              <a:gdLst>
                <a:gd name="T0" fmla="*/ 159 w 526"/>
                <a:gd name="T1" fmla="*/ 237 h 237"/>
                <a:gd name="T2" fmla="*/ 73 w 526"/>
                <a:gd name="T3" fmla="*/ 212 h 237"/>
                <a:gd name="T4" fmla="*/ 49 w 526"/>
                <a:gd name="T5" fmla="*/ 187 h 237"/>
                <a:gd name="T6" fmla="*/ 0 w 526"/>
                <a:gd name="T7" fmla="*/ 162 h 237"/>
                <a:gd name="T8" fmla="*/ 25 w 526"/>
                <a:gd name="T9" fmla="*/ 100 h 237"/>
                <a:gd name="T10" fmla="*/ 49 w 526"/>
                <a:gd name="T11" fmla="*/ 38 h 237"/>
                <a:gd name="T12" fmla="*/ 122 w 526"/>
                <a:gd name="T13" fmla="*/ 0 h 237"/>
                <a:gd name="T14" fmla="*/ 195 w 526"/>
                <a:gd name="T15" fmla="*/ 0 h 237"/>
                <a:gd name="T16" fmla="*/ 343 w 526"/>
                <a:gd name="T17" fmla="*/ 63 h 237"/>
                <a:gd name="T18" fmla="*/ 526 w 526"/>
                <a:gd name="T19" fmla="*/ 199 h 237"/>
                <a:gd name="T20" fmla="*/ 355 w 526"/>
                <a:gd name="T21" fmla="*/ 112 h 237"/>
                <a:gd name="T22" fmla="*/ 232 w 526"/>
                <a:gd name="T23" fmla="*/ 88 h 237"/>
                <a:gd name="T24" fmla="*/ 147 w 526"/>
                <a:gd name="T25" fmla="*/ 124 h 237"/>
                <a:gd name="T26" fmla="*/ 147 w 526"/>
                <a:gd name="T27" fmla="*/ 174 h 237"/>
                <a:gd name="T28" fmla="*/ 159 w 526"/>
                <a:gd name="T29" fmla="*/ 174 h 237"/>
                <a:gd name="T30" fmla="*/ 159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159" y="237"/>
                  </a:moveTo>
                  <a:lnTo>
                    <a:pt x="73" y="212"/>
                  </a:lnTo>
                  <a:lnTo>
                    <a:pt x="49" y="187"/>
                  </a:lnTo>
                  <a:lnTo>
                    <a:pt x="0" y="162"/>
                  </a:lnTo>
                  <a:lnTo>
                    <a:pt x="25" y="100"/>
                  </a:lnTo>
                  <a:lnTo>
                    <a:pt x="49" y="38"/>
                  </a:lnTo>
                  <a:lnTo>
                    <a:pt x="122" y="0"/>
                  </a:lnTo>
                  <a:lnTo>
                    <a:pt x="195" y="0"/>
                  </a:lnTo>
                  <a:lnTo>
                    <a:pt x="343" y="63"/>
                  </a:lnTo>
                  <a:lnTo>
                    <a:pt x="526" y="199"/>
                  </a:lnTo>
                  <a:lnTo>
                    <a:pt x="355" y="112"/>
                  </a:lnTo>
                  <a:lnTo>
                    <a:pt x="232" y="88"/>
                  </a:lnTo>
                  <a:lnTo>
                    <a:pt x="147" y="124"/>
                  </a:lnTo>
                  <a:lnTo>
                    <a:pt x="147" y="174"/>
                  </a:lnTo>
                  <a:lnTo>
                    <a:pt x="159" y="174"/>
                  </a:lnTo>
                  <a:lnTo>
                    <a:pt x="159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0" name="Freeform 247">
              <a:extLst>
                <a:ext uri="{FF2B5EF4-FFF2-40B4-BE49-F238E27FC236}">
                  <a16:creationId xmlns:a16="http://schemas.microsoft.com/office/drawing/2014/main" id="{B31131FB-E358-4CFB-9C6C-26A25CD7C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542447"/>
              <a:ext cx="275135" cy="172549"/>
            </a:xfrm>
            <a:custGeom>
              <a:avLst/>
              <a:gdLst>
                <a:gd name="T0" fmla="*/ 502 w 502"/>
                <a:gd name="T1" fmla="*/ 25 h 322"/>
                <a:gd name="T2" fmla="*/ 417 w 502"/>
                <a:gd name="T3" fmla="*/ 12 h 322"/>
                <a:gd name="T4" fmla="*/ 306 w 502"/>
                <a:gd name="T5" fmla="*/ 0 h 322"/>
                <a:gd name="T6" fmla="*/ 171 w 502"/>
                <a:gd name="T7" fmla="*/ 0 h 322"/>
                <a:gd name="T8" fmla="*/ 61 w 502"/>
                <a:gd name="T9" fmla="*/ 62 h 322"/>
                <a:gd name="T10" fmla="*/ 12 w 502"/>
                <a:gd name="T11" fmla="*/ 124 h 322"/>
                <a:gd name="T12" fmla="*/ 0 w 502"/>
                <a:gd name="T13" fmla="*/ 211 h 322"/>
                <a:gd name="T14" fmla="*/ 12 w 502"/>
                <a:gd name="T15" fmla="*/ 286 h 322"/>
                <a:gd name="T16" fmla="*/ 74 w 502"/>
                <a:gd name="T17" fmla="*/ 322 h 322"/>
                <a:gd name="T18" fmla="*/ 159 w 502"/>
                <a:gd name="T19" fmla="*/ 322 h 322"/>
                <a:gd name="T20" fmla="*/ 159 w 502"/>
                <a:gd name="T21" fmla="*/ 211 h 322"/>
                <a:gd name="T22" fmla="*/ 171 w 502"/>
                <a:gd name="T23" fmla="*/ 124 h 322"/>
                <a:gd name="T24" fmla="*/ 220 w 502"/>
                <a:gd name="T25" fmla="*/ 87 h 322"/>
                <a:gd name="T26" fmla="*/ 281 w 502"/>
                <a:gd name="T27" fmla="*/ 50 h 322"/>
                <a:gd name="T28" fmla="*/ 354 w 502"/>
                <a:gd name="T29" fmla="*/ 36 h 322"/>
                <a:gd name="T30" fmla="*/ 354 w 502"/>
                <a:gd name="T31" fmla="*/ 36 h 322"/>
                <a:gd name="T32" fmla="*/ 502 w 502"/>
                <a:gd name="T33" fmla="*/ 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2">
                  <a:moveTo>
                    <a:pt x="502" y="25"/>
                  </a:moveTo>
                  <a:lnTo>
                    <a:pt x="417" y="12"/>
                  </a:lnTo>
                  <a:lnTo>
                    <a:pt x="306" y="0"/>
                  </a:lnTo>
                  <a:lnTo>
                    <a:pt x="171" y="0"/>
                  </a:lnTo>
                  <a:lnTo>
                    <a:pt x="61" y="62"/>
                  </a:lnTo>
                  <a:lnTo>
                    <a:pt x="12" y="124"/>
                  </a:lnTo>
                  <a:lnTo>
                    <a:pt x="0" y="211"/>
                  </a:lnTo>
                  <a:lnTo>
                    <a:pt x="12" y="286"/>
                  </a:lnTo>
                  <a:lnTo>
                    <a:pt x="74" y="322"/>
                  </a:lnTo>
                  <a:lnTo>
                    <a:pt x="159" y="322"/>
                  </a:lnTo>
                  <a:lnTo>
                    <a:pt x="159" y="211"/>
                  </a:lnTo>
                  <a:lnTo>
                    <a:pt x="171" y="124"/>
                  </a:lnTo>
                  <a:lnTo>
                    <a:pt x="220" y="87"/>
                  </a:lnTo>
                  <a:lnTo>
                    <a:pt x="281" y="50"/>
                  </a:lnTo>
                  <a:lnTo>
                    <a:pt x="354" y="36"/>
                  </a:lnTo>
                  <a:lnTo>
                    <a:pt x="354" y="36"/>
                  </a:lnTo>
                  <a:lnTo>
                    <a:pt x="502" y="2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9" name="Gruppe 148">
            <a:extLst>
              <a:ext uri="{FF2B5EF4-FFF2-40B4-BE49-F238E27FC236}">
                <a16:creationId xmlns:a16="http://schemas.microsoft.com/office/drawing/2014/main" id="{63646857-CE35-4F1B-96EE-AEA0CF067186}"/>
              </a:ext>
            </a:extLst>
          </p:cNvPr>
          <p:cNvGrpSpPr/>
          <p:nvPr/>
        </p:nvGrpSpPr>
        <p:grpSpPr>
          <a:xfrm>
            <a:off x="6984000" y="4341022"/>
            <a:ext cx="2129603" cy="2483637"/>
            <a:chOff x="6102123" y="3425825"/>
            <a:chExt cx="2839471" cy="3311516"/>
          </a:xfrm>
        </p:grpSpPr>
        <p:sp>
          <p:nvSpPr>
            <p:cNvPr id="80" name="Freeform 225">
              <a:extLst>
                <a:ext uri="{FF2B5EF4-FFF2-40B4-BE49-F238E27FC236}">
                  <a16:creationId xmlns:a16="http://schemas.microsoft.com/office/drawing/2014/main" id="{03D64727-2E11-4E25-8E86-E7753E768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271" y="3425825"/>
              <a:ext cx="585743" cy="2746375"/>
            </a:xfrm>
            <a:custGeom>
              <a:avLst/>
              <a:gdLst>
                <a:gd name="T0" fmla="*/ 322 w 1062"/>
                <a:gd name="T1" fmla="*/ 4874 h 5160"/>
                <a:gd name="T2" fmla="*/ 322 w 1062"/>
                <a:gd name="T3" fmla="*/ 4936 h 5160"/>
                <a:gd name="T4" fmla="*/ 408 w 1062"/>
                <a:gd name="T5" fmla="*/ 4986 h 5160"/>
                <a:gd name="T6" fmla="*/ 457 w 1062"/>
                <a:gd name="T7" fmla="*/ 5011 h 5160"/>
                <a:gd name="T8" fmla="*/ 568 w 1062"/>
                <a:gd name="T9" fmla="*/ 4998 h 5160"/>
                <a:gd name="T10" fmla="*/ 655 w 1062"/>
                <a:gd name="T11" fmla="*/ 4936 h 5160"/>
                <a:gd name="T12" fmla="*/ 740 w 1062"/>
                <a:gd name="T13" fmla="*/ 4850 h 5160"/>
                <a:gd name="T14" fmla="*/ 815 w 1062"/>
                <a:gd name="T15" fmla="*/ 4749 h 5160"/>
                <a:gd name="T16" fmla="*/ 877 w 1062"/>
                <a:gd name="T17" fmla="*/ 4650 h 5160"/>
                <a:gd name="T18" fmla="*/ 877 w 1062"/>
                <a:gd name="T19" fmla="*/ 4539 h 5160"/>
                <a:gd name="T20" fmla="*/ 889 w 1062"/>
                <a:gd name="T21" fmla="*/ 0 h 5160"/>
                <a:gd name="T22" fmla="*/ 1062 w 1062"/>
                <a:gd name="T23" fmla="*/ 0 h 5160"/>
                <a:gd name="T24" fmla="*/ 1049 w 1062"/>
                <a:gd name="T25" fmla="*/ 4453 h 5160"/>
                <a:gd name="T26" fmla="*/ 1012 w 1062"/>
                <a:gd name="T27" fmla="*/ 4737 h 5160"/>
                <a:gd name="T28" fmla="*/ 889 w 1062"/>
                <a:gd name="T29" fmla="*/ 4924 h 5160"/>
                <a:gd name="T30" fmla="*/ 791 w 1062"/>
                <a:gd name="T31" fmla="*/ 5047 h 5160"/>
                <a:gd name="T32" fmla="*/ 667 w 1062"/>
                <a:gd name="T33" fmla="*/ 5122 h 5160"/>
                <a:gd name="T34" fmla="*/ 482 w 1062"/>
                <a:gd name="T35" fmla="*/ 5160 h 5160"/>
                <a:gd name="T36" fmla="*/ 259 w 1062"/>
                <a:gd name="T37" fmla="*/ 5122 h 5160"/>
                <a:gd name="T38" fmla="*/ 87 w 1062"/>
                <a:gd name="T39" fmla="*/ 5011 h 5160"/>
                <a:gd name="T40" fmla="*/ 25 w 1062"/>
                <a:gd name="T41" fmla="*/ 4900 h 5160"/>
                <a:gd name="T42" fmla="*/ 0 w 1062"/>
                <a:gd name="T43" fmla="*/ 4763 h 5160"/>
                <a:gd name="T44" fmla="*/ 49 w 1062"/>
                <a:gd name="T45" fmla="*/ 4638 h 5160"/>
                <a:gd name="T46" fmla="*/ 148 w 1062"/>
                <a:gd name="T47" fmla="*/ 4564 h 5160"/>
                <a:gd name="T48" fmla="*/ 285 w 1062"/>
                <a:gd name="T49" fmla="*/ 4552 h 5160"/>
                <a:gd name="T50" fmla="*/ 396 w 1062"/>
                <a:gd name="T51" fmla="*/ 4576 h 5160"/>
                <a:gd name="T52" fmla="*/ 433 w 1062"/>
                <a:gd name="T53" fmla="*/ 4676 h 5160"/>
                <a:gd name="T54" fmla="*/ 433 w 1062"/>
                <a:gd name="T55" fmla="*/ 4775 h 5160"/>
                <a:gd name="T56" fmla="*/ 396 w 1062"/>
                <a:gd name="T57" fmla="*/ 4825 h 5160"/>
                <a:gd name="T58" fmla="*/ 309 w 1062"/>
                <a:gd name="T59" fmla="*/ 4874 h 5160"/>
                <a:gd name="T60" fmla="*/ 309 w 1062"/>
                <a:gd name="T61" fmla="*/ 4874 h 5160"/>
                <a:gd name="T62" fmla="*/ 322 w 1062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2" h="5160">
                  <a:moveTo>
                    <a:pt x="322" y="4874"/>
                  </a:moveTo>
                  <a:lnTo>
                    <a:pt x="322" y="4936"/>
                  </a:lnTo>
                  <a:lnTo>
                    <a:pt x="408" y="4986"/>
                  </a:lnTo>
                  <a:lnTo>
                    <a:pt x="457" y="5011"/>
                  </a:lnTo>
                  <a:lnTo>
                    <a:pt x="568" y="4998"/>
                  </a:lnTo>
                  <a:lnTo>
                    <a:pt x="655" y="4936"/>
                  </a:lnTo>
                  <a:lnTo>
                    <a:pt x="740" y="4850"/>
                  </a:lnTo>
                  <a:lnTo>
                    <a:pt x="815" y="4749"/>
                  </a:lnTo>
                  <a:lnTo>
                    <a:pt x="877" y="4650"/>
                  </a:lnTo>
                  <a:lnTo>
                    <a:pt x="877" y="4539"/>
                  </a:lnTo>
                  <a:lnTo>
                    <a:pt x="889" y="0"/>
                  </a:lnTo>
                  <a:lnTo>
                    <a:pt x="1062" y="0"/>
                  </a:lnTo>
                  <a:lnTo>
                    <a:pt x="1049" y="4453"/>
                  </a:lnTo>
                  <a:lnTo>
                    <a:pt x="1012" y="4737"/>
                  </a:lnTo>
                  <a:lnTo>
                    <a:pt x="889" y="4924"/>
                  </a:lnTo>
                  <a:lnTo>
                    <a:pt x="791" y="5047"/>
                  </a:lnTo>
                  <a:lnTo>
                    <a:pt x="667" y="5122"/>
                  </a:lnTo>
                  <a:lnTo>
                    <a:pt x="482" y="5160"/>
                  </a:lnTo>
                  <a:lnTo>
                    <a:pt x="259" y="5122"/>
                  </a:lnTo>
                  <a:lnTo>
                    <a:pt x="87" y="5011"/>
                  </a:lnTo>
                  <a:lnTo>
                    <a:pt x="25" y="4900"/>
                  </a:lnTo>
                  <a:lnTo>
                    <a:pt x="0" y="4763"/>
                  </a:lnTo>
                  <a:lnTo>
                    <a:pt x="49" y="4638"/>
                  </a:lnTo>
                  <a:lnTo>
                    <a:pt x="148" y="4564"/>
                  </a:lnTo>
                  <a:lnTo>
                    <a:pt x="285" y="4552"/>
                  </a:lnTo>
                  <a:lnTo>
                    <a:pt x="396" y="4576"/>
                  </a:lnTo>
                  <a:lnTo>
                    <a:pt x="433" y="4676"/>
                  </a:lnTo>
                  <a:lnTo>
                    <a:pt x="433" y="4775"/>
                  </a:lnTo>
                  <a:lnTo>
                    <a:pt x="396" y="4825"/>
                  </a:lnTo>
                  <a:lnTo>
                    <a:pt x="309" y="4874"/>
                  </a:lnTo>
                  <a:lnTo>
                    <a:pt x="309" y="4874"/>
                  </a:lnTo>
                  <a:lnTo>
                    <a:pt x="322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7" name="Freeform 229">
              <a:extLst>
                <a:ext uri="{FF2B5EF4-FFF2-40B4-BE49-F238E27FC236}">
                  <a16:creationId xmlns:a16="http://schemas.microsoft.com/office/drawing/2014/main" id="{A57C72EF-3C45-4AAF-BCE5-F78D3D940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123" y="6136775"/>
              <a:ext cx="2310218" cy="600566"/>
            </a:xfrm>
            <a:custGeom>
              <a:avLst/>
              <a:gdLst>
                <a:gd name="T0" fmla="*/ 0 w 4196"/>
                <a:gd name="T1" fmla="*/ 955 h 1128"/>
                <a:gd name="T2" fmla="*/ 3529 w 4196"/>
                <a:gd name="T3" fmla="*/ 929 h 1128"/>
                <a:gd name="T4" fmla="*/ 3739 w 4196"/>
                <a:gd name="T5" fmla="*/ 856 h 1128"/>
                <a:gd name="T6" fmla="*/ 3875 w 4196"/>
                <a:gd name="T7" fmla="*/ 744 h 1128"/>
                <a:gd name="T8" fmla="*/ 3924 w 4196"/>
                <a:gd name="T9" fmla="*/ 657 h 1128"/>
                <a:gd name="T10" fmla="*/ 3961 w 4196"/>
                <a:gd name="T11" fmla="*/ 570 h 1128"/>
                <a:gd name="T12" fmla="*/ 3974 w 4196"/>
                <a:gd name="T13" fmla="*/ 434 h 1128"/>
                <a:gd name="T14" fmla="*/ 3924 w 4196"/>
                <a:gd name="T15" fmla="*/ 335 h 1128"/>
                <a:gd name="T16" fmla="*/ 3875 w 4196"/>
                <a:gd name="T17" fmla="*/ 371 h 1128"/>
                <a:gd name="T18" fmla="*/ 3715 w 4196"/>
                <a:gd name="T19" fmla="*/ 422 h 1128"/>
                <a:gd name="T20" fmla="*/ 3591 w 4196"/>
                <a:gd name="T21" fmla="*/ 384 h 1128"/>
                <a:gd name="T22" fmla="*/ 3529 w 4196"/>
                <a:gd name="T23" fmla="*/ 273 h 1128"/>
                <a:gd name="T24" fmla="*/ 3566 w 4196"/>
                <a:gd name="T25" fmla="*/ 124 h 1128"/>
                <a:gd name="T26" fmla="*/ 3616 w 4196"/>
                <a:gd name="T27" fmla="*/ 61 h 1128"/>
                <a:gd name="T28" fmla="*/ 3690 w 4196"/>
                <a:gd name="T29" fmla="*/ 25 h 1128"/>
                <a:gd name="T30" fmla="*/ 3776 w 4196"/>
                <a:gd name="T31" fmla="*/ 0 h 1128"/>
                <a:gd name="T32" fmla="*/ 3899 w 4196"/>
                <a:gd name="T33" fmla="*/ 25 h 1128"/>
                <a:gd name="T34" fmla="*/ 3986 w 4196"/>
                <a:gd name="T35" fmla="*/ 75 h 1128"/>
                <a:gd name="T36" fmla="*/ 4097 w 4196"/>
                <a:gd name="T37" fmla="*/ 236 h 1128"/>
                <a:gd name="T38" fmla="*/ 4171 w 4196"/>
                <a:gd name="T39" fmla="*/ 297 h 1128"/>
                <a:gd name="T40" fmla="*/ 4196 w 4196"/>
                <a:gd name="T41" fmla="*/ 434 h 1128"/>
                <a:gd name="T42" fmla="*/ 4196 w 4196"/>
                <a:gd name="T43" fmla="*/ 595 h 1128"/>
                <a:gd name="T44" fmla="*/ 4073 w 4196"/>
                <a:gd name="T45" fmla="*/ 794 h 1128"/>
                <a:gd name="T46" fmla="*/ 3924 w 4196"/>
                <a:gd name="T47" fmla="*/ 942 h 1128"/>
                <a:gd name="T48" fmla="*/ 3801 w 4196"/>
                <a:gd name="T49" fmla="*/ 1017 h 1128"/>
                <a:gd name="T50" fmla="*/ 3677 w 4196"/>
                <a:gd name="T51" fmla="*/ 1066 h 1128"/>
                <a:gd name="T52" fmla="*/ 3566 w 4196"/>
                <a:gd name="T53" fmla="*/ 1092 h 1128"/>
                <a:gd name="T54" fmla="*/ 0 w 4196"/>
                <a:gd name="T55" fmla="*/ 1092 h 1128"/>
                <a:gd name="T56" fmla="*/ 0 w 4196"/>
                <a:gd name="T57" fmla="*/ 1128 h 1128"/>
                <a:gd name="T58" fmla="*/ 0 w 4196"/>
                <a:gd name="T59" fmla="*/ 955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6" h="1128">
                  <a:moveTo>
                    <a:pt x="0" y="955"/>
                  </a:moveTo>
                  <a:lnTo>
                    <a:pt x="3529" y="929"/>
                  </a:lnTo>
                  <a:lnTo>
                    <a:pt x="3739" y="856"/>
                  </a:lnTo>
                  <a:lnTo>
                    <a:pt x="3875" y="744"/>
                  </a:lnTo>
                  <a:lnTo>
                    <a:pt x="3924" y="657"/>
                  </a:lnTo>
                  <a:lnTo>
                    <a:pt x="3961" y="570"/>
                  </a:lnTo>
                  <a:lnTo>
                    <a:pt x="3974" y="434"/>
                  </a:lnTo>
                  <a:lnTo>
                    <a:pt x="3924" y="335"/>
                  </a:lnTo>
                  <a:lnTo>
                    <a:pt x="3875" y="371"/>
                  </a:lnTo>
                  <a:lnTo>
                    <a:pt x="3715" y="422"/>
                  </a:lnTo>
                  <a:lnTo>
                    <a:pt x="3591" y="384"/>
                  </a:lnTo>
                  <a:lnTo>
                    <a:pt x="3529" y="273"/>
                  </a:lnTo>
                  <a:lnTo>
                    <a:pt x="3566" y="124"/>
                  </a:lnTo>
                  <a:lnTo>
                    <a:pt x="3616" y="61"/>
                  </a:lnTo>
                  <a:lnTo>
                    <a:pt x="3690" y="25"/>
                  </a:lnTo>
                  <a:lnTo>
                    <a:pt x="3776" y="0"/>
                  </a:lnTo>
                  <a:lnTo>
                    <a:pt x="3899" y="25"/>
                  </a:lnTo>
                  <a:lnTo>
                    <a:pt x="3986" y="75"/>
                  </a:lnTo>
                  <a:lnTo>
                    <a:pt x="4097" y="236"/>
                  </a:lnTo>
                  <a:lnTo>
                    <a:pt x="4171" y="297"/>
                  </a:lnTo>
                  <a:lnTo>
                    <a:pt x="4196" y="434"/>
                  </a:lnTo>
                  <a:lnTo>
                    <a:pt x="4196" y="595"/>
                  </a:lnTo>
                  <a:lnTo>
                    <a:pt x="4073" y="794"/>
                  </a:lnTo>
                  <a:lnTo>
                    <a:pt x="3924" y="942"/>
                  </a:lnTo>
                  <a:lnTo>
                    <a:pt x="3801" y="1017"/>
                  </a:lnTo>
                  <a:lnTo>
                    <a:pt x="3677" y="1066"/>
                  </a:lnTo>
                  <a:lnTo>
                    <a:pt x="3566" y="1092"/>
                  </a:lnTo>
                  <a:lnTo>
                    <a:pt x="0" y="1092"/>
                  </a:lnTo>
                  <a:lnTo>
                    <a:pt x="0" y="1128"/>
                  </a:lnTo>
                  <a:lnTo>
                    <a:pt x="0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8" name="Freeform 250">
              <a:extLst>
                <a:ext uri="{FF2B5EF4-FFF2-40B4-BE49-F238E27FC236}">
                  <a16:creationId xmlns:a16="http://schemas.microsoft.com/office/drawing/2014/main" id="{E32A096D-56E2-480E-9416-F9C3B05EC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801" y="6394140"/>
              <a:ext cx="297568" cy="302329"/>
            </a:xfrm>
            <a:custGeom>
              <a:avLst/>
              <a:gdLst>
                <a:gd name="T0" fmla="*/ 0 w 543"/>
                <a:gd name="T1" fmla="*/ 11 h 569"/>
                <a:gd name="T2" fmla="*/ 110 w 543"/>
                <a:gd name="T3" fmla="*/ 136 h 569"/>
                <a:gd name="T4" fmla="*/ 185 w 543"/>
                <a:gd name="T5" fmla="*/ 235 h 569"/>
                <a:gd name="T6" fmla="*/ 259 w 543"/>
                <a:gd name="T7" fmla="*/ 371 h 569"/>
                <a:gd name="T8" fmla="*/ 308 w 543"/>
                <a:gd name="T9" fmla="*/ 458 h 569"/>
                <a:gd name="T10" fmla="*/ 332 w 543"/>
                <a:gd name="T11" fmla="*/ 546 h 569"/>
                <a:gd name="T12" fmla="*/ 345 w 543"/>
                <a:gd name="T13" fmla="*/ 569 h 569"/>
                <a:gd name="T14" fmla="*/ 543 w 543"/>
                <a:gd name="T15" fmla="*/ 569 h 569"/>
                <a:gd name="T16" fmla="*/ 543 w 543"/>
                <a:gd name="T17" fmla="*/ 496 h 569"/>
                <a:gd name="T18" fmla="*/ 543 w 543"/>
                <a:gd name="T19" fmla="*/ 434 h 569"/>
                <a:gd name="T20" fmla="*/ 543 w 543"/>
                <a:gd name="T21" fmla="*/ 371 h 569"/>
                <a:gd name="T22" fmla="*/ 506 w 543"/>
                <a:gd name="T23" fmla="*/ 323 h 569"/>
                <a:gd name="T24" fmla="*/ 431 w 543"/>
                <a:gd name="T25" fmla="*/ 285 h 569"/>
                <a:gd name="T26" fmla="*/ 308 w 543"/>
                <a:gd name="T27" fmla="*/ 222 h 569"/>
                <a:gd name="T28" fmla="*/ 209 w 543"/>
                <a:gd name="T29" fmla="*/ 160 h 569"/>
                <a:gd name="T30" fmla="*/ 122 w 543"/>
                <a:gd name="T31" fmla="*/ 73 h 569"/>
                <a:gd name="T32" fmla="*/ 11 w 543"/>
                <a:gd name="T33" fmla="*/ 0 h 569"/>
                <a:gd name="T34" fmla="*/ 11 w 543"/>
                <a:gd name="T35" fmla="*/ 0 h 569"/>
                <a:gd name="T36" fmla="*/ 0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0" y="11"/>
                  </a:moveTo>
                  <a:lnTo>
                    <a:pt x="110" y="136"/>
                  </a:lnTo>
                  <a:lnTo>
                    <a:pt x="185" y="235"/>
                  </a:lnTo>
                  <a:lnTo>
                    <a:pt x="259" y="371"/>
                  </a:lnTo>
                  <a:lnTo>
                    <a:pt x="308" y="458"/>
                  </a:lnTo>
                  <a:lnTo>
                    <a:pt x="332" y="546"/>
                  </a:lnTo>
                  <a:lnTo>
                    <a:pt x="345" y="569"/>
                  </a:lnTo>
                  <a:lnTo>
                    <a:pt x="543" y="569"/>
                  </a:lnTo>
                  <a:lnTo>
                    <a:pt x="543" y="496"/>
                  </a:lnTo>
                  <a:lnTo>
                    <a:pt x="543" y="434"/>
                  </a:lnTo>
                  <a:lnTo>
                    <a:pt x="543" y="371"/>
                  </a:lnTo>
                  <a:lnTo>
                    <a:pt x="506" y="323"/>
                  </a:lnTo>
                  <a:lnTo>
                    <a:pt x="431" y="285"/>
                  </a:lnTo>
                  <a:lnTo>
                    <a:pt x="308" y="222"/>
                  </a:lnTo>
                  <a:lnTo>
                    <a:pt x="209" y="160"/>
                  </a:lnTo>
                  <a:lnTo>
                    <a:pt x="122" y="7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9" name="Freeform 251">
              <a:extLst>
                <a:ext uri="{FF2B5EF4-FFF2-40B4-BE49-F238E27FC236}">
                  <a16:creationId xmlns:a16="http://schemas.microsoft.com/office/drawing/2014/main" id="{3AB1063D-DA8F-454D-8556-02856C97B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020" y="6421818"/>
              <a:ext cx="156499" cy="298071"/>
            </a:xfrm>
            <a:custGeom>
              <a:avLst/>
              <a:gdLst>
                <a:gd name="T0" fmla="*/ 97 w 283"/>
                <a:gd name="T1" fmla="*/ 0 h 558"/>
                <a:gd name="T2" fmla="*/ 246 w 283"/>
                <a:gd name="T3" fmla="*/ 235 h 558"/>
                <a:gd name="T4" fmla="*/ 283 w 283"/>
                <a:gd name="T5" fmla="*/ 348 h 558"/>
                <a:gd name="T6" fmla="*/ 283 w 283"/>
                <a:gd name="T7" fmla="*/ 459 h 558"/>
                <a:gd name="T8" fmla="*/ 234 w 283"/>
                <a:gd name="T9" fmla="*/ 533 h 558"/>
                <a:gd name="T10" fmla="*/ 147 w 283"/>
                <a:gd name="T11" fmla="*/ 558 h 558"/>
                <a:gd name="T12" fmla="*/ 74 w 283"/>
                <a:gd name="T13" fmla="*/ 533 h 558"/>
                <a:gd name="T14" fmla="*/ 24 w 283"/>
                <a:gd name="T15" fmla="*/ 484 h 558"/>
                <a:gd name="T16" fmla="*/ 0 w 283"/>
                <a:gd name="T17" fmla="*/ 421 h 558"/>
                <a:gd name="T18" fmla="*/ 85 w 283"/>
                <a:gd name="T19" fmla="*/ 434 h 558"/>
                <a:gd name="T20" fmla="*/ 160 w 283"/>
                <a:gd name="T21" fmla="*/ 384 h 558"/>
                <a:gd name="T22" fmla="*/ 184 w 283"/>
                <a:gd name="T23" fmla="*/ 322 h 558"/>
                <a:gd name="T24" fmla="*/ 147 w 283"/>
                <a:gd name="T25" fmla="*/ 174 h 558"/>
                <a:gd name="T26" fmla="*/ 172 w 283"/>
                <a:gd name="T27" fmla="*/ 185 h 558"/>
                <a:gd name="T28" fmla="*/ 97 w 283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558">
                  <a:moveTo>
                    <a:pt x="97" y="0"/>
                  </a:moveTo>
                  <a:lnTo>
                    <a:pt x="246" y="235"/>
                  </a:lnTo>
                  <a:lnTo>
                    <a:pt x="283" y="348"/>
                  </a:lnTo>
                  <a:lnTo>
                    <a:pt x="283" y="459"/>
                  </a:lnTo>
                  <a:lnTo>
                    <a:pt x="234" y="533"/>
                  </a:lnTo>
                  <a:lnTo>
                    <a:pt x="147" y="558"/>
                  </a:lnTo>
                  <a:lnTo>
                    <a:pt x="74" y="533"/>
                  </a:lnTo>
                  <a:lnTo>
                    <a:pt x="24" y="484"/>
                  </a:lnTo>
                  <a:lnTo>
                    <a:pt x="0" y="421"/>
                  </a:lnTo>
                  <a:lnTo>
                    <a:pt x="85" y="434"/>
                  </a:lnTo>
                  <a:lnTo>
                    <a:pt x="160" y="384"/>
                  </a:lnTo>
                  <a:lnTo>
                    <a:pt x="184" y="322"/>
                  </a:lnTo>
                  <a:lnTo>
                    <a:pt x="147" y="174"/>
                  </a:lnTo>
                  <a:lnTo>
                    <a:pt x="172" y="18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0" name="Freeform 252">
              <a:extLst>
                <a:ext uri="{FF2B5EF4-FFF2-40B4-BE49-F238E27FC236}">
                  <a16:creationId xmlns:a16="http://schemas.microsoft.com/office/drawing/2014/main" id="{5633A0C5-A686-438C-96A7-151FAB485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0866" y="6421818"/>
              <a:ext cx="169724" cy="285297"/>
            </a:xfrm>
            <a:custGeom>
              <a:avLst/>
              <a:gdLst>
                <a:gd name="T0" fmla="*/ 284 w 309"/>
                <a:gd name="T1" fmla="*/ 0 h 533"/>
                <a:gd name="T2" fmla="*/ 309 w 309"/>
                <a:gd name="T3" fmla="*/ 273 h 533"/>
                <a:gd name="T4" fmla="*/ 272 w 309"/>
                <a:gd name="T5" fmla="*/ 409 h 533"/>
                <a:gd name="T6" fmla="*/ 185 w 309"/>
                <a:gd name="T7" fmla="*/ 497 h 533"/>
                <a:gd name="T8" fmla="*/ 111 w 309"/>
                <a:gd name="T9" fmla="*/ 533 h 533"/>
                <a:gd name="T10" fmla="*/ 12 w 309"/>
                <a:gd name="T11" fmla="*/ 509 h 533"/>
                <a:gd name="T12" fmla="*/ 0 w 309"/>
                <a:gd name="T13" fmla="*/ 472 h 533"/>
                <a:gd name="T14" fmla="*/ 0 w 309"/>
                <a:gd name="T15" fmla="*/ 360 h 533"/>
                <a:gd name="T16" fmla="*/ 123 w 309"/>
                <a:gd name="T17" fmla="*/ 372 h 533"/>
                <a:gd name="T18" fmla="*/ 173 w 309"/>
                <a:gd name="T19" fmla="*/ 348 h 533"/>
                <a:gd name="T20" fmla="*/ 246 w 309"/>
                <a:gd name="T21" fmla="*/ 310 h 533"/>
                <a:gd name="T22" fmla="*/ 259 w 309"/>
                <a:gd name="T23" fmla="*/ 273 h 533"/>
                <a:gd name="T24" fmla="*/ 284 w 309"/>
                <a:gd name="T25" fmla="*/ 174 h 533"/>
                <a:gd name="T26" fmla="*/ 284 w 309"/>
                <a:gd name="T2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3">
                  <a:moveTo>
                    <a:pt x="284" y="0"/>
                  </a:moveTo>
                  <a:lnTo>
                    <a:pt x="309" y="273"/>
                  </a:lnTo>
                  <a:lnTo>
                    <a:pt x="272" y="409"/>
                  </a:lnTo>
                  <a:lnTo>
                    <a:pt x="185" y="497"/>
                  </a:lnTo>
                  <a:lnTo>
                    <a:pt x="111" y="533"/>
                  </a:lnTo>
                  <a:lnTo>
                    <a:pt x="12" y="509"/>
                  </a:lnTo>
                  <a:lnTo>
                    <a:pt x="0" y="472"/>
                  </a:lnTo>
                  <a:lnTo>
                    <a:pt x="0" y="360"/>
                  </a:lnTo>
                  <a:lnTo>
                    <a:pt x="123" y="372"/>
                  </a:lnTo>
                  <a:lnTo>
                    <a:pt x="173" y="348"/>
                  </a:lnTo>
                  <a:lnTo>
                    <a:pt x="246" y="310"/>
                  </a:lnTo>
                  <a:lnTo>
                    <a:pt x="259" y="273"/>
                  </a:lnTo>
                  <a:lnTo>
                    <a:pt x="284" y="174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1" name="Freeform 253">
              <a:extLst>
                <a:ext uri="{FF2B5EF4-FFF2-40B4-BE49-F238E27FC236}">
                  <a16:creationId xmlns:a16="http://schemas.microsoft.com/office/drawing/2014/main" id="{7959C355-DAA1-4E29-ADD2-FAB67C8BE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971" y="6191877"/>
              <a:ext cx="218217" cy="198004"/>
            </a:xfrm>
            <a:custGeom>
              <a:avLst/>
              <a:gdLst>
                <a:gd name="T0" fmla="*/ 396 w 396"/>
                <a:gd name="T1" fmla="*/ 137 h 372"/>
                <a:gd name="T2" fmla="*/ 396 w 396"/>
                <a:gd name="T3" fmla="*/ 348 h 372"/>
                <a:gd name="T4" fmla="*/ 345 w 396"/>
                <a:gd name="T5" fmla="*/ 372 h 372"/>
                <a:gd name="T6" fmla="*/ 173 w 396"/>
                <a:gd name="T7" fmla="*/ 372 h 372"/>
                <a:gd name="T8" fmla="*/ 135 w 396"/>
                <a:gd name="T9" fmla="*/ 261 h 372"/>
                <a:gd name="T10" fmla="*/ 99 w 396"/>
                <a:gd name="T11" fmla="*/ 175 h 372"/>
                <a:gd name="T12" fmla="*/ 24 w 396"/>
                <a:gd name="T13" fmla="*/ 50 h 372"/>
                <a:gd name="T14" fmla="*/ 0 w 396"/>
                <a:gd name="T15" fmla="*/ 12 h 372"/>
                <a:gd name="T16" fmla="*/ 0 w 396"/>
                <a:gd name="T17" fmla="*/ 0 h 372"/>
                <a:gd name="T18" fmla="*/ 123 w 396"/>
                <a:gd name="T19" fmla="*/ 62 h 372"/>
                <a:gd name="T20" fmla="*/ 173 w 396"/>
                <a:gd name="T21" fmla="*/ 112 h 372"/>
                <a:gd name="T22" fmla="*/ 345 w 396"/>
                <a:gd name="T23" fmla="*/ 125 h 372"/>
                <a:gd name="T24" fmla="*/ 345 w 396"/>
                <a:gd name="T25" fmla="*/ 125 h 372"/>
                <a:gd name="T26" fmla="*/ 396 w 396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" h="372">
                  <a:moveTo>
                    <a:pt x="396" y="137"/>
                  </a:moveTo>
                  <a:lnTo>
                    <a:pt x="396" y="348"/>
                  </a:lnTo>
                  <a:lnTo>
                    <a:pt x="345" y="372"/>
                  </a:lnTo>
                  <a:lnTo>
                    <a:pt x="173" y="372"/>
                  </a:lnTo>
                  <a:lnTo>
                    <a:pt x="135" y="261"/>
                  </a:lnTo>
                  <a:lnTo>
                    <a:pt x="99" y="175"/>
                  </a:lnTo>
                  <a:lnTo>
                    <a:pt x="24" y="5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3" y="62"/>
                  </a:lnTo>
                  <a:lnTo>
                    <a:pt x="173" y="112"/>
                  </a:lnTo>
                  <a:lnTo>
                    <a:pt x="345" y="125"/>
                  </a:lnTo>
                  <a:lnTo>
                    <a:pt x="345" y="125"/>
                  </a:lnTo>
                  <a:lnTo>
                    <a:pt x="396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2" name="Freeform 254">
              <a:extLst>
                <a:ext uri="{FF2B5EF4-FFF2-40B4-BE49-F238E27FC236}">
                  <a16:creationId xmlns:a16="http://schemas.microsoft.com/office/drawing/2014/main" id="{7FBF2287-DF54-415C-818F-01BC28134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8434" y="6330268"/>
              <a:ext cx="293160" cy="125616"/>
            </a:xfrm>
            <a:custGeom>
              <a:avLst/>
              <a:gdLst>
                <a:gd name="T0" fmla="*/ 370 w 531"/>
                <a:gd name="T1" fmla="*/ 0 h 237"/>
                <a:gd name="T2" fmla="*/ 458 w 531"/>
                <a:gd name="T3" fmla="*/ 25 h 237"/>
                <a:gd name="T4" fmla="*/ 481 w 531"/>
                <a:gd name="T5" fmla="*/ 50 h 237"/>
                <a:gd name="T6" fmla="*/ 531 w 531"/>
                <a:gd name="T7" fmla="*/ 75 h 237"/>
                <a:gd name="T8" fmla="*/ 507 w 531"/>
                <a:gd name="T9" fmla="*/ 137 h 237"/>
                <a:gd name="T10" fmla="*/ 481 w 531"/>
                <a:gd name="T11" fmla="*/ 199 h 237"/>
                <a:gd name="T12" fmla="*/ 408 w 531"/>
                <a:gd name="T13" fmla="*/ 237 h 237"/>
                <a:gd name="T14" fmla="*/ 333 w 531"/>
                <a:gd name="T15" fmla="*/ 237 h 237"/>
                <a:gd name="T16" fmla="*/ 185 w 531"/>
                <a:gd name="T17" fmla="*/ 174 h 237"/>
                <a:gd name="T18" fmla="*/ 0 w 531"/>
                <a:gd name="T19" fmla="*/ 38 h 237"/>
                <a:gd name="T20" fmla="*/ 173 w 531"/>
                <a:gd name="T21" fmla="*/ 125 h 237"/>
                <a:gd name="T22" fmla="*/ 296 w 531"/>
                <a:gd name="T23" fmla="*/ 149 h 237"/>
                <a:gd name="T24" fmla="*/ 383 w 531"/>
                <a:gd name="T25" fmla="*/ 112 h 237"/>
                <a:gd name="T26" fmla="*/ 383 w 531"/>
                <a:gd name="T27" fmla="*/ 62 h 237"/>
                <a:gd name="T28" fmla="*/ 370 w 531"/>
                <a:gd name="T29" fmla="*/ 62 h 237"/>
                <a:gd name="T30" fmla="*/ 370 w 531"/>
                <a:gd name="T3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7">
                  <a:moveTo>
                    <a:pt x="370" y="0"/>
                  </a:moveTo>
                  <a:lnTo>
                    <a:pt x="458" y="25"/>
                  </a:lnTo>
                  <a:lnTo>
                    <a:pt x="481" y="50"/>
                  </a:lnTo>
                  <a:lnTo>
                    <a:pt x="531" y="75"/>
                  </a:lnTo>
                  <a:lnTo>
                    <a:pt x="507" y="137"/>
                  </a:lnTo>
                  <a:lnTo>
                    <a:pt x="481" y="199"/>
                  </a:lnTo>
                  <a:lnTo>
                    <a:pt x="408" y="237"/>
                  </a:lnTo>
                  <a:lnTo>
                    <a:pt x="333" y="237"/>
                  </a:lnTo>
                  <a:lnTo>
                    <a:pt x="185" y="174"/>
                  </a:lnTo>
                  <a:lnTo>
                    <a:pt x="0" y="38"/>
                  </a:lnTo>
                  <a:lnTo>
                    <a:pt x="173" y="125"/>
                  </a:lnTo>
                  <a:lnTo>
                    <a:pt x="296" y="149"/>
                  </a:lnTo>
                  <a:lnTo>
                    <a:pt x="383" y="112"/>
                  </a:lnTo>
                  <a:lnTo>
                    <a:pt x="383" y="62"/>
                  </a:lnTo>
                  <a:lnTo>
                    <a:pt x="370" y="62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3" name="Freeform 255">
              <a:extLst>
                <a:ext uri="{FF2B5EF4-FFF2-40B4-BE49-F238E27FC236}">
                  <a16:creationId xmlns:a16="http://schemas.microsoft.com/office/drawing/2014/main" id="{FC123DC8-819C-4F3C-A4A4-6F5E3B4B4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639" y="6130134"/>
              <a:ext cx="277730" cy="172455"/>
            </a:xfrm>
            <a:custGeom>
              <a:avLst/>
              <a:gdLst>
                <a:gd name="T0" fmla="*/ 0 w 506"/>
                <a:gd name="T1" fmla="*/ 296 h 322"/>
                <a:gd name="T2" fmla="*/ 86 w 506"/>
                <a:gd name="T3" fmla="*/ 310 h 322"/>
                <a:gd name="T4" fmla="*/ 197 w 506"/>
                <a:gd name="T5" fmla="*/ 322 h 322"/>
                <a:gd name="T6" fmla="*/ 334 w 506"/>
                <a:gd name="T7" fmla="*/ 322 h 322"/>
                <a:gd name="T8" fmla="*/ 445 w 506"/>
                <a:gd name="T9" fmla="*/ 260 h 322"/>
                <a:gd name="T10" fmla="*/ 494 w 506"/>
                <a:gd name="T11" fmla="*/ 197 h 322"/>
                <a:gd name="T12" fmla="*/ 506 w 506"/>
                <a:gd name="T13" fmla="*/ 111 h 322"/>
                <a:gd name="T14" fmla="*/ 494 w 506"/>
                <a:gd name="T15" fmla="*/ 36 h 322"/>
                <a:gd name="T16" fmla="*/ 431 w 506"/>
                <a:gd name="T17" fmla="*/ 0 h 322"/>
                <a:gd name="T18" fmla="*/ 346 w 506"/>
                <a:gd name="T19" fmla="*/ 0 h 322"/>
                <a:gd name="T20" fmla="*/ 346 w 506"/>
                <a:gd name="T21" fmla="*/ 111 h 322"/>
                <a:gd name="T22" fmla="*/ 334 w 506"/>
                <a:gd name="T23" fmla="*/ 197 h 322"/>
                <a:gd name="T24" fmla="*/ 283 w 506"/>
                <a:gd name="T25" fmla="*/ 235 h 322"/>
                <a:gd name="T26" fmla="*/ 222 w 506"/>
                <a:gd name="T27" fmla="*/ 272 h 322"/>
                <a:gd name="T28" fmla="*/ 148 w 506"/>
                <a:gd name="T29" fmla="*/ 285 h 322"/>
                <a:gd name="T30" fmla="*/ 148 w 506"/>
                <a:gd name="T31" fmla="*/ 285 h 322"/>
                <a:gd name="T32" fmla="*/ 0 w 506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6" h="322">
                  <a:moveTo>
                    <a:pt x="0" y="296"/>
                  </a:moveTo>
                  <a:lnTo>
                    <a:pt x="86" y="310"/>
                  </a:lnTo>
                  <a:lnTo>
                    <a:pt x="197" y="322"/>
                  </a:lnTo>
                  <a:lnTo>
                    <a:pt x="334" y="322"/>
                  </a:lnTo>
                  <a:lnTo>
                    <a:pt x="445" y="260"/>
                  </a:lnTo>
                  <a:lnTo>
                    <a:pt x="494" y="197"/>
                  </a:lnTo>
                  <a:lnTo>
                    <a:pt x="506" y="111"/>
                  </a:lnTo>
                  <a:lnTo>
                    <a:pt x="494" y="36"/>
                  </a:lnTo>
                  <a:lnTo>
                    <a:pt x="431" y="0"/>
                  </a:lnTo>
                  <a:lnTo>
                    <a:pt x="346" y="0"/>
                  </a:lnTo>
                  <a:lnTo>
                    <a:pt x="346" y="111"/>
                  </a:lnTo>
                  <a:lnTo>
                    <a:pt x="334" y="197"/>
                  </a:lnTo>
                  <a:lnTo>
                    <a:pt x="283" y="235"/>
                  </a:lnTo>
                  <a:lnTo>
                    <a:pt x="222" y="272"/>
                  </a:lnTo>
                  <a:lnTo>
                    <a:pt x="148" y="285"/>
                  </a:lnTo>
                  <a:lnTo>
                    <a:pt x="148" y="285"/>
                  </a:lnTo>
                  <a:lnTo>
                    <a:pt x="0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sp>
        <p:nvSpPr>
          <p:cNvPr id="161" name="Rektangel 160">
            <a:extLst>
              <a:ext uri="{FF2B5EF4-FFF2-40B4-BE49-F238E27FC236}">
                <a16:creationId xmlns:a16="http://schemas.microsoft.com/office/drawing/2014/main" id="{494AFC46-1625-4048-8394-75FF2760B5B7}"/>
              </a:ext>
            </a:extLst>
          </p:cNvPr>
          <p:cNvSpPr/>
          <p:nvPr/>
        </p:nvSpPr>
        <p:spPr>
          <a:xfrm>
            <a:off x="2132999" y="58381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162" name="Rektangel 161">
            <a:extLst>
              <a:ext uri="{FF2B5EF4-FFF2-40B4-BE49-F238E27FC236}">
                <a16:creationId xmlns:a16="http://schemas.microsoft.com/office/drawing/2014/main" id="{03065F00-B545-4F67-945F-6EA6FBFCD3F1}"/>
              </a:ext>
            </a:extLst>
          </p:cNvPr>
          <p:cNvSpPr/>
          <p:nvPr/>
        </p:nvSpPr>
        <p:spPr>
          <a:xfrm>
            <a:off x="2133000" y="6755853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62426F3E-DAF2-4A1C-9251-0D61373C17B1}"/>
              </a:ext>
            </a:extLst>
          </p:cNvPr>
          <p:cNvSpPr/>
          <p:nvPr/>
        </p:nvSpPr>
        <p:spPr>
          <a:xfrm>
            <a:off x="756000" y="78631"/>
            <a:ext cx="6560129" cy="684803"/>
          </a:xfrm>
          <a:prstGeom prst="rect">
            <a:avLst/>
          </a:prstGeom>
          <a:noFill/>
          <a:effectLst>
            <a:outerShdw blurRad="50800" dist="50800" dir="2400000" algn="l" rotWithShape="0">
              <a:schemeClr val="tx1">
                <a:alpha val="70000"/>
              </a:schemeClr>
            </a:outerShdw>
          </a:effectLst>
        </p:spPr>
        <p:txBody>
          <a:bodyPr wrap="none" lIns="68580" tIns="34290" rIns="68580" bIns="34290">
            <a:spAutoFit/>
          </a:bodyPr>
          <a:lstStyle/>
          <a:p>
            <a:r>
              <a:rPr lang="da-DK" sz="4000" b="1" dirty="0">
                <a:ln w="0"/>
                <a:solidFill>
                  <a:srgbClr val="00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2009 Antvorskov Kaserne</a:t>
            </a:r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C196ACFC-A001-4987-9CFE-39C5C58B46A7}"/>
              </a:ext>
            </a:extLst>
          </p:cNvPr>
          <p:cNvSpPr/>
          <p:nvPr/>
        </p:nvSpPr>
        <p:spPr>
          <a:xfrm rot="5400000">
            <a:off x="-846900" y="33993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41B773AE-390C-40A2-B672-E32AA3C9890F}"/>
              </a:ext>
            </a:extLst>
          </p:cNvPr>
          <p:cNvSpPr/>
          <p:nvPr/>
        </p:nvSpPr>
        <p:spPr>
          <a:xfrm rot="5400000">
            <a:off x="8154000" y="33840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11" name="Taleboble: oval 10">
            <a:extLst>
              <a:ext uri="{FF2B5EF4-FFF2-40B4-BE49-F238E27FC236}">
                <a16:creationId xmlns:a16="http://schemas.microsoft.com/office/drawing/2014/main" id="{D922D5C3-0A4B-4700-9392-70DA716537C2}"/>
              </a:ext>
            </a:extLst>
          </p:cNvPr>
          <p:cNvSpPr/>
          <p:nvPr/>
        </p:nvSpPr>
        <p:spPr>
          <a:xfrm>
            <a:off x="5202294" y="783684"/>
            <a:ext cx="3345077" cy="1584176"/>
          </a:xfrm>
          <a:prstGeom prst="wedgeEllipseCallout">
            <a:avLst>
              <a:gd name="adj1" fmla="val -85072"/>
              <a:gd name="adj2" fmla="val 90206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/>
              <a:t>Hvor er ham der påstår, at isolerede rammer er planlagte?</a:t>
            </a:r>
          </a:p>
        </p:txBody>
      </p:sp>
      <p:cxnSp>
        <p:nvCxnSpPr>
          <p:cNvPr id="3" name="Lige forbindelse 2">
            <a:extLst>
              <a:ext uri="{FF2B5EF4-FFF2-40B4-BE49-F238E27FC236}">
                <a16:creationId xmlns:a16="http://schemas.microsoft.com/office/drawing/2014/main" id="{F92F8E0C-201B-4A61-89C8-58C868E1C8A5}"/>
              </a:ext>
            </a:extLst>
          </p:cNvPr>
          <p:cNvCxnSpPr/>
          <p:nvPr/>
        </p:nvCxnSpPr>
        <p:spPr>
          <a:xfrm>
            <a:off x="1057905" y="4509120"/>
            <a:ext cx="16418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EB50B3AC-3F84-4A8C-A776-233070C066CE}"/>
              </a:ext>
            </a:extLst>
          </p:cNvPr>
          <p:cNvCxnSpPr/>
          <p:nvPr/>
        </p:nvCxnSpPr>
        <p:spPr>
          <a:xfrm flipV="1">
            <a:off x="2699792" y="1844824"/>
            <a:ext cx="2160240" cy="26642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B22F659E-4F4C-48DA-8702-62E1078F21BB}"/>
              </a:ext>
            </a:extLst>
          </p:cNvPr>
          <p:cNvCxnSpPr>
            <a:cxnSpLocks/>
          </p:cNvCxnSpPr>
          <p:nvPr/>
        </p:nvCxnSpPr>
        <p:spPr>
          <a:xfrm flipV="1">
            <a:off x="2699792" y="1011207"/>
            <a:ext cx="0" cy="34979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lede 8">
            <a:extLst>
              <a:ext uri="{FF2B5EF4-FFF2-40B4-BE49-F238E27FC236}">
                <a16:creationId xmlns:a16="http://schemas.microsoft.com/office/drawing/2014/main" id="{6CD67AA6-76A7-4C38-B5FF-8BC973DD54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05" y="1011207"/>
            <a:ext cx="2001927" cy="4836339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CA9DA9DD-9A2D-4C16-834A-EDA7C15C4C3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185105"/>
            <a:ext cx="2704793" cy="4534046"/>
          </a:xfrm>
          <a:prstGeom prst="rect">
            <a:avLst/>
          </a:prstGeom>
        </p:spPr>
      </p:pic>
      <p:grpSp>
        <p:nvGrpSpPr>
          <p:cNvPr id="2" name="Gruppe 1">
            <a:extLst>
              <a:ext uri="{FF2B5EF4-FFF2-40B4-BE49-F238E27FC236}">
                <a16:creationId xmlns:a16="http://schemas.microsoft.com/office/drawing/2014/main" id="{B6519358-C23B-D865-F83D-71A2DB489E57}"/>
              </a:ext>
            </a:extLst>
          </p:cNvPr>
          <p:cNvGrpSpPr/>
          <p:nvPr/>
        </p:nvGrpSpPr>
        <p:grpSpPr>
          <a:xfrm>
            <a:off x="5635922" y="2430343"/>
            <a:ext cx="2947841" cy="4351853"/>
            <a:chOff x="5635922" y="2430343"/>
            <a:chExt cx="2947841" cy="4351853"/>
          </a:xfrm>
        </p:grpSpPr>
        <p:grpSp>
          <p:nvGrpSpPr>
            <p:cNvPr id="5" name="Gruppe 4">
              <a:extLst>
                <a:ext uri="{FF2B5EF4-FFF2-40B4-BE49-F238E27FC236}">
                  <a16:creationId xmlns:a16="http://schemas.microsoft.com/office/drawing/2014/main" id="{2EF5FEC3-79FC-4767-854E-7A8A4B7A6BAD}"/>
                </a:ext>
              </a:extLst>
            </p:cNvPr>
            <p:cNvGrpSpPr/>
            <p:nvPr/>
          </p:nvGrpSpPr>
          <p:grpSpPr>
            <a:xfrm>
              <a:off x="5635922" y="2430343"/>
              <a:ext cx="2947841" cy="4351853"/>
              <a:chOff x="5635922" y="2430343"/>
              <a:chExt cx="2947841" cy="4351853"/>
            </a:xfrm>
          </p:grpSpPr>
          <p:pic>
            <p:nvPicPr>
              <p:cNvPr id="16" name="Billede 15">
                <a:extLst>
                  <a:ext uri="{FF2B5EF4-FFF2-40B4-BE49-F238E27FC236}">
                    <a16:creationId xmlns:a16="http://schemas.microsoft.com/office/drawing/2014/main" id="{18069044-B1AC-460C-9617-A7BB52FE05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16216" y="2430343"/>
                <a:ext cx="2067547" cy="4351853"/>
              </a:xfrm>
              <a:prstGeom prst="rect">
                <a:avLst/>
              </a:prstGeom>
            </p:spPr>
          </p:pic>
          <p:sp>
            <p:nvSpPr>
              <p:cNvPr id="20" name="Kombinationstegning: figur 19">
                <a:extLst>
                  <a:ext uri="{FF2B5EF4-FFF2-40B4-BE49-F238E27FC236}">
                    <a16:creationId xmlns:a16="http://schemas.microsoft.com/office/drawing/2014/main" id="{60B1C62A-44CB-4A79-9394-42B95AABD9A8}"/>
                  </a:ext>
                </a:extLst>
              </p:cNvPr>
              <p:cNvSpPr/>
              <p:nvPr/>
            </p:nvSpPr>
            <p:spPr>
              <a:xfrm>
                <a:off x="5870448" y="4233672"/>
                <a:ext cx="749808" cy="1179576"/>
              </a:xfrm>
              <a:custGeom>
                <a:avLst/>
                <a:gdLst>
                  <a:gd name="connsiteX0" fmla="*/ 640080 w 749808"/>
                  <a:gd name="connsiteY0" fmla="*/ 0 h 1179576"/>
                  <a:gd name="connsiteX1" fmla="*/ 173736 w 749808"/>
                  <a:gd name="connsiteY1" fmla="*/ 411480 h 1179576"/>
                  <a:gd name="connsiteX2" fmla="*/ 0 w 749808"/>
                  <a:gd name="connsiteY2" fmla="*/ 1179576 h 1179576"/>
                  <a:gd name="connsiteX3" fmla="*/ 128016 w 749808"/>
                  <a:gd name="connsiteY3" fmla="*/ 1170432 h 1179576"/>
                  <a:gd name="connsiteX4" fmla="*/ 521208 w 749808"/>
                  <a:gd name="connsiteY4" fmla="*/ 1161288 h 1179576"/>
                  <a:gd name="connsiteX5" fmla="*/ 713232 w 749808"/>
                  <a:gd name="connsiteY5" fmla="*/ 448056 h 1179576"/>
                  <a:gd name="connsiteX6" fmla="*/ 749808 w 749808"/>
                  <a:gd name="connsiteY6" fmla="*/ 210312 h 1179576"/>
                  <a:gd name="connsiteX7" fmla="*/ 640080 w 749808"/>
                  <a:gd name="connsiteY7" fmla="*/ 0 h 1179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9808" h="1179576">
                    <a:moveTo>
                      <a:pt x="640080" y="0"/>
                    </a:moveTo>
                    <a:lnTo>
                      <a:pt x="173736" y="411480"/>
                    </a:lnTo>
                    <a:lnTo>
                      <a:pt x="0" y="1179576"/>
                    </a:lnTo>
                    <a:lnTo>
                      <a:pt x="128016" y="1170432"/>
                    </a:lnTo>
                    <a:lnTo>
                      <a:pt x="521208" y="1161288"/>
                    </a:lnTo>
                    <a:lnTo>
                      <a:pt x="713232" y="448056"/>
                    </a:lnTo>
                    <a:lnTo>
                      <a:pt x="749808" y="210312"/>
                    </a:lnTo>
                    <a:lnTo>
                      <a:pt x="64008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pic>
            <p:nvPicPr>
              <p:cNvPr id="25" name="Billede 24">
                <a:extLst>
                  <a:ext uri="{FF2B5EF4-FFF2-40B4-BE49-F238E27FC236}">
                    <a16:creationId xmlns:a16="http://schemas.microsoft.com/office/drawing/2014/main" id="{07F9DE62-E817-4B11-8EBF-691B2C3945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5800" t="30361" r="40821" b="20914"/>
              <a:stretch/>
            </p:blipFill>
            <p:spPr>
              <a:xfrm>
                <a:off x="5635922" y="5446223"/>
                <a:ext cx="793059" cy="697286"/>
              </a:xfrm>
              <a:prstGeom prst="rect">
                <a:avLst/>
              </a:prstGeom>
            </p:spPr>
          </p:pic>
          <p:pic>
            <p:nvPicPr>
              <p:cNvPr id="4" name="Billede 3">
                <a:extLst>
                  <a:ext uri="{FF2B5EF4-FFF2-40B4-BE49-F238E27FC236}">
                    <a16:creationId xmlns:a16="http://schemas.microsoft.com/office/drawing/2014/main" id="{2FFE9822-9D4F-41F8-A025-6206EB54D3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12662" y="3079521"/>
                <a:ext cx="797393" cy="1022863"/>
              </a:xfrm>
              <a:prstGeom prst="rect">
                <a:avLst/>
              </a:prstGeom>
            </p:spPr>
          </p:pic>
        </p:grpSp>
        <p:sp>
          <p:nvSpPr>
            <p:cNvPr id="15" name="Måne 14">
              <a:extLst>
                <a:ext uri="{FF2B5EF4-FFF2-40B4-BE49-F238E27FC236}">
                  <a16:creationId xmlns:a16="http://schemas.microsoft.com/office/drawing/2014/main" id="{7041E35F-2E88-495F-B969-0497A2093A9D}"/>
                </a:ext>
              </a:extLst>
            </p:cNvPr>
            <p:cNvSpPr/>
            <p:nvPr/>
          </p:nvSpPr>
          <p:spPr>
            <a:xfrm rot="16200000">
              <a:off x="7312441" y="2690412"/>
              <a:ext cx="205463" cy="722903"/>
            </a:xfrm>
            <a:prstGeom prst="mo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17" name="Taleboble: oval 16">
            <a:extLst>
              <a:ext uri="{FF2B5EF4-FFF2-40B4-BE49-F238E27FC236}">
                <a16:creationId xmlns:a16="http://schemas.microsoft.com/office/drawing/2014/main" id="{D8F49C58-FEA4-4DBD-842E-4CF2BC031B63}"/>
              </a:ext>
            </a:extLst>
          </p:cNvPr>
          <p:cNvSpPr/>
          <p:nvPr/>
        </p:nvSpPr>
        <p:spPr>
          <a:xfrm>
            <a:off x="5044545" y="2367860"/>
            <a:ext cx="2119743" cy="1061140"/>
          </a:xfrm>
          <a:prstGeom prst="wedgeEllipseCallout">
            <a:avLst>
              <a:gd name="adj1" fmla="val 56812"/>
              <a:gd name="adj2" fmla="val 75652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b="1" dirty="0"/>
              <a:t>Der! Det er Søren Chr.</a:t>
            </a:r>
          </a:p>
        </p:txBody>
      </p:sp>
    </p:spTree>
    <p:extLst>
      <p:ext uri="{BB962C8B-B14F-4D97-AF65-F5344CB8AC3E}">
        <p14:creationId xmlns:p14="http://schemas.microsoft.com/office/powerpoint/2010/main" val="352425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8" presetClass="entr" presetSubtype="9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05B8C-2EEC-F02D-426C-2B6B9EC99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illede 25">
            <a:extLst>
              <a:ext uri="{FF2B5EF4-FFF2-40B4-BE49-F238E27FC236}">
                <a16:creationId xmlns:a16="http://schemas.microsoft.com/office/drawing/2014/main" id="{FFB540CD-C85F-DF4F-FCBA-0C1B9F27C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7" r="2542"/>
          <a:stretch/>
        </p:blipFill>
        <p:spPr>
          <a:xfrm>
            <a:off x="0" y="1050"/>
            <a:ext cx="9144000" cy="6856950"/>
          </a:xfrm>
          <a:prstGeom prst="rect">
            <a:avLst/>
          </a:prstGeom>
        </p:spPr>
      </p:pic>
      <p:grpSp>
        <p:nvGrpSpPr>
          <p:cNvPr id="3" name="Gruppe 2">
            <a:extLst>
              <a:ext uri="{FF2B5EF4-FFF2-40B4-BE49-F238E27FC236}">
                <a16:creationId xmlns:a16="http://schemas.microsoft.com/office/drawing/2014/main" id="{83F969E1-25C5-E6F5-0C15-AA87A07E7C29}"/>
              </a:ext>
            </a:extLst>
          </p:cNvPr>
          <p:cNvGrpSpPr/>
          <p:nvPr/>
        </p:nvGrpSpPr>
        <p:grpSpPr>
          <a:xfrm>
            <a:off x="32400" y="4349356"/>
            <a:ext cx="2132182" cy="2480072"/>
            <a:chOff x="3257278" y="3436938"/>
            <a:chExt cx="2842909" cy="3306762"/>
          </a:xfrm>
        </p:grpSpPr>
        <p:sp>
          <p:nvSpPr>
            <p:cNvPr id="4" name="Freeform 194">
              <a:extLst>
                <a:ext uri="{FF2B5EF4-FFF2-40B4-BE49-F238E27FC236}">
                  <a16:creationId xmlns:a16="http://schemas.microsoft.com/office/drawing/2014/main" id="{03D96D05-8F18-A572-9BAD-958954584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700" y="6407198"/>
              <a:ext cx="299635" cy="302493"/>
            </a:xfrm>
            <a:custGeom>
              <a:avLst/>
              <a:gdLst>
                <a:gd name="T0" fmla="*/ 543 w 543"/>
                <a:gd name="T1" fmla="*/ 11 h 569"/>
                <a:gd name="T2" fmla="*/ 433 w 543"/>
                <a:gd name="T3" fmla="*/ 135 h 569"/>
                <a:gd name="T4" fmla="*/ 358 w 543"/>
                <a:gd name="T5" fmla="*/ 234 h 569"/>
                <a:gd name="T6" fmla="*/ 284 w 543"/>
                <a:gd name="T7" fmla="*/ 371 h 569"/>
                <a:gd name="T8" fmla="*/ 235 w 543"/>
                <a:gd name="T9" fmla="*/ 458 h 569"/>
                <a:gd name="T10" fmla="*/ 210 w 543"/>
                <a:gd name="T11" fmla="*/ 545 h 569"/>
                <a:gd name="T12" fmla="*/ 197 w 543"/>
                <a:gd name="T13" fmla="*/ 569 h 569"/>
                <a:gd name="T14" fmla="*/ 0 w 543"/>
                <a:gd name="T15" fmla="*/ 569 h 569"/>
                <a:gd name="T16" fmla="*/ 0 w 543"/>
                <a:gd name="T17" fmla="*/ 495 h 569"/>
                <a:gd name="T18" fmla="*/ 0 w 543"/>
                <a:gd name="T19" fmla="*/ 433 h 569"/>
                <a:gd name="T20" fmla="*/ 0 w 543"/>
                <a:gd name="T21" fmla="*/ 371 h 569"/>
                <a:gd name="T22" fmla="*/ 37 w 543"/>
                <a:gd name="T23" fmla="*/ 322 h 569"/>
                <a:gd name="T24" fmla="*/ 112 w 543"/>
                <a:gd name="T25" fmla="*/ 284 h 569"/>
                <a:gd name="T26" fmla="*/ 235 w 543"/>
                <a:gd name="T27" fmla="*/ 222 h 569"/>
                <a:gd name="T28" fmla="*/ 334 w 543"/>
                <a:gd name="T29" fmla="*/ 160 h 569"/>
                <a:gd name="T30" fmla="*/ 420 w 543"/>
                <a:gd name="T31" fmla="*/ 73 h 569"/>
                <a:gd name="T32" fmla="*/ 532 w 543"/>
                <a:gd name="T33" fmla="*/ 0 h 569"/>
                <a:gd name="T34" fmla="*/ 532 w 543"/>
                <a:gd name="T35" fmla="*/ 0 h 569"/>
                <a:gd name="T36" fmla="*/ 543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543" y="11"/>
                  </a:moveTo>
                  <a:lnTo>
                    <a:pt x="433" y="135"/>
                  </a:lnTo>
                  <a:lnTo>
                    <a:pt x="358" y="234"/>
                  </a:lnTo>
                  <a:lnTo>
                    <a:pt x="284" y="371"/>
                  </a:lnTo>
                  <a:lnTo>
                    <a:pt x="235" y="458"/>
                  </a:lnTo>
                  <a:lnTo>
                    <a:pt x="210" y="545"/>
                  </a:lnTo>
                  <a:lnTo>
                    <a:pt x="197" y="569"/>
                  </a:lnTo>
                  <a:lnTo>
                    <a:pt x="0" y="569"/>
                  </a:lnTo>
                  <a:lnTo>
                    <a:pt x="0" y="495"/>
                  </a:lnTo>
                  <a:lnTo>
                    <a:pt x="0" y="433"/>
                  </a:lnTo>
                  <a:lnTo>
                    <a:pt x="0" y="371"/>
                  </a:lnTo>
                  <a:lnTo>
                    <a:pt x="37" y="322"/>
                  </a:lnTo>
                  <a:lnTo>
                    <a:pt x="112" y="284"/>
                  </a:lnTo>
                  <a:lnTo>
                    <a:pt x="235" y="222"/>
                  </a:lnTo>
                  <a:lnTo>
                    <a:pt x="334" y="160"/>
                  </a:lnTo>
                  <a:lnTo>
                    <a:pt x="420" y="73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43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" name="Freeform 195">
              <a:extLst>
                <a:ext uri="{FF2B5EF4-FFF2-40B4-BE49-F238E27FC236}">
                  <a16:creationId xmlns:a16="http://schemas.microsoft.com/office/drawing/2014/main" id="{AE921E71-2081-6053-2990-D15D21C8E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646" y="6432760"/>
              <a:ext cx="156427" cy="298233"/>
            </a:xfrm>
            <a:custGeom>
              <a:avLst/>
              <a:gdLst>
                <a:gd name="T0" fmla="*/ 186 w 284"/>
                <a:gd name="T1" fmla="*/ 0 h 558"/>
                <a:gd name="T2" fmla="*/ 37 w 284"/>
                <a:gd name="T3" fmla="*/ 236 h 558"/>
                <a:gd name="T4" fmla="*/ 0 w 284"/>
                <a:gd name="T5" fmla="*/ 348 h 558"/>
                <a:gd name="T6" fmla="*/ 0 w 284"/>
                <a:gd name="T7" fmla="*/ 460 h 558"/>
                <a:gd name="T8" fmla="*/ 49 w 284"/>
                <a:gd name="T9" fmla="*/ 534 h 558"/>
                <a:gd name="T10" fmla="*/ 136 w 284"/>
                <a:gd name="T11" fmla="*/ 558 h 558"/>
                <a:gd name="T12" fmla="*/ 209 w 284"/>
                <a:gd name="T13" fmla="*/ 534 h 558"/>
                <a:gd name="T14" fmla="*/ 259 w 284"/>
                <a:gd name="T15" fmla="*/ 485 h 558"/>
                <a:gd name="T16" fmla="*/ 284 w 284"/>
                <a:gd name="T17" fmla="*/ 422 h 558"/>
                <a:gd name="T18" fmla="*/ 198 w 284"/>
                <a:gd name="T19" fmla="*/ 435 h 558"/>
                <a:gd name="T20" fmla="*/ 124 w 284"/>
                <a:gd name="T21" fmla="*/ 385 h 558"/>
                <a:gd name="T22" fmla="*/ 99 w 284"/>
                <a:gd name="T23" fmla="*/ 323 h 558"/>
                <a:gd name="T24" fmla="*/ 136 w 284"/>
                <a:gd name="T25" fmla="*/ 175 h 558"/>
                <a:gd name="T26" fmla="*/ 112 w 284"/>
                <a:gd name="T27" fmla="*/ 186 h 558"/>
                <a:gd name="T28" fmla="*/ 186 w 284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4" h="558">
                  <a:moveTo>
                    <a:pt x="186" y="0"/>
                  </a:moveTo>
                  <a:lnTo>
                    <a:pt x="37" y="236"/>
                  </a:lnTo>
                  <a:lnTo>
                    <a:pt x="0" y="348"/>
                  </a:lnTo>
                  <a:lnTo>
                    <a:pt x="0" y="460"/>
                  </a:lnTo>
                  <a:lnTo>
                    <a:pt x="49" y="534"/>
                  </a:lnTo>
                  <a:lnTo>
                    <a:pt x="136" y="558"/>
                  </a:lnTo>
                  <a:lnTo>
                    <a:pt x="209" y="534"/>
                  </a:lnTo>
                  <a:lnTo>
                    <a:pt x="259" y="485"/>
                  </a:lnTo>
                  <a:lnTo>
                    <a:pt x="284" y="422"/>
                  </a:lnTo>
                  <a:lnTo>
                    <a:pt x="198" y="435"/>
                  </a:lnTo>
                  <a:lnTo>
                    <a:pt x="124" y="385"/>
                  </a:lnTo>
                  <a:lnTo>
                    <a:pt x="99" y="323"/>
                  </a:lnTo>
                  <a:lnTo>
                    <a:pt x="136" y="175"/>
                  </a:lnTo>
                  <a:lnTo>
                    <a:pt x="112" y="1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" name="Freeform 196">
              <a:extLst>
                <a:ext uri="{FF2B5EF4-FFF2-40B4-BE49-F238E27FC236}">
                  <a16:creationId xmlns:a16="http://schemas.microsoft.com/office/drawing/2014/main" id="{8A9746A9-9C1E-D8F2-C074-E1DF80B29B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0293" y="6432760"/>
              <a:ext cx="169646" cy="283321"/>
            </a:xfrm>
            <a:custGeom>
              <a:avLst/>
              <a:gdLst>
                <a:gd name="T0" fmla="*/ 25 w 309"/>
                <a:gd name="T1" fmla="*/ 0 h 534"/>
                <a:gd name="T2" fmla="*/ 0 w 309"/>
                <a:gd name="T3" fmla="*/ 274 h 534"/>
                <a:gd name="T4" fmla="*/ 37 w 309"/>
                <a:gd name="T5" fmla="*/ 409 h 534"/>
                <a:gd name="T6" fmla="*/ 124 w 309"/>
                <a:gd name="T7" fmla="*/ 497 h 534"/>
                <a:gd name="T8" fmla="*/ 198 w 309"/>
                <a:gd name="T9" fmla="*/ 534 h 534"/>
                <a:gd name="T10" fmla="*/ 297 w 309"/>
                <a:gd name="T11" fmla="*/ 509 h 534"/>
                <a:gd name="T12" fmla="*/ 309 w 309"/>
                <a:gd name="T13" fmla="*/ 473 h 534"/>
                <a:gd name="T14" fmla="*/ 309 w 309"/>
                <a:gd name="T15" fmla="*/ 360 h 534"/>
                <a:gd name="T16" fmla="*/ 186 w 309"/>
                <a:gd name="T17" fmla="*/ 373 h 534"/>
                <a:gd name="T18" fmla="*/ 136 w 309"/>
                <a:gd name="T19" fmla="*/ 348 h 534"/>
                <a:gd name="T20" fmla="*/ 63 w 309"/>
                <a:gd name="T21" fmla="*/ 310 h 534"/>
                <a:gd name="T22" fmla="*/ 50 w 309"/>
                <a:gd name="T23" fmla="*/ 274 h 534"/>
                <a:gd name="T24" fmla="*/ 25 w 309"/>
                <a:gd name="T25" fmla="*/ 175 h 534"/>
                <a:gd name="T26" fmla="*/ 25 w 309"/>
                <a:gd name="T2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4">
                  <a:moveTo>
                    <a:pt x="25" y="0"/>
                  </a:moveTo>
                  <a:lnTo>
                    <a:pt x="0" y="274"/>
                  </a:lnTo>
                  <a:lnTo>
                    <a:pt x="37" y="409"/>
                  </a:lnTo>
                  <a:lnTo>
                    <a:pt x="124" y="497"/>
                  </a:lnTo>
                  <a:lnTo>
                    <a:pt x="198" y="534"/>
                  </a:lnTo>
                  <a:lnTo>
                    <a:pt x="297" y="509"/>
                  </a:lnTo>
                  <a:lnTo>
                    <a:pt x="309" y="473"/>
                  </a:lnTo>
                  <a:lnTo>
                    <a:pt x="309" y="360"/>
                  </a:lnTo>
                  <a:lnTo>
                    <a:pt x="186" y="373"/>
                  </a:lnTo>
                  <a:lnTo>
                    <a:pt x="136" y="348"/>
                  </a:lnTo>
                  <a:lnTo>
                    <a:pt x="63" y="310"/>
                  </a:lnTo>
                  <a:lnTo>
                    <a:pt x="50" y="274"/>
                  </a:lnTo>
                  <a:lnTo>
                    <a:pt x="25" y="17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" name="Freeform 197">
              <a:extLst>
                <a:ext uri="{FF2B5EF4-FFF2-40B4-BE49-F238E27FC236}">
                  <a16:creationId xmlns:a16="http://schemas.microsoft.com/office/drawing/2014/main" id="{99FBD014-79EB-E4B3-AE6E-142EA3562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6202695"/>
              <a:ext cx="218117" cy="198112"/>
            </a:xfrm>
            <a:custGeom>
              <a:avLst/>
              <a:gdLst>
                <a:gd name="T0" fmla="*/ 0 w 395"/>
                <a:gd name="T1" fmla="*/ 137 h 372"/>
                <a:gd name="T2" fmla="*/ 0 w 395"/>
                <a:gd name="T3" fmla="*/ 348 h 372"/>
                <a:gd name="T4" fmla="*/ 50 w 395"/>
                <a:gd name="T5" fmla="*/ 372 h 372"/>
                <a:gd name="T6" fmla="*/ 222 w 395"/>
                <a:gd name="T7" fmla="*/ 372 h 372"/>
                <a:gd name="T8" fmla="*/ 260 w 395"/>
                <a:gd name="T9" fmla="*/ 261 h 372"/>
                <a:gd name="T10" fmla="*/ 296 w 395"/>
                <a:gd name="T11" fmla="*/ 174 h 372"/>
                <a:gd name="T12" fmla="*/ 371 w 395"/>
                <a:gd name="T13" fmla="*/ 50 h 372"/>
                <a:gd name="T14" fmla="*/ 395 w 395"/>
                <a:gd name="T15" fmla="*/ 12 h 372"/>
                <a:gd name="T16" fmla="*/ 395 w 395"/>
                <a:gd name="T17" fmla="*/ 0 h 372"/>
                <a:gd name="T18" fmla="*/ 272 w 395"/>
                <a:gd name="T19" fmla="*/ 62 h 372"/>
                <a:gd name="T20" fmla="*/ 222 w 395"/>
                <a:gd name="T21" fmla="*/ 112 h 372"/>
                <a:gd name="T22" fmla="*/ 50 w 395"/>
                <a:gd name="T23" fmla="*/ 124 h 372"/>
                <a:gd name="T24" fmla="*/ 50 w 395"/>
                <a:gd name="T25" fmla="*/ 124 h 372"/>
                <a:gd name="T26" fmla="*/ 0 w 395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5" h="372">
                  <a:moveTo>
                    <a:pt x="0" y="137"/>
                  </a:moveTo>
                  <a:lnTo>
                    <a:pt x="0" y="348"/>
                  </a:lnTo>
                  <a:lnTo>
                    <a:pt x="50" y="372"/>
                  </a:lnTo>
                  <a:lnTo>
                    <a:pt x="222" y="372"/>
                  </a:lnTo>
                  <a:lnTo>
                    <a:pt x="260" y="261"/>
                  </a:lnTo>
                  <a:lnTo>
                    <a:pt x="296" y="174"/>
                  </a:lnTo>
                  <a:lnTo>
                    <a:pt x="371" y="50"/>
                  </a:lnTo>
                  <a:lnTo>
                    <a:pt x="395" y="12"/>
                  </a:lnTo>
                  <a:lnTo>
                    <a:pt x="395" y="0"/>
                  </a:lnTo>
                  <a:lnTo>
                    <a:pt x="272" y="62"/>
                  </a:lnTo>
                  <a:lnTo>
                    <a:pt x="222" y="112"/>
                  </a:lnTo>
                  <a:lnTo>
                    <a:pt x="50" y="124"/>
                  </a:lnTo>
                  <a:lnTo>
                    <a:pt x="50" y="124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" name="Freeform 198">
              <a:extLst>
                <a:ext uri="{FF2B5EF4-FFF2-40B4-BE49-F238E27FC236}">
                  <a16:creationId xmlns:a16="http://schemas.microsoft.com/office/drawing/2014/main" id="{017298D7-CE0D-A195-D74A-241C78256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278" y="6343291"/>
              <a:ext cx="293026" cy="125684"/>
            </a:xfrm>
            <a:custGeom>
              <a:avLst/>
              <a:gdLst>
                <a:gd name="T0" fmla="*/ 161 w 531"/>
                <a:gd name="T1" fmla="*/ 0 h 236"/>
                <a:gd name="T2" fmla="*/ 73 w 531"/>
                <a:gd name="T3" fmla="*/ 24 h 236"/>
                <a:gd name="T4" fmla="*/ 50 w 531"/>
                <a:gd name="T5" fmla="*/ 50 h 236"/>
                <a:gd name="T6" fmla="*/ 0 w 531"/>
                <a:gd name="T7" fmla="*/ 74 h 236"/>
                <a:gd name="T8" fmla="*/ 24 w 531"/>
                <a:gd name="T9" fmla="*/ 136 h 236"/>
                <a:gd name="T10" fmla="*/ 50 w 531"/>
                <a:gd name="T11" fmla="*/ 199 h 236"/>
                <a:gd name="T12" fmla="*/ 123 w 531"/>
                <a:gd name="T13" fmla="*/ 236 h 236"/>
                <a:gd name="T14" fmla="*/ 197 w 531"/>
                <a:gd name="T15" fmla="*/ 236 h 236"/>
                <a:gd name="T16" fmla="*/ 345 w 531"/>
                <a:gd name="T17" fmla="*/ 173 h 236"/>
                <a:gd name="T18" fmla="*/ 531 w 531"/>
                <a:gd name="T19" fmla="*/ 37 h 236"/>
                <a:gd name="T20" fmla="*/ 357 w 531"/>
                <a:gd name="T21" fmla="*/ 124 h 236"/>
                <a:gd name="T22" fmla="*/ 234 w 531"/>
                <a:gd name="T23" fmla="*/ 149 h 236"/>
                <a:gd name="T24" fmla="*/ 147 w 531"/>
                <a:gd name="T25" fmla="*/ 112 h 236"/>
                <a:gd name="T26" fmla="*/ 147 w 531"/>
                <a:gd name="T27" fmla="*/ 62 h 236"/>
                <a:gd name="T28" fmla="*/ 161 w 531"/>
                <a:gd name="T29" fmla="*/ 62 h 236"/>
                <a:gd name="T30" fmla="*/ 161 w 531"/>
                <a:gd name="T31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6">
                  <a:moveTo>
                    <a:pt x="161" y="0"/>
                  </a:moveTo>
                  <a:lnTo>
                    <a:pt x="73" y="24"/>
                  </a:lnTo>
                  <a:lnTo>
                    <a:pt x="50" y="50"/>
                  </a:lnTo>
                  <a:lnTo>
                    <a:pt x="0" y="74"/>
                  </a:lnTo>
                  <a:lnTo>
                    <a:pt x="24" y="136"/>
                  </a:lnTo>
                  <a:lnTo>
                    <a:pt x="50" y="199"/>
                  </a:lnTo>
                  <a:lnTo>
                    <a:pt x="123" y="236"/>
                  </a:lnTo>
                  <a:lnTo>
                    <a:pt x="197" y="236"/>
                  </a:lnTo>
                  <a:lnTo>
                    <a:pt x="345" y="173"/>
                  </a:lnTo>
                  <a:lnTo>
                    <a:pt x="531" y="37"/>
                  </a:lnTo>
                  <a:lnTo>
                    <a:pt x="357" y="124"/>
                  </a:lnTo>
                  <a:lnTo>
                    <a:pt x="234" y="149"/>
                  </a:lnTo>
                  <a:lnTo>
                    <a:pt x="147" y="112"/>
                  </a:lnTo>
                  <a:lnTo>
                    <a:pt x="147" y="62"/>
                  </a:lnTo>
                  <a:lnTo>
                    <a:pt x="161" y="6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1" name="Freeform 199">
              <a:extLst>
                <a:ext uri="{FF2B5EF4-FFF2-40B4-BE49-F238E27FC236}">
                  <a16:creationId xmlns:a16="http://schemas.microsoft.com/office/drawing/2014/main" id="{225CC8A7-FD2B-1A13-1E1A-A22C71A1A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497" y="6143049"/>
              <a:ext cx="279807" cy="172549"/>
            </a:xfrm>
            <a:custGeom>
              <a:avLst/>
              <a:gdLst>
                <a:gd name="T0" fmla="*/ 507 w 507"/>
                <a:gd name="T1" fmla="*/ 296 h 322"/>
                <a:gd name="T2" fmla="*/ 420 w 507"/>
                <a:gd name="T3" fmla="*/ 310 h 322"/>
                <a:gd name="T4" fmla="*/ 309 w 507"/>
                <a:gd name="T5" fmla="*/ 322 h 322"/>
                <a:gd name="T6" fmla="*/ 172 w 507"/>
                <a:gd name="T7" fmla="*/ 322 h 322"/>
                <a:gd name="T8" fmla="*/ 61 w 507"/>
                <a:gd name="T9" fmla="*/ 260 h 322"/>
                <a:gd name="T10" fmla="*/ 12 w 507"/>
                <a:gd name="T11" fmla="*/ 198 h 322"/>
                <a:gd name="T12" fmla="*/ 0 w 507"/>
                <a:gd name="T13" fmla="*/ 111 h 322"/>
                <a:gd name="T14" fmla="*/ 12 w 507"/>
                <a:gd name="T15" fmla="*/ 36 h 322"/>
                <a:gd name="T16" fmla="*/ 74 w 507"/>
                <a:gd name="T17" fmla="*/ 0 h 322"/>
                <a:gd name="T18" fmla="*/ 160 w 507"/>
                <a:gd name="T19" fmla="*/ 0 h 322"/>
                <a:gd name="T20" fmla="*/ 160 w 507"/>
                <a:gd name="T21" fmla="*/ 111 h 322"/>
                <a:gd name="T22" fmla="*/ 172 w 507"/>
                <a:gd name="T23" fmla="*/ 198 h 322"/>
                <a:gd name="T24" fmla="*/ 222 w 507"/>
                <a:gd name="T25" fmla="*/ 235 h 322"/>
                <a:gd name="T26" fmla="*/ 283 w 507"/>
                <a:gd name="T27" fmla="*/ 272 h 322"/>
                <a:gd name="T28" fmla="*/ 358 w 507"/>
                <a:gd name="T29" fmla="*/ 285 h 322"/>
                <a:gd name="T30" fmla="*/ 358 w 507"/>
                <a:gd name="T31" fmla="*/ 285 h 322"/>
                <a:gd name="T32" fmla="*/ 507 w 507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7" h="322">
                  <a:moveTo>
                    <a:pt x="507" y="296"/>
                  </a:moveTo>
                  <a:lnTo>
                    <a:pt x="420" y="310"/>
                  </a:lnTo>
                  <a:lnTo>
                    <a:pt x="309" y="322"/>
                  </a:lnTo>
                  <a:lnTo>
                    <a:pt x="172" y="322"/>
                  </a:lnTo>
                  <a:lnTo>
                    <a:pt x="61" y="260"/>
                  </a:lnTo>
                  <a:lnTo>
                    <a:pt x="12" y="198"/>
                  </a:lnTo>
                  <a:lnTo>
                    <a:pt x="0" y="111"/>
                  </a:lnTo>
                  <a:lnTo>
                    <a:pt x="12" y="36"/>
                  </a:lnTo>
                  <a:lnTo>
                    <a:pt x="74" y="0"/>
                  </a:lnTo>
                  <a:lnTo>
                    <a:pt x="160" y="0"/>
                  </a:lnTo>
                  <a:lnTo>
                    <a:pt x="160" y="111"/>
                  </a:lnTo>
                  <a:lnTo>
                    <a:pt x="172" y="198"/>
                  </a:lnTo>
                  <a:lnTo>
                    <a:pt x="222" y="235"/>
                  </a:lnTo>
                  <a:lnTo>
                    <a:pt x="283" y="272"/>
                  </a:lnTo>
                  <a:lnTo>
                    <a:pt x="358" y="285"/>
                  </a:lnTo>
                  <a:lnTo>
                    <a:pt x="358" y="285"/>
                  </a:lnTo>
                  <a:lnTo>
                    <a:pt x="507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3" name="Freeform 201">
              <a:extLst>
                <a:ext uri="{FF2B5EF4-FFF2-40B4-BE49-F238E27FC236}">
                  <a16:creationId xmlns:a16="http://schemas.microsoft.com/office/drawing/2014/main" id="{4716C5D0-4EF7-CE3F-7DE3-71572678B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969" y="6143079"/>
              <a:ext cx="2310218" cy="600621"/>
            </a:xfrm>
            <a:custGeom>
              <a:avLst/>
              <a:gdLst>
                <a:gd name="T0" fmla="*/ 4195 w 4195"/>
                <a:gd name="T1" fmla="*/ 955 h 1129"/>
                <a:gd name="T2" fmla="*/ 666 w 4195"/>
                <a:gd name="T3" fmla="*/ 930 h 1129"/>
                <a:gd name="T4" fmla="*/ 456 w 4195"/>
                <a:gd name="T5" fmla="*/ 856 h 1129"/>
                <a:gd name="T6" fmla="*/ 321 w 4195"/>
                <a:gd name="T7" fmla="*/ 744 h 1129"/>
                <a:gd name="T8" fmla="*/ 271 w 4195"/>
                <a:gd name="T9" fmla="*/ 657 h 1129"/>
                <a:gd name="T10" fmla="*/ 234 w 4195"/>
                <a:gd name="T11" fmla="*/ 571 h 1129"/>
                <a:gd name="T12" fmla="*/ 222 w 4195"/>
                <a:gd name="T13" fmla="*/ 434 h 1129"/>
                <a:gd name="T14" fmla="*/ 271 w 4195"/>
                <a:gd name="T15" fmla="*/ 335 h 1129"/>
                <a:gd name="T16" fmla="*/ 321 w 4195"/>
                <a:gd name="T17" fmla="*/ 372 h 1129"/>
                <a:gd name="T18" fmla="*/ 481 w 4195"/>
                <a:gd name="T19" fmla="*/ 422 h 1129"/>
                <a:gd name="T20" fmla="*/ 604 w 4195"/>
                <a:gd name="T21" fmla="*/ 384 h 1129"/>
                <a:gd name="T22" fmla="*/ 666 w 4195"/>
                <a:gd name="T23" fmla="*/ 273 h 1129"/>
                <a:gd name="T24" fmla="*/ 629 w 4195"/>
                <a:gd name="T25" fmla="*/ 124 h 1129"/>
                <a:gd name="T26" fmla="*/ 580 w 4195"/>
                <a:gd name="T27" fmla="*/ 62 h 1129"/>
                <a:gd name="T28" fmla="*/ 505 w 4195"/>
                <a:gd name="T29" fmla="*/ 25 h 1129"/>
                <a:gd name="T30" fmla="*/ 418 w 4195"/>
                <a:gd name="T31" fmla="*/ 0 h 1129"/>
                <a:gd name="T32" fmla="*/ 295 w 4195"/>
                <a:gd name="T33" fmla="*/ 25 h 1129"/>
                <a:gd name="T34" fmla="*/ 210 w 4195"/>
                <a:gd name="T35" fmla="*/ 75 h 1129"/>
                <a:gd name="T36" fmla="*/ 97 w 4195"/>
                <a:gd name="T37" fmla="*/ 236 h 1129"/>
                <a:gd name="T38" fmla="*/ 24 w 4195"/>
                <a:gd name="T39" fmla="*/ 297 h 1129"/>
                <a:gd name="T40" fmla="*/ 0 w 4195"/>
                <a:gd name="T41" fmla="*/ 434 h 1129"/>
                <a:gd name="T42" fmla="*/ 0 w 4195"/>
                <a:gd name="T43" fmla="*/ 595 h 1129"/>
                <a:gd name="T44" fmla="*/ 123 w 4195"/>
                <a:gd name="T45" fmla="*/ 794 h 1129"/>
                <a:gd name="T46" fmla="*/ 271 w 4195"/>
                <a:gd name="T47" fmla="*/ 942 h 1129"/>
                <a:gd name="T48" fmla="*/ 394 w 4195"/>
                <a:gd name="T49" fmla="*/ 1018 h 1129"/>
                <a:gd name="T50" fmla="*/ 517 w 4195"/>
                <a:gd name="T51" fmla="*/ 1066 h 1129"/>
                <a:gd name="T52" fmla="*/ 629 w 4195"/>
                <a:gd name="T53" fmla="*/ 1092 h 1129"/>
                <a:gd name="T54" fmla="*/ 4195 w 4195"/>
                <a:gd name="T55" fmla="*/ 1092 h 1129"/>
                <a:gd name="T56" fmla="*/ 4195 w 4195"/>
                <a:gd name="T57" fmla="*/ 1129 h 1129"/>
                <a:gd name="T58" fmla="*/ 4195 w 4195"/>
                <a:gd name="T59" fmla="*/ 955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5" h="1129">
                  <a:moveTo>
                    <a:pt x="4195" y="955"/>
                  </a:moveTo>
                  <a:lnTo>
                    <a:pt x="666" y="930"/>
                  </a:lnTo>
                  <a:lnTo>
                    <a:pt x="456" y="856"/>
                  </a:lnTo>
                  <a:lnTo>
                    <a:pt x="321" y="744"/>
                  </a:lnTo>
                  <a:lnTo>
                    <a:pt x="271" y="657"/>
                  </a:lnTo>
                  <a:lnTo>
                    <a:pt x="234" y="571"/>
                  </a:lnTo>
                  <a:lnTo>
                    <a:pt x="222" y="434"/>
                  </a:lnTo>
                  <a:lnTo>
                    <a:pt x="271" y="335"/>
                  </a:lnTo>
                  <a:lnTo>
                    <a:pt x="321" y="372"/>
                  </a:lnTo>
                  <a:lnTo>
                    <a:pt x="481" y="422"/>
                  </a:lnTo>
                  <a:lnTo>
                    <a:pt x="604" y="384"/>
                  </a:lnTo>
                  <a:lnTo>
                    <a:pt x="666" y="273"/>
                  </a:lnTo>
                  <a:lnTo>
                    <a:pt x="629" y="124"/>
                  </a:lnTo>
                  <a:lnTo>
                    <a:pt x="580" y="62"/>
                  </a:lnTo>
                  <a:lnTo>
                    <a:pt x="505" y="25"/>
                  </a:lnTo>
                  <a:lnTo>
                    <a:pt x="418" y="0"/>
                  </a:lnTo>
                  <a:lnTo>
                    <a:pt x="295" y="25"/>
                  </a:lnTo>
                  <a:lnTo>
                    <a:pt x="210" y="75"/>
                  </a:lnTo>
                  <a:lnTo>
                    <a:pt x="97" y="236"/>
                  </a:lnTo>
                  <a:lnTo>
                    <a:pt x="24" y="297"/>
                  </a:lnTo>
                  <a:lnTo>
                    <a:pt x="0" y="434"/>
                  </a:lnTo>
                  <a:lnTo>
                    <a:pt x="0" y="595"/>
                  </a:lnTo>
                  <a:lnTo>
                    <a:pt x="123" y="794"/>
                  </a:lnTo>
                  <a:lnTo>
                    <a:pt x="271" y="942"/>
                  </a:lnTo>
                  <a:lnTo>
                    <a:pt x="394" y="1018"/>
                  </a:lnTo>
                  <a:lnTo>
                    <a:pt x="517" y="1066"/>
                  </a:lnTo>
                  <a:lnTo>
                    <a:pt x="629" y="1092"/>
                  </a:lnTo>
                  <a:lnTo>
                    <a:pt x="4195" y="1092"/>
                  </a:lnTo>
                  <a:lnTo>
                    <a:pt x="4195" y="1129"/>
                  </a:lnTo>
                  <a:lnTo>
                    <a:pt x="4195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4" name="Freeform 205">
              <a:extLst>
                <a:ext uri="{FF2B5EF4-FFF2-40B4-BE49-F238E27FC236}">
                  <a16:creationId xmlns:a16="http://schemas.microsoft.com/office/drawing/2014/main" id="{42681F0A-E568-0DEB-F68B-1F658F4C6B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16" y="3436938"/>
              <a:ext cx="586511" cy="2746375"/>
            </a:xfrm>
            <a:custGeom>
              <a:avLst/>
              <a:gdLst>
                <a:gd name="T0" fmla="*/ 740 w 1061"/>
                <a:gd name="T1" fmla="*/ 4874 h 5160"/>
                <a:gd name="T2" fmla="*/ 740 w 1061"/>
                <a:gd name="T3" fmla="*/ 4936 h 5160"/>
                <a:gd name="T4" fmla="*/ 653 w 1061"/>
                <a:gd name="T5" fmla="*/ 4986 h 5160"/>
                <a:gd name="T6" fmla="*/ 604 w 1061"/>
                <a:gd name="T7" fmla="*/ 5011 h 5160"/>
                <a:gd name="T8" fmla="*/ 493 w 1061"/>
                <a:gd name="T9" fmla="*/ 4998 h 5160"/>
                <a:gd name="T10" fmla="*/ 406 w 1061"/>
                <a:gd name="T11" fmla="*/ 4936 h 5160"/>
                <a:gd name="T12" fmla="*/ 321 w 1061"/>
                <a:gd name="T13" fmla="*/ 4849 h 5160"/>
                <a:gd name="T14" fmla="*/ 247 w 1061"/>
                <a:gd name="T15" fmla="*/ 4749 h 5160"/>
                <a:gd name="T16" fmla="*/ 184 w 1061"/>
                <a:gd name="T17" fmla="*/ 4650 h 5160"/>
                <a:gd name="T18" fmla="*/ 184 w 1061"/>
                <a:gd name="T19" fmla="*/ 4539 h 5160"/>
                <a:gd name="T20" fmla="*/ 172 w 1061"/>
                <a:gd name="T21" fmla="*/ 0 h 5160"/>
                <a:gd name="T22" fmla="*/ 0 w 1061"/>
                <a:gd name="T23" fmla="*/ 0 h 5160"/>
                <a:gd name="T24" fmla="*/ 12 w 1061"/>
                <a:gd name="T25" fmla="*/ 4453 h 5160"/>
                <a:gd name="T26" fmla="*/ 49 w 1061"/>
                <a:gd name="T27" fmla="*/ 4737 h 5160"/>
                <a:gd name="T28" fmla="*/ 172 w 1061"/>
                <a:gd name="T29" fmla="*/ 4924 h 5160"/>
                <a:gd name="T30" fmla="*/ 271 w 1061"/>
                <a:gd name="T31" fmla="*/ 5047 h 5160"/>
                <a:gd name="T32" fmla="*/ 394 w 1061"/>
                <a:gd name="T33" fmla="*/ 5122 h 5160"/>
                <a:gd name="T34" fmla="*/ 580 w 1061"/>
                <a:gd name="T35" fmla="*/ 5160 h 5160"/>
                <a:gd name="T36" fmla="*/ 802 w 1061"/>
                <a:gd name="T37" fmla="*/ 5122 h 5160"/>
                <a:gd name="T38" fmla="*/ 974 w 1061"/>
                <a:gd name="T39" fmla="*/ 5011 h 5160"/>
                <a:gd name="T40" fmla="*/ 1037 w 1061"/>
                <a:gd name="T41" fmla="*/ 4900 h 5160"/>
                <a:gd name="T42" fmla="*/ 1061 w 1061"/>
                <a:gd name="T43" fmla="*/ 4763 h 5160"/>
                <a:gd name="T44" fmla="*/ 1012 w 1061"/>
                <a:gd name="T45" fmla="*/ 4638 h 5160"/>
                <a:gd name="T46" fmla="*/ 913 w 1061"/>
                <a:gd name="T47" fmla="*/ 4564 h 5160"/>
                <a:gd name="T48" fmla="*/ 776 w 1061"/>
                <a:gd name="T49" fmla="*/ 4552 h 5160"/>
                <a:gd name="T50" fmla="*/ 665 w 1061"/>
                <a:gd name="T51" fmla="*/ 4576 h 5160"/>
                <a:gd name="T52" fmla="*/ 629 w 1061"/>
                <a:gd name="T53" fmla="*/ 4676 h 5160"/>
                <a:gd name="T54" fmla="*/ 629 w 1061"/>
                <a:gd name="T55" fmla="*/ 4775 h 5160"/>
                <a:gd name="T56" fmla="*/ 665 w 1061"/>
                <a:gd name="T57" fmla="*/ 4825 h 5160"/>
                <a:gd name="T58" fmla="*/ 752 w 1061"/>
                <a:gd name="T59" fmla="*/ 4874 h 5160"/>
                <a:gd name="T60" fmla="*/ 752 w 1061"/>
                <a:gd name="T61" fmla="*/ 4874 h 5160"/>
                <a:gd name="T62" fmla="*/ 740 w 1061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1" h="5160">
                  <a:moveTo>
                    <a:pt x="740" y="4874"/>
                  </a:moveTo>
                  <a:lnTo>
                    <a:pt x="740" y="4936"/>
                  </a:lnTo>
                  <a:lnTo>
                    <a:pt x="653" y="4986"/>
                  </a:lnTo>
                  <a:lnTo>
                    <a:pt x="604" y="5011"/>
                  </a:lnTo>
                  <a:lnTo>
                    <a:pt x="493" y="4998"/>
                  </a:lnTo>
                  <a:lnTo>
                    <a:pt x="406" y="4936"/>
                  </a:lnTo>
                  <a:lnTo>
                    <a:pt x="321" y="4849"/>
                  </a:lnTo>
                  <a:lnTo>
                    <a:pt x="247" y="4749"/>
                  </a:lnTo>
                  <a:lnTo>
                    <a:pt x="184" y="4650"/>
                  </a:lnTo>
                  <a:lnTo>
                    <a:pt x="184" y="4539"/>
                  </a:lnTo>
                  <a:lnTo>
                    <a:pt x="172" y="0"/>
                  </a:lnTo>
                  <a:lnTo>
                    <a:pt x="0" y="0"/>
                  </a:lnTo>
                  <a:lnTo>
                    <a:pt x="12" y="4453"/>
                  </a:lnTo>
                  <a:lnTo>
                    <a:pt x="49" y="4737"/>
                  </a:lnTo>
                  <a:lnTo>
                    <a:pt x="172" y="4924"/>
                  </a:lnTo>
                  <a:lnTo>
                    <a:pt x="271" y="5047"/>
                  </a:lnTo>
                  <a:lnTo>
                    <a:pt x="394" y="5122"/>
                  </a:lnTo>
                  <a:lnTo>
                    <a:pt x="580" y="5160"/>
                  </a:lnTo>
                  <a:lnTo>
                    <a:pt x="802" y="5122"/>
                  </a:lnTo>
                  <a:lnTo>
                    <a:pt x="974" y="5011"/>
                  </a:lnTo>
                  <a:lnTo>
                    <a:pt x="1037" y="4900"/>
                  </a:lnTo>
                  <a:lnTo>
                    <a:pt x="1061" y="4763"/>
                  </a:lnTo>
                  <a:lnTo>
                    <a:pt x="1012" y="4638"/>
                  </a:lnTo>
                  <a:lnTo>
                    <a:pt x="913" y="4564"/>
                  </a:lnTo>
                  <a:lnTo>
                    <a:pt x="776" y="4552"/>
                  </a:lnTo>
                  <a:lnTo>
                    <a:pt x="665" y="4576"/>
                  </a:lnTo>
                  <a:lnTo>
                    <a:pt x="629" y="4676"/>
                  </a:lnTo>
                  <a:lnTo>
                    <a:pt x="629" y="4775"/>
                  </a:lnTo>
                  <a:lnTo>
                    <a:pt x="665" y="4825"/>
                  </a:lnTo>
                  <a:lnTo>
                    <a:pt x="752" y="4874"/>
                  </a:lnTo>
                  <a:lnTo>
                    <a:pt x="752" y="4874"/>
                  </a:lnTo>
                  <a:lnTo>
                    <a:pt x="740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C156D8A1-EFAE-0299-9CC4-8131142702A9}"/>
              </a:ext>
            </a:extLst>
          </p:cNvPr>
          <p:cNvGrpSpPr/>
          <p:nvPr/>
        </p:nvGrpSpPr>
        <p:grpSpPr>
          <a:xfrm>
            <a:off x="6993002" y="44883"/>
            <a:ext cx="2114509" cy="2480072"/>
            <a:chOff x="6089610" y="114300"/>
            <a:chExt cx="2819345" cy="3306763"/>
          </a:xfrm>
        </p:grpSpPr>
        <p:sp>
          <p:nvSpPr>
            <p:cNvPr id="16" name="Freeform 210">
              <a:extLst>
                <a:ext uri="{FF2B5EF4-FFF2-40B4-BE49-F238E27FC236}">
                  <a16:creationId xmlns:a16="http://schemas.microsoft.com/office/drawing/2014/main" id="{416F2BEA-9E97-D8D0-8361-164FBCD2F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095" y="146171"/>
              <a:ext cx="295428" cy="302493"/>
            </a:xfrm>
            <a:custGeom>
              <a:avLst/>
              <a:gdLst>
                <a:gd name="T0" fmla="*/ 0 w 537"/>
                <a:gd name="T1" fmla="*/ 558 h 569"/>
                <a:gd name="T2" fmla="*/ 108 w 537"/>
                <a:gd name="T3" fmla="*/ 433 h 569"/>
                <a:gd name="T4" fmla="*/ 183 w 537"/>
                <a:gd name="T5" fmla="*/ 334 h 569"/>
                <a:gd name="T6" fmla="*/ 256 w 537"/>
                <a:gd name="T7" fmla="*/ 198 h 569"/>
                <a:gd name="T8" fmla="*/ 305 w 537"/>
                <a:gd name="T9" fmla="*/ 111 h 569"/>
                <a:gd name="T10" fmla="*/ 329 w 537"/>
                <a:gd name="T11" fmla="*/ 23 h 569"/>
                <a:gd name="T12" fmla="*/ 342 w 537"/>
                <a:gd name="T13" fmla="*/ 0 h 569"/>
                <a:gd name="T14" fmla="*/ 537 w 537"/>
                <a:gd name="T15" fmla="*/ 0 h 569"/>
                <a:gd name="T16" fmla="*/ 537 w 537"/>
                <a:gd name="T17" fmla="*/ 73 h 569"/>
                <a:gd name="T18" fmla="*/ 537 w 537"/>
                <a:gd name="T19" fmla="*/ 135 h 569"/>
                <a:gd name="T20" fmla="*/ 537 w 537"/>
                <a:gd name="T21" fmla="*/ 198 h 569"/>
                <a:gd name="T22" fmla="*/ 500 w 537"/>
                <a:gd name="T23" fmla="*/ 247 h 569"/>
                <a:gd name="T24" fmla="*/ 427 w 537"/>
                <a:gd name="T25" fmla="*/ 284 h 569"/>
                <a:gd name="T26" fmla="*/ 305 w 537"/>
                <a:gd name="T27" fmla="*/ 347 h 569"/>
                <a:gd name="T28" fmla="*/ 207 w 537"/>
                <a:gd name="T29" fmla="*/ 409 h 569"/>
                <a:gd name="T30" fmla="*/ 121 w 537"/>
                <a:gd name="T31" fmla="*/ 496 h 569"/>
                <a:gd name="T32" fmla="*/ 11 w 537"/>
                <a:gd name="T33" fmla="*/ 569 h 569"/>
                <a:gd name="T34" fmla="*/ 11 w 537"/>
                <a:gd name="T35" fmla="*/ 569 h 569"/>
                <a:gd name="T36" fmla="*/ 0 w 537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569">
                  <a:moveTo>
                    <a:pt x="0" y="558"/>
                  </a:moveTo>
                  <a:lnTo>
                    <a:pt x="108" y="433"/>
                  </a:lnTo>
                  <a:lnTo>
                    <a:pt x="183" y="334"/>
                  </a:lnTo>
                  <a:lnTo>
                    <a:pt x="256" y="198"/>
                  </a:lnTo>
                  <a:lnTo>
                    <a:pt x="305" y="111"/>
                  </a:lnTo>
                  <a:lnTo>
                    <a:pt x="329" y="23"/>
                  </a:lnTo>
                  <a:lnTo>
                    <a:pt x="342" y="0"/>
                  </a:lnTo>
                  <a:lnTo>
                    <a:pt x="537" y="0"/>
                  </a:lnTo>
                  <a:lnTo>
                    <a:pt x="537" y="73"/>
                  </a:lnTo>
                  <a:lnTo>
                    <a:pt x="537" y="135"/>
                  </a:lnTo>
                  <a:lnTo>
                    <a:pt x="537" y="198"/>
                  </a:lnTo>
                  <a:lnTo>
                    <a:pt x="500" y="247"/>
                  </a:lnTo>
                  <a:lnTo>
                    <a:pt x="427" y="284"/>
                  </a:lnTo>
                  <a:lnTo>
                    <a:pt x="305" y="347"/>
                  </a:lnTo>
                  <a:lnTo>
                    <a:pt x="207" y="409"/>
                  </a:lnTo>
                  <a:lnTo>
                    <a:pt x="121" y="496"/>
                  </a:lnTo>
                  <a:lnTo>
                    <a:pt x="11" y="569"/>
                  </a:lnTo>
                  <a:lnTo>
                    <a:pt x="11" y="569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7" name="Freeform 211">
              <a:extLst>
                <a:ext uri="{FF2B5EF4-FFF2-40B4-BE49-F238E27FC236}">
                  <a16:creationId xmlns:a16="http://schemas.microsoft.com/office/drawing/2014/main" id="{FDAC1E07-6884-CF75-0BBA-65F452C50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3293" y="126999"/>
              <a:ext cx="154328" cy="296102"/>
            </a:xfrm>
            <a:custGeom>
              <a:avLst/>
              <a:gdLst>
                <a:gd name="T0" fmla="*/ 97 w 280"/>
                <a:gd name="T1" fmla="*/ 558 h 558"/>
                <a:gd name="T2" fmla="*/ 244 w 280"/>
                <a:gd name="T3" fmla="*/ 322 h 558"/>
                <a:gd name="T4" fmla="*/ 280 w 280"/>
                <a:gd name="T5" fmla="*/ 210 h 558"/>
                <a:gd name="T6" fmla="*/ 280 w 280"/>
                <a:gd name="T7" fmla="*/ 99 h 558"/>
                <a:gd name="T8" fmla="*/ 232 w 280"/>
                <a:gd name="T9" fmla="*/ 24 h 558"/>
                <a:gd name="T10" fmla="*/ 146 w 280"/>
                <a:gd name="T11" fmla="*/ 0 h 558"/>
                <a:gd name="T12" fmla="*/ 73 w 280"/>
                <a:gd name="T13" fmla="*/ 24 h 558"/>
                <a:gd name="T14" fmla="*/ 24 w 280"/>
                <a:gd name="T15" fmla="*/ 73 h 558"/>
                <a:gd name="T16" fmla="*/ 0 w 280"/>
                <a:gd name="T17" fmla="*/ 137 h 558"/>
                <a:gd name="T18" fmla="*/ 85 w 280"/>
                <a:gd name="T19" fmla="*/ 123 h 558"/>
                <a:gd name="T20" fmla="*/ 158 w 280"/>
                <a:gd name="T21" fmla="*/ 173 h 558"/>
                <a:gd name="T22" fmla="*/ 183 w 280"/>
                <a:gd name="T23" fmla="*/ 236 h 558"/>
                <a:gd name="T24" fmla="*/ 146 w 280"/>
                <a:gd name="T25" fmla="*/ 383 h 558"/>
                <a:gd name="T26" fmla="*/ 170 w 280"/>
                <a:gd name="T27" fmla="*/ 372 h 558"/>
                <a:gd name="T28" fmla="*/ 97 w 280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558">
                  <a:moveTo>
                    <a:pt x="97" y="558"/>
                  </a:moveTo>
                  <a:lnTo>
                    <a:pt x="244" y="322"/>
                  </a:lnTo>
                  <a:lnTo>
                    <a:pt x="280" y="210"/>
                  </a:lnTo>
                  <a:lnTo>
                    <a:pt x="280" y="99"/>
                  </a:lnTo>
                  <a:lnTo>
                    <a:pt x="232" y="24"/>
                  </a:lnTo>
                  <a:lnTo>
                    <a:pt x="146" y="0"/>
                  </a:lnTo>
                  <a:lnTo>
                    <a:pt x="73" y="24"/>
                  </a:lnTo>
                  <a:lnTo>
                    <a:pt x="24" y="73"/>
                  </a:lnTo>
                  <a:lnTo>
                    <a:pt x="0" y="137"/>
                  </a:lnTo>
                  <a:lnTo>
                    <a:pt x="85" y="123"/>
                  </a:lnTo>
                  <a:lnTo>
                    <a:pt x="158" y="173"/>
                  </a:lnTo>
                  <a:lnTo>
                    <a:pt x="183" y="236"/>
                  </a:lnTo>
                  <a:lnTo>
                    <a:pt x="146" y="383"/>
                  </a:lnTo>
                  <a:lnTo>
                    <a:pt x="170" y="372"/>
                  </a:lnTo>
                  <a:lnTo>
                    <a:pt x="97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8" name="Freeform 212">
              <a:extLst>
                <a:ext uri="{FF2B5EF4-FFF2-40B4-BE49-F238E27FC236}">
                  <a16:creationId xmlns:a16="http://schemas.microsoft.com/office/drawing/2014/main" id="{4E86FA9D-E12D-3E2E-702F-9C7963E2CD5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305" y="139780"/>
              <a:ext cx="169761" cy="283321"/>
            </a:xfrm>
            <a:custGeom>
              <a:avLst/>
              <a:gdLst>
                <a:gd name="T0" fmla="*/ 282 w 306"/>
                <a:gd name="T1" fmla="*/ 533 h 533"/>
                <a:gd name="T2" fmla="*/ 306 w 306"/>
                <a:gd name="T3" fmla="*/ 260 h 533"/>
                <a:gd name="T4" fmla="*/ 269 w 306"/>
                <a:gd name="T5" fmla="*/ 124 h 533"/>
                <a:gd name="T6" fmla="*/ 184 w 306"/>
                <a:gd name="T7" fmla="*/ 36 h 533"/>
                <a:gd name="T8" fmla="*/ 110 w 306"/>
                <a:gd name="T9" fmla="*/ 0 h 533"/>
                <a:gd name="T10" fmla="*/ 12 w 306"/>
                <a:gd name="T11" fmla="*/ 24 h 533"/>
                <a:gd name="T12" fmla="*/ 0 w 306"/>
                <a:gd name="T13" fmla="*/ 61 h 533"/>
                <a:gd name="T14" fmla="*/ 0 w 306"/>
                <a:gd name="T15" fmla="*/ 173 h 533"/>
                <a:gd name="T16" fmla="*/ 122 w 306"/>
                <a:gd name="T17" fmla="*/ 161 h 533"/>
                <a:gd name="T18" fmla="*/ 172 w 306"/>
                <a:gd name="T19" fmla="*/ 185 h 533"/>
                <a:gd name="T20" fmla="*/ 245 w 306"/>
                <a:gd name="T21" fmla="*/ 223 h 533"/>
                <a:gd name="T22" fmla="*/ 257 w 306"/>
                <a:gd name="T23" fmla="*/ 260 h 533"/>
                <a:gd name="T24" fmla="*/ 282 w 306"/>
                <a:gd name="T25" fmla="*/ 359 h 533"/>
                <a:gd name="T26" fmla="*/ 282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82" y="533"/>
                  </a:moveTo>
                  <a:lnTo>
                    <a:pt x="306" y="260"/>
                  </a:lnTo>
                  <a:lnTo>
                    <a:pt x="269" y="124"/>
                  </a:lnTo>
                  <a:lnTo>
                    <a:pt x="184" y="36"/>
                  </a:lnTo>
                  <a:lnTo>
                    <a:pt x="110" y="0"/>
                  </a:lnTo>
                  <a:lnTo>
                    <a:pt x="12" y="24"/>
                  </a:lnTo>
                  <a:lnTo>
                    <a:pt x="0" y="61"/>
                  </a:lnTo>
                  <a:lnTo>
                    <a:pt x="0" y="173"/>
                  </a:lnTo>
                  <a:lnTo>
                    <a:pt x="122" y="161"/>
                  </a:lnTo>
                  <a:lnTo>
                    <a:pt x="172" y="185"/>
                  </a:lnTo>
                  <a:lnTo>
                    <a:pt x="245" y="223"/>
                  </a:lnTo>
                  <a:lnTo>
                    <a:pt x="257" y="260"/>
                  </a:lnTo>
                  <a:lnTo>
                    <a:pt x="282" y="359"/>
                  </a:lnTo>
                  <a:lnTo>
                    <a:pt x="282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9" name="Freeform 213">
              <a:extLst>
                <a:ext uri="{FF2B5EF4-FFF2-40B4-BE49-F238E27FC236}">
                  <a16:creationId xmlns:a16="http://schemas.microsoft.com/office/drawing/2014/main" id="{E6920B15-FAE3-8DAD-5F80-37097F920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422" y="457185"/>
              <a:ext cx="216059" cy="198112"/>
            </a:xfrm>
            <a:custGeom>
              <a:avLst/>
              <a:gdLst>
                <a:gd name="T0" fmla="*/ 390 w 390"/>
                <a:gd name="T1" fmla="*/ 235 h 372"/>
                <a:gd name="T2" fmla="*/ 390 w 390"/>
                <a:gd name="T3" fmla="*/ 24 h 372"/>
                <a:gd name="T4" fmla="*/ 342 w 390"/>
                <a:gd name="T5" fmla="*/ 0 h 372"/>
                <a:gd name="T6" fmla="*/ 171 w 390"/>
                <a:gd name="T7" fmla="*/ 0 h 372"/>
                <a:gd name="T8" fmla="*/ 134 w 390"/>
                <a:gd name="T9" fmla="*/ 111 h 372"/>
                <a:gd name="T10" fmla="*/ 97 w 390"/>
                <a:gd name="T11" fmla="*/ 197 h 372"/>
                <a:gd name="T12" fmla="*/ 23 w 390"/>
                <a:gd name="T13" fmla="*/ 322 h 372"/>
                <a:gd name="T14" fmla="*/ 0 w 390"/>
                <a:gd name="T15" fmla="*/ 360 h 372"/>
                <a:gd name="T16" fmla="*/ 0 w 390"/>
                <a:gd name="T17" fmla="*/ 372 h 372"/>
                <a:gd name="T18" fmla="*/ 121 w 390"/>
                <a:gd name="T19" fmla="*/ 310 h 372"/>
                <a:gd name="T20" fmla="*/ 171 w 390"/>
                <a:gd name="T21" fmla="*/ 260 h 372"/>
                <a:gd name="T22" fmla="*/ 342 w 390"/>
                <a:gd name="T23" fmla="*/ 247 h 372"/>
                <a:gd name="T24" fmla="*/ 342 w 390"/>
                <a:gd name="T25" fmla="*/ 247 h 372"/>
                <a:gd name="T26" fmla="*/ 390 w 390"/>
                <a:gd name="T27" fmla="*/ 23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372">
                  <a:moveTo>
                    <a:pt x="390" y="235"/>
                  </a:moveTo>
                  <a:lnTo>
                    <a:pt x="390" y="24"/>
                  </a:lnTo>
                  <a:lnTo>
                    <a:pt x="342" y="0"/>
                  </a:lnTo>
                  <a:lnTo>
                    <a:pt x="171" y="0"/>
                  </a:lnTo>
                  <a:lnTo>
                    <a:pt x="134" y="111"/>
                  </a:lnTo>
                  <a:lnTo>
                    <a:pt x="97" y="197"/>
                  </a:lnTo>
                  <a:lnTo>
                    <a:pt x="23" y="322"/>
                  </a:lnTo>
                  <a:lnTo>
                    <a:pt x="0" y="360"/>
                  </a:lnTo>
                  <a:lnTo>
                    <a:pt x="0" y="372"/>
                  </a:lnTo>
                  <a:lnTo>
                    <a:pt x="121" y="310"/>
                  </a:lnTo>
                  <a:lnTo>
                    <a:pt x="171" y="260"/>
                  </a:lnTo>
                  <a:lnTo>
                    <a:pt x="342" y="247"/>
                  </a:lnTo>
                  <a:lnTo>
                    <a:pt x="342" y="247"/>
                  </a:lnTo>
                  <a:lnTo>
                    <a:pt x="390" y="23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20" name="Freeform 214">
              <a:extLst>
                <a:ext uri="{FF2B5EF4-FFF2-40B4-BE49-F238E27FC236}">
                  <a16:creationId xmlns:a16="http://schemas.microsoft.com/office/drawing/2014/main" id="{E673315A-D2C0-4B43-8EE8-5214F2EAE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389018"/>
              <a:ext cx="291018" cy="125684"/>
            </a:xfrm>
            <a:custGeom>
              <a:avLst/>
              <a:gdLst>
                <a:gd name="T0" fmla="*/ 367 w 526"/>
                <a:gd name="T1" fmla="*/ 237 h 237"/>
                <a:gd name="T2" fmla="*/ 453 w 526"/>
                <a:gd name="T3" fmla="*/ 213 h 237"/>
                <a:gd name="T4" fmla="*/ 477 w 526"/>
                <a:gd name="T5" fmla="*/ 187 h 237"/>
                <a:gd name="T6" fmla="*/ 526 w 526"/>
                <a:gd name="T7" fmla="*/ 163 h 237"/>
                <a:gd name="T8" fmla="*/ 501 w 526"/>
                <a:gd name="T9" fmla="*/ 100 h 237"/>
                <a:gd name="T10" fmla="*/ 477 w 526"/>
                <a:gd name="T11" fmla="*/ 38 h 237"/>
                <a:gd name="T12" fmla="*/ 404 w 526"/>
                <a:gd name="T13" fmla="*/ 0 h 237"/>
                <a:gd name="T14" fmla="*/ 330 w 526"/>
                <a:gd name="T15" fmla="*/ 0 h 237"/>
                <a:gd name="T16" fmla="*/ 183 w 526"/>
                <a:gd name="T17" fmla="*/ 64 h 237"/>
                <a:gd name="T18" fmla="*/ 0 w 526"/>
                <a:gd name="T19" fmla="*/ 199 h 237"/>
                <a:gd name="T20" fmla="*/ 171 w 526"/>
                <a:gd name="T21" fmla="*/ 113 h 237"/>
                <a:gd name="T22" fmla="*/ 294 w 526"/>
                <a:gd name="T23" fmla="*/ 88 h 237"/>
                <a:gd name="T24" fmla="*/ 379 w 526"/>
                <a:gd name="T25" fmla="*/ 125 h 237"/>
                <a:gd name="T26" fmla="*/ 379 w 526"/>
                <a:gd name="T27" fmla="*/ 175 h 237"/>
                <a:gd name="T28" fmla="*/ 367 w 526"/>
                <a:gd name="T29" fmla="*/ 175 h 237"/>
                <a:gd name="T30" fmla="*/ 367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367" y="237"/>
                  </a:moveTo>
                  <a:lnTo>
                    <a:pt x="453" y="213"/>
                  </a:lnTo>
                  <a:lnTo>
                    <a:pt x="477" y="187"/>
                  </a:lnTo>
                  <a:lnTo>
                    <a:pt x="526" y="163"/>
                  </a:lnTo>
                  <a:lnTo>
                    <a:pt x="501" y="100"/>
                  </a:lnTo>
                  <a:lnTo>
                    <a:pt x="477" y="38"/>
                  </a:lnTo>
                  <a:lnTo>
                    <a:pt x="404" y="0"/>
                  </a:lnTo>
                  <a:lnTo>
                    <a:pt x="330" y="0"/>
                  </a:lnTo>
                  <a:lnTo>
                    <a:pt x="183" y="64"/>
                  </a:lnTo>
                  <a:lnTo>
                    <a:pt x="0" y="199"/>
                  </a:lnTo>
                  <a:lnTo>
                    <a:pt x="171" y="113"/>
                  </a:lnTo>
                  <a:lnTo>
                    <a:pt x="294" y="88"/>
                  </a:lnTo>
                  <a:lnTo>
                    <a:pt x="379" y="125"/>
                  </a:lnTo>
                  <a:lnTo>
                    <a:pt x="379" y="175"/>
                  </a:lnTo>
                  <a:lnTo>
                    <a:pt x="367" y="175"/>
                  </a:lnTo>
                  <a:lnTo>
                    <a:pt x="367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21" name="Freeform 215">
              <a:extLst>
                <a:ext uri="{FF2B5EF4-FFF2-40B4-BE49-F238E27FC236}">
                  <a16:creationId xmlns:a16="http://schemas.microsoft.com/office/drawing/2014/main" id="{ECA61AA1-34C9-A559-E791-F7293C328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542394"/>
              <a:ext cx="277790" cy="170419"/>
            </a:xfrm>
            <a:custGeom>
              <a:avLst/>
              <a:gdLst>
                <a:gd name="T0" fmla="*/ 0 w 502"/>
                <a:gd name="T1" fmla="*/ 26 h 323"/>
                <a:gd name="T2" fmla="*/ 86 w 502"/>
                <a:gd name="T3" fmla="*/ 12 h 323"/>
                <a:gd name="T4" fmla="*/ 197 w 502"/>
                <a:gd name="T5" fmla="*/ 0 h 323"/>
                <a:gd name="T6" fmla="*/ 331 w 502"/>
                <a:gd name="T7" fmla="*/ 0 h 323"/>
                <a:gd name="T8" fmla="*/ 441 w 502"/>
                <a:gd name="T9" fmla="*/ 63 h 323"/>
                <a:gd name="T10" fmla="*/ 490 w 502"/>
                <a:gd name="T11" fmla="*/ 125 h 323"/>
                <a:gd name="T12" fmla="*/ 502 w 502"/>
                <a:gd name="T13" fmla="*/ 212 h 323"/>
                <a:gd name="T14" fmla="*/ 490 w 502"/>
                <a:gd name="T15" fmla="*/ 286 h 323"/>
                <a:gd name="T16" fmla="*/ 429 w 502"/>
                <a:gd name="T17" fmla="*/ 323 h 323"/>
                <a:gd name="T18" fmla="*/ 343 w 502"/>
                <a:gd name="T19" fmla="*/ 323 h 323"/>
                <a:gd name="T20" fmla="*/ 343 w 502"/>
                <a:gd name="T21" fmla="*/ 212 h 323"/>
                <a:gd name="T22" fmla="*/ 331 w 502"/>
                <a:gd name="T23" fmla="*/ 125 h 323"/>
                <a:gd name="T24" fmla="*/ 282 w 502"/>
                <a:gd name="T25" fmla="*/ 87 h 323"/>
                <a:gd name="T26" fmla="*/ 221 w 502"/>
                <a:gd name="T27" fmla="*/ 50 h 323"/>
                <a:gd name="T28" fmla="*/ 148 w 502"/>
                <a:gd name="T29" fmla="*/ 37 h 323"/>
                <a:gd name="T30" fmla="*/ 148 w 502"/>
                <a:gd name="T31" fmla="*/ 37 h 323"/>
                <a:gd name="T32" fmla="*/ 0 w 502"/>
                <a:gd name="T33" fmla="*/ 2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3">
                  <a:moveTo>
                    <a:pt x="0" y="26"/>
                  </a:moveTo>
                  <a:lnTo>
                    <a:pt x="86" y="12"/>
                  </a:lnTo>
                  <a:lnTo>
                    <a:pt x="197" y="0"/>
                  </a:lnTo>
                  <a:lnTo>
                    <a:pt x="331" y="0"/>
                  </a:lnTo>
                  <a:lnTo>
                    <a:pt x="441" y="63"/>
                  </a:lnTo>
                  <a:lnTo>
                    <a:pt x="490" y="125"/>
                  </a:lnTo>
                  <a:lnTo>
                    <a:pt x="502" y="212"/>
                  </a:lnTo>
                  <a:lnTo>
                    <a:pt x="490" y="286"/>
                  </a:lnTo>
                  <a:lnTo>
                    <a:pt x="429" y="323"/>
                  </a:lnTo>
                  <a:lnTo>
                    <a:pt x="343" y="323"/>
                  </a:lnTo>
                  <a:lnTo>
                    <a:pt x="343" y="212"/>
                  </a:lnTo>
                  <a:lnTo>
                    <a:pt x="331" y="125"/>
                  </a:lnTo>
                  <a:lnTo>
                    <a:pt x="282" y="87"/>
                  </a:lnTo>
                  <a:lnTo>
                    <a:pt x="221" y="50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23" name="Freeform 217">
              <a:extLst>
                <a:ext uri="{FF2B5EF4-FFF2-40B4-BE49-F238E27FC236}">
                  <a16:creationId xmlns:a16="http://schemas.microsoft.com/office/drawing/2014/main" id="{99C39CC7-3C84-B31C-CF27-7DB94DE58F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610" y="114300"/>
              <a:ext cx="2291800" cy="601004"/>
            </a:xfrm>
            <a:custGeom>
              <a:avLst/>
              <a:gdLst>
                <a:gd name="T0" fmla="*/ 0 w 4162"/>
                <a:gd name="T1" fmla="*/ 173 h 1128"/>
                <a:gd name="T2" fmla="*/ 3500 w 4162"/>
                <a:gd name="T3" fmla="*/ 199 h 1128"/>
                <a:gd name="T4" fmla="*/ 3707 w 4162"/>
                <a:gd name="T5" fmla="*/ 272 h 1128"/>
                <a:gd name="T6" fmla="*/ 3843 w 4162"/>
                <a:gd name="T7" fmla="*/ 384 h 1128"/>
                <a:gd name="T8" fmla="*/ 3892 w 4162"/>
                <a:gd name="T9" fmla="*/ 471 h 1128"/>
                <a:gd name="T10" fmla="*/ 3928 w 4162"/>
                <a:gd name="T11" fmla="*/ 558 h 1128"/>
                <a:gd name="T12" fmla="*/ 3940 w 4162"/>
                <a:gd name="T13" fmla="*/ 695 h 1128"/>
                <a:gd name="T14" fmla="*/ 3892 w 4162"/>
                <a:gd name="T15" fmla="*/ 794 h 1128"/>
                <a:gd name="T16" fmla="*/ 3843 w 4162"/>
                <a:gd name="T17" fmla="*/ 757 h 1128"/>
                <a:gd name="T18" fmla="*/ 3684 w 4162"/>
                <a:gd name="T19" fmla="*/ 707 h 1128"/>
                <a:gd name="T20" fmla="*/ 3562 w 4162"/>
                <a:gd name="T21" fmla="*/ 745 h 1128"/>
                <a:gd name="T22" fmla="*/ 3500 w 4162"/>
                <a:gd name="T23" fmla="*/ 856 h 1128"/>
                <a:gd name="T24" fmla="*/ 3536 w 4162"/>
                <a:gd name="T25" fmla="*/ 1005 h 1128"/>
                <a:gd name="T26" fmla="*/ 3586 w 4162"/>
                <a:gd name="T27" fmla="*/ 1067 h 1128"/>
                <a:gd name="T28" fmla="*/ 3660 w 4162"/>
                <a:gd name="T29" fmla="*/ 1104 h 1128"/>
                <a:gd name="T30" fmla="*/ 3745 w 4162"/>
                <a:gd name="T31" fmla="*/ 1128 h 1128"/>
                <a:gd name="T32" fmla="*/ 3867 w 4162"/>
                <a:gd name="T33" fmla="*/ 1104 h 1128"/>
                <a:gd name="T34" fmla="*/ 3953 w 4162"/>
                <a:gd name="T35" fmla="*/ 1055 h 1128"/>
                <a:gd name="T36" fmla="*/ 4063 w 4162"/>
                <a:gd name="T37" fmla="*/ 892 h 1128"/>
                <a:gd name="T38" fmla="*/ 4136 w 4162"/>
                <a:gd name="T39" fmla="*/ 831 h 1128"/>
                <a:gd name="T40" fmla="*/ 4162 w 4162"/>
                <a:gd name="T41" fmla="*/ 695 h 1128"/>
                <a:gd name="T42" fmla="*/ 4162 w 4162"/>
                <a:gd name="T43" fmla="*/ 533 h 1128"/>
                <a:gd name="T44" fmla="*/ 4038 w 4162"/>
                <a:gd name="T45" fmla="*/ 334 h 1128"/>
                <a:gd name="T46" fmla="*/ 3892 w 4162"/>
                <a:gd name="T47" fmla="*/ 185 h 1128"/>
                <a:gd name="T48" fmla="*/ 3770 w 4162"/>
                <a:gd name="T49" fmla="*/ 111 h 1128"/>
                <a:gd name="T50" fmla="*/ 3647 w 4162"/>
                <a:gd name="T51" fmla="*/ 62 h 1128"/>
                <a:gd name="T52" fmla="*/ 3536 w 4162"/>
                <a:gd name="T53" fmla="*/ 36 h 1128"/>
                <a:gd name="T54" fmla="*/ 0 w 4162"/>
                <a:gd name="T55" fmla="*/ 36 h 1128"/>
                <a:gd name="T56" fmla="*/ 0 w 4162"/>
                <a:gd name="T57" fmla="*/ 0 h 1128"/>
                <a:gd name="T58" fmla="*/ 0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0" y="173"/>
                  </a:moveTo>
                  <a:lnTo>
                    <a:pt x="3500" y="199"/>
                  </a:lnTo>
                  <a:lnTo>
                    <a:pt x="3707" y="272"/>
                  </a:lnTo>
                  <a:lnTo>
                    <a:pt x="3843" y="384"/>
                  </a:lnTo>
                  <a:lnTo>
                    <a:pt x="3892" y="471"/>
                  </a:lnTo>
                  <a:lnTo>
                    <a:pt x="3928" y="558"/>
                  </a:lnTo>
                  <a:lnTo>
                    <a:pt x="3940" y="695"/>
                  </a:lnTo>
                  <a:lnTo>
                    <a:pt x="3892" y="794"/>
                  </a:lnTo>
                  <a:lnTo>
                    <a:pt x="3843" y="757"/>
                  </a:lnTo>
                  <a:lnTo>
                    <a:pt x="3684" y="707"/>
                  </a:lnTo>
                  <a:lnTo>
                    <a:pt x="3562" y="745"/>
                  </a:lnTo>
                  <a:lnTo>
                    <a:pt x="3500" y="856"/>
                  </a:lnTo>
                  <a:lnTo>
                    <a:pt x="3536" y="1005"/>
                  </a:lnTo>
                  <a:lnTo>
                    <a:pt x="3586" y="1067"/>
                  </a:lnTo>
                  <a:lnTo>
                    <a:pt x="3660" y="1104"/>
                  </a:lnTo>
                  <a:lnTo>
                    <a:pt x="3745" y="1128"/>
                  </a:lnTo>
                  <a:lnTo>
                    <a:pt x="3867" y="1104"/>
                  </a:lnTo>
                  <a:lnTo>
                    <a:pt x="3953" y="1055"/>
                  </a:lnTo>
                  <a:lnTo>
                    <a:pt x="4063" y="892"/>
                  </a:lnTo>
                  <a:lnTo>
                    <a:pt x="4136" y="831"/>
                  </a:lnTo>
                  <a:lnTo>
                    <a:pt x="4162" y="695"/>
                  </a:lnTo>
                  <a:lnTo>
                    <a:pt x="4162" y="533"/>
                  </a:lnTo>
                  <a:lnTo>
                    <a:pt x="4038" y="334"/>
                  </a:lnTo>
                  <a:lnTo>
                    <a:pt x="3892" y="185"/>
                  </a:lnTo>
                  <a:lnTo>
                    <a:pt x="3770" y="111"/>
                  </a:lnTo>
                  <a:lnTo>
                    <a:pt x="3647" y="62"/>
                  </a:lnTo>
                  <a:lnTo>
                    <a:pt x="3536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25" name="Freeform 221">
              <a:extLst>
                <a:ext uri="{FF2B5EF4-FFF2-40B4-BE49-F238E27FC236}">
                  <a16:creationId xmlns:a16="http://schemas.microsoft.com/office/drawing/2014/main" id="{21C312B0-F019-EA07-4504-D90BFDCC2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6938" y="674688"/>
              <a:ext cx="578559" cy="2746375"/>
            </a:xfrm>
            <a:custGeom>
              <a:avLst/>
              <a:gdLst>
                <a:gd name="T0" fmla="*/ 318 w 1053"/>
                <a:gd name="T1" fmla="*/ 286 h 5160"/>
                <a:gd name="T2" fmla="*/ 318 w 1053"/>
                <a:gd name="T3" fmla="*/ 224 h 5160"/>
                <a:gd name="T4" fmla="*/ 405 w 1053"/>
                <a:gd name="T5" fmla="*/ 174 h 5160"/>
                <a:gd name="T6" fmla="*/ 452 w 1053"/>
                <a:gd name="T7" fmla="*/ 149 h 5160"/>
                <a:gd name="T8" fmla="*/ 563 w 1053"/>
                <a:gd name="T9" fmla="*/ 161 h 5160"/>
                <a:gd name="T10" fmla="*/ 649 w 1053"/>
                <a:gd name="T11" fmla="*/ 224 h 5160"/>
                <a:gd name="T12" fmla="*/ 734 w 1053"/>
                <a:gd name="T13" fmla="*/ 310 h 5160"/>
                <a:gd name="T14" fmla="*/ 808 w 1053"/>
                <a:gd name="T15" fmla="*/ 409 h 5160"/>
                <a:gd name="T16" fmla="*/ 869 w 1053"/>
                <a:gd name="T17" fmla="*/ 509 h 5160"/>
                <a:gd name="T18" fmla="*/ 869 w 1053"/>
                <a:gd name="T19" fmla="*/ 620 h 5160"/>
                <a:gd name="T20" fmla="*/ 881 w 1053"/>
                <a:gd name="T21" fmla="*/ 5160 h 5160"/>
                <a:gd name="T22" fmla="*/ 1053 w 1053"/>
                <a:gd name="T23" fmla="*/ 5160 h 5160"/>
                <a:gd name="T24" fmla="*/ 1040 w 1053"/>
                <a:gd name="T25" fmla="*/ 707 h 5160"/>
                <a:gd name="T26" fmla="*/ 1003 w 1053"/>
                <a:gd name="T27" fmla="*/ 423 h 5160"/>
                <a:gd name="T28" fmla="*/ 881 w 1053"/>
                <a:gd name="T29" fmla="*/ 236 h 5160"/>
                <a:gd name="T30" fmla="*/ 783 w 1053"/>
                <a:gd name="T31" fmla="*/ 112 h 5160"/>
                <a:gd name="T32" fmla="*/ 661 w 1053"/>
                <a:gd name="T33" fmla="*/ 37 h 5160"/>
                <a:gd name="T34" fmla="*/ 478 w 1053"/>
                <a:gd name="T35" fmla="*/ 0 h 5160"/>
                <a:gd name="T36" fmla="*/ 257 w 1053"/>
                <a:gd name="T37" fmla="*/ 37 h 5160"/>
                <a:gd name="T38" fmla="*/ 86 w 1053"/>
                <a:gd name="T39" fmla="*/ 149 h 5160"/>
                <a:gd name="T40" fmla="*/ 25 w 1053"/>
                <a:gd name="T41" fmla="*/ 260 h 5160"/>
                <a:gd name="T42" fmla="*/ 0 w 1053"/>
                <a:gd name="T43" fmla="*/ 397 h 5160"/>
                <a:gd name="T44" fmla="*/ 49 w 1053"/>
                <a:gd name="T45" fmla="*/ 522 h 5160"/>
                <a:gd name="T46" fmla="*/ 147 w 1053"/>
                <a:gd name="T47" fmla="*/ 596 h 5160"/>
                <a:gd name="T48" fmla="*/ 281 w 1053"/>
                <a:gd name="T49" fmla="*/ 608 h 5160"/>
                <a:gd name="T50" fmla="*/ 392 w 1053"/>
                <a:gd name="T51" fmla="*/ 583 h 5160"/>
                <a:gd name="T52" fmla="*/ 428 w 1053"/>
                <a:gd name="T53" fmla="*/ 484 h 5160"/>
                <a:gd name="T54" fmla="*/ 428 w 1053"/>
                <a:gd name="T55" fmla="*/ 385 h 5160"/>
                <a:gd name="T56" fmla="*/ 392 w 1053"/>
                <a:gd name="T57" fmla="*/ 335 h 5160"/>
                <a:gd name="T58" fmla="*/ 306 w 1053"/>
                <a:gd name="T59" fmla="*/ 286 h 5160"/>
                <a:gd name="T60" fmla="*/ 306 w 1053"/>
                <a:gd name="T61" fmla="*/ 286 h 5160"/>
                <a:gd name="T62" fmla="*/ 318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318" y="286"/>
                  </a:moveTo>
                  <a:lnTo>
                    <a:pt x="318" y="224"/>
                  </a:lnTo>
                  <a:lnTo>
                    <a:pt x="405" y="174"/>
                  </a:lnTo>
                  <a:lnTo>
                    <a:pt x="452" y="149"/>
                  </a:lnTo>
                  <a:lnTo>
                    <a:pt x="563" y="161"/>
                  </a:lnTo>
                  <a:lnTo>
                    <a:pt x="649" y="224"/>
                  </a:lnTo>
                  <a:lnTo>
                    <a:pt x="734" y="310"/>
                  </a:lnTo>
                  <a:lnTo>
                    <a:pt x="808" y="409"/>
                  </a:lnTo>
                  <a:lnTo>
                    <a:pt x="869" y="509"/>
                  </a:lnTo>
                  <a:lnTo>
                    <a:pt x="869" y="620"/>
                  </a:lnTo>
                  <a:lnTo>
                    <a:pt x="881" y="5160"/>
                  </a:lnTo>
                  <a:lnTo>
                    <a:pt x="1053" y="5160"/>
                  </a:lnTo>
                  <a:lnTo>
                    <a:pt x="1040" y="707"/>
                  </a:lnTo>
                  <a:lnTo>
                    <a:pt x="1003" y="423"/>
                  </a:lnTo>
                  <a:lnTo>
                    <a:pt x="881" y="236"/>
                  </a:lnTo>
                  <a:lnTo>
                    <a:pt x="783" y="112"/>
                  </a:lnTo>
                  <a:lnTo>
                    <a:pt x="661" y="37"/>
                  </a:lnTo>
                  <a:lnTo>
                    <a:pt x="478" y="0"/>
                  </a:lnTo>
                  <a:lnTo>
                    <a:pt x="257" y="37"/>
                  </a:lnTo>
                  <a:lnTo>
                    <a:pt x="86" y="149"/>
                  </a:lnTo>
                  <a:lnTo>
                    <a:pt x="25" y="260"/>
                  </a:lnTo>
                  <a:lnTo>
                    <a:pt x="0" y="397"/>
                  </a:lnTo>
                  <a:lnTo>
                    <a:pt x="49" y="522"/>
                  </a:lnTo>
                  <a:lnTo>
                    <a:pt x="147" y="596"/>
                  </a:lnTo>
                  <a:lnTo>
                    <a:pt x="281" y="608"/>
                  </a:lnTo>
                  <a:lnTo>
                    <a:pt x="392" y="583"/>
                  </a:lnTo>
                  <a:lnTo>
                    <a:pt x="428" y="484"/>
                  </a:lnTo>
                  <a:lnTo>
                    <a:pt x="428" y="385"/>
                  </a:lnTo>
                  <a:lnTo>
                    <a:pt x="392" y="335"/>
                  </a:lnTo>
                  <a:lnTo>
                    <a:pt x="306" y="286"/>
                  </a:lnTo>
                  <a:lnTo>
                    <a:pt x="306" y="286"/>
                  </a:lnTo>
                  <a:lnTo>
                    <a:pt x="318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688A1BF7-B409-BEDC-ED70-F2F28504FDC1}"/>
              </a:ext>
            </a:extLst>
          </p:cNvPr>
          <p:cNvGrpSpPr/>
          <p:nvPr/>
        </p:nvGrpSpPr>
        <p:grpSpPr>
          <a:xfrm>
            <a:off x="27001" y="44881"/>
            <a:ext cx="2112848" cy="2487216"/>
            <a:chOff x="36000" y="108000"/>
            <a:chExt cx="2817131" cy="3316288"/>
          </a:xfrm>
        </p:grpSpPr>
        <p:sp>
          <p:nvSpPr>
            <p:cNvPr id="29" name="Freeform 233">
              <a:extLst>
                <a:ext uri="{FF2B5EF4-FFF2-40B4-BE49-F238E27FC236}">
                  <a16:creationId xmlns:a16="http://schemas.microsoft.com/office/drawing/2014/main" id="{F79D143A-F35A-028D-0510-FF8F3CB31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16" y="108000"/>
              <a:ext cx="2291315" cy="601354"/>
            </a:xfrm>
            <a:custGeom>
              <a:avLst/>
              <a:gdLst>
                <a:gd name="T0" fmla="*/ 4162 w 4162"/>
                <a:gd name="T1" fmla="*/ 173 h 1128"/>
                <a:gd name="T2" fmla="*/ 662 w 4162"/>
                <a:gd name="T3" fmla="*/ 199 h 1128"/>
                <a:gd name="T4" fmla="*/ 453 w 4162"/>
                <a:gd name="T5" fmla="*/ 272 h 1128"/>
                <a:gd name="T6" fmla="*/ 319 w 4162"/>
                <a:gd name="T7" fmla="*/ 385 h 1128"/>
                <a:gd name="T8" fmla="*/ 270 w 4162"/>
                <a:gd name="T9" fmla="*/ 471 h 1128"/>
                <a:gd name="T10" fmla="*/ 233 w 4162"/>
                <a:gd name="T11" fmla="*/ 558 h 1128"/>
                <a:gd name="T12" fmla="*/ 221 w 4162"/>
                <a:gd name="T13" fmla="*/ 695 h 1128"/>
                <a:gd name="T14" fmla="*/ 270 w 4162"/>
                <a:gd name="T15" fmla="*/ 794 h 1128"/>
                <a:gd name="T16" fmla="*/ 319 w 4162"/>
                <a:gd name="T17" fmla="*/ 757 h 1128"/>
                <a:gd name="T18" fmla="*/ 478 w 4162"/>
                <a:gd name="T19" fmla="*/ 707 h 1128"/>
                <a:gd name="T20" fmla="*/ 600 w 4162"/>
                <a:gd name="T21" fmla="*/ 745 h 1128"/>
                <a:gd name="T22" fmla="*/ 662 w 4162"/>
                <a:gd name="T23" fmla="*/ 856 h 1128"/>
                <a:gd name="T24" fmla="*/ 624 w 4162"/>
                <a:gd name="T25" fmla="*/ 1005 h 1128"/>
                <a:gd name="T26" fmla="*/ 575 w 4162"/>
                <a:gd name="T27" fmla="*/ 1067 h 1128"/>
                <a:gd name="T28" fmla="*/ 502 w 4162"/>
                <a:gd name="T29" fmla="*/ 1104 h 1128"/>
                <a:gd name="T30" fmla="*/ 417 w 4162"/>
                <a:gd name="T31" fmla="*/ 1128 h 1128"/>
                <a:gd name="T32" fmla="*/ 295 w 4162"/>
                <a:gd name="T33" fmla="*/ 1104 h 1128"/>
                <a:gd name="T34" fmla="*/ 208 w 4162"/>
                <a:gd name="T35" fmla="*/ 1055 h 1128"/>
                <a:gd name="T36" fmla="*/ 98 w 4162"/>
                <a:gd name="T37" fmla="*/ 893 h 1128"/>
                <a:gd name="T38" fmla="*/ 25 w 4162"/>
                <a:gd name="T39" fmla="*/ 831 h 1128"/>
                <a:gd name="T40" fmla="*/ 0 w 4162"/>
                <a:gd name="T41" fmla="*/ 695 h 1128"/>
                <a:gd name="T42" fmla="*/ 0 w 4162"/>
                <a:gd name="T43" fmla="*/ 534 h 1128"/>
                <a:gd name="T44" fmla="*/ 122 w 4162"/>
                <a:gd name="T45" fmla="*/ 335 h 1128"/>
                <a:gd name="T46" fmla="*/ 270 w 4162"/>
                <a:gd name="T47" fmla="*/ 186 h 1128"/>
                <a:gd name="T48" fmla="*/ 392 w 4162"/>
                <a:gd name="T49" fmla="*/ 111 h 1128"/>
                <a:gd name="T50" fmla="*/ 514 w 4162"/>
                <a:gd name="T51" fmla="*/ 62 h 1128"/>
                <a:gd name="T52" fmla="*/ 624 w 4162"/>
                <a:gd name="T53" fmla="*/ 37 h 1128"/>
                <a:gd name="T54" fmla="*/ 4162 w 4162"/>
                <a:gd name="T55" fmla="*/ 37 h 1128"/>
                <a:gd name="T56" fmla="*/ 4162 w 4162"/>
                <a:gd name="T57" fmla="*/ 0 h 1128"/>
                <a:gd name="T58" fmla="*/ 4162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4162" y="173"/>
                  </a:moveTo>
                  <a:lnTo>
                    <a:pt x="662" y="199"/>
                  </a:lnTo>
                  <a:lnTo>
                    <a:pt x="453" y="272"/>
                  </a:lnTo>
                  <a:lnTo>
                    <a:pt x="319" y="385"/>
                  </a:lnTo>
                  <a:lnTo>
                    <a:pt x="270" y="471"/>
                  </a:lnTo>
                  <a:lnTo>
                    <a:pt x="233" y="558"/>
                  </a:lnTo>
                  <a:lnTo>
                    <a:pt x="221" y="695"/>
                  </a:lnTo>
                  <a:lnTo>
                    <a:pt x="270" y="794"/>
                  </a:lnTo>
                  <a:lnTo>
                    <a:pt x="319" y="757"/>
                  </a:lnTo>
                  <a:lnTo>
                    <a:pt x="478" y="707"/>
                  </a:lnTo>
                  <a:lnTo>
                    <a:pt x="600" y="745"/>
                  </a:lnTo>
                  <a:lnTo>
                    <a:pt x="662" y="856"/>
                  </a:lnTo>
                  <a:lnTo>
                    <a:pt x="624" y="1005"/>
                  </a:lnTo>
                  <a:lnTo>
                    <a:pt x="575" y="1067"/>
                  </a:lnTo>
                  <a:lnTo>
                    <a:pt x="502" y="1104"/>
                  </a:lnTo>
                  <a:lnTo>
                    <a:pt x="417" y="1128"/>
                  </a:lnTo>
                  <a:lnTo>
                    <a:pt x="295" y="1104"/>
                  </a:lnTo>
                  <a:lnTo>
                    <a:pt x="208" y="1055"/>
                  </a:lnTo>
                  <a:lnTo>
                    <a:pt x="98" y="893"/>
                  </a:lnTo>
                  <a:lnTo>
                    <a:pt x="25" y="831"/>
                  </a:lnTo>
                  <a:lnTo>
                    <a:pt x="0" y="695"/>
                  </a:lnTo>
                  <a:lnTo>
                    <a:pt x="0" y="534"/>
                  </a:lnTo>
                  <a:lnTo>
                    <a:pt x="122" y="335"/>
                  </a:lnTo>
                  <a:lnTo>
                    <a:pt x="270" y="186"/>
                  </a:lnTo>
                  <a:lnTo>
                    <a:pt x="392" y="111"/>
                  </a:lnTo>
                  <a:lnTo>
                    <a:pt x="514" y="62"/>
                  </a:lnTo>
                  <a:lnTo>
                    <a:pt x="624" y="37"/>
                  </a:lnTo>
                  <a:lnTo>
                    <a:pt x="4162" y="37"/>
                  </a:lnTo>
                  <a:lnTo>
                    <a:pt x="4162" y="0"/>
                  </a:lnTo>
                  <a:lnTo>
                    <a:pt x="4162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0" name="Freeform 237">
              <a:extLst>
                <a:ext uri="{FF2B5EF4-FFF2-40B4-BE49-F238E27FC236}">
                  <a16:creationId xmlns:a16="http://schemas.microsoft.com/office/drawing/2014/main" id="{F20EF5F4-9509-9C30-3B05-D93B82134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6" y="677913"/>
              <a:ext cx="579722" cy="2746375"/>
            </a:xfrm>
            <a:custGeom>
              <a:avLst/>
              <a:gdLst>
                <a:gd name="T0" fmla="*/ 735 w 1053"/>
                <a:gd name="T1" fmla="*/ 286 h 5160"/>
                <a:gd name="T2" fmla="*/ 735 w 1053"/>
                <a:gd name="T3" fmla="*/ 223 h 5160"/>
                <a:gd name="T4" fmla="*/ 648 w 1053"/>
                <a:gd name="T5" fmla="*/ 173 h 5160"/>
                <a:gd name="T6" fmla="*/ 601 w 1053"/>
                <a:gd name="T7" fmla="*/ 149 h 5160"/>
                <a:gd name="T8" fmla="*/ 490 w 1053"/>
                <a:gd name="T9" fmla="*/ 161 h 5160"/>
                <a:gd name="T10" fmla="*/ 404 w 1053"/>
                <a:gd name="T11" fmla="*/ 223 h 5160"/>
                <a:gd name="T12" fmla="*/ 319 w 1053"/>
                <a:gd name="T13" fmla="*/ 310 h 5160"/>
                <a:gd name="T14" fmla="*/ 245 w 1053"/>
                <a:gd name="T15" fmla="*/ 409 h 5160"/>
                <a:gd name="T16" fmla="*/ 184 w 1053"/>
                <a:gd name="T17" fmla="*/ 509 h 5160"/>
                <a:gd name="T18" fmla="*/ 184 w 1053"/>
                <a:gd name="T19" fmla="*/ 620 h 5160"/>
                <a:gd name="T20" fmla="*/ 172 w 1053"/>
                <a:gd name="T21" fmla="*/ 5160 h 5160"/>
                <a:gd name="T22" fmla="*/ 0 w 1053"/>
                <a:gd name="T23" fmla="*/ 5160 h 5160"/>
                <a:gd name="T24" fmla="*/ 12 w 1053"/>
                <a:gd name="T25" fmla="*/ 707 h 5160"/>
                <a:gd name="T26" fmla="*/ 50 w 1053"/>
                <a:gd name="T27" fmla="*/ 422 h 5160"/>
                <a:gd name="T28" fmla="*/ 172 w 1053"/>
                <a:gd name="T29" fmla="*/ 236 h 5160"/>
                <a:gd name="T30" fmla="*/ 270 w 1053"/>
                <a:gd name="T31" fmla="*/ 112 h 5160"/>
                <a:gd name="T32" fmla="*/ 392 w 1053"/>
                <a:gd name="T33" fmla="*/ 37 h 5160"/>
                <a:gd name="T34" fmla="*/ 575 w 1053"/>
                <a:gd name="T35" fmla="*/ 0 h 5160"/>
                <a:gd name="T36" fmla="*/ 796 w 1053"/>
                <a:gd name="T37" fmla="*/ 37 h 5160"/>
                <a:gd name="T38" fmla="*/ 967 w 1053"/>
                <a:gd name="T39" fmla="*/ 149 h 5160"/>
                <a:gd name="T40" fmla="*/ 1029 w 1053"/>
                <a:gd name="T41" fmla="*/ 260 h 5160"/>
                <a:gd name="T42" fmla="*/ 1053 w 1053"/>
                <a:gd name="T43" fmla="*/ 397 h 5160"/>
                <a:gd name="T44" fmla="*/ 1004 w 1053"/>
                <a:gd name="T45" fmla="*/ 521 h 5160"/>
                <a:gd name="T46" fmla="*/ 906 w 1053"/>
                <a:gd name="T47" fmla="*/ 596 h 5160"/>
                <a:gd name="T48" fmla="*/ 772 w 1053"/>
                <a:gd name="T49" fmla="*/ 608 h 5160"/>
                <a:gd name="T50" fmla="*/ 661 w 1053"/>
                <a:gd name="T51" fmla="*/ 582 h 5160"/>
                <a:gd name="T52" fmla="*/ 625 w 1053"/>
                <a:gd name="T53" fmla="*/ 483 h 5160"/>
                <a:gd name="T54" fmla="*/ 625 w 1053"/>
                <a:gd name="T55" fmla="*/ 385 h 5160"/>
                <a:gd name="T56" fmla="*/ 661 w 1053"/>
                <a:gd name="T57" fmla="*/ 334 h 5160"/>
                <a:gd name="T58" fmla="*/ 747 w 1053"/>
                <a:gd name="T59" fmla="*/ 286 h 5160"/>
                <a:gd name="T60" fmla="*/ 747 w 1053"/>
                <a:gd name="T61" fmla="*/ 286 h 5160"/>
                <a:gd name="T62" fmla="*/ 735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735" y="286"/>
                  </a:moveTo>
                  <a:lnTo>
                    <a:pt x="735" y="223"/>
                  </a:lnTo>
                  <a:lnTo>
                    <a:pt x="648" y="173"/>
                  </a:lnTo>
                  <a:lnTo>
                    <a:pt x="601" y="149"/>
                  </a:lnTo>
                  <a:lnTo>
                    <a:pt x="490" y="161"/>
                  </a:lnTo>
                  <a:lnTo>
                    <a:pt x="404" y="223"/>
                  </a:lnTo>
                  <a:lnTo>
                    <a:pt x="319" y="310"/>
                  </a:lnTo>
                  <a:lnTo>
                    <a:pt x="245" y="409"/>
                  </a:lnTo>
                  <a:lnTo>
                    <a:pt x="184" y="509"/>
                  </a:lnTo>
                  <a:lnTo>
                    <a:pt x="184" y="620"/>
                  </a:lnTo>
                  <a:lnTo>
                    <a:pt x="172" y="5160"/>
                  </a:lnTo>
                  <a:lnTo>
                    <a:pt x="0" y="5160"/>
                  </a:lnTo>
                  <a:lnTo>
                    <a:pt x="12" y="707"/>
                  </a:lnTo>
                  <a:lnTo>
                    <a:pt x="50" y="422"/>
                  </a:lnTo>
                  <a:lnTo>
                    <a:pt x="172" y="236"/>
                  </a:lnTo>
                  <a:lnTo>
                    <a:pt x="270" y="112"/>
                  </a:lnTo>
                  <a:lnTo>
                    <a:pt x="392" y="37"/>
                  </a:lnTo>
                  <a:lnTo>
                    <a:pt x="575" y="0"/>
                  </a:lnTo>
                  <a:lnTo>
                    <a:pt x="796" y="37"/>
                  </a:lnTo>
                  <a:lnTo>
                    <a:pt x="967" y="149"/>
                  </a:lnTo>
                  <a:lnTo>
                    <a:pt x="1029" y="260"/>
                  </a:lnTo>
                  <a:lnTo>
                    <a:pt x="1053" y="397"/>
                  </a:lnTo>
                  <a:lnTo>
                    <a:pt x="1004" y="521"/>
                  </a:lnTo>
                  <a:lnTo>
                    <a:pt x="906" y="596"/>
                  </a:lnTo>
                  <a:lnTo>
                    <a:pt x="772" y="608"/>
                  </a:lnTo>
                  <a:lnTo>
                    <a:pt x="661" y="582"/>
                  </a:lnTo>
                  <a:lnTo>
                    <a:pt x="625" y="483"/>
                  </a:lnTo>
                  <a:lnTo>
                    <a:pt x="625" y="385"/>
                  </a:lnTo>
                  <a:lnTo>
                    <a:pt x="661" y="334"/>
                  </a:lnTo>
                  <a:lnTo>
                    <a:pt x="747" y="286"/>
                  </a:lnTo>
                  <a:lnTo>
                    <a:pt x="747" y="286"/>
                  </a:lnTo>
                  <a:lnTo>
                    <a:pt x="735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1" name="Freeform 242">
              <a:extLst>
                <a:ext uri="{FF2B5EF4-FFF2-40B4-BE49-F238E27FC236}">
                  <a16:creationId xmlns:a16="http://schemas.microsoft.com/office/drawing/2014/main" id="{DA4106B5-6F94-1A47-066E-30D96C0FF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148353"/>
              <a:ext cx="294944" cy="302493"/>
            </a:xfrm>
            <a:custGeom>
              <a:avLst/>
              <a:gdLst>
                <a:gd name="T0" fmla="*/ 538 w 538"/>
                <a:gd name="T1" fmla="*/ 558 h 569"/>
                <a:gd name="T2" fmla="*/ 429 w 538"/>
                <a:gd name="T3" fmla="*/ 433 h 569"/>
                <a:gd name="T4" fmla="*/ 354 w 538"/>
                <a:gd name="T5" fmla="*/ 334 h 569"/>
                <a:gd name="T6" fmla="*/ 281 w 538"/>
                <a:gd name="T7" fmla="*/ 197 h 569"/>
                <a:gd name="T8" fmla="*/ 232 w 538"/>
                <a:gd name="T9" fmla="*/ 111 h 569"/>
                <a:gd name="T10" fmla="*/ 208 w 538"/>
                <a:gd name="T11" fmla="*/ 23 h 569"/>
                <a:gd name="T12" fmla="*/ 196 w 538"/>
                <a:gd name="T13" fmla="*/ 0 h 569"/>
                <a:gd name="T14" fmla="*/ 0 w 538"/>
                <a:gd name="T15" fmla="*/ 0 h 569"/>
                <a:gd name="T16" fmla="*/ 0 w 538"/>
                <a:gd name="T17" fmla="*/ 73 h 569"/>
                <a:gd name="T18" fmla="*/ 0 w 538"/>
                <a:gd name="T19" fmla="*/ 135 h 569"/>
                <a:gd name="T20" fmla="*/ 0 w 538"/>
                <a:gd name="T21" fmla="*/ 197 h 569"/>
                <a:gd name="T22" fmla="*/ 37 w 538"/>
                <a:gd name="T23" fmla="*/ 246 h 569"/>
                <a:gd name="T24" fmla="*/ 110 w 538"/>
                <a:gd name="T25" fmla="*/ 284 h 569"/>
                <a:gd name="T26" fmla="*/ 232 w 538"/>
                <a:gd name="T27" fmla="*/ 346 h 569"/>
                <a:gd name="T28" fmla="*/ 330 w 538"/>
                <a:gd name="T29" fmla="*/ 409 h 569"/>
                <a:gd name="T30" fmla="*/ 417 w 538"/>
                <a:gd name="T31" fmla="*/ 495 h 569"/>
                <a:gd name="T32" fmla="*/ 527 w 538"/>
                <a:gd name="T33" fmla="*/ 569 h 569"/>
                <a:gd name="T34" fmla="*/ 527 w 538"/>
                <a:gd name="T35" fmla="*/ 569 h 569"/>
                <a:gd name="T36" fmla="*/ 538 w 538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8" h="569">
                  <a:moveTo>
                    <a:pt x="538" y="558"/>
                  </a:moveTo>
                  <a:lnTo>
                    <a:pt x="429" y="433"/>
                  </a:lnTo>
                  <a:lnTo>
                    <a:pt x="354" y="334"/>
                  </a:lnTo>
                  <a:lnTo>
                    <a:pt x="281" y="197"/>
                  </a:lnTo>
                  <a:lnTo>
                    <a:pt x="232" y="111"/>
                  </a:lnTo>
                  <a:lnTo>
                    <a:pt x="208" y="23"/>
                  </a:lnTo>
                  <a:lnTo>
                    <a:pt x="196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0" y="135"/>
                  </a:lnTo>
                  <a:lnTo>
                    <a:pt x="0" y="197"/>
                  </a:lnTo>
                  <a:lnTo>
                    <a:pt x="37" y="246"/>
                  </a:lnTo>
                  <a:lnTo>
                    <a:pt x="110" y="284"/>
                  </a:lnTo>
                  <a:lnTo>
                    <a:pt x="232" y="346"/>
                  </a:lnTo>
                  <a:lnTo>
                    <a:pt x="330" y="409"/>
                  </a:lnTo>
                  <a:lnTo>
                    <a:pt x="417" y="495"/>
                  </a:lnTo>
                  <a:lnTo>
                    <a:pt x="527" y="569"/>
                  </a:lnTo>
                  <a:lnTo>
                    <a:pt x="527" y="569"/>
                  </a:lnTo>
                  <a:lnTo>
                    <a:pt x="538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2" name="Freeform 243">
              <a:extLst>
                <a:ext uri="{FF2B5EF4-FFF2-40B4-BE49-F238E27FC236}">
                  <a16:creationId xmlns:a16="http://schemas.microsoft.com/office/drawing/2014/main" id="{04F6243E-2EB0-A2CF-92D9-5C0BAE9EE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22" y="127051"/>
              <a:ext cx="154075" cy="298233"/>
            </a:xfrm>
            <a:custGeom>
              <a:avLst/>
              <a:gdLst>
                <a:gd name="T0" fmla="*/ 183 w 282"/>
                <a:gd name="T1" fmla="*/ 558 h 558"/>
                <a:gd name="T2" fmla="*/ 37 w 282"/>
                <a:gd name="T3" fmla="*/ 323 h 558"/>
                <a:gd name="T4" fmla="*/ 0 w 282"/>
                <a:gd name="T5" fmla="*/ 210 h 558"/>
                <a:gd name="T6" fmla="*/ 0 w 282"/>
                <a:gd name="T7" fmla="*/ 99 h 558"/>
                <a:gd name="T8" fmla="*/ 49 w 282"/>
                <a:gd name="T9" fmla="*/ 25 h 558"/>
                <a:gd name="T10" fmla="*/ 134 w 282"/>
                <a:gd name="T11" fmla="*/ 0 h 558"/>
                <a:gd name="T12" fmla="*/ 207 w 282"/>
                <a:gd name="T13" fmla="*/ 25 h 558"/>
                <a:gd name="T14" fmla="*/ 256 w 282"/>
                <a:gd name="T15" fmla="*/ 74 h 558"/>
                <a:gd name="T16" fmla="*/ 282 w 282"/>
                <a:gd name="T17" fmla="*/ 137 h 558"/>
                <a:gd name="T18" fmla="*/ 195 w 282"/>
                <a:gd name="T19" fmla="*/ 124 h 558"/>
                <a:gd name="T20" fmla="*/ 122 w 282"/>
                <a:gd name="T21" fmla="*/ 174 h 558"/>
                <a:gd name="T22" fmla="*/ 98 w 282"/>
                <a:gd name="T23" fmla="*/ 236 h 558"/>
                <a:gd name="T24" fmla="*/ 134 w 282"/>
                <a:gd name="T25" fmla="*/ 384 h 558"/>
                <a:gd name="T26" fmla="*/ 110 w 282"/>
                <a:gd name="T27" fmla="*/ 373 h 558"/>
                <a:gd name="T28" fmla="*/ 183 w 282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558">
                  <a:moveTo>
                    <a:pt x="183" y="558"/>
                  </a:moveTo>
                  <a:lnTo>
                    <a:pt x="37" y="323"/>
                  </a:lnTo>
                  <a:lnTo>
                    <a:pt x="0" y="210"/>
                  </a:lnTo>
                  <a:lnTo>
                    <a:pt x="0" y="99"/>
                  </a:lnTo>
                  <a:lnTo>
                    <a:pt x="49" y="25"/>
                  </a:lnTo>
                  <a:lnTo>
                    <a:pt x="134" y="0"/>
                  </a:lnTo>
                  <a:lnTo>
                    <a:pt x="207" y="25"/>
                  </a:lnTo>
                  <a:lnTo>
                    <a:pt x="256" y="74"/>
                  </a:lnTo>
                  <a:lnTo>
                    <a:pt x="282" y="137"/>
                  </a:lnTo>
                  <a:lnTo>
                    <a:pt x="195" y="124"/>
                  </a:lnTo>
                  <a:lnTo>
                    <a:pt x="122" y="174"/>
                  </a:lnTo>
                  <a:lnTo>
                    <a:pt x="98" y="236"/>
                  </a:lnTo>
                  <a:lnTo>
                    <a:pt x="134" y="384"/>
                  </a:lnTo>
                  <a:lnTo>
                    <a:pt x="110" y="373"/>
                  </a:lnTo>
                  <a:lnTo>
                    <a:pt x="183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3" name="Freeform 244">
              <a:extLst>
                <a:ext uri="{FF2B5EF4-FFF2-40B4-BE49-F238E27FC236}">
                  <a16:creationId xmlns:a16="http://schemas.microsoft.com/office/drawing/2014/main" id="{92908163-1EE6-DDF8-03F4-BFB7FE2CA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04" y="139832"/>
              <a:ext cx="169483" cy="283321"/>
            </a:xfrm>
            <a:custGeom>
              <a:avLst/>
              <a:gdLst>
                <a:gd name="T0" fmla="*/ 24 w 306"/>
                <a:gd name="T1" fmla="*/ 533 h 533"/>
                <a:gd name="T2" fmla="*/ 0 w 306"/>
                <a:gd name="T3" fmla="*/ 260 h 533"/>
                <a:gd name="T4" fmla="*/ 37 w 306"/>
                <a:gd name="T5" fmla="*/ 124 h 533"/>
                <a:gd name="T6" fmla="*/ 122 w 306"/>
                <a:gd name="T7" fmla="*/ 36 h 533"/>
                <a:gd name="T8" fmla="*/ 197 w 306"/>
                <a:gd name="T9" fmla="*/ 0 h 533"/>
                <a:gd name="T10" fmla="*/ 294 w 306"/>
                <a:gd name="T11" fmla="*/ 24 h 533"/>
                <a:gd name="T12" fmla="*/ 306 w 306"/>
                <a:gd name="T13" fmla="*/ 61 h 533"/>
                <a:gd name="T14" fmla="*/ 306 w 306"/>
                <a:gd name="T15" fmla="*/ 173 h 533"/>
                <a:gd name="T16" fmla="*/ 184 w 306"/>
                <a:gd name="T17" fmla="*/ 161 h 533"/>
                <a:gd name="T18" fmla="*/ 134 w 306"/>
                <a:gd name="T19" fmla="*/ 185 h 533"/>
                <a:gd name="T20" fmla="*/ 61 w 306"/>
                <a:gd name="T21" fmla="*/ 223 h 533"/>
                <a:gd name="T22" fmla="*/ 49 w 306"/>
                <a:gd name="T23" fmla="*/ 260 h 533"/>
                <a:gd name="T24" fmla="*/ 24 w 306"/>
                <a:gd name="T25" fmla="*/ 359 h 533"/>
                <a:gd name="T26" fmla="*/ 24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4" y="533"/>
                  </a:moveTo>
                  <a:lnTo>
                    <a:pt x="0" y="260"/>
                  </a:lnTo>
                  <a:lnTo>
                    <a:pt x="37" y="124"/>
                  </a:lnTo>
                  <a:lnTo>
                    <a:pt x="122" y="36"/>
                  </a:lnTo>
                  <a:lnTo>
                    <a:pt x="197" y="0"/>
                  </a:lnTo>
                  <a:lnTo>
                    <a:pt x="294" y="24"/>
                  </a:lnTo>
                  <a:lnTo>
                    <a:pt x="306" y="61"/>
                  </a:lnTo>
                  <a:lnTo>
                    <a:pt x="306" y="173"/>
                  </a:lnTo>
                  <a:lnTo>
                    <a:pt x="184" y="161"/>
                  </a:lnTo>
                  <a:lnTo>
                    <a:pt x="134" y="185"/>
                  </a:lnTo>
                  <a:lnTo>
                    <a:pt x="61" y="223"/>
                  </a:lnTo>
                  <a:lnTo>
                    <a:pt x="49" y="260"/>
                  </a:lnTo>
                  <a:lnTo>
                    <a:pt x="24" y="359"/>
                  </a:lnTo>
                  <a:lnTo>
                    <a:pt x="24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4" name="Freeform 245">
              <a:extLst>
                <a:ext uri="{FF2B5EF4-FFF2-40B4-BE49-F238E27FC236}">
                  <a16:creationId xmlns:a16="http://schemas.microsoft.com/office/drawing/2014/main" id="{D0115431-B8C1-8AD3-5E09-BE5BBB8B4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55" y="457237"/>
              <a:ext cx="213505" cy="198112"/>
            </a:xfrm>
            <a:custGeom>
              <a:avLst/>
              <a:gdLst>
                <a:gd name="T0" fmla="*/ 0 w 391"/>
                <a:gd name="T1" fmla="*/ 236 h 373"/>
                <a:gd name="T2" fmla="*/ 0 w 391"/>
                <a:gd name="T3" fmla="*/ 25 h 373"/>
                <a:gd name="T4" fmla="*/ 49 w 391"/>
                <a:gd name="T5" fmla="*/ 0 h 373"/>
                <a:gd name="T6" fmla="*/ 220 w 391"/>
                <a:gd name="T7" fmla="*/ 0 h 373"/>
                <a:gd name="T8" fmla="*/ 257 w 391"/>
                <a:gd name="T9" fmla="*/ 112 h 373"/>
                <a:gd name="T10" fmla="*/ 293 w 391"/>
                <a:gd name="T11" fmla="*/ 198 h 373"/>
                <a:gd name="T12" fmla="*/ 368 w 391"/>
                <a:gd name="T13" fmla="*/ 323 h 373"/>
                <a:gd name="T14" fmla="*/ 391 w 391"/>
                <a:gd name="T15" fmla="*/ 361 h 373"/>
                <a:gd name="T16" fmla="*/ 391 w 391"/>
                <a:gd name="T17" fmla="*/ 373 h 373"/>
                <a:gd name="T18" fmla="*/ 270 w 391"/>
                <a:gd name="T19" fmla="*/ 311 h 373"/>
                <a:gd name="T20" fmla="*/ 220 w 391"/>
                <a:gd name="T21" fmla="*/ 261 h 373"/>
                <a:gd name="T22" fmla="*/ 49 w 391"/>
                <a:gd name="T23" fmla="*/ 248 h 373"/>
                <a:gd name="T24" fmla="*/ 49 w 391"/>
                <a:gd name="T25" fmla="*/ 248 h 373"/>
                <a:gd name="T26" fmla="*/ 0 w 391"/>
                <a:gd name="T27" fmla="*/ 236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1" h="373">
                  <a:moveTo>
                    <a:pt x="0" y="236"/>
                  </a:moveTo>
                  <a:lnTo>
                    <a:pt x="0" y="25"/>
                  </a:lnTo>
                  <a:lnTo>
                    <a:pt x="49" y="0"/>
                  </a:lnTo>
                  <a:lnTo>
                    <a:pt x="220" y="0"/>
                  </a:lnTo>
                  <a:lnTo>
                    <a:pt x="257" y="112"/>
                  </a:lnTo>
                  <a:lnTo>
                    <a:pt x="293" y="198"/>
                  </a:lnTo>
                  <a:lnTo>
                    <a:pt x="368" y="323"/>
                  </a:lnTo>
                  <a:lnTo>
                    <a:pt x="391" y="361"/>
                  </a:lnTo>
                  <a:lnTo>
                    <a:pt x="391" y="373"/>
                  </a:lnTo>
                  <a:lnTo>
                    <a:pt x="270" y="311"/>
                  </a:lnTo>
                  <a:lnTo>
                    <a:pt x="220" y="261"/>
                  </a:lnTo>
                  <a:lnTo>
                    <a:pt x="49" y="248"/>
                  </a:lnTo>
                  <a:lnTo>
                    <a:pt x="49" y="248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5" name="Freeform 246">
              <a:extLst>
                <a:ext uri="{FF2B5EF4-FFF2-40B4-BE49-F238E27FC236}">
                  <a16:creationId xmlns:a16="http://schemas.microsoft.com/office/drawing/2014/main" id="{AA793133-910E-B8D0-CAEA-B90DF3093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0" y="391200"/>
              <a:ext cx="290542" cy="125684"/>
            </a:xfrm>
            <a:custGeom>
              <a:avLst/>
              <a:gdLst>
                <a:gd name="T0" fmla="*/ 159 w 526"/>
                <a:gd name="T1" fmla="*/ 237 h 237"/>
                <a:gd name="T2" fmla="*/ 73 w 526"/>
                <a:gd name="T3" fmla="*/ 212 h 237"/>
                <a:gd name="T4" fmla="*/ 49 w 526"/>
                <a:gd name="T5" fmla="*/ 187 h 237"/>
                <a:gd name="T6" fmla="*/ 0 w 526"/>
                <a:gd name="T7" fmla="*/ 162 h 237"/>
                <a:gd name="T8" fmla="*/ 25 w 526"/>
                <a:gd name="T9" fmla="*/ 100 h 237"/>
                <a:gd name="T10" fmla="*/ 49 w 526"/>
                <a:gd name="T11" fmla="*/ 38 h 237"/>
                <a:gd name="T12" fmla="*/ 122 w 526"/>
                <a:gd name="T13" fmla="*/ 0 h 237"/>
                <a:gd name="T14" fmla="*/ 195 w 526"/>
                <a:gd name="T15" fmla="*/ 0 h 237"/>
                <a:gd name="T16" fmla="*/ 343 w 526"/>
                <a:gd name="T17" fmla="*/ 63 h 237"/>
                <a:gd name="T18" fmla="*/ 526 w 526"/>
                <a:gd name="T19" fmla="*/ 199 h 237"/>
                <a:gd name="T20" fmla="*/ 355 w 526"/>
                <a:gd name="T21" fmla="*/ 112 h 237"/>
                <a:gd name="T22" fmla="*/ 232 w 526"/>
                <a:gd name="T23" fmla="*/ 88 h 237"/>
                <a:gd name="T24" fmla="*/ 147 w 526"/>
                <a:gd name="T25" fmla="*/ 124 h 237"/>
                <a:gd name="T26" fmla="*/ 147 w 526"/>
                <a:gd name="T27" fmla="*/ 174 h 237"/>
                <a:gd name="T28" fmla="*/ 159 w 526"/>
                <a:gd name="T29" fmla="*/ 174 h 237"/>
                <a:gd name="T30" fmla="*/ 159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159" y="237"/>
                  </a:moveTo>
                  <a:lnTo>
                    <a:pt x="73" y="212"/>
                  </a:lnTo>
                  <a:lnTo>
                    <a:pt x="49" y="187"/>
                  </a:lnTo>
                  <a:lnTo>
                    <a:pt x="0" y="162"/>
                  </a:lnTo>
                  <a:lnTo>
                    <a:pt x="25" y="100"/>
                  </a:lnTo>
                  <a:lnTo>
                    <a:pt x="49" y="38"/>
                  </a:lnTo>
                  <a:lnTo>
                    <a:pt x="122" y="0"/>
                  </a:lnTo>
                  <a:lnTo>
                    <a:pt x="195" y="0"/>
                  </a:lnTo>
                  <a:lnTo>
                    <a:pt x="343" y="63"/>
                  </a:lnTo>
                  <a:lnTo>
                    <a:pt x="526" y="199"/>
                  </a:lnTo>
                  <a:lnTo>
                    <a:pt x="355" y="112"/>
                  </a:lnTo>
                  <a:lnTo>
                    <a:pt x="232" y="88"/>
                  </a:lnTo>
                  <a:lnTo>
                    <a:pt x="147" y="124"/>
                  </a:lnTo>
                  <a:lnTo>
                    <a:pt x="147" y="174"/>
                  </a:lnTo>
                  <a:lnTo>
                    <a:pt x="159" y="174"/>
                  </a:lnTo>
                  <a:lnTo>
                    <a:pt x="159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6" name="Freeform 247">
              <a:extLst>
                <a:ext uri="{FF2B5EF4-FFF2-40B4-BE49-F238E27FC236}">
                  <a16:creationId xmlns:a16="http://schemas.microsoft.com/office/drawing/2014/main" id="{39F3AC76-47FC-06E1-1F8B-37C065D1D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542447"/>
              <a:ext cx="275135" cy="172549"/>
            </a:xfrm>
            <a:custGeom>
              <a:avLst/>
              <a:gdLst>
                <a:gd name="T0" fmla="*/ 502 w 502"/>
                <a:gd name="T1" fmla="*/ 25 h 322"/>
                <a:gd name="T2" fmla="*/ 417 w 502"/>
                <a:gd name="T3" fmla="*/ 12 h 322"/>
                <a:gd name="T4" fmla="*/ 306 w 502"/>
                <a:gd name="T5" fmla="*/ 0 h 322"/>
                <a:gd name="T6" fmla="*/ 171 w 502"/>
                <a:gd name="T7" fmla="*/ 0 h 322"/>
                <a:gd name="T8" fmla="*/ 61 w 502"/>
                <a:gd name="T9" fmla="*/ 62 h 322"/>
                <a:gd name="T10" fmla="*/ 12 w 502"/>
                <a:gd name="T11" fmla="*/ 124 h 322"/>
                <a:gd name="T12" fmla="*/ 0 w 502"/>
                <a:gd name="T13" fmla="*/ 211 h 322"/>
                <a:gd name="T14" fmla="*/ 12 w 502"/>
                <a:gd name="T15" fmla="*/ 286 h 322"/>
                <a:gd name="T16" fmla="*/ 74 w 502"/>
                <a:gd name="T17" fmla="*/ 322 h 322"/>
                <a:gd name="T18" fmla="*/ 159 w 502"/>
                <a:gd name="T19" fmla="*/ 322 h 322"/>
                <a:gd name="T20" fmla="*/ 159 w 502"/>
                <a:gd name="T21" fmla="*/ 211 h 322"/>
                <a:gd name="T22" fmla="*/ 171 w 502"/>
                <a:gd name="T23" fmla="*/ 124 h 322"/>
                <a:gd name="T24" fmla="*/ 220 w 502"/>
                <a:gd name="T25" fmla="*/ 87 h 322"/>
                <a:gd name="T26" fmla="*/ 281 w 502"/>
                <a:gd name="T27" fmla="*/ 50 h 322"/>
                <a:gd name="T28" fmla="*/ 354 w 502"/>
                <a:gd name="T29" fmla="*/ 36 h 322"/>
                <a:gd name="T30" fmla="*/ 354 w 502"/>
                <a:gd name="T31" fmla="*/ 36 h 322"/>
                <a:gd name="T32" fmla="*/ 502 w 502"/>
                <a:gd name="T33" fmla="*/ 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2">
                  <a:moveTo>
                    <a:pt x="502" y="25"/>
                  </a:moveTo>
                  <a:lnTo>
                    <a:pt x="417" y="12"/>
                  </a:lnTo>
                  <a:lnTo>
                    <a:pt x="306" y="0"/>
                  </a:lnTo>
                  <a:lnTo>
                    <a:pt x="171" y="0"/>
                  </a:lnTo>
                  <a:lnTo>
                    <a:pt x="61" y="62"/>
                  </a:lnTo>
                  <a:lnTo>
                    <a:pt x="12" y="124"/>
                  </a:lnTo>
                  <a:lnTo>
                    <a:pt x="0" y="211"/>
                  </a:lnTo>
                  <a:lnTo>
                    <a:pt x="12" y="286"/>
                  </a:lnTo>
                  <a:lnTo>
                    <a:pt x="74" y="322"/>
                  </a:lnTo>
                  <a:lnTo>
                    <a:pt x="159" y="322"/>
                  </a:lnTo>
                  <a:lnTo>
                    <a:pt x="159" y="211"/>
                  </a:lnTo>
                  <a:lnTo>
                    <a:pt x="171" y="124"/>
                  </a:lnTo>
                  <a:lnTo>
                    <a:pt x="220" y="87"/>
                  </a:lnTo>
                  <a:lnTo>
                    <a:pt x="281" y="50"/>
                  </a:lnTo>
                  <a:lnTo>
                    <a:pt x="354" y="36"/>
                  </a:lnTo>
                  <a:lnTo>
                    <a:pt x="354" y="36"/>
                  </a:lnTo>
                  <a:lnTo>
                    <a:pt x="502" y="2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37" name="Gruppe 36">
            <a:extLst>
              <a:ext uri="{FF2B5EF4-FFF2-40B4-BE49-F238E27FC236}">
                <a16:creationId xmlns:a16="http://schemas.microsoft.com/office/drawing/2014/main" id="{D7C55173-6059-015C-A6D2-AA4F16A1556C}"/>
              </a:ext>
            </a:extLst>
          </p:cNvPr>
          <p:cNvGrpSpPr/>
          <p:nvPr/>
        </p:nvGrpSpPr>
        <p:grpSpPr>
          <a:xfrm>
            <a:off x="6984000" y="4341022"/>
            <a:ext cx="2129603" cy="2483637"/>
            <a:chOff x="6102123" y="3425825"/>
            <a:chExt cx="2839471" cy="3311516"/>
          </a:xfrm>
        </p:grpSpPr>
        <p:sp>
          <p:nvSpPr>
            <p:cNvPr id="38" name="Freeform 225">
              <a:extLst>
                <a:ext uri="{FF2B5EF4-FFF2-40B4-BE49-F238E27FC236}">
                  <a16:creationId xmlns:a16="http://schemas.microsoft.com/office/drawing/2014/main" id="{8A83EBD8-405C-3333-77DF-47A1D3C2D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271" y="3425825"/>
              <a:ext cx="585743" cy="2746375"/>
            </a:xfrm>
            <a:custGeom>
              <a:avLst/>
              <a:gdLst>
                <a:gd name="T0" fmla="*/ 322 w 1062"/>
                <a:gd name="T1" fmla="*/ 4874 h 5160"/>
                <a:gd name="T2" fmla="*/ 322 w 1062"/>
                <a:gd name="T3" fmla="*/ 4936 h 5160"/>
                <a:gd name="T4" fmla="*/ 408 w 1062"/>
                <a:gd name="T5" fmla="*/ 4986 h 5160"/>
                <a:gd name="T6" fmla="*/ 457 w 1062"/>
                <a:gd name="T7" fmla="*/ 5011 h 5160"/>
                <a:gd name="T8" fmla="*/ 568 w 1062"/>
                <a:gd name="T9" fmla="*/ 4998 h 5160"/>
                <a:gd name="T10" fmla="*/ 655 w 1062"/>
                <a:gd name="T11" fmla="*/ 4936 h 5160"/>
                <a:gd name="T12" fmla="*/ 740 w 1062"/>
                <a:gd name="T13" fmla="*/ 4850 h 5160"/>
                <a:gd name="T14" fmla="*/ 815 w 1062"/>
                <a:gd name="T15" fmla="*/ 4749 h 5160"/>
                <a:gd name="T16" fmla="*/ 877 w 1062"/>
                <a:gd name="T17" fmla="*/ 4650 h 5160"/>
                <a:gd name="T18" fmla="*/ 877 w 1062"/>
                <a:gd name="T19" fmla="*/ 4539 h 5160"/>
                <a:gd name="T20" fmla="*/ 889 w 1062"/>
                <a:gd name="T21" fmla="*/ 0 h 5160"/>
                <a:gd name="T22" fmla="*/ 1062 w 1062"/>
                <a:gd name="T23" fmla="*/ 0 h 5160"/>
                <a:gd name="T24" fmla="*/ 1049 w 1062"/>
                <a:gd name="T25" fmla="*/ 4453 h 5160"/>
                <a:gd name="T26" fmla="*/ 1012 w 1062"/>
                <a:gd name="T27" fmla="*/ 4737 h 5160"/>
                <a:gd name="T28" fmla="*/ 889 w 1062"/>
                <a:gd name="T29" fmla="*/ 4924 h 5160"/>
                <a:gd name="T30" fmla="*/ 791 w 1062"/>
                <a:gd name="T31" fmla="*/ 5047 h 5160"/>
                <a:gd name="T32" fmla="*/ 667 w 1062"/>
                <a:gd name="T33" fmla="*/ 5122 h 5160"/>
                <a:gd name="T34" fmla="*/ 482 w 1062"/>
                <a:gd name="T35" fmla="*/ 5160 h 5160"/>
                <a:gd name="T36" fmla="*/ 259 w 1062"/>
                <a:gd name="T37" fmla="*/ 5122 h 5160"/>
                <a:gd name="T38" fmla="*/ 87 w 1062"/>
                <a:gd name="T39" fmla="*/ 5011 h 5160"/>
                <a:gd name="T40" fmla="*/ 25 w 1062"/>
                <a:gd name="T41" fmla="*/ 4900 h 5160"/>
                <a:gd name="T42" fmla="*/ 0 w 1062"/>
                <a:gd name="T43" fmla="*/ 4763 h 5160"/>
                <a:gd name="T44" fmla="*/ 49 w 1062"/>
                <a:gd name="T45" fmla="*/ 4638 h 5160"/>
                <a:gd name="T46" fmla="*/ 148 w 1062"/>
                <a:gd name="T47" fmla="*/ 4564 h 5160"/>
                <a:gd name="T48" fmla="*/ 285 w 1062"/>
                <a:gd name="T49" fmla="*/ 4552 h 5160"/>
                <a:gd name="T50" fmla="*/ 396 w 1062"/>
                <a:gd name="T51" fmla="*/ 4576 h 5160"/>
                <a:gd name="T52" fmla="*/ 433 w 1062"/>
                <a:gd name="T53" fmla="*/ 4676 h 5160"/>
                <a:gd name="T54" fmla="*/ 433 w 1062"/>
                <a:gd name="T55" fmla="*/ 4775 h 5160"/>
                <a:gd name="T56" fmla="*/ 396 w 1062"/>
                <a:gd name="T57" fmla="*/ 4825 h 5160"/>
                <a:gd name="T58" fmla="*/ 309 w 1062"/>
                <a:gd name="T59" fmla="*/ 4874 h 5160"/>
                <a:gd name="T60" fmla="*/ 309 w 1062"/>
                <a:gd name="T61" fmla="*/ 4874 h 5160"/>
                <a:gd name="T62" fmla="*/ 322 w 1062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2" h="5160">
                  <a:moveTo>
                    <a:pt x="322" y="4874"/>
                  </a:moveTo>
                  <a:lnTo>
                    <a:pt x="322" y="4936"/>
                  </a:lnTo>
                  <a:lnTo>
                    <a:pt x="408" y="4986"/>
                  </a:lnTo>
                  <a:lnTo>
                    <a:pt x="457" y="5011"/>
                  </a:lnTo>
                  <a:lnTo>
                    <a:pt x="568" y="4998"/>
                  </a:lnTo>
                  <a:lnTo>
                    <a:pt x="655" y="4936"/>
                  </a:lnTo>
                  <a:lnTo>
                    <a:pt x="740" y="4850"/>
                  </a:lnTo>
                  <a:lnTo>
                    <a:pt x="815" y="4749"/>
                  </a:lnTo>
                  <a:lnTo>
                    <a:pt x="877" y="4650"/>
                  </a:lnTo>
                  <a:lnTo>
                    <a:pt x="877" y="4539"/>
                  </a:lnTo>
                  <a:lnTo>
                    <a:pt x="889" y="0"/>
                  </a:lnTo>
                  <a:lnTo>
                    <a:pt x="1062" y="0"/>
                  </a:lnTo>
                  <a:lnTo>
                    <a:pt x="1049" y="4453"/>
                  </a:lnTo>
                  <a:lnTo>
                    <a:pt x="1012" y="4737"/>
                  </a:lnTo>
                  <a:lnTo>
                    <a:pt x="889" y="4924"/>
                  </a:lnTo>
                  <a:lnTo>
                    <a:pt x="791" y="5047"/>
                  </a:lnTo>
                  <a:lnTo>
                    <a:pt x="667" y="5122"/>
                  </a:lnTo>
                  <a:lnTo>
                    <a:pt x="482" y="5160"/>
                  </a:lnTo>
                  <a:lnTo>
                    <a:pt x="259" y="5122"/>
                  </a:lnTo>
                  <a:lnTo>
                    <a:pt x="87" y="5011"/>
                  </a:lnTo>
                  <a:lnTo>
                    <a:pt x="25" y="4900"/>
                  </a:lnTo>
                  <a:lnTo>
                    <a:pt x="0" y="4763"/>
                  </a:lnTo>
                  <a:lnTo>
                    <a:pt x="49" y="4638"/>
                  </a:lnTo>
                  <a:lnTo>
                    <a:pt x="148" y="4564"/>
                  </a:lnTo>
                  <a:lnTo>
                    <a:pt x="285" y="4552"/>
                  </a:lnTo>
                  <a:lnTo>
                    <a:pt x="396" y="4576"/>
                  </a:lnTo>
                  <a:lnTo>
                    <a:pt x="433" y="4676"/>
                  </a:lnTo>
                  <a:lnTo>
                    <a:pt x="433" y="4775"/>
                  </a:lnTo>
                  <a:lnTo>
                    <a:pt x="396" y="4825"/>
                  </a:lnTo>
                  <a:lnTo>
                    <a:pt x="309" y="4874"/>
                  </a:lnTo>
                  <a:lnTo>
                    <a:pt x="309" y="4874"/>
                  </a:lnTo>
                  <a:lnTo>
                    <a:pt x="322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9" name="Freeform 229">
              <a:extLst>
                <a:ext uri="{FF2B5EF4-FFF2-40B4-BE49-F238E27FC236}">
                  <a16:creationId xmlns:a16="http://schemas.microsoft.com/office/drawing/2014/main" id="{0F5A2C1A-EF55-1627-47FA-D33E7F9D0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123" y="6136775"/>
              <a:ext cx="2310218" cy="600566"/>
            </a:xfrm>
            <a:custGeom>
              <a:avLst/>
              <a:gdLst>
                <a:gd name="T0" fmla="*/ 0 w 4196"/>
                <a:gd name="T1" fmla="*/ 955 h 1128"/>
                <a:gd name="T2" fmla="*/ 3529 w 4196"/>
                <a:gd name="T3" fmla="*/ 929 h 1128"/>
                <a:gd name="T4" fmla="*/ 3739 w 4196"/>
                <a:gd name="T5" fmla="*/ 856 h 1128"/>
                <a:gd name="T6" fmla="*/ 3875 w 4196"/>
                <a:gd name="T7" fmla="*/ 744 h 1128"/>
                <a:gd name="T8" fmla="*/ 3924 w 4196"/>
                <a:gd name="T9" fmla="*/ 657 h 1128"/>
                <a:gd name="T10" fmla="*/ 3961 w 4196"/>
                <a:gd name="T11" fmla="*/ 570 h 1128"/>
                <a:gd name="T12" fmla="*/ 3974 w 4196"/>
                <a:gd name="T13" fmla="*/ 434 h 1128"/>
                <a:gd name="T14" fmla="*/ 3924 w 4196"/>
                <a:gd name="T15" fmla="*/ 335 h 1128"/>
                <a:gd name="T16" fmla="*/ 3875 w 4196"/>
                <a:gd name="T17" fmla="*/ 371 h 1128"/>
                <a:gd name="T18" fmla="*/ 3715 w 4196"/>
                <a:gd name="T19" fmla="*/ 422 h 1128"/>
                <a:gd name="T20" fmla="*/ 3591 w 4196"/>
                <a:gd name="T21" fmla="*/ 384 h 1128"/>
                <a:gd name="T22" fmla="*/ 3529 w 4196"/>
                <a:gd name="T23" fmla="*/ 273 h 1128"/>
                <a:gd name="T24" fmla="*/ 3566 w 4196"/>
                <a:gd name="T25" fmla="*/ 124 h 1128"/>
                <a:gd name="T26" fmla="*/ 3616 w 4196"/>
                <a:gd name="T27" fmla="*/ 61 h 1128"/>
                <a:gd name="T28" fmla="*/ 3690 w 4196"/>
                <a:gd name="T29" fmla="*/ 25 h 1128"/>
                <a:gd name="T30" fmla="*/ 3776 w 4196"/>
                <a:gd name="T31" fmla="*/ 0 h 1128"/>
                <a:gd name="T32" fmla="*/ 3899 w 4196"/>
                <a:gd name="T33" fmla="*/ 25 h 1128"/>
                <a:gd name="T34" fmla="*/ 3986 w 4196"/>
                <a:gd name="T35" fmla="*/ 75 h 1128"/>
                <a:gd name="T36" fmla="*/ 4097 w 4196"/>
                <a:gd name="T37" fmla="*/ 236 h 1128"/>
                <a:gd name="T38" fmla="*/ 4171 w 4196"/>
                <a:gd name="T39" fmla="*/ 297 h 1128"/>
                <a:gd name="T40" fmla="*/ 4196 w 4196"/>
                <a:gd name="T41" fmla="*/ 434 h 1128"/>
                <a:gd name="T42" fmla="*/ 4196 w 4196"/>
                <a:gd name="T43" fmla="*/ 595 h 1128"/>
                <a:gd name="T44" fmla="*/ 4073 w 4196"/>
                <a:gd name="T45" fmla="*/ 794 h 1128"/>
                <a:gd name="T46" fmla="*/ 3924 w 4196"/>
                <a:gd name="T47" fmla="*/ 942 h 1128"/>
                <a:gd name="T48" fmla="*/ 3801 w 4196"/>
                <a:gd name="T49" fmla="*/ 1017 h 1128"/>
                <a:gd name="T50" fmla="*/ 3677 w 4196"/>
                <a:gd name="T51" fmla="*/ 1066 h 1128"/>
                <a:gd name="T52" fmla="*/ 3566 w 4196"/>
                <a:gd name="T53" fmla="*/ 1092 h 1128"/>
                <a:gd name="T54" fmla="*/ 0 w 4196"/>
                <a:gd name="T55" fmla="*/ 1092 h 1128"/>
                <a:gd name="T56" fmla="*/ 0 w 4196"/>
                <a:gd name="T57" fmla="*/ 1128 h 1128"/>
                <a:gd name="T58" fmla="*/ 0 w 4196"/>
                <a:gd name="T59" fmla="*/ 955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6" h="1128">
                  <a:moveTo>
                    <a:pt x="0" y="955"/>
                  </a:moveTo>
                  <a:lnTo>
                    <a:pt x="3529" y="929"/>
                  </a:lnTo>
                  <a:lnTo>
                    <a:pt x="3739" y="856"/>
                  </a:lnTo>
                  <a:lnTo>
                    <a:pt x="3875" y="744"/>
                  </a:lnTo>
                  <a:lnTo>
                    <a:pt x="3924" y="657"/>
                  </a:lnTo>
                  <a:lnTo>
                    <a:pt x="3961" y="570"/>
                  </a:lnTo>
                  <a:lnTo>
                    <a:pt x="3974" y="434"/>
                  </a:lnTo>
                  <a:lnTo>
                    <a:pt x="3924" y="335"/>
                  </a:lnTo>
                  <a:lnTo>
                    <a:pt x="3875" y="371"/>
                  </a:lnTo>
                  <a:lnTo>
                    <a:pt x="3715" y="422"/>
                  </a:lnTo>
                  <a:lnTo>
                    <a:pt x="3591" y="384"/>
                  </a:lnTo>
                  <a:lnTo>
                    <a:pt x="3529" y="273"/>
                  </a:lnTo>
                  <a:lnTo>
                    <a:pt x="3566" y="124"/>
                  </a:lnTo>
                  <a:lnTo>
                    <a:pt x="3616" y="61"/>
                  </a:lnTo>
                  <a:lnTo>
                    <a:pt x="3690" y="25"/>
                  </a:lnTo>
                  <a:lnTo>
                    <a:pt x="3776" y="0"/>
                  </a:lnTo>
                  <a:lnTo>
                    <a:pt x="3899" y="25"/>
                  </a:lnTo>
                  <a:lnTo>
                    <a:pt x="3986" y="75"/>
                  </a:lnTo>
                  <a:lnTo>
                    <a:pt x="4097" y="236"/>
                  </a:lnTo>
                  <a:lnTo>
                    <a:pt x="4171" y="297"/>
                  </a:lnTo>
                  <a:lnTo>
                    <a:pt x="4196" y="434"/>
                  </a:lnTo>
                  <a:lnTo>
                    <a:pt x="4196" y="595"/>
                  </a:lnTo>
                  <a:lnTo>
                    <a:pt x="4073" y="794"/>
                  </a:lnTo>
                  <a:lnTo>
                    <a:pt x="3924" y="942"/>
                  </a:lnTo>
                  <a:lnTo>
                    <a:pt x="3801" y="1017"/>
                  </a:lnTo>
                  <a:lnTo>
                    <a:pt x="3677" y="1066"/>
                  </a:lnTo>
                  <a:lnTo>
                    <a:pt x="3566" y="1092"/>
                  </a:lnTo>
                  <a:lnTo>
                    <a:pt x="0" y="1092"/>
                  </a:lnTo>
                  <a:lnTo>
                    <a:pt x="0" y="1128"/>
                  </a:lnTo>
                  <a:lnTo>
                    <a:pt x="0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40" name="Freeform 250">
              <a:extLst>
                <a:ext uri="{FF2B5EF4-FFF2-40B4-BE49-F238E27FC236}">
                  <a16:creationId xmlns:a16="http://schemas.microsoft.com/office/drawing/2014/main" id="{7244CEF2-E500-7E4F-6E67-18A5AC7E1D9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801" y="6394140"/>
              <a:ext cx="297568" cy="302329"/>
            </a:xfrm>
            <a:custGeom>
              <a:avLst/>
              <a:gdLst>
                <a:gd name="T0" fmla="*/ 0 w 543"/>
                <a:gd name="T1" fmla="*/ 11 h 569"/>
                <a:gd name="T2" fmla="*/ 110 w 543"/>
                <a:gd name="T3" fmla="*/ 136 h 569"/>
                <a:gd name="T4" fmla="*/ 185 w 543"/>
                <a:gd name="T5" fmla="*/ 235 h 569"/>
                <a:gd name="T6" fmla="*/ 259 w 543"/>
                <a:gd name="T7" fmla="*/ 371 h 569"/>
                <a:gd name="T8" fmla="*/ 308 w 543"/>
                <a:gd name="T9" fmla="*/ 458 h 569"/>
                <a:gd name="T10" fmla="*/ 332 w 543"/>
                <a:gd name="T11" fmla="*/ 546 h 569"/>
                <a:gd name="T12" fmla="*/ 345 w 543"/>
                <a:gd name="T13" fmla="*/ 569 h 569"/>
                <a:gd name="T14" fmla="*/ 543 w 543"/>
                <a:gd name="T15" fmla="*/ 569 h 569"/>
                <a:gd name="T16" fmla="*/ 543 w 543"/>
                <a:gd name="T17" fmla="*/ 496 h 569"/>
                <a:gd name="T18" fmla="*/ 543 w 543"/>
                <a:gd name="T19" fmla="*/ 434 h 569"/>
                <a:gd name="T20" fmla="*/ 543 w 543"/>
                <a:gd name="T21" fmla="*/ 371 h 569"/>
                <a:gd name="T22" fmla="*/ 506 w 543"/>
                <a:gd name="T23" fmla="*/ 323 h 569"/>
                <a:gd name="T24" fmla="*/ 431 w 543"/>
                <a:gd name="T25" fmla="*/ 285 h 569"/>
                <a:gd name="T26" fmla="*/ 308 w 543"/>
                <a:gd name="T27" fmla="*/ 222 h 569"/>
                <a:gd name="T28" fmla="*/ 209 w 543"/>
                <a:gd name="T29" fmla="*/ 160 h 569"/>
                <a:gd name="T30" fmla="*/ 122 w 543"/>
                <a:gd name="T31" fmla="*/ 73 h 569"/>
                <a:gd name="T32" fmla="*/ 11 w 543"/>
                <a:gd name="T33" fmla="*/ 0 h 569"/>
                <a:gd name="T34" fmla="*/ 11 w 543"/>
                <a:gd name="T35" fmla="*/ 0 h 569"/>
                <a:gd name="T36" fmla="*/ 0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0" y="11"/>
                  </a:moveTo>
                  <a:lnTo>
                    <a:pt x="110" y="136"/>
                  </a:lnTo>
                  <a:lnTo>
                    <a:pt x="185" y="235"/>
                  </a:lnTo>
                  <a:lnTo>
                    <a:pt x="259" y="371"/>
                  </a:lnTo>
                  <a:lnTo>
                    <a:pt x="308" y="458"/>
                  </a:lnTo>
                  <a:lnTo>
                    <a:pt x="332" y="546"/>
                  </a:lnTo>
                  <a:lnTo>
                    <a:pt x="345" y="569"/>
                  </a:lnTo>
                  <a:lnTo>
                    <a:pt x="543" y="569"/>
                  </a:lnTo>
                  <a:lnTo>
                    <a:pt x="543" y="496"/>
                  </a:lnTo>
                  <a:lnTo>
                    <a:pt x="543" y="434"/>
                  </a:lnTo>
                  <a:lnTo>
                    <a:pt x="543" y="371"/>
                  </a:lnTo>
                  <a:lnTo>
                    <a:pt x="506" y="323"/>
                  </a:lnTo>
                  <a:lnTo>
                    <a:pt x="431" y="285"/>
                  </a:lnTo>
                  <a:lnTo>
                    <a:pt x="308" y="222"/>
                  </a:lnTo>
                  <a:lnTo>
                    <a:pt x="209" y="160"/>
                  </a:lnTo>
                  <a:lnTo>
                    <a:pt x="122" y="7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44" name="Freeform 251">
              <a:extLst>
                <a:ext uri="{FF2B5EF4-FFF2-40B4-BE49-F238E27FC236}">
                  <a16:creationId xmlns:a16="http://schemas.microsoft.com/office/drawing/2014/main" id="{5F8B4196-29A5-2B08-E3D0-F90A1C407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020" y="6421818"/>
              <a:ext cx="156499" cy="298071"/>
            </a:xfrm>
            <a:custGeom>
              <a:avLst/>
              <a:gdLst>
                <a:gd name="T0" fmla="*/ 97 w 283"/>
                <a:gd name="T1" fmla="*/ 0 h 558"/>
                <a:gd name="T2" fmla="*/ 246 w 283"/>
                <a:gd name="T3" fmla="*/ 235 h 558"/>
                <a:gd name="T4" fmla="*/ 283 w 283"/>
                <a:gd name="T5" fmla="*/ 348 h 558"/>
                <a:gd name="T6" fmla="*/ 283 w 283"/>
                <a:gd name="T7" fmla="*/ 459 h 558"/>
                <a:gd name="T8" fmla="*/ 234 w 283"/>
                <a:gd name="T9" fmla="*/ 533 h 558"/>
                <a:gd name="T10" fmla="*/ 147 w 283"/>
                <a:gd name="T11" fmla="*/ 558 h 558"/>
                <a:gd name="T12" fmla="*/ 74 w 283"/>
                <a:gd name="T13" fmla="*/ 533 h 558"/>
                <a:gd name="T14" fmla="*/ 24 w 283"/>
                <a:gd name="T15" fmla="*/ 484 h 558"/>
                <a:gd name="T16" fmla="*/ 0 w 283"/>
                <a:gd name="T17" fmla="*/ 421 h 558"/>
                <a:gd name="T18" fmla="*/ 85 w 283"/>
                <a:gd name="T19" fmla="*/ 434 h 558"/>
                <a:gd name="T20" fmla="*/ 160 w 283"/>
                <a:gd name="T21" fmla="*/ 384 h 558"/>
                <a:gd name="T22" fmla="*/ 184 w 283"/>
                <a:gd name="T23" fmla="*/ 322 h 558"/>
                <a:gd name="T24" fmla="*/ 147 w 283"/>
                <a:gd name="T25" fmla="*/ 174 h 558"/>
                <a:gd name="T26" fmla="*/ 172 w 283"/>
                <a:gd name="T27" fmla="*/ 185 h 558"/>
                <a:gd name="T28" fmla="*/ 97 w 283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558">
                  <a:moveTo>
                    <a:pt x="97" y="0"/>
                  </a:moveTo>
                  <a:lnTo>
                    <a:pt x="246" y="235"/>
                  </a:lnTo>
                  <a:lnTo>
                    <a:pt x="283" y="348"/>
                  </a:lnTo>
                  <a:lnTo>
                    <a:pt x="283" y="459"/>
                  </a:lnTo>
                  <a:lnTo>
                    <a:pt x="234" y="533"/>
                  </a:lnTo>
                  <a:lnTo>
                    <a:pt x="147" y="558"/>
                  </a:lnTo>
                  <a:lnTo>
                    <a:pt x="74" y="533"/>
                  </a:lnTo>
                  <a:lnTo>
                    <a:pt x="24" y="484"/>
                  </a:lnTo>
                  <a:lnTo>
                    <a:pt x="0" y="421"/>
                  </a:lnTo>
                  <a:lnTo>
                    <a:pt x="85" y="434"/>
                  </a:lnTo>
                  <a:lnTo>
                    <a:pt x="160" y="384"/>
                  </a:lnTo>
                  <a:lnTo>
                    <a:pt x="184" y="322"/>
                  </a:lnTo>
                  <a:lnTo>
                    <a:pt x="147" y="174"/>
                  </a:lnTo>
                  <a:lnTo>
                    <a:pt x="172" y="18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45" name="Freeform 252">
              <a:extLst>
                <a:ext uri="{FF2B5EF4-FFF2-40B4-BE49-F238E27FC236}">
                  <a16:creationId xmlns:a16="http://schemas.microsoft.com/office/drawing/2014/main" id="{8B2D7F42-ABBB-1131-FAB0-225E10597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0866" y="6421818"/>
              <a:ext cx="169724" cy="285297"/>
            </a:xfrm>
            <a:custGeom>
              <a:avLst/>
              <a:gdLst>
                <a:gd name="T0" fmla="*/ 284 w 309"/>
                <a:gd name="T1" fmla="*/ 0 h 533"/>
                <a:gd name="T2" fmla="*/ 309 w 309"/>
                <a:gd name="T3" fmla="*/ 273 h 533"/>
                <a:gd name="T4" fmla="*/ 272 w 309"/>
                <a:gd name="T5" fmla="*/ 409 h 533"/>
                <a:gd name="T6" fmla="*/ 185 w 309"/>
                <a:gd name="T7" fmla="*/ 497 h 533"/>
                <a:gd name="T8" fmla="*/ 111 w 309"/>
                <a:gd name="T9" fmla="*/ 533 h 533"/>
                <a:gd name="T10" fmla="*/ 12 w 309"/>
                <a:gd name="T11" fmla="*/ 509 h 533"/>
                <a:gd name="T12" fmla="*/ 0 w 309"/>
                <a:gd name="T13" fmla="*/ 472 h 533"/>
                <a:gd name="T14" fmla="*/ 0 w 309"/>
                <a:gd name="T15" fmla="*/ 360 h 533"/>
                <a:gd name="T16" fmla="*/ 123 w 309"/>
                <a:gd name="T17" fmla="*/ 372 h 533"/>
                <a:gd name="T18" fmla="*/ 173 w 309"/>
                <a:gd name="T19" fmla="*/ 348 h 533"/>
                <a:gd name="T20" fmla="*/ 246 w 309"/>
                <a:gd name="T21" fmla="*/ 310 h 533"/>
                <a:gd name="T22" fmla="*/ 259 w 309"/>
                <a:gd name="T23" fmla="*/ 273 h 533"/>
                <a:gd name="T24" fmla="*/ 284 w 309"/>
                <a:gd name="T25" fmla="*/ 174 h 533"/>
                <a:gd name="T26" fmla="*/ 284 w 309"/>
                <a:gd name="T2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3">
                  <a:moveTo>
                    <a:pt x="284" y="0"/>
                  </a:moveTo>
                  <a:lnTo>
                    <a:pt x="309" y="273"/>
                  </a:lnTo>
                  <a:lnTo>
                    <a:pt x="272" y="409"/>
                  </a:lnTo>
                  <a:lnTo>
                    <a:pt x="185" y="497"/>
                  </a:lnTo>
                  <a:lnTo>
                    <a:pt x="111" y="533"/>
                  </a:lnTo>
                  <a:lnTo>
                    <a:pt x="12" y="509"/>
                  </a:lnTo>
                  <a:lnTo>
                    <a:pt x="0" y="472"/>
                  </a:lnTo>
                  <a:lnTo>
                    <a:pt x="0" y="360"/>
                  </a:lnTo>
                  <a:lnTo>
                    <a:pt x="123" y="372"/>
                  </a:lnTo>
                  <a:lnTo>
                    <a:pt x="173" y="348"/>
                  </a:lnTo>
                  <a:lnTo>
                    <a:pt x="246" y="310"/>
                  </a:lnTo>
                  <a:lnTo>
                    <a:pt x="259" y="273"/>
                  </a:lnTo>
                  <a:lnTo>
                    <a:pt x="284" y="174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46" name="Freeform 253">
              <a:extLst>
                <a:ext uri="{FF2B5EF4-FFF2-40B4-BE49-F238E27FC236}">
                  <a16:creationId xmlns:a16="http://schemas.microsoft.com/office/drawing/2014/main" id="{992D05AF-E3E1-20E1-54F8-9D59F4DA3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971" y="6191877"/>
              <a:ext cx="218217" cy="198004"/>
            </a:xfrm>
            <a:custGeom>
              <a:avLst/>
              <a:gdLst>
                <a:gd name="T0" fmla="*/ 396 w 396"/>
                <a:gd name="T1" fmla="*/ 137 h 372"/>
                <a:gd name="T2" fmla="*/ 396 w 396"/>
                <a:gd name="T3" fmla="*/ 348 h 372"/>
                <a:gd name="T4" fmla="*/ 345 w 396"/>
                <a:gd name="T5" fmla="*/ 372 h 372"/>
                <a:gd name="T6" fmla="*/ 173 w 396"/>
                <a:gd name="T7" fmla="*/ 372 h 372"/>
                <a:gd name="T8" fmla="*/ 135 w 396"/>
                <a:gd name="T9" fmla="*/ 261 h 372"/>
                <a:gd name="T10" fmla="*/ 99 w 396"/>
                <a:gd name="T11" fmla="*/ 175 h 372"/>
                <a:gd name="T12" fmla="*/ 24 w 396"/>
                <a:gd name="T13" fmla="*/ 50 h 372"/>
                <a:gd name="T14" fmla="*/ 0 w 396"/>
                <a:gd name="T15" fmla="*/ 12 h 372"/>
                <a:gd name="T16" fmla="*/ 0 w 396"/>
                <a:gd name="T17" fmla="*/ 0 h 372"/>
                <a:gd name="T18" fmla="*/ 123 w 396"/>
                <a:gd name="T19" fmla="*/ 62 h 372"/>
                <a:gd name="T20" fmla="*/ 173 w 396"/>
                <a:gd name="T21" fmla="*/ 112 h 372"/>
                <a:gd name="T22" fmla="*/ 345 w 396"/>
                <a:gd name="T23" fmla="*/ 125 h 372"/>
                <a:gd name="T24" fmla="*/ 345 w 396"/>
                <a:gd name="T25" fmla="*/ 125 h 372"/>
                <a:gd name="T26" fmla="*/ 396 w 396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" h="372">
                  <a:moveTo>
                    <a:pt x="396" y="137"/>
                  </a:moveTo>
                  <a:lnTo>
                    <a:pt x="396" y="348"/>
                  </a:lnTo>
                  <a:lnTo>
                    <a:pt x="345" y="372"/>
                  </a:lnTo>
                  <a:lnTo>
                    <a:pt x="173" y="372"/>
                  </a:lnTo>
                  <a:lnTo>
                    <a:pt x="135" y="261"/>
                  </a:lnTo>
                  <a:lnTo>
                    <a:pt x="99" y="175"/>
                  </a:lnTo>
                  <a:lnTo>
                    <a:pt x="24" y="5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3" y="62"/>
                  </a:lnTo>
                  <a:lnTo>
                    <a:pt x="173" y="112"/>
                  </a:lnTo>
                  <a:lnTo>
                    <a:pt x="345" y="125"/>
                  </a:lnTo>
                  <a:lnTo>
                    <a:pt x="345" y="125"/>
                  </a:lnTo>
                  <a:lnTo>
                    <a:pt x="396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47" name="Freeform 254">
              <a:extLst>
                <a:ext uri="{FF2B5EF4-FFF2-40B4-BE49-F238E27FC236}">
                  <a16:creationId xmlns:a16="http://schemas.microsoft.com/office/drawing/2014/main" id="{4015C3D6-1CFB-4E8D-E997-2D81841B3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8434" y="6330268"/>
              <a:ext cx="293160" cy="125616"/>
            </a:xfrm>
            <a:custGeom>
              <a:avLst/>
              <a:gdLst>
                <a:gd name="T0" fmla="*/ 370 w 531"/>
                <a:gd name="T1" fmla="*/ 0 h 237"/>
                <a:gd name="T2" fmla="*/ 458 w 531"/>
                <a:gd name="T3" fmla="*/ 25 h 237"/>
                <a:gd name="T4" fmla="*/ 481 w 531"/>
                <a:gd name="T5" fmla="*/ 50 h 237"/>
                <a:gd name="T6" fmla="*/ 531 w 531"/>
                <a:gd name="T7" fmla="*/ 75 h 237"/>
                <a:gd name="T8" fmla="*/ 507 w 531"/>
                <a:gd name="T9" fmla="*/ 137 h 237"/>
                <a:gd name="T10" fmla="*/ 481 w 531"/>
                <a:gd name="T11" fmla="*/ 199 h 237"/>
                <a:gd name="T12" fmla="*/ 408 w 531"/>
                <a:gd name="T13" fmla="*/ 237 h 237"/>
                <a:gd name="T14" fmla="*/ 333 w 531"/>
                <a:gd name="T15" fmla="*/ 237 h 237"/>
                <a:gd name="T16" fmla="*/ 185 w 531"/>
                <a:gd name="T17" fmla="*/ 174 h 237"/>
                <a:gd name="T18" fmla="*/ 0 w 531"/>
                <a:gd name="T19" fmla="*/ 38 h 237"/>
                <a:gd name="T20" fmla="*/ 173 w 531"/>
                <a:gd name="T21" fmla="*/ 125 h 237"/>
                <a:gd name="T22" fmla="*/ 296 w 531"/>
                <a:gd name="T23" fmla="*/ 149 h 237"/>
                <a:gd name="T24" fmla="*/ 383 w 531"/>
                <a:gd name="T25" fmla="*/ 112 h 237"/>
                <a:gd name="T26" fmla="*/ 383 w 531"/>
                <a:gd name="T27" fmla="*/ 62 h 237"/>
                <a:gd name="T28" fmla="*/ 370 w 531"/>
                <a:gd name="T29" fmla="*/ 62 h 237"/>
                <a:gd name="T30" fmla="*/ 370 w 531"/>
                <a:gd name="T3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7">
                  <a:moveTo>
                    <a:pt x="370" y="0"/>
                  </a:moveTo>
                  <a:lnTo>
                    <a:pt x="458" y="25"/>
                  </a:lnTo>
                  <a:lnTo>
                    <a:pt x="481" y="50"/>
                  </a:lnTo>
                  <a:lnTo>
                    <a:pt x="531" y="75"/>
                  </a:lnTo>
                  <a:lnTo>
                    <a:pt x="507" y="137"/>
                  </a:lnTo>
                  <a:lnTo>
                    <a:pt x="481" y="199"/>
                  </a:lnTo>
                  <a:lnTo>
                    <a:pt x="408" y="237"/>
                  </a:lnTo>
                  <a:lnTo>
                    <a:pt x="333" y="237"/>
                  </a:lnTo>
                  <a:lnTo>
                    <a:pt x="185" y="174"/>
                  </a:lnTo>
                  <a:lnTo>
                    <a:pt x="0" y="38"/>
                  </a:lnTo>
                  <a:lnTo>
                    <a:pt x="173" y="125"/>
                  </a:lnTo>
                  <a:lnTo>
                    <a:pt x="296" y="149"/>
                  </a:lnTo>
                  <a:lnTo>
                    <a:pt x="383" y="112"/>
                  </a:lnTo>
                  <a:lnTo>
                    <a:pt x="383" y="62"/>
                  </a:lnTo>
                  <a:lnTo>
                    <a:pt x="370" y="62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48" name="Freeform 255">
              <a:extLst>
                <a:ext uri="{FF2B5EF4-FFF2-40B4-BE49-F238E27FC236}">
                  <a16:creationId xmlns:a16="http://schemas.microsoft.com/office/drawing/2014/main" id="{57FFCDF6-0210-D553-9BAE-AD2C57FDD5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639" y="6130134"/>
              <a:ext cx="277730" cy="172455"/>
            </a:xfrm>
            <a:custGeom>
              <a:avLst/>
              <a:gdLst>
                <a:gd name="T0" fmla="*/ 0 w 506"/>
                <a:gd name="T1" fmla="*/ 296 h 322"/>
                <a:gd name="T2" fmla="*/ 86 w 506"/>
                <a:gd name="T3" fmla="*/ 310 h 322"/>
                <a:gd name="T4" fmla="*/ 197 w 506"/>
                <a:gd name="T5" fmla="*/ 322 h 322"/>
                <a:gd name="T6" fmla="*/ 334 w 506"/>
                <a:gd name="T7" fmla="*/ 322 h 322"/>
                <a:gd name="T8" fmla="*/ 445 w 506"/>
                <a:gd name="T9" fmla="*/ 260 h 322"/>
                <a:gd name="T10" fmla="*/ 494 w 506"/>
                <a:gd name="T11" fmla="*/ 197 h 322"/>
                <a:gd name="T12" fmla="*/ 506 w 506"/>
                <a:gd name="T13" fmla="*/ 111 h 322"/>
                <a:gd name="T14" fmla="*/ 494 w 506"/>
                <a:gd name="T15" fmla="*/ 36 h 322"/>
                <a:gd name="T16" fmla="*/ 431 w 506"/>
                <a:gd name="T17" fmla="*/ 0 h 322"/>
                <a:gd name="T18" fmla="*/ 346 w 506"/>
                <a:gd name="T19" fmla="*/ 0 h 322"/>
                <a:gd name="T20" fmla="*/ 346 w 506"/>
                <a:gd name="T21" fmla="*/ 111 h 322"/>
                <a:gd name="T22" fmla="*/ 334 w 506"/>
                <a:gd name="T23" fmla="*/ 197 h 322"/>
                <a:gd name="T24" fmla="*/ 283 w 506"/>
                <a:gd name="T25" fmla="*/ 235 h 322"/>
                <a:gd name="T26" fmla="*/ 222 w 506"/>
                <a:gd name="T27" fmla="*/ 272 h 322"/>
                <a:gd name="T28" fmla="*/ 148 w 506"/>
                <a:gd name="T29" fmla="*/ 285 h 322"/>
                <a:gd name="T30" fmla="*/ 148 w 506"/>
                <a:gd name="T31" fmla="*/ 285 h 322"/>
                <a:gd name="T32" fmla="*/ 0 w 506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6" h="322">
                  <a:moveTo>
                    <a:pt x="0" y="296"/>
                  </a:moveTo>
                  <a:lnTo>
                    <a:pt x="86" y="310"/>
                  </a:lnTo>
                  <a:lnTo>
                    <a:pt x="197" y="322"/>
                  </a:lnTo>
                  <a:lnTo>
                    <a:pt x="334" y="322"/>
                  </a:lnTo>
                  <a:lnTo>
                    <a:pt x="445" y="260"/>
                  </a:lnTo>
                  <a:lnTo>
                    <a:pt x="494" y="197"/>
                  </a:lnTo>
                  <a:lnTo>
                    <a:pt x="506" y="111"/>
                  </a:lnTo>
                  <a:lnTo>
                    <a:pt x="494" y="36"/>
                  </a:lnTo>
                  <a:lnTo>
                    <a:pt x="431" y="0"/>
                  </a:lnTo>
                  <a:lnTo>
                    <a:pt x="346" y="0"/>
                  </a:lnTo>
                  <a:lnTo>
                    <a:pt x="346" y="111"/>
                  </a:lnTo>
                  <a:lnTo>
                    <a:pt x="334" y="197"/>
                  </a:lnTo>
                  <a:lnTo>
                    <a:pt x="283" y="235"/>
                  </a:lnTo>
                  <a:lnTo>
                    <a:pt x="222" y="272"/>
                  </a:lnTo>
                  <a:lnTo>
                    <a:pt x="148" y="285"/>
                  </a:lnTo>
                  <a:lnTo>
                    <a:pt x="148" y="285"/>
                  </a:lnTo>
                  <a:lnTo>
                    <a:pt x="0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sp>
        <p:nvSpPr>
          <p:cNvPr id="49" name="Rektangel 48">
            <a:extLst>
              <a:ext uri="{FF2B5EF4-FFF2-40B4-BE49-F238E27FC236}">
                <a16:creationId xmlns:a16="http://schemas.microsoft.com/office/drawing/2014/main" id="{C24DC89C-64BF-667E-D646-400009FB1133}"/>
              </a:ext>
            </a:extLst>
          </p:cNvPr>
          <p:cNvSpPr/>
          <p:nvPr/>
        </p:nvSpPr>
        <p:spPr>
          <a:xfrm>
            <a:off x="2132999" y="58381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50" name="Rektangel 49">
            <a:extLst>
              <a:ext uri="{FF2B5EF4-FFF2-40B4-BE49-F238E27FC236}">
                <a16:creationId xmlns:a16="http://schemas.microsoft.com/office/drawing/2014/main" id="{52DC5B17-CC96-3B36-6A59-92F02A6B4C9E}"/>
              </a:ext>
            </a:extLst>
          </p:cNvPr>
          <p:cNvSpPr/>
          <p:nvPr/>
        </p:nvSpPr>
        <p:spPr>
          <a:xfrm>
            <a:off x="2133000" y="6755853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51" name="Rektangel 50">
            <a:extLst>
              <a:ext uri="{FF2B5EF4-FFF2-40B4-BE49-F238E27FC236}">
                <a16:creationId xmlns:a16="http://schemas.microsoft.com/office/drawing/2014/main" id="{1E5BADAA-D9B4-4EA2-42DA-94042618F9A4}"/>
              </a:ext>
            </a:extLst>
          </p:cNvPr>
          <p:cNvSpPr/>
          <p:nvPr/>
        </p:nvSpPr>
        <p:spPr>
          <a:xfrm rot="5400000">
            <a:off x="-846900" y="33993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52" name="Rektangel 51">
            <a:extLst>
              <a:ext uri="{FF2B5EF4-FFF2-40B4-BE49-F238E27FC236}">
                <a16:creationId xmlns:a16="http://schemas.microsoft.com/office/drawing/2014/main" id="{DD4B770A-E079-6536-2F47-8FF9D847F902}"/>
              </a:ext>
            </a:extLst>
          </p:cNvPr>
          <p:cNvSpPr/>
          <p:nvPr/>
        </p:nvSpPr>
        <p:spPr>
          <a:xfrm rot="5400000">
            <a:off x="8154000" y="33840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2" name="Taleboble: oval 1">
            <a:extLst>
              <a:ext uri="{FF2B5EF4-FFF2-40B4-BE49-F238E27FC236}">
                <a16:creationId xmlns:a16="http://schemas.microsoft.com/office/drawing/2014/main" id="{8F759A7A-4F7D-5188-5817-4895CF8D4B4E}"/>
              </a:ext>
            </a:extLst>
          </p:cNvPr>
          <p:cNvSpPr/>
          <p:nvPr/>
        </p:nvSpPr>
        <p:spPr>
          <a:xfrm>
            <a:off x="1707961" y="3761975"/>
            <a:ext cx="2675120" cy="1602184"/>
          </a:xfrm>
          <a:prstGeom prst="wedgeEllipseCallout">
            <a:avLst>
              <a:gd name="adj1" fmla="val -12478"/>
              <a:gd name="adj2" fmla="val -136681"/>
            </a:avLst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800" b="1" dirty="0">
                <a:solidFill>
                  <a:schemeClr val="bg1"/>
                </a:solidFill>
                <a:latin typeface="HelveticaNeueLT Std Med" panose="020B0604020202020204" pitchFamily="34" charset="0"/>
              </a:rPr>
              <a:t>”Den er meget sjælden og dyr, men du kan få den for 20 kroner”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7707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DE692D39-393A-478B-A219-808374376C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9"/>
          <a:stretch/>
        </p:blipFill>
        <p:spPr>
          <a:xfrm>
            <a:off x="0" y="862654"/>
            <a:ext cx="9144000" cy="5995345"/>
          </a:xfrm>
          <a:prstGeom prst="rect">
            <a:avLst/>
          </a:prstGeom>
        </p:spPr>
      </p:pic>
      <p:grpSp>
        <p:nvGrpSpPr>
          <p:cNvPr id="150" name="Gruppe 149">
            <a:extLst>
              <a:ext uri="{FF2B5EF4-FFF2-40B4-BE49-F238E27FC236}">
                <a16:creationId xmlns:a16="http://schemas.microsoft.com/office/drawing/2014/main" id="{0FE74A0C-C434-44F6-9042-51ED5D4EFE25}"/>
              </a:ext>
            </a:extLst>
          </p:cNvPr>
          <p:cNvGrpSpPr/>
          <p:nvPr/>
        </p:nvGrpSpPr>
        <p:grpSpPr>
          <a:xfrm>
            <a:off x="32400" y="4349356"/>
            <a:ext cx="2132182" cy="2480072"/>
            <a:chOff x="3257278" y="3436938"/>
            <a:chExt cx="2842909" cy="3306762"/>
          </a:xfrm>
        </p:grpSpPr>
        <p:sp>
          <p:nvSpPr>
            <p:cNvPr id="103" name="Freeform 194">
              <a:extLst>
                <a:ext uri="{FF2B5EF4-FFF2-40B4-BE49-F238E27FC236}">
                  <a16:creationId xmlns:a16="http://schemas.microsoft.com/office/drawing/2014/main" id="{7288EC11-4839-478C-B0D0-C55C6C77F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700" y="6407198"/>
              <a:ext cx="299635" cy="302493"/>
            </a:xfrm>
            <a:custGeom>
              <a:avLst/>
              <a:gdLst>
                <a:gd name="T0" fmla="*/ 543 w 543"/>
                <a:gd name="T1" fmla="*/ 11 h 569"/>
                <a:gd name="T2" fmla="*/ 433 w 543"/>
                <a:gd name="T3" fmla="*/ 135 h 569"/>
                <a:gd name="T4" fmla="*/ 358 w 543"/>
                <a:gd name="T5" fmla="*/ 234 h 569"/>
                <a:gd name="T6" fmla="*/ 284 w 543"/>
                <a:gd name="T7" fmla="*/ 371 h 569"/>
                <a:gd name="T8" fmla="*/ 235 w 543"/>
                <a:gd name="T9" fmla="*/ 458 h 569"/>
                <a:gd name="T10" fmla="*/ 210 w 543"/>
                <a:gd name="T11" fmla="*/ 545 h 569"/>
                <a:gd name="T12" fmla="*/ 197 w 543"/>
                <a:gd name="T13" fmla="*/ 569 h 569"/>
                <a:gd name="T14" fmla="*/ 0 w 543"/>
                <a:gd name="T15" fmla="*/ 569 h 569"/>
                <a:gd name="T16" fmla="*/ 0 w 543"/>
                <a:gd name="T17" fmla="*/ 495 h 569"/>
                <a:gd name="T18" fmla="*/ 0 w 543"/>
                <a:gd name="T19" fmla="*/ 433 h 569"/>
                <a:gd name="T20" fmla="*/ 0 w 543"/>
                <a:gd name="T21" fmla="*/ 371 h 569"/>
                <a:gd name="T22" fmla="*/ 37 w 543"/>
                <a:gd name="T23" fmla="*/ 322 h 569"/>
                <a:gd name="T24" fmla="*/ 112 w 543"/>
                <a:gd name="T25" fmla="*/ 284 h 569"/>
                <a:gd name="T26" fmla="*/ 235 w 543"/>
                <a:gd name="T27" fmla="*/ 222 h 569"/>
                <a:gd name="T28" fmla="*/ 334 w 543"/>
                <a:gd name="T29" fmla="*/ 160 h 569"/>
                <a:gd name="T30" fmla="*/ 420 w 543"/>
                <a:gd name="T31" fmla="*/ 73 h 569"/>
                <a:gd name="T32" fmla="*/ 532 w 543"/>
                <a:gd name="T33" fmla="*/ 0 h 569"/>
                <a:gd name="T34" fmla="*/ 532 w 543"/>
                <a:gd name="T35" fmla="*/ 0 h 569"/>
                <a:gd name="T36" fmla="*/ 543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543" y="11"/>
                  </a:moveTo>
                  <a:lnTo>
                    <a:pt x="433" y="135"/>
                  </a:lnTo>
                  <a:lnTo>
                    <a:pt x="358" y="234"/>
                  </a:lnTo>
                  <a:lnTo>
                    <a:pt x="284" y="371"/>
                  </a:lnTo>
                  <a:lnTo>
                    <a:pt x="235" y="458"/>
                  </a:lnTo>
                  <a:lnTo>
                    <a:pt x="210" y="545"/>
                  </a:lnTo>
                  <a:lnTo>
                    <a:pt x="197" y="569"/>
                  </a:lnTo>
                  <a:lnTo>
                    <a:pt x="0" y="569"/>
                  </a:lnTo>
                  <a:lnTo>
                    <a:pt x="0" y="495"/>
                  </a:lnTo>
                  <a:lnTo>
                    <a:pt x="0" y="433"/>
                  </a:lnTo>
                  <a:lnTo>
                    <a:pt x="0" y="371"/>
                  </a:lnTo>
                  <a:lnTo>
                    <a:pt x="37" y="322"/>
                  </a:lnTo>
                  <a:lnTo>
                    <a:pt x="112" y="284"/>
                  </a:lnTo>
                  <a:lnTo>
                    <a:pt x="235" y="222"/>
                  </a:lnTo>
                  <a:lnTo>
                    <a:pt x="334" y="160"/>
                  </a:lnTo>
                  <a:lnTo>
                    <a:pt x="420" y="73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43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4" name="Freeform 195">
              <a:extLst>
                <a:ext uri="{FF2B5EF4-FFF2-40B4-BE49-F238E27FC236}">
                  <a16:creationId xmlns:a16="http://schemas.microsoft.com/office/drawing/2014/main" id="{47E9999C-9AAB-4FD6-9377-0CCC4CDB5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646" y="6432760"/>
              <a:ext cx="156427" cy="298233"/>
            </a:xfrm>
            <a:custGeom>
              <a:avLst/>
              <a:gdLst>
                <a:gd name="T0" fmla="*/ 186 w 284"/>
                <a:gd name="T1" fmla="*/ 0 h 558"/>
                <a:gd name="T2" fmla="*/ 37 w 284"/>
                <a:gd name="T3" fmla="*/ 236 h 558"/>
                <a:gd name="T4" fmla="*/ 0 w 284"/>
                <a:gd name="T5" fmla="*/ 348 h 558"/>
                <a:gd name="T6" fmla="*/ 0 w 284"/>
                <a:gd name="T7" fmla="*/ 460 h 558"/>
                <a:gd name="T8" fmla="*/ 49 w 284"/>
                <a:gd name="T9" fmla="*/ 534 h 558"/>
                <a:gd name="T10" fmla="*/ 136 w 284"/>
                <a:gd name="T11" fmla="*/ 558 h 558"/>
                <a:gd name="T12" fmla="*/ 209 w 284"/>
                <a:gd name="T13" fmla="*/ 534 h 558"/>
                <a:gd name="T14" fmla="*/ 259 w 284"/>
                <a:gd name="T15" fmla="*/ 485 h 558"/>
                <a:gd name="T16" fmla="*/ 284 w 284"/>
                <a:gd name="T17" fmla="*/ 422 h 558"/>
                <a:gd name="T18" fmla="*/ 198 w 284"/>
                <a:gd name="T19" fmla="*/ 435 h 558"/>
                <a:gd name="T20" fmla="*/ 124 w 284"/>
                <a:gd name="T21" fmla="*/ 385 h 558"/>
                <a:gd name="T22" fmla="*/ 99 w 284"/>
                <a:gd name="T23" fmla="*/ 323 h 558"/>
                <a:gd name="T24" fmla="*/ 136 w 284"/>
                <a:gd name="T25" fmla="*/ 175 h 558"/>
                <a:gd name="T26" fmla="*/ 112 w 284"/>
                <a:gd name="T27" fmla="*/ 186 h 558"/>
                <a:gd name="T28" fmla="*/ 186 w 284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4" h="558">
                  <a:moveTo>
                    <a:pt x="186" y="0"/>
                  </a:moveTo>
                  <a:lnTo>
                    <a:pt x="37" y="236"/>
                  </a:lnTo>
                  <a:lnTo>
                    <a:pt x="0" y="348"/>
                  </a:lnTo>
                  <a:lnTo>
                    <a:pt x="0" y="460"/>
                  </a:lnTo>
                  <a:lnTo>
                    <a:pt x="49" y="534"/>
                  </a:lnTo>
                  <a:lnTo>
                    <a:pt x="136" y="558"/>
                  </a:lnTo>
                  <a:lnTo>
                    <a:pt x="209" y="534"/>
                  </a:lnTo>
                  <a:lnTo>
                    <a:pt x="259" y="485"/>
                  </a:lnTo>
                  <a:lnTo>
                    <a:pt x="284" y="422"/>
                  </a:lnTo>
                  <a:lnTo>
                    <a:pt x="198" y="435"/>
                  </a:lnTo>
                  <a:lnTo>
                    <a:pt x="124" y="385"/>
                  </a:lnTo>
                  <a:lnTo>
                    <a:pt x="99" y="323"/>
                  </a:lnTo>
                  <a:lnTo>
                    <a:pt x="136" y="175"/>
                  </a:lnTo>
                  <a:lnTo>
                    <a:pt x="112" y="1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5" name="Freeform 196">
              <a:extLst>
                <a:ext uri="{FF2B5EF4-FFF2-40B4-BE49-F238E27FC236}">
                  <a16:creationId xmlns:a16="http://schemas.microsoft.com/office/drawing/2014/main" id="{4FE6CC46-C769-453A-9760-B6D004727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0293" y="6432760"/>
              <a:ext cx="169646" cy="283321"/>
            </a:xfrm>
            <a:custGeom>
              <a:avLst/>
              <a:gdLst>
                <a:gd name="T0" fmla="*/ 25 w 309"/>
                <a:gd name="T1" fmla="*/ 0 h 534"/>
                <a:gd name="T2" fmla="*/ 0 w 309"/>
                <a:gd name="T3" fmla="*/ 274 h 534"/>
                <a:gd name="T4" fmla="*/ 37 w 309"/>
                <a:gd name="T5" fmla="*/ 409 h 534"/>
                <a:gd name="T6" fmla="*/ 124 w 309"/>
                <a:gd name="T7" fmla="*/ 497 h 534"/>
                <a:gd name="T8" fmla="*/ 198 w 309"/>
                <a:gd name="T9" fmla="*/ 534 h 534"/>
                <a:gd name="T10" fmla="*/ 297 w 309"/>
                <a:gd name="T11" fmla="*/ 509 h 534"/>
                <a:gd name="T12" fmla="*/ 309 w 309"/>
                <a:gd name="T13" fmla="*/ 473 h 534"/>
                <a:gd name="T14" fmla="*/ 309 w 309"/>
                <a:gd name="T15" fmla="*/ 360 h 534"/>
                <a:gd name="T16" fmla="*/ 186 w 309"/>
                <a:gd name="T17" fmla="*/ 373 h 534"/>
                <a:gd name="T18" fmla="*/ 136 w 309"/>
                <a:gd name="T19" fmla="*/ 348 h 534"/>
                <a:gd name="T20" fmla="*/ 63 w 309"/>
                <a:gd name="T21" fmla="*/ 310 h 534"/>
                <a:gd name="T22" fmla="*/ 50 w 309"/>
                <a:gd name="T23" fmla="*/ 274 h 534"/>
                <a:gd name="T24" fmla="*/ 25 w 309"/>
                <a:gd name="T25" fmla="*/ 175 h 534"/>
                <a:gd name="T26" fmla="*/ 25 w 309"/>
                <a:gd name="T2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4">
                  <a:moveTo>
                    <a:pt x="25" y="0"/>
                  </a:moveTo>
                  <a:lnTo>
                    <a:pt x="0" y="274"/>
                  </a:lnTo>
                  <a:lnTo>
                    <a:pt x="37" y="409"/>
                  </a:lnTo>
                  <a:lnTo>
                    <a:pt x="124" y="497"/>
                  </a:lnTo>
                  <a:lnTo>
                    <a:pt x="198" y="534"/>
                  </a:lnTo>
                  <a:lnTo>
                    <a:pt x="297" y="509"/>
                  </a:lnTo>
                  <a:lnTo>
                    <a:pt x="309" y="473"/>
                  </a:lnTo>
                  <a:lnTo>
                    <a:pt x="309" y="360"/>
                  </a:lnTo>
                  <a:lnTo>
                    <a:pt x="186" y="373"/>
                  </a:lnTo>
                  <a:lnTo>
                    <a:pt x="136" y="348"/>
                  </a:lnTo>
                  <a:lnTo>
                    <a:pt x="63" y="310"/>
                  </a:lnTo>
                  <a:lnTo>
                    <a:pt x="50" y="274"/>
                  </a:lnTo>
                  <a:lnTo>
                    <a:pt x="25" y="17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6" name="Freeform 197">
              <a:extLst>
                <a:ext uri="{FF2B5EF4-FFF2-40B4-BE49-F238E27FC236}">
                  <a16:creationId xmlns:a16="http://schemas.microsoft.com/office/drawing/2014/main" id="{53190DC8-1EC4-4924-BB4F-71A617E0D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6202695"/>
              <a:ext cx="218117" cy="198112"/>
            </a:xfrm>
            <a:custGeom>
              <a:avLst/>
              <a:gdLst>
                <a:gd name="T0" fmla="*/ 0 w 395"/>
                <a:gd name="T1" fmla="*/ 137 h 372"/>
                <a:gd name="T2" fmla="*/ 0 w 395"/>
                <a:gd name="T3" fmla="*/ 348 h 372"/>
                <a:gd name="T4" fmla="*/ 50 w 395"/>
                <a:gd name="T5" fmla="*/ 372 h 372"/>
                <a:gd name="T6" fmla="*/ 222 w 395"/>
                <a:gd name="T7" fmla="*/ 372 h 372"/>
                <a:gd name="T8" fmla="*/ 260 w 395"/>
                <a:gd name="T9" fmla="*/ 261 h 372"/>
                <a:gd name="T10" fmla="*/ 296 w 395"/>
                <a:gd name="T11" fmla="*/ 174 h 372"/>
                <a:gd name="T12" fmla="*/ 371 w 395"/>
                <a:gd name="T13" fmla="*/ 50 h 372"/>
                <a:gd name="T14" fmla="*/ 395 w 395"/>
                <a:gd name="T15" fmla="*/ 12 h 372"/>
                <a:gd name="T16" fmla="*/ 395 w 395"/>
                <a:gd name="T17" fmla="*/ 0 h 372"/>
                <a:gd name="T18" fmla="*/ 272 w 395"/>
                <a:gd name="T19" fmla="*/ 62 h 372"/>
                <a:gd name="T20" fmla="*/ 222 w 395"/>
                <a:gd name="T21" fmla="*/ 112 h 372"/>
                <a:gd name="T22" fmla="*/ 50 w 395"/>
                <a:gd name="T23" fmla="*/ 124 h 372"/>
                <a:gd name="T24" fmla="*/ 50 w 395"/>
                <a:gd name="T25" fmla="*/ 124 h 372"/>
                <a:gd name="T26" fmla="*/ 0 w 395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5" h="372">
                  <a:moveTo>
                    <a:pt x="0" y="137"/>
                  </a:moveTo>
                  <a:lnTo>
                    <a:pt x="0" y="348"/>
                  </a:lnTo>
                  <a:lnTo>
                    <a:pt x="50" y="372"/>
                  </a:lnTo>
                  <a:lnTo>
                    <a:pt x="222" y="372"/>
                  </a:lnTo>
                  <a:lnTo>
                    <a:pt x="260" y="261"/>
                  </a:lnTo>
                  <a:lnTo>
                    <a:pt x="296" y="174"/>
                  </a:lnTo>
                  <a:lnTo>
                    <a:pt x="371" y="50"/>
                  </a:lnTo>
                  <a:lnTo>
                    <a:pt x="395" y="12"/>
                  </a:lnTo>
                  <a:lnTo>
                    <a:pt x="395" y="0"/>
                  </a:lnTo>
                  <a:lnTo>
                    <a:pt x="272" y="62"/>
                  </a:lnTo>
                  <a:lnTo>
                    <a:pt x="222" y="112"/>
                  </a:lnTo>
                  <a:lnTo>
                    <a:pt x="50" y="124"/>
                  </a:lnTo>
                  <a:lnTo>
                    <a:pt x="50" y="124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7" name="Freeform 198">
              <a:extLst>
                <a:ext uri="{FF2B5EF4-FFF2-40B4-BE49-F238E27FC236}">
                  <a16:creationId xmlns:a16="http://schemas.microsoft.com/office/drawing/2014/main" id="{EE1F94B3-E702-4236-8FD8-101697476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278" y="6343291"/>
              <a:ext cx="293026" cy="125684"/>
            </a:xfrm>
            <a:custGeom>
              <a:avLst/>
              <a:gdLst>
                <a:gd name="T0" fmla="*/ 161 w 531"/>
                <a:gd name="T1" fmla="*/ 0 h 236"/>
                <a:gd name="T2" fmla="*/ 73 w 531"/>
                <a:gd name="T3" fmla="*/ 24 h 236"/>
                <a:gd name="T4" fmla="*/ 50 w 531"/>
                <a:gd name="T5" fmla="*/ 50 h 236"/>
                <a:gd name="T6" fmla="*/ 0 w 531"/>
                <a:gd name="T7" fmla="*/ 74 h 236"/>
                <a:gd name="T8" fmla="*/ 24 w 531"/>
                <a:gd name="T9" fmla="*/ 136 h 236"/>
                <a:gd name="T10" fmla="*/ 50 w 531"/>
                <a:gd name="T11" fmla="*/ 199 h 236"/>
                <a:gd name="T12" fmla="*/ 123 w 531"/>
                <a:gd name="T13" fmla="*/ 236 h 236"/>
                <a:gd name="T14" fmla="*/ 197 w 531"/>
                <a:gd name="T15" fmla="*/ 236 h 236"/>
                <a:gd name="T16" fmla="*/ 345 w 531"/>
                <a:gd name="T17" fmla="*/ 173 h 236"/>
                <a:gd name="T18" fmla="*/ 531 w 531"/>
                <a:gd name="T19" fmla="*/ 37 h 236"/>
                <a:gd name="T20" fmla="*/ 357 w 531"/>
                <a:gd name="T21" fmla="*/ 124 h 236"/>
                <a:gd name="T22" fmla="*/ 234 w 531"/>
                <a:gd name="T23" fmla="*/ 149 h 236"/>
                <a:gd name="T24" fmla="*/ 147 w 531"/>
                <a:gd name="T25" fmla="*/ 112 h 236"/>
                <a:gd name="T26" fmla="*/ 147 w 531"/>
                <a:gd name="T27" fmla="*/ 62 h 236"/>
                <a:gd name="T28" fmla="*/ 161 w 531"/>
                <a:gd name="T29" fmla="*/ 62 h 236"/>
                <a:gd name="T30" fmla="*/ 161 w 531"/>
                <a:gd name="T31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6">
                  <a:moveTo>
                    <a:pt x="161" y="0"/>
                  </a:moveTo>
                  <a:lnTo>
                    <a:pt x="73" y="24"/>
                  </a:lnTo>
                  <a:lnTo>
                    <a:pt x="50" y="50"/>
                  </a:lnTo>
                  <a:lnTo>
                    <a:pt x="0" y="74"/>
                  </a:lnTo>
                  <a:lnTo>
                    <a:pt x="24" y="136"/>
                  </a:lnTo>
                  <a:lnTo>
                    <a:pt x="50" y="199"/>
                  </a:lnTo>
                  <a:lnTo>
                    <a:pt x="123" y="236"/>
                  </a:lnTo>
                  <a:lnTo>
                    <a:pt x="197" y="236"/>
                  </a:lnTo>
                  <a:lnTo>
                    <a:pt x="345" y="173"/>
                  </a:lnTo>
                  <a:lnTo>
                    <a:pt x="531" y="37"/>
                  </a:lnTo>
                  <a:lnTo>
                    <a:pt x="357" y="124"/>
                  </a:lnTo>
                  <a:lnTo>
                    <a:pt x="234" y="149"/>
                  </a:lnTo>
                  <a:lnTo>
                    <a:pt x="147" y="112"/>
                  </a:lnTo>
                  <a:lnTo>
                    <a:pt x="147" y="62"/>
                  </a:lnTo>
                  <a:lnTo>
                    <a:pt x="161" y="6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8" name="Freeform 199">
              <a:extLst>
                <a:ext uri="{FF2B5EF4-FFF2-40B4-BE49-F238E27FC236}">
                  <a16:creationId xmlns:a16="http://schemas.microsoft.com/office/drawing/2014/main" id="{2A9D8A92-E7A6-4C89-980F-573CC1D20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497" y="6143049"/>
              <a:ext cx="279807" cy="172549"/>
            </a:xfrm>
            <a:custGeom>
              <a:avLst/>
              <a:gdLst>
                <a:gd name="T0" fmla="*/ 507 w 507"/>
                <a:gd name="T1" fmla="*/ 296 h 322"/>
                <a:gd name="T2" fmla="*/ 420 w 507"/>
                <a:gd name="T3" fmla="*/ 310 h 322"/>
                <a:gd name="T4" fmla="*/ 309 w 507"/>
                <a:gd name="T5" fmla="*/ 322 h 322"/>
                <a:gd name="T6" fmla="*/ 172 w 507"/>
                <a:gd name="T7" fmla="*/ 322 h 322"/>
                <a:gd name="T8" fmla="*/ 61 w 507"/>
                <a:gd name="T9" fmla="*/ 260 h 322"/>
                <a:gd name="T10" fmla="*/ 12 w 507"/>
                <a:gd name="T11" fmla="*/ 198 h 322"/>
                <a:gd name="T12" fmla="*/ 0 w 507"/>
                <a:gd name="T13" fmla="*/ 111 h 322"/>
                <a:gd name="T14" fmla="*/ 12 w 507"/>
                <a:gd name="T15" fmla="*/ 36 h 322"/>
                <a:gd name="T16" fmla="*/ 74 w 507"/>
                <a:gd name="T17" fmla="*/ 0 h 322"/>
                <a:gd name="T18" fmla="*/ 160 w 507"/>
                <a:gd name="T19" fmla="*/ 0 h 322"/>
                <a:gd name="T20" fmla="*/ 160 w 507"/>
                <a:gd name="T21" fmla="*/ 111 h 322"/>
                <a:gd name="T22" fmla="*/ 172 w 507"/>
                <a:gd name="T23" fmla="*/ 198 h 322"/>
                <a:gd name="T24" fmla="*/ 222 w 507"/>
                <a:gd name="T25" fmla="*/ 235 h 322"/>
                <a:gd name="T26" fmla="*/ 283 w 507"/>
                <a:gd name="T27" fmla="*/ 272 h 322"/>
                <a:gd name="T28" fmla="*/ 358 w 507"/>
                <a:gd name="T29" fmla="*/ 285 h 322"/>
                <a:gd name="T30" fmla="*/ 358 w 507"/>
                <a:gd name="T31" fmla="*/ 285 h 322"/>
                <a:gd name="T32" fmla="*/ 507 w 507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7" h="322">
                  <a:moveTo>
                    <a:pt x="507" y="296"/>
                  </a:moveTo>
                  <a:lnTo>
                    <a:pt x="420" y="310"/>
                  </a:lnTo>
                  <a:lnTo>
                    <a:pt x="309" y="322"/>
                  </a:lnTo>
                  <a:lnTo>
                    <a:pt x="172" y="322"/>
                  </a:lnTo>
                  <a:lnTo>
                    <a:pt x="61" y="260"/>
                  </a:lnTo>
                  <a:lnTo>
                    <a:pt x="12" y="198"/>
                  </a:lnTo>
                  <a:lnTo>
                    <a:pt x="0" y="111"/>
                  </a:lnTo>
                  <a:lnTo>
                    <a:pt x="12" y="36"/>
                  </a:lnTo>
                  <a:lnTo>
                    <a:pt x="74" y="0"/>
                  </a:lnTo>
                  <a:lnTo>
                    <a:pt x="160" y="0"/>
                  </a:lnTo>
                  <a:lnTo>
                    <a:pt x="160" y="111"/>
                  </a:lnTo>
                  <a:lnTo>
                    <a:pt x="172" y="198"/>
                  </a:lnTo>
                  <a:lnTo>
                    <a:pt x="222" y="235"/>
                  </a:lnTo>
                  <a:lnTo>
                    <a:pt x="283" y="272"/>
                  </a:lnTo>
                  <a:lnTo>
                    <a:pt x="358" y="285"/>
                  </a:lnTo>
                  <a:lnTo>
                    <a:pt x="358" y="285"/>
                  </a:lnTo>
                  <a:lnTo>
                    <a:pt x="507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9" name="Freeform 201">
              <a:extLst>
                <a:ext uri="{FF2B5EF4-FFF2-40B4-BE49-F238E27FC236}">
                  <a16:creationId xmlns:a16="http://schemas.microsoft.com/office/drawing/2014/main" id="{34DE86F6-34AD-4A0A-9CA8-E8542B6A0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969" y="6143079"/>
              <a:ext cx="2310218" cy="600621"/>
            </a:xfrm>
            <a:custGeom>
              <a:avLst/>
              <a:gdLst>
                <a:gd name="T0" fmla="*/ 4195 w 4195"/>
                <a:gd name="T1" fmla="*/ 955 h 1129"/>
                <a:gd name="T2" fmla="*/ 666 w 4195"/>
                <a:gd name="T3" fmla="*/ 930 h 1129"/>
                <a:gd name="T4" fmla="*/ 456 w 4195"/>
                <a:gd name="T5" fmla="*/ 856 h 1129"/>
                <a:gd name="T6" fmla="*/ 321 w 4195"/>
                <a:gd name="T7" fmla="*/ 744 h 1129"/>
                <a:gd name="T8" fmla="*/ 271 w 4195"/>
                <a:gd name="T9" fmla="*/ 657 h 1129"/>
                <a:gd name="T10" fmla="*/ 234 w 4195"/>
                <a:gd name="T11" fmla="*/ 571 h 1129"/>
                <a:gd name="T12" fmla="*/ 222 w 4195"/>
                <a:gd name="T13" fmla="*/ 434 h 1129"/>
                <a:gd name="T14" fmla="*/ 271 w 4195"/>
                <a:gd name="T15" fmla="*/ 335 h 1129"/>
                <a:gd name="T16" fmla="*/ 321 w 4195"/>
                <a:gd name="T17" fmla="*/ 372 h 1129"/>
                <a:gd name="T18" fmla="*/ 481 w 4195"/>
                <a:gd name="T19" fmla="*/ 422 h 1129"/>
                <a:gd name="T20" fmla="*/ 604 w 4195"/>
                <a:gd name="T21" fmla="*/ 384 h 1129"/>
                <a:gd name="T22" fmla="*/ 666 w 4195"/>
                <a:gd name="T23" fmla="*/ 273 h 1129"/>
                <a:gd name="T24" fmla="*/ 629 w 4195"/>
                <a:gd name="T25" fmla="*/ 124 h 1129"/>
                <a:gd name="T26" fmla="*/ 580 w 4195"/>
                <a:gd name="T27" fmla="*/ 62 h 1129"/>
                <a:gd name="T28" fmla="*/ 505 w 4195"/>
                <a:gd name="T29" fmla="*/ 25 h 1129"/>
                <a:gd name="T30" fmla="*/ 418 w 4195"/>
                <a:gd name="T31" fmla="*/ 0 h 1129"/>
                <a:gd name="T32" fmla="*/ 295 w 4195"/>
                <a:gd name="T33" fmla="*/ 25 h 1129"/>
                <a:gd name="T34" fmla="*/ 210 w 4195"/>
                <a:gd name="T35" fmla="*/ 75 h 1129"/>
                <a:gd name="T36" fmla="*/ 97 w 4195"/>
                <a:gd name="T37" fmla="*/ 236 h 1129"/>
                <a:gd name="T38" fmla="*/ 24 w 4195"/>
                <a:gd name="T39" fmla="*/ 297 h 1129"/>
                <a:gd name="T40" fmla="*/ 0 w 4195"/>
                <a:gd name="T41" fmla="*/ 434 h 1129"/>
                <a:gd name="T42" fmla="*/ 0 w 4195"/>
                <a:gd name="T43" fmla="*/ 595 h 1129"/>
                <a:gd name="T44" fmla="*/ 123 w 4195"/>
                <a:gd name="T45" fmla="*/ 794 h 1129"/>
                <a:gd name="T46" fmla="*/ 271 w 4195"/>
                <a:gd name="T47" fmla="*/ 942 h 1129"/>
                <a:gd name="T48" fmla="*/ 394 w 4195"/>
                <a:gd name="T49" fmla="*/ 1018 h 1129"/>
                <a:gd name="T50" fmla="*/ 517 w 4195"/>
                <a:gd name="T51" fmla="*/ 1066 h 1129"/>
                <a:gd name="T52" fmla="*/ 629 w 4195"/>
                <a:gd name="T53" fmla="*/ 1092 h 1129"/>
                <a:gd name="T54" fmla="*/ 4195 w 4195"/>
                <a:gd name="T55" fmla="*/ 1092 h 1129"/>
                <a:gd name="T56" fmla="*/ 4195 w 4195"/>
                <a:gd name="T57" fmla="*/ 1129 h 1129"/>
                <a:gd name="T58" fmla="*/ 4195 w 4195"/>
                <a:gd name="T59" fmla="*/ 955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5" h="1129">
                  <a:moveTo>
                    <a:pt x="4195" y="955"/>
                  </a:moveTo>
                  <a:lnTo>
                    <a:pt x="666" y="930"/>
                  </a:lnTo>
                  <a:lnTo>
                    <a:pt x="456" y="856"/>
                  </a:lnTo>
                  <a:lnTo>
                    <a:pt x="321" y="744"/>
                  </a:lnTo>
                  <a:lnTo>
                    <a:pt x="271" y="657"/>
                  </a:lnTo>
                  <a:lnTo>
                    <a:pt x="234" y="571"/>
                  </a:lnTo>
                  <a:lnTo>
                    <a:pt x="222" y="434"/>
                  </a:lnTo>
                  <a:lnTo>
                    <a:pt x="271" y="335"/>
                  </a:lnTo>
                  <a:lnTo>
                    <a:pt x="321" y="372"/>
                  </a:lnTo>
                  <a:lnTo>
                    <a:pt x="481" y="422"/>
                  </a:lnTo>
                  <a:lnTo>
                    <a:pt x="604" y="384"/>
                  </a:lnTo>
                  <a:lnTo>
                    <a:pt x="666" y="273"/>
                  </a:lnTo>
                  <a:lnTo>
                    <a:pt x="629" y="124"/>
                  </a:lnTo>
                  <a:lnTo>
                    <a:pt x="580" y="62"/>
                  </a:lnTo>
                  <a:lnTo>
                    <a:pt x="505" y="25"/>
                  </a:lnTo>
                  <a:lnTo>
                    <a:pt x="418" y="0"/>
                  </a:lnTo>
                  <a:lnTo>
                    <a:pt x="295" y="25"/>
                  </a:lnTo>
                  <a:lnTo>
                    <a:pt x="210" y="75"/>
                  </a:lnTo>
                  <a:lnTo>
                    <a:pt x="97" y="236"/>
                  </a:lnTo>
                  <a:lnTo>
                    <a:pt x="24" y="297"/>
                  </a:lnTo>
                  <a:lnTo>
                    <a:pt x="0" y="434"/>
                  </a:lnTo>
                  <a:lnTo>
                    <a:pt x="0" y="595"/>
                  </a:lnTo>
                  <a:lnTo>
                    <a:pt x="123" y="794"/>
                  </a:lnTo>
                  <a:lnTo>
                    <a:pt x="271" y="942"/>
                  </a:lnTo>
                  <a:lnTo>
                    <a:pt x="394" y="1018"/>
                  </a:lnTo>
                  <a:lnTo>
                    <a:pt x="517" y="1066"/>
                  </a:lnTo>
                  <a:lnTo>
                    <a:pt x="629" y="1092"/>
                  </a:lnTo>
                  <a:lnTo>
                    <a:pt x="4195" y="1092"/>
                  </a:lnTo>
                  <a:lnTo>
                    <a:pt x="4195" y="1129"/>
                  </a:lnTo>
                  <a:lnTo>
                    <a:pt x="4195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6" name="Freeform 205">
              <a:extLst>
                <a:ext uri="{FF2B5EF4-FFF2-40B4-BE49-F238E27FC236}">
                  <a16:creationId xmlns:a16="http://schemas.microsoft.com/office/drawing/2014/main" id="{F34BA736-33FA-4F43-AE24-6A99C353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16" y="3436938"/>
              <a:ext cx="586511" cy="2746375"/>
            </a:xfrm>
            <a:custGeom>
              <a:avLst/>
              <a:gdLst>
                <a:gd name="T0" fmla="*/ 740 w 1061"/>
                <a:gd name="T1" fmla="*/ 4874 h 5160"/>
                <a:gd name="T2" fmla="*/ 740 w 1061"/>
                <a:gd name="T3" fmla="*/ 4936 h 5160"/>
                <a:gd name="T4" fmla="*/ 653 w 1061"/>
                <a:gd name="T5" fmla="*/ 4986 h 5160"/>
                <a:gd name="T6" fmla="*/ 604 w 1061"/>
                <a:gd name="T7" fmla="*/ 5011 h 5160"/>
                <a:gd name="T8" fmla="*/ 493 w 1061"/>
                <a:gd name="T9" fmla="*/ 4998 h 5160"/>
                <a:gd name="T10" fmla="*/ 406 w 1061"/>
                <a:gd name="T11" fmla="*/ 4936 h 5160"/>
                <a:gd name="T12" fmla="*/ 321 w 1061"/>
                <a:gd name="T13" fmla="*/ 4849 h 5160"/>
                <a:gd name="T14" fmla="*/ 247 w 1061"/>
                <a:gd name="T15" fmla="*/ 4749 h 5160"/>
                <a:gd name="T16" fmla="*/ 184 w 1061"/>
                <a:gd name="T17" fmla="*/ 4650 h 5160"/>
                <a:gd name="T18" fmla="*/ 184 w 1061"/>
                <a:gd name="T19" fmla="*/ 4539 h 5160"/>
                <a:gd name="T20" fmla="*/ 172 w 1061"/>
                <a:gd name="T21" fmla="*/ 0 h 5160"/>
                <a:gd name="T22" fmla="*/ 0 w 1061"/>
                <a:gd name="T23" fmla="*/ 0 h 5160"/>
                <a:gd name="T24" fmla="*/ 12 w 1061"/>
                <a:gd name="T25" fmla="*/ 4453 h 5160"/>
                <a:gd name="T26" fmla="*/ 49 w 1061"/>
                <a:gd name="T27" fmla="*/ 4737 h 5160"/>
                <a:gd name="T28" fmla="*/ 172 w 1061"/>
                <a:gd name="T29" fmla="*/ 4924 h 5160"/>
                <a:gd name="T30" fmla="*/ 271 w 1061"/>
                <a:gd name="T31" fmla="*/ 5047 h 5160"/>
                <a:gd name="T32" fmla="*/ 394 w 1061"/>
                <a:gd name="T33" fmla="*/ 5122 h 5160"/>
                <a:gd name="T34" fmla="*/ 580 w 1061"/>
                <a:gd name="T35" fmla="*/ 5160 h 5160"/>
                <a:gd name="T36" fmla="*/ 802 w 1061"/>
                <a:gd name="T37" fmla="*/ 5122 h 5160"/>
                <a:gd name="T38" fmla="*/ 974 w 1061"/>
                <a:gd name="T39" fmla="*/ 5011 h 5160"/>
                <a:gd name="T40" fmla="*/ 1037 w 1061"/>
                <a:gd name="T41" fmla="*/ 4900 h 5160"/>
                <a:gd name="T42" fmla="*/ 1061 w 1061"/>
                <a:gd name="T43" fmla="*/ 4763 h 5160"/>
                <a:gd name="T44" fmla="*/ 1012 w 1061"/>
                <a:gd name="T45" fmla="*/ 4638 h 5160"/>
                <a:gd name="T46" fmla="*/ 913 w 1061"/>
                <a:gd name="T47" fmla="*/ 4564 h 5160"/>
                <a:gd name="T48" fmla="*/ 776 w 1061"/>
                <a:gd name="T49" fmla="*/ 4552 h 5160"/>
                <a:gd name="T50" fmla="*/ 665 w 1061"/>
                <a:gd name="T51" fmla="*/ 4576 h 5160"/>
                <a:gd name="T52" fmla="*/ 629 w 1061"/>
                <a:gd name="T53" fmla="*/ 4676 h 5160"/>
                <a:gd name="T54" fmla="*/ 629 w 1061"/>
                <a:gd name="T55" fmla="*/ 4775 h 5160"/>
                <a:gd name="T56" fmla="*/ 665 w 1061"/>
                <a:gd name="T57" fmla="*/ 4825 h 5160"/>
                <a:gd name="T58" fmla="*/ 752 w 1061"/>
                <a:gd name="T59" fmla="*/ 4874 h 5160"/>
                <a:gd name="T60" fmla="*/ 752 w 1061"/>
                <a:gd name="T61" fmla="*/ 4874 h 5160"/>
                <a:gd name="T62" fmla="*/ 740 w 1061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1" h="5160">
                  <a:moveTo>
                    <a:pt x="740" y="4874"/>
                  </a:moveTo>
                  <a:lnTo>
                    <a:pt x="740" y="4936"/>
                  </a:lnTo>
                  <a:lnTo>
                    <a:pt x="653" y="4986"/>
                  </a:lnTo>
                  <a:lnTo>
                    <a:pt x="604" y="5011"/>
                  </a:lnTo>
                  <a:lnTo>
                    <a:pt x="493" y="4998"/>
                  </a:lnTo>
                  <a:lnTo>
                    <a:pt x="406" y="4936"/>
                  </a:lnTo>
                  <a:lnTo>
                    <a:pt x="321" y="4849"/>
                  </a:lnTo>
                  <a:lnTo>
                    <a:pt x="247" y="4749"/>
                  </a:lnTo>
                  <a:lnTo>
                    <a:pt x="184" y="4650"/>
                  </a:lnTo>
                  <a:lnTo>
                    <a:pt x="184" y="4539"/>
                  </a:lnTo>
                  <a:lnTo>
                    <a:pt x="172" y="0"/>
                  </a:lnTo>
                  <a:lnTo>
                    <a:pt x="0" y="0"/>
                  </a:lnTo>
                  <a:lnTo>
                    <a:pt x="12" y="4453"/>
                  </a:lnTo>
                  <a:lnTo>
                    <a:pt x="49" y="4737"/>
                  </a:lnTo>
                  <a:lnTo>
                    <a:pt x="172" y="4924"/>
                  </a:lnTo>
                  <a:lnTo>
                    <a:pt x="271" y="5047"/>
                  </a:lnTo>
                  <a:lnTo>
                    <a:pt x="394" y="5122"/>
                  </a:lnTo>
                  <a:lnTo>
                    <a:pt x="580" y="5160"/>
                  </a:lnTo>
                  <a:lnTo>
                    <a:pt x="802" y="5122"/>
                  </a:lnTo>
                  <a:lnTo>
                    <a:pt x="974" y="5011"/>
                  </a:lnTo>
                  <a:lnTo>
                    <a:pt x="1037" y="4900"/>
                  </a:lnTo>
                  <a:lnTo>
                    <a:pt x="1061" y="4763"/>
                  </a:lnTo>
                  <a:lnTo>
                    <a:pt x="1012" y="4638"/>
                  </a:lnTo>
                  <a:lnTo>
                    <a:pt x="913" y="4564"/>
                  </a:lnTo>
                  <a:lnTo>
                    <a:pt x="776" y="4552"/>
                  </a:lnTo>
                  <a:lnTo>
                    <a:pt x="665" y="4576"/>
                  </a:lnTo>
                  <a:lnTo>
                    <a:pt x="629" y="4676"/>
                  </a:lnTo>
                  <a:lnTo>
                    <a:pt x="629" y="4775"/>
                  </a:lnTo>
                  <a:lnTo>
                    <a:pt x="665" y="4825"/>
                  </a:lnTo>
                  <a:lnTo>
                    <a:pt x="752" y="4874"/>
                  </a:lnTo>
                  <a:lnTo>
                    <a:pt x="752" y="4874"/>
                  </a:lnTo>
                  <a:lnTo>
                    <a:pt x="740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02B2FD18-6BBA-4F46-8A72-C20401B2E21F}"/>
              </a:ext>
            </a:extLst>
          </p:cNvPr>
          <p:cNvGrpSpPr/>
          <p:nvPr/>
        </p:nvGrpSpPr>
        <p:grpSpPr>
          <a:xfrm>
            <a:off x="6993002" y="44883"/>
            <a:ext cx="2114509" cy="2480072"/>
            <a:chOff x="6089610" y="114300"/>
            <a:chExt cx="2819345" cy="3306763"/>
          </a:xfrm>
        </p:grpSpPr>
        <p:sp>
          <p:nvSpPr>
            <p:cNvPr id="90" name="Freeform 210">
              <a:extLst>
                <a:ext uri="{FF2B5EF4-FFF2-40B4-BE49-F238E27FC236}">
                  <a16:creationId xmlns:a16="http://schemas.microsoft.com/office/drawing/2014/main" id="{064B41DE-EC21-4C1B-9A13-46E3174D4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095" y="146171"/>
              <a:ext cx="295428" cy="302493"/>
            </a:xfrm>
            <a:custGeom>
              <a:avLst/>
              <a:gdLst>
                <a:gd name="T0" fmla="*/ 0 w 537"/>
                <a:gd name="T1" fmla="*/ 558 h 569"/>
                <a:gd name="T2" fmla="*/ 108 w 537"/>
                <a:gd name="T3" fmla="*/ 433 h 569"/>
                <a:gd name="T4" fmla="*/ 183 w 537"/>
                <a:gd name="T5" fmla="*/ 334 h 569"/>
                <a:gd name="T6" fmla="*/ 256 w 537"/>
                <a:gd name="T7" fmla="*/ 198 h 569"/>
                <a:gd name="T8" fmla="*/ 305 w 537"/>
                <a:gd name="T9" fmla="*/ 111 h 569"/>
                <a:gd name="T10" fmla="*/ 329 w 537"/>
                <a:gd name="T11" fmla="*/ 23 h 569"/>
                <a:gd name="T12" fmla="*/ 342 w 537"/>
                <a:gd name="T13" fmla="*/ 0 h 569"/>
                <a:gd name="T14" fmla="*/ 537 w 537"/>
                <a:gd name="T15" fmla="*/ 0 h 569"/>
                <a:gd name="T16" fmla="*/ 537 w 537"/>
                <a:gd name="T17" fmla="*/ 73 h 569"/>
                <a:gd name="T18" fmla="*/ 537 w 537"/>
                <a:gd name="T19" fmla="*/ 135 h 569"/>
                <a:gd name="T20" fmla="*/ 537 w 537"/>
                <a:gd name="T21" fmla="*/ 198 h 569"/>
                <a:gd name="T22" fmla="*/ 500 w 537"/>
                <a:gd name="T23" fmla="*/ 247 h 569"/>
                <a:gd name="T24" fmla="*/ 427 w 537"/>
                <a:gd name="T25" fmla="*/ 284 h 569"/>
                <a:gd name="T26" fmla="*/ 305 w 537"/>
                <a:gd name="T27" fmla="*/ 347 h 569"/>
                <a:gd name="T28" fmla="*/ 207 w 537"/>
                <a:gd name="T29" fmla="*/ 409 h 569"/>
                <a:gd name="T30" fmla="*/ 121 w 537"/>
                <a:gd name="T31" fmla="*/ 496 h 569"/>
                <a:gd name="T32" fmla="*/ 11 w 537"/>
                <a:gd name="T33" fmla="*/ 569 h 569"/>
                <a:gd name="T34" fmla="*/ 11 w 537"/>
                <a:gd name="T35" fmla="*/ 569 h 569"/>
                <a:gd name="T36" fmla="*/ 0 w 537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569">
                  <a:moveTo>
                    <a:pt x="0" y="558"/>
                  </a:moveTo>
                  <a:lnTo>
                    <a:pt x="108" y="433"/>
                  </a:lnTo>
                  <a:lnTo>
                    <a:pt x="183" y="334"/>
                  </a:lnTo>
                  <a:lnTo>
                    <a:pt x="256" y="198"/>
                  </a:lnTo>
                  <a:lnTo>
                    <a:pt x="305" y="111"/>
                  </a:lnTo>
                  <a:lnTo>
                    <a:pt x="329" y="23"/>
                  </a:lnTo>
                  <a:lnTo>
                    <a:pt x="342" y="0"/>
                  </a:lnTo>
                  <a:lnTo>
                    <a:pt x="537" y="0"/>
                  </a:lnTo>
                  <a:lnTo>
                    <a:pt x="537" y="73"/>
                  </a:lnTo>
                  <a:lnTo>
                    <a:pt x="537" y="135"/>
                  </a:lnTo>
                  <a:lnTo>
                    <a:pt x="537" y="198"/>
                  </a:lnTo>
                  <a:lnTo>
                    <a:pt x="500" y="247"/>
                  </a:lnTo>
                  <a:lnTo>
                    <a:pt x="427" y="284"/>
                  </a:lnTo>
                  <a:lnTo>
                    <a:pt x="305" y="347"/>
                  </a:lnTo>
                  <a:lnTo>
                    <a:pt x="207" y="409"/>
                  </a:lnTo>
                  <a:lnTo>
                    <a:pt x="121" y="496"/>
                  </a:lnTo>
                  <a:lnTo>
                    <a:pt x="11" y="569"/>
                  </a:lnTo>
                  <a:lnTo>
                    <a:pt x="11" y="569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1" name="Freeform 211">
              <a:extLst>
                <a:ext uri="{FF2B5EF4-FFF2-40B4-BE49-F238E27FC236}">
                  <a16:creationId xmlns:a16="http://schemas.microsoft.com/office/drawing/2014/main" id="{99F23624-1143-44BE-99E1-B83FBFE64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3293" y="126999"/>
              <a:ext cx="154328" cy="296102"/>
            </a:xfrm>
            <a:custGeom>
              <a:avLst/>
              <a:gdLst>
                <a:gd name="T0" fmla="*/ 97 w 280"/>
                <a:gd name="T1" fmla="*/ 558 h 558"/>
                <a:gd name="T2" fmla="*/ 244 w 280"/>
                <a:gd name="T3" fmla="*/ 322 h 558"/>
                <a:gd name="T4" fmla="*/ 280 w 280"/>
                <a:gd name="T5" fmla="*/ 210 h 558"/>
                <a:gd name="T6" fmla="*/ 280 w 280"/>
                <a:gd name="T7" fmla="*/ 99 h 558"/>
                <a:gd name="T8" fmla="*/ 232 w 280"/>
                <a:gd name="T9" fmla="*/ 24 h 558"/>
                <a:gd name="T10" fmla="*/ 146 w 280"/>
                <a:gd name="T11" fmla="*/ 0 h 558"/>
                <a:gd name="T12" fmla="*/ 73 w 280"/>
                <a:gd name="T13" fmla="*/ 24 h 558"/>
                <a:gd name="T14" fmla="*/ 24 w 280"/>
                <a:gd name="T15" fmla="*/ 73 h 558"/>
                <a:gd name="T16" fmla="*/ 0 w 280"/>
                <a:gd name="T17" fmla="*/ 137 h 558"/>
                <a:gd name="T18" fmla="*/ 85 w 280"/>
                <a:gd name="T19" fmla="*/ 123 h 558"/>
                <a:gd name="T20" fmla="*/ 158 w 280"/>
                <a:gd name="T21" fmla="*/ 173 h 558"/>
                <a:gd name="T22" fmla="*/ 183 w 280"/>
                <a:gd name="T23" fmla="*/ 236 h 558"/>
                <a:gd name="T24" fmla="*/ 146 w 280"/>
                <a:gd name="T25" fmla="*/ 383 h 558"/>
                <a:gd name="T26" fmla="*/ 170 w 280"/>
                <a:gd name="T27" fmla="*/ 372 h 558"/>
                <a:gd name="T28" fmla="*/ 97 w 280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558">
                  <a:moveTo>
                    <a:pt x="97" y="558"/>
                  </a:moveTo>
                  <a:lnTo>
                    <a:pt x="244" y="322"/>
                  </a:lnTo>
                  <a:lnTo>
                    <a:pt x="280" y="210"/>
                  </a:lnTo>
                  <a:lnTo>
                    <a:pt x="280" y="99"/>
                  </a:lnTo>
                  <a:lnTo>
                    <a:pt x="232" y="24"/>
                  </a:lnTo>
                  <a:lnTo>
                    <a:pt x="146" y="0"/>
                  </a:lnTo>
                  <a:lnTo>
                    <a:pt x="73" y="24"/>
                  </a:lnTo>
                  <a:lnTo>
                    <a:pt x="24" y="73"/>
                  </a:lnTo>
                  <a:lnTo>
                    <a:pt x="0" y="137"/>
                  </a:lnTo>
                  <a:lnTo>
                    <a:pt x="85" y="123"/>
                  </a:lnTo>
                  <a:lnTo>
                    <a:pt x="158" y="173"/>
                  </a:lnTo>
                  <a:lnTo>
                    <a:pt x="183" y="236"/>
                  </a:lnTo>
                  <a:lnTo>
                    <a:pt x="146" y="383"/>
                  </a:lnTo>
                  <a:lnTo>
                    <a:pt x="170" y="372"/>
                  </a:lnTo>
                  <a:lnTo>
                    <a:pt x="97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2" name="Freeform 212">
              <a:extLst>
                <a:ext uri="{FF2B5EF4-FFF2-40B4-BE49-F238E27FC236}">
                  <a16:creationId xmlns:a16="http://schemas.microsoft.com/office/drawing/2014/main" id="{F478AD69-68C5-4AA6-ADF7-A7FA9C280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305" y="139780"/>
              <a:ext cx="169761" cy="283321"/>
            </a:xfrm>
            <a:custGeom>
              <a:avLst/>
              <a:gdLst>
                <a:gd name="T0" fmla="*/ 282 w 306"/>
                <a:gd name="T1" fmla="*/ 533 h 533"/>
                <a:gd name="T2" fmla="*/ 306 w 306"/>
                <a:gd name="T3" fmla="*/ 260 h 533"/>
                <a:gd name="T4" fmla="*/ 269 w 306"/>
                <a:gd name="T5" fmla="*/ 124 h 533"/>
                <a:gd name="T6" fmla="*/ 184 w 306"/>
                <a:gd name="T7" fmla="*/ 36 h 533"/>
                <a:gd name="T8" fmla="*/ 110 w 306"/>
                <a:gd name="T9" fmla="*/ 0 h 533"/>
                <a:gd name="T10" fmla="*/ 12 w 306"/>
                <a:gd name="T11" fmla="*/ 24 h 533"/>
                <a:gd name="T12" fmla="*/ 0 w 306"/>
                <a:gd name="T13" fmla="*/ 61 h 533"/>
                <a:gd name="T14" fmla="*/ 0 w 306"/>
                <a:gd name="T15" fmla="*/ 173 h 533"/>
                <a:gd name="T16" fmla="*/ 122 w 306"/>
                <a:gd name="T17" fmla="*/ 161 h 533"/>
                <a:gd name="T18" fmla="*/ 172 w 306"/>
                <a:gd name="T19" fmla="*/ 185 h 533"/>
                <a:gd name="T20" fmla="*/ 245 w 306"/>
                <a:gd name="T21" fmla="*/ 223 h 533"/>
                <a:gd name="T22" fmla="*/ 257 w 306"/>
                <a:gd name="T23" fmla="*/ 260 h 533"/>
                <a:gd name="T24" fmla="*/ 282 w 306"/>
                <a:gd name="T25" fmla="*/ 359 h 533"/>
                <a:gd name="T26" fmla="*/ 282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82" y="533"/>
                  </a:moveTo>
                  <a:lnTo>
                    <a:pt x="306" y="260"/>
                  </a:lnTo>
                  <a:lnTo>
                    <a:pt x="269" y="124"/>
                  </a:lnTo>
                  <a:lnTo>
                    <a:pt x="184" y="36"/>
                  </a:lnTo>
                  <a:lnTo>
                    <a:pt x="110" y="0"/>
                  </a:lnTo>
                  <a:lnTo>
                    <a:pt x="12" y="24"/>
                  </a:lnTo>
                  <a:lnTo>
                    <a:pt x="0" y="61"/>
                  </a:lnTo>
                  <a:lnTo>
                    <a:pt x="0" y="173"/>
                  </a:lnTo>
                  <a:lnTo>
                    <a:pt x="122" y="161"/>
                  </a:lnTo>
                  <a:lnTo>
                    <a:pt x="172" y="185"/>
                  </a:lnTo>
                  <a:lnTo>
                    <a:pt x="245" y="223"/>
                  </a:lnTo>
                  <a:lnTo>
                    <a:pt x="257" y="260"/>
                  </a:lnTo>
                  <a:lnTo>
                    <a:pt x="282" y="359"/>
                  </a:lnTo>
                  <a:lnTo>
                    <a:pt x="282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3" name="Freeform 213">
              <a:extLst>
                <a:ext uri="{FF2B5EF4-FFF2-40B4-BE49-F238E27FC236}">
                  <a16:creationId xmlns:a16="http://schemas.microsoft.com/office/drawing/2014/main" id="{008CAEEB-0803-4CBB-9D10-85FFDEFE0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422" y="457185"/>
              <a:ext cx="216059" cy="198112"/>
            </a:xfrm>
            <a:custGeom>
              <a:avLst/>
              <a:gdLst>
                <a:gd name="T0" fmla="*/ 390 w 390"/>
                <a:gd name="T1" fmla="*/ 235 h 372"/>
                <a:gd name="T2" fmla="*/ 390 w 390"/>
                <a:gd name="T3" fmla="*/ 24 h 372"/>
                <a:gd name="T4" fmla="*/ 342 w 390"/>
                <a:gd name="T5" fmla="*/ 0 h 372"/>
                <a:gd name="T6" fmla="*/ 171 w 390"/>
                <a:gd name="T7" fmla="*/ 0 h 372"/>
                <a:gd name="T8" fmla="*/ 134 w 390"/>
                <a:gd name="T9" fmla="*/ 111 h 372"/>
                <a:gd name="T10" fmla="*/ 97 w 390"/>
                <a:gd name="T11" fmla="*/ 197 h 372"/>
                <a:gd name="T12" fmla="*/ 23 w 390"/>
                <a:gd name="T13" fmla="*/ 322 h 372"/>
                <a:gd name="T14" fmla="*/ 0 w 390"/>
                <a:gd name="T15" fmla="*/ 360 h 372"/>
                <a:gd name="T16" fmla="*/ 0 w 390"/>
                <a:gd name="T17" fmla="*/ 372 h 372"/>
                <a:gd name="T18" fmla="*/ 121 w 390"/>
                <a:gd name="T19" fmla="*/ 310 h 372"/>
                <a:gd name="T20" fmla="*/ 171 w 390"/>
                <a:gd name="T21" fmla="*/ 260 h 372"/>
                <a:gd name="T22" fmla="*/ 342 w 390"/>
                <a:gd name="T23" fmla="*/ 247 h 372"/>
                <a:gd name="T24" fmla="*/ 342 w 390"/>
                <a:gd name="T25" fmla="*/ 247 h 372"/>
                <a:gd name="T26" fmla="*/ 390 w 390"/>
                <a:gd name="T27" fmla="*/ 23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372">
                  <a:moveTo>
                    <a:pt x="390" y="235"/>
                  </a:moveTo>
                  <a:lnTo>
                    <a:pt x="390" y="24"/>
                  </a:lnTo>
                  <a:lnTo>
                    <a:pt x="342" y="0"/>
                  </a:lnTo>
                  <a:lnTo>
                    <a:pt x="171" y="0"/>
                  </a:lnTo>
                  <a:lnTo>
                    <a:pt x="134" y="111"/>
                  </a:lnTo>
                  <a:lnTo>
                    <a:pt x="97" y="197"/>
                  </a:lnTo>
                  <a:lnTo>
                    <a:pt x="23" y="322"/>
                  </a:lnTo>
                  <a:lnTo>
                    <a:pt x="0" y="360"/>
                  </a:lnTo>
                  <a:lnTo>
                    <a:pt x="0" y="372"/>
                  </a:lnTo>
                  <a:lnTo>
                    <a:pt x="121" y="310"/>
                  </a:lnTo>
                  <a:lnTo>
                    <a:pt x="171" y="260"/>
                  </a:lnTo>
                  <a:lnTo>
                    <a:pt x="342" y="247"/>
                  </a:lnTo>
                  <a:lnTo>
                    <a:pt x="342" y="247"/>
                  </a:lnTo>
                  <a:lnTo>
                    <a:pt x="390" y="23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4" name="Freeform 214">
              <a:extLst>
                <a:ext uri="{FF2B5EF4-FFF2-40B4-BE49-F238E27FC236}">
                  <a16:creationId xmlns:a16="http://schemas.microsoft.com/office/drawing/2014/main" id="{AA415F63-8D83-4BF6-9ED0-7C8B28BEB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389018"/>
              <a:ext cx="291018" cy="125684"/>
            </a:xfrm>
            <a:custGeom>
              <a:avLst/>
              <a:gdLst>
                <a:gd name="T0" fmla="*/ 367 w 526"/>
                <a:gd name="T1" fmla="*/ 237 h 237"/>
                <a:gd name="T2" fmla="*/ 453 w 526"/>
                <a:gd name="T3" fmla="*/ 213 h 237"/>
                <a:gd name="T4" fmla="*/ 477 w 526"/>
                <a:gd name="T5" fmla="*/ 187 h 237"/>
                <a:gd name="T6" fmla="*/ 526 w 526"/>
                <a:gd name="T7" fmla="*/ 163 h 237"/>
                <a:gd name="T8" fmla="*/ 501 w 526"/>
                <a:gd name="T9" fmla="*/ 100 h 237"/>
                <a:gd name="T10" fmla="*/ 477 w 526"/>
                <a:gd name="T11" fmla="*/ 38 h 237"/>
                <a:gd name="T12" fmla="*/ 404 w 526"/>
                <a:gd name="T13" fmla="*/ 0 h 237"/>
                <a:gd name="T14" fmla="*/ 330 w 526"/>
                <a:gd name="T15" fmla="*/ 0 h 237"/>
                <a:gd name="T16" fmla="*/ 183 w 526"/>
                <a:gd name="T17" fmla="*/ 64 h 237"/>
                <a:gd name="T18" fmla="*/ 0 w 526"/>
                <a:gd name="T19" fmla="*/ 199 h 237"/>
                <a:gd name="T20" fmla="*/ 171 w 526"/>
                <a:gd name="T21" fmla="*/ 113 h 237"/>
                <a:gd name="T22" fmla="*/ 294 w 526"/>
                <a:gd name="T23" fmla="*/ 88 h 237"/>
                <a:gd name="T24" fmla="*/ 379 w 526"/>
                <a:gd name="T25" fmla="*/ 125 h 237"/>
                <a:gd name="T26" fmla="*/ 379 w 526"/>
                <a:gd name="T27" fmla="*/ 175 h 237"/>
                <a:gd name="T28" fmla="*/ 367 w 526"/>
                <a:gd name="T29" fmla="*/ 175 h 237"/>
                <a:gd name="T30" fmla="*/ 367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367" y="237"/>
                  </a:moveTo>
                  <a:lnTo>
                    <a:pt x="453" y="213"/>
                  </a:lnTo>
                  <a:lnTo>
                    <a:pt x="477" y="187"/>
                  </a:lnTo>
                  <a:lnTo>
                    <a:pt x="526" y="163"/>
                  </a:lnTo>
                  <a:lnTo>
                    <a:pt x="501" y="100"/>
                  </a:lnTo>
                  <a:lnTo>
                    <a:pt x="477" y="38"/>
                  </a:lnTo>
                  <a:lnTo>
                    <a:pt x="404" y="0"/>
                  </a:lnTo>
                  <a:lnTo>
                    <a:pt x="330" y="0"/>
                  </a:lnTo>
                  <a:lnTo>
                    <a:pt x="183" y="64"/>
                  </a:lnTo>
                  <a:lnTo>
                    <a:pt x="0" y="199"/>
                  </a:lnTo>
                  <a:lnTo>
                    <a:pt x="171" y="113"/>
                  </a:lnTo>
                  <a:lnTo>
                    <a:pt x="294" y="88"/>
                  </a:lnTo>
                  <a:lnTo>
                    <a:pt x="379" y="125"/>
                  </a:lnTo>
                  <a:lnTo>
                    <a:pt x="379" y="175"/>
                  </a:lnTo>
                  <a:lnTo>
                    <a:pt x="367" y="175"/>
                  </a:lnTo>
                  <a:lnTo>
                    <a:pt x="367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5" name="Freeform 215">
              <a:extLst>
                <a:ext uri="{FF2B5EF4-FFF2-40B4-BE49-F238E27FC236}">
                  <a16:creationId xmlns:a16="http://schemas.microsoft.com/office/drawing/2014/main" id="{11696CC0-971B-4C3E-AF75-388CC53A8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542394"/>
              <a:ext cx="277790" cy="170419"/>
            </a:xfrm>
            <a:custGeom>
              <a:avLst/>
              <a:gdLst>
                <a:gd name="T0" fmla="*/ 0 w 502"/>
                <a:gd name="T1" fmla="*/ 26 h 323"/>
                <a:gd name="T2" fmla="*/ 86 w 502"/>
                <a:gd name="T3" fmla="*/ 12 h 323"/>
                <a:gd name="T4" fmla="*/ 197 w 502"/>
                <a:gd name="T5" fmla="*/ 0 h 323"/>
                <a:gd name="T6" fmla="*/ 331 w 502"/>
                <a:gd name="T7" fmla="*/ 0 h 323"/>
                <a:gd name="T8" fmla="*/ 441 w 502"/>
                <a:gd name="T9" fmla="*/ 63 h 323"/>
                <a:gd name="T10" fmla="*/ 490 w 502"/>
                <a:gd name="T11" fmla="*/ 125 h 323"/>
                <a:gd name="T12" fmla="*/ 502 w 502"/>
                <a:gd name="T13" fmla="*/ 212 h 323"/>
                <a:gd name="T14" fmla="*/ 490 w 502"/>
                <a:gd name="T15" fmla="*/ 286 h 323"/>
                <a:gd name="T16" fmla="*/ 429 w 502"/>
                <a:gd name="T17" fmla="*/ 323 h 323"/>
                <a:gd name="T18" fmla="*/ 343 w 502"/>
                <a:gd name="T19" fmla="*/ 323 h 323"/>
                <a:gd name="T20" fmla="*/ 343 w 502"/>
                <a:gd name="T21" fmla="*/ 212 h 323"/>
                <a:gd name="T22" fmla="*/ 331 w 502"/>
                <a:gd name="T23" fmla="*/ 125 h 323"/>
                <a:gd name="T24" fmla="*/ 282 w 502"/>
                <a:gd name="T25" fmla="*/ 87 h 323"/>
                <a:gd name="T26" fmla="*/ 221 w 502"/>
                <a:gd name="T27" fmla="*/ 50 h 323"/>
                <a:gd name="T28" fmla="*/ 148 w 502"/>
                <a:gd name="T29" fmla="*/ 37 h 323"/>
                <a:gd name="T30" fmla="*/ 148 w 502"/>
                <a:gd name="T31" fmla="*/ 37 h 323"/>
                <a:gd name="T32" fmla="*/ 0 w 502"/>
                <a:gd name="T33" fmla="*/ 2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3">
                  <a:moveTo>
                    <a:pt x="0" y="26"/>
                  </a:moveTo>
                  <a:lnTo>
                    <a:pt x="86" y="12"/>
                  </a:lnTo>
                  <a:lnTo>
                    <a:pt x="197" y="0"/>
                  </a:lnTo>
                  <a:lnTo>
                    <a:pt x="331" y="0"/>
                  </a:lnTo>
                  <a:lnTo>
                    <a:pt x="441" y="63"/>
                  </a:lnTo>
                  <a:lnTo>
                    <a:pt x="490" y="125"/>
                  </a:lnTo>
                  <a:lnTo>
                    <a:pt x="502" y="212"/>
                  </a:lnTo>
                  <a:lnTo>
                    <a:pt x="490" y="286"/>
                  </a:lnTo>
                  <a:lnTo>
                    <a:pt x="429" y="323"/>
                  </a:lnTo>
                  <a:lnTo>
                    <a:pt x="343" y="323"/>
                  </a:lnTo>
                  <a:lnTo>
                    <a:pt x="343" y="212"/>
                  </a:lnTo>
                  <a:lnTo>
                    <a:pt x="331" y="125"/>
                  </a:lnTo>
                  <a:lnTo>
                    <a:pt x="282" y="87"/>
                  </a:lnTo>
                  <a:lnTo>
                    <a:pt x="221" y="50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6" name="Freeform 217">
              <a:extLst>
                <a:ext uri="{FF2B5EF4-FFF2-40B4-BE49-F238E27FC236}">
                  <a16:creationId xmlns:a16="http://schemas.microsoft.com/office/drawing/2014/main" id="{86D1FF0B-C065-49F0-A343-9AD136787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610" y="114300"/>
              <a:ext cx="2291800" cy="601004"/>
            </a:xfrm>
            <a:custGeom>
              <a:avLst/>
              <a:gdLst>
                <a:gd name="T0" fmla="*/ 0 w 4162"/>
                <a:gd name="T1" fmla="*/ 173 h 1128"/>
                <a:gd name="T2" fmla="*/ 3500 w 4162"/>
                <a:gd name="T3" fmla="*/ 199 h 1128"/>
                <a:gd name="T4" fmla="*/ 3707 w 4162"/>
                <a:gd name="T5" fmla="*/ 272 h 1128"/>
                <a:gd name="T6" fmla="*/ 3843 w 4162"/>
                <a:gd name="T7" fmla="*/ 384 h 1128"/>
                <a:gd name="T8" fmla="*/ 3892 w 4162"/>
                <a:gd name="T9" fmla="*/ 471 h 1128"/>
                <a:gd name="T10" fmla="*/ 3928 w 4162"/>
                <a:gd name="T11" fmla="*/ 558 h 1128"/>
                <a:gd name="T12" fmla="*/ 3940 w 4162"/>
                <a:gd name="T13" fmla="*/ 695 h 1128"/>
                <a:gd name="T14" fmla="*/ 3892 w 4162"/>
                <a:gd name="T15" fmla="*/ 794 h 1128"/>
                <a:gd name="T16" fmla="*/ 3843 w 4162"/>
                <a:gd name="T17" fmla="*/ 757 h 1128"/>
                <a:gd name="T18" fmla="*/ 3684 w 4162"/>
                <a:gd name="T19" fmla="*/ 707 h 1128"/>
                <a:gd name="T20" fmla="*/ 3562 w 4162"/>
                <a:gd name="T21" fmla="*/ 745 h 1128"/>
                <a:gd name="T22" fmla="*/ 3500 w 4162"/>
                <a:gd name="T23" fmla="*/ 856 h 1128"/>
                <a:gd name="T24" fmla="*/ 3536 w 4162"/>
                <a:gd name="T25" fmla="*/ 1005 h 1128"/>
                <a:gd name="T26" fmla="*/ 3586 w 4162"/>
                <a:gd name="T27" fmla="*/ 1067 h 1128"/>
                <a:gd name="T28" fmla="*/ 3660 w 4162"/>
                <a:gd name="T29" fmla="*/ 1104 h 1128"/>
                <a:gd name="T30" fmla="*/ 3745 w 4162"/>
                <a:gd name="T31" fmla="*/ 1128 h 1128"/>
                <a:gd name="T32" fmla="*/ 3867 w 4162"/>
                <a:gd name="T33" fmla="*/ 1104 h 1128"/>
                <a:gd name="T34" fmla="*/ 3953 w 4162"/>
                <a:gd name="T35" fmla="*/ 1055 h 1128"/>
                <a:gd name="T36" fmla="*/ 4063 w 4162"/>
                <a:gd name="T37" fmla="*/ 892 h 1128"/>
                <a:gd name="T38" fmla="*/ 4136 w 4162"/>
                <a:gd name="T39" fmla="*/ 831 h 1128"/>
                <a:gd name="T40" fmla="*/ 4162 w 4162"/>
                <a:gd name="T41" fmla="*/ 695 h 1128"/>
                <a:gd name="T42" fmla="*/ 4162 w 4162"/>
                <a:gd name="T43" fmla="*/ 533 h 1128"/>
                <a:gd name="T44" fmla="*/ 4038 w 4162"/>
                <a:gd name="T45" fmla="*/ 334 h 1128"/>
                <a:gd name="T46" fmla="*/ 3892 w 4162"/>
                <a:gd name="T47" fmla="*/ 185 h 1128"/>
                <a:gd name="T48" fmla="*/ 3770 w 4162"/>
                <a:gd name="T49" fmla="*/ 111 h 1128"/>
                <a:gd name="T50" fmla="*/ 3647 w 4162"/>
                <a:gd name="T51" fmla="*/ 62 h 1128"/>
                <a:gd name="T52" fmla="*/ 3536 w 4162"/>
                <a:gd name="T53" fmla="*/ 36 h 1128"/>
                <a:gd name="T54" fmla="*/ 0 w 4162"/>
                <a:gd name="T55" fmla="*/ 36 h 1128"/>
                <a:gd name="T56" fmla="*/ 0 w 4162"/>
                <a:gd name="T57" fmla="*/ 0 h 1128"/>
                <a:gd name="T58" fmla="*/ 0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0" y="173"/>
                  </a:moveTo>
                  <a:lnTo>
                    <a:pt x="3500" y="199"/>
                  </a:lnTo>
                  <a:lnTo>
                    <a:pt x="3707" y="272"/>
                  </a:lnTo>
                  <a:lnTo>
                    <a:pt x="3843" y="384"/>
                  </a:lnTo>
                  <a:lnTo>
                    <a:pt x="3892" y="471"/>
                  </a:lnTo>
                  <a:lnTo>
                    <a:pt x="3928" y="558"/>
                  </a:lnTo>
                  <a:lnTo>
                    <a:pt x="3940" y="695"/>
                  </a:lnTo>
                  <a:lnTo>
                    <a:pt x="3892" y="794"/>
                  </a:lnTo>
                  <a:lnTo>
                    <a:pt x="3843" y="757"/>
                  </a:lnTo>
                  <a:lnTo>
                    <a:pt x="3684" y="707"/>
                  </a:lnTo>
                  <a:lnTo>
                    <a:pt x="3562" y="745"/>
                  </a:lnTo>
                  <a:lnTo>
                    <a:pt x="3500" y="856"/>
                  </a:lnTo>
                  <a:lnTo>
                    <a:pt x="3536" y="1005"/>
                  </a:lnTo>
                  <a:lnTo>
                    <a:pt x="3586" y="1067"/>
                  </a:lnTo>
                  <a:lnTo>
                    <a:pt x="3660" y="1104"/>
                  </a:lnTo>
                  <a:lnTo>
                    <a:pt x="3745" y="1128"/>
                  </a:lnTo>
                  <a:lnTo>
                    <a:pt x="3867" y="1104"/>
                  </a:lnTo>
                  <a:lnTo>
                    <a:pt x="3953" y="1055"/>
                  </a:lnTo>
                  <a:lnTo>
                    <a:pt x="4063" y="892"/>
                  </a:lnTo>
                  <a:lnTo>
                    <a:pt x="4136" y="831"/>
                  </a:lnTo>
                  <a:lnTo>
                    <a:pt x="4162" y="695"/>
                  </a:lnTo>
                  <a:lnTo>
                    <a:pt x="4162" y="533"/>
                  </a:lnTo>
                  <a:lnTo>
                    <a:pt x="4038" y="334"/>
                  </a:lnTo>
                  <a:lnTo>
                    <a:pt x="3892" y="185"/>
                  </a:lnTo>
                  <a:lnTo>
                    <a:pt x="3770" y="111"/>
                  </a:lnTo>
                  <a:lnTo>
                    <a:pt x="3647" y="62"/>
                  </a:lnTo>
                  <a:lnTo>
                    <a:pt x="3536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3" name="Freeform 221">
              <a:extLst>
                <a:ext uri="{FF2B5EF4-FFF2-40B4-BE49-F238E27FC236}">
                  <a16:creationId xmlns:a16="http://schemas.microsoft.com/office/drawing/2014/main" id="{98B03277-79D3-44F6-9DAC-C1B9C9685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6938" y="674688"/>
              <a:ext cx="578559" cy="2746375"/>
            </a:xfrm>
            <a:custGeom>
              <a:avLst/>
              <a:gdLst>
                <a:gd name="T0" fmla="*/ 318 w 1053"/>
                <a:gd name="T1" fmla="*/ 286 h 5160"/>
                <a:gd name="T2" fmla="*/ 318 w 1053"/>
                <a:gd name="T3" fmla="*/ 224 h 5160"/>
                <a:gd name="T4" fmla="*/ 405 w 1053"/>
                <a:gd name="T5" fmla="*/ 174 h 5160"/>
                <a:gd name="T6" fmla="*/ 452 w 1053"/>
                <a:gd name="T7" fmla="*/ 149 h 5160"/>
                <a:gd name="T8" fmla="*/ 563 w 1053"/>
                <a:gd name="T9" fmla="*/ 161 h 5160"/>
                <a:gd name="T10" fmla="*/ 649 w 1053"/>
                <a:gd name="T11" fmla="*/ 224 h 5160"/>
                <a:gd name="T12" fmla="*/ 734 w 1053"/>
                <a:gd name="T13" fmla="*/ 310 h 5160"/>
                <a:gd name="T14" fmla="*/ 808 w 1053"/>
                <a:gd name="T15" fmla="*/ 409 h 5160"/>
                <a:gd name="T16" fmla="*/ 869 w 1053"/>
                <a:gd name="T17" fmla="*/ 509 h 5160"/>
                <a:gd name="T18" fmla="*/ 869 w 1053"/>
                <a:gd name="T19" fmla="*/ 620 h 5160"/>
                <a:gd name="T20" fmla="*/ 881 w 1053"/>
                <a:gd name="T21" fmla="*/ 5160 h 5160"/>
                <a:gd name="T22" fmla="*/ 1053 w 1053"/>
                <a:gd name="T23" fmla="*/ 5160 h 5160"/>
                <a:gd name="T24" fmla="*/ 1040 w 1053"/>
                <a:gd name="T25" fmla="*/ 707 h 5160"/>
                <a:gd name="T26" fmla="*/ 1003 w 1053"/>
                <a:gd name="T27" fmla="*/ 423 h 5160"/>
                <a:gd name="T28" fmla="*/ 881 w 1053"/>
                <a:gd name="T29" fmla="*/ 236 h 5160"/>
                <a:gd name="T30" fmla="*/ 783 w 1053"/>
                <a:gd name="T31" fmla="*/ 112 h 5160"/>
                <a:gd name="T32" fmla="*/ 661 w 1053"/>
                <a:gd name="T33" fmla="*/ 37 h 5160"/>
                <a:gd name="T34" fmla="*/ 478 w 1053"/>
                <a:gd name="T35" fmla="*/ 0 h 5160"/>
                <a:gd name="T36" fmla="*/ 257 w 1053"/>
                <a:gd name="T37" fmla="*/ 37 h 5160"/>
                <a:gd name="T38" fmla="*/ 86 w 1053"/>
                <a:gd name="T39" fmla="*/ 149 h 5160"/>
                <a:gd name="T40" fmla="*/ 25 w 1053"/>
                <a:gd name="T41" fmla="*/ 260 h 5160"/>
                <a:gd name="T42" fmla="*/ 0 w 1053"/>
                <a:gd name="T43" fmla="*/ 397 h 5160"/>
                <a:gd name="T44" fmla="*/ 49 w 1053"/>
                <a:gd name="T45" fmla="*/ 522 h 5160"/>
                <a:gd name="T46" fmla="*/ 147 w 1053"/>
                <a:gd name="T47" fmla="*/ 596 h 5160"/>
                <a:gd name="T48" fmla="*/ 281 w 1053"/>
                <a:gd name="T49" fmla="*/ 608 h 5160"/>
                <a:gd name="T50" fmla="*/ 392 w 1053"/>
                <a:gd name="T51" fmla="*/ 583 h 5160"/>
                <a:gd name="T52" fmla="*/ 428 w 1053"/>
                <a:gd name="T53" fmla="*/ 484 h 5160"/>
                <a:gd name="T54" fmla="*/ 428 w 1053"/>
                <a:gd name="T55" fmla="*/ 385 h 5160"/>
                <a:gd name="T56" fmla="*/ 392 w 1053"/>
                <a:gd name="T57" fmla="*/ 335 h 5160"/>
                <a:gd name="T58" fmla="*/ 306 w 1053"/>
                <a:gd name="T59" fmla="*/ 286 h 5160"/>
                <a:gd name="T60" fmla="*/ 306 w 1053"/>
                <a:gd name="T61" fmla="*/ 286 h 5160"/>
                <a:gd name="T62" fmla="*/ 318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318" y="286"/>
                  </a:moveTo>
                  <a:lnTo>
                    <a:pt x="318" y="224"/>
                  </a:lnTo>
                  <a:lnTo>
                    <a:pt x="405" y="174"/>
                  </a:lnTo>
                  <a:lnTo>
                    <a:pt x="452" y="149"/>
                  </a:lnTo>
                  <a:lnTo>
                    <a:pt x="563" y="161"/>
                  </a:lnTo>
                  <a:lnTo>
                    <a:pt x="649" y="224"/>
                  </a:lnTo>
                  <a:lnTo>
                    <a:pt x="734" y="310"/>
                  </a:lnTo>
                  <a:lnTo>
                    <a:pt x="808" y="409"/>
                  </a:lnTo>
                  <a:lnTo>
                    <a:pt x="869" y="509"/>
                  </a:lnTo>
                  <a:lnTo>
                    <a:pt x="869" y="620"/>
                  </a:lnTo>
                  <a:lnTo>
                    <a:pt x="881" y="5160"/>
                  </a:lnTo>
                  <a:lnTo>
                    <a:pt x="1053" y="5160"/>
                  </a:lnTo>
                  <a:lnTo>
                    <a:pt x="1040" y="707"/>
                  </a:lnTo>
                  <a:lnTo>
                    <a:pt x="1003" y="423"/>
                  </a:lnTo>
                  <a:lnTo>
                    <a:pt x="881" y="236"/>
                  </a:lnTo>
                  <a:lnTo>
                    <a:pt x="783" y="112"/>
                  </a:lnTo>
                  <a:lnTo>
                    <a:pt x="661" y="37"/>
                  </a:lnTo>
                  <a:lnTo>
                    <a:pt x="478" y="0"/>
                  </a:lnTo>
                  <a:lnTo>
                    <a:pt x="257" y="37"/>
                  </a:lnTo>
                  <a:lnTo>
                    <a:pt x="86" y="149"/>
                  </a:lnTo>
                  <a:lnTo>
                    <a:pt x="25" y="260"/>
                  </a:lnTo>
                  <a:lnTo>
                    <a:pt x="0" y="397"/>
                  </a:lnTo>
                  <a:lnTo>
                    <a:pt x="49" y="522"/>
                  </a:lnTo>
                  <a:lnTo>
                    <a:pt x="147" y="596"/>
                  </a:lnTo>
                  <a:lnTo>
                    <a:pt x="281" y="608"/>
                  </a:lnTo>
                  <a:lnTo>
                    <a:pt x="392" y="583"/>
                  </a:lnTo>
                  <a:lnTo>
                    <a:pt x="428" y="484"/>
                  </a:lnTo>
                  <a:lnTo>
                    <a:pt x="428" y="385"/>
                  </a:lnTo>
                  <a:lnTo>
                    <a:pt x="392" y="335"/>
                  </a:lnTo>
                  <a:lnTo>
                    <a:pt x="306" y="286"/>
                  </a:lnTo>
                  <a:lnTo>
                    <a:pt x="306" y="286"/>
                  </a:lnTo>
                  <a:lnTo>
                    <a:pt x="318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63" name="Gruppe 162">
            <a:extLst>
              <a:ext uri="{FF2B5EF4-FFF2-40B4-BE49-F238E27FC236}">
                <a16:creationId xmlns:a16="http://schemas.microsoft.com/office/drawing/2014/main" id="{CF217E48-D5E3-4435-8CC2-907387B07EEF}"/>
              </a:ext>
            </a:extLst>
          </p:cNvPr>
          <p:cNvGrpSpPr/>
          <p:nvPr/>
        </p:nvGrpSpPr>
        <p:grpSpPr>
          <a:xfrm>
            <a:off x="27001" y="44881"/>
            <a:ext cx="2112848" cy="2487216"/>
            <a:chOff x="36000" y="108000"/>
            <a:chExt cx="2817131" cy="3316288"/>
          </a:xfrm>
        </p:grpSpPr>
        <p:sp>
          <p:nvSpPr>
            <p:cNvPr id="74" name="Freeform 233">
              <a:extLst>
                <a:ext uri="{FF2B5EF4-FFF2-40B4-BE49-F238E27FC236}">
                  <a16:creationId xmlns:a16="http://schemas.microsoft.com/office/drawing/2014/main" id="{47E77734-0258-47E3-9C0D-90CFB9EF4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16" y="108000"/>
              <a:ext cx="2291315" cy="601354"/>
            </a:xfrm>
            <a:custGeom>
              <a:avLst/>
              <a:gdLst>
                <a:gd name="T0" fmla="*/ 4162 w 4162"/>
                <a:gd name="T1" fmla="*/ 173 h 1128"/>
                <a:gd name="T2" fmla="*/ 662 w 4162"/>
                <a:gd name="T3" fmla="*/ 199 h 1128"/>
                <a:gd name="T4" fmla="*/ 453 w 4162"/>
                <a:gd name="T5" fmla="*/ 272 h 1128"/>
                <a:gd name="T6" fmla="*/ 319 w 4162"/>
                <a:gd name="T7" fmla="*/ 385 h 1128"/>
                <a:gd name="T8" fmla="*/ 270 w 4162"/>
                <a:gd name="T9" fmla="*/ 471 h 1128"/>
                <a:gd name="T10" fmla="*/ 233 w 4162"/>
                <a:gd name="T11" fmla="*/ 558 h 1128"/>
                <a:gd name="T12" fmla="*/ 221 w 4162"/>
                <a:gd name="T13" fmla="*/ 695 h 1128"/>
                <a:gd name="T14" fmla="*/ 270 w 4162"/>
                <a:gd name="T15" fmla="*/ 794 h 1128"/>
                <a:gd name="T16" fmla="*/ 319 w 4162"/>
                <a:gd name="T17" fmla="*/ 757 h 1128"/>
                <a:gd name="T18" fmla="*/ 478 w 4162"/>
                <a:gd name="T19" fmla="*/ 707 h 1128"/>
                <a:gd name="T20" fmla="*/ 600 w 4162"/>
                <a:gd name="T21" fmla="*/ 745 h 1128"/>
                <a:gd name="T22" fmla="*/ 662 w 4162"/>
                <a:gd name="T23" fmla="*/ 856 h 1128"/>
                <a:gd name="T24" fmla="*/ 624 w 4162"/>
                <a:gd name="T25" fmla="*/ 1005 h 1128"/>
                <a:gd name="T26" fmla="*/ 575 w 4162"/>
                <a:gd name="T27" fmla="*/ 1067 h 1128"/>
                <a:gd name="T28" fmla="*/ 502 w 4162"/>
                <a:gd name="T29" fmla="*/ 1104 h 1128"/>
                <a:gd name="T30" fmla="*/ 417 w 4162"/>
                <a:gd name="T31" fmla="*/ 1128 h 1128"/>
                <a:gd name="T32" fmla="*/ 295 w 4162"/>
                <a:gd name="T33" fmla="*/ 1104 h 1128"/>
                <a:gd name="T34" fmla="*/ 208 w 4162"/>
                <a:gd name="T35" fmla="*/ 1055 h 1128"/>
                <a:gd name="T36" fmla="*/ 98 w 4162"/>
                <a:gd name="T37" fmla="*/ 893 h 1128"/>
                <a:gd name="T38" fmla="*/ 25 w 4162"/>
                <a:gd name="T39" fmla="*/ 831 h 1128"/>
                <a:gd name="T40" fmla="*/ 0 w 4162"/>
                <a:gd name="T41" fmla="*/ 695 h 1128"/>
                <a:gd name="T42" fmla="*/ 0 w 4162"/>
                <a:gd name="T43" fmla="*/ 534 h 1128"/>
                <a:gd name="T44" fmla="*/ 122 w 4162"/>
                <a:gd name="T45" fmla="*/ 335 h 1128"/>
                <a:gd name="T46" fmla="*/ 270 w 4162"/>
                <a:gd name="T47" fmla="*/ 186 h 1128"/>
                <a:gd name="T48" fmla="*/ 392 w 4162"/>
                <a:gd name="T49" fmla="*/ 111 h 1128"/>
                <a:gd name="T50" fmla="*/ 514 w 4162"/>
                <a:gd name="T51" fmla="*/ 62 h 1128"/>
                <a:gd name="T52" fmla="*/ 624 w 4162"/>
                <a:gd name="T53" fmla="*/ 37 h 1128"/>
                <a:gd name="T54" fmla="*/ 4162 w 4162"/>
                <a:gd name="T55" fmla="*/ 37 h 1128"/>
                <a:gd name="T56" fmla="*/ 4162 w 4162"/>
                <a:gd name="T57" fmla="*/ 0 h 1128"/>
                <a:gd name="T58" fmla="*/ 4162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4162" y="173"/>
                  </a:moveTo>
                  <a:lnTo>
                    <a:pt x="662" y="199"/>
                  </a:lnTo>
                  <a:lnTo>
                    <a:pt x="453" y="272"/>
                  </a:lnTo>
                  <a:lnTo>
                    <a:pt x="319" y="385"/>
                  </a:lnTo>
                  <a:lnTo>
                    <a:pt x="270" y="471"/>
                  </a:lnTo>
                  <a:lnTo>
                    <a:pt x="233" y="558"/>
                  </a:lnTo>
                  <a:lnTo>
                    <a:pt x="221" y="695"/>
                  </a:lnTo>
                  <a:lnTo>
                    <a:pt x="270" y="794"/>
                  </a:lnTo>
                  <a:lnTo>
                    <a:pt x="319" y="757"/>
                  </a:lnTo>
                  <a:lnTo>
                    <a:pt x="478" y="707"/>
                  </a:lnTo>
                  <a:lnTo>
                    <a:pt x="600" y="745"/>
                  </a:lnTo>
                  <a:lnTo>
                    <a:pt x="662" y="856"/>
                  </a:lnTo>
                  <a:lnTo>
                    <a:pt x="624" y="1005"/>
                  </a:lnTo>
                  <a:lnTo>
                    <a:pt x="575" y="1067"/>
                  </a:lnTo>
                  <a:lnTo>
                    <a:pt x="502" y="1104"/>
                  </a:lnTo>
                  <a:lnTo>
                    <a:pt x="417" y="1128"/>
                  </a:lnTo>
                  <a:lnTo>
                    <a:pt x="295" y="1104"/>
                  </a:lnTo>
                  <a:lnTo>
                    <a:pt x="208" y="1055"/>
                  </a:lnTo>
                  <a:lnTo>
                    <a:pt x="98" y="893"/>
                  </a:lnTo>
                  <a:lnTo>
                    <a:pt x="25" y="831"/>
                  </a:lnTo>
                  <a:lnTo>
                    <a:pt x="0" y="695"/>
                  </a:lnTo>
                  <a:lnTo>
                    <a:pt x="0" y="534"/>
                  </a:lnTo>
                  <a:lnTo>
                    <a:pt x="122" y="335"/>
                  </a:lnTo>
                  <a:lnTo>
                    <a:pt x="270" y="186"/>
                  </a:lnTo>
                  <a:lnTo>
                    <a:pt x="392" y="111"/>
                  </a:lnTo>
                  <a:lnTo>
                    <a:pt x="514" y="62"/>
                  </a:lnTo>
                  <a:lnTo>
                    <a:pt x="624" y="37"/>
                  </a:lnTo>
                  <a:lnTo>
                    <a:pt x="4162" y="37"/>
                  </a:lnTo>
                  <a:lnTo>
                    <a:pt x="4162" y="0"/>
                  </a:lnTo>
                  <a:lnTo>
                    <a:pt x="4162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1" name="Freeform 237">
              <a:extLst>
                <a:ext uri="{FF2B5EF4-FFF2-40B4-BE49-F238E27FC236}">
                  <a16:creationId xmlns:a16="http://schemas.microsoft.com/office/drawing/2014/main" id="{2B43DCAB-395E-4486-8224-832B3A074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6" y="677913"/>
              <a:ext cx="579722" cy="2746375"/>
            </a:xfrm>
            <a:custGeom>
              <a:avLst/>
              <a:gdLst>
                <a:gd name="T0" fmla="*/ 735 w 1053"/>
                <a:gd name="T1" fmla="*/ 286 h 5160"/>
                <a:gd name="T2" fmla="*/ 735 w 1053"/>
                <a:gd name="T3" fmla="*/ 223 h 5160"/>
                <a:gd name="T4" fmla="*/ 648 w 1053"/>
                <a:gd name="T5" fmla="*/ 173 h 5160"/>
                <a:gd name="T6" fmla="*/ 601 w 1053"/>
                <a:gd name="T7" fmla="*/ 149 h 5160"/>
                <a:gd name="T8" fmla="*/ 490 w 1053"/>
                <a:gd name="T9" fmla="*/ 161 h 5160"/>
                <a:gd name="T10" fmla="*/ 404 w 1053"/>
                <a:gd name="T11" fmla="*/ 223 h 5160"/>
                <a:gd name="T12" fmla="*/ 319 w 1053"/>
                <a:gd name="T13" fmla="*/ 310 h 5160"/>
                <a:gd name="T14" fmla="*/ 245 w 1053"/>
                <a:gd name="T15" fmla="*/ 409 h 5160"/>
                <a:gd name="T16" fmla="*/ 184 w 1053"/>
                <a:gd name="T17" fmla="*/ 509 h 5160"/>
                <a:gd name="T18" fmla="*/ 184 w 1053"/>
                <a:gd name="T19" fmla="*/ 620 h 5160"/>
                <a:gd name="T20" fmla="*/ 172 w 1053"/>
                <a:gd name="T21" fmla="*/ 5160 h 5160"/>
                <a:gd name="T22" fmla="*/ 0 w 1053"/>
                <a:gd name="T23" fmla="*/ 5160 h 5160"/>
                <a:gd name="T24" fmla="*/ 12 w 1053"/>
                <a:gd name="T25" fmla="*/ 707 h 5160"/>
                <a:gd name="T26" fmla="*/ 50 w 1053"/>
                <a:gd name="T27" fmla="*/ 422 h 5160"/>
                <a:gd name="T28" fmla="*/ 172 w 1053"/>
                <a:gd name="T29" fmla="*/ 236 h 5160"/>
                <a:gd name="T30" fmla="*/ 270 w 1053"/>
                <a:gd name="T31" fmla="*/ 112 h 5160"/>
                <a:gd name="T32" fmla="*/ 392 w 1053"/>
                <a:gd name="T33" fmla="*/ 37 h 5160"/>
                <a:gd name="T34" fmla="*/ 575 w 1053"/>
                <a:gd name="T35" fmla="*/ 0 h 5160"/>
                <a:gd name="T36" fmla="*/ 796 w 1053"/>
                <a:gd name="T37" fmla="*/ 37 h 5160"/>
                <a:gd name="T38" fmla="*/ 967 w 1053"/>
                <a:gd name="T39" fmla="*/ 149 h 5160"/>
                <a:gd name="T40" fmla="*/ 1029 w 1053"/>
                <a:gd name="T41" fmla="*/ 260 h 5160"/>
                <a:gd name="T42" fmla="*/ 1053 w 1053"/>
                <a:gd name="T43" fmla="*/ 397 h 5160"/>
                <a:gd name="T44" fmla="*/ 1004 w 1053"/>
                <a:gd name="T45" fmla="*/ 521 h 5160"/>
                <a:gd name="T46" fmla="*/ 906 w 1053"/>
                <a:gd name="T47" fmla="*/ 596 h 5160"/>
                <a:gd name="T48" fmla="*/ 772 w 1053"/>
                <a:gd name="T49" fmla="*/ 608 h 5160"/>
                <a:gd name="T50" fmla="*/ 661 w 1053"/>
                <a:gd name="T51" fmla="*/ 582 h 5160"/>
                <a:gd name="T52" fmla="*/ 625 w 1053"/>
                <a:gd name="T53" fmla="*/ 483 h 5160"/>
                <a:gd name="T54" fmla="*/ 625 w 1053"/>
                <a:gd name="T55" fmla="*/ 385 h 5160"/>
                <a:gd name="T56" fmla="*/ 661 w 1053"/>
                <a:gd name="T57" fmla="*/ 334 h 5160"/>
                <a:gd name="T58" fmla="*/ 747 w 1053"/>
                <a:gd name="T59" fmla="*/ 286 h 5160"/>
                <a:gd name="T60" fmla="*/ 747 w 1053"/>
                <a:gd name="T61" fmla="*/ 286 h 5160"/>
                <a:gd name="T62" fmla="*/ 735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735" y="286"/>
                  </a:moveTo>
                  <a:lnTo>
                    <a:pt x="735" y="223"/>
                  </a:lnTo>
                  <a:lnTo>
                    <a:pt x="648" y="173"/>
                  </a:lnTo>
                  <a:lnTo>
                    <a:pt x="601" y="149"/>
                  </a:lnTo>
                  <a:lnTo>
                    <a:pt x="490" y="161"/>
                  </a:lnTo>
                  <a:lnTo>
                    <a:pt x="404" y="223"/>
                  </a:lnTo>
                  <a:lnTo>
                    <a:pt x="319" y="310"/>
                  </a:lnTo>
                  <a:lnTo>
                    <a:pt x="245" y="409"/>
                  </a:lnTo>
                  <a:lnTo>
                    <a:pt x="184" y="509"/>
                  </a:lnTo>
                  <a:lnTo>
                    <a:pt x="184" y="620"/>
                  </a:lnTo>
                  <a:lnTo>
                    <a:pt x="172" y="5160"/>
                  </a:lnTo>
                  <a:lnTo>
                    <a:pt x="0" y="5160"/>
                  </a:lnTo>
                  <a:lnTo>
                    <a:pt x="12" y="707"/>
                  </a:lnTo>
                  <a:lnTo>
                    <a:pt x="50" y="422"/>
                  </a:lnTo>
                  <a:lnTo>
                    <a:pt x="172" y="236"/>
                  </a:lnTo>
                  <a:lnTo>
                    <a:pt x="270" y="112"/>
                  </a:lnTo>
                  <a:lnTo>
                    <a:pt x="392" y="37"/>
                  </a:lnTo>
                  <a:lnTo>
                    <a:pt x="575" y="0"/>
                  </a:lnTo>
                  <a:lnTo>
                    <a:pt x="796" y="37"/>
                  </a:lnTo>
                  <a:lnTo>
                    <a:pt x="967" y="149"/>
                  </a:lnTo>
                  <a:lnTo>
                    <a:pt x="1029" y="260"/>
                  </a:lnTo>
                  <a:lnTo>
                    <a:pt x="1053" y="397"/>
                  </a:lnTo>
                  <a:lnTo>
                    <a:pt x="1004" y="521"/>
                  </a:lnTo>
                  <a:lnTo>
                    <a:pt x="906" y="596"/>
                  </a:lnTo>
                  <a:lnTo>
                    <a:pt x="772" y="608"/>
                  </a:lnTo>
                  <a:lnTo>
                    <a:pt x="661" y="582"/>
                  </a:lnTo>
                  <a:lnTo>
                    <a:pt x="625" y="483"/>
                  </a:lnTo>
                  <a:lnTo>
                    <a:pt x="625" y="385"/>
                  </a:lnTo>
                  <a:lnTo>
                    <a:pt x="661" y="334"/>
                  </a:lnTo>
                  <a:lnTo>
                    <a:pt x="747" y="286"/>
                  </a:lnTo>
                  <a:lnTo>
                    <a:pt x="747" y="286"/>
                  </a:lnTo>
                  <a:lnTo>
                    <a:pt x="735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5" name="Freeform 242">
              <a:extLst>
                <a:ext uri="{FF2B5EF4-FFF2-40B4-BE49-F238E27FC236}">
                  <a16:creationId xmlns:a16="http://schemas.microsoft.com/office/drawing/2014/main" id="{C1167023-DDD9-4EDC-8C6B-CD6122A79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148353"/>
              <a:ext cx="294944" cy="302493"/>
            </a:xfrm>
            <a:custGeom>
              <a:avLst/>
              <a:gdLst>
                <a:gd name="T0" fmla="*/ 538 w 538"/>
                <a:gd name="T1" fmla="*/ 558 h 569"/>
                <a:gd name="T2" fmla="*/ 429 w 538"/>
                <a:gd name="T3" fmla="*/ 433 h 569"/>
                <a:gd name="T4" fmla="*/ 354 w 538"/>
                <a:gd name="T5" fmla="*/ 334 h 569"/>
                <a:gd name="T6" fmla="*/ 281 w 538"/>
                <a:gd name="T7" fmla="*/ 197 h 569"/>
                <a:gd name="T8" fmla="*/ 232 w 538"/>
                <a:gd name="T9" fmla="*/ 111 h 569"/>
                <a:gd name="T10" fmla="*/ 208 w 538"/>
                <a:gd name="T11" fmla="*/ 23 h 569"/>
                <a:gd name="T12" fmla="*/ 196 w 538"/>
                <a:gd name="T13" fmla="*/ 0 h 569"/>
                <a:gd name="T14" fmla="*/ 0 w 538"/>
                <a:gd name="T15" fmla="*/ 0 h 569"/>
                <a:gd name="T16" fmla="*/ 0 w 538"/>
                <a:gd name="T17" fmla="*/ 73 h 569"/>
                <a:gd name="T18" fmla="*/ 0 w 538"/>
                <a:gd name="T19" fmla="*/ 135 h 569"/>
                <a:gd name="T20" fmla="*/ 0 w 538"/>
                <a:gd name="T21" fmla="*/ 197 h 569"/>
                <a:gd name="T22" fmla="*/ 37 w 538"/>
                <a:gd name="T23" fmla="*/ 246 h 569"/>
                <a:gd name="T24" fmla="*/ 110 w 538"/>
                <a:gd name="T25" fmla="*/ 284 h 569"/>
                <a:gd name="T26" fmla="*/ 232 w 538"/>
                <a:gd name="T27" fmla="*/ 346 h 569"/>
                <a:gd name="T28" fmla="*/ 330 w 538"/>
                <a:gd name="T29" fmla="*/ 409 h 569"/>
                <a:gd name="T30" fmla="*/ 417 w 538"/>
                <a:gd name="T31" fmla="*/ 495 h 569"/>
                <a:gd name="T32" fmla="*/ 527 w 538"/>
                <a:gd name="T33" fmla="*/ 569 h 569"/>
                <a:gd name="T34" fmla="*/ 527 w 538"/>
                <a:gd name="T35" fmla="*/ 569 h 569"/>
                <a:gd name="T36" fmla="*/ 538 w 538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8" h="569">
                  <a:moveTo>
                    <a:pt x="538" y="558"/>
                  </a:moveTo>
                  <a:lnTo>
                    <a:pt x="429" y="433"/>
                  </a:lnTo>
                  <a:lnTo>
                    <a:pt x="354" y="334"/>
                  </a:lnTo>
                  <a:lnTo>
                    <a:pt x="281" y="197"/>
                  </a:lnTo>
                  <a:lnTo>
                    <a:pt x="232" y="111"/>
                  </a:lnTo>
                  <a:lnTo>
                    <a:pt x="208" y="23"/>
                  </a:lnTo>
                  <a:lnTo>
                    <a:pt x="196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0" y="135"/>
                  </a:lnTo>
                  <a:lnTo>
                    <a:pt x="0" y="197"/>
                  </a:lnTo>
                  <a:lnTo>
                    <a:pt x="37" y="246"/>
                  </a:lnTo>
                  <a:lnTo>
                    <a:pt x="110" y="284"/>
                  </a:lnTo>
                  <a:lnTo>
                    <a:pt x="232" y="346"/>
                  </a:lnTo>
                  <a:lnTo>
                    <a:pt x="330" y="409"/>
                  </a:lnTo>
                  <a:lnTo>
                    <a:pt x="417" y="495"/>
                  </a:lnTo>
                  <a:lnTo>
                    <a:pt x="527" y="569"/>
                  </a:lnTo>
                  <a:lnTo>
                    <a:pt x="527" y="569"/>
                  </a:lnTo>
                  <a:lnTo>
                    <a:pt x="538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6" name="Freeform 243">
              <a:extLst>
                <a:ext uri="{FF2B5EF4-FFF2-40B4-BE49-F238E27FC236}">
                  <a16:creationId xmlns:a16="http://schemas.microsoft.com/office/drawing/2014/main" id="{BECF8A40-C6A9-48CE-862A-A98304372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22" y="127051"/>
              <a:ext cx="154075" cy="298233"/>
            </a:xfrm>
            <a:custGeom>
              <a:avLst/>
              <a:gdLst>
                <a:gd name="T0" fmla="*/ 183 w 282"/>
                <a:gd name="T1" fmla="*/ 558 h 558"/>
                <a:gd name="T2" fmla="*/ 37 w 282"/>
                <a:gd name="T3" fmla="*/ 323 h 558"/>
                <a:gd name="T4" fmla="*/ 0 w 282"/>
                <a:gd name="T5" fmla="*/ 210 h 558"/>
                <a:gd name="T6" fmla="*/ 0 w 282"/>
                <a:gd name="T7" fmla="*/ 99 h 558"/>
                <a:gd name="T8" fmla="*/ 49 w 282"/>
                <a:gd name="T9" fmla="*/ 25 h 558"/>
                <a:gd name="T10" fmla="*/ 134 w 282"/>
                <a:gd name="T11" fmla="*/ 0 h 558"/>
                <a:gd name="T12" fmla="*/ 207 w 282"/>
                <a:gd name="T13" fmla="*/ 25 h 558"/>
                <a:gd name="T14" fmla="*/ 256 w 282"/>
                <a:gd name="T15" fmla="*/ 74 h 558"/>
                <a:gd name="T16" fmla="*/ 282 w 282"/>
                <a:gd name="T17" fmla="*/ 137 h 558"/>
                <a:gd name="T18" fmla="*/ 195 w 282"/>
                <a:gd name="T19" fmla="*/ 124 h 558"/>
                <a:gd name="T20" fmla="*/ 122 w 282"/>
                <a:gd name="T21" fmla="*/ 174 h 558"/>
                <a:gd name="T22" fmla="*/ 98 w 282"/>
                <a:gd name="T23" fmla="*/ 236 h 558"/>
                <a:gd name="T24" fmla="*/ 134 w 282"/>
                <a:gd name="T25" fmla="*/ 384 h 558"/>
                <a:gd name="T26" fmla="*/ 110 w 282"/>
                <a:gd name="T27" fmla="*/ 373 h 558"/>
                <a:gd name="T28" fmla="*/ 183 w 282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558">
                  <a:moveTo>
                    <a:pt x="183" y="558"/>
                  </a:moveTo>
                  <a:lnTo>
                    <a:pt x="37" y="323"/>
                  </a:lnTo>
                  <a:lnTo>
                    <a:pt x="0" y="210"/>
                  </a:lnTo>
                  <a:lnTo>
                    <a:pt x="0" y="99"/>
                  </a:lnTo>
                  <a:lnTo>
                    <a:pt x="49" y="25"/>
                  </a:lnTo>
                  <a:lnTo>
                    <a:pt x="134" y="0"/>
                  </a:lnTo>
                  <a:lnTo>
                    <a:pt x="207" y="25"/>
                  </a:lnTo>
                  <a:lnTo>
                    <a:pt x="256" y="74"/>
                  </a:lnTo>
                  <a:lnTo>
                    <a:pt x="282" y="137"/>
                  </a:lnTo>
                  <a:lnTo>
                    <a:pt x="195" y="124"/>
                  </a:lnTo>
                  <a:lnTo>
                    <a:pt x="122" y="174"/>
                  </a:lnTo>
                  <a:lnTo>
                    <a:pt x="98" y="236"/>
                  </a:lnTo>
                  <a:lnTo>
                    <a:pt x="134" y="384"/>
                  </a:lnTo>
                  <a:lnTo>
                    <a:pt x="110" y="373"/>
                  </a:lnTo>
                  <a:lnTo>
                    <a:pt x="183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7" name="Freeform 244">
              <a:extLst>
                <a:ext uri="{FF2B5EF4-FFF2-40B4-BE49-F238E27FC236}">
                  <a16:creationId xmlns:a16="http://schemas.microsoft.com/office/drawing/2014/main" id="{6991C1D6-3685-4E3F-A9FC-2B4FFDAED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04" y="139832"/>
              <a:ext cx="169483" cy="283321"/>
            </a:xfrm>
            <a:custGeom>
              <a:avLst/>
              <a:gdLst>
                <a:gd name="T0" fmla="*/ 24 w 306"/>
                <a:gd name="T1" fmla="*/ 533 h 533"/>
                <a:gd name="T2" fmla="*/ 0 w 306"/>
                <a:gd name="T3" fmla="*/ 260 h 533"/>
                <a:gd name="T4" fmla="*/ 37 w 306"/>
                <a:gd name="T5" fmla="*/ 124 h 533"/>
                <a:gd name="T6" fmla="*/ 122 w 306"/>
                <a:gd name="T7" fmla="*/ 36 h 533"/>
                <a:gd name="T8" fmla="*/ 197 w 306"/>
                <a:gd name="T9" fmla="*/ 0 h 533"/>
                <a:gd name="T10" fmla="*/ 294 w 306"/>
                <a:gd name="T11" fmla="*/ 24 h 533"/>
                <a:gd name="T12" fmla="*/ 306 w 306"/>
                <a:gd name="T13" fmla="*/ 61 h 533"/>
                <a:gd name="T14" fmla="*/ 306 w 306"/>
                <a:gd name="T15" fmla="*/ 173 h 533"/>
                <a:gd name="T16" fmla="*/ 184 w 306"/>
                <a:gd name="T17" fmla="*/ 161 h 533"/>
                <a:gd name="T18" fmla="*/ 134 w 306"/>
                <a:gd name="T19" fmla="*/ 185 h 533"/>
                <a:gd name="T20" fmla="*/ 61 w 306"/>
                <a:gd name="T21" fmla="*/ 223 h 533"/>
                <a:gd name="T22" fmla="*/ 49 w 306"/>
                <a:gd name="T23" fmla="*/ 260 h 533"/>
                <a:gd name="T24" fmla="*/ 24 w 306"/>
                <a:gd name="T25" fmla="*/ 359 h 533"/>
                <a:gd name="T26" fmla="*/ 24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4" y="533"/>
                  </a:moveTo>
                  <a:lnTo>
                    <a:pt x="0" y="260"/>
                  </a:lnTo>
                  <a:lnTo>
                    <a:pt x="37" y="124"/>
                  </a:lnTo>
                  <a:lnTo>
                    <a:pt x="122" y="36"/>
                  </a:lnTo>
                  <a:lnTo>
                    <a:pt x="197" y="0"/>
                  </a:lnTo>
                  <a:lnTo>
                    <a:pt x="294" y="24"/>
                  </a:lnTo>
                  <a:lnTo>
                    <a:pt x="306" y="61"/>
                  </a:lnTo>
                  <a:lnTo>
                    <a:pt x="306" y="173"/>
                  </a:lnTo>
                  <a:lnTo>
                    <a:pt x="184" y="161"/>
                  </a:lnTo>
                  <a:lnTo>
                    <a:pt x="134" y="185"/>
                  </a:lnTo>
                  <a:lnTo>
                    <a:pt x="61" y="223"/>
                  </a:lnTo>
                  <a:lnTo>
                    <a:pt x="49" y="260"/>
                  </a:lnTo>
                  <a:lnTo>
                    <a:pt x="24" y="359"/>
                  </a:lnTo>
                  <a:lnTo>
                    <a:pt x="24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8" name="Freeform 245">
              <a:extLst>
                <a:ext uri="{FF2B5EF4-FFF2-40B4-BE49-F238E27FC236}">
                  <a16:creationId xmlns:a16="http://schemas.microsoft.com/office/drawing/2014/main" id="{533AC587-48A8-4D71-8216-CDF04F7A4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55" y="457237"/>
              <a:ext cx="213505" cy="198112"/>
            </a:xfrm>
            <a:custGeom>
              <a:avLst/>
              <a:gdLst>
                <a:gd name="T0" fmla="*/ 0 w 391"/>
                <a:gd name="T1" fmla="*/ 236 h 373"/>
                <a:gd name="T2" fmla="*/ 0 w 391"/>
                <a:gd name="T3" fmla="*/ 25 h 373"/>
                <a:gd name="T4" fmla="*/ 49 w 391"/>
                <a:gd name="T5" fmla="*/ 0 h 373"/>
                <a:gd name="T6" fmla="*/ 220 w 391"/>
                <a:gd name="T7" fmla="*/ 0 h 373"/>
                <a:gd name="T8" fmla="*/ 257 w 391"/>
                <a:gd name="T9" fmla="*/ 112 h 373"/>
                <a:gd name="T10" fmla="*/ 293 w 391"/>
                <a:gd name="T11" fmla="*/ 198 h 373"/>
                <a:gd name="T12" fmla="*/ 368 w 391"/>
                <a:gd name="T13" fmla="*/ 323 h 373"/>
                <a:gd name="T14" fmla="*/ 391 w 391"/>
                <a:gd name="T15" fmla="*/ 361 h 373"/>
                <a:gd name="T16" fmla="*/ 391 w 391"/>
                <a:gd name="T17" fmla="*/ 373 h 373"/>
                <a:gd name="T18" fmla="*/ 270 w 391"/>
                <a:gd name="T19" fmla="*/ 311 h 373"/>
                <a:gd name="T20" fmla="*/ 220 w 391"/>
                <a:gd name="T21" fmla="*/ 261 h 373"/>
                <a:gd name="T22" fmla="*/ 49 w 391"/>
                <a:gd name="T23" fmla="*/ 248 h 373"/>
                <a:gd name="T24" fmla="*/ 49 w 391"/>
                <a:gd name="T25" fmla="*/ 248 h 373"/>
                <a:gd name="T26" fmla="*/ 0 w 391"/>
                <a:gd name="T27" fmla="*/ 236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1" h="373">
                  <a:moveTo>
                    <a:pt x="0" y="236"/>
                  </a:moveTo>
                  <a:lnTo>
                    <a:pt x="0" y="25"/>
                  </a:lnTo>
                  <a:lnTo>
                    <a:pt x="49" y="0"/>
                  </a:lnTo>
                  <a:lnTo>
                    <a:pt x="220" y="0"/>
                  </a:lnTo>
                  <a:lnTo>
                    <a:pt x="257" y="112"/>
                  </a:lnTo>
                  <a:lnTo>
                    <a:pt x="293" y="198"/>
                  </a:lnTo>
                  <a:lnTo>
                    <a:pt x="368" y="323"/>
                  </a:lnTo>
                  <a:lnTo>
                    <a:pt x="391" y="361"/>
                  </a:lnTo>
                  <a:lnTo>
                    <a:pt x="391" y="373"/>
                  </a:lnTo>
                  <a:lnTo>
                    <a:pt x="270" y="311"/>
                  </a:lnTo>
                  <a:lnTo>
                    <a:pt x="220" y="261"/>
                  </a:lnTo>
                  <a:lnTo>
                    <a:pt x="49" y="248"/>
                  </a:lnTo>
                  <a:lnTo>
                    <a:pt x="49" y="248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9" name="Freeform 246">
              <a:extLst>
                <a:ext uri="{FF2B5EF4-FFF2-40B4-BE49-F238E27FC236}">
                  <a16:creationId xmlns:a16="http://schemas.microsoft.com/office/drawing/2014/main" id="{59428254-1520-4DCE-8932-5B6C181A8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0" y="391200"/>
              <a:ext cx="290542" cy="125684"/>
            </a:xfrm>
            <a:custGeom>
              <a:avLst/>
              <a:gdLst>
                <a:gd name="T0" fmla="*/ 159 w 526"/>
                <a:gd name="T1" fmla="*/ 237 h 237"/>
                <a:gd name="T2" fmla="*/ 73 w 526"/>
                <a:gd name="T3" fmla="*/ 212 h 237"/>
                <a:gd name="T4" fmla="*/ 49 w 526"/>
                <a:gd name="T5" fmla="*/ 187 h 237"/>
                <a:gd name="T6" fmla="*/ 0 w 526"/>
                <a:gd name="T7" fmla="*/ 162 h 237"/>
                <a:gd name="T8" fmla="*/ 25 w 526"/>
                <a:gd name="T9" fmla="*/ 100 h 237"/>
                <a:gd name="T10" fmla="*/ 49 w 526"/>
                <a:gd name="T11" fmla="*/ 38 h 237"/>
                <a:gd name="T12" fmla="*/ 122 w 526"/>
                <a:gd name="T13" fmla="*/ 0 h 237"/>
                <a:gd name="T14" fmla="*/ 195 w 526"/>
                <a:gd name="T15" fmla="*/ 0 h 237"/>
                <a:gd name="T16" fmla="*/ 343 w 526"/>
                <a:gd name="T17" fmla="*/ 63 h 237"/>
                <a:gd name="T18" fmla="*/ 526 w 526"/>
                <a:gd name="T19" fmla="*/ 199 h 237"/>
                <a:gd name="T20" fmla="*/ 355 w 526"/>
                <a:gd name="T21" fmla="*/ 112 h 237"/>
                <a:gd name="T22" fmla="*/ 232 w 526"/>
                <a:gd name="T23" fmla="*/ 88 h 237"/>
                <a:gd name="T24" fmla="*/ 147 w 526"/>
                <a:gd name="T25" fmla="*/ 124 h 237"/>
                <a:gd name="T26" fmla="*/ 147 w 526"/>
                <a:gd name="T27" fmla="*/ 174 h 237"/>
                <a:gd name="T28" fmla="*/ 159 w 526"/>
                <a:gd name="T29" fmla="*/ 174 h 237"/>
                <a:gd name="T30" fmla="*/ 159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159" y="237"/>
                  </a:moveTo>
                  <a:lnTo>
                    <a:pt x="73" y="212"/>
                  </a:lnTo>
                  <a:lnTo>
                    <a:pt x="49" y="187"/>
                  </a:lnTo>
                  <a:lnTo>
                    <a:pt x="0" y="162"/>
                  </a:lnTo>
                  <a:lnTo>
                    <a:pt x="25" y="100"/>
                  </a:lnTo>
                  <a:lnTo>
                    <a:pt x="49" y="38"/>
                  </a:lnTo>
                  <a:lnTo>
                    <a:pt x="122" y="0"/>
                  </a:lnTo>
                  <a:lnTo>
                    <a:pt x="195" y="0"/>
                  </a:lnTo>
                  <a:lnTo>
                    <a:pt x="343" y="63"/>
                  </a:lnTo>
                  <a:lnTo>
                    <a:pt x="526" y="199"/>
                  </a:lnTo>
                  <a:lnTo>
                    <a:pt x="355" y="112"/>
                  </a:lnTo>
                  <a:lnTo>
                    <a:pt x="232" y="88"/>
                  </a:lnTo>
                  <a:lnTo>
                    <a:pt x="147" y="124"/>
                  </a:lnTo>
                  <a:lnTo>
                    <a:pt x="147" y="174"/>
                  </a:lnTo>
                  <a:lnTo>
                    <a:pt x="159" y="174"/>
                  </a:lnTo>
                  <a:lnTo>
                    <a:pt x="159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0" name="Freeform 247">
              <a:extLst>
                <a:ext uri="{FF2B5EF4-FFF2-40B4-BE49-F238E27FC236}">
                  <a16:creationId xmlns:a16="http://schemas.microsoft.com/office/drawing/2014/main" id="{B31131FB-E358-4CFB-9C6C-26A25CD7C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542447"/>
              <a:ext cx="275135" cy="172549"/>
            </a:xfrm>
            <a:custGeom>
              <a:avLst/>
              <a:gdLst>
                <a:gd name="T0" fmla="*/ 502 w 502"/>
                <a:gd name="T1" fmla="*/ 25 h 322"/>
                <a:gd name="T2" fmla="*/ 417 w 502"/>
                <a:gd name="T3" fmla="*/ 12 h 322"/>
                <a:gd name="T4" fmla="*/ 306 w 502"/>
                <a:gd name="T5" fmla="*/ 0 h 322"/>
                <a:gd name="T6" fmla="*/ 171 w 502"/>
                <a:gd name="T7" fmla="*/ 0 h 322"/>
                <a:gd name="T8" fmla="*/ 61 w 502"/>
                <a:gd name="T9" fmla="*/ 62 h 322"/>
                <a:gd name="T10" fmla="*/ 12 w 502"/>
                <a:gd name="T11" fmla="*/ 124 h 322"/>
                <a:gd name="T12" fmla="*/ 0 w 502"/>
                <a:gd name="T13" fmla="*/ 211 h 322"/>
                <a:gd name="T14" fmla="*/ 12 w 502"/>
                <a:gd name="T15" fmla="*/ 286 h 322"/>
                <a:gd name="T16" fmla="*/ 74 w 502"/>
                <a:gd name="T17" fmla="*/ 322 h 322"/>
                <a:gd name="T18" fmla="*/ 159 w 502"/>
                <a:gd name="T19" fmla="*/ 322 h 322"/>
                <a:gd name="T20" fmla="*/ 159 w 502"/>
                <a:gd name="T21" fmla="*/ 211 h 322"/>
                <a:gd name="T22" fmla="*/ 171 w 502"/>
                <a:gd name="T23" fmla="*/ 124 h 322"/>
                <a:gd name="T24" fmla="*/ 220 w 502"/>
                <a:gd name="T25" fmla="*/ 87 h 322"/>
                <a:gd name="T26" fmla="*/ 281 w 502"/>
                <a:gd name="T27" fmla="*/ 50 h 322"/>
                <a:gd name="T28" fmla="*/ 354 w 502"/>
                <a:gd name="T29" fmla="*/ 36 h 322"/>
                <a:gd name="T30" fmla="*/ 354 w 502"/>
                <a:gd name="T31" fmla="*/ 36 h 322"/>
                <a:gd name="T32" fmla="*/ 502 w 502"/>
                <a:gd name="T33" fmla="*/ 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2">
                  <a:moveTo>
                    <a:pt x="502" y="25"/>
                  </a:moveTo>
                  <a:lnTo>
                    <a:pt x="417" y="12"/>
                  </a:lnTo>
                  <a:lnTo>
                    <a:pt x="306" y="0"/>
                  </a:lnTo>
                  <a:lnTo>
                    <a:pt x="171" y="0"/>
                  </a:lnTo>
                  <a:lnTo>
                    <a:pt x="61" y="62"/>
                  </a:lnTo>
                  <a:lnTo>
                    <a:pt x="12" y="124"/>
                  </a:lnTo>
                  <a:lnTo>
                    <a:pt x="0" y="211"/>
                  </a:lnTo>
                  <a:lnTo>
                    <a:pt x="12" y="286"/>
                  </a:lnTo>
                  <a:lnTo>
                    <a:pt x="74" y="322"/>
                  </a:lnTo>
                  <a:lnTo>
                    <a:pt x="159" y="322"/>
                  </a:lnTo>
                  <a:lnTo>
                    <a:pt x="159" y="211"/>
                  </a:lnTo>
                  <a:lnTo>
                    <a:pt x="171" y="124"/>
                  </a:lnTo>
                  <a:lnTo>
                    <a:pt x="220" y="87"/>
                  </a:lnTo>
                  <a:lnTo>
                    <a:pt x="281" y="50"/>
                  </a:lnTo>
                  <a:lnTo>
                    <a:pt x="354" y="36"/>
                  </a:lnTo>
                  <a:lnTo>
                    <a:pt x="354" y="36"/>
                  </a:lnTo>
                  <a:lnTo>
                    <a:pt x="502" y="2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9" name="Gruppe 148">
            <a:extLst>
              <a:ext uri="{FF2B5EF4-FFF2-40B4-BE49-F238E27FC236}">
                <a16:creationId xmlns:a16="http://schemas.microsoft.com/office/drawing/2014/main" id="{63646857-CE35-4F1B-96EE-AEA0CF067186}"/>
              </a:ext>
            </a:extLst>
          </p:cNvPr>
          <p:cNvGrpSpPr/>
          <p:nvPr/>
        </p:nvGrpSpPr>
        <p:grpSpPr>
          <a:xfrm>
            <a:off x="6984000" y="4341022"/>
            <a:ext cx="2129603" cy="2483637"/>
            <a:chOff x="6102123" y="3425825"/>
            <a:chExt cx="2839471" cy="3311516"/>
          </a:xfrm>
        </p:grpSpPr>
        <p:sp>
          <p:nvSpPr>
            <p:cNvPr id="80" name="Freeform 225">
              <a:extLst>
                <a:ext uri="{FF2B5EF4-FFF2-40B4-BE49-F238E27FC236}">
                  <a16:creationId xmlns:a16="http://schemas.microsoft.com/office/drawing/2014/main" id="{03D64727-2E11-4E25-8E86-E7753E768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271" y="3425825"/>
              <a:ext cx="585743" cy="2746375"/>
            </a:xfrm>
            <a:custGeom>
              <a:avLst/>
              <a:gdLst>
                <a:gd name="T0" fmla="*/ 322 w 1062"/>
                <a:gd name="T1" fmla="*/ 4874 h 5160"/>
                <a:gd name="T2" fmla="*/ 322 w 1062"/>
                <a:gd name="T3" fmla="*/ 4936 h 5160"/>
                <a:gd name="T4" fmla="*/ 408 w 1062"/>
                <a:gd name="T5" fmla="*/ 4986 h 5160"/>
                <a:gd name="T6" fmla="*/ 457 w 1062"/>
                <a:gd name="T7" fmla="*/ 5011 h 5160"/>
                <a:gd name="T8" fmla="*/ 568 w 1062"/>
                <a:gd name="T9" fmla="*/ 4998 h 5160"/>
                <a:gd name="T10" fmla="*/ 655 w 1062"/>
                <a:gd name="T11" fmla="*/ 4936 h 5160"/>
                <a:gd name="T12" fmla="*/ 740 w 1062"/>
                <a:gd name="T13" fmla="*/ 4850 h 5160"/>
                <a:gd name="T14" fmla="*/ 815 w 1062"/>
                <a:gd name="T15" fmla="*/ 4749 h 5160"/>
                <a:gd name="T16" fmla="*/ 877 w 1062"/>
                <a:gd name="T17" fmla="*/ 4650 h 5160"/>
                <a:gd name="T18" fmla="*/ 877 w 1062"/>
                <a:gd name="T19" fmla="*/ 4539 h 5160"/>
                <a:gd name="T20" fmla="*/ 889 w 1062"/>
                <a:gd name="T21" fmla="*/ 0 h 5160"/>
                <a:gd name="T22" fmla="*/ 1062 w 1062"/>
                <a:gd name="T23" fmla="*/ 0 h 5160"/>
                <a:gd name="T24" fmla="*/ 1049 w 1062"/>
                <a:gd name="T25" fmla="*/ 4453 h 5160"/>
                <a:gd name="T26" fmla="*/ 1012 w 1062"/>
                <a:gd name="T27" fmla="*/ 4737 h 5160"/>
                <a:gd name="T28" fmla="*/ 889 w 1062"/>
                <a:gd name="T29" fmla="*/ 4924 h 5160"/>
                <a:gd name="T30" fmla="*/ 791 w 1062"/>
                <a:gd name="T31" fmla="*/ 5047 h 5160"/>
                <a:gd name="T32" fmla="*/ 667 w 1062"/>
                <a:gd name="T33" fmla="*/ 5122 h 5160"/>
                <a:gd name="T34" fmla="*/ 482 w 1062"/>
                <a:gd name="T35" fmla="*/ 5160 h 5160"/>
                <a:gd name="T36" fmla="*/ 259 w 1062"/>
                <a:gd name="T37" fmla="*/ 5122 h 5160"/>
                <a:gd name="T38" fmla="*/ 87 w 1062"/>
                <a:gd name="T39" fmla="*/ 5011 h 5160"/>
                <a:gd name="T40" fmla="*/ 25 w 1062"/>
                <a:gd name="T41" fmla="*/ 4900 h 5160"/>
                <a:gd name="T42" fmla="*/ 0 w 1062"/>
                <a:gd name="T43" fmla="*/ 4763 h 5160"/>
                <a:gd name="T44" fmla="*/ 49 w 1062"/>
                <a:gd name="T45" fmla="*/ 4638 h 5160"/>
                <a:gd name="T46" fmla="*/ 148 w 1062"/>
                <a:gd name="T47" fmla="*/ 4564 h 5160"/>
                <a:gd name="T48" fmla="*/ 285 w 1062"/>
                <a:gd name="T49" fmla="*/ 4552 h 5160"/>
                <a:gd name="T50" fmla="*/ 396 w 1062"/>
                <a:gd name="T51" fmla="*/ 4576 h 5160"/>
                <a:gd name="T52" fmla="*/ 433 w 1062"/>
                <a:gd name="T53" fmla="*/ 4676 h 5160"/>
                <a:gd name="T54" fmla="*/ 433 w 1062"/>
                <a:gd name="T55" fmla="*/ 4775 h 5160"/>
                <a:gd name="T56" fmla="*/ 396 w 1062"/>
                <a:gd name="T57" fmla="*/ 4825 h 5160"/>
                <a:gd name="T58" fmla="*/ 309 w 1062"/>
                <a:gd name="T59" fmla="*/ 4874 h 5160"/>
                <a:gd name="T60" fmla="*/ 309 w 1062"/>
                <a:gd name="T61" fmla="*/ 4874 h 5160"/>
                <a:gd name="T62" fmla="*/ 322 w 1062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2" h="5160">
                  <a:moveTo>
                    <a:pt x="322" y="4874"/>
                  </a:moveTo>
                  <a:lnTo>
                    <a:pt x="322" y="4936"/>
                  </a:lnTo>
                  <a:lnTo>
                    <a:pt x="408" y="4986"/>
                  </a:lnTo>
                  <a:lnTo>
                    <a:pt x="457" y="5011"/>
                  </a:lnTo>
                  <a:lnTo>
                    <a:pt x="568" y="4998"/>
                  </a:lnTo>
                  <a:lnTo>
                    <a:pt x="655" y="4936"/>
                  </a:lnTo>
                  <a:lnTo>
                    <a:pt x="740" y="4850"/>
                  </a:lnTo>
                  <a:lnTo>
                    <a:pt x="815" y="4749"/>
                  </a:lnTo>
                  <a:lnTo>
                    <a:pt x="877" y="4650"/>
                  </a:lnTo>
                  <a:lnTo>
                    <a:pt x="877" y="4539"/>
                  </a:lnTo>
                  <a:lnTo>
                    <a:pt x="889" y="0"/>
                  </a:lnTo>
                  <a:lnTo>
                    <a:pt x="1062" y="0"/>
                  </a:lnTo>
                  <a:lnTo>
                    <a:pt x="1049" y="4453"/>
                  </a:lnTo>
                  <a:lnTo>
                    <a:pt x="1012" y="4737"/>
                  </a:lnTo>
                  <a:lnTo>
                    <a:pt x="889" y="4924"/>
                  </a:lnTo>
                  <a:lnTo>
                    <a:pt x="791" y="5047"/>
                  </a:lnTo>
                  <a:lnTo>
                    <a:pt x="667" y="5122"/>
                  </a:lnTo>
                  <a:lnTo>
                    <a:pt x="482" y="5160"/>
                  </a:lnTo>
                  <a:lnTo>
                    <a:pt x="259" y="5122"/>
                  </a:lnTo>
                  <a:lnTo>
                    <a:pt x="87" y="5011"/>
                  </a:lnTo>
                  <a:lnTo>
                    <a:pt x="25" y="4900"/>
                  </a:lnTo>
                  <a:lnTo>
                    <a:pt x="0" y="4763"/>
                  </a:lnTo>
                  <a:lnTo>
                    <a:pt x="49" y="4638"/>
                  </a:lnTo>
                  <a:lnTo>
                    <a:pt x="148" y="4564"/>
                  </a:lnTo>
                  <a:lnTo>
                    <a:pt x="285" y="4552"/>
                  </a:lnTo>
                  <a:lnTo>
                    <a:pt x="396" y="4576"/>
                  </a:lnTo>
                  <a:lnTo>
                    <a:pt x="433" y="4676"/>
                  </a:lnTo>
                  <a:lnTo>
                    <a:pt x="433" y="4775"/>
                  </a:lnTo>
                  <a:lnTo>
                    <a:pt x="396" y="4825"/>
                  </a:lnTo>
                  <a:lnTo>
                    <a:pt x="309" y="4874"/>
                  </a:lnTo>
                  <a:lnTo>
                    <a:pt x="309" y="4874"/>
                  </a:lnTo>
                  <a:lnTo>
                    <a:pt x="322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7" name="Freeform 229">
              <a:extLst>
                <a:ext uri="{FF2B5EF4-FFF2-40B4-BE49-F238E27FC236}">
                  <a16:creationId xmlns:a16="http://schemas.microsoft.com/office/drawing/2014/main" id="{A57C72EF-3C45-4AAF-BCE5-F78D3D940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123" y="6136775"/>
              <a:ext cx="2310218" cy="600566"/>
            </a:xfrm>
            <a:custGeom>
              <a:avLst/>
              <a:gdLst>
                <a:gd name="T0" fmla="*/ 0 w 4196"/>
                <a:gd name="T1" fmla="*/ 955 h 1128"/>
                <a:gd name="T2" fmla="*/ 3529 w 4196"/>
                <a:gd name="T3" fmla="*/ 929 h 1128"/>
                <a:gd name="T4" fmla="*/ 3739 w 4196"/>
                <a:gd name="T5" fmla="*/ 856 h 1128"/>
                <a:gd name="T6" fmla="*/ 3875 w 4196"/>
                <a:gd name="T7" fmla="*/ 744 h 1128"/>
                <a:gd name="T8" fmla="*/ 3924 w 4196"/>
                <a:gd name="T9" fmla="*/ 657 h 1128"/>
                <a:gd name="T10" fmla="*/ 3961 w 4196"/>
                <a:gd name="T11" fmla="*/ 570 h 1128"/>
                <a:gd name="T12" fmla="*/ 3974 w 4196"/>
                <a:gd name="T13" fmla="*/ 434 h 1128"/>
                <a:gd name="T14" fmla="*/ 3924 w 4196"/>
                <a:gd name="T15" fmla="*/ 335 h 1128"/>
                <a:gd name="T16" fmla="*/ 3875 w 4196"/>
                <a:gd name="T17" fmla="*/ 371 h 1128"/>
                <a:gd name="T18" fmla="*/ 3715 w 4196"/>
                <a:gd name="T19" fmla="*/ 422 h 1128"/>
                <a:gd name="T20" fmla="*/ 3591 w 4196"/>
                <a:gd name="T21" fmla="*/ 384 h 1128"/>
                <a:gd name="T22" fmla="*/ 3529 w 4196"/>
                <a:gd name="T23" fmla="*/ 273 h 1128"/>
                <a:gd name="T24" fmla="*/ 3566 w 4196"/>
                <a:gd name="T25" fmla="*/ 124 h 1128"/>
                <a:gd name="T26" fmla="*/ 3616 w 4196"/>
                <a:gd name="T27" fmla="*/ 61 h 1128"/>
                <a:gd name="T28" fmla="*/ 3690 w 4196"/>
                <a:gd name="T29" fmla="*/ 25 h 1128"/>
                <a:gd name="T30" fmla="*/ 3776 w 4196"/>
                <a:gd name="T31" fmla="*/ 0 h 1128"/>
                <a:gd name="T32" fmla="*/ 3899 w 4196"/>
                <a:gd name="T33" fmla="*/ 25 h 1128"/>
                <a:gd name="T34" fmla="*/ 3986 w 4196"/>
                <a:gd name="T35" fmla="*/ 75 h 1128"/>
                <a:gd name="T36" fmla="*/ 4097 w 4196"/>
                <a:gd name="T37" fmla="*/ 236 h 1128"/>
                <a:gd name="T38" fmla="*/ 4171 w 4196"/>
                <a:gd name="T39" fmla="*/ 297 h 1128"/>
                <a:gd name="T40" fmla="*/ 4196 w 4196"/>
                <a:gd name="T41" fmla="*/ 434 h 1128"/>
                <a:gd name="T42" fmla="*/ 4196 w 4196"/>
                <a:gd name="T43" fmla="*/ 595 h 1128"/>
                <a:gd name="T44" fmla="*/ 4073 w 4196"/>
                <a:gd name="T45" fmla="*/ 794 h 1128"/>
                <a:gd name="T46" fmla="*/ 3924 w 4196"/>
                <a:gd name="T47" fmla="*/ 942 h 1128"/>
                <a:gd name="T48" fmla="*/ 3801 w 4196"/>
                <a:gd name="T49" fmla="*/ 1017 h 1128"/>
                <a:gd name="T50" fmla="*/ 3677 w 4196"/>
                <a:gd name="T51" fmla="*/ 1066 h 1128"/>
                <a:gd name="T52" fmla="*/ 3566 w 4196"/>
                <a:gd name="T53" fmla="*/ 1092 h 1128"/>
                <a:gd name="T54" fmla="*/ 0 w 4196"/>
                <a:gd name="T55" fmla="*/ 1092 h 1128"/>
                <a:gd name="T56" fmla="*/ 0 w 4196"/>
                <a:gd name="T57" fmla="*/ 1128 h 1128"/>
                <a:gd name="T58" fmla="*/ 0 w 4196"/>
                <a:gd name="T59" fmla="*/ 955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6" h="1128">
                  <a:moveTo>
                    <a:pt x="0" y="955"/>
                  </a:moveTo>
                  <a:lnTo>
                    <a:pt x="3529" y="929"/>
                  </a:lnTo>
                  <a:lnTo>
                    <a:pt x="3739" y="856"/>
                  </a:lnTo>
                  <a:lnTo>
                    <a:pt x="3875" y="744"/>
                  </a:lnTo>
                  <a:lnTo>
                    <a:pt x="3924" y="657"/>
                  </a:lnTo>
                  <a:lnTo>
                    <a:pt x="3961" y="570"/>
                  </a:lnTo>
                  <a:lnTo>
                    <a:pt x="3974" y="434"/>
                  </a:lnTo>
                  <a:lnTo>
                    <a:pt x="3924" y="335"/>
                  </a:lnTo>
                  <a:lnTo>
                    <a:pt x="3875" y="371"/>
                  </a:lnTo>
                  <a:lnTo>
                    <a:pt x="3715" y="422"/>
                  </a:lnTo>
                  <a:lnTo>
                    <a:pt x="3591" y="384"/>
                  </a:lnTo>
                  <a:lnTo>
                    <a:pt x="3529" y="273"/>
                  </a:lnTo>
                  <a:lnTo>
                    <a:pt x="3566" y="124"/>
                  </a:lnTo>
                  <a:lnTo>
                    <a:pt x="3616" y="61"/>
                  </a:lnTo>
                  <a:lnTo>
                    <a:pt x="3690" y="25"/>
                  </a:lnTo>
                  <a:lnTo>
                    <a:pt x="3776" y="0"/>
                  </a:lnTo>
                  <a:lnTo>
                    <a:pt x="3899" y="25"/>
                  </a:lnTo>
                  <a:lnTo>
                    <a:pt x="3986" y="75"/>
                  </a:lnTo>
                  <a:lnTo>
                    <a:pt x="4097" y="236"/>
                  </a:lnTo>
                  <a:lnTo>
                    <a:pt x="4171" y="297"/>
                  </a:lnTo>
                  <a:lnTo>
                    <a:pt x="4196" y="434"/>
                  </a:lnTo>
                  <a:lnTo>
                    <a:pt x="4196" y="595"/>
                  </a:lnTo>
                  <a:lnTo>
                    <a:pt x="4073" y="794"/>
                  </a:lnTo>
                  <a:lnTo>
                    <a:pt x="3924" y="942"/>
                  </a:lnTo>
                  <a:lnTo>
                    <a:pt x="3801" y="1017"/>
                  </a:lnTo>
                  <a:lnTo>
                    <a:pt x="3677" y="1066"/>
                  </a:lnTo>
                  <a:lnTo>
                    <a:pt x="3566" y="1092"/>
                  </a:lnTo>
                  <a:lnTo>
                    <a:pt x="0" y="1092"/>
                  </a:lnTo>
                  <a:lnTo>
                    <a:pt x="0" y="1128"/>
                  </a:lnTo>
                  <a:lnTo>
                    <a:pt x="0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8" name="Freeform 250">
              <a:extLst>
                <a:ext uri="{FF2B5EF4-FFF2-40B4-BE49-F238E27FC236}">
                  <a16:creationId xmlns:a16="http://schemas.microsoft.com/office/drawing/2014/main" id="{E32A096D-56E2-480E-9416-F9C3B05EC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801" y="6394140"/>
              <a:ext cx="297568" cy="302329"/>
            </a:xfrm>
            <a:custGeom>
              <a:avLst/>
              <a:gdLst>
                <a:gd name="T0" fmla="*/ 0 w 543"/>
                <a:gd name="T1" fmla="*/ 11 h 569"/>
                <a:gd name="T2" fmla="*/ 110 w 543"/>
                <a:gd name="T3" fmla="*/ 136 h 569"/>
                <a:gd name="T4" fmla="*/ 185 w 543"/>
                <a:gd name="T5" fmla="*/ 235 h 569"/>
                <a:gd name="T6" fmla="*/ 259 w 543"/>
                <a:gd name="T7" fmla="*/ 371 h 569"/>
                <a:gd name="T8" fmla="*/ 308 w 543"/>
                <a:gd name="T9" fmla="*/ 458 h 569"/>
                <a:gd name="T10" fmla="*/ 332 w 543"/>
                <a:gd name="T11" fmla="*/ 546 h 569"/>
                <a:gd name="T12" fmla="*/ 345 w 543"/>
                <a:gd name="T13" fmla="*/ 569 h 569"/>
                <a:gd name="T14" fmla="*/ 543 w 543"/>
                <a:gd name="T15" fmla="*/ 569 h 569"/>
                <a:gd name="T16" fmla="*/ 543 w 543"/>
                <a:gd name="T17" fmla="*/ 496 h 569"/>
                <a:gd name="T18" fmla="*/ 543 w 543"/>
                <a:gd name="T19" fmla="*/ 434 h 569"/>
                <a:gd name="T20" fmla="*/ 543 w 543"/>
                <a:gd name="T21" fmla="*/ 371 h 569"/>
                <a:gd name="T22" fmla="*/ 506 w 543"/>
                <a:gd name="T23" fmla="*/ 323 h 569"/>
                <a:gd name="T24" fmla="*/ 431 w 543"/>
                <a:gd name="T25" fmla="*/ 285 h 569"/>
                <a:gd name="T26" fmla="*/ 308 w 543"/>
                <a:gd name="T27" fmla="*/ 222 h 569"/>
                <a:gd name="T28" fmla="*/ 209 w 543"/>
                <a:gd name="T29" fmla="*/ 160 h 569"/>
                <a:gd name="T30" fmla="*/ 122 w 543"/>
                <a:gd name="T31" fmla="*/ 73 h 569"/>
                <a:gd name="T32" fmla="*/ 11 w 543"/>
                <a:gd name="T33" fmla="*/ 0 h 569"/>
                <a:gd name="T34" fmla="*/ 11 w 543"/>
                <a:gd name="T35" fmla="*/ 0 h 569"/>
                <a:gd name="T36" fmla="*/ 0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0" y="11"/>
                  </a:moveTo>
                  <a:lnTo>
                    <a:pt x="110" y="136"/>
                  </a:lnTo>
                  <a:lnTo>
                    <a:pt x="185" y="235"/>
                  </a:lnTo>
                  <a:lnTo>
                    <a:pt x="259" y="371"/>
                  </a:lnTo>
                  <a:lnTo>
                    <a:pt x="308" y="458"/>
                  </a:lnTo>
                  <a:lnTo>
                    <a:pt x="332" y="546"/>
                  </a:lnTo>
                  <a:lnTo>
                    <a:pt x="345" y="569"/>
                  </a:lnTo>
                  <a:lnTo>
                    <a:pt x="543" y="569"/>
                  </a:lnTo>
                  <a:lnTo>
                    <a:pt x="543" y="496"/>
                  </a:lnTo>
                  <a:lnTo>
                    <a:pt x="543" y="434"/>
                  </a:lnTo>
                  <a:lnTo>
                    <a:pt x="543" y="371"/>
                  </a:lnTo>
                  <a:lnTo>
                    <a:pt x="506" y="323"/>
                  </a:lnTo>
                  <a:lnTo>
                    <a:pt x="431" y="285"/>
                  </a:lnTo>
                  <a:lnTo>
                    <a:pt x="308" y="222"/>
                  </a:lnTo>
                  <a:lnTo>
                    <a:pt x="209" y="160"/>
                  </a:lnTo>
                  <a:lnTo>
                    <a:pt x="122" y="7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9" name="Freeform 251">
              <a:extLst>
                <a:ext uri="{FF2B5EF4-FFF2-40B4-BE49-F238E27FC236}">
                  <a16:creationId xmlns:a16="http://schemas.microsoft.com/office/drawing/2014/main" id="{3AB1063D-DA8F-454D-8556-02856C97B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020" y="6421818"/>
              <a:ext cx="156499" cy="298071"/>
            </a:xfrm>
            <a:custGeom>
              <a:avLst/>
              <a:gdLst>
                <a:gd name="T0" fmla="*/ 97 w 283"/>
                <a:gd name="T1" fmla="*/ 0 h 558"/>
                <a:gd name="T2" fmla="*/ 246 w 283"/>
                <a:gd name="T3" fmla="*/ 235 h 558"/>
                <a:gd name="T4" fmla="*/ 283 w 283"/>
                <a:gd name="T5" fmla="*/ 348 h 558"/>
                <a:gd name="T6" fmla="*/ 283 w 283"/>
                <a:gd name="T7" fmla="*/ 459 h 558"/>
                <a:gd name="T8" fmla="*/ 234 w 283"/>
                <a:gd name="T9" fmla="*/ 533 h 558"/>
                <a:gd name="T10" fmla="*/ 147 w 283"/>
                <a:gd name="T11" fmla="*/ 558 h 558"/>
                <a:gd name="T12" fmla="*/ 74 w 283"/>
                <a:gd name="T13" fmla="*/ 533 h 558"/>
                <a:gd name="T14" fmla="*/ 24 w 283"/>
                <a:gd name="T15" fmla="*/ 484 h 558"/>
                <a:gd name="T16" fmla="*/ 0 w 283"/>
                <a:gd name="T17" fmla="*/ 421 h 558"/>
                <a:gd name="T18" fmla="*/ 85 w 283"/>
                <a:gd name="T19" fmla="*/ 434 h 558"/>
                <a:gd name="T20" fmla="*/ 160 w 283"/>
                <a:gd name="T21" fmla="*/ 384 h 558"/>
                <a:gd name="T22" fmla="*/ 184 w 283"/>
                <a:gd name="T23" fmla="*/ 322 h 558"/>
                <a:gd name="T24" fmla="*/ 147 w 283"/>
                <a:gd name="T25" fmla="*/ 174 h 558"/>
                <a:gd name="T26" fmla="*/ 172 w 283"/>
                <a:gd name="T27" fmla="*/ 185 h 558"/>
                <a:gd name="T28" fmla="*/ 97 w 283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558">
                  <a:moveTo>
                    <a:pt x="97" y="0"/>
                  </a:moveTo>
                  <a:lnTo>
                    <a:pt x="246" y="235"/>
                  </a:lnTo>
                  <a:lnTo>
                    <a:pt x="283" y="348"/>
                  </a:lnTo>
                  <a:lnTo>
                    <a:pt x="283" y="459"/>
                  </a:lnTo>
                  <a:lnTo>
                    <a:pt x="234" y="533"/>
                  </a:lnTo>
                  <a:lnTo>
                    <a:pt x="147" y="558"/>
                  </a:lnTo>
                  <a:lnTo>
                    <a:pt x="74" y="533"/>
                  </a:lnTo>
                  <a:lnTo>
                    <a:pt x="24" y="484"/>
                  </a:lnTo>
                  <a:lnTo>
                    <a:pt x="0" y="421"/>
                  </a:lnTo>
                  <a:lnTo>
                    <a:pt x="85" y="434"/>
                  </a:lnTo>
                  <a:lnTo>
                    <a:pt x="160" y="384"/>
                  </a:lnTo>
                  <a:lnTo>
                    <a:pt x="184" y="322"/>
                  </a:lnTo>
                  <a:lnTo>
                    <a:pt x="147" y="174"/>
                  </a:lnTo>
                  <a:lnTo>
                    <a:pt x="172" y="18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0" name="Freeform 252">
              <a:extLst>
                <a:ext uri="{FF2B5EF4-FFF2-40B4-BE49-F238E27FC236}">
                  <a16:creationId xmlns:a16="http://schemas.microsoft.com/office/drawing/2014/main" id="{5633A0C5-A686-438C-96A7-151FAB485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0866" y="6421818"/>
              <a:ext cx="169724" cy="285297"/>
            </a:xfrm>
            <a:custGeom>
              <a:avLst/>
              <a:gdLst>
                <a:gd name="T0" fmla="*/ 284 w 309"/>
                <a:gd name="T1" fmla="*/ 0 h 533"/>
                <a:gd name="T2" fmla="*/ 309 w 309"/>
                <a:gd name="T3" fmla="*/ 273 h 533"/>
                <a:gd name="T4" fmla="*/ 272 w 309"/>
                <a:gd name="T5" fmla="*/ 409 h 533"/>
                <a:gd name="T6" fmla="*/ 185 w 309"/>
                <a:gd name="T7" fmla="*/ 497 h 533"/>
                <a:gd name="T8" fmla="*/ 111 w 309"/>
                <a:gd name="T9" fmla="*/ 533 h 533"/>
                <a:gd name="T10" fmla="*/ 12 w 309"/>
                <a:gd name="T11" fmla="*/ 509 h 533"/>
                <a:gd name="T12" fmla="*/ 0 w 309"/>
                <a:gd name="T13" fmla="*/ 472 h 533"/>
                <a:gd name="T14" fmla="*/ 0 w 309"/>
                <a:gd name="T15" fmla="*/ 360 h 533"/>
                <a:gd name="T16" fmla="*/ 123 w 309"/>
                <a:gd name="T17" fmla="*/ 372 h 533"/>
                <a:gd name="T18" fmla="*/ 173 w 309"/>
                <a:gd name="T19" fmla="*/ 348 h 533"/>
                <a:gd name="T20" fmla="*/ 246 w 309"/>
                <a:gd name="T21" fmla="*/ 310 h 533"/>
                <a:gd name="T22" fmla="*/ 259 w 309"/>
                <a:gd name="T23" fmla="*/ 273 h 533"/>
                <a:gd name="T24" fmla="*/ 284 w 309"/>
                <a:gd name="T25" fmla="*/ 174 h 533"/>
                <a:gd name="T26" fmla="*/ 284 w 309"/>
                <a:gd name="T2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3">
                  <a:moveTo>
                    <a:pt x="284" y="0"/>
                  </a:moveTo>
                  <a:lnTo>
                    <a:pt x="309" y="273"/>
                  </a:lnTo>
                  <a:lnTo>
                    <a:pt x="272" y="409"/>
                  </a:lnTo>
                  <a:lnTo>
                    <a:pt x="185" y="497"/>
                  </a:lnTo>
                  <a:lnTo>
                    <a:pt x="111" y="533"/>
                  </a:lnTo>
                  <a:lnTo>
                    <a:pt x="12" y="509"/>
                  </a:lnTo>
                  <a:lnTo>
                    <a:pt x="0" y="472"/>
                  </a:lnTo>
                  <a:lnTo>
                    <a:pt x="0" y="360"/>
                  </a:lnTo>
                  <a:lnTo>
                    <a:pt x="123" y="372"/>
                  </a:lnTo>
                  <a:lnTo>
                    <a:pt x="173" y="348"/>
                  </a:lnTo>
                  <a:lnTo>
                    <a:pt x="246" y="310"/>
                  </a:lnTo>
                  <a:lnTo>
                    <a:pt x="259" y="273"/>
                  </a:lnTo>
                  <a:lnTo>
                    <a:pt x="284" y="174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1" name="Freeform 253">
              <a:extLst>
                <a:ext uri="{FF2B5EF4-FFF2-40B4-BE49-F238E27FC236}">
                  <a16:creationId xmlns:a16="http://schemas.microsoft.com/office/drawing/2014/main" id="{7959C355-DAA1-4E29-ADD2-FAB67C8BE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971" y="6191877"/>
              <a:ext cx="218217" cy="198004"/>
            </a:xfrm>
            <a:custGeom>
              <a:avLst/>
              <a:gdLst>
                <a:gd name="T0" fmla="*/ 396 w 396"/>
                <a:gd name="T1" fmla="*/ 137 h 372"/>
                <a:gd name="T2" fmla="*/ 396 w 396"/>
                <a:gd name="T3" fmla="*/ 348 h 372"/>
                <a:gd name="T4" fmla="*/ 345 w 396"/>
                <a:gd name="T5" fmla="*/ 372 h 372"/>
                <a:gd name="T6" fmla="*/ 173 w 396"/>
                <a:gd name="T7" fmla="*/ 372 h 372"/>
                <a:gd name="T8" fmla="*/ 135 w 396"/>
                <a:gd name="T9" fmla="*/ 261 h 372"/>
                <a:gd name="T10" fmla="*/ 99 w 396"/>
                <a:gd name="T11" fmla="*/ 175 h 372"/>
                <a:gd name="T12" fmla="*/ 24 w 396"/>
                <a:gd name="T13" fmla="*/ 50 h 372"/>
                <a:gd name="T14" fmla="*/ 0 w 396"/>
                <a:gd name="T15" fmla="*/ 12 h 372"/>
                <a:gd name="T16" fmla="*/ 0 w 396"/>
                <a:gd name="T17" fmla="*/ 0 h 372"/>
                <a:gd name="T18" fmla="*/ 123 w 396"/>
                <a:gd name="T19" fmla="*/ 62 h 372"/>
                <a:gd name="T20" fmla="*/ 173 w 396"/>
                <a:gd name="T21" fmla="*/ 112 h 372"/>
                <a:gd name="T22" fmla="*/ 345 w 396"/>
                <a:gd name="T23" fmla="*/ 125 h 372"/>
                <a:gd name="T24" fmla="*/ 345 w 396"/>
                <a:gd name="T25" fmla="*/ 125 h 372"/>
                <a:gd name="T26" fmla="*/ 396 w 396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" h="372">
                  <a:moveTo>
                    <a:pt x="396" y="137"/>
                  </a:moveTo>
                  <a:lnTo>
                    <a:pt x="396" y="348"/>
                  </a:lnTo>
                  <a:lnTo>
                    <a:pt x="345" y="372"/>
                  </a:lnTo>
                  <a:lnTo>
                    <a:pt x="173" y="372"/>
                  </a:lnTo>
                  <a:lnTo>
                    <a:pt x="135" y="261"/>
                  </a:lnTo>
                  <a:lnTo>
                    <a:pt x="99" y="175"/>
                  </a:lnTo>
                  <a:lnTo>
                    <a:pt x="24" y="5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3" y="62"/>
                  </a:lnTo>
                  <a:lnTo>
                    <a:pt x="173" y="112"/>
                  </a:lnTo>
                  <a:lnTo>
                    <a:pt x="345" y="125"/>
                  </a:lnTo>
                  <a:lnTo>
                    <a:pt x="345" y="125"/>
                  </a:lnTo>
                  <a:lnTo>
                    <a:pt x="396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2" name="Freeform 254">
              <a:extLst>
                <a:ext uri="{FF2B5EF4-FFF2-40B4-BE49-F238E27FC236}">
                  <a16:creationId xmlns:a16="http://schemas.microsoft.com/office/drawing/2014/main" id="{7FBF2287-DF54-415C-818F-01BC28134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8434" y="6330268"/>
              <a:ext cx="293160" cy="125616"/>
            </a:xfrm>
            <a:custGeom>
              <a:avLst/>
              <a:gdLst>
                <a:gd name="T0" fmla="*/ 370 w 531"/>
                <a:gd name="T1" fmla="*/ 0 h 237"/>
                <a:gd name="T2" fmla="*/ 458 w 531"/>
                <a:gd name="T3" fmla="*/ 25 h 237"/>
                <a:gd name="T4" fmla="*/ 481 w 531"/>
                <a:gd name="T5" fmla="*/ 50 h 237"/>
                <a:gd name="T6" fmla="*/ 531 w 531"/>
                <a:gd name="T7" fmla="*/ 75 h 237"/>
                <a:gd name="T8" fmla="*/ 507 w 531"/>
                <a:gd name="T9" fmla="*/ 137 h 237"/>
                <a:gd name="T10" fmla="*/ 481 w 531"/>
                <a:gd name="T11" fmla="*/ 199 h 237"/>
                <a:gd name="T12" fmla="*/ 408 w 531"/>
                <a:gd name="T13" fmla="*/ 237 h 237"/>
                <a:gd name="T14" fmla="*/ 333 w 531"/>
                <a:gd name="T15" fmla="*/ 237 h 237"/>
                <a:gd name="T16" fmla="*/ 185 w 531"/>
                <a:gd name="T17" fmla="*/ 174 h 237"/>
                <a:gd name="T18" fmla="*/ 0 w 531"/>
                <a:gd name="T19" fmla="*/ 38 h 237"/>
                <a:gd name="T20" fmla="*/ 173 w 531"/>
                <a:gd name="T21" fmla="*/ 125 h 237"/>
                <a:gd name="T22" fmla="*/ 296 w 531"/>
                <a:gd name="T23" fmla="*/ 149 h 237"/>
                <a:gd name="T24" fmla="*/ 383 w 531"/>
                <a:gd name="T25" fmla="*/ 112 h 237"/>
                <a:gd name="T26" fmla="*/ 383 w 531"/>
                <a:gd name="T27" fmla="*/ 62 h 237"/>
                <a:gd name="T28" fmla="*/ 370 w 531"/>
                <a:gd name="T29" fmla="*/ 62 h 237"/>
                <a:gd name="T30" fmla="*/ 370 w 531"/>
                <a:gd name="T3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7">
                  <a:moveTo>
                    <a:pt x="370" y="0"/>
                  </a:moveTo>
                  <a:lnTo>
                    <a:pt x="458" y="25"/>
                  </a:lnTo>
                  <a:lnTo>
                    <a:pt x="481" y="50"/>
                  </a:lnTo>
                  <a:lnTo>
                    <a:pt x="531" y="75"/>
                  </a:lnTo>
                  <a:lnTo>
                    <a:pt x="507" y="137"/>
                  </a:lnTo>
                  <a:lnTo>
                    <a:pt x="481" y="199"/>
                  </a:lnTo>
                  <a:lnTo>
                    <a:pt x="408" y="237"/>
                  </a:lnTo>
                  <a:lnTo>
                    <a:pt x="333" y="237"/>
                  </a:lnTo>
                  <a:lnTo>
                    <a:pt x="185" y="174"/>
                  </a:lnTo>
                  <a:lnTo>
                    <a:pt x="0" y="38"/>
                  </a:lnTo>
                  <a:lnTo>
                    <a:pt x="173" y="125"/>
                  </a:lnTo>
                  <a:lnTo>
                    <a:pt x="296" y="149"/>
                  </a:lnTo>
                  <a:lnTo>
                    <a:pt x="383" y="112"/>
                  </a:lnTo>
                  <a:lnTo>
                    <a:pt x="383" y="62"/>
                  </a:lnTo>
                  <a:lnTo>
                    <a:pt x="370" y="62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3" name="Freeform 255">
              <a:extLst>
                <a:ext uri="{FF2B5EF4-FFF2-40B4-BE49-F238E27FC236}">
                  <a16:creationId xmlns:a16="http://schemas.microsoft.com/office/drawing/2014/main" id="{FC123DC8-819C-4F3C-A4A4-6F5E3B4B4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639" y="6130134"/>
              <a:ext cx="277730" cy="172455"/>
            </a:xfrm>
            <a:custGeom>
              <a:avLst/>
              <a:gdLst>
                <a:gd name="T0" fmla="*/ 0 w 506"/>
                <a:gd name="T1" fmla="*/ 296 h 322"/>
                <a:gd name="T2" fmla="*/ 86 w 506"/>
                <a:gd name="T3" fmla="*/ 310 h 322"/>
                <a:gd name="T4" fmla="*/ 197 w 506"/>
                <a:gd name="T5" fmla="*/ 322 h 322"/>
                <a:gd name="T6" fmla="*/ 334 w 506"/>
                <a:gd name="T7" fmla="*/ 322 h 322"/>
                <a:gd name="T8" fmla="*/ 445 w 506"/>
                <a:gd name="T9" fmla="*/ 260 h 322"/>
                <a:gd name="T10" fmla="*/ 494 w 506"/>
                <a:gd name="T11" fmla="*/ 197 h 322"/>
                <a:gd name="T12" fmla="*/ 506 w 506"/>
                <a:gd name="T13" fmla="*/ 111 h 322"/>
                <a:gd name="T14" fmla="*/ 494 w 506"/>
                <a:gd name="T15" fmla="*/ 36 h 322"/>
                <a:gd name="T16" fmla="*/ 431 w 506"/>
                <a:gd name="T17" fmla="*/ 0 h 322"/>
                <a:gd name="T18" fmla="*/ 346 w 506"/>
                <a:gd name="T19" fmla="*/ 0 h 322"/>
                <a:gd name="T20" fmla="*/ 346 w 506"/>
                <a:gd name="T21" fmla="*/ 111 h 322"/>
                <a:gd name="T22" fmla="*/ 334 w 506"/>
                <a:gd name="T23" fmla="*/ 197 h 322"/>
                <a:gd name="T24" fmla="*/ 283 w 506"/>
                <a:gd name="T25" fmla="*/ 235 h 322"/>
                <a:gd name="T26" fmla="*/ 222 w 506"/>
                <a:gd name="T27" fmla="*/ 272 h 322"/>
                <a:gd name="T28" fmla="*/ 148 w 506"/>
                <a:gd name="T29" fmla="*/ 285 h 322"/>
                <a:gd name="T30" fmla="*/ 148 w 506"/>
                <a:gd name="T31" fmla="*/ 285 h 322"/>
                <a:gd name="T32" fmla="*/ 0 w 506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6" h="322">
                  <a:moveTo>
                    <a:pt x="0" y="296"/>
                  </a:moveTo>
                  <a:lnTo>
                    <a:pt x="86" y="310"/>
                  </a:lnTo>
                  <a:lnTo>
                    <a:pt x="197" y="322"/>
                  </a:lnTo>
                  <a:lnTo>
                    <a:pt x="334" y="322"/>
                  </a:lnTo>
                  <a:lnTo>
                    <a:pt x="445" y="260"/>
                  </a:lnTo>
                  <a:lnTo>
                    <a:pt x="494" y="197"/>
                  </a:lnTo>
                  <a:lnTo>
                    <a:pt x="506" y="111"/>
                  </a:lnTo>
                  <a:lnTo>
                    <a:pt x="494" y="36"/>
                  </a:lnTo>
                  <a:lnTo>
                    <a:pt x="431" y="0"/>
                  </a:lnTo>
                  <a:lnTo>
                    <a:pt x="346" y="0"/>
                  </a:lnTo>
                  <a:lnTo>
                    <a:pt x="346" y="111"/>
                  </a:lnTo>
                  <a:lnTo>
                    <a:pt x="334" y="197"/>
                  </a:lnTo>
                  <a:lnTo>
                    <a:pt x="283" y="235"/>
                  </a:lnTo>
                  <a:lnTo>
                    <a:pt x="222" y="272"/>
                  </a:lnTo>
                  <a:lnTo>
                    <a:pt x="148" y="285"/>
                  </a:lnTo>
                  <a:lnTo>
                    <a:pt x="148" y="285"/>
                  </a:lnTo>
                  <a:lnTo>
                    <a:pt x="0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sp>
        <p:nvSpPr>
          <p:cNvPr id="161" name="Rektangel 160">
            <a:extLst>
              <a:ext uri="{FF2B5EF4-FFF2-40B4-BE49-F238E27FC236}">
                <a16:creationId xmlns:a16="http://schemas.microsoft.com/office/drawing/2014/main" id="{494AFC46-1625-4048-8394-75FF2760B5B7}"/>
              </a:ext>
            </a:extLst>
          </p:cNvPr>
          <p:cNvSpPr/>
          <p:nvPr/>
        </p:nvSpPr>
        <p:spPr>
          <a:xfrm>
            <a:off x="2132999" y="58381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162" name="Rektangel 161">
            <a:extLst>
              <a:ext uri="{FF2B5EF4-FFF2-40B4-BE49-F238E27FC236}">
                <a16:creationId xmlns:a16="http://schemas.microsoft.com/office/drawing/2014/main" id="{03065F00-B545-4F67-945F-6EA6FBFCD3F1}"/>
              </a:ext>
            </a:extLst>
          </p:cNvPr>
          <p:cNvSpPr/>
          <p:nvPr/>
        </p:nvSpPr>
        <p:spPr>
          <a:xfrm>
            <a:off x="2133000" y="6755853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62426F3E-DAF2-4A1C-9251-0D61373C17B1}"/>
              </a:ext>
            </a:extLst>
          </p:cNvPr>
          <p:cNvSpPr/>
          <p:nvPr/>
        </p:nvSpPr>
        <p:spPr>
          <a:xfrm>
            <a:off x="756000" y="78631"/>
            <a:ext cx="6415859" cy="684803"/>
          </a:xfrm>
          <a:prstGeom prst="rect">
            <a:avLst/>
          </a:prstGeom>
          <a:noFill/>
          <a:effectLst>
            <a:outerShdw blurRad="50800" dist="50800" dir="2400000" algn="l" rotWithShape="0">
              <a:schemeClr val="tx1">
                <a:alpha val="70000"/>
              </a:schemeClr>
            </a:outerShdw>
          </a:effectLst>
        </p:spPr>
        <p:txBody>
          <a:bodyPr wrap="none" lIns="68580" tIns="34290" rIns="68580" bIns="34290">
            <a:spAutoFit/>
          </a:bodyPr>
          <a:lstStyle/>
          <a:p>
            <a:r>
              <a:rPr lang="da-DK" sz="4000" b="1" dirty="0">
                <a:ln w="0"/>
                <a:solidFill>
                  <a:srgbClr val="00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2010 Antvorskov Kaserne</a:t>
            </a:r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C196ACFC-A001-4987-9CFE-39C5C58B46A7}"/>
              </a:ext>
            </a:extLst>
          </p:cNvPr>
          <p:cNvSpPr/>
          <p:nvPr/>
        </p:nvSpPr>
        <p:spPr>
          <a:xfrm rot="5400000">
            <a:off x="-846900" y="33993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41B773AE-390C-40A2-B672-E32AA3C9890F}"/>
              </a:ext>
            </a:extLst>
          </p:cNvPr>
          <p:cNvSpPr/>
          <p:nvPr/>
        </p:nvSpPr>
        <p:spPr>
          <a:xfrm rot="5400000">
            <a:off x="8154000" y="33840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</p:spTree>
    <p:extLst>
      <p:ext uri="{BB962C8B-B14F-4D97-AF65-F5344CB8AC3E}">
        <p14:creationId xmlns:p14="http://schemas.microsoft.com/office/powerpoint/2010/main" val="2317196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ruppe 149">
            <a:extLst>
              <a:ext uri="{FF2B5EF4-FFF2-40B4-BE49-F238E27FC236}">
                <a16:creationId xmlns:a16="http://schemas.microsoft.com/office/drawing/2014/main" id="{0FE74A0C-C434-44F6-9042-51ED5D4EFE25}"/>
              </a:ext>
            </a:extLst>
          </p:cNvPr>
          <p:cNvGrpSpPr/>
          <p:nvPr/>
        </p:nvGrpSpPr>
        <p:grpSpPr>
          <a:xfrm>
            <a:off x="32400" y="4349356"/>
            <a:ext cx="2132182" cy="2480072"/>
            <a:chOff x="3257278" y="3436938"/>
            <a:chExt cx="2842909" cy="3306762"/>
          </a:xfrm>
        </p:grpSpPr>
        <p:sp>
          <p:nvSpPr>
            <p:cNvPr id="103" name="Freeform 194">
              <a:extLst>
                <a:ext uri="{FF2B5EF4-FFF2-40B4-BE49-F238E27FC236}">
                  <a16:creationId xmlns:a16="http://schemas.microsoft.com/office/drawing/2014/main" id="{7288EC11-4839-478C-B0D0-C55C6C77F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700" y="6407198"/>
              <a:ext cx="299635" cy="302493"/>
            </a:xfrm>
            <a:custGeom>
              <a:avLst/>
              <a:gdLst>
                <a:gd name="T0" fmla="*/ 543 w 543"/>
                <a:gd name="T1" fmla="*/ 11 h 569"/>
                <a:gd name="T2" fmla="*/ 433 w 543"/>
                <a:gd name="T3" fmla="*/ 135 h 569"/>
                <a:gd name="T4" fmla="*/ 358 w 543"/>
                <a:gd name="T5" fmla="*/ 234 h 569"/>
                <a:gd name="T6" fmla="*/ 284 w 543"/>
                <a:gd name="T7" fmla="*/ 371 h 569"/>
                <a:gd name="T8" fmla="*/ 235 w 543"/>
                <a:gd name="T9" fmla="*/ 458 h 569"/>
                <a:gd name="T10" fmla="*/ 210 w 543"/>
                <a:gd name="T11" fmla="*/ 545 h 569"/>
                <a:gd name="T12" fmla="*/ 197 w 543"/>
                <a:gd name="T13" fmla="*/ 569 h 569"/>
                <a:gd name="T14" fmla="*/ 0 w 543"/>
                <a:gd name="T15" fmla="*/ 569 h 569"/>
                <a:gd name="T16" fmla="*/ 0 w 543"/>
                <a:gd name="T17" fmla="*/ 495 h 569"/>
                <a:gd name="T18" fmla="*/ 0 w 543"/>
                <a:gd name="T19" fmla="*/ 433 h 569"/>
                <a:gd name="T20" fmla="*/ 0 w 543"/>
                <a:gd name="T21" fmla="*/ 371 h 569"/>
                <a:gd name="T22" fmla="*/ 37 w 543"/>
                <a:gd name="T23" fmla="*/ 322 h 569"/>
                <a:gd name="T24" fmla="*/ 112 w 543"/>
                <a:gd name="T25" fmla="*/ 284 h 569"/>
                <a:gd name="T26" fmla="*/ 235 w 543"/>
                <a:gd name="T27" fmla="*/ 222 h 569"/>
                <a:gd name="T28" fmla="*/ 334 w 543"/>
                <a:gd name="T29" fmla="*/ 160 h 569"/>
                <a:gd name="T30" fmla="*/ 420 w 543"/>
                <a:gd name="T31" fmla="*/ 73 h 569"/>
                <a:gd name="T32" fmla="*/ 532 w 543"/>
                <a:gd name="T33" fmla="*/ 0 h 569"/>
                <a:gd name="T34" fmla="*/ 532 w 543"/>
                <a:gd name="T35" fmla="*/ 0 h 569"/>
                <a:gd name="T36" fmla="*/ 543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543" y="11"/>
                  </a:moveTo>
                  <a:lnTo>
                    <a:pt x="433" y="135"/>
                  </a:lnTo>
                  <a:lnTo>
                    <a:pt x="358" y="234"/>
                  </a:lnTo>
                  <a:lnTo>
                    <a:pt x="284" y="371"/>
                  </a:lnTo>
                  <a:lnTo>
                    <a:pt x="235" y="458"/>
                  </a:lnTo>
                  <a:lnTo>
                    <a:pt x="210" y="545"/>
                  </a:lnTo>
                  <a:lnTo>
                    <a:pt x="197" y="569"/>
                  </a:lnTo>
                  <a:lnTo>
                    <a:pt x="0" y="569"/>
                  </a:lnTo>
                  <a:lnTo>
                    <a:pt x="0" y="495"/>
                  </a:lnTo>
                  <a:lnTo>
                    <a:pt x="0" y="433"/>
                  </a:lnTo>
                  <a:lnTo>
                    <a:pt x="0" y="371"/>
                  </a:lnTo>
                  <a:lnTo>
                    <a:pt x="37" y="322"/>
                  </a:lnTo>
                  <a:lnTo>
                    <a:pt x="112" y="284"/>
                  </a:lnTo>
                  <a:lnTo>
                    <a:pt x="235" y="222"/>
                  </a:lnTo>
                  <a:lnTo>
                    <a:pt x="334" y="160"/>
                  </a:lnTo>
                  <a:lnTo>
                    <a:pt x="420" y="73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43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4" name="Freeform 195">
              <a:extLst>
                <a:ext uri="{FF2B5EF4-FFF2-40B4-BE49-F238E27FC236}">
                  <a16:creationId xmlns:a16="http://schemas.microsoft.com/office/drawing/2014/main" id="{47E9999C-9AAB-4FD6-9377-0CCC4CDB5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646" y="6432760"/>
              <a:ext cx="156427" cy="298233"/>
            </a:xfrm>
            <a:custGeom>
              <a:avLst/>
              <a:gdLst>
                <a:gd name="T0" fmla="*/ 186 w 284"/>
                <a:gd name="T1" fmla="*/ 0 h 558"/>
                <a:gd name="T2" fmla="*/ 37 w 284"/>
                <a:gd name="T3" fmla="*/ 236 h 558"/>
                <a:gd name="T4" fmla="*/ 0 w 284"/>
                <a:gd name="T5" fmla="*/ 348 h 558"/>
                <a:gd name="T6" fmla="*/ 0 w 284"/>
                <a:gd name="T7" fmla="*/ 460 h 558"/>
                <a:gd name="T8" fmla="*/ 49 w 284"/>
                <a:gd name="T9" fmla="*/ 534 h 558"/>
                <a:gd name="T10" fmla="*/ 136 w 284"/>
                <a:gd name="T11" fmla="*/ 558 h 558"/>
                <a:gd name="T12" fmla="*/ 209 w 284"/>
                <a:gd name="T13" fmla="*/ 534 h 558"/>
                <a:gd name="T14" fmla="*/ 259 w 284"/>
                <a:gd name="T15" fmla="*/ 485 h 558"/>
                <a:gd name="T16" fmla="*/ 284 w 284"/>
                <a:gd name="T17" fmla="*/ 422 h 558"/>
                <a:gd name="T18" fmla="*/ 198 w 284"/>
                <a:gd name="T19" fmla="*/ 435 h 558"/>
                <a:gd name="T20" fmla="*/ 124 w 284"/>
                <a:gd name="T21" fmla="*/ 385 h 558"/>
                <a:gd name="T22" fmla="*/ 99 w 284"/>
                <a:gd name="T23" fmla="*/ 323 h 558"/>
                <a:gd name="T24" fmla="*/ 136 w 284"/>
                <a:gd name="T25" fmla="*/ 175 h 558"/>
                <a:gd name="T26" fmla="*/ 112 w 284"/>
                <a:gd name="T27" fmla="*/ 186 h 558"/>
                <a:gd name="T28" fmla="*/ 186 w 284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4" h="558">
                  <a:moveTo>
                    <a:pt x="186" y="0"/>
                  </a:moveTo>
                  <a:lnTo>
                    <a:pt x="37" y="236"/>
                  </a:lnTo>
                  <a:lnTo>
                    <a:pt x="0" y="348"/>
                  </a:lnTo>
                  <a:lnTo>
                    <a:pt x="0" y="460"/>
                  </a:lnTo>
                  <a:lnTo>
                    <a:pt x="49" y="534"/>
                  </a:lnTo>
                  <a:lnTo>
                    <a:pt x="136" y="558"/>
                  </a:lnTo>
                  <a:lnTo>
                    <a:pt x="209" y="534"/>
                  </a:lnTo>
                  <a:lnTo>
                    <a:pt x="259" y="485"/>
                  </a:lnTo>
                  <a:lnTo>
                    <a:pt x="284" y="422"/>
                  </a:lnTo>
                  <a:lnTo>
                    <a:pt x="198" y="435"/>
                  </a:lnTo>
                  <a:lnTo>
                    <a:pt x="124" y="385"/>
                  </a:lnTo>
                  <a:lnTo>
                    <a:pt x="99" y="323"/>
                  </a:lnTo>
                  <a:lnTo>
                    <a:pt x="136" y="175"/>
                  </a:lnTo>
                  <a:lnTo>
                    <a:pt x="112" y="1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5" name="Freeform 196">
              <a:extLst>
                <a:ext uri="{FF2B5EF4-FFF2-40B4-BE49-F238E27FC236}">
                  <a16:creationId xmlns:a16="http://schemas.microsoft.com/office/drawing/2014/main" id="{4FE6CC46-C769-453A-9760-B6D004727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0293" y="6432760"/>
              <a:ext cx="169646" cy="283321"/>
            </a:xfrm>
            <a:custGeom>
              <a:avLst/>
              <a:gdLst>
                <a:gd name="T0" fmla="*/ 25 w 309"/>
                <a:gd name="T1" fmla="*/ 0 h 534"/>
                <a:gd name="T2" fmla="*/ 0 w 309"/>
                <a:gd name="T3" fmla="*/ 274 h 534"/>
                <a:gd name="T4" fmla="*/ 37 w 309"/>
                <a:gd name="T5" fmla="*/ 409 h 534"/>
                <a:gd name="T6" fmla="*/ 124 w 309"/>
                <a:gd name="T7" fmla="*/ 497 h 534"/>
                <a:gd name="T8" fmla="*/ 198 w 309"/>
                <a:gd name="T9" fmla="*/ 534 h 534"/>
                <a:gd name="T10" fmla="*/ 297 w 309"/>
                <a:gd name="T11" fmla="*/ 509 h 534"/>
                <a:gd name="T12" fmla="*/ 309 w 309"/>
                <a:gd name="T13" fmla="*/ 473 h 534"/>
                <a:gd name="T14" fmla="*/ 309 w 309"/>
                <a:gd name="T15" fmla="*/ 360 h 534"/>
                <a:gd name="T16" fmla="*/ 186 w 309"/>
                <a:gd name="T17" fmla="*/ 373 h 534"/>
                <a:gd name="T18" fmla="*/ 136 w 309"/>
                <a:gd name="T19" fmla="*/ 348 h 534"/>
                <a:gd name="T20" fmla="*/ 63 w 309"/>
                <a:gd name="T21" fmla="*/ 310 h 534"/>
                <a:gd name="T22" fmla="*/ 50 w 309"/>
                <a:gd name="T23" fmla="*/ 274 h 534"/>
                <a:gd name="T24" fmla="*/ 25 w 309"/>
                <a:gd name="T25" fmla="*/ 175 h 534"/>
                <a:gd name="T26" fmla="*/ 25 w 309"/>
                <a:gd name="T2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4">
                  <a:moveTo>
                    <a:pt x="25" y="0"/>
                  </a:moveTo>
                  <a:lnTo>
                    <a:pt x="0" y="274"/>
                  </a:lnTo>
                  <a:lnTo>
                    <a:pt x="37" y="409"/>
                  </a:lnTo>
                  <a:lnTo>
                    <a:pt x="124" y="497"/>
                  </a:lnTo>
                  <a:lnTo>
                    <a:pt x="198" y="534"/>
                  </a:lnTo>
                  <a:lnTo>
                    <a:pt x="297" y="509"/>
                  </a:lnTo>
                  <a:lnTo>
                    <a:pt x="309" y="473"/>
                  </a:lnTo>
                  <a:lnTo>
                    <a:pt x="309" y="360"/>
                  </a:lnTo>
                  <a:lnTo>
                    <a:pt x="186" y="373"/>
                  </a:lnTo>
                  <a:lnTo>
                    <a:pt x="136" y="348"/>
                  </a:lnTo>
                  <a:lnTo>
                    <a:pt x="63" y="310"/>
                  </a:lnTo>
                  <a:lnTo>
                    <a:pt x="50" y="274"/>
                  </a:lnTo>
                  <a:lnTo>
                    <a:pt x="25" y="17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6" name="Freeform 197">
              <a:extLst>
                <a:ext uri="{FF2B5EF4-FFF2-40B4-BE49-F238E27FC236}">
                  <a16:creationId xmlns:a16="http://schemas.microsoft.com/office/drawing/2014/main" id="{53190DC8-1EC4-4924-BB4F-71A617E0D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6202695"/>
              <a:ext cx="218117" cy="198112"/>
            </a:xfrm>
            <a:custGeom>
              <a:avLst/>
              <a:gdLst>
                <a:gd name="T0" fmla="*/ 0 w 395"/>
                <a:gd name="T1" fmla="*/ 137 h 372"/>
                <a:gd name="T2" fmla="*/ 0 w 395"/>
                <a:gd name="T3" fmla="*/ 348 h 372"/>
                <a:gd name="T4" fmla="*/ 50 w 395"/>
                <a:gd name="T5" fmla="*/ 372 h 372"/>
                <a:gd name="T6" fmla="*/ 222 w 395"/>
                <a:gd name="T7" fmla="*/ 372 h 372"/>
                <a:gd name="T8" fmla="*/ 260 w 395"/>
                <a:gd name="T9" fmla="*/ 261 h 372"/>
                <a:gd name="T10" fmla="*/ 296 w 395"/>
                <a:gd name="T11" fmla="*/ 174 h 372"/>
                <a:gd name="T12" fmla="*/ 371 w 395"/>
                <a:gd name="T13" fmla="*/ 50 h 372"/>
                <a:gd name="T14" fmla="*/ 395 w 395"/>
                <a:gd name="T15" fmla="*/ 12 h 372"/>
                <a:gd name="T16" fmla="*/ 395 w 395"/>
                <a:gd name="T17" fmla="*/ 0 h 372"/>
                <a:gd name="T18" fmla="*/ 272 w 395"/>
                <a:gd name="T19" fmla="*/ 62 h 372"/>
                <a:gd name="T20" fmla="*/ 222 w 395"/>
                <a:gd name="T21" fmla="*/ 112 h 372"/>
                <a:gd name="T22" fmla="*/ 50 w 395"/>
                <a:gd name="T23" fmla="*/ 124 h 372"/>
                <a:gd name="T24" fmla="*/ 50 w 395"/>
                <a:gd name="T25" fmla="*/ 124 h 372"/>
                <a:gd name="T26" fmla="*/ 0 w 395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5" h="372">
                  <a:moveTo>
                    <a:pt x="0" y="137"/>
                  </a:moveTo>
                  <a:lnTo>
                    <a:pt x="0" y="348"/>
                  </a:lnTo>
                  <a:lnTo>
                    <a:pt x="50" y="372"/>
                  </a:lnTo>
                  <a:lnTo>
                    <a:pt x="222" y="372"/>
                  </a:lnTo>
                  <a:lnTo>
                    <a:pt x="260" y="261"/>
                  </a:lnTo>
                  <a:lnTo>
                    <a:pt x="296" y="174"/>
                  </a:lnTo>
                  <a:lnTo>
                    <a:pt x="371" y="50"/>
                  </a:lnTo>
                  <a:lnTo>
                    <a:pt x="395" y="12"/>
                  </a:lnTo>
                  <a:lnTo>
                    <a:pt x="395" y="0"/>
                  </a:lnTo>
                  <a:lnTo>
                    <a:pt x="272" y="62"/>
                  </a:lnTo>
                  <a:lnTo>
                    <a:pt x="222" y="112"/>
                  </a:lnTo>
                  <a:lnTo>
                    <a:pt x="50" y="124"/>
                  </a:lnTo>
                  <a:lnTo>
                    <a:pt x="50" y="124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7" name="Freeform 198">
              <a:extLst>
                <a:ext uri="{FF2B5EF4-FFF2-40B4-BE49-F238E27FC236}">
                  <a16:creationId xmlns:a16="http://schemas.microsoft.com/office/drawing/2014/main" id="{EE1F94B3-E702-4236-8FD8-101697476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278" y="6343291"/>
              <a:ext cx="293026" cy="125684"/>
            </a:xfrm>
            <a:custGeom>
              <a:avLst/>
              <a:gdLst>
                <a:gd name="T0" fmla="*/ 161 w 531"/>
                <a:gd name="T1" fmla="*/ 0 h 236"/>
                <a:gd name="T2" fmla="*/ 73 w 531"/>
                <a:gd name="T3" fmla="*/ 24 h 236"/>
                <a:gd name="T4" fmla="*/ 50 w 531"/>
                <a:gd name="T5" fmla="*/ 50 h 236"/>
                <a:gd name="T6" fmla="*/ 0 w 531"/>
                <a:gd name="T7" fmla="*/ 74 h 236"/>
                <a:gd name="T8" fmla="*/ 24 w 531"/>
                <a:gd name="T9" fmla="*/ 136 h 236"/>
                <a:gd name="T10" fmla="*/ 50 w 531"/>
                <a:gd name="T11" fmla="*/ 199 h 236"/>
                <a:gd name="T12" fmla="*/ 123 w 531"/>
                <a:gd name="T13" fmla="*/ 236 h 236"/>
                <a:gd name="T14" fmla="*/ 197 w 531"/>
                <a:gd name="T15" fmla="*/ 236 h 236"/>
                <a:gd name="T16" fmla="*/ 345 w 531"/>
                <a:gd name="T17" fmla="*/ 173 h 236"/>
                <a:gd name="T18" fmla="*/ 531 w 531"/>
                <a:gd name="T19" fmla="*/ 37 h 236"/>
                <a:gd name="T20" fmla="*/ 357 w 531"/>
                <a:gd name="T21" fmla="*/ 124 h 236"/>
                <a:gd name="T22" fmla="*/ 234 w 531"/>
                <a:gd name="T23" fmla="*/ 149 h 236"/>
                <a:gd name="T24" fmla="*/ 147 w 531"/>
                <a:gd name="T25" fmla="*/ 112 h 236"/>
                <a:gd name="T26" fmla="*/ 147 w 531"/>
                <a:gd name="T27" fmla="*/ 62 h 236"/>
                <a:gd name="T28" fmla="*/ 161 w 531"/>
                <a:gd name="T29" fmla="*/ 62 h 236"/>
                <a:gd name="T30" fmla="*/ 161 w 531"/>
                <a:gd name="T31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6">
                  <a:moveTo>
                    <a:pt x="161" y="0"/>
                  </a:moveTo>
                  <a:lnTo>
                    <a:pt x="73" y="24"/>
                  </a:lnTo>
                  <a:lnTo>
                    <a:pt x="50" y="50"/>
                  </a:lnTo>
                  <a:lnTo>
                    <a:pt x="0" y="74"/>
                  </a:lnTo>
                  <a:lnTo>
                    <a:pt x="24" y="136"/>
                  </a:lnTo>
                  <a:lnTo>
                    <a:pt x="50" y="199"/>
                  </a:lnTo>
                  <a:lnTo>
                    <a:pt x="123" y="236"/>
                  </a:lnTo>
                  <a:lnTo>
                    <a:pt x="197" y="236"/>
                  </a:lnTo>
                  <a:lnTo>
                    <a:pt x="345" y="173"/>
                  </a:lnTo>
                  <a:lnTo>
                    <a:pt x="531" y="37"/>
                  </a:lnTo>
                  <a:lnTo>
                    <a:pt x="357" y="124"/>
                  </a:lnTo>
                  <a:lnTo>
                    <a:pt x="234" y="149"/>
                  </a:lnTo>
                  <a:lnTo>
                    <a:pt x="147" y="112"/>
                  </a:lnTo>
                  <a:lnTo>
                    <a:pt x="147" y="62"/>
                  </a:lnTo>
                  <a:lnTo>
                    <a:pt x="161" y="6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8" name="Freeform 199">
              <a:extLst>
                <a:ext uri="{FF2B5EF4-FFF2-40B4-BE49-F238E27FC236}">
                  <a16:creationId xmlns:a16="http://schemas.microsoft.com/office/drawing/2014/main" id="{2A9D8A92-E7A6-4C89-980F-573CC1D20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497" y="6143049"/>
              <a:ext cx="279807" cy="172549"/>
            </a:xfrm>
            <a:custGeom>
              <a:avLst/>
              <a:gdLst>
                <a:gd name="T0" fmla="*/ 507 w 507"/>
                <a:gd name="T1" fmla="*/ 296 h 322"/>
                <a:gd name="T2" fmla="*/ 420 w 507"/>
                <a:gd name="T3" fmla="*/ 310 h 322"/>
                <a:gd name="T4" fmla="*/ 309 w 507"/>
                <a:gd name="T5" fmla="*/ 322 h 322"/>
                <a:gd name="T6" fmla="*/ 172 w 507"/>
                <a:gd name="T7" fmla="*/ 322 h 322"/>
                <a:gd name="T8" fmla="*/ 61 w 507"/>
                <a:gd name="T9" fmla="*/ 260 h 322"/>
                <a:gd name="T10" fmla="*/ 12 w 507"/>
                <a:gd name="T11" fmla="*/ 198 h 322"/>
                <a:gd name="T12" fmla="*/ 0 w 507"/>
                <a:gd name="T13" fmla="*/ 111 h 322"/>
                <a:gd name="T14" fmla="*/ 12 w 507"/>
                <a:gd name="T15" fmla="*/ 36 h 322"/>
                <a:gd name="T16" fmla="*/ 74 w 507"/>
                <a:gd name="T17" fmla="*/ 0 h 322"/>
                <a:gd name="T18" fmla="*/ 160 w 507"/>
                <a:gd name="T19" fmla="*/ 0 h 322"/>
                <a:gd name="T20" fmla="*/ 160 w 507"/>
                <a:gd name="T21" fmla="*/ 111 h 322"/>
                <a:gd name="T22" fmla="*/ 172 w 507"/>
                <a:gd name="T23" fmla="*/ 198 h 322"/>
                <a:gd name="T24" fmla="*/ 222 w 507"/>
                <a:gd name="T25" fmla="*/ 235 h 322"/>
                <a:gd name="T26" fmla="*/ 283 w 507"/>
                <a:gd name="T27" fmla="*/ 272 h 322"/>
                <a:gd name="T28" fmla="*/ 358 w 507"/>
                <a:gd name="T29" fmla="*/ 285 h 322"/>
                <a:gd name="T30" fmla="*/ 358 w 507"/>
                <a:gd name="T31" fmla="*/ 285 h 322"/>
                <a:gd name="T32" fmla="*/ 507 w 507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7" h="322">
                  <a:moveTo>
                    <a:pt x="507" y="296"/>
                  </a:moveTo>
                  <a:lnTo>
                    <a:pt x="420" y="310"/>
                  </a:lnTo>
                  <a:lnTo>
                    <a:pt x="309" y="322"/>
                  </a:lnTo>
                  <a:lnTo>
                    <a:pt x="172" y="322"/>
                  </a:lnTo>
                  <a:lnTo>
                    <a:pt x="61" y="260"/>
                  </a:lnTo>
                  <a:lnTo>
                    <a:pt x="12" y="198"/>
                  </a:lnTo>
                  <a:lnTo>
                    <a:pt x="0" y="111"/>
                  </a:lnTo>
                  <a:lnTo>
                    <a:pt x="12" y="36"/>
                  </a:lnTo>
                  <a:lnTo>
                    <a:pt x="74" y="0"/>
                  </a:lnTo>
                  <a:lnTo>
                    <a:pt x="160" y="0"/>
                  </a:lnTo>
                  <a:lnTo>
                    <a:pt x="160" y="111"/>
                  </a:lnTo>
                  <a:lnTo>
                    <a:pt x="172" y="198"/>
                  </a:lnTo>
                  <a:lnTo>
                    <a:pt x="222" y="235"/>
                  </a:lnTo>
                  <a:lnTo>
                    <a:pt x="283" y="272"/>
                  </a:lnTo>
                  <a:lnTo>
                    <a:pt x="358" y="285"/>
                  </a:lnTo>
                  <a:lnTo>
                    <a:pt x="358" y="285"/>
                  </a:lnTo>
                  <a:lnTo>
                    <a:pt x="507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9" name="Freeform 201">
              <a:extLst>
                <a:ext uri="{FF2B5EF4-FFF2-40B4-BE49-F238E27FC236}">
                  <a16:creationId xmlns:a16="http://schemas.microsoft.com/office/drawing/2014/main" id="{34DE86F6-34AD-4A0A-9CA8-E8542B6A0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969" y="6143079"/>
              <a:ext cx="2310218" cy="600621"/>
            </a:xfrm>
            <a:custGeom>
              <a:avLst/>
              <a:gdLst>
                <a:gd name="T0" fmla="*/ 4195 w 4195"/>
                <a:gd name="T1" fmla="*/ 955 h 1129"/>
                <a:gd name="T2" fmla="*/ 666 w 4195"/>
                <a:gd name="T3" fmla="*/ 930 h 1129"/>
                <a:gd name="T4" fmla="*/ 456 w 4195"/>
                <a:gd name="T5" fmla="*/ 856 h 1129"/>
                <a:gd name="T6" fmla="*/ 321 w 4195"/>
                <a:gd name="T7" fmla="*/ 744 h 1129"/>
                <a:gd name="T8" fmla="*/ 271 w 4195"/>
                <a:gd name="T9" fmla="*/ 657 h 1129"/>
                <a:gd name="T10" fmla="*/ 234 w 4195"/>
                <a:gd name="T11" fmla="*/ 571 h 1129"/>
                <a:gd name="T12" fmla="*/ 222 w 4195"/>
                <a:gd name="T13" fmla="*/ 434 h 1129"/>
                <a:gd name="T14" fmla="*/ 271 w 4195"/>
                <a:gd name="T15" fmla="*/ 335 h 1129"/>
                <a:gd name="T16" fmla="*/ 321 w 4195"/>
                <a:gd name="T17" fmla="*/ 372 h 1129"/>
                <a:gd name="T18" fmla="*/ 481 w 4195"/>
                <a:gd name="T19" fmla="*/ 422 h 1129"/>
                <a:gd name="T20" fmla="*/ 604 w 4195"/>
                <a:gd name="T21" fmla="*/ 384 h 1129"/>
                <a:gd name="T22" fmla="*/ 666 w 4195"/>
                <a:gd name="T23" fmla="*/ 273 h 1129"/>
                <a:gd name="T24" fmla="*/ 629 w 4195"/>
                <a:gd name="T25" fmla="*/ 124 h 1129"/>
                <a:gd name="T26" fmla="*/ 580 w 4195"/>
                <a:gd name="T27" fmla="*/ 62 h 1129"/>
                <a:gd name="T28" fmla="*/ 505 w 4195"/>
                <a:gd name="T29" fmla="*/ 25 h 1129"/>
                <a:gd name="T30" fmla="*/ 418 w 4195"/>
                <a:gd name="T31" fmla="*/ 0 h 1129"/>
                <a:gd name="T32" fmla="*/ 295 w 4195"/>
                <a:gd name="T33" fmla="*/ 25 h 1129"/>
                <a:gd name="T34" fmla="*/ 210 w 4195"/>
                <a:gd name="T35" fmla="*/ 75 h 1129"/>
                <a:gd name="T36" fmla="*/ 97 w 4195"/>
                <a:gd name="T37" fmla="*/ 236 h 1129"/>
                <a:gd name="T38" fmla="*/ 24 w 4195"/>
                <a:gd name="T39" fmla="*/ 297 h 1129"/>
                <a:gd name="T40" fmla="*/ 0 w 4195"/>
                <a:gd name="T41" fmla="*/ 434 h 1129"/>
                <a:gd name="T42" fmla="*/ 0 w 4195"/>
                <a:gd name="T43" fmla="*/ 595 h 1129"/>
                <a:gd name="T44" fmla="*/ 123 w 4195"/>
                <a:gd name="T45" fmla="*/ 794 h 1129"/>
                <a:gd name="T46" fmla="*/ 271 w 4195"/>
                <a:gd name="T47" fmla="*/ 942 h 1129"/>
                <a:gd name="T48" fmla="*/ 394 w 4195"/>
                <a:gd name="T49" fmla="*/ 1018 h 1129"/>
                <a:gd name="T50" fmla="*/ 517 w 4195"/>
                <a:gd name="T51" fmla="*/ 1066 h 1129"/>
                <a:gd name="T52" fmla="*/ 629 w 4195"/>
                <a:gd name="T53" fmla="*/ 1092 h 1129"/>
                <a:gd name="T54" fmla="*/ 4195 w 4195"/>
                <a:gd name="T55" fmla="*/ 1092 h 1129"/>
                <a:gd name="T56" fmla="*/ 4195 w 4195"/>
                <a:gd name="T57" fmla="*/ 1129 h 1129"/>
                <a:gd name="T58" fmla="*/ 4195 w 4195"/>
                <a:gd name="T59" fmla="*/ 955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5" h="1129">
                  <a:moveTo>
                    <a:pt x="4195" y="955"/>
                  </a:moveTo>
                  <a:lnTo>
                    <a:pt x="666" y="930"/>
                  </a:lnTo>
                  <a:lnTo>
                    <a:pt x="456" y="856"/>
                  </a:lnTo>
                  <a:lnTo>
                    <a:pt x="321" y="744"/>
                  </a:lnTo>
                  <a:lnTo>
                    <a:pt x="271" y="657"/>
                  </a:lnTo>
                  <a:lnTo>
                    <a:pt x="234" y="571"/>
                  </a:lnTo>
                  <a:lnTo>
                    <a:pt x="222" y="434"/>
                  </a:lnTo>
                  <a:lnTo>
                    <a:pt x="271" y="335"/>
                  </a:lnTo>
                  <a:lnTo>
                    <a:pt x="321" y="372"/>
                  </a:lnTo>
                  <a:lnTo>
                    <a:pt x="481" y="422"/>
                  </a:lnTo>
                  <a:lnTo>
                    <a:pt x="604" y="384"/>
                  </a:lnTo>
                  <a:lnTo>
                    <a:pt x="666" y="273"/>
                  </a:lnTo>
                  <a:lnTo>
                    <a:pt x="629" y="124"/>
                  </a:lnTo>
                  <a:lnTo>
                    <a:pt x="580" y="62"/>
                  </a:lnTo>
                  <a:lnTo>
                    <a:pt x="505" y="25"/>
                  </a:lnTo>
                  <a:lnTo>
                    <a:pt x="418" y="0"/>
                  </a:lnTo>
                  <a:lnTo>
                    <a:pt x="295" y="25"/>
                  </a:lnTo>
                  <a:lnTo>
                    <a:pt x="210" y="75"/>
                  </a:lnTo>
                  <a:lnTo>
                    <a:pt x="97" y="236"/>
                  </a:lnTo>
                  <a:lnTo>
                    <a:pt x="24" y="297"/>
                  </a:lnTo>
                  <a:lnTo>
                    <a:pt x="0" y="434"/>
                  </a:lnTo>
                  <a:lnTo>
                    <a:pt x="0" y="595"/>
                  </a:lnTo>
                  <a:lnTo>
                    <a:pt x="123" y="794"/>
                  </a:lnTo>
                  <a:lnTo>
                    <a:pt x="271" y="942"/>
                  </a:lnTo>
                  <a:lnTo>
                    <a:pt x="394" y="1018"/>
                  </a:lnTo>
                  <a:lnTo>
                    <a:pt x="517" y="1066"/>
                  </a:lnTo>
                  <a:lnTo>
                    <a:pt x="629" y="1092"/>
                  </a:lnTo>
                  <a:lnTo>
                    <a:pt x="4195" y="1092"/>
                  </a:lnTo>
                  <a:lnTo>
                    <a:pt x="4195" y="1129"/>
                  </a:lnTo>
                  <a:lnTo>
                    <a:pt x="4195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6" name="Freeform 205">
              <a:extLst>
                <a:ext uri="{FF2B5EF4-FFF2-40B4-BE49-F238E27FC236}">
                  <a16:creationId xmlns:a16="http://schemas.microsoft.com/office/drawing/2014/main" id="{F34BA736-33FA-4F43-AE24-6A99C353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16" y="3436938"/>
              <a:ext cx="586511" cy="2746375"/>
            </a:xfrm>
            <a:custGeom>
              <a:avLst/>
              <a:gdLst>
                <a:gd name="T0" fmla="*/ 740 w 1061"/>
                <a:gd name="T1" fmla="*/ 4874 h 5160"/>
                <a:gd name="T2" fmla="*/ 740 w 1061"/>
                <a:gd name="T3" fmla="*/ 4936 h 5160"/>
                <a:gd name="T4" fmla="*/ 653 w 1061"/>
                <a:gd name="T5" fmla="*/ 4986 h 5160"/>
                <a:gd name="T6" fmla="*/ 604 w 1061"/>
                <a:gd name="T7" fmla="*/ 5011 h 5160"/>
                <a:gd name="T8" fmla="*/ 493 w 1061"/>
                <a:gd name="T9" fmla="*/ 4998 h 5160"/>
                <a:gd name="T10" fmla="*/ 406 w 1061"/>
                <a:gd name="T11" fmla="*/ 4936 h 5160"/>
                <a:gd name="T12" fmla="*/ 321 w 1061"/>
                <a:gd name="T13" fmla="*/ 4849 h 5160"/>
                <a:gd name="T14" fmla="*/ 247 w 1061"/>
                <a:gd name="T15" fmla="*/ 4749 h 5160"/>
                <a:gd name="T16" fmla="*/ 184 w 1061"/>
                <a:gd name="T17" fmla="*/ 4650 h 5160"/>
                <a:gd name="T18" fmla="*/ 184 w 1061"/>
                <a:gd name="T19" fmla="*/ 4539 h 5160"/>
                <a:gd name="T20" fmla="*/ 172 w 1061"/>
                <a:gd name="T21" fmla="*/ 0 h 5160"/>
                <a:gd name="T22" fmla="*/ 0 w 1061"/>
                <a:gd name="T23" fmla="*/ 0 h 5160"/>
                <a:gd name="T24" fmla="*/ 12 w 1061"/>
                <a:gd name="T25" fmla="*/ 4453 h 5160"/>
                <a:gd name="T26" fmla="*/ 49 w 1061"/>
                <a:gd name="T27" fmla="*/ 4737 h 5160"/>
                <a:gd name="T28" fmla="*/ 172 w 1061"/>
                <a:gd name="T29" fmla="*/ 4924 h 5160"/>
                <a:gd name="T30" fmla="*/ 271 w 1061"/>
                <a:gd name="T31" fmla="*/ 5047 h 5160"/>
                <a:gd name="T32" fmla="*/ 394 w 1061"/>
                <a:gd name="T33" fmla="*/ 5122 h 5160"/>
                <a:gd name="T34" fmla="*/ 580 w 1061"/>
                <a:gd name="T35" fmla="*/ 5160 h 5160"/>
                <a:gd name="T36" fmla="*/ 802 w 1061"/>
                <a:gd name="T37" fmla="*/ 5122 h 5160"/>
                <a:gd name="T38" fmla="*/ 974 w 1061"/>
                <a:gd name="T39" fmla="*/ 5011 h 5160"/>
                <a:gd name="T40" fmla="*/ 1037 w 1061"/>
                <a:gd name="T41" fmla="*/ 4900 h 5160"/>
                <a:gd name="T42" fmla="*/ 1061 w 1061"/>
                <a:gd name="T43" fmla="*/ 4763 h 5160"/>
                <a:gd name="T44" fmla="*/ 1012 w 1061"/>
                <a:gd name="T45" fmla="*/ 4638 h 5160"/>
                <a:gd name="T46" fmla="*/ 913 w 1061"/>
                <a:gd name="T47" fmla="*/ 4564 h 5160"/>
                <a:gd name="T48" fmla="*/ 776 w 1061"/>
                <a:gd name="T49" fmla="*/ 4552 h 5160"/>
                <a:gd name="T50" fmla="*/ 665 w 1061"/>
                <a:gd name="T51" fmla="*/ 4576 h 5160"/>
                <a:gd name="T52" fmla="*/ 629 w 1061"/>
                <a:gd name="T53" fmla="*/ 4676 h 5160"/>
                <a:gd name="T54" fmla="*/ 629 w 1061"/>
                <a:gd name="T55" fmla="*/ 4775 h 5160"/>
                <a:gd name="T56" fmla="*/ 665 w 1061"/>
                <a:gd name="T57" fmla="*/ 4825 h 5160"/>
                <a:gd name="T58" fmla="*/ 752 w 1061"/>
                <a:gd name="T59" fmla="*/ 4874 h 5160"/>
                <a:gd name="T60" fmla="*/ 752 w 1061"/>
                <a:gd name="T61" fmla="*/ 4874 h 5160"/>
                <a:gd name="T62" fmla="*/ 740 w 1061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1" h="5160">
                  <a:moveTo>
                    <a:pt x="740" y="4874"/>
                  </a:moveTo>
                  <a:lnTo>
                    <a:pt x="740" y="4936"/>
                  </a:lnTo>
                  <a:lnTo>
                    <a:pt x="653" y="4986"/>
                  </a:lnTo>
                  <a:lnTo>
                    <a:pt x="604" y="5011"/>
                  </a:lnTo>
                  <a:lnTo>
                    <a:pt x="493" y="4998"/>
                  </a:lnTo>
                  <a:lnTo>
                    <a:pt x="406" y="4936"/>
                  </a:lnTo>
                  <a:lnTo>
                    <a:pt x="321" y="4849"/>
                  </a:lnTo>
                  <a:lnTo>
                    <a:pt x="247" y="4749"/>
                  </a:lnTo>
                  <a:lnTo>
                    <a:pt x="184" y="4650"/>
                  </a:lnTo>
                  <a:lnTo>
                    <a:pt x="184" y="4539"/>
                  </a:lnTo>
                  <a:lnTo>
                    <a:pt x="172" y="0"/>
                  </a:lnTo>
                  <a:lnTo>
                    <a:pt x="0" y="0"/>
                  </a:lnTo>
                  <a:lnTo>
                    <a:pt x="12" y="4453"/>
                  </a:lnTo>
                  <a:lnTo>
                    <a:pt x="49" y="4737"/>
                  </a:lnTo>
                  <a:lnTo>
                    <a:pt x="172" y="4924"/>
                  </a:lnTo>
                  <a:lnTo>
                    <a:pt x="271" y="5047"/>
                  </a:lnTo>
                  <a:lnTo>
                    <a:pt x="394" y="5122"/>
                  </a:lnTo>
                  <a:lnTo>
                    <a:pt x="580" y="5160"/>
                  </a:lnTo>
                  <a:lnTo>
                    <a:pt x="802" y="5122"/>
                  </a:lnTo>
                  <a:lnTo>
                    <a:pt x="974" y="5011"/>
                  </a:lnTo>
                  <a:lnTo>
                    <a:pt x="1037" y="4900"/>
                  </a:lnTo>
                  <a:lnTo>
                    <a:pt x="1061" y="4763"/>
                  </a:lnTo>
                  <a:lnTo>
                    <a:pt x="1012" y="4638"/>
                  </a:lnTo>
                  <a:lnTo>
                    <a:pt x="913" y="4564"/>
                  </a:lnTo>
                  <a:lnTo>
                    <a:pt x="776" y="4552"/>
                  </a:lnTo>
                  <a:lnTo>
                    <a:pt x="665" y="4576"/>
                  </a:lnTo>
                  <a:lnTo>
                    <a:pt x="629" y="4676"/>
                  </a:lnTo>
                  <a:lnTo>
                    <a:pt x="629" y="4775"/>
                  </a:lnTo>
                  <a:lnTo>
                    <a:pt x="665" y="4825"/>
                  </a:lnTo>
                  <a:lnTo>
                    <a:pt x="752" y="4874"/>
                  </a:lnTo>
                  <a:lnTo>
                    <a:pt x="752" y="4874"/>
                  </a:lnTo>
                  <a:lnTo>
                    <a:pt x="740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02B2FD18-6BBA-4F46-8A72-C20401B2E21F}"/>
              </a:ext>
            </a:extLst>
          </p:cNvPr>
          <p:cNvGrpSpPr/>
          <p:nvPr/>
        </p:nvGrpSpPr>
        <p:grpSpPr>
          <a:xfrm>
            <a:off x="6993002" y="44883"/>
            <a:ext cx="2114509" cy="2480072"/>
            <a:chOff x="6089610" y="114300"/>
            <a:chExt cx="2819345" cy="3306763"/>
          </a:xfrm>
        </p:grpSpPr>
        <p:sp>
          <p:nvSpPr>
            <p:cNvPr id="90" name="Freeform 210">
              <a:extLst>
                <a:ext uri="{FF2B5EF4-FFF2-40B4-BE49-F238E27FC236}">
                  <a16:creationId xmlns:a16="http://schemas.microsoft.com/office/drawing/2014/main" id="{064B41DE-EC21-4C1B-9A13-46E3174D4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095" y="146171"/>
              <a:ext cx="295428" cy="302493"/>
            </a:xfrm>
            <a:custGeom>
              <a:avLst/>
              <a:gdLst>
                <a:gd name="T0" fmla="*/ 0 w 537"/>
                <a:gd name="T1" fmla="*/ 558 h 569"/>
                <a:gd name="T2" fmla="*/ 108 w 537"/>
                <a:gd name="T3" fmla="*/ 433 h 569"/>
                <a:gd name="T4" fmla="*/ 183 w 537"/>
                <a:gd name="T5" fmla="*/ 334 h 569"/>
                <a:gd name="T6" fmla="*/ 256 w 537"/>
                <a:gd name="T7" fmla="*/ 198 h 569"/>
                <a:gd name="T8" fmla="*/ 305 w 537"/>
                <a:gd name="T9" fmla="*/ 111 h 569"/>
                <a:gd name="T10" fmla="*/ 329 w 537"/>
                <a:gd name="T11" fmla="*/ 23 h 569"/>
                <a:gd name="T12" fmla="*/ 342 w 537"/>
                <a:gd name="T13" fmla="*/ 0 h 569"/>
                <a:gd name="T14" fmla="*/ 537 w 537"/>
                <a:gd name="T15" fmla="*/ 0 h 569"/>
                <a:gd name="T16" fmla="*/ 537 w 537"/>
                <a:gd name="T17" fmla="*/ 73 h 569"/>
                <a:gd name="T18" fmla="*/ 537 w 537"/>
                <a:gd name="T19" fmla="*/ 135 h 569"/>
                <a:gd name="T20" fmla="*/ 537 w 537"/>
                <a:gd name="T21" fmla="*/ 198 h 569"/>
                <a:gd name="T22" fmla="*/ 500 w 537"/>
                <a:gd name="T23" fmla="*/ 247 h 569"/>
                <a:gd name="T24" fmla="*/ 427 w 537"/>
                <a:gd name="T25" fmla="*/ 284 h 569"/>
                <a:gd name="T26" fmla="*/ 305 w 537"/>
                <a:gd name="T27" fmla="*/ 347 h 569"/>
                <a:gd name="T28" fmla="*/ 207 w 537"/>
                <a:gd name="T29" fmla="*/ 409 h 569"/>
                <a:gd name="T30" fmla="*/ 121 w 537"/>
                <a:gd name="T31" fmla="*/ 496 h 569"/>
                <a:gd name="T32" fmla="*/ 11 w 537"/>
                <a:gd name="T33" fmla="*/ 569 h 569"/>
                <a:gd name="T34" fmla="*/ 11 w 537"/>
                <a:gd name="T35" fmla="*/ 569 h 569"/>
                <a:gd name="T36" fmla="*/ 0 w 537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569">
                  <a:moveTo>
                    <a:pt x="0" y="558"/>
                  </a:moveTo>
                  <a:lnTo>
                    <a:pt x="108" y="433"/>
                  </a:lnTo>
                  <a:lnTo>
                    <a:pt x="183" y="334"/>
                  </a:lnTo>
                  <a:lnTo>
                    <a:pt x="256" y="198"/>
                  </a:lnTo>
                  <a:lnTo>
                    <a:pt x="305" y="111"/>
                  </a:lnTo>
                  <a:lnTo>
                    <a:pt x="329" y="23"/>
                  </a:lnTo>
                  <a:lnTo>
                    <a:pt x="342" y="0"/>
                  </a:lnTo>
                  <a:lnTo>
                    <a:pt x="537" y="0"/>
                  </a:lnTo>
                  <a:lnTo>
                    <a:pt x="537" y="73"/>
                  </a:lnTo>
                  <a:lnTo>
                    <a:pt x="537" y="135"/>
                  </a:lnTo>
                  <a:lnTo>
                    <a:pt x="537" y="198"/>
                  </a:lnTo>
                  <a:lnTo>
                    <a:pt x="500" y="247"/>
                  </a:lnTo>
                  <a:lnTo>
                    <a:pt x="427" y="284"/>
                  </a:lnTo>
                  <a:lnTo>
                    <a:pt x="305" y="347"/>
                  </a:lnTo>
                  <a:lnTo>
                    <a:pt x="207" y="409"/>
                  </a:lnTo>
                  <a:lnTo>
                    <a:pt x="121" y="496"/>
                  </a:lnTo>
                  <a:lnTo>
                    <a:pt x="11" y="569"/>
                  </a:lnTo>
                  <a:lnTo>
                    <a:pt x="11" y="569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1" name="Freeform 211">
              <a:extLst>
                <a:ext uri="{FF2B5EF4-FFF2-40B4-BE49-F238E27FC236}">
                  <a16:creationId xmlns:a16="http://schemas.microsoft.com/office/drawing/2014/main" id="{99F23624-1143-44BE-99E1-B83FBFE64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3293" y="126999"/>
              <a:ext cx="154328" cy="296102"/>
            </a:xfrm>
            <a:custGeom>
              <a:avLst/>
              <a:gdLst>
                <a:gd name="T0" fmla="*/ 97 w 280"/>
                <a:gd name="T1" fmla="*/ 558 h 558"/>
                <a:gd name="T2" fmla="*/ 244 w 280"/>
                <a:gd name="T3" fmla="*/ 322 h 558"/>
                <a:gd name="T4" fmla="*/ 280 w 280"/>
                <a:gd name="T5" fmla="*/ 210 h 558"/>
                <a:gd name="T6" fmla="*/ 280 w 280"/>
                <a:gd name="T7" fmla="*/ 99 h 558"/>
                <a:gd name="T8" fmla="*/ 232 w 280"/>
                <a:gd name="T9" fmla="*/ 24 h 558"/>
                <a:gd name="T10" fmla="*/ 146 w 280"/>
                <a:gd name="T11" fmla="*/ 0 h 558"/>
                <a:gd name="T12" fmla="*/ 73 w 280"/>
                <a:gd name="T13" fmla="*/ 24 h 558"/>
                <a:gd name="T14" fmla="*/ 24 w 280"/>
                <a:gd name="T15" fmla="*/ 73 h 558"/>
                <a:gd name="T16" fmla="*/ 0 w 280"/>
                <a:gd name="T17" fmla="*/ 137 h 558"/>
                <a:gd name="T18" fmla="*/ 85 w 280"/>
                <a:gd name="T19" fmla="*/ 123 h 558"/>
                <a:gd name="T20" fmla="*/ 158 w 280"/>
                <a:gd name="T21" fmla="*/ 173 h 558"/>
                <a:gd name="T22" fmla="*/ 183 w 280"/>
                <a:gd name="T23" fmla="*/ 236 h 558"/>
                <a:gd name="T24" fmla="*/ 146 w 280"/>
                <a:gd name="T25" fmla="*/ 383 h 558"/>
                <a:gd name="T26" fmla="*/ 170 w 280"/>
                <a:gd name="T27" fmla="*/ 372 h 558"/>
                <a:gd name="T28" fmla="*/ 97 w 280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558">
                  <a:moveTo>
                    <a:pt x="97" y="558"/>
                  </a:moveTo>
                  <a:lnTo>
                    <a:pt x="244" y="322"/>
                  </a:lnTo>
                  <a:lnTo>
                    <a:pt x="280" y="210"/>
                  </a:lnTo>
                  <a:lnTo>
                    <a:pt x="280" y="99"/>
                  </a:lnTo>
                  <a:lnTo>
                    <a:pt x="232" y="24"/>
                  </a:lnTo>
                  <a:lnTo>
                    <a:pt x="146" y="0"/>
                  </a:lnTo>
                  <a:lnTo>
                    <a:pt x="73" y="24"/>
                  </a:lnTo>
                  <a:lnTo>
                    <a:pt x="24" y="73"/>
                  </a:lnTo>
                  <a:lnTo>
                    <a:pt x="0" y="137"/>
                  </a:lnTo>
                  <a:lnTo>
                    <a:pt x="85" y="123"/>
                  </a:lnTo>
                  <a:lnTo>
                    <a:pt x="158" y="173"/>
                  </a:lnTo>
                  <a:lnTo>
                    <a:pt x="183" y="236"/>
                  </a:lnTo>
                  <a:lnTo>
                    <a:pt x="146" y="383"/>
                  </a:lnTo>
                  <a:lnTo>
                    <a:pt x="170" y="372"/>
                  </a:lnTo>
                  <a:lnTo>
                    <a:pt x="97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2" name="Freeform 212">
              <a:extLst>
                <a:ext uri="{FF2B5EF4-FFF2-40B4-BE49-F238E27FC236}">
                  <a16:creationId xmlns:a16="http://schemas.microsoft.com/office/drawing/2014/main" id="{F478AD69-68C5-4AA6-ADF7-A7FA9C280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305" y="139780"/>
              <a:ext cx="169761" cy="283321"/>
            </a:xfrm>
            <a:custGeom>
              <a:avLst/>
              <a:gdLst>
                <a:gd name="T0" fmla="*/ 282 w 306"/>
                <a:gd name="T1" fmla="*/ 533 h 533"/>
                <a:gd name="T2" fmla="*/ 306 w 306"/>
                <a:gd name="T3" fmla="*/ 260 h 533"/>
                <a:gd name="T4" fmla="*/ 269 w 306"/>
                <a:gd name="T5" fmla="*/ 124 h 533"/>
                <a:gd name="T6" fmla="*/ 184 w 306"/>
                <a:gd name="T7" fmla="*/ 36 h 533"/>
                <a:gd name="T8" fmla="*/ 110 w 306"/>
                <a:gd name="T9" fmla="*/ 0 h 533"/>
                <a:gd name="T10" fmla="*/ 12 w 306"/>
                <a:gd name="T11" fmla="*/ 24 h 533"/>
                <a:gd name="T12" fmla="*/ 0 w 306"/>
                <a:gd name="T13" fmla="*/ 61 h 533"/>
                <a:gd name="T14" fmla="*/ 0 w 306"/>
                <a:gd name="T15" fmla="*/ 173 h 533"/>
                <a:gd name="T16" fmla="*/ 122 w 306"/>
                <a:gd name="T17" fmla="*/ 161 h 533"/>
                <a:gd name="T18" fmla="*/ 172 w 306"/>
                <a:gd name="T19" fmla="*/ 185 h 533"/>
                <a:gd name="T20" fmla="*/ 245 w 306"/>
                <a:gd name="T21" fmla="*/ 223 h 533"/>
                <a:gd name="T22" fmla="*/ 257 w 306"/>
                <a:gd name="T23" fmla="*/ 260 h 533"/>
                <a:gd name="T24" fmla="*/ 282 w 306"/>
                <a:gd name="T25" fmla="*/ 359 h 533"/>
                <a:gd name="T26" fmla="*/ 282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82" y="533"/>
                  </a:moveTo>
                  <a:lnTo>
                    <a:pt x="306" y="260"/>
                  </a:lnTo>
                  <a:lnTo>
                    <a:pt x="269" y="124"/>
                  </a:lnTo>
                  <a:lnTo>
                    <a:pt x="184" y="36"/>
                  </a:lnTo>
                  <a:lnTo>
                    <a:pt x="110" y="0"/>
                  </a:lnTo>
                  <a:lnTo>
                    <a:pt x="12" y="24"/>
                  </a:lnTo>
                  <a:lnTo>
                    <a:pt x="0" y="61"/>
                  </a:lnTo>
                  <a:lnTo>
                    <a:pt x="0" y="173"/>
                  </a:lnTo>
                  <a:lnTo>
                    <a:pt x="122" y="161"/>
                  </a:lnTo>
                  <a:lnTo>
                    <a:pt x="172" y="185"/>
                  </a:lnTo>
                  <a:lnTo>
                    <a:pt x="245" y="223"/>
                  </a:lnTo>
                  <a:lnTo>
                    <a:pt x="257" y="260"/>
                  </a:lnTo>
                  <a:lnTo>
                    <a:pt x="282" y="359"/>
                  </a:lnTo>
                  <a:lnTo>
                    <a:pt x="282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3" name="Freeform 213">
              <a:extLst>
                <a:ext uri="{FF2B5EF4-FFF2-40B4-BE49-F238E27FC236}">
                  <a16:creationId xmlns:a16="http://schemas.microsoft.com/office/drawing/2014/main" id="{008CAEEB-0803-4CBB-9D10-85FFDEFE0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422" y="457185"/>
              <a:ext cx="216059" cy="198112"/>
            </a:xfrm>
            <a:custGeom>
              <a:avLst/>
              <a:gdLst>
                <a:gd name="T0" fmla="*/ 390 w 390"/>
                <a:gd name="T1" fmla="*/ 235 h 372"/>
                <a:gd name="T2" fmla="*/ 390 w 390"/>
                <a:gd name="T3" fmla="*/ 24 h 372"/>
                <a:gd name="T4" fmla="*/ 342 w 390"/>
                <a:gd name="T5" fmla="*/ 0 h 372"/>
                <a:gd name="T6" fmla="*/ 171 w 390"/>
                <a:gd name="T7" fmla="*/ 0 h 372"/>
                <a:gd name="T8" fmla="*/ 134 w 390"/>
                <a:gd name="T9" fmla="*/ 111 h 372"/>
                <a:gd name="T10" fmla="*/ 97 w 390"/>
                <a:gd name="T11" fmla="*/ 197 h 372"/>
                <a:gd name="T12" fmla="*/ 23 w 390"/>
                <a:gd name="T13" fmla="*/ 322 h 372"/>
                <a:gd name="T14" fmla="*/ 0 w 390"/>
                <a:gd name="T15" fmla="*/ 360 h 372"/>
                <a:gd name="T16" fmla="*/ 0 w 390"/>
                <a:gd name="T17" fmla="*/ 372 h 372"/>
                <a:gd name="T18" fmla="*/ 121 w 390"/>
                <a:gd name="T19" fmla="*/ 310 h 372"/>
                <a:gd name="T20" fmla="*/ 171 w 390"/>
                <a:gd name="T21" fmla="*/ 260 h 372"/>
                <a:gd name="T22" fmla="*/ 342 w 390"/>
                <a:gd name="T23" fmla="*/ 247 h 372"/>
                <a:gd name="T24" fmla="*/ 342 w 390"/>
                <a:gd name="T25" fmla="*/ 247 h 372"/>
                <a:gd name="T26" fmla="*/ 390 w 390"/>
                <a:gd name="T27" fmla="*/ 23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372">
                  <a:moveTo>
                    <a:pt x="390" y="235"/>
                  </a:moveTo>
                  <a:lnTo>
                    <a:pt x="390" y="24"/>
                  </a:lnTo>
                  <a:lnTo>
                    <a:pt x="342" y="0"/>
                  </a:lnTo>
                  <a:lnTo>
                    <a:pt x="171" y="0"/>
                  </a:lnTo>
                  <a:lnTo>
                    <a:pt x="134" y="111"/>
                  </a:lnTo>
                  <a:lnTo>
                    <a:pt x="97" y="197"/>
                  </a:lnTo>
                  <a:lnTo>
                    <a:pt x="23" y="322"/>
                  </a:lnTo>
                  <a:lnTo>
                    <a:pt x="0" y="360"/>
                  </a:lnTo>
                  <a:lnTo>
                    <a:pt x="0" y="372"/>
                  </a:lnTo>
                  <a:lnTo>
                    <a:pt x="121" y="310"/>
                  </a:lnTo>
                  <a:lnTo>
                    <a:pt x="171" y="260"/>
                  </a:lnTo>
                  <a:lnTo>
                    <a:pt x="342" y="247"/>
                  </a:lnTo>
                  <a:lnTo>
                    <a:pt x="342" y="247"/>
                  </a:lnTo>
                  <a:lnTo>
                    <a:pt x="390" y="23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4" name="Freeform 214">
              <a:extLst>
                <a:ext uri="{FF2B5EF4-FFF2-40B4-BE49-F238E27FC236}">
                  <a16:creationId xmlns:a16="http://schemas.microsoft.com/office/drawing/2014/main" id="{AA415F63-8D83-4BF6-9ED0-7C8B28BEB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389018"/>
              <a:ext cx="291018" cy="125684"/>
            </a:xfrm>
            <a:custGeom>
              <a:avLst/>
              <a:gdLst>
                <a:gd name="T0" fmla="*/ 367 w 526"/>
                <a:gd name="T1" fmla="*/ 237 h 237"/>
                <a:gd name="T2" fmla="*/ 453 w 526"/>
                <a:gd name="T3" fmla="*/ 213 h 237"/>
                <a:gd name="T4" fmla="*/ 477 w 526"/>
                <a:gd name="T5" fmla="*/ 187 h 237"/>
                <a:gd name="T6" fmla="*/ 526 w 526"/>
                <a:gd name="T7" fmla="*/ 163 h 237"/>
                <a:gd name="T8" fmla="*/ 501 w 526"/>
                <a:gd name="T9" fmla="*/ 100 h 237"/>
                <a:gd name="T10" fmla="*/ 477 w 526"/>
                <a:gd name="T11" fmla="*/ 38 h 237"/>
                <a:gd name="T12" fmla="*/ 404 w 526"/>
                <a:gd name="T13" fmla="*/ 0 h 237"/>
                <a:gd name="T14" fmla="*/ 330 w 526"/>
                <a:gd name="T15" fmla="*/ 0 h 237"/>
                <a:gd name="T16" fmla="*/ 183 w 526"/>
                <a:gd name="T17" fmla="*/ 64 h 237"/>
                <a:gd name="T18" fmla="*/ 0 w 526"/>
                <a:gd name="T19" fmla="*/ 199 h 237"/>
                <a:gd name="T20" fmla="*/ 171 w 526"/>
                <a:gd name="T21" fmla="*/ 113 h 237"/>
                <a:gd name="T22" fmla="*/ 294 w 526"/>
                <a:gd name="T23" fmla="*/ 88 h 237"/>
                <a:gd name="T24" fmla="*/ 379 w 526"/>
                <a:gd name="T25" fmla="*/ 125 h 237"/>
                <a:gd name="T26" fmla="*/ 379 w 526"/>
                <a:gd name="T27" fmla="*/ 175 h 237"/>
                <a:gd name="T28" fmla="*/ 367 w 526"/>
                <a:gd name="T29" fmla="*/ 175 h 237"/>
                <a:gd name="T30" fmla="*/ 367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367" y="237"/>
                  </a:moveTo>
                  <a:lnTo>
                    <a:pt x="453" y="213"/>
                  </a:lnTo>
                  <a:lnTo>
                    <a:pt x="477" y="187"/>
                  </a:lnTo>
                  <a:lnTo>
                    <a:pt x="526" y="163"/>
                  </a:lnTo>
                  <a:lnTo>
                    <a:pt x="501" y="100"/>
                  </a:lnTo>
                  <a:lnTo>
                    <a:pt x="477" y="38"/>
                  </a:lnTo>
                  <a:lnTo>
                    <a:pt x="404" y="0"/>
                  </a:lnTo>
                  <a:lnTo>
                    <a:pt x="330" y="0"/>
                  </a:lnTo>
                  <a:lnTo>
                    <a:pt x="183" y="64"/>
                  </a:lnTo>
                  <a:lnTo>
                    <a:pt x="0" y="199"/>
                  </a:lnTo>
                  <a:lnTo>
                    <a:pt x="171" y="113"/>
                  </a:lnTo>
                  <a:lnTo>
                    <a:pt x="294" y="88"/>
                  </a:lnTo>
                  <a:lnTo>
                    <a:pt x="379" y="125"/>
                  </a:lnTo>
                  <a:lnTo>
                    <a:pt x="379" y="175"/>
                  </a:lnTo>
                  <a:lnTo>
                    <a:pt x="367" y="175"/>
                  </a:lnTo>
                  <a:lnTo>
                    <a:pt x="367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5" name="Freeform 215">
              <a:extLst>
                <a:ext uri="{FF2B5EF4-FFF2-40B4-BE49-F238E27FC236}">
                  <a16:creationId xmlns:a16="http://schemas.microsoft.com/office/drawing/2014/main" id="{11696CC0-971B-4C3E-AF75-388CC53A8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542394"/>
              <a:ext cx="277790" cy="170419"/>
            </a:xfrm>
            <a:custGeom>
              <a:avLst/>
              <a:gdLst>
                <a:gd name="T0" fmla="*/ 0 w 502"/>
                <a:gd name="T1" fmla="*/ 26 h 323"/>
                <a:gd name="T2" fmla="*/ 86 w 502"/>
                <a:gd name="T3" fmla="*/ 12 h 323"/>
                <a:gd name="T4" fmla="*/ 197 w 502"/>
                <a:gd name="T5" fmla="*/ 0 h 323"/>
                <a:gd name="T6" fmla="*/ 331 w 502"/>
                <a:gd name="T7" fmla="*/ 0 h 323"/>
                <a:gd name="T8" fmla="*/ 441 w 502"/>
                <a:gd name="T9" fmla="*/ 63 h 323"/>
                <a:gd name="T10" fmla="*/ 490 w 502"/>
                <a:gd name="T11" fmla="*/ 125 h 323"/>
                <a:gd name="T12" fmla="*/ 502 w 502"/>
                <a:gd name="T13" fmla="*/ 212 h 323"/>
                <a:gd name="T14" fmla="*/ 490 w 502"/>
                <a:gd name="T15" fmla="*/ 286 h 323"/>
                <a:gd name="T16" fmla="*/ 429 w 502"/>
                <a:gd name="T17" fmla="*/ 323 h 323"/>
                <a:gd name="T18" fmla="*/ 343 w 502"/>
                <a:gd name="T19" fmla="*/ 323 h 323"/>
                <a:gd name="T20" fmla="*/ 343 w 502"/>
                <a:gd name="T21" fmla="*/ 212 h 323"/>
                <a:gd name="T22" fmla="*/ 331 w 502"/>
                <a:gd name="T23" fmla="*/ 125 h 323"/>
                <a:gd name="T24" fmla="*/ 282 w 502"/>
                <a:gd name="T25" fmla="*/ 87 h 323"/>
                <a:gd name="T26" fmla="*/ 221 w 502"/>
                <a:gd name="T27" fmla="*/ 50 h 323"/>
                <a:gd name="T28" fmla="*/ 148 w 502"/>
                <a:gd name="T29" fmla="*/ 37 h 323"/>
                <a:gd name="T30" fmla="*/ 148 w 502"/>
                <a:gd name="T31" fmla="*/ 37 h 323"/>
                <a:gd name="T32" fmla="*/ 0 w 502"/>
                <a:gd name="T33" fmla="*/ 2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3">
                  <a:moveTo>
                    <a:pt x="0" y="26"/>
                  </a:moveTo>
                  <a:lnTo>
                    <a:pt x="86" y="12"/>
                  </a:lnTo>
                  <a:lnTo>
                    <a:pt x="197" y="0"/>
                  </a:lnTo>
                  <a:lnTo>
                    <a:pt x="331" y="0"/>
                  </a:lnTo>
                  <a:lnTo>
                    <a:pt x="441" y="63"/>
                  </a:lnTo>
                  <a:lnTo>
                    <a:pt x="490" y="125"/>
                  </a:lnTo>
                  <a:lnTo>
                    <a:pt x="502" y="212"/>
                  </a:lnTo>
                  <a:lnTo>
                    <a:pt x="490" y="286"/>
                  </a:lnTo>
                  <a:lnTo>
                    <a:pt x="429" y="323"/>
                  </a:lnTo>
                  <a:lnTo>
                    <a:pt x="343" y="323"/>
                  </a:lnTo>
                  <a:lnTo>
                    <a:pt x="343" y="212"/>
                  </a:lnTo>
                  <a:lnTo>
                    <a:pt x="331" y="125"/>
                  </a:lnTo>
                  <a:lnTo>
                    <a:pt x="282" y="87"/>
                  </a:lnTo>
                  <a:lnTo>
                    <a:pt x="221" y="50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6" name="Freeform 217">
              <a:extLst>
                <a:ext uri="{FF2B5EF4-FFF2-40B4-BE49-F238E27FC236}">
                  <a16:creationId xmlns:a16="http://schemas.microsoft.com/office/drawing/2014/main" id="{86D1FF0B-C065-49F0-A343-9AD136787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610" y="114300"/>
              <a:ext cx="2291800" cy="601004"/>
            </a:xfrm>
            <a:custGeom>
              <a:avLst/>
              <a:gdLst>
                <a:gd name="T0" fmla="*/ 0 w 4162"/>
                <a:gd name="T1" fmla="*/ 173 h 1128"/>
                <a:gd name="T2" fmla="*/ 3500 w 4162"/>
                <a:gd name="T3" fmla="*/ 199 h 1128"/>
                <a:gd name="T4" fmla="*/ 3707 w 4162"/>
                <a:gd name="T5" fmla="*/ 272 h 1128"/>
                <a:gd name="T6" fmla="*/ 3843 w 4162"/>
                <a:gd name="T7" fmla="*/ 384 h 1128"/>
                <a:gd name="T8" fmla="*/ 3892 w 4162"/>
                <a:gd name="T9" fmla="*/ 471 h 1128"/>
                <a:gd name="T10" fmla="*/ 3928 w 4162"/>
                <a:gd name="T11" fmla="*/ 558 h 1128"/>
                <a:gd name="T12" fmla="*/ 3940 w 4162"/>
                <a:gd name="T13" fmla="*/ 695 h 1128"/>
                <a:gd name="T14" fmla="*/ 3892 w 4162"/>
                <a:gd name="T15" fmla="*/ 794 h 1128"/>
                <a:gd name="T16" fmla="*/ 3843 w 4162"/>
                <a:gd name="T17" fmla="*/ 757 h 1128"/>
                <a:gd name="T18" fmla="*/ 3684 w 4162"/>
                <a:gd name="T19" fmla="*/ 707 h 1128"/>
                <a:gd name="T20" fmla="*/ 3562 w 4162"/>
                <a:gd name="T21" fmla="*/ 745 h 1128"/>
                <a:gd name="T22" fmla="*/ 3500 w 4162"/>
                <a:gd name="T23" fmla="*/ 856 h 1128"/>
                <a:gd name="T24" fmla="*/ 3536 w 4162"/>
                <a:gd name="T25" fmla="*/ 1005 h 1128"/>
                <a:gd name="T26" fmla="*/ 3586 w 4162"/>
                <a:gd name="T27" fmla="*/ 1067 h 1128"/>
                <a:gd name="T28" fmla="*/ 3660 w 4162"/>
                <a:gd name="T29" fmla="*/ 1104 h 1128"/>
                <a:gd name="T30" fmla="*/ 3745 w 4162"/>
                <a:gd name="T31" fmla="*/ 1128 h 1128"/>
                <a:gd name="T32" fmla="*/ 3867 w 4162"/>
                <a:gd name="T33" fmla="*/ 1104 h 1128"/>
                <a:gd name="T34" fmla="*/ 3953 w 4162"/>
                <a:gd name="T35" fmla="*/ 1055 h 1128"/>
                <a:gd name="T36" fmla="*/ 4063 w 4162"/>
                <a:gd name="T37" fmla="*/ 892 h 1128"/>
                <a:gd name="T38" fmla="*/ 4136 w 4162"/>
                <a:gd name="T39" fmla="*/ 831 h 1128"/>
                <a:gd name="T40" fmla="*/ 4162 w 4162"/>
                <a:gd name="T41" fmla="*/ 695 h 1128"/>
                <a:gd name="T42" fmla="*/ 4162 w 4162"/>
                <a:gd name="T43" fmla="*/ 533 h 1128"/>
                <a:gd name="T44" fmla="*/ 4038 w 4162"/>
                <a:gd name="T45" fmla="*/ 334 h 1128"/>
                <a:gd name="T46" fmla="*/ 3892 w 4162"/>
                <a:gd name="T47" fmla="*/ 185 h 1128"/>
                <a:gd name="T48" fmla="*/ 3770 w 4162"/>
                <a:gd name="T49" fmla="*/ 111 h 1128"/>
                <a:gd name="T50" fmla="*/ 3647 w 4162"/>
                <a:gd name="T51" fmla="*/ 62 h 1128"/>
                <a:gd name="T52" fmla="*/ 3536 w 4162"/>
                <a:gd name="T53" fmla="*/ 36 h 1128"/>
                <a:gd name="T54" fmla="*/ 0 w 4162"/>
                <a:gd name="T55" fmla="*/ 36 h 1128"/>
                <a:gd name="T56" fmla="*/ 0 w 4162"/>
                <a:gd name="T57" fmla="*/ 0 h 1128"/>
                <a:gd name="T58" fmla="*/ 0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0" y="173"/>
                  </a:moveTo>
                  <a:lnTo>
                    <a:pt x="3500" y="199"/>
                  </a:lnTo>
                  <a:lnTo>
                    <a:pt x="3707" y="272"/>
                  </a:lnTo>
                  <a:lnTo>
                    <a:pt x="3843" y="384"/>
                  </a:lnTo>
                  <a:lnTo>
                    <a:pt x="3892" y="471"/>
                  </a:lnTo>
                  <a:lnTo>
                    <a:pt x="3928" y="558"/>
                  </a:lnTo>
                  <a:lnTo>
                    <a:pt x="3940" y="695"/>
                  </a:lnTo>
                  <a:lnTo>
                    <a:pt x="3892" y="794"/>
                  </a:lnTo>
                  <a:lnTo>
                    <a:pt x="3843" y="757"/>
                  </a:lnTo>
                  <a:lnTo>
                    <a:pt x="3684" y="707"/>
                  </a:lnTo>
                  <a:lnTo>
                    <a:pt x="3562" y="745"/>
                  </a:lnTo>
                  <a:lnTo>
                    <a:pt x="3500" y="856"/>
                  </a:lnTo>
                  <a:lnTo>
                    <a:pt x="3536" y="1005"/>
                  </a:lnTo>
                  <a:lnTo>
                    <a:pt x="3586" y="1067"/>
                  </a:lnTo>
                  <a:lnTo>
                    <a:pt x="3660" y="1104"/>
                  </a:lnTo>
                  <a:lnTo>
                    <a:pt x="3745" y="1128"/>
                  </a:lnTo>
                  <a:lnTo>
                    <a:pt x="3867" y="1104"/>
                  </a:lnTo>
                  <a:lnTo>
                    <a:pt x="3953" y="1055"/>
                  </a:lnTo>
                  <a:lnTo>
                    <a:pt x="4063" y="892"/>
                  </a:lnTo>
                  <a:lnTo>
                    <a:pt x="4136" y="831"/>
                  </a:lnTo>
                  <a:lnTo>
                    <a:pt x="4162" y="695"/>
                  </a:lnTo>
                  <a:lnTo>
                    <a:pt x="4162" y="533"/>
                  </a:lnTo>
                  <a:lnTo>
                    <a:pt x="4038" y="334"/>
                  </a:lnTo>
                  <a:lnTo>
                    <a:pt x="3892" y="185"/>
                  </a:lnTo>
                  <a:lnTo>
                    <a:pt x="3770" y="111"/>
                  </a:lnTo>
                  <a:lnTo>
                    <a:pt x="3647" y="62"/>
                  </a:lnTo>
                  <a:lnTo>
                    <a:pt x="3536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3" name="Freeform 221">
              <a:extLst>
                <a:ext uri="{FF2B5EF4-FFF2-40B4-BE49-F238E27FC236}">
                  <a16:creationId xmlns:a16="http://schemas.microsoft.com/office/drawing/2014/main" id="{98B03277-79D3-44F6-9DAC-C1B9C9685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6938" y="674688"/>
              <a:ext cx="578559" cy="2746375"/>
            </a:xfrm>
            <a:custGeom>
              <a:avLst/>
              <a:gdLst>
                <a:gd name="T0" fmla="*/ 318 w 1053"/>
                <a:gd name="T1" fmla="*/ 286 h 5160"/>
                <a:gd name="T2" fmla="*/ 318 w 1053"/>
                <a:gd name="T3" fmla="*/ 224 h 5160"/>
                <a:gd name="T4" fmla="*/ 405 w 1053"/>
                <a:gd name="T5" fmla="*/ 174 h 5160"/>
                <a:gd name="T6" fmla="*/ 452 w 1053"/>
                <a:gd name="T7" fmla="*/ 149 h 5160"/>
                <a:gd name="T8" fmla="*/ 563 w 1053"/>
                <a:gd name="T9" fmla="*/ 161 h 5160"/>
                <a:gd name="T10" fmla="*/ 649 w 1053"/>
                <a:gd name="T11" fmla="*/ 224 h 5160"/>
                <a:gd name="T12" fmla="*/ 734 w 1053"/>
                <a:gd name="T13" fmla="*/ 310 h 5160"/>
                <a:gd name="T14" fmla="*/ 808 w 1053"/>
                <a:gd name="T15" fmla="*/ 409 h 5160"/>
                <a:gd name="T16" fmla="*/ 869 w 1053"/>
                <a:gd name="T17" fmla="*/ 509 h 5160"/>
                <a:gd name="T18" fmla="*/ 869 w 1053"/>
                <a:gd name="T19" fmla="*/ 620 h 5160"/>
                <a:gd name="T20" fmla="*/ 881 w 1053"/>
                <a:gd name="T21" fmla="*/ 5160 h 5160"/>
                <a:gd name="T22" fmla="*/ 1053 w 1053"/>
                <a:gd name="T23" fmla="*/ 5160 h 5160"/>
                <a:gd name="T24" fmla="*/ 1040 w 1053"/>
                <a:gd name="T25" fmla="*/ 707 h 5160"/>
                <a:gd name="T26" fmla="*/ 1003 w 1053"/>
                <a:gd name="T27" fmla="*/ 423 h 5160"/>
                <a:gd name="T28" fmla="*/ 881 w 1053"/>
                <a:gd name="T29" fmla="*/ 236 h 5160"/>
                <a:gd name="T30" fmla="*/ 783 w 1053"/>
                <a:gd name="T31" fmla="*/ 112 h 5160"/>
                <a:gd name="T32" fmla="*/ 661 w 1053"/>
                <a:gd name="T33" fmla="*/ 37 h 5160"/>
                <a:gd name="T34" fmla="*/ 478 w 1053"/>
                <a:gd name="T35" fmla="*/ 0 h 5160"/>
                <a:gd name="T36" fmla="*/ 257 w 1053"/>
                <a:gd name="T37" fmla="*/ 37 h 5160"/>
                <a:gd name="T38" fmla="*/ 86 w 1053"/>
                <a:gd name="T39" fmla="*/ 149 h 5160"/>
                <a:gd name="T40" fmla="*/ 25 w 1053"/>
                <a:gd name="T41" fmla="*/ 260 h 5160"/>
                <a:gd name="T42" fmla="*/ 0 w 1053"/>
                <a:gd name="T43" fmla="*/ 397 h 5160"/>
                <a:gd name="T44" fmla="*/ 49 w 1053"/>
                <a:gd name="T45" fmla="*/ 522 h 5160"/>
                <a:gd name="T46" fmla="*/ 147 w 1053"/>
                <a:gd name="T47" fmla="*/ 596 h 5160"/>
                <a:gd name="T48" fmla="*/ 281 w 1053"/>
                <a:gd name="T49" fmla="*/ 608 h 5160"/>
                <a:gd name="T50" fmla="*/ 392 w 1053"/>
                <a:gd name="T51" fmla="*/ 583 h 5160"/>
                <a:gd name="T52" fmla="*/ 428 w 1053"/>
                <a:gd name="T53" fmla="*/ 484 h 5160"/>
                <a:gd name="T54" fmla="*/ 428 w 1053"/>
                <a:gd name="T55" fmla="*/ 385 h 5160"/>
                <a:gd name="T56" fmla="*/ 392 w 1053"/>
                <a:gd name="T57" fmla="*/ 335 h 5160"/>
                <a:gd name="T58" fmla="*/ 306 w 1053"/>
                <a:gd name="T59" fmla="*/ 286 h 5160"/>
                <a:gd name="T60" fmla="*/ 306 w 1053"/>
                <a:gd name="T61" fmla="*/ 286 h 5160"/>
                <a:gd name="T62" fmla="*/ 318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318" y="286"/>
                  </a:moveTo>
                  <a:lnTo>
                    <a:pt x="318" y="224"/>
                  </a:lnTo>
                  <a:lnTo>
                    <a:pt x="405" y="174"/>
                  </a:lnTo>
                  <a:lnTo>
                    <a:pt x="452" y="149"/>
                  </a:lnTo>
                  <a:lnTo>
                    <a:pt x="563" y="161"/>
                  </a:lnTo>
                  <a:lnTo>
                    <a:pt x="649" y="224"/>
                  </a:lnTo>
                  <a:lnTo>
                    <a:pt x="734" y="310"/>
                  </a:lnTo>
                  <a:lnTo>
                    <a:pt x="808" y="409"/>
                  </a:lnTo>
                  <a:lnTo>
                    <a:pt x="869" y="509"/>
                  </a:lnTo>
                  <a:lnTo>
                    <a:pt x="869" y="620"/>
                  </a:lnTo>
                  <a:lnTo>
                    <a:pt x="881" y="5160"/>
                  </a:lnTo>
                  <a:lnTo>
                    <a:pt x="1053" y="5160"/>
                  </a:lnTo>
                  <a:lnTo>
                    <a:pt x="1040" y="707"/>
                  </a:lnTo>
                  <a:lnTo>
                    <a:pt x="1003" y="423"/>
                  </a:lnTo>
                  <a:lnTo>
                    <a:pt x="881" y="236"/>
                  </a:lnTo>
                  <a:lnTo>
                    <a:pt x="783" y="112"/>
                  </a:lnTo>
                  <a:lnTo>
                    <a:pt x="661" y="37"/>
                  </a:lnTo>
                  <a:lnTo>
                    <a:pt x="478" y="0"/>
                  </a:lnTo>
                  <a:lnTo>
                    <a:pt x="257" y="37"/>
                  </a:lnTo>
                  <a:lnTo>
                    <a:pt x="86" y="149"/>
                  </a:lnTo>
                  <a:lnTo>
                    <a:pt x="25" y="260"/>
                  </a:lnTo>
                  <a:lnTo>
                    <a:pt x="0" y="397"/>
                  </a:lnTo>
                  <a:lnTo>
                    <a:pt x="49" y="522"/>
                  </a:lnTo>
                  <a:lnTo>
                    <a:pt x="147" y="596"/>
                  </a:lnTo>
                  <a:lnTo>
                    <a:pt x="281" y="608"/>
                  </a:lnTo>
                  <a:lnTo>
                    <a:pt x="392" y="583"/>
                  </a:lnTo>
                  <a:lnTo>
                    <a:pt x="428" y="484"/>
                  </a:lnTo>
                  <a:lnTo>
                    <a:pt x="428" y="385"/>
                  </a:lnTo>
                  <a:lnTo>
                    <a:pt x="392" y="335"/>
                  </a:lnTo>
                  <a:lnTo>
                    <a:pt x="306" y="286"/>
                  </a:lnTo>
                  <a:lnTo>
                    <a:pt x="306" y="286"/>
                  </a:lnTo>
                  <a:lnTo>
                    <a:pt x="318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63" name="Gruppe 162">
            <a:extLst>
              <a:ext uri="{FF2B5EF4-FFF2-40B4-BE49-F238E27FC236}">
                <a16:creationId xmlns:a16="http://schemas.microsoft.com/office/drawing/2014/main" id="{CF217E48-D5E3-4435-8CC2-907387B07EEF}"/>
              </a:ext>
            </a:extLst>
          </p:cNvPr>
          <p:cNvGrpSpPr/>
          <p:nvPr/>
        </p:nvGrpSpPr>
        <p:grpSpPr>
          <a:xfrm>
            <a:off x="27001" y="44881"/>
            <a:ext cx="2112848" cy="2487216"/>
            <a:chOff x="36000" y="108000"/>
            <a:chExt cx="2817131" cy="3316288"/>
          </a:xfrm>
        </p:grpSpPr>
        <p:sp>
          <p:nvSpPr>
            <p:cNvPr id="74" name="Freeform 233">
              <a:extLst>
                <a:ext uri="{FF2B5EF4-FFF2-40B4-BE49-F238E27FC236}">
                  <a16:creationId xmlns:a16="http://schemas.microsoft.com/office/drawing/2014/main" id="{47E77734-0258-47E3-9C0D-90CFB9EF4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16" y="108000"/>
              <a:ext cx="2291315" cy="601354"/>
            </a:xfrm>
            <a:custGeom>
              <a:avLst/>
              <a:gdLst>
                <a:gd name="T0" fmla="*/ 4162 w 4162"/>
                <a:gd name="T1" fmla="*/ 173 h 1128"/>
                <a:gd name="T2" fmla="*/ 662 w 4162"/>
                <a:gd name="T3" fmla="*/ 199 h 1128"/>
                <a:gd name="T4" fmla="*/ 453 w 4162"/>
                <a:gd name="T5" fmla="*/ 272 h 1128"/>
                <a:gd name="T6" fmla="*/ 319 w 4162"/>
                <a:gd name="T7" fmla="*/ 385 h 1128"/>
                <a:gd name="T8" fmla="*/ 270 w 4162"/>
                <a:gd name="T9" fmla="*/ 471 h 1128"/>
                <a:gd name="T10" fmla="*/ 233 w 4162"/>
                <a:gd name="T11" fmla="*/ 558 h 1128"/>
                <a:gd name="T12" fmla="*/ 221 w 4162"/>
                <a:gd name="T13" fmla="*/ 695 h 1128"/>
                <a:gd name="T14" fmla="*/ 270 w 4162"/>
                <a:gd name="T15" fmla="*/ 794 h 1128"/>
                <a:gd name="T16" fmla="*/ 319 w 4162"/>
                <a:gd name="T17" fmla="*/ 757 h 1128"/>
                <a:gd name="T18" fmla="*/ 478 w 4162"/>
                <a:gd name="T19" fmla="*/ 707 h 1128"/>
                <a:gd name="T20" fmla="*/ 600 w 4162"/>
                <a:gd name="T21" fmla="*/ 745 h 1128"/>
                <a:gd name="T22" fmla="*/ 662 w 4162"/>
                <a:gd name="T23" fmla="*/ 856 h 1128"/>
                <a:gd name="T24" fmla="*/ 624 w 4162"/>
                <a:gd name="T25" fmla="*/ 1005 h 1128"/>
                <a:gd name="T26" fmla="*/ 575 w 4162"/>
                <a:gd name="T27" fmla="*/ 1067 h 1128"/>
                <a:gd name="T28" fmla="*/ 502 w 4162"/>
                <a:gd name="T29" fmla="*/ 1104 h 1128"/>
                <a:gd name="T30" fmla="*/ 417 w 4162"/>
                <a:gd name="T31" fmla="*/ 1128 h 1128"/>
                <a:gd name="T32" fmla="*/ 295 w 4162"/>
                <a:gd name="T33" fmla="*/ 1104 h 1128"/>
                <a:gd name="T34" fmla="*/ 208 w 4162"/>
                <a:gd name="T35" fmla="*/ 1055 h 1128"/>
                <a:gd name="T36" fmla="*/ 98 w 4162"/>
                <a:gd name="T37" fmla="*/ 893 h 1128"/>
                <a:gd name="T38" fmla="*/ 25 w 4162"/>
                <a:gd name="T39" fmla="*/ 831 h 1128"/>
                <a:gd name="T40" fmla="*/ 0 w 4162"/>
                <a:gd name="T41" fmla="*/ 695 h 1128"/>
                <a:gd name="T42" fmla="*/ 0 w 4162"/>
                <a:gd name="T43" fmla="*/ 534 h 1128"/>
                <a:gd name="T44" fmla="*/ 122 w 4162"/>
                <a:gd name="T45" fmla="*/ 335 h 1128"/>
                <a:gd name="T46" fmla="*/ 270 w 4162"/>
                <a:gd name="T47" fmla="*/ 186 h 1128"/>
                <a:gd name="T48" fmla="*/ 392 w 4162"/>
                <a:gd name="T49" fmla="*/ 111 h 1128"/>
                <a:gd name="T50" fmla="*/ 514 w 4162"/>
                <a:gd name="T51" fmla="*/ 62 h 1128"/>
                <a:gd name="T52" fmla="*/ 624 w 4162"/>
                <a:gd name="T53" fmla="*/ 37 h 1128"/>
                <a:gd name="T54" fmla="*/ 4162 w 4162"/>
                <a:gd name="T55" fmla="*/ 37 h 1128"/>
                <a:gd name="T56" fmla="*/ 4162 w 4162"/>
                <a:gd name="T57" fmla="*/ 0 h 1128"/>
                <a:gd name="T58" fmla="*/ 4162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4162" y="173"/>
                  </a:moveTo>
                  <a:lnTo>
                    <a:pt x="662" y="199"/>
                  </a:lnTo>
                  <a:lnTo>
                    <a:pt x="453" y="272"/>
                  </a:lnTo>
                  <a:lnTo>
                    <a:pt x="319" y="385"/>
                  </a:lnTo>
                  <a:lnTo>
                    <a:pt x="270" y="471"/>
                  </a:lnTo>
                  <a:lnTo>
                    <a:pt x="233" y="558"/>
                  </a:lnTo>
                  <a:lnTo>
                    <a:pt x="221" y="695"/>
                  </a:lnTo>
                  <a:lnTo>
                    <a:pt x="270" y="794"/>
                  </a:lnTo>
                  <a:lnTo>
                    <a:pt x="319" y="757"/>
                  </a:lnTo>
                  <a:lnTo>
                    <a:pt x="478" y="707"/>
                  </a:lnTo>
                  <a:lnTo>
                    <a:pt x="600" y="745"/>
                  </a:lnTo>
                  <a:lnTo>
                    <a:pt x="662" y="856"/>
                  </a:lnTo>
                  <a:lnTo>
                    <a:pt x="624" y="1005"/>
                  </a:lnTo>
                  <a:lnTo>
                    <a:pt x="575" y="1067"/>
                  </a:lnTo>
                  <a:lnTo>
                    <a:pt x="502" y="1104"/>
                  </a:lnTo>
                  <a:lnTo>
                    <a:pt x="417" y="1128"/>
                  </a:lnTo>
                  <a:lnTo>
                    <a:pt x="295" y="1104"/>
                  </a:lnTo>
                  <a:lnTo>
                    <a:pt x="208" y="1055"/>
                  </a:lnTo>
                  <a:lnTo>
                    <a:pt x="98" y="893"/>
                  </a:lnTo>
                  <a:lnTo>
                    <a:pt x="25" y="831"/>
                  </a:lnTo>
                  <a:lnTo>
                    <a:pt x="0" y="695"/>
                  </a:lnTo>
                  <a:lnTo>
                    <a:pt x="0" y="534"/>
                  </a:lnTo>
                  <a:lnTo>
                    <a:pt x="122" y="335"/>
                  </a:lnTo>
                  <a:lnTo>
                    <a:pt x="270" y="186"/>
                  </a:lnTo>
                  <a:lnTo>
                    <a:pt x="392" y="111"/>
                  </a:lnTo>
                  <a:lnTo>
                    <a:pt x="514" y="62"/>
                  </a:lnTo>
                  <a:lnTo>
                    <a:pt x="624" y="37"/>
                  </a:lnTo>
                  <a:lnTo>
                    <a:pt x="4162" y="37"/>
                  </a:lnTo>
                  <a:lnTo>
                    <a:pt x="4162" y="0"/>
                  </a:lnTo>
                  <a:lnTo>
                    <a:pt x="4162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1" name="Freeform 237">
              <a:extLst>
                <a:ext uri="{FF2B5EF4-FFF2-40B4-BE49-F238E27FC236}">
                  <a16:creationId xmlns:a16="http://schemas.microsoft.com/office/drawing/2014/main" id="{2B43DCAB-395E-4486-8224-832B3A074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6" y="677913"/>
              <a:ext cx="579722" cy="2746375"/>
            </a:xfrm>
            <a:custGeom>
              <a:avLst/>
              <a:gdLst>
                <a:gd name="T0" fmla="*/ 735 w 1053"/>
                <a:gd name="T1" fmla="*/ 286 h 5160"/>
                <a:gd name="T2" fmla="*/ 735 w 1053"/>
                <a:gd name="T3" fmla="*/ 223 h 5160"/>
                <a:gd name="T4" fmla="*/ 648 w 1053"/>
                <a:gd name="T5" fmla="*/ 173 h 5160"/>
                <a:gd name="T6" fmla="*/ 601 w 1053"/>
                <a:gd name="T7" fmla="*/ 149 h 5160"/>
                <a:gd name="T8" fmla="*/ 490 w 1053"/>
                <a:gd name="T9" fmla="*/ 161 h 5160"/>
                <a:gd name="T10" fmla="*/ 404 w 1053"/>
                <a:gd name="T11" fmla="*/ 223 h 5160"/>
                <a:gd name="T12" fmla="*/ 319 w 1053"/>
                <a:gd name="T13" fmla="*/ 310 h 5160"/>
                <a:gd name="T14" fmla="*/ 245 w 1053"/>
                <a:gd name="T15" fmla="*/ 409 h 5160"/>
                <a:gd name="T16" fmla="*/ 184 w 1053"/>
                <a:gd name="T17" fmla="*/ 509 h 5160"/>
                <a:gd name="T18" fmla="*/ 184 w 1053"/>
                <a:gd name="T19" fmla="*/ 620 h 5160"/>
                <a:gd name="T20" fmla="*/ 172 w 1053"/>
                <a:gd name="T21" fmla="*/ 5160 h 5160"/>
                <a:gd name="T22" fmla="*/ 0 w 1053"/>
                <a:gd name="T23" fmla="*/ 5160 h 5160"/>
                <a:gd name="T24" fmla="*/ 12 w 1053"/>
                <a:gd name="T25" fmla="*/ 707 h 5160"/>
                <a:gd name="T26" fmla="*/ 50 w 1053"/>
                <a:gd name="T27" fmla="*/ 422 h 5160"/>
                <a:gd name="T28" fmla="*/ 172 w 1053"/>
                <a:gd name="T29" fmla="*/ 236 h 5160"/>
                <a:gd name="T30" fmla="*/ 270 w 1053"/>
                <a:gd name="T31" fmla="*/ 112 h 5160"/>
                <a:gd name="T32" fmla="*/ 392 w 1053"/>
                <a:gd name="T33" fmla="*/ 37 h 5160"/>
                <a:gd name="T34" fmla="*/ 575 w 1053"/>
                <a:gd name="T35" fmla="*/ 0 h 5160"/>
                <a:gd name="T36" fmla="*/ 796 w 1053"/>
                <a:gd name="T37" fmla="*/ 37 h 5160"/>
                <a:gd name="T38" fmla="*/ 967 w 1053"/>
                <a:gd name="T39" fmla="*/ 149 h 5160"/>
                <a:gd name="T40" fmla="*/ 1029 w 1053"/>
                <a:gd name="T41" fmla="*/ 260 h 5160"/>
                <a:gd name="T42" fmla="*/ 1053 w 1053"/>
                <a:gd name="T43" fmla="*/ 397 h 5160"/>
                <a:gd name="T44" fmla="*/ 1004 w 1053"/>
                <a:gd name="T45" fmla="*/ 521 h 5160"/>
                <a:gd name="T46" fmla="*/ 906 w 1053"/>
                <a:gd name="T47" fmla="*/ 596 h 5160"/>
                <a:gd name="T48" fmla="*/ 772 w 1053"/>
                <a:gd name="T49" fmla="*/ 608 h 5160"/>
                <a:gd name="T50" fmla="*/ 661 w 1053"/>
                <a:gd name="T51" fmla="*/ 582 h 5160"/>
                <a:gd name="T52" fmla="*/ 625 w 1053"/>
                <a:gd name="T53" fmla="*/ 483 h 5160"/>
                <a:gd name="T54" fmla="*/ 625 w 1053"/>
                <a:gd name="T55" fmla="*/ 385 h 5160"/>
                <a:gd name="T56" fmla="*/ 661 w 1053"/>
                <a:gd name="T57" fmla="*/ 334 h 5160"/>
                <a:gd name="T58" fmla="*/ 747 w 1053"/>
                <a:gd name="T59" fmla="*/ 286 h 5160"/>
                <a:gd name="T60" fmla="*/ 747 w 1053"/>
                <a:gd name="T61" fmla="*/ 286 h 5160"/>
                <a:gd name="T62" fmla="*/ 735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735" y="286"/>
                  </a:moveTo>
                  <a:lnTo>
                    <a:pt x="735" y="223"/>
                  </a:lnTo>
                  <a:lnTo>
                    <a:pt x="648" y="173"/>
                  </a:lnTo>
                  <a:lnTo>
                    <a:pt x="601" y="149"/>
                  </a:lnTo>
                  <a:lnTo>
                    <a:pt x="490" y="161"/>
                  </a:lnTo>
                  <a:lnTo>
                    <a:pt x="404" y="223"/>
                  </a:lnTo>
                  <a:lnTo>
                    <a:pt x="319" y="310"/>
                  </a:lnTo>
                  <a:lnTo>
                    <a:pt x="245" y="409"/>
                  </a:lnTo>
                  <a:lnTo>
                    <a:pt x="184" y="509"/>
                  </a:lnTo>
                  <a:lnTo>
                    <a:pt x="184" y="620"/>
                  </a:lnTo>
                  <a:lnTo>
                    <a:pt x="172" y="5160"/>
                  </a:lnTo>
                  <a:lnTo>
                    <a:pt x="0" y="5160"/>
                  </a:lnTo>
                  <a:lnTo>
                    <a:pt x="12" y="707"/>
                  </a:lnTo>
                  <a:lnTo>
                    <a:pt x="50" y="422"/>
                  </a:lnTo>
                  <a:lnTo>
                    <a:pt x="172" y="236"/>
                  </a:lnTo>
                  <a:lnTo>
                    <a:pt x="270" y="112"/>
                  </a:lnTo>
                  <a:lnTo>
                    <a:pt x="392" y="37"/>
                  </a:lnTo>
                  <a:lnTo>
                    <a:pt x="575" y="0"/>
                  </a:lnTo>
                  <a:lnTo>
                    <a:pt x="796" y="37"/>
                  </a:lnTo>
                  <a:lnTo>
                    <a:pt x="967" y="149"/>
                  </a:lnTo>
                  <a:lnTo>
                    <a:pt x="1029" y="260"/>
                  </a:lnTo>
                  <a:lnTo>
                    <a:pt x="1053" y="397"/>
                  </a:lnTo>
                  <a:lnTo>
                    <a:pt x="1004" y="521"/>
                  </a:lnTo>
                  <a:lnTo>
                    <a:pt x="906" y="596"/>
                  </a:lnTo>
                  <a:lnTo>
                    <a:pt x="772" y="608"/>
                  </a:lnTo>
                  <a:lnTo>
                    <a:pt x="661" y="582"/>
                  </a:lnTo>
                  <a:lnTo>
                    <a:pt x="625" y="483"/>
                  </a:lnTo>
                  <a:lnTo>
                    <a:pt x="625" y="385"/>
                  </a:lnTo>
                  <a:lnTo>
                    <a:pt x="661" y="334"/>
                  </a:lnTo>
                  <a:lnTo>
                    <a:pt x="747" y="286"/>
                  </a:lnTo>
                  <a:lnTo>
                    <a:pt x="747" y="286"/>
                  </a:lnTo>
                  <a:lnTo>
                    <a:pt x="735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5" name="Freeform 242">
              <a:extLst>
                <a:ext uri="{FF2B5EF4-FFF2-40B4-BE49-F238E27FC236}">
                  <a16:creationId xmlns:a16="http://schemas.microsoft.com/office/drawing/2014/main" id="{C1167023-DDD9-4EDC-8C6B-CD6122A79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148353"/>
              <a:ext cx="294944" cy="302493"/>
            </a:xfrm>
            <a:custGeom>
              <a:avLst/>
              <a:gdLst>
                <a:gd name="T0" fmla="*/ 538 w 538"/>
                <a:gd name="T1" fmla="*/ 558 h 569"/>
                <a:gd name="T2" fmla="*/ 429 w 538"/>
                <a:gd name="T3" fmla="*/ 433 h 569"/>
                <a:gd name="T4" fmla="*/ 354 w 538"/>
                <a:gd name="T5" fmla="*/ 334 h 569"/>
                <a:gd name="T6" fmla="*/ 281 w 538"/>
                <a:gd name="T7" fmla="*/ 197 h 569"/>
                <a:gd name="T8" fmla="*/ 232 w 538"/>
                <a:gd name="T9" fmla="*/ 111 h 569"/>
                <a:gd name="T10" fmla="*/ 208 w 538"/>
                <a:gd name="T11" fmla="*/ 23 h 569"/>
                <a:gd name="T12" fmla="*/ 196 w 538"/>
                <a:gd name="T13" fmla="*/ 0 h 569"/>
                <a:gd name="T14" fmla="*/ 0 w 538"/>
                <a:gd name="T15" fmla="*/ 0 h 569"/>
                <a:gd name="T16" fmla="*/ 0 w 538"/>
                <a:gd name="T17" fmla="*/ 73 h 569"/>
                <a:gd name="T18" fmla="*/ 0 w 538"/>
                <a:gd name="T19" fmla="*/ 135 h 569"/>
                <a:gd name="T20" fmla="*/ 0 w 538"/>
                <a:gd name="T21" fmla="*/ 197 h 569"/>
                <a:gd name="T22" fmla="*/ 37 w 538"/>
                <a:gd name="T23" fmla="*/ 246 h 569"/>
                <a:gd name="T24" fmla="*/ 110 w 538"/>
                <a:gd name="T25" fmla="*/ 284 h 569"/>
                <a:gd name="T26" fmla="*/ 232 w 538"/>
                <a:gd name="T27" fmla="*/ 346 h 569"/>
                <a:gd name="T28" fmla="*/ 330 w 538"/>
                <a:gd name="T29" fmla="*/ 409 h 569"/>
                <a:gd name="T30" fmla="*/ 417 w 538"/>
                <a:gd name="T31" fmla="*/ 495 h 569"/>
                <a:gd name="T32" fmla="*/ 527 w 538"/>
                <a:gd name="T33" fmla="*/ 569 h 569"/>
                <a:gd name="T34" fmla="*/ 527 w 538"/>
                <a:gd name="T35" fmla="*/ 569 h 569"/>
                <a:gd name="T36" fmla="*/ 538 w 538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8" h="569">
                  <a:moveTo>
                    <a:pt x="538" y="558"/>
                  </a:moveTo>
                  <a:lnTo>
                    <a:pt x="429" y="433"/>
                  </a:lnTo>
                  <a:lnTo>
                    <a:pt x="354" y="334"/>
                  </a:lnTo>
                  <a:lnTo>
                    <a:pt x="281" y="197"/>
                  </a:lnTo>
                  <a:lnTo>
                    <a:pt x="232" y="111"/>
                  </a:lnTo>
                  <a:lnTo>
                    <a:pt x="208" y="23"/>
                  </a:lnTo>
                  <a:lnTo>
                    <a:pt x="196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0" y="135"/>
                  </a:lnTo>
                  <a:lnTo>
                    <a:pt x="0" y="197"/>
                  </a:lnTo>
                  <a:lnTo>
                    <a:pt x="37" y="246"/>
                  </a:lnTo>
                  <a:lnTo>
                    <a:pt x="110" y="284"/>
                  </a:lnTo>
                  <a:lnTo>
                    <a:pt x="232" y="346"/>
                  </a:lnTo>
                  <a:lnTo>
                    <a:pt x="330" y="409"/>
                  </a:lnTo>
                  <a:lnTo>
                    <a:pt x="417" y="495"/>
                  </a:lnTo>
                  <a:lnTo>
                    <a:pt x="527" y="569"/>
                  </a:lnTo>
                  <a:lnTo>
                    <a:pt x="527" y="569"/>
                  </a:lnTo>
                  <a:lnTo>
                    <a:pt x="538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6" name="Freeform 243">
              <a:extLst>
                <a:ext uri="{FF2B5EF4-FFF2-40B4-BE49-F238E27FC236}">
                  <a16:creationId xmlns:a16="http://schemas.microsoft.com/office/drawing/2014/main" id="{BECF8A40-C6A9-48CE-862A-A98304372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22" y="127051"/>
              <a:ext cx="154075" cy="298233"/>
            </a:xfrm>
            <a:custGeom>
              <a:avLst/>
              <a:gdLst>
                <a:gd name="T0" fmla="*/ 183 w 282"/>
                <a:gd name="T1" fmla="*/ 558 h 558"/>
                <a:gd name="T2" fmla="*/ 37 w 282"/>
                <a:gd name="T3" fmla="*/ 323 h 558"/>
                <a:gd name="T4" fmla="*/ 0 w 282"/>
                <a:gd name="T5" fmla="*/ 210 h 558"/>
                <a:gd name="T6" fmla="*/ 0 w 282"/>
                <a:gd name="T7" fmla="*/ 99 h 558"/>
                <a:gd name="T8" fmla="*/ 49 w 282"/>
                <a:gd name="T9" fmla="*/ 25 h 558"/>
                <a:gd name="T10" fmla="*/ 134 w 282"/>
                <a:gd name="T11" fmla="*/ 0 h 558"/>
                <a:gd name="T12" fmla="*/ 207 w 282"/>
                <a:gd name="T13" fmla="*/ 25 h 558"/>
                <a:gd name="T14" fmla="*/ 256 w 282"/>
                <a:gd name="T15" fmla="*/ 74 h 558"/>
                <a:gd name="T16" fmla="*/ 282 w 282"/>
                <a:gd name="T17" fmla="*/ 137 h 558"/>
                <a:gd name="T18" fmla="*/ 195 w 282"/>
                <a:gd name="T19" fmla="*/ 124 h 558"/>
                <a:gd name="T20" fmla="*/ 122 w 282"/>
                <a:gd name="T21" fmla="*/ 174 h 558"/>
                <a:gd name="T22" fmla="*/ 98 w 282"/>
                <a:gd name="T23" fmla="*/ 236 h 558"/>
                <a:gd name="T24" fmla="*/ 134 w 282"/>
                <a:gd name="T25" fmla="*/ 384 h 558"/>
                <a:gd name="T26" fmla="*/ 110 w 282"/>
                <a:gd name="T27" fmla="*/ 373 h 558"/>
                <a:gd name="T28" fmla="*/ 183 w 282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558">
                  <a:moveTo>
                    <a:pt x="183" y="558"/>
                  </a:moveTo>
                  <a:lnTo>
                    <a:pt x="37" y="323"/>
                  </a:lnTo>
                  <a:lnTo>
                    <a:pt x="0" y="210"/>
                  </a:lnTo>
                  <a:lnTo>
                    <a:pt x="0" y="99"/>
                  </a:lnTo>
                  <a:lnTo>
                    <a:pt x="49" y="25"/>
                  </a:lnTo>
                  <a:lnTo>
                    <a:pt x="134" y="0"/>
                  </a:lnTo>
                  <a:lnTo>
                    <a:pt x="207" y="25"/>
                  </a:lnTo>
                  <a:lnTo>
                    <a:pt x="256" y="74"/>
                  </a:lnTo>
                  <a:lnTo>
                    <a:pt x="282" y="137"/>
                  </a:lnTo>
                  <a:lnTo>
                    <a:pt x="195" y="124"/>
                  </a:lnTo>
                  <a:lnTo>
                    <a:pt x="122" y="174"/>
                  </a:lnTo>
                  <a:lnTo>
                    <a:pt x="98" y="236"/>
                  </a:lnTo>
                  <a:lnTo>
                    <a:pt x="134" y="384"/>
                  </a:lnTo>
                  <a:lnTo>
                    <a:pt x="110" y="373"/>
                  </a:lnTo>
                  <a:lnTo>
                    <a:pt x="183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7" name="Freeform 244">
              <a:extLst>
                <a:ext uri="{FF2B5EF4-FFF2-40B4-BE49-F238E27FC236}">
                  <a16:creationId xmlns:a16="http://schemas.microsoft.com/office/drawing/2014/main" id="{6991C1D6-3685-4E3F-A9FC-2B4FFDAED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04" y="139832"/>
              <a:ext cx="169483" cy="283321"/>
            </a:xfrm>
            <a:custGeom>
              <a:avLst/>
              <a:gdLst>
                <a:gd name="T0" fmla="*/ 24 w 306"/>
                <a:gd name="T1" fmla="*/ 533 h 533"/>
                <a:gd name="T2" fmla="*/ 0 w 306"/>
                <a:gd name="T3" fmla="*/ 260 h 533"/>
                <a:gd name="T4" fmla="*/ 37 w 306"/>
                <a:gd name="T5" fmla="*/ 124 h 533"/>
                <a:gd name="T6" fmla="*/ 122 w 306"/>
                <a:gd name="T7" fmla="*/ 36 h 533"/>
                <a:gd name="T8" fmla="*/ 197 w 306"/>
                <a:gd name="T9" fmla="*/ 0 h 533"/>
                <a:gd name="T10" fmla="*/ 294 w 306"/>
                <a:gd name="T11" fmla="*/ 24 h 533"/>
                <a:gd name="T12" fmla="*/ 306 w 306"/>
                <a:gd name="T13" fmla="*/ 61 h 533"/>
                <a:gd name="T14" fmla="*/ 306 w 306"/>
                <a:gd name="T15" fmla="*/ 173 h 533"/>
                <a:gd name="T16" fmla="*/ 184 w 306"/>
                <a:gd name="T17" fmla="*/ 161 h 533"/>
                <a:gd name="T18" fmla="*/ 134 w 306"/>
                <a:gd name="T19" fmla="*/ 185 h 533"/>
                <a:gd name="T20" fmla="*/ 61 w 306"/>
                <a:gd name="T21" fmla="*/ 223 h 533"/>
                <a:gd name="T22" fmla="*/ 49 w 306"/>
                <a:gd name="T23" fmla="*/ 260 h 533"/>
                <a:gd name="T24" fmla="*/ 24 w 306"/>
                <a:gd name="T25" fmla="*/ 359 h 533"/>
                <a:gd name="T26" fmla="*/ 24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4" y="533"/>
                  </a:moveTo>
                  <a:lnTo>
                    <a:pt x="0" y="260"/>
                  </a:lnTo>
                  <a:lnTo>
                    <a:pt x="37" y="124"/>
                  </a:lnTo>
                  <a:lnTo>
                    <a:pt x="122" y="36"/>
                  </a:lnTo>
                  <a:lnTo>
                    <a:pt x="197" y="0"/>
                  </a:lnTo>
                  <a:lnTo>
                    <a:pt x="294" y="24"/>
                  </a:lnTo>
                  <a:lnTo>
                    <a:pt x="306" y="61"/>
                  </a:lnTo>
                  <a:lnTo>
                    <a:pt x="306" y="173"/>
                  </a:lnTo>
                  <a:lnTo>
                    <a:pt x="184" y="161"/>
                  </a:lnTo>
                  <a:lnTo>
                    <a:pt x="134" y="185"/>
                  </a:lnTo>
                  <a:lnTo>
                    <a:pt x="61" y="223"/>
                  </a:lnTo>
                  <a:lnTo>
                    <a:pt x="49" y="260"/>
                  </a:lnTo>
                  <a:lnTo>
                    <a:pt x="24" y="359"/>
                  </a:lnTo>
                  <a:lnTo>
                    <a:pt x="24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8" name="Freeform 245">
              <a:extLst>
                <a:ext uri="{FF2B5EF4-FFF2-40B4-BE49-F238E27FC236}">
                  <a16:creationId xmlns:a16="http://schemas.microsoft.com/office/drawing/2014/main" id="{533AC587-48A8-4D71-8216-CDF04F7A4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55" y="457237"/>
              <a:ext cx="213505" cy="198112"/>
            </a:xfrm>
            <a:custGeom>
              <a:avLst/>
              <a:gdLst>
                <a:gd name="T0" fmla="*/ 0 w 391"/>
                <a:gd name="T1" fmla="*/ 236 h 373"/>
                <a:gd name="T2" fmla="*/ 0 w 391"/>
                <a:gd name="T3" fmla="*/ 25 h 373"/>
                <a:gd name="T4" fmla="*/ 49 w 391"/>
                <a:gd name="T5" fmla="*/ 0 h 373"/>
                <a:gd name="T6" fmla="*/ 220 w 391"/>
                <a:gd name="T7" fmla="*/ 0 h 373"/>
                <a:gd name="T8" fmla="*/ 257 w 391"/>
                <a:gd name="T9" fmla="*/ 112 h 373"/>
                <a:gd name="T10" fmla="*/ 293 w 391"/>
                <a:gd name="T11" fmla="*/ 198 h 373"/>
                <a:gd name="T12" fmla="*/ 368 w 391"/>
                <a:gd name="T13" fmla="*/ 323 h 373"/>
                <a:gd name="T14" fmla="*/ 391 w 391"/>
                <a:gd name="T15" fmla="*/ 361 h 373"/>
                <a:gd name="T16" fmla="*/ 391 w 391"/>
                <a:gd name="T17" fmla="*/ 373 h 373"/>
                <a:gd name="T18" fmla="*/ 270 w 391"/>
                <a:gd name="T19" fmla="*/ 311 h 373"/>
                <a:gd name="T20" fmla="*/ 220 w 391"/>
                <a:gd name="T21" fmla="*/ 261 h 373"/>
                <a:gd name="T22" fmla="*/ 49 w 391"/>
                <a:gd name="T23" fmla="*/ 248 h 373"/>
                <a:gd name="T24" fmla="*/ 49 w 391"/>
                <a:gd name="T25" fmla="*/ 248 h 373"/>
                <a:gd name="T26" fmla="*/ 0 w 391"/>
                <a:gd name="T27" fmla="*/ 236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1" h="373">
                  <a:moveTo>
                    <a:pt x="0" y="236"/>
                  </a:moveTo>
                  <a:lnTo>
                    <a:pt x="0" y="25"/>
                  </a:lnTo>
                  <a:lnTo>
                    <a:pt x="49" y="0"/>
                  </a:lnTo>
                  <a:lnTo>
                    <a:pt x="220" y="0"/>
                  </a:lnTo>
                  <a:lnTo>
                    <a:pt x="257" y="112"/>
                  </a:lnTo>
                  <a:lnTo>
                    <a:pt x="293" y="198"/>
                  </a:lnTo>
                  <a:lnTo>
                    <a:pt x="368" y="323"/>
                  </a:lnTo>
                  <a:lnTo>
                    <a:pt x="391" y="361"/>
                  </a:lnTo>
                  <a:lnTo>
                    <a:pt x="391" y="373"/>
                  </a:lnTo>
                  <a:lnTo>
                    <a:pt x="270" y="311"/>
                  </a:lnTo>
                  <a:lnTo>
                    <a:pt x="220" y="261"/>
                  </a:lnTo>
                  <a:lnTo>
                    <a:pt x="49" y="248"/>
                  </a:lnTo>
                  <a:lnTo>
                    <a:pt x="49" y="248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9" name="Freeform 246">
              <a:extLst>
                <a:ext uri="{FF2B5EF4-FFF2-40B4-BE49-F238E27FC236}">
                  <a16:creationId xmlns:a16="http://schemas.microsoft.com/office/drawing/2014/main" id="{59428254-1520-4DCE-8932-5B6C181A8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0" y="391200"/>
              <a:ext cx="290542" cy="125684"/>
            </a:xfrm>
            <a:custGeom>
              <a:avLst/>
              <a:gdLst>
                <a:gd name="T0" fmla="*/ 159 w 526"/>
                <a:gd name="T1" fmla="*/ 237 h 237"/>
                <a:gd name="T2" fmla="*/ 73 w 526"/>
                <a:gd name="T3" fmla="*/ 212 h 237"/>
                <a:gd name="T4" fmla="*/ 49 w 526"/>
                <a:gd name="T5" fmla="*/ 187 h 237"/>
                <a:gd name="T6" fmla="*/ 0 w 526"/>
                <a:gd name="T7" fmla="*/ 162 h 237"/>
                <a:gd name="T8" fmla="*/ 25 w 526"/>
                <a:gd name="T9" fmla="*/ 100 h 237"/>
                <a:gd name="T10" fmla="*/ 49 w 526"/>
                <a:gd name="T11" fmla="*/ 38 h 237"/>
                <a:gd name="T12" fmla="*/ 122 w 526"/>
                <a:gd name="T13" fmla="*/ 0 h 237"/>
                <a:gd name="T14" fmla="*/ 195 w 526"/>
                <a:gd name="T15" fmla="*/ 0 h 237"/>
                <a:gd name="T16" fmla="*/ 343 w 526"/>
                <a:gd name="T17" fmla="*/ 63 h 237"/>
                <a:gd name="T18" fmla="*/ 526 w 526"/>
                <a:gd name="T19" fmla="*/ 199 h 237"/>
                <a:gd name="T20" fmla="*/ 355 w 526"/>
                <a:gd name="T21" fmla="*/ 112 h 237"/>
                <a:gd name="T22" fmla="*/ 232 w 526"/>
                <a:gd name="T23" fmla="*/ 88 h 237"/>
                <a:gd name="T24" fmla="*/ 147 w 526"/>
                <a:gd name="T25" fmla="*/ 124 h 237"/>
                <a:gd name="T26" fmla="*/ 147 w 526"/>
                <a:gd name="T27" fmla="*/ 174 h 237"/>
                <a:gd name="T28" fmla="*/ 159 w 526"/>
                <a:gd name="T29" fmla="*/ 174 h 237"/>
                <a:gd name="T30" fmla="*/ 159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159" y="237"/>
                  </a:moveTo>
                  <a:lnTo>
                    <a:pt x="73" y="212"/>
                  </a:lnTo>
                  <a:lnTo>
                    <a:pt x="49" y="187"/>
                  </a:lnTo>
                  <a:lnTo>
                    <a:pt x="0" y="162"/>
                  </a:lnTo>
                  <a:lnTo>
                    <a:pt x="25" y="100"/>
                  </a:lnTo>
                  <a:lnTo>
                    <a:pt x="49" y="38"/>
                  </a:lnTo>
                  <a:lnTo>
                    <a:pt x="122" y="0"/>
                  </a:lnTo>
                  <a:lnTo>
                    <a:pt x="195" y="0"/>
                  </a:lnTo>
                  <a:lnTo>
                    <a:pt x="343" y="63"/>
                  </a:lnTo>
                  <a:lnTo>
                    <a:pt x="526" y="199"/>
                  </a:lnTo>
                  <a:lnTo>
                    <a:pt x="355" y="112"/>
                  </a:lnTo>
                  <a:lnTo>
                    <a:pt x="232" y="88"/>
                  </a:lnTo>
                  <a:lnTo>
                    <a:pt x="147" y="124"/>
                  </a:lnTo>
                  <a:lnTo>
                    <a:pt x="147" y="174"/>
                  </a:lnTo>
                  <a:lnTo>
                    <a:pt x="159" y="174"/>
                  </a:lnTo>
                  <a:lnTo>
                    <a:pt x="159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0" name="Freeform 247">
              <a:extLst>
                <a:ext uri="{FF2B5EF4-FFF2-40B4-BE49-F238E27FC236}">
                  <a16:creationId xmlns:a16="http://schemas.microsoft.com/office/drawing/2014/main" id="{B31131FB-E358-4CFB-9C6C-26A25CD7C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542447"/>
              <a:ext cx="275135" cy="172549"/>
            </a:xfrm>
            <a:custGeom>
              <a:avLst/>
              <a:gdLst>
                <a:gd name="T0" fmla="*/ 502 w 502"/>
                <a:gd name="T1" fmla="*/ 25 h 322"/>
                <a:gd name="T2" fmla="*/ 417 w 502"/>
                <a:gd name="T3" fmla="*/ 12 h 322"/>
                <a:gd name="T4" fmla="*/ 306 w 502"/>
                <a:gd name="T5" fmla="*/ 0 h 322"/>
                <a:gd name="T6" fmla="*/ 171 w 502"/>
                <a:gd name="T7" fmla="*/ 0 h 322"/>
                <a:gd name="T8" fmla="*/ 61 w 502"/>
                <a:gd name="T9" fmla="*/ 62 h 322"/>
                <a:gd name="T10" fmla="*/ 12 w 502"/>
                <a:gd name="T11" fmla="*/ 124 h 322"/>
                <a:gd name="T12" fmla="*/ 0 w 502"/>
                <a:gd name="T13" fmla="*/ 211 h 322"/>
                <a:gd name="T14" fmla="*/ 12 w 502"/>
                <a:gd name="T15" fmla="*/ 286 h 322"/>
                <a:gd name="T16" fmla="*/ 74 w 502"/>
                <a:gd name="T17" fmla="*/ 322 h 322"/>
                <a:gd name="T18" fmla="*/ 159 w 502"/>
                <a:gd name="T19" fmla="*/ 322 h 322"/>
                <a:gd name="T20" fmla="*/ 159 w 502"/>
                <a:gd name="T21" fmla="*/ 211 h 322"/>
                <a:gd name="T22" fmla="*/ 171 w 502"/>
                <a:gd name="T23" fmla="*/ 124 h 322"/>
                <a:gd name="T24" fmla="*/ 220 w 502"/>
                <a:gd name="T25" fmla="*/ 87 h 322"/>
                <a:gd name="T26" fmla="*/ 281 w 502"/>
                <a:gd name="T27" fmla="*/ 50 h 322"/>
                <a:gd name="T28" fmla="*/ 354 w 502"/>
                <a:gd name="T29" fmla="*/ 36 h 322"/>
                <a:gd name="T30" fmla="*/ 354 w 502"/>
                <a:gd name="T31" fmla="*/ 36 h 322"/>
                <a:gd name="T32" fmla="*/ 502 w 502"/>
                <a:gd name="T33" fmla="*/ 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2">
                  <a:moveTo>
                    <a:pt x="502" y="25"/>
                  </a:moveTo>
                  <a:lnTo>
                    <a:pt x="417" y="12"/>
                  </a:lnTo>
                  <a:lnTo>
                    <a:pt x="306" y="0"/>
                  </a:lnTo>
                  <a:lnTo>
                    <a:pt x="171" y="0"/>
                  </a:lnTo>
                  <a:lnTo>
                    <a:pt x="61" y="62"/>
                  </a:lnTo>
                  <a:lnTo>
                    <a:pt x="12" y="124"/>
                  </a:lnTo>
                  <a:lnTo>
                    <a:pt x="0" y="211"/>
                  </a:lnTo>
                  <a:lnTo>
                    <a:pt x="12" y="286"/>
                  </a:lnTo>
                  <a:lnTo>
                    <a:pt x="74" y="322"/>
                  </a:lnTo>
                  <a:lnTo>
                    <a:pt x="159" y="322"/>
                  </a:lnTo>
                  <a:lnTo>
                    <a:pt x="159" y="211"/>
                  </a:lnTo>
                  <a:lnTo>
                    <a:pt x="171" y="124"/>
                  </a:lnTo>
                  <a:lnTo>
                    <a:pt x="220" y="87"/>
                  </a:lnTo>
                  <a:lnTo>
                    <a:pt x="281" y="50"/>
                  </a:lnTo>
                  <a:lnTo>
                    <a:pt x="354" y="36"/>
                  </a:lnTo>
                  <a:lnTo>
                    <a:pt x="354" y="36"/>
                  </a:lnTo>
                  <a:lnTo>
                    <a:pt x="502" y="2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9" name="Gruppe 148">
            <a:extLst>
              <a:ext uri="{FF2B5EF4-FFF2-40B4-BE49-F238E27FC236}">
                <a16:creationId xmlns:a16="http://schemas.microsoft.com/office/drawing/2014/main" id="{63646857-CE35-4F1B-96EE-AEA0CF067186}"/>
              </a:ext>
            </a:extLst>
          </p:cNvPr>
          <p:cNvGrpSpPr/>
          <p:nvPr/>
        </p:nvGrpSpPr>
        <p:grpSpPr>
          <a:xfrm>
            <a:off x="6984000" y="4341022"/>
            <a:ext cx="2129603" cy="2483637"/>
            <a:chOff x="6102123" y="3425825"/>
            <a:chExt cx="2839471" cy="3311516"/>
          </a:xfrm>
        </p:grpSpPr>
        <p:sp>
          <p:nvSpPr>
            <p:cNvPr id="80" name="Freeform 225">
              <a:extLst>
                <a:ext uri="{FF2B5EF4-FFF2-40B4-BE49-F238E27FC236}">
                  <a16:creationId xmlns:a16="http://schemas.microsoft.com/office/drawing/2014/main" id="{03D64727-2E11-4E25-8E86-E7753E768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271" y="3425825"/>
              <a:ext cx="585743" cy="2746375"/>
            </a:xfrm>
            <a:custGeom>
              <a:avLst/>
              <a:gdLst>
                <a:gd name="T0" fmla="*/ 322 w 1062"/>
                <a:gd name="T1" fmla="*/ 4874 h 5160"/>
                <a:gd name="T2" fmla="*/ 322 w 1062"/>
                <a:gd name="T3" fmla="*/ 4936 h 5160"/>
                <a:gd name="T4" fmla="*/ 408 w 1062"/>
                <a:gd name="T5" fmla="*/ 4986 h 5160"/>
                <a:gd name="T6" fmla="*/ 457 w 1062"/>
                <a:gd name="T7" fmla="*/ 5011 h 5160"/>
                <a:gd name="T8" fmla="*/ 568 w 1062"/>
                <a:gd name="T9" fmla="*/ 4998 h 5160"/>
                <a:gd name="T10" fmla="*/ 655 w 1062"/>
                <a:gd name="T11" fmla="*/ 4936 h 5160"/>
                <a:gd name="T12" fmla="*/ 740 w 1062"/>
                <a:gd name="T13" fmla="*/ 4850 h 5160"/>
                <a:gd name="T14" fmla="*/ 815 w 1062"/>
                <a:gd name="T15" fmla="*/ 4749 h 5160"/>
                <a:gd name="T16" fmla="*/ 877 w 1062"/>
                <a:gd name="T17" fmla="*/ 4650 h 5160"/>
                <a:gd name="T18" fmla="*/ 877 w 1062"/>
                <a:gd name="T19" fmla="*/ 4539 h 5160"/>
                <a:gd name="T20" fmla="*/ 889 w 1062"/>
                <a:gd name="T21" fmla="*/ 0 h 5160"/>
                <a:gd name="T22" fmla="*/ 1062 w 1062"/>
                <a:gd name="T23" fmla="*/ 0 h 5160"/>
                <a:gd name="T24" fmla="*/ 1049 w 1062"/>
                <a:gd name="T25" fmla="*/ 4453 h 5160"/>
                <a:gd name="T26" fmla="*/ 1012 w 1062"/>
                <a:gd name="T27" fmla="*/ 4737 h 5160"/>
                <a:gd name="T28" fmla="*/ 889 w 1062"/>
                <a:gd name="T29" fmla="*/ 4924 h 5160"/>
                <a:gd name="T30" fmla="*/ 791 w 1062"/>
                <a:gd name="T31" fmla="*/ 5047 h 5160"/>
                <a:gd name="T32" fmla="*/ 667 w 1062"/>
                <a:gd name="T33" fmla="*/ 5122 h 5160"/>
                <a:gd name="T34" fmla="*/ 482 w 1062"/>
                <a:gd name="T35" fmla="*/ 5160 h 5160"/>
                <a:gd name="T36" fmla="*/ 259 w 1062"/>
                <a:gd name="T37" fmla="*/ 5122 h 5160"/>
                <a:gd name="T38" fmla="*/ 87 w 1062"/>
                <a:gd name="T39" fmla="*/ 5011 h 5160"/>
                <a:gd name="T40" fmla="*/ 25 w 1062"/>
                <a:gd name="T41" fmla="*/ 4900 h 5160"/>
                <a:gd name="T42" fmla="*/ 0 w 1062"/>
                <a:gd name="T43" fmla="*/ 4763 h 5160"/>
                <a:gd name="T44" fmla="*/ 49 w 1062"/>
                <a:gd name="T45" fmla="*/ 4638 h 5160"/>
                <a:gd name="T46" fmla="*/ 148 w 1062"/>
                <a:gd name="T47" fmla="*/ 4564 h 5160"/>
                <a:gd name="T48" fmla="*/ 285 w 1062"/>
                <a:gd name="T49" fmla="*/ 4552 h 5160"/>
                <a:gd name="T50" fmla="*/ 396 w 1062"/>
                <a:gd name="T51" fmla="*/ 4576 h 5160"/>
                <a:gd name="T52" fmla="*/ 433 w 1062"/>
                <a:gd name="T53" fmla="*/ 4676 h 5160"/>
                <a:gd name="T54" fmla="*/ 433 w 1062"/>
                <a:gd name="T55" fmla="*/ 4775 h 5160"/>
                <a:gd name="T56" fmla="*/ 396 w 1062"/>
                <a:gd name="T57" fmla="*/ 4825 h 5160"/>
                <a:gd name="T58" fmla="*/ 309 w 1062"/>
                <a:gd name="T59" fmla="*/ 4874 h 5160"/>
                <a:gd name="T60" fmla="*/ 309 w 1062"/>
                <a:gd name="T61" fmla="*/ 4874 h 5160"/>
                <a:gd name="T62" fmla="*/ 322 w 1062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2" h="5160">
                  <a:moveTo>
                    <a:pt x="322" y="4874"/>
                  </a:moveTo>
                  <a:lnTo>
                    <a:pt x="322" y="4936"/>
                  </a:lnTo>
                  <a:lnTo>
                    <a:pt x="408" y="4986"/>
                  </a:lnTo>
                  <a:lnTo>
                    <a:pt x="457" y="5011"/>
                  </a:lnTo>
                  <a:lnTo>
                    <a:pt x="568" y="4998"/>
                  </a:lnTo>
                  <a:lnTo>
                    <a:pt x="655" y="4936"/>
                  </a:lnTo>
                  <a:lnTo>
                    <a:pt x="740" y="4850"/>
                  </a:lnTo>
                  <a:lnTo>
                    <a:pt x="815" y="4749"/>
                  </a:lnTo>
                  <a:lnTo>
                    <a:pt x="877" y="4650"/>
                  </a:lnTo>
                  <a:lnTo>
                    <a:pt x="877" y="4539"/>
                  </a:lnTo>
                  <a:lnTo>
                    <a:pt x="889" y="0"/>
                  </a:lnTo>
                  <a:lnTo>
                    <a:pt x="1062" y="0"/>
                  </a:lnTo>
                  <a:lnTo>
                    <a:pt x="1049" y="4453"/>
                  </a:lnTo>
                  <a:lnTo>
                    <a:pt x="1012" y="4737"/>
                  </a:lnTo>
                  <a:lnTo>
                    <a:pt x="889" y="4924"/>
                  </a:lnTo>
                  <a:lnTo>
                    <a:pt x="791" y="5047"/>
                  </a:lnTo>
                  <a:lnTo>
                    <a:pt x="667" y="5122"/>
                  </a:lnTo>
                  <a:lnTo>
                    <a:pt x="482" y="5160"/>
                  </a:lnTo>
                  <a:lnTo>
                    <a:pt x="259" y="5122"/>
                  </a:lnTo>
                  <a:lnTo>
                    <a:pt x="87" y="5011"/>
                  </a:lnTo>
                  <a:lnTo>
                    <a:pt x="25" y="4900"/>
                  </a:lnTo>
                  <a:lnTo>
                    <a:pt x="0" y="4763"/>
                  </a:lnTo>
                  <a:lnTo>
                    <a:pt x="49" y="4638"/>
                  </a:lnTo>
                  <a:lnTo>
                    <a:pt x="148" y="4564"/>
                  </a:lnTo>
                  <a:lnTo>
                    <a:pt x="285" y="4552"/>
                  </a:lnTo>
                  <a:lnTo>
                    <a:pt x="396" y="4576"/>
                  </a:lnTo>
                  <a:lnTo>
                    <a:pt x="433" y="4676"/>
                  </a:lnTo>
                  <a:lnTo>
                    <a:pt x="433" y="4775"/>
                  </a:lnTo>
                  <a:lnTo>
                    <a:pt x="396" y="4825"/>
                  </a:lnTo>
                  <a:lnTo>
                    <a:pt x="309" y="4874"/>
                  </a:lnTo>
                  <a:lnTo>
                    <a:pt x="309" y="4874"/>
                  </a:lnTo>
                  <a:lnTo>
                    <a:pt x="322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7" name="Freeform 229">
              <a:extLst>
                <a:ext uri="{FF2B5EF4-FFF2-40B4-BE49-F238E27FC236}">
                  <a16:creationId xmlns:a16="http://schemas.microsoft.com/office/drawing/2014/main" id="{A57C72EF-3C45-4AAF-BCE5-F78D3D940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123" y="6136775"/>
              <a:ext cx="2310218" cy="600566"/>
            </a:xfrm>
            <a:custGeom>
              <a:avLst/>
              <a:gdLst>
                <a:gd name="T0" fmla="*/ 0 w 4196"/>
                <a:gd name="T1" fmla="*/ 955 h 1128"/>
                <a:gd name="T2" fmla="*/ 3529 w 4196"/>
                <a:gd name="T3" fmla="*/ 929 h 1128"/>
                <a:gd name="T4" fmla="*/ 3739 w 4196"/>
                <a:gd name="T5" fmla="*/ 856 h 1128"/>
                <a:gd name="T6" fmla="*/ 3875 w 4196"/>
                <a:gd name="T7" fmla="*/ 744 h 1128"/>
                <a:gd name="T8" fmla="*/ 3924 w 4196"/>
                <a:gd name="T9" fmla="*/ 657 h 1128"/>
                <a:gd name="T10" fmla="*/ 3961 w 4196"/>
                <a:gd name="T11" fmla="*/ 570 h 1128"/>
                <a:gd name="T12" fmla="*/ 3974 w 4196"/>
                <a:gd name="T13" fmla="*/ 434 h 1128"/>
                <a:gd name="T14" fmla="*/ 3924 w 4196"/>
                <a:gd name="T15" fmla="*/ 335 h 1128"/>
                <a:gd name="T16" fmla="*/ 3875 w 4196"/>
                <a:gd name="T17" fmla="*/ 371 h 1128"/>
                <a:gd name="T18" fmla="*/ 3715 w 4196"/>
                <a:gd name="T19" fmla="*/ 422 h 1128"/>
                <a:gd name="T20" fmla="*/ 3591 w 4196"/>
                <a:gd name="T21" fmla="*/ 384 h 1128"/>
                <a:gd name="T22" fmla="*/ 3529 w 4196"/>
                <a:gd name="T23" fmla="*/ 273 h 1128"/>
                <a:gd name="T24" fmla="*/ 3566 w 4196"/>
                <a:gd name="T25" fmla="*/ 124 h 1128"/>
                <a:gd name="T26" fmla="*/ 3616 w 4196"/>
                <a:gd name="T27" fmla="*/ 61 h 1128"/>
                <a:gd name="T28" fmla="*/ 3690 w 4196"/>
                <a:gd name="T29" fmla="*/ 25 h 1128"/>
                <a:gd name="T30" fmla="*/ 3776 w 4196"/>
                <a:gd name="T31" fmla="*/ 0 h 1128"/>
                <a:gd name="T32" fmla="*/ 3899 w 4196"/>
                <a:gd name="T33" fmla="*/ 25 h 1128"/>
                <a:gd name="T34" fmla="*/ 3986 w 4196"/>
                <a:gd name="T35" fmla="*/ 75 h 1128"/>
                <a:gd name="T36" fmla="*/ 4097 w 4196"/>
                <a:gd name="T37" fmla="*/ 236 h 1128"/>
                <a:gd name="T38" fmla="*/ 4171 w 4196"/>
                <a:gd name="T39" fmla="*/ 297 h 1128"/>
                <a:gd name="T40" fmla="*/ 4196 w 4196"/>
                <a:gd name="T41" fmla="*/ 434 h 1128"/>
                <a:gd name="T42" fmla="*/ 4196 w 4196"/>
                <a:gd name="T43" fmla="*/ 595 h 1128"/>
                <a:gd name="T44" fmla="*/ 4073 w 4196"/>
                <a:gd name="T45" fmla="*/ 794 h 1128"/>
                <a:gd name="T46" fmla="*/ 3924 w 4196"/>
                <a:gd name="T47" fmla="*/ 942 h 1128"/>
                <a:gd name="T48" fmla="*/ 3801 w 4196"/>
                <a:gd name="T49" fmla="*/ 1017 h 1128"/>
                <a:gd name="T50" fmla="*/ 3677 w 4196"/>
                <a:gd name="T51" fmla="*/ 1066 h 1128"/>
                <a:gd name="T52" fmla="*/ 3566 w 4196"/>
                <a:gd name="T53" fmla="*/ 1092 h 1128"/>
                <a:gd name="T54" fmla="*/ 0 w 4196"/>
                <a:gd name="T55" fmla="*/ 1092 h 1128"/>
                <a:gd name="T56" fmla="*/ 0 w 4196"/>
                <a:gd name="T57" fmla="*/ 1128 h 1128"/>
                <a:gd name="T58" fmla="*/ 0 w 4196"/>
                <a:gd name="T59" fmla="*/ 955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6" h="1128">
                  <a:moveTo>
                    <a:pt x="0" y="955"/>
                  </a:moveTo>
                  <a:lnTo>
                    <a:pt x="3529" y="929"/>
                  </a:lnTo>
                  <a:lnTo>
                    <a:pt x="3739" y="856"/>
                  </a:lnTo>
                  <a:lnTo>
                    <a:pt x="3875" y="744"/>
                  </a:lnTo>
                  <a:lnTo>
                    <a:pt x="3924" y="657"/>
                  </a:lnTo>
                  <a:lnTo>
                    <a:pt x="3961" y="570"/>
                  </a:lnTo>
                  <a:lnTo>
                    <a:pt x="3974" y="434"/>
                  </a:lnTo>
                  <a:lnTo>
                    <a:pt x="3924" y="335"/>
                  </a:lnTo>
                  <a:lnTo>
                    <a:pt x="3875" y="371"/>
                  </a:lnTo>
                  <a:lnTo>
                    <a:pt x="3715" y="422"/>
                  </a:lnTo>
                  <a:lnTo>
                    <a:pt x="3591" y="384"/>
                  </a:lnTo>
                  <a:lnTo>
                    <a:pt x="3529" y="273"/>
                  </a:lnTo>
                  <a:lnTo>
                    <a:pt x="3566" y="124"/>
                  </a:lnTo>
                  <a:lnTo>
                    <a:pt x="3616" y="61"/>
                  </a:lnTo>
                  <a:lnTo>
                    <a:pt x="3690" y="25"/>
                  </a:lnTo>
                  <a:lnTo>
                    <a:pt x="3776" y="0"/>
                  </a:lnTo>
                  <a:lnTo>
                    <a:pt x="3899" y="25"/>
                  </a:lnTo>
                  <a:lnTo>
                    <a:pt x="3986" y="75"/>
                  </a:lnTo>
                  <a:lnTo>
                    <a:pt x="4097" y="236"/>
                  </a:lnTo>
                  <a:lnTo>
                    <a:pt x="4171" y="297"/>
                  </a:lnTo>
                  <a:lnTo>
                    <a:pt x="4196" y="434"/>
                  </a:lnTo>
                  <a:lnTo>
                    <a:pt x="4196" y="595"/>
                  </a:lnTo>
                  <a:lnTo>
                    <a:pt x="4073" y="794"/>
                  </a:lnTo>
                  <a:lnTo>
                    <a:pt x="3924" y="942"/>
                  </a:lnTo>
                  <a:lnTo>
                    <a:pt x="3801" y="1017"/>
                  </a:lnTo>
                  <a:lnTo>
                    <a:pt x="3677" y="1066"/>
                  </a:lnTo>
                  <a:lnTo>
                    <a:pt x="3566" y="1092"/>
                  </a:lnTo>
                  <a:lnTo>
                    <a:pt x="0" y="1092"/>
                  </a:lnTo>
                  <a:lnTo>
                    <a:pt x="0" y="1128"/>
                  </a:lnTo>
                  <a:lnTo>
                    <a:pt x="0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8" name="Freeform 250">
              <a:extLst>
                <a:ext uri="{FF2B5EF4-FFF2-40B4-BE49-F238E27FC236}">
                  <a16:creationId xmlns:a16="http://schemas.microsoft.com/office/drawing/2014/main" id="{E32A096D-56E2-480E-9416-F9C3B05EC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801" y="6394140"/>
              <a:ext cx="297568" cy="302329"/>
            </a:xfrm>
            <a:custGeom>
              <a:avLst/>
              <a:gdLst>
                <a:gd name="T0" fmla="*/ 0 w 543"/>
                <a:gd name="T1" fmla="*/ 11 h 569"/>
                <a:gd name="T2" fmla="*/ 110 w 543"/>
                <a:gd name="T3" fmla="*/ 136 h 569"/>
                <a:gd name="T4" fmla="*/ 185 w 543"/>
                <a:gd name="T5" fmla="*/ 235 h 569"/>
                <a:gd name="T6" fmla="*/ 259 w 543"/>
                <a:gd name="T7" fmla="*/ 371 h 569"/>
                <a:gd name="T8" fmla="*/ 308 w 543"/>
                <a:gd name="T9" fmla="*/ 458 h 569"/>
                <a:gd name="T10" fmla="*/ 332 w 543"/>
                <a:gd name="T11" fmla="*/ 546 h 569"/>
                <a:gd name="T12" fmla="*/ 345 w 543"/>
                <a:gd name="T13" fmla="*/ 569 h 569"/>
                <a:gd name="T14" fmla="*/ 543 w 543"/>
                <a:gd name="T15" fmla="*/ 569 h 569"/>
                <a:gd name="T16" fmla="*/ 543 w 543"/>
                <a:gd name="T17" fmla="*/ 496 h 569"/>
                <a:gd name="T18" fmla="*/ 543 w 543"/>
                <a:gd name="T19" fmla="*/ 434 h 569"/>
                <a:gd name="T20" fmla="*/ 543 w 543"/>
                <a:gd name="T21" fmla="*/ 371 h 569"/>
                <a:gd name="T22" fmla="*/ 506 w 543"/>
                <a:gd name="T23" fmla="*/ 323 h 569"/>
                <a:gd name="T24" fmla="*/ 431 w 543"/>
                <a:gd name="T25" fmla="*/ 285 h 569"/>
                <a:gd name="T26" fmla="*/ 308 w 543"/>
                <a:gd name="T27" fmla="*/ 222 h 569"/>
                <a:gd name="T28" fmla="*/ 209 w 543"/>
                <a:gd name="T29" fmla="*/ 160 h 569"/>
                <a:gd name="T30" fmla="*/ 122 w 543"/>
                <a:gd name="T31" fmla="*/ 73 h 569"/>
                <a:gd name="T32" fmla="*/ 11 w 543"/>
                <a:gd name="T33" fmla="*/ 0 h 569"/>
                <a:gd name="T34" fmla="*/ 11 w 543"/>
                <a:gd name="T35" fmla="*/ 0 h 569"/>
                <a:gd name="T36" fmla="*/ 0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0" y="11"/>
                  </a:moveTo>
                  <a:lnTo>
                    <a:pt x="110" y="136"/>
                  </a:lnTo>
                  <a:lnTo>
                    <a:pt x="185" y="235"/>
                  </a:lnTo>
                  <a:lnTo>
                    <a:pt x="259" y="371"/>
                  </a:lnTo>
                  <a:lnTo>
                    <a:pt x="308" y="458"/>
                  </a:lnTo>
                  <a:lnTo>
                    <a:pt x="332" y="546"/>
                  </a:lnTo>
                  <a:lnTo>
                    <a:pt x="345" y="569"/>
                  </a:lnTo>
                  <a:lnTo>
                    <a:pt x="543" y="569"/>
                  </a:lnTo>
                  <a:lnTo>
                    <a:pt x="543" y="496"/>
                  </a:lnTo>
                  <a:lnTo>
                    <a:pt x="543" y="434"/>
                  </a:lnTo>
                  <a:lnTo>
                    <a:pt x="543" y="371"/>
                  </a:lnTo>
                  <a:lnTo>
                    <a:pt x="506" y="323"/>
                  </a:lnTo>
                  <a:lnTo>
                    <a:pt x="431" y="285"/>
                  </a:lnTo>
                  <a:lnTo>
                    <a:pt x="308" y="222"/>
                  </a:lnTo>
                  <a:lnTo>
                    <a:pt x="209" y="160"/>
                  </a:lnTo>
                  <a:lnTo>
                    <a:pt x="122" y="7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9" name="Freeform 251">
              <a:extLst>
                <a:ext uri="{FF2B5EF4-FFF2-40B4-BE49-F238E27FC236}">
                  <a16:creationId xmlns:a16="http://schemas.microsoft.com/office/drawing/2014/main" id="{3AB1063D-DA8F-454D-8556-02856C97B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020" y="6421818"/>
              <a:ext cx="156499" cy="298071"/>
            </a:xfrm>
            <a:custGeom>
              <a:avLst/>
              <a:gdLst>
                <a:gd name="T0" fmla="*/ 97 w 283"/>
                <a:gd name="T1" fmla="*/ 0 h 558"/>
                <a:gd name="T2" fmla="*/ 246 w 283"/>
                <a:gd name="T3" fmla="*/ 235 h 558"/>
                <a:gd name="T4" fmla="*/ 283 w 283"/>
                <a:gd name="T5" fmla="*/ 348 h 558"/>
                <a:gd name="T6" fmla="*/ 283 w 283"/>
                <a:gd name="T7" fmla="*/ 459 h 558"/>
                <a:gd name="T8" fmla="*/ 234 w 283"/>
                <a:gd name="T9" fmla="*/ 533 h 558"/>
                <a:gd name="T10" fmla="*/ 147 w 283"/>
                <a:gd name="T11" fmla="*/ 558 h 558"/>
                <a:gd name="T12" fmla="*/ 74 w 283"/>
                <a:gd name="T13" fmla="*/ 533 h 558"/>
                <a:gd name="T14" fmla="*/ 24 w 283"/>
                <a:gd name="T15" fmla="*/ 484 h 558"/>
                <a:gd name="T16" fmla="*/ 0 w 283"/>
                <a:gd name="T17" fmla="*/ 421 h 558"/>
                <a:gd name="T18" fmla="*/ 85 w 283"/>
                <a:gd name="T19" fmla="*/ 434 h 558"/>
                <a:gd name="T20" fmla="*/ 160 w 283"/>
                <a:gd name="T21" fmla="*/ 384 h 558"/>
                <a:gd name="T22" fmla="*/ 184 w 283"/>
                <a:gd name="T23" fmla="*/ 322 h 558"/>
                <a:gd name="T24" fmla="*/ 147 w 283"/>
                <a:gd name="T25" fmla="*/ 174 h 558"/>
                <a:gd name="T26" fmla="*/ 172 w 283"/>
                <a:gd name="T27" fmla="*/ 185 h 558"/>
                <a:gd name="T28" fmla="*/ 97 w 283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558">
                  <a:moveTo>
                    <a:pt x="97" y="0"/>
                  </a:moveTo>
                  <a:lnTo>
                    <a:pt x="246" y="235"/>
                  </a:lnTo>
                  <a:lnTo>
                    <a:pt x="283" y="348"/>
                  </a:lnTo>
                  <a:lnTo>
                    <a:pt x="283" y="459"/>
                  </a:lnTo>
                  <a:lnTo>
                    <a:pt x="234" y="533"/>
                  </a:lnTo>
                  <a:lnTo>
                    <a:pt x="147" y="558"/>
                  </a:lnTo>
                  <a:lnTo>
                    <a:pt x="74" y="533"/>
                  </a:lnTo>
                  <a:lnTo>
                    <a:pt x="24" y="484"/>
                  </a:lnTo>
                  <a:lnTo>
                    <a:pt x="0" y="421"/>
                  </a:lnTo>
                  <a:lnTo>
                    <a:pt x="85" y="434"/>
                  </a:lnTo>
                  <a:lnTo>
                    <a:pt x="160" y="384"/>
                  </a:lnTo>
                  <a:lnTo>
                    <a:pt x="184" y="322"/>
                  </a:lnTo>
                  <a:lnTo>
                    <a:pt x="147" y="174"/>
                  </a:lnTo>
                  <a:lnTo>
                    <a:pt x="172" y="18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0" name="Freeform 252">
              <a:extLst>
                <a:ext uri="{FF2B5EF4-FFF2-40B4-BE49-F238E27FC236}">
                  <a16:creationId xmlns:a16="http://schemas.microsoft.com/office/drawing/2014/main" id="{5633A0C5-A686-438C-96A7-151FAB485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0866" y="6421818"/>
              <a:ext cx="169724" cy="285297"/>
            </a:xfrm>
            <a:custGeom>
              <a:avLst/>
              <a:gdLst>
                <a:gd name="T0" fmla="*/ 284 w 309"/>
                <a:gd name="T1" fmla="*/ 0 h 533"/>
                <a:gd name="T2" fmla="*/ 309 w 309"/>
                <a:gd name="T3" fmla="*/ 273 h 533"/>
                <a:gd name="T4" fmla="*/ 272 w 309"/>
                <a:gd name="T5" fmla="*/ 409 h 533"/>
                <a:gd name="T6" fmla="*/ 185 w 309"/>
                <a:gd name="T7" fmla="*/ 497 h 533"/>
                <a:gd name="T8" fmla="*/ 111 w 309"/>
                <a:gd name="T9" fmla="*/ 533 h 533"/>
                <a:gd name="T10" fmla="*/ 12 w 309"/>
                <a:gd name="T11" fmla="*/ 509 h 533"/>
                <a:gd name="T12" fmla="*/ 0 w 309"/>
                <a:gd name="T13" fmla="*/ 472 h 533"/>
                <a:gd name="T14" fmla="*/ 0 w 309"/>
                <a:gd name="T15" fmla="*/ 360 h 533"/>
                <a:gd name="T16" fmla="*/ 123 w 309"/>
                <a:gd name="T17" fmla="*/ 372 h 533"/>
                <a:gd name="T18" fmla="*/ 173 w 309"/>
                <a:gd name="T19" fmla="*/ 348 h 533"/>
                <a:gd name="T20" fmla="*/ 246 w 309"/>
                <a:gd name="T21" fmla="*/ 310 h 533"/>
                <a:gd name="T22" fmla="*/ 259 w 309"/>
                <a:gd name="T23" fmla="*/ 273 h 533"/>
                <a:gd name="T24" fmla="*/ 284 w 309"/>
                <a:gd name="T25" fmla="*/ 174 h 533"/>
                <a:gd name="T26" fmla="*/ 284 w 309"/>
                <a:gd name="T2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3">
                  <a:moveTo>
                    <a:pt x="284" y="0"/>
                  </a:moveTo>
                  <a:lnTo>
                    <a:pt x="309" y="273"/>
                  </a:lnTo>
                  <a:lnTo>
                    <a:pt x="272" y="409"/>
                  </a:lnTo>
                  <a:lnTo>
                    <a:pt x="185" y="497"/>
                  </a:lnTo>
                  <a:lnTo>
                    <a:pt x="111" y="533"/>
                  </a:lnTo>
                  <a:lnTo>
                    <a:pt x="12" y="509"/>
                  </a:lnTo>
                  <a:lnTo>
                    <a:pt x="0" y="472"/>
                  </a:lnTo>
                  <a:lnTo>
                    <a:pt x="0" y="360"/>
                  </a:lnTo>
                  <a:lnTo>
                    <a:pt x="123" y="372"/>
                  </a:lnTo>
                  <a:lnTo>
                    <a:pt x="173" y="348"/>
                  </a:lnTo>
                  <a:lnTo>
                    <a:pt x="246" y="310"/>
                  </a:lnTo>
                  <a:lnTo>
                    <a:pt x="259" y="273"/>
                  </a:lnTo>
                  <a:lnTo>
                    <a:pt x="284" y="174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1" name="Freeform 253">
              <a:extLst>
                <a:ext uri="{FF2B5EF4-FFF2-40B4-BE49-F238E27FC236}">
                  <a16:creationId xmlns:a16="http://schemas.microsoft.com/office/drawing/2014/main" id="{7959C355-DAA1-4E29-ADD2-FAB67C8BE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971" y="6191877"/>
              <a:ext cx="218217" cy="198004"/>
            </a:xfrm>
            <a:custGeom>
              <a:avLst/>
              <a:gdLst>
                <a:gd name="T0" fmla="*/ 396 w 396"/>
                <a:gd name="T1" fmla="*/ 137 h 372"/>
                <a:gd name="T2" fmla="*/ 396 w 396"/>
                <a:gd name="T3" fmla="*/ 348 h 372"/>
                <a:gd name="T4" fmla="*/ 345 w 396"/>
                <a:gd name="T5" fmla="*/ 372 h 372"/>
                <a:gd name="T6" fmla="*/ 173 w 396"/>
                <a:gd name="T7" fmla="*/ 372 h 372"/>
                <a:gd name="T8" fmla="*/ 135 w 396"/>
                <a:gd name="T9" fmla="*/ 261 h 372"/>
                <a:gd name="T10" fmla="*/ 99 w 396"/>
                <a:gd name="T11" fmla="*/ 175 h 372"/>
                <a:gd name="T12" fmla="*/ 24 w 396"/>
                <a:gd name="T13" fmla="*/ 50 h 372"/>
                <a:gd name="T14" fmla="*/ 0 w 396"/>
                <a:gd name="T15" fmla="*/ 12 h 372"/>
                <a:gd name="T16" fmla="*/ 0 w 396"/>
                <a:gd name="T17" fmla="*/ 0 h 372"/>
                <a:gd name="T18" fmla="*/ 123 w 396"/>
                <a:gd name="T19" fmla="*/ 62 h 372"/>
                <a:gd name="T20" fmla="*/ 173 w 396"/>
                <a:gd name="T21" fmla="*/ 112 h 372"/>
                <a:gd name="T22" fmla="*/ 345 w 396"/>
                <a:gd name="T23" fmla="*/ 125 h 372"/>
                <a:gd name="T24" fmla="*/ 345 w 396"/>
                <a:gd name="T25" fmla="*/ 125 h 372"/>
                <a:gd name="T26" fmla="*/ 396 w 396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" h="372">
                  <a:moveTo>
                    <a:pt x="396" y="137"/>
                  </a:moveTo>
                  <a:lnTo>
                    <a:pt x="396" y="348"/>
                  </a:lnTo>
                  <a:lnTo>
                    <a:pt x="345" y="372"/>
                  </a:lnTo>
                  <a:lnTo>
                    <a:pt x="173" y="372"/>
                  </a:lnTo>
                  <a:lnTo>
                    <a:pt x="135" y="261"/>
                  </a:lnTo>
                  <a:lnTo>
                    <a:pt x="99" y="175"/>
                  </a:lnTo>
                  <a:lnTo>
                    <a:pt x="24" y="5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3" y="62"/>
                  </a:lnTo>
                  <a:lnTo>
                    <a:pt x="173" y="112"/>
                  </a:lnTo>
                  <a:lnTo>
                    <a:pt x="345" y="125"/>
                  </a:lnTo>
                  <a:lnTo>
                    <a:pt x="345" y="125"/>
                  </a:lnTo>
                  <a:lnTo>
                    <a:pt x="396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2" name="Freeform 254">
              <a:extLst>
                <a:ext uri="{FF2B5EF4-FFF2-40B4-BE49-F238E27FC236}">
                  <a16:creationId xmlns:a16="http://schemas.microsoft.com/office/drawing/2014/main" id="{7FBF2287-DF54-415C-818F-01BC28134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8434" y="6330268"/>
              <a:ext cx="293160" cy="125616"/>
            </a:xfrm>
            <a:custGeom>
              <a:avLst/>
              <a:gdLst>
                <a:gd name="T0" fmla="*/ 370 w 531"/>
                <a:gd name="T1" fmla="*/ 0 h 237"/>
                <a:gd name="T2" fmla="*/ 458 w 531"/>
                <a:gd name="T3" fmla="*/ 25 h 237"/>
                <a:gd name="T4" fmla="*/ 481 w 531"/>
                <a:gd name="T5" fmla="*/ 50 h 237"/>
                <a:gd name="T6" fmla="*/ 531 w 531"/>
                <a:gd name="T7" fmla="*/ 75 h 237"/>
                <a:gd name="T8" fmla="*/ 507 w 531"/>
                <a:gd name="T9" fmla="*/ 137 h 237"/>
                <a:gd name="T10" fmla="*/ 481 w 531"/>
                <a:gd name="T11" fmla="*/ 199 h 237"/>
                <a:gd name="T12" fmla="*/ 408 w 531"/>
                <a:gd name="T13" fmla="*/ 237 h 237"/>
                <a:gd name="T14" fmla="*/ 333 w 531"/>
                <a:gd name="T15" fmla="*/ 237 h 237"/>
                <a:gd name="T16" fmla="*/ 185 w 531"/>
                <a:gd name="T17" fmla="*/ 174 h 237"/>
                <a:gd name="T18" fmla="*/ 0 w 531"/>
                <a:gd name="T19" fmla="*/ 38 h 237"/>
                <a:gd name="T20" fmla="*/ 173 w 531"/>
                <a:gd name="T21" fmla="*/ 125 h 237"/>
                <a:gd name="T22" fmla="*/ 296 w 531"/>
                <a:gd name="T23" fmla="*/ 149 h 237"/>
                <a:gd name="T24" fmla="*/ 383 w 531"/>
                <a:gd name="T25" fmla="*/ 112 h 237"/>
                <a:gd name="T26" fmla="*/ 383 w 531"/>
                <a:gd name="T27" fmla="*/ 62 h 237"/>
                <a:gd name="T28" fmla="*/ 370 w 531"/>
                <a:gd name="T29" fmla="*/ 62 h 237"/>
                <a:gd name="T30" fmla="*/ 370 w 531"/>
                <a:gd name="T3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7">
                  <a:moveTo>
                    <a:pt x="370" y="0"/>
                  </a:moveTo>
                  <a:lnTo>
                    <a:pt x="458" y="25"/>
                  </a:lnTo>
                  <a:lnTo>
                    <a:pt x="481" y="50"/>
                  </a:lnTo>
                  <a:lnTo>
                    <a:pt x="531" y="75"/>
                  </a:lnTo>
                  <a:lnTo>
                    <a:pt x="507" y="137"/>
                  </a:lnTo>
                  <a:lnTo>
                    <a:pt x="481" y="199"/>
                  </a:lnTo>
                  <a:lnTo>
                    <a:pt x="408" y="237"/>
                  </a:lnTo>
                  <a:lnTo>
                    <a:pt x="333" y="237"/>
                  </a:lnTo>
                  <a:lnTo>
                    <a:pt x="185" y="174"/>
                  </a:lnTo>
                  <a:lnTo>
                    <a:pt x="0" y="38"/>
                  </a:lnTo>
                  <a:lnTo>
                    <a:pt x="173" y="125"/>
                  </a:lnTo>
                  <a:lnTo>
                    <a:pt x="296" y="149"/>
                  </a:lnTo>
                  <a:lnTo>
                    <a:pt x="383" y="112"/>
                  </a:lnTo>
                  <a:lnTo>
                    <a:pt x="383" y="62"/>
                  </a:lnTo>
                  <a:lnTo>
                    <a:pt x="370" y="62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3" name="Freeform 255">
              <a:extLst>
                <a:ext uri="{FF2B5EF4-FFF2-40B4-BE49-F238E27FC236}">
                  <a16:creationId xmlns:a16="http://schemas.microsoft.com/office/drawing/2014/main" id="{FC123DC8-819C-4F3C-A4A4-6F5E3B4B4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639" y="6130134"/>
              <a:ext cx="277730" cy="172455"/>
            </a:xfrm>
            <a:custGeom>
              <a:avLst/>
              <a:gdLst>
                <a:gd name="T0" fmla="*/ 0 w 506"/>
                <a:gd name="T1" fmla="*/ 296 h 322"/>
                <a:gd name="T2" fmla="*/ 86 w 506"/>
                <a:gd name="T3" fmla="*/ 310 h 322"/>
                <a:gd name="T4" fmla="*/ 197 w 506"/>
                <a:gd name="T5" fmla="*/ 322 h 322"/>
                <a:gd name="T6" fmla="*/ 334 w 506"/>
                <a:gd name="T7" fmla="*/ 322 h 322"/>
                <a:gd name="T8" fmla="*/ 445 w 506"/>
                <a:gd name="T9" fmla="*/ 260 h 322"/>
                <a:gd name="T10" fmla="*/ 494 w 506"/>
                <a:gd name="T11" fmla="*/ 197 h 322"/>
                <a:gd name="T12" fmla="*/ 506 w 506"/>
                <a:gd name="T13" fmla="*/ 111 h 322"/>
                <a:gd name="T14" fmla="*/ 494 w 506"/>
                <a:gd name="T15" fmla="*/ 36 h 322"/>
                <a:gd name="T16" fmla="*/ 431 w 506"/>
                <a:gd name="T17" fmla="*/ 0 h 322"/>
                <a:gd name="T18" fmla="*/ 346 w 506"/>
                <a:gd name="T19" fmla="*/ 0 h 322"/>
                <a:gd name="T20" fmla="*/ 346 w 506"/>
                <a:gd name="T21" fmla="*/ 111 h 322"/>
                <a:gd name="T22" fmla="*/ 334 w 506"/>
                <a:gd name="T23" fmla="*/ 197 h 322"/>
                <a:gd name="T24" fmla="*/ 283 w 506"/>
                <a:gd name="T25" fmla="*/ 235 h 322"/>
                <a:gd name="T26" fmla="*/ 222 w 506"/>
                <a:gd name="T27" fmla="*/ 272 h 322"/>
                <a:gd name="T28" fmla="*/ 148 w 506"/>
                <a:gd name="T29" fmla="*/ 285 h 322"/>
                <a:gd name="T30" fmla="*/ 148 w 506"/>
                <a:gd name="T31" fmla="*/ 285 h 322"/>
                <a:gd name="T32" fmla="*/ 0 w 506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6" h="322">
                  <a:moveTo>
                    <a:pt x="0" y="296"/>
                  </a:moveTo>
                  <a:lnTo>
                    <a:pt x="86" y="310"/>
                  </a:lnTo>
                  <a:lnTo>
                    <a:pt x="197" y="322"/>
                  </a:lnTo>
                  <a:lnTo>
                    <a:pt x="334" y="322"/>
                  </a:lnTo>
                  <a:lnTo>
                    <a:pt x="445" y="260"/>
                  </a:lnTo>
                  <a:lnTo>
                    <a:pt x="494" y="197"/>
                  </a:lnTo>
                  <a:lnTo>
                    <a:pt x="506" y="111"/>
                  </a:lnTo>
                  <a:lnTo>
                    <a:pt x="494" y="36"/>
                  </a:lnTo>
                  <a:lnTo>
                    <a:pt x="431" y="0"/>
                  </a:lnTo>
                  <a:lnTo>
                    <a:pt x="346" y="0"/>
                  </a:lnTo>
                  <a:lnTo>
                    <a:pt x="346" y="111"/>
                  </a:lnTo>
                  <a:lnTo>
                    <a:pt x="334" y="197"/>
                  </a:lnTo>
                  <a:lnTo>
                    <a:pt x="283" y="235"/>
                  </a:lnTo>
                  <a:lnTo>
                    <a:pt x="222" y="272"/>
                  </a:lnTo>
                  <a:lnTo>
                    <a:pt x="148" y="285"/>
                  </a:lnTo>
                  <a:lnTo>
                    <a:pt x="148" y="285"/>
                  </a:lnTo>
                  <a:lnTo>
                    <a:pt x="0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sp>
        <p:nvSpPr>
          <p:cNvPr id="161" name="Rektangel 160">
            <a:extLst>
              <a:ext uri="{FF2B5EF4-FFF2-40B4-BE49-F238E27FC236}">
                <a16:creationId xmlns:a16="http://schemas.microsoft.com/office/drawing/2014/main" id="{494AFC46-1625-4048-8394-75FF2760B5B7}"/>
              </a:ext>
            </a:extLst>
          </p:cNvPr>
          <p:cNvSpPr/>
          <p:nvPr/>
        </p:nvSpPr>
        <p:spPr>
          <a:xfrm>
            <a:off x="2132999" y="58381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162" name="Rektangel 161">
            <a:extLst>
              <a:ext uri="{FF2B5EF4-FFF2-40B4-BE49-F238E27FC236}">
                <a16:creationId xmlns:a16="http://schemas.microsoft.com/office/drawing/2014/main" id="{03065F00-B545-4F67-945F-6EA6FBFCD3F1}"/>
              </a:ext>
            </a:extLst>
          </p:cNvPr>
          <p:cNvSpPr/>
          <p:nvPr/>
        </p:nvSpPr>
        <p:spPr>
          <a:xfrm>
            <a:off x="2133000" y="6755853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62426F3E-DAF2-4A1C-9251-0D61373C17B1}"/>
              </a:ext>
            </a:extLst>
          </p:cNvPr>
          <p:cNvSpPr/>
          <p:nvPr/>
        </p:nvSpPr>
        <p:spPr>
          <a:xfrm>
            <a:off x="756000" y="78631"/>
            <a:ext cx="6345327" cy="684803"/>
          </a:xfrm>
          <a:prstGeom prst="rect">
            <a:avLst/>
          </a:prstGeom>
          <a:noFill/>
          <a:effectLst>
            <a:outerShdw blurRad="50800" dist="50800" dir="2400000" algn="l" rotWithShape="0">
              <a:schemeClr val="tx1">
                <a:alpha val="70000"/>
              </a:schemeClr>
            </a:outerShdw>
          </a:effectLst>
        </p:spPr>
        <p:txBody>
          <a:bodyPr wrap="none" lIns="68580" tIns="34290" rIns="68580" bIns="34290">
            <a:spAutoFit/>
          </a:bodyPr>
          <a:lstStyle/>
          <a:p>
            <a:r>
              <a:rPr lang="da-DK" sz="4000" b="1" dirty="0">
                <a:ln w="0"/>
                <a:solidFill>
                  <a:srgbClr val="00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2011 Antvorskov Kaserne</a:t>
            </a:r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C196ACFC-A001-4987-9CFE-39C5C58B46A7}"/>
              </a:ext>
            </a:extLst>
          </p:cNvPr>
          <p:cNvSpPr/>
          <p:nvPr/>
        </p:nvSpPr>
        <p:spPr>
          <a:xfrm rot="5400000">
            <a:off x="-846900" y="33993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41B773AE-390C-40A2-B672-E32AA3C9890F}"/>
              </a:ext>
            </a:extLst>
          </p:cNvPr>
          <p:cNvSpPr/>
          <p:nvPr/>
        </p:nvSpPr>
        <p:spPr>
          <a:xfrm rot="5400000">
            <a:off x="8154000" y="33840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59E0409A-C8C1-43C3-B351-0D0917C747C0}"/>
              </a:ext>
            </a:extLst>
          </p:cNvPr>
          <p:cNvSpPr txBox="1"/>
          <p:nvPr/>
        </p:nvSpPr>
        <p:spPr>
          <a:xfrm>
            <a:off x="5282056" y="775732"/>
            <a:ext cx="3607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a-DK" sz="2000" dirty="0">
                <a:latin typeface="HelveticaNeueLT Std Med" panose="020B0604020202020204" pitchFamily="34" charset="0"/>
              </a:rPr>
              <a:t>Jeg præsenterede min bog om H. H. Thieles </a:t>
            </a:r>
            <a:r>
              <a:rPr lang="da-DK" sz="2000" dirty="0" err="1">
                <a:latin typeface="HelveticaNeueLT Std Med" panose="020B0604020202020204" pitchFamily="34" charset="0"/>
              </a:rPr>
              <a:t>Bogtryk-keri</a:t>
            </a:r>
            <a:r>
              <a:rPr lang="da-DK" sz="2000" dirty="0">
                <a:latin typeface="HelveticaNeueLT Std Med" panose="020B0604020202020204" pitchFamily="34" charset="0"/>
              </a:rPr>
              <a:t> ”Posthuse &amp; Plovmænd” </a:t>
            </a:r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6439443-F792-4D41-8D50-1C87C8FA8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86" y="882828"/>
            <a:ext cx="4954920" cy="4690658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A6A0568B-F6F8-F44E-4AD2-651071709C95}"/>
              </a:ext>
            </a:extLst>
          </p:cNvPr>
          <p:cNvSpPr txBox="1"/>
          <p:nvPr/>
        </p:nvSpPr>
        <p:spPr>
          <a:xfrm>
            <a:off x="5292016" y="1770489"/>
            <a:ext cx="33839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a-DK" sz="2000" dirty="0">
                <a:latin typeface="HelveticaNeueLT Std Med" panose="020B0604020202020204" pitchFamily="34" charset="0"/>
              </a:rPr>
              <a:t>Seminariet arbejdede med oplæg om ”Katalog for de tofarvede frimærker”. Det blev aldrig til noget</a:t>
            </a:r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9F9330BB-4C7F-B9F4-DD7D-A7C81B18B7AC}"/>
              </a:ext>
            </a:extLst>
          </p:cNvPr>
          <p:cNvSpPr txBox="1"/>
          <p:nvPr/>
        </p:nvSpPr>
        <p:spPr>
          <a:xfrm>
            <a:off x="5280218" y="3018055"/>
            <a:ext cx="35891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a-DK" sz="2000" dirty="0">
                <a:latin typeface="HelveticaNeueLT Std Med" panose="020B0604020202020204" pitchFamily="34" charset="0"/>
              </a:rPr>
              <a:t>Der var bred uenighed om alting – indhold, omfang, opbygning og ikke mindst priserne</a:t>
            </a:r>
            <a:endParaRPr lang="da-DK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FBB54BA1-3B34-99BC-5437-C652B140E262}"/>
              </a:ext>
            </a:extLst>
          </p:cNvPr>
          <p:cNvSpPr txBox="1"/>
          <p:nvPr/>
        </p:nvSpPr>
        <p:spPr>
          <a:xfrm>
            <a:off x="5292080" y="4318064"/>
            <a:ext cx="35891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a-DK" sz="2000" dirty="0">
                <a:latin typeface="HelveticaNeueLT Std Med" panose="020B0604020202020204" pitchFamily="34" charset="0"/>
              </a:rPr>
              <a:t>Opdatering af AFA  Special-katalog drøftedes også, men der var så mange forskellige særinteresser og meninger, at sagen måtte opgives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5211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Billede 27">
            <a:extLst>
              <a:ext uri="{FF2B5EF4-FFF2-40B4-BE49-F238E27FC236}">
                <a16:creationId xmlns:a16="http://schemas.microsoft.com/office/drawing/2014/main" id="{08DE3344-55BF-7B98-27EC-22B4381BA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6" name="Tekstfelt 45">
            <a:extLst>
              <a:ext uri="{FF2B5EF4-FFF2-40B4-BE49-F238E27FC236}">
                <a16:creationId xmlns:a16="http://schemas.microsoft.com/office/drawing/2014/main" id="{0133DDB5-0233-AC42-577F-E58973AE7E09}"/>
              </a:ext>
            </a:extLst>
          </p:cNvPr>
          <p:cNvSpPr txBox="1"/>
          <p:nvPr/>
        </p:nvSpPr>
        <p:spPr>
          <a:xfrm>
            <a:off x="1475656" y="332656"/>
            <a:ext cx="2262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a-DK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Sørens mor sagde altid: ”Du skal spise op lille Søren -      ellers bliver du ikke stor”</a:t>
            </a:r>
            <a:endParaRPr lang="da-DK" sz="1200" b="1" dirty="0">
              <a:solidFill>
                <a:schemeClr val="bg1"/>
              </a:solidFill>
            </a:endParaRPr>
          </a:p>
        </p:txBody>
      </p:sp>
      <p:grpSp>
        <p:nvGrpSpPr>
          <p:cNvPr id="29" name="Gruppe 28">
            <a:extLst>
              <a:ext uri="{FF2B5EF4-FFF2-40B4-BE49-F238E27FC236}">
                <a16:creationId xmlns:a16="http://schemas.microsoft.com/office/drawing/2014/main" id="{5E59E84F-9BCE-333C-469B-8C2E63FB2858}"/>
              </a:ext>
            </a:extLst>
          </p:cNvPr>
          <p:cNvGrpSpPr/>
          <p:nvPr/>
        </p:nvGrpSpPr>
        <p:grpSpPr>
          <a:xfrm>
            <a:off x="32400" y="4349356"/>
            <a:ext cx="2132182" cy="2480072"/>
            <a:chOff x="3257278" y="3436938"/>
            <a:chExt cx="2842909" cy="3306762"/>
          </a:xfrm>
        </p:grpSpPr>
        <p:sp>
          <p:nvSpPr>
            <p:cNvPr id="30" name="Freeform 194">
              <a:extLst>
                <a:ext uri="{FF2B5EF4-FFF2-40B4-BE49-F238E27FC236}">
                  <a16:creationId xmlns:a16="http://schemas.microsoft.com/office/drawing/2014/main" id="{018AD038-1AC0-3A24-8705-93B345973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700" y="6407198"/>
              <a:ext cx="299635" cy="302493"/>
            </a:xfrm>
            <a:custGeom>
              <a:avLst/>
              <a:gdLst>
                <a:gd name="T0" fmla="*/ 543 w 543"/>
                <a:gd name="T1" fmla="*/ 11 h 569"/>
                <a:gd name="T2" fmla="*/ 433 w 543"/>
                <a:gd name="T3" fmla="*/ 135 h 569"/>
                <a:gd name="T4" fmla="*/ 358 w 543"/>
                <a:gd name="T5" fmla="*/ 234 h 569"/>
                <a:gd name="T6" fmla="*/ 284 w 543"/>
                <a:gd name="T7" fmla="*/ 371 h 569"/>
                <a:gd name="T8" fmla="*/ 235 w 543"/>
                <a:gd name="T9" fmla="*/ 458 h 569"/>
                <a:gd name="T10" fmla="*/ 210 w 543"/>
                <a:gd name="T11" fmla="*/ 545 h 569"/>
                <a:gd name="T12" fmla="*/ 197 w 543"/>
                <a:gd name="T13" fmla="*/ 569 h 569"/>
                <a:gd name="T14" fmla="*/ 0 w 543"/>
                <a:gd name="T15" fmla="*/ 569 h 569"/>
                <a:gd name="T16" fmla="*/ 0 w 543"/>
                <a:gd name="T17" fmla="*/ 495 h 569"/>
                <a:gd name="T18" fmla="*/ 0 w 543"/>
                <a:gd name="T19" fmla="*/ 433 h 569"/>
                <a:gd name="T20" fmla="*/ 0 w 543"/>
                <a:gd name="T21" fmla="*/ 371 h 569"/>
                <a:gd name="T22" fmla="*/ 37 w 543"/>
                <a:gd name="T23" fmla="*/ 322 h 569"/>
                <a:gd name="T24" fmla="*/ 112 w 543"/>
                <a:gd name="T25" fmla="*/ 284 h 569"/>
                <a:gd name="T26" fmla="*/ 235 w 543"/>
                <a:gd name="T27" fmla="*/ 222 h 569"/>
                <a:gd name="T28" fmla="*/ 334 w 543"/>
                <a:gd name="T29" fmla="*/ 160 h 569"/>
                <a:gd name="T30" fmla="*/ 420 w 543"/>
                <a:gd name="T31" fmla="*/ 73 h 569"/>
                <a:gd name="T32" fmla="*/ 532 w 543"/>
                <a:gd name="T33" fmla="*/ 0 h 569"/>
                <a:gd name="T34" fmla="*/ 532 w 543"/>
                <a:gd name="T35" fmla="*/ 0 h 569"/>
                <a:gd name="T36" fmla="*/ 543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543" y="11"/>
                  </a:moveTo>
                  <a:lnTo>
                    <a:pt x="433" y="135"/>
                  </a:lnTo>
                  <a:lnTo>
                    <a:pt x="358" y="234"/>
                  </a:lnTo>
                  <a:lnTo>
                    <a:pt x="284" y="371"/>
                  </a:lnTo>
                  <a:lnTo>
                    <a:pt x="235" y="458"/>
                  </a:lnTo>
                  <a:lnTo>
                    <a:pt x="210" y="545"/>
                  </a:lnTo>
                  <a:lnTo>
                    <a:pt x="197" y="569"/>
                  </a:lnTo>
                  <a:lnTo>
                    <a:pt x="0" y="569"/>
                  </a:lnTo>
                  <a:lnTo>
                    <a:pt x="0" y="495"/>
                  </a:lnTo>
                  <a:lnTo>
                    <a:pt x="0" y="433"/>
                  </a:lnTo>
                  <a:lnTo>
                    <a:pt x="0" y="371"/>
                  </a:lnTo>
                  <a:lnTo>
                    <a:pt x="37" y="322"/>
                  </a:lnTo>
                  <a:lnTo>
                    <a:pt x="112" y="284"/>
                  </a:lnTo>
                  <a:lnTo>
                    <a:pt x="235" y="222"/>
                  </a:lnTo>
                  <a:lnTo>
                    <a:pt x="334" y="160"/>
                  </a:lnTo>
                  <a:lnTo>
                    <a:pt x="420" y="73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43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1" name="Freeform 195">
              <a:extLst>
                <a:ext uri="{FF2B5EF4-FFF2-40B4-BE49-F238E27FC236}">
                  <a16:creationId xmlns:a16="http://schemas.microsoft.com/office/drawing/2014/main" id="{931D6399-EFD2-0C5E-813F-81A2AE8A2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646" y="6432760"/>
              <a:ext cx="156427" cy="298233"/>
            </a:xfrm>
            <a:custGeom>
              <a:avLst/>
              <a:gdLst>
                <a:gd name="T0" fmla="*/ 186 w 284"/>
                <a:gd name="T1" fmla="*/ 0 h 558"/>
                <a:gd name="T2" fmla="*/ 37 w 284"/>
                <a:gd name="T3" fmla="*/ 236 h 558"/>
                <a:gd name="T4" fmla="*/ 0 w 284"/>
                <a:gd name="T5" fmla="*/ 348 h 558"/>
                <a:gd name="T6" fmla="*/ 0 w 284"/>
                <a:gd name="T7" fmla="*/ 460 h 558"/>
                <a:gd name="T8" fmla="*/ 49 w 284"/>
                <a:gd name="T9" fmla="*/ 534 h 558"/>
                <a:gd name="T10" fmla="*/ 136 w 284"/>
                <a:gd name="T11" fmla="*/ 558 h 558"/>
                <a:gd name="T12" fmla="*/ 209 w 284"/>
                <a:gd name="T13" fmla="*/ 534 h 558"/>
                <a:gd name="T14" fmla="*/ 259 w 284"/>
                <a:gd name="T15" fmla="*/ 485 h 558"/>
                <a:gd name="T16" fmla="*/ 284 w 284"/>
                <a:gd name="T17" fmla="*/ 422 h 558"/>
                <a:gd name="T18" fmla="*/ 198 w 284"/>
                <a:gd name="T19" fmla="*/ 435 h 558"/>
                <a:gd name="T20" fmla="*/ 124 w 284"/>
                <a:gd name="T21" fmla="*/ 385 h 558"/>
                <a:gd name="T22" fmla="*/ 99 w 284"/>
                <a:gd name="T23" fmla="*/ 323 h 558"/>
                <a:gd name="T24" fmla="*/ 136 w 284"/>
                <a:gd name="T25" fmla="*/ 175 h 558"/>
                <a:gd name="T26" fmla="*/ 112 w 284"/>
                <a:gd name="T27" fmla="*/ 186 h 558"/>
                <a:gd name="T28" fmla="*/ 186 w 284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4" h="558">
                  <a:moveTo>
                    <a:pt x="186" y="0"/>
                  </a:moveTo>
                  <a:lnTo>
                    <a:pt x="37" y="236"/>
                  </a:lnTo>
                  <a:lnTo>
                    <a:pt x="0" y="348"/>
                  </a:lnTo>
                  <a:lnTo>
                    <a:pt x="0" y="460"/>
                  </a:lnTo>
                  <a:lnTo>
                    <a:pt x="49" y="534"/>
                  </a:lnTo>
                  <a:lnTo>
                    <a:pt x="136" y="558"/>
                  </a:lnTo>
                  <a:lnTo>
                    <a:pt x="209" y="534"/>
                  </a:lnTo>
                  <a:lnTo>
                    <a:pt x="259" y="485"/>
                  </a:lnTo>
                  <a:lnTo>
                    <a:pt x="284" y="422"/>
                  </a:lnTo>
                  <a:lnTo>
                    <a:pt x="198" y="435"/>
                  </a:lnTo>
                  <a:lnTo>
                    <a:pt x="124" y="385"/>
                  </a:lnTo>
                  <a:lnTo>
                    <a:pt x="99" y="323"/>
                  </a:lnTo>
                  <a:lnTo>
                    <a:pt x="136" y="175"/>
                  </a:lnTo>
                  <a:lnTo>
                    <a:pt x="112" y="1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2" name="Freeform 196">
              <a:extLst>
                <a:ext uri="{FF2B5EF4-FFF2-40B4-BE49-F238E27FC236}">
                  <a16:creationId xmlns:a16="http://schemas.microsoft.com/office/drawing/2014/main" id="{2CDFCAE3-07E3-AB35-2F9B-E9FC521BF7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0293" y="6432760"/>
              <a:ext cx="169646" cy="283321"/>
            </a:xfrm>
            <a:custGeom>
              <a:avLst/>
              <a:gdLst>
                <a:gd name="T0" fmla="*/ 25 w 309"/>
                <a:gd name="T1" fmla="*/ 0 h 534"/>
                <a:gd name="T2" fmla="*/ 0 w 309"/>
                <a:gd name="T3" fmla="*/ 274 h 534"/>
                <a:gd name="T4" fmla="*/ 37 w 309"/>
                <a:gd name="T5" fmla="*/ 409 h 534"/>
                <a:gd name="T6" fmla="*/ 124 w 309"/>
                <a:gd name="T7" fmla="*/ 497 h 534"/>
                <a:gd name="T8" fmla="*/ 198 w 309"/>
                <a:gd name="T9" fmla="*/ 534 h 534"/>
                <a:gd name="T10" fmla="*/ 297 w 309"/>
                <a:gd name="T11" fmla="*/ 509 h 534"/>
                <a:gd name="T12" fmla="*/ 309 w 309"/>
                <a:gd name="T13" fmla="*/ 473 h 534"/>
                <a:gd name="T14" fmla="*/ 309 w 309"/>
                <a:gd name="T15" fmla="*/ 360 h 534"/>
                <a:gd name="T16" fmla="*/ 186 w 309"/>
                <a:gd name="T17" fmla="*/ 373 h 534"/>
                <a:gd name="T18" fmla="*/ 136 w 309"/>
                <a:gd name="T19" fmla="*/ 348 h 534"/>
                <a:gd name="T20" fmla="*/ 63 w 309"/>
                <a:gd name="T21" fmla="*/ 310 h 534"/>
                <a:gd name="T22" fmla="*/ 50 w 309"/>
                <a:gd name="T23" fmla="*/ 274 h 534"/>
                <a:gd name="T24" fmla="*/ 25 w 309"/>
                <a:gd name="T25" fmla="*/ 175 h 534"/>
                <a:gd name="T26" fmla="*/ 25 w 309"/>
                <a:gd name="T2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4">
                  <a:moveTo>
                    <a:pt x="25" y="0"/>
                  </a:moveTo>
                  <a:lnTo>
                    <a:pt x="0" y="274"/>
                  </a:lnTo>
                  <a:lnTo>
                    <a:pt x="37" y="409"/>
                  </a:lnTo>
                  <a:lnTo>
                    <a:pt x="124" y="497"/>
                  </a:lnTo>
                  <a:lnTo>
                    <a:pt x="198" y="534"/>
                  </a:lnTo>
                  <a:lnTo>
                    <a:pt x="297" y="509"/>
                  </a:lnTo>
                  <a:lnTo>
                    <a:pt x="309" y="473"/>
                  </a:lnTo>
                  <a:lnTo>
                    <a:pt x="309" y="360"/>
                  </a:lnTo>
                  <a:lnTo>
                    <a:pt x="186" y="373"/>
                  </a:lnTo>
                  <a:lnTo>
                    <a:pt x="136" y="348"/>
                  </a:lnTo>
                  <a:lnTo>
                    <a:pt x="63" y="310"/>
                  </a:lnTo>
                  <a:lnTo>
                    <a:pt x="50" y="274"/>
                  </a:lnTo>
                  <a:lnTo>
                    <a:pt x="25" y="17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3" name="Freeform 197">
              <a:extLst>
                <a:ext uri="{FF2B5EF4-FFF2-40B4-BE49-F238E27FC236}">
                  <a16:creationId xmlns:a16="http://schemas.microsoft.com/office/drawing/2014/main" id="{2575B5A3-77D4-02B4-3B61-DA8738AAB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6202695"/>
              <a:ext cx="218117" cy="198112"/>
            </a:xfrm>
            <a:custGeom>
              <a:avLst/>
              <a:gdLst>
                <a:gd name="T0" fmla="*/ 0 w 395"/>
                <a:gd name="T1" fmla="*/ 137 h 372"/>
                <a:gd name="T2" fmla="*/ 0 w 395"/>
                <a:gd name="T3" fmla="*/ 348 h 372"/>
                <a:gd name="T4" fmla="*/ 50 w 395"/>
                <a:gd name="T5" fmla="*/ 372 h 372"/>
                <a:gd name="T6" fmla="*/ 222 w 395"/>
                <a:gd name="T7" fmla="*/ 372 h 372"/>
                <a:gd name="T8" fmla="*/ 260 w 395"/>
                <a:gd name="T9" fmla="*/ 261 h 372"/>
                <a:gd name="T10" fmla="*/ 296 w 395"/>
                <a:gd name="T11" fmla="*/ 174 h 372"/>
                <a:gd name="T12" fmla="*/ 371 w 395"/>
                <a:gd name="T13" fmla="*/ 50 h 372"/>
                <a:gd name="T14" fmla="*/ 395 w 395"/>
                <a:gd name="T15" fmla="*/ 12 h 372"/>
                <a:gd name="T16" fmla="*/ 395 w 395"/>
                <a:gd name="T17" fmla="*/ 0 h 372"/>
                <a:gd name="T18" fmla="*/ 272 w 395"/>
                <a:gd name="T19" fmla="*/ 62 h 372"/>
                <a:gd name="T20" fmla="*/ 222 w 395"/>
                <a:gd name="T21" fmla="*/ 112 h 372"/>
                <a:gd name="T22" fmla="*/ 50 w 395"/>
                <a:gd name="T23" fmla="*/ 124 h 372"/>
                <a:gd name="T24" fmla="*/ 50 w 395"/>
                <a:gd name="T25" fmla="*/ 124 h 372"/>
                <a:gd name="T26" fmla="*/ 0 w 395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5" h="372">
                  <a:moveTo>
                    <a:pt x="0" y="137"/>
                  </a:moveTo>
                  <a:lnTo>
                    <a:pt x="0" y="348"/>
                  </a:lnTo>
                  <a:lnTo>
                    <a:pt x="50" y="372"/>
                  </a:lnTo>
                  <a:lnTo>
                    <a:pt x="222" y="372"/>
                  </a:lnTo>
                  <a:lnTo>
                    <a:pt x="260" y="261"/>
                  </a:lnTo>
                  <a:lnTo>
                    <a:pt x="296" y="174"/>
                  </a:lnTo>
                  <a:lnTo>
                    <a:pt x="371" y="50"/>
                  </a:lnTo>
                  <a:lnTo>
                    <a:pt x="395" y="12"/>
                  </a:lnTo>
                  <a:lnTo>
                    <a:pt x="395" y="0"/>
                  </a:lnTo>
                  <a:lnTo>
                    <a:pt x="272" y="62"/>
                  </a:lnTo>
                  <a:lnTo>
                    <a:pt x="222" y="112"/>
                  </a:lnTo>
                  <a:lnTo>
                    <a:pt x="50" y="124"/>
                  </a:lnTo>
                  <a:lnTo>
                    <a:pt x="50" y="124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4" name="Freeform 198">
              <a:extLst>
                <a:ext uri="{FF2B5EF4-FFF2-40B4-BE49-F238E27FC236}">
                  <a16:creationId xmlns:a16="http://schemas.microsoft.com/office/drawing/2014/main" id="{C73CFC93-8BCE-4B06-8CEA-527FDCA63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278" y="6343291"/>
              <a:ext cx="293026" cy="125684"/>
            </a:xfrm>
            <a:custGeom>
              <a:avLst/>
              <a:gdLst>
                <a:gd name="T0" fmla="*/ 161 w 531"/>
                <a:gd name="T1" fmla="*/ 0 h 236"/>
                <a:gd name="T2" fmla="*/ 73 w 531"/>
                <a:gd name="T3" fmla="*/ 24 h 236"/>
                <a:gd name="T4" fmla="*/ 50 w 531"/>
                <a:gd name="T5" fmla="*/ 50 h 236"/>
                <a:gd name="T6" fmla="*/ 0 w 531"/>
                <a:gd name="T7" fmla="*/ 74 h 236"/>
                <a:gd name="T8" fmla="*/ 24 w 531"/>
                <a:gd name="T9" fmla="*/ 136 h 236"/>
                <a:gd name="T10" fmla="*/ 50 w 531"/>
                <a:gd name="T11" fmla="*/ 199 h 236"/>
                <a:gd name="T12" fmla="*/ 123 w 531"/>
                <a:gd name="T13" fmla="*/ 236 h 236"/>
                <a:gd name="T14" fmla="*/ 197 w 531"/>
                <a:gd name="T15" fmla="*/ 236 h 236"/>
                <a:gd name="T16" fmla="*/ 345 w 531"/>
                <a:gd name="T17" fmla="*/ 173 h 236"/>
                <a:gd name="T18" fmla="*/ 531 w 531"/>
                <a:gd name="T19" fmla="*/ 37 h 236"/>
                <a:gd name="T20" fmla="*/ 357 w 531"/>
                <a:gd name="T21" fmla="*/ 124 h 236"/>
                <a:gd name="T22" fmla="*/ 234 w 531"/>
                <a:gd name="T23" fmla="*/ 149 h 236"/>
                <a:gd name="T24" fmla="*/ 147 w 531"/>
                <a:gd name="T25" fmla="*/ 112 h 236"/>
                <a:gd name="T26" fmla="*/ 147 w 531"/>
                <a:gd name="T27" fmla="*/ 62 h 236"/>
                <a:gd name="T28" fmla="*/ 161 w 531"/>
                <a:gd name="T29" fmla="*/ 62 h 236"/>
                <a:gd name="T30" fmla="*/ 161 w 531"/>
                <a:gd name="T31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6">
                  <a:moveTo>
                    <a:pt x="161" y="0"/>
                  </a:moveTo>
                  <a:lnTo>
                    <a:pt x="73" y="24"/>
                  </a:lnTo>
                  <a:lnTo>
                    <a:pt x="50" y="50"/>
                  </a:lnTo>
                  <a:lnTo>
                    <a:pt x="0" y="74"/>
                  </a:lnTo>
                  <a:lnTo>
                    <a:pt x="24" y="136"/>
                  </a:lnTo>
                  <a:lnTo>
                    <a:pt x="50" y="199"/>
                  </a:lnTo>
                  <a:lnTo>
                    <a:pt x="123" y="236"/>
                  </a:lnTo>
                  <a:lnTo>
                    <a:pt x="197" y="236"/>
                  </a:lnTo>
                  <a:lnTo>
                    <a:pt x="345" y="173"/>
                  </a:lnTo>
                  <a:lnTo>
                    <a:pt x="531" y="37"/>
                  </a:lnTo>
                  <a:lnTo>
                    <a:pt x="357" y="124"/>
                  </a:lnTo>
                  <a:lnTo>
                    <a:pt x="234" y="149"/>
                  </a:lnTo>
                  <a:lnTo>
                    <a:pt x="147" y="112"/>
                  </a:lnTo>
                  <a:lnTo>
                    <a:pt x="147" y="62"/>
                  </a:lnTo>
                  <a:lnTo>
                    <a:pt x="161" y="6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5" name="Freeform 199">
              <a:extLst>
                <a:ext uri="{FF2B5EF4-FFF2-40B4-BE49-F238E27FC236}">
                  <a16:creationId xmlns:a16="http://schemas.microsoft.com/office/drawing/2014/main" id="{1CBA9376-2C73-A5D8-8E03-169765F77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497" y="6143049"/>
              <a:ext cx="279807" cy="172549"/>
            </a:xfrm>
            <a:custGeom>
              <a:avLst/>
              <a:gdLst>
                <a:gd name="T0" fmla="*/ 507 w 507"/>
                <a:gd name="T1" fmla="*/ 296 h 322"/>
                <a:gd name="T2" fmla="*/ 420 w 507"/>
                <a:gd name="T3" fmla="*/ 310 h 322"/>
                <a:gd name="T4" fmla="*/ 309 w 507"/>
                <a:gd name="T5" fmla="*/ 322 h 322"/>
                <a:gd name="T6" fmla="*/ 172 w 507"/>
                <a:gd name="T7" fmla="*/ 322 h 322"/>
                <a:gd name="T8" fmla="*/ 61 w 507"/>
                <a:gd name="T9" fmla="*/ 260 h 322"/>
                <a:gd name="T10" fmla="*/ 12 w 507"/>
                <a:gd name="T11" fmla="*/ 198 h 322"/>
                <a:gd name="T12" fmla="*/ 0 w 507"/>
                <a:gd name="T13" fmla="*/ 111 h 322"/>
                <a:gd name="T14" fmla="*/ 12 w 507"/>
                <a:gd name="T15" fmla="*/ 36 h 322"/>
                <a:gd name="T16" fmla="*/ 74 w 507"/>
                <a:gd name="T17" fmla="*/ 0 h 322"/>
                <a:gd name="T18" fmla="*/ 160 w 507"/>
                <a:gd name="T19" fmla="*/ 0 h 322"/>
                <a:gd name="T20" fmla="*/ 160 w 507"/>
                <a:gd name="T21" fmla="*/ 111 h 322"/>
                <a:gd name="T22" fmla="*/ 172 w 507"/>
                <a:gd name="T23" fmla="*/ 198 h 322"/>
                <a:gd name="T24" fmla="*/ 222 w 507"/>
                <a:gd name="T25" fmla="*/ 235 h 322"/>
                <a:gd name="T26" fmla="*/ 283 w 507"/>
                <a:gd name="T27" fmla="*/ 272 h 322"/>
                <a:gd name="T28" fmla="*/ 358 w 507"/>
                <a:gd name="T29" fmla="*/ 285 h 322"/>
                <a:gd name="T30" fmla="*/ 358 w 507"/>
                <a:gd name="T31" fmla="*/ 285 h 322"/>
                <a:gd name="T32" fmla="*/ 507 w 507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7" h="322">
                  <a:moveTo>
                    <a:pt x="507" y="296"/>
                  </a:moveTo>
                  <a:lnTo>
                    <a:pt x="420" y="310"/>
                  </a:lnTo>
                  <a:lnTo>
                    <a:pt x="309" y="322"/>
                  </a:lnTo>
                  <a:lnTo>
                    <a:pt x="172" y="322"/>
                  </a:lnTo>
                  <a:lnTo>
                    <a:pt x="61" y="260"/>
                  </a:lnTo>
                  <a:lnTo>
                    <a:pt x="12" y="198"/>
                  </a:lnTo>
                  <a:lnTo>
                    <a:pt x="0" y="111"/>
                  </a:lnTo>
                  <a:lnTo>
                    <a:pt x="12" y="36"/>
                  </a:lnTo>
                  <a:lnTo>
                    <a:pt x="74" y="0"/>
                  </a:lnTo>
                  <a:lnTo>
                    <a:pt x="160" y="0"/>
                  </a:lnTo>
                  <a:lnTo>
                    <a:pt x="160" y="111"/>
                  </a:lnTo>
                  <a:lnTo>
                    <a:pt x="172" y="198"/>
                  </a:lnTo>
                  <a:lnTo>
                    <a:pt x="222" y="235"/>
                  </a:lnTo>
                  <a:lnTo>
                    <a:pt x="283" y="272"/>
                  </a:lnTo>
                  <a:lnTo>
                    <a:pt x="358" y="285"/>
                  </a:lnTo>
                  <a:lnTo>
                    <a:pt x="358" y="285"/>
                  </a:lnTo>
                  <a:lnTo>
                    <a:pt x="507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6" name="Freeform 201">
              <a:extLst>
                <a:ext uri="{FF2B5EF4-FFF2-40B4-BE49-F238E27FC236}">
                  <a16:creationId xmlns:a16="http://schemas.microsoft.com/office/drawing/2014/main" id="{B9E95BDB-EFA5-2800-7B1D-8478CEC986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969" y="6143079"/>
              <a:ext cx="2310218" cy="600621"/>
            </a:xfrm>
            <a:custGeom>
              <a:avLst/>
              <a:gdLst>
                <a:gd name="T0" fmla="*/ 4195 w 4195"/>
                <a:gd name="T1" fmla="*/ 955 h 1129"/>
                <a:gd name="T2" fmla="*/ 666 w 4195"/>
                <a:gd name="T3" fmla="*/ 930 h 1129"/>
                <a:gd name="T4" fmla="*/ 456 w 4195"/>
                <a:gd name="T5" fmla="*/ 856 h 1129"/>
                <a:gd name="T6" fmla="*/ 321 w 4195"/>
                <a:gd name="T7" fmla="*/ 744 h 1129"/>
                <a:gd name="T8" fmla="*/ 271 w 4195"/>
                <a:gd name="T9" fmla="*/ 657 h 1129"/>
                <a:gd name="T10" fmla="*/ 234 w 4195"/>
                <a:gd name="T11" fmla="*/ 571 h 1129"/>
                <a:gd name="T12" fmla="*/ 222 w 4195"/>
                <a:gd name="T13" fmla="*/ 434 h 1129"/>
                <a:gd name="T14" fmla="*/ 271 w 4195"/>
                <a:gd name="T15" fmla="*/ 335 h 1129"/>
                <a:gd name="T16" fmla="*/ 321 w 4195"/>
                <a:gd name="T17" fmla="*/ 372 h 1129"/>
                <a:gd name="T18" fmla="*/ 481 w 4195"/>
                <a:gd name="T19" fmla="*/ 422 h 1129"/>
                <a:gd name="T20" fmla="*/ 604 w 4195"/>
                <a:gd name="T21" fmla="*/ 384 h 1129"/>
                <a:gd name="T22" fmla="*/ 666 w 4195"/>
                <a:gd name="T23" fmla="*/ 273 h 1129"/>
                <a:gd name="T24" fmla="*/ 629 w 4195"/>
                <a:gd name="T25" fmla="*/ 124 h 1129"/>
                <a:gd name="T26" fmla="*/ 580 w 4195"/>
                <a:gd name="T27" fmla="*/ 62 h 1129"/>
                <a:gd name="T28" fmla="*/ 505 w 4195"/>
                <a:gd name="T29" fmla="*/ 25 h 1129"/>
                <a:gd name="T30" fmla="*/ 418 w 4195"/>
                <a:gd name="T31" fmla="*/ 0 h 1129"/>
                <a:gd name="T32" fmla="*/ 295 w 4195"/>
                <a:gd name="T33" fmla="*/ 25 h 1129"/>
                <a:gd name="T34" fmla="*/ 210 w 4195"/>
                <a:gd name="T35" fmla="*/ 75 h 1129"/>
                <a:gd name="T36" fmla="*/ 97 w 4195"/>
                <a:gd name="T37" fmla="*/ 236 h 1129"/>
                <a:gd name="T38" fmla="*/ 24 w 4195"/>
                <a:gd name="T39" fmla="*/ 297 h 1129"/>
                <a:gd name="T40" fmla="*/ 0 w 4195"/>
                <a:gd name="T41" fmla="*/ 434 h 1129"/>
                <a:gd name="T42" fmla="*/ 0 w 4195"/>
                <a:gd name="T43" fmla="*/ 595 h 1129"/>
                <a:gd name="T44" fmla="*/ 123 w 4195"/>
                <a:gd name="T45" fmla="*/ 794 h 1129"/>
                <a:gd name="T46" fmla="*/ 271 w 4195"/>
                <a:gd name="T47" fmla="*/ 942 h 1129"/>
                <a:gd name="T48" fmla="*/ 394 w 4195"/>
                <a:gd name="T49" fmla="*/ 1018 h 1129"/>
                <a:gd name="T50" fmla="*/ 517 w 4195"/>
                <a:gd name="T51" fmla="*/ 1066 h 1129"/>
                <a:gd name="T52" fmla="*/ 629 w 4195"/>
                <a:gd name="T53" fmla="*/ 1092 h 1129"/>
                <a:gd name="T54" fmla="*/ 4195 w 4195"/>
                <a:gd name="T55" fmla="*/ 1092 h 1129"/>
                <a:gd name="T56" fmla="*/ 4195 w 4195"/>
                <a:gd name="T57" fmla="*/ 1129 h 1129"/>
                <a:gd name="T58" fmla="*/ 4195 w 4195"/>
                <a:gd name="T59" fmla="*/ 955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5" h="1129">
                  <a:moveTo>
                    <a:pt x="4195" y="955"/>
                  </a:moveTo>
                  <a:lnTo>
                    <a:pt x="666" y="930"/>
                  </a:lnTo>
                  <a:lnTo>
                    <a:pt x="456" y="856"/>
                  </a:lnTo>
                  <a:lnTo>
                    <a:pt x="321" y="744"/>
                  </a:lnTo>
                  <a:lnTo>
                    <a:pt x="271" y="657"/>
                  </a:lnTo>
                  <a:lnTo>
                    <a:pt x="234" y="571"/>
                  </a:lnTo>
                  <a:lnTo>
                    <a:pt x="222" y="434"/>
                  </a:lnTo>
                  <a:lnTo>
                    <a:pt x="271" y="335"/>
                  </a:lnTo>
                  <a:lnTo>
                    <a:pt x="321" y="372"/>
                  </a:lnTo>
                  <a:lnTo>
                    <a:pt x="481" y="422"/>
                  </a:lnTo>
                  <a:lnTo>
                    <a:pt x="604" y="384"/>
                  </a:lnTo>
                  <a:lnTo>
                    <a:pt x="666" y="273"/>
                  </a:lnTo>
                  <a:lnTo>
                    <a:pt x="629" y="124"/>
                  </a:lnTo>
                  <a:lnTo>
                    <a:pt x="580" y="62"/>
                  </a:lnTo>
                  <a:lnTo>
                    <a:pt x="505" y="25"/>
                  </a:lnTo>
                  <a:lnTo>
                    <a:pt x="418" y="0"/>
                  </a:lnTo>
                  <a:lnTo>
                    <a:pt x="295" y="25"/>
                  </a:lnTo>
                  <a:lnTo>
                    <a:pt x="210" y="75"/>
                  </a:lnTo>
                  <a:lnTo>
                    <a:pt x="97" y="236"/>
                  </a:lnTo>
                  <a:lnTo>
                    <a:pt x="24" y="297"/>
                  </a:lnTo>
                  <a:lnTo>
                    <a:pt x="0" y="434"/>
                  </a:lnTo>
                  <a:lnTo>
                    <a:pt x="0" y="595"/>
                  </a:lnTo>
                  <a:lnTo>
                    <a:pt x="123" y="794"/>
                  </a:lnTo>
                  <a:lnTo>
                    <a:pt x="271" y="942"/>
                  </a:lnTo>
                  <a:lnTo>
                    <a:pt x="394" y="1018"/>
                  </a:lnTo>
                  <a:lnTo>
                    <a:pt x="517" y="1066"/>
                  </a:lnTo>
                  <a:lnTo>
                    <a:pt x="629" y="1092"/>
                  </a:lnTo>
                  <a:lnTo>
                    <a:pt x="4195" y="1092"/>
                  </a:lnTo>
                  <a:lnTo>
                    <a:pt x="4195" y="1129"/>
                  </a:lnTo>
                  <a:lnTo>
                    <a:pt x="4195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7" name="Freeform 205">
              <a:extLst>
                <a:ext uri="{FF2B5EF4-FFF2-40B4-BE49-F238E27FC236}">
                  <a16:creationId xmlns:a16="http://schemas.microsoft.com/office/drawing/2014/main" id="{83E23D66-83DC-8351-C8FA-395BF1129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16" y="3436938"/>
              <a:ext cx="586511" cy="2746375"/>
            </a:xfrm>
            <a:custGeom>
              <a:avLst/>
              <a:gdLst>
                <a:gd name="T0" fmla="*/ 740 w 1061"/>
                <a:gd name="T1" fmla="*/ 4874 h 5160"/>
                <a:gd name="T2" fmla="*/ 740 w 1061"/>
                <a:gd name="T3" fmla="*/ 4936 h 5160"/>
                <a:gd name="T4" fmla="*/ 653 w 1061"/>
                <a:gd name="T5" fmla="*/ 4986 h 5160"/>
                <a:gd name="T6" fmla="*/ 604 w 1061"/>
                <a:gd name="T7" fmla="*/ 5011 h 5160"/>
                <a:gd name="T8" fmla="*/ 493 w 1061"/>
                <a:gd name="T9" fmla="*/ 4998 h 5160"/>
                <a:gd name="T10" fmla="*/ 406 w 1061"/>
                <a:gd name="T11" fmla="*/ 4936 h 5160"/>
                <a:gd name="T12" fmla="*/ 321 w 1061"/>
                <a:gd name="T13" fmla="*/ 4849 h 5160"/>
                <a:gd name="T14" fmla="*/ 247 w 1061"/>
                <a:gd name="T15" fmla="*/ 4749 h 5160"/>
                <a:gd name="T16" fmla="*/ 184 w 1061"/>
                <a:gd name="T17" fmla="*/ 4650 h 5160"/>
                <a:gd name="T18" fmla="*/ 184 w 1061"/>
                <a:gd name="T19" fmla="*/ 4539 h 5160"/>
                <a:gd name="T20" fmla="*/ 172 w 1061"/>
                <a:gd name="T21" fmla="*/ 0 h 5160"/>
                <a:gd name="T22" fmla="*/ 0 w 1061"/>
                <a:gd name="T23" fmla="*/ 0 h 5160"/>
                <a:gd name="T24" fmla="*/ 12 w 1061"/>
                <a:gd name="T25" fmla="*/ 4453 h 5160"/>
                <a:gd name="T26" fmla="*/ 49 w 1061"/>
                <a:gd name="T27" fmla="*/ 4737 h 5160"/>
                <a:gd name="T28" fmla="*/ 172 w 1061"/>
                <a:gd name="T29" fmla="*/ 4924 h 5160"/>
                <a:gd name="T30" fmla="*/ 271 w 1061"/>
                <a:gd name="T31" fmla="*/ 5047 h 5160"/>
                <a:gd name="T32" fmla="*/ 394 w 1061"/>
                <a:gd name="T33" fmla="*/ 5122 h 5160"/>
                <a:gd name="T34" fmla="*/ 580 w 1061"/>
                <a:gd name="T35" fmla="*/ 5160 h 5160"/>
                <a:gd name="T36" fmla="*/ 802 w 1061"/>
                <a:gd name="T37" fmla="*/ 5122 h 5160"/>
                <a:gd name="T38" fmla="*/ 974 w 1061"/>
                <a:gd name="T39" fmla="*/ 5011 h 5160"/>
                <a:gd name="T40" fmla="*/ 1037 w 1061"/>
                <a:gd name="T41" fmla="*/ 4900 h 5160"/>
                <a:gd name="T42" fmla="*/ 1061 w 1061"/>
                <a:gd name="T43" fmla="*/ 4763 h 5160"/>
                <a:gd name="T44" fmla="*/ 1012 w 1061"/>
                <a:gd name="T45" fmla="*/ 4638 h 5160"/>
                <a:gd name="T46" fmla="*/ 913 w 1061"/>
                <a:gd name="T47" fmla="*/ 4564 h 5160"/>
                <a:gd name="T48" fmla="*/ 776 w 1061"/>
                <a:gd name="T49" fmla="*/ 4552 h 5160"/>
                <a:gd name="T50" fmla="*/ 665 w 1061"/>
                <a:gd name="T51" fmla="*/ 4576 h 5160"/>
                <a:gd name="T52" fmla="*/ 629 w 1061"/>
                <a:gd name="T53" fmla="*/ 4676 h 5160"/>
                <a:gd name="T54" fmla="*/ 629 w 1061"/>
                <a:gd name="T55" fmla="*/ 4775 h 5160"/>
                <a:gd name="T56" fmla="*/ 665 w 1061"/>
                <a:gd name="T57" fmla="*/ 4825 h 5160"/>
                <a:gd name="T58" fmla="*/ 752 w 1061"/>
                <a:gd name="T59" fmla="*/ 4874 h 5160"/>
                <a:gd name="T60" fmla="*/ 752 w 1061"/>
                <a:gd name="T61" fmla="*/ 4874 h 5160"/>
                <a:gd name="T62" fmla="*/ 740 w 1061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1" h="5160">
                  <a:moveTo>
                    <a:pt x="740" y="4874"/>
                  </a:moveTo>
                  <a:lnTo>
                    <a:pt x="740" y="4936"/>
                  </a:lnTo>
                  <a:lnTo>
                    <a:pt x="653" y="4986"/>
                  </a:lnTo>
                  <a:lnTo>
                    <a:pt x="604" y="5011"/>
                  </a:lnTo>
                  <a:lnTo>
                    <a:pt x="493" y="4998"/>
                  </a:lnTo>
                  <a:lnTo>
                    <a:pt x="406" y="4936"/>
                  </a:lnTo>
                  <a:lnTo>
                    <a:pt x="321" y="4849"/>
                  </a:lnTo>
                  <a:lnTo>
                    <a:pt x="247" y="4749"/>
                  </a:lnTo>
                  <a:lnTo>
                    <a:pt x="184" y="4650"/>
                  </a:lnTo>
                  <a:lnTo>
                    <a:pt x="184" y="4539"/>
                  </a:lnTo>
                  <a:lnTo>
                    <a:pt x="172" y="0"/>
                  </a:lnTo>
                  <a:lnTo>
                    <a:pt x="0" y="0"/>
                  </a:lnTo>
                  <a:lnTo>
                    <a:pt x="12" y="4453"/>
                  </a:lnTo>
                  <a:lnTo>
                    <a:pt x="49" y="4737"/>
                  </a:lnTo>
                  <a:lnTo>
                    <a:pt x="172" y="4924"/>
                  </a:lnTo>
                  <a:lnTo>
                    <a:pt x="271" y="5047"/>
                  </a:lnTo>
                  <a:lnTo>
                    <a:pt x="394" y="5122"/>
                  </a:lnTo>
                  <a:lnTo>
                    <a:pt x="580" y="5160"/>
                  </a:lnTo>
                  <a:lnTo>
                    <a:pt x="802" y="5122"/>
                  </a:lnTo>
                  <a:lnTo>
                    <a:pt x="974" y="5011"/>
                  </a:lnTo>
                  <a:lnTo>
                    <a:pt x="1037" y="4900"/>
                  </a:lnTo>
                  <a:lnTo>
                    <a:pt x="1061" y="4763"/>
                  </a:lnTo>
                  <a:lnTo>
                    <a:pt x="1012" y="4638"/>
                  </a:lnTo>
                  <a:lnTo>
                    <a:pt x="913" y="4564"/>
                  </a:lnTo>
                  <a:lnTo>
                    <a:pt x="776" y="4552"/>
                  </a:lnTo>
                  <a:lnTo>
                    <a:pt x="665" y="4576"/>
                  </a:lnTo>
                  <a:lnTo>
                    <a:pt x="629" y="4676"/>
                  </a:lnTo>
                  <a:lnTo>
                    <a:pt x="629" y="4775"/>
                  </a:lnTo>
                  <a:lnTo>
                    <a:pt x="665" y="4825"/>
                  </a:lnTo>
                  <a:lnTo>
                    <a:pt x="752" y="4874"/>
                  </a:lnTo>
                  <a:lnTo>
                    <a:pt x="752" y="4874"/>
                  </a:lnTo>
                  <a:lnTo>
                    <a:pt x="740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38" name="Gruppe 37">
            <a:extLst>
              <a:ext uri="{FF2B5EF4-FFF2-40B4-BE49-F238E27FC236}">
                <a16:creationId xmlns:a16="http://schemas.microsoft.com/office/drawing/2014/main" id="{A4A571E3-CF73-BCC6-EABF-C8BE866D4B98}"/>
              </a:ext>
            </a:extLst>
          </p:cNvPr>
          <p:cNvGrpSpPr/>
          <p:nvPr/>
        </p:nvGrpSpPr>
        <p:grpSpPr>
          <a:xfrm>
            <a:off x="6993002" y="44883"/>
            <a:ext cx="2114509" cy="2480072"/>
            <a:chOff x="6089610" y="114300"/>
            <a:chExt cx="2819345" cy="3306763"/>
          </a:xfrm>
        </p:grpSpPr>
        <p:sp>
          <p:nvSpPr>
            <p:cNvPr id="39" name="Freeform 210">
              <a:extLst>
                <a:ext uri="{FF2B5EF4-FFF2-40B4-BE49-F238E27FC236}">
                  <a16:creationId xmlns:a16="http://schemas.microsoft.com/office/drawing/2014/main" id="{E5B70ABF-0BF6-0E9F-8D0F-AA9B1C8CF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095" y="146171"/>
              <a:ext cx="295428" cy="302493"/>
            </a:xfrm>
            <a:custGeom>
              <a:avLst/>
              <a:gdLst>
                <a:gd name="T0" fmla="*/ 0 w 537"/>
                <a:gd name="T1" fmla="*/ 558 h 569"/>
                <a:gd name="T2" fmla="*/ 108 w 537"/>
                <a:gd name="T3" fmla="*/ 433 h 569"/>
                <a:gd name="T4" fmla="*/ 183 w 537"/>
                <a:gd name="T5" fmla="*/ 334 h 569"/>
                <a:gd name="T6" fmla="*/ 256 w 537"/>
                <a:gd name="T7" fmla="*/ 198 h 569"/>
                <a:gd name="T8" fmla="*/ 305 w 537"/>
                <a:gd name="T9" fmla="*/ 111 h 569"/>
                <a:gd name="T10" fmla="*/ 329 w 537"/>
                <a:gd name="T11" fmla="*/ 23 h 569"/>
                <a:gd name="T12" fmla="*/ 342 w 537"/>
                <a:gd name="T13" fmla="*/ 0 h 569"/>
                <a:gd name="T14" fmla="*/ 537 w 537"/>
                <a:gd name="T15" fmla="*/ 0 h 569"/>
                <a:gd name="T16" fmla="*/ 537 w 537"/>
                <a:gd name="T17" fmla="*/ 73 h 569"/>
                <a:gd name="T18" fmla="*/ 537 w 537"/>
                <a:gd name="T19" fmla="*/ 135 h 569"/>
                <a:gd name="T20" fmla="*/ 537 w 537"/>
                <a:gd name="T21" fmla="*/ 198 h 569"/>
                <a:gd name="T22" fmla="*/ 500 w 537"/>
                <a:gd name="T23" fmla="*/ 247 h 569"/>
                <a:gd name="T24" fmla="*/ 427 w 537"/>
                <a:gd name="T25" fmla="*/ 284 h 569"/>
                <a:gd name="T26" fmla="*/ 305 w 537"/>
                <a:gd name="T27" fmla="*/ 347 h 569"/>
                <a:gd name="T28" fmla="*/ 207 w 537"/>
                <a:gd name="T29" fmla="*/ 409 h 569"/>
                <a:gd name="T30" fmla="*/ 121 w 537"/>
                <a:gd name="T31" fmla="*/ 496 h 569"/>
                <a:gd name="T32" fmla="*/ 11 w 537"/>
                <a:gd name="T33" fmla="*/ 569 h 569"/>
                <a:gd name="T34" fmla="*/ 11 w 537"/>
                <a:gd name="T35" fmla="*/ 569 h 569"/>
                <a:gd name="T36" fmla="*/ 0 w 537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569">
                  <a:moveTo>
                    <a:pt x="0" y="558"/>
                  </a:moveTo>
                  <a:lnTo>
                    <a:pt x="108" y="433"/>
                  </a:lnTo>
                  <a:lnTo>
                    <a:pt x="183" y="334"/>
                  </a:lnTo>
                  <a:lnTo>
                    <a:pt x="256" y="198"/>
                  </a:lnTo>
                  <a:lnTo>
                    <a:pt x="305" y="111"/>
                  </a:lnTo>
                  <a:lnTo>
                    <a:pt x="329" y="23"/>
                  </a:lnTo>
                  <a:lnTo>
                    <a:pt x="342" y="0"/>
                  </a:lnTo>
                  <a:lnTo>
                    <a:pt x="537" y="0"/>
                  </a:lnTo>
                  <a:lnTo>
                    <a:pt x="537" y="73"/>
                  </a:lnTo>
                  <a:lnTo>
                    <a:pt x="537" y="135"/>
                  </a:lnTo>
                  <a:lnTo>
                    <a:pt x="537" y="198"/>
                  </a:lnTo>
                  <a:lnTo>
                    <a:pt x="500" y="247"/>
                  </a:lnTo>
                  <a:lnTo>
                    <a:pt x="427" y="284"/>
                  </a:lnTo>
                  <a:lnTo>
                    <a:pt x="305" y="347"/>
                  </a:lnTo>
                  <a:lnTo>
                    <a:pt x="207" y="409"/>
                  </a:lnTo>
                  <a:lnTo>
                    <a:pt x="121" y="496"/>
                  </a:lnTo>
                  <a:lnTo>
                    <a:pt x="11" y="569"/>
                  </a:lnTo>
                  <a:lnTo>
                    <a:pt x="11" y="569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40" name="Freeform 211">
              <a:extLst>
                <a:ext uri="{FF2B5EF4-FFF2-40B4-BE49-F238E27FC236}">
                  <a16:creationId xmlns:a16="http://schemas.microsoft.com/office/drawing/2014/main" id="{382A39A1-E371-042F-A5F1-4785D613B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3293" y="126999"/>
              <a:ext cx="154328" cy="296102"/>
            </a:xfrm>
            <a:custGeom>
              <a:avLst/>
              <a:gdLst>
                <a:gd name="T0" fmla="*/ 97 w 280"/>
                <a:gd name="T1" fmla="*/ 558 h 558"/>
                <a:gd name="T2" fmla="*/ 244 w 280"/>
                <a:gd name="T3" fmla="*/ 322 h 558"/>
                <a:gd name="T4" fmla="*/ 280 w 280"/>
                <a:gd name="T5" fmla="*/ 210 h 558"/>
                <a:gd name="T6" fmla="*/ 280 w 280"/>
                <a:gd name="T7" fmla="*/ 99 h 558"/>
                <a:gd name="T8" fmla="*/ 232 w 280"/>
                <a:gd name="T9" fmla="*/ 24 h 558"/>
                <a:gd name="T10" fmla="*/ 146 w 280"/>
                <a:gd name="T11" fmla="*/ 0 h 558"/>
                <a:gd name="T12" fmla="*/ 73 w 280"/>
                <a:gd name="T13" fmla="*/ 24 h 558"/>
                <a:gd name="T14" fmla="*/ 24 w 280"/>
                <a:gd name="T15" fmla="*/ 73 h 558"/>
                <a:gd name="T16" fmla="*/ 0 w 280"/>
                <a:gd name="T17" fmla="*/ 137 h 558"/>
                <a:gd name="T18" fmla="*/ 85 w 280"/>
                <a:gd name="T19" fmla="*/ 123 h 558"/>
                <a:gd name="T20" fmla="*/ 158 w 280"/>
                <a:gd name="T21" fmla="*/ 173 h 558"/>
                <a:gd name="T22" fmla="*/ 183 w 280"/>
                <a:gd name="T23" fmla="*/ 236 h 558"/>
                <a:gd name="T24" fmla="*/ 146 w 280"/>
                <a:gd name="T25" fmla="*/ 383 h 558"/>
                <a:gd name="T26" fmla="*/ 170 w 280"/>
                <a:gd name="T27" fmla="*/ 372 h 558"/>
                <a:gd name="T28" fmla="*/ 97 w 280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558">
                  <a:moveTo>
                    <a:pt x="97" y="558"/>
                  </a:moveTo>
                  <a:lnTo>
                    <a:pt x="244" y="322"/>
                  </a:lnTo>
                  <a:lnTo>
                    <a:pt x="280" y="210"/>
                  </a:lnTo>
                  <a:lnTo>
                    <a:pt x="280" y="99"/>
                  </a:lnTo>
                  <a:lnTo>
                    <a:pt x="232" y="24"/>
                  </a:lnTo>
                  <a:lnTo>
                    <a:pt x="146" y="0"/>
                  </a:lnTo>
                  <a:lnTo>
                    <a:pt x="73" y="24"/>
                  </a:lnTo>
                  <a:lnTo>
                    <a:pt x="24" y="73"/>
                  </a:lnTo>
                  <a:lnTo>
                    <a:pt x="0" y="137"/>
                  </a:lnTo>
                  <a:lnTo>
                    <a:pt x="85" y="123"/>
                  </a:lnTo>
                  <a:lnTo>
                    <a:pt x="158" y="173"/>
                  </a:lnTo>
                  <a:lnTo>
                    <a:pt x="183" y="236"/>
                  </a:lnTo>
                  <a:lnTo>
                    <a:pt x="146" y="383"/>
                  </a:lnTo>
                  <a:lnTo>
                    <a:pt x="170" y="372"/>
                  </a:lnTo>
                  <a:lnTo>
                    <a:pt x="97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44" name="Freeform 212">
              <a:extLst>
                <a:ext uri="{FF2B5EF4-FFF2-40B4-BE49-F238E27FC236}">
                  <a16:creationId xmlns:a16="http://schemas.microsoft.com/office/drawing/2014/main" id="{65AD07B1-AF65-927E-0850-327B7BC57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305" y="139780"/>
              <a:ext cx="169761" cy="283321"/>
            </a:xfrm>
            <a:custGeom>
              <a:avLst/>
              <a:gdLst>
                <a:gd name="T0" fmla="*/ 282 w 306"/>
                <a:gd name="T1" fmla="*/ 533 h 533"/>
                <a:gd name="T2" fmla="*/ 306 w 306"/>
                <a:gd name="T3" fmla="*/ 260 h 533"/>
                <a:gd name="T4" fmla="*/ 269 w 306"/>
                <a:gd name="T5" fmla="*/ 124 h 533"/>
                <a:gd name="T6" fmla="*/ 184 w 306"/>
                <a:gd name="T7" fmla="*/ 36 h 533"/>
                <a:gd name="T8" fmla="*/ 110 w 306"/>
                <a:gd name="T9" fmla="*/ 0 h 533"/>
                <a:gd name="T10" fmla="*/ 12 w 306"/>
                <a:gd name="T11" fmla="*/ 24 h 533"/>
                <a:gd name="T12" fmla="*/ 0 w 306"/>
                <a:gd name="T13" fmla="*/ 61 h 533"/>
                <a:gd name="T14" fmla="*/ 0 w 306"/>
                <a:gd name="T15" fmla="*/ 173 h 533"/>
                <a:gd name="T16" fmla="*/ 122 w 306"/>
                <a:gd name="T17" fmla="*/ 161 h 533"/>
                <a:gd name="T18" fmla="*/ 172 w 306"/>
                <a:gd name="T19" fmla="*/ 185 h 533"/>
                <a:gd name="T20" fmla="*/ 245 w 306"/>
                <a:gd name="T21" fmla="*/ 223 h 533"/>
                <a:gd name="T22" fmla="*/ 257 w 306"/>
                <a:gd name="T23" fmla="*/ 260 h 533"/>
                <a:gd name="T24" fmla="*/ 282 w 306"/>
                <a:gd name="T25" fmla="*/ 359 h 533"/>
                <a:gd name="T26" fmla="*/ 282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82" y="533"/>
                  </a:moveTo>
                  <a:lnTo>
                    <a:pt x="306" y="260"/>
                  </a:lnTo>
                  <a:lnTo>
                    <a:pt x="269" y="124"/>
                  </a:lnTo>
                  <a:lnTo>
                    <a:pt x="184" y="36"/>
                  </a:lnTo>
                  <a:lnTo>
                    <a:pt x="110" y="0"/>
                  </a:lnTo>
                  <a:lnTo>
                    <a:pt x="12" y="24"/>
                  </a:lnTo>
                  <a:lnTo>
                    <a:pt x="0" y="61"/>
                  </a:lnTo>
                  <a:lnTo>
                    <a:pt x="0" y="173"/>
                  </a:lnTo>
                  <a:lnTo>
                    <a:pt x="122" y="161"/>
                  </a:lnTo>
                  <a:lnTo>
                    <a:pt x="172" y="185"/>
                  </a:lnTo>
                  <a:lnTo>
                    <a:pt x="245" y="223"/>
                  </a:lnTo>
                  <a:lnTo>
                    <a:pt x="257" y="260"/>
                  </a:lnTo>
                  <a:lnTo>
                    <a:pt x="282" y="359"/>
                  </a:lnTo>
                  <a:lnTo>
                    <a:pt x="282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45" name="Freeform 213">
              <a:extLst>
                <a:ext uri="{FF2B5EF4-FFF2-40B4-BE49-F238E27FC236}">
                  <a16:creationId xmlns:a16="http://schemas.microsoft.com/office/drawing/2014/main" id="{BFAAF0BF-B253-F407-E87F-BB3FDDDAC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422" y="457185"/>
              <a:ext cx="216059" cy="198112"/>
            </a:xfrm>
            <a:custGeom>
              <a:avLst/>
              <a:gdLst>
                <a:gd name="T0" fmla="*/ 390 w 390"/>
                <a:gd name="T1" fmla="*/ 235 h 372"/>
                <a:gd name="T2" fmla="*/ 390 w 390"/>
                <a:gd name="T3" fmla="*/ 24 h 372"/>
                <a:gd name="T4" fmla="*/ 342 w 390"/>
                <a:gd name="T5" fmla="*/ 0 h 372"/>
                <a:gd name="T6" fmla="*/ 171 w 390"/>
                <a:gd name="T7" fmla="*/ 0 h 372"/>
                <a:gd name="T8" fmla="*/ 134 w 390"/>
                <a:gd name="T9" fmla="*/ 111 h 372"/>
                <a:gd name="T10" fmla="*/ 97 w 390"/>
                <a:gd name="T11" fmla="*/ 197 h 372"/>
                <a:gd name="T12" fmla="*/ 23 w 390"/>
                <a:gd name="T13" fmla="*/ 322 h 372"/>
                <a:gd name="T14" fmla="*/ 0 w 390"/>
                <a:gd name="T15" fmla="*/ 360 h 372"/>
                <a:gd name="T16" fmla="*/ 0 w 390"/>
                <a:gd name="T17" fmla="*/ 372 h 372"/>
                <a:gd name="T18" fmla="*/ 121 w 390"/>
                <a:gd name="T19" fmla="*/ 310 h 372"/>
                <a:gd name="T20" fmla="*/ 171 w 390"/>
                <a:gd name="T21" fmla="*/ 260 h 372"/>
                <a:gd name="T22" fmla="*/ 342 w 390"/>
                <a:gd name="T23" fmla="*/ 247 h 372"/>
                <a:gd name="T24" fmla="*/ 342 w 390"/>
                <a:gd name="T25" fmla="*/ 247 h 372"/>
                <a:gd name="T26" fmla="*/ 390 w 390"/>
                <a:gd name="T27" fmla="*/ 23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372">
                  <a:moveTo>
                    <a:pt x="390" y="235"/>
                  </a:moveTo>
                  <a:lnTo>
                    <a:pt x="390" y="24"/>
                  </a:lnTo>
                  <a:lnTo>
                    <a:pt x="342" y="0"/>
                  </a:lnTo>
                  <a:lnTo>
                    <a:pt x="171" y="0"/>
                  </a:lnTo>
                  <a:lnTo>
                    <a:pt x="134" y="111"/>
                  </a:lnTo>
                  <a:lnTo>
                    <a:pt x="97" y="197"/>
                  </a:lnTo>
                  <a:lnTo>
                    <a:pt x="23" y="322"/>
                  </a:lnTo>
                  <a:lnTo>
                    <a:pt x="0" y="360"/>
                  </a:lnTo>
                  <a:lnTo>
                    <a:pt x="0" y="372"/>
                  </a:lnTo>
                  <a:lnTo>
                    <a:pt x="121" y="310"/>
                  </a:lnTo>
                  <a:lnTo>
                    <a:pt x="171" y="260"/>
                  </a:lnTo>
                  <a:lnTo>
                    <a:pt x="342" y="247"/>
                  </a:lnTo>
                  <a:lnTo>
                    <a:pt x="342" y="247"/>
                  </a:lnTo>
                  <a:lnTo>
                    <a:pt x="390" y="23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47" name="Freeform 214">
              <a:extLst>
                <a:ext uri="{FF2B5EF4-FFF2-40B4-BE49-F238E27FC236}">
                  <a16:creationId xmlns:a16="http://schemas.microsoft.com/office/drawing/2014/main" id="{E0FF8921-B1BF-3FA6-EC35-BEEDAF325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389018"/>
              <a:ext cx="291018" cy="125684"/>
            </a:xfrm>
            <a:custGeom>
              <a:avLst/>
              <a:gdLst>
                <a:gd name="T0" fmla="*/ 367 w 526"/>
                <a:gd name="T1" fmla="*/ 237 h 237"/>
                <a:gd name="T2" fmla="*/ 453 w 526"/>
                <a:gd name="T3" fmla="*/ 213 h 237"/>
                <a:gd name="T4" fmla="*/ 477 w 526"/>
                <a:gd name="T5" fmla="*/ 187 h 237"/>
                <a:gd name="T6" fmla="*/ 526 w 526"/>
                <a:gd name="T7" fmla="*/ 163 h 237"/>
                <a:gd name="T8" fmla="*/ 501 w 526"/>
                <a:gd name="T9" fmla="*/ 100 h 237"/>
                <a:gd name="T10" fmla="*/ 477 w 526"/>
                <a:gd name="T11" fmla="*/ 38 h 237"/>
                <a:gd name="T12" fmla="*/ 404 w 526"/>
                <a:gd name="T13" fmla="*/ 0 h 237"/>
                <a:gd name="T14" fmla="*/ 330 w 526"/>
                <a:gd name="T15" fmla="*/ 0 h 237"/>
                <a:gd name="T16" fmla="*/ 183 w 526"/>
                <a:gd name="T17" fmla="*/ 64 h 237"/>
                <a:gd name="T18" fmla="*/ 0 w 526"/>
                <a:gd name="T19" fmla="*/ 199 h 237"/>
                <a:gd name="T20" fmla="*/ 171 w 526"/>
                <a:gd name="T21" fmla="*/ 113 h 237"/>
                <a:gd name="T22" fmla="*/ 294 w 526"/>
                <a:gd name="T23" fmla="*/ 88 h 237"/>
                <a:gd name="T24" fmla="*/ 379 w 526"/>
                <a:gd name="T25" fmla="*/ 125 h 237"/>
                <a:gd name="T26" fmla="*/ 379 w 526"/>
                <a:gd name="T27" fmla="*/ 175 h 237"/>
                <a:gd name="T28" fmla="*/ 367 w 526"/>
                <a:gd name="T29" fmla="*/ 175 h 237"/>
                <a:gd name="T30" fmla="*/ 367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367" y="237"/>
                  </a:moveTo>
                  <a:lnTo>
                    <a:pt x="453" y="213"/>
                  </a:lnTo>
                  <a:lnTo>
                    <a:pt x="477" y="187"/>
                  </a:lnTo>
                  <a:lnTo>
                    <a:pt x="526" y="163"/>
                  </a:lnTo>
                  <a:lnTo>
                    <a:pt x="501" y="100"/>
                  </a:lnTo>
                  <a:lnTo>
                    <a:pt x="477" y="38"/>
                  </a:lnTo>
                  <a:lnTo>
                    <a:pt x="404" y="0"/>
                  </a:lnTo>
                  <a:lnTo>
                    <a:pt x="330" y="0"/>
                  </a:lnTo>
                  <a:lnTo>
                    <a:pt x="183" y="64"/>
                  </a:lnTo>
                  <a:lnTo>
                    <a:pt x="0" y="199"/>
                  </a:lnTo>
                  <a:lnTo>
                    <a:pt x="171" y="113"/>
                  </a:lnTo>
                  <a:lnTo>
                    <a:pt x="294" y="88"/>
                  </a:lnTo>
                  <a:lnTo>
                    <a:pt x="379" y="125"/>
                  </a:lnTo>
                  <a:lnTo>
                    <a:pt x="379" y="175"/>
                  </a:lnTo>
                  <a:lnTo>
                    <a:pt x="367" y="175"/>
                  </a:lnTo>
                  <a:lnTo>
                    <a:pt x="367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48" name="Freeform 215">
              <a:extLst>
                <a:ext uri="{FF2B5EF4-FFF2-40B4-BE49-F238E27FC236}">
                  <a16:creationId xmlns:a16="http://schemas.microsoft.com/office/drawing/2014/main" id="{38FB627E-AC28-E688-C5AF-9EAAFF050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542394"/>
              <a:ext cx="277790" cy="170419"/>
            </a:xfrm>
            <a:custGeom>
              <a:avLst/>
              <a:gdLst>
                <a:gd name="T0" fmla="*/ 0 w 502"/>
                <a:gd name="T1" fmla="*/ 26 h 323"/>
                <a:gd name="T2" fmla="*/ 86 w 502"/>
                <a:gd name="T3" fmla="*/ 12 h 323"/>
                <a:gd name="T4" fmla="*/ 197 w 502"/>
                <a:gd name="T5" fmla="*/ 0 h 323"/>
                <a:gd name="T6" fmla="*/ 331 w 502"/>
                <a:gd name="T7" fmla="*/ 0 h 323"/>
                <a:gd name="T8" fmla="*/ 441 w 502"/>
                <a:gd name="T9" fmla="*/ 63 h 323"/>
                <a:gd name="T10" fmla="*/ 490 w 502"/>
                <a:gd name="T11" fmla="*/ 125 h 323"/>
                <a:gd name="T12" fmla="*/ 502 w 502"/>
                <a:gd name="T13" fmla="*/ 212 h 323"/>
                <a:gd name="T14" fmla="*/ 490 w 502"/>
                <a:gd name="T15" fmla="*/ 286 h 323"/>
                <a:gd name="T16" fmla="*/ 429 w 502"/>
                <a:gd name="T17" fmla="*/ 323 h 323"/>
                <a:gd name="T18" fmla="*/ 343 w 502"/>
                <a:gd name="T19" fmla="*/ 323 h 323"/>
                <a:gd name="T20" fmla="*/ 343 w 502"/>
                <a:gd name="T21" fmla="*/ 212 h 323"/>
                <a:gd name="T22" fmla="*/ 331 w 502"/>
                <a:gd name="T23" fmla="*/ 125 h 323"/>
                <a:gd name="T24" fmla="*/ 282 w 502"/>
                <a:gd name="T25" fmla="*/ 87 h 323"/>
                <a:gd name="T26" fmla="*/ 221 w 502"/>
                <a:gd name="T27" fmla="*/ 50 h 323"/>
                <a:gd name="T28" fmla="*/ 148 w 502"/>
                <a:gd name="T29" fmla="*/ 37 h 323"/>
                <a:gd name="T30" fmla="*/ 148 w 502"/>
                <a:gd name="T31" fmla="*/ 37 h 323"/>
                <a:gd name="T32" fmla="*/ 0 w 502"/>
                <a:gd name="T33" fmla="*/ 2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3">
                  <a:moveTo>
                    <a:pt x="0" y="26"/>
                  </a:moveTo>
                  <a:lnTo>
                    <a:pt x="86" y="12"/>
                  </a:lnTo>
                  <a:lnTo>
                    <a:pt x="197" y="0"/>
                  </a:lnTo>
                  <a:lnTo>
                    <a:pt x="331" y="0"/>
                  </a:lnTo>
                  <a:lnTo>
                    <a:pt x="441" y="63"/>
                  </a:lnTo>
                  <a:lnTo>
                    <a:pt x="490" y="125"/>
                  </a:lnTo>
                  <a:lnTo>
                    <a:pt x="502" y="212"/>
                  </a:lnTo>
                  <a:lnTo>
                    <a:pt x="490" y="286"/>
                  </a:lnTo>
                  <a:lnTo>
                    <a:pt x="429" y="323"/>
                  </a:lnTo>
                  <a:lnTo>
                    <a:pt x="343" y="323"/>
                  </a:lnTo>
                  <a:lnTo>
                    <a:pt x="343" y="212"/>
                  </a:lnTo>
                  <a:lnTo>
                    <a:pt x="331" y="125"/>
                  </a:lnTo>
                  <a:lnTo>
                    <a:pt x="282" y="87"/>
                  </a:lnTo>
                  <a:lnTo>
                    <a:pt x="221" y="50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49" name="Freeform 217">
              <a:extLst>
                <a:ext uri="{FF2B5EF4-FFF2-40B4-BE49-F238E27FC236}">
                  <a16:creationId xmlns:a16="http://schemas.microsoft.com/office/drawing/2014/main" id="{FA551CD3-31C5-C473-36DB-87C197FC4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610" y="114300"/>
              <a:ext cx="2291800" cy="601004"/>
            </a:xfrm>
            <a:custGeom>
              <a:avLst/>
              <a:gdLst>
                <a:gd name="T0" fmla="*/ 0 w 4162"/>
                <a:gd name="T1" fmla="*/ 173 h 1128"/>
                <a:gd name="T2" fmla="*/ 3500 w 4162"/>
                <a:gd name="T3" fmla="*/ 199 h 1128"/>
                <a:gd name="T4" fmla="*/ 3707 w 4162"/>
                <a:gd name="T5" fmla="*/ 272 h 1128"/>
                <a:gd name="T6" fmla="*/ 3843 w 4162"/>
                <a:gd name="T7" fmla="*/ 384 h 1128"/>
                <a:gd name="T8" fmla="*/ 3892 w 4162"/>
                <a:gd name="T9" fmla="*/ 471 h 1128"/>
                <a:gd name="T10" fmla="*/ 3928 w 4162"/>
                <a:gd name="T11" fmla="*/ 558 h 1128"/>
                <a:gd name="T12" fmla="*/ 3940 w 4162"/>
                <a:gd name="T13" fmla="*/ 695 h 1128"/>
                <a:gd name="T14" fmla="*/ 3892 w 4162"/>
                <a:gd name="T15" fmla="*/ 794 h 1128"/>
                <a:gd name="T16" fmla="*/ 3843 w 4162"/>
                <a:gd name="T17" fmla="*/ 757 h 1128"/>
                <a:gd name="T18" fmla="*/ 3684 w 4162"/>
                <a:gd name="T19" fmla="*/ 707 h 1128"/>
                <a:gd name="T20" fmla="*/ 3562 w 4162"/>
                <a:gd name="T21" fmla="*/ 745 h 1128"/>
                <a:gd name="T22" fmla="*/ 3500 w 4162"/>
                <a:gd name="T23" fmla="*/ 856 h 1128"/>
                <a:gd name="T24" fmla="*/ 3536 w 4162"/>
                <a:gd name="T25" fmla="*/ 1005 h 1128"/>
                <a:gd name="T26" fmla="*/ 3586 w 4162"/>
                <a:gd name="T27" fmla="*/ 1067 h 1128"/>
                <a:gd name="T28" fmla="*/ 3660 w 4162"/>
                <a:gd name="T29" fmla="*/ 1104 h 1128"/>
                <a:gd name="T30" fmla="*/ 3745 w 4162"/>
                <a:gd name="T31" fmla="*/ 1128 h 1128"/>
                <a:gd name="T32" fmla="*/ 3867 w 4162"/>
                <a:gd name="T33" fmla="*/ 1104 h 1128"/>
                <a:gd name="T34" fmla="*/ 3953 w 4162"/>
                <a:gd name="T35" fmla="*/ 1055 h 1128"/>
                <a:gd name="T36" fmla="*/ 4063 w 4162"/>
                <a:gd name="T37" fmla="*/ 892 h 1128"/>
                <a:gd name="T38" fmla="*/ 4136 w 4162"/>
                <a:gd name="T39" fmla="*/ 831 h 1128"/>
                <a:gd name="T40" fmla="*/ 4162 w 4162"/>
                <a:gd name="T41" fmla="*/ 695 h 1128"/>
                <a:gd name="T42" fmla="*/ 4162 w 4162"/>
                <a:gd name="T43" fmla="*/ 533 h 1128"/>
                <a:gd name="T44" fmla="*/ 4038 w 4162"/>
                <a:gd name="T45" fmla="*/ 334 h 1128"/>
                <a:gd name="T46" fmla="*/ 3892 w 4162"/>
                <a:gd name="T47" fmla="*/ 185 h 1128"/>
                <a:gd name="T48" fmla="*/ 3770 w 4162"/>
                <a:gd name="T49" fmla="*/ 111 h 1128"/>
                <a:gd name="T50" fmla="*/ 3647 w 4162"/>
                <a:gd name="T51" fmla="*/ 62 h 1128"/>
                <a:gd name="T52" fmla="*/ 3536 w 4162"/>
                <a:gd name="T53" fmla="*/ 36 h 1128"/>
                <a:gd name="T54" fmla="*/ 0 w 4162"/>
                <a:gd name="T55" fmla="*/ 36 h 1128"/>
                <a:gd name="T56" fmla="*/ 0 w 4162"/>
                <a:gd name="T57" fmla="*/ 0 h 1128"/>
                <a:gd name="T58" fmla="*/ 0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0" y="173"/>
                  </a:moveTo>
                  <a:lnTo>
                    <a:pt x="3500" y="199"/>
                  </a:lnTo>
                  <a:lnTo>
                    <a:pt x="3707" y="272"/>
                  </a:lnTo>
                  <a:lnTo>
                    <a:pt x="3843" y="384"/>
                  </a:lnTo>
                  <a:lnTo>
                    <a:pt x="3892" y="471"/>
                  </a:lnTo>
                  <a:lnTo>
                    <a:pt x="3928" y="558"/>
                  </a:lnTo>
                  <a:lnTo>
                    <a:pt x="3940" y="695"/>
                  </a:lnTo>
                  <a:lnTo>
                    <a:pt x="3892" y="794"/>
                  </a:lnTo>
                  <a:lnTo>
                    <a:pt x="3843" y="757"/>
                  </a:lnTo>
                  <a:lnTo>
                    <a:pt x="3684" y="707"/>
                  </a:lnTo>
                  <a:lnTo>
                    <a:pt x="3562" y="745"/>
                  </a:lnTo>
                  <a:lnTo>
                    <a:pt x="3500" y="856"/>
                  </a:lnTo>
                  <a:lnTo>
                    <a:pt x="3536" y="1005"/>
                  </a:lnTo>
                  <a:lnTo>
                    <a:pt x="3586" y="1067"/>
                  </a:lnTo>
                  <a:lnTo>
                    <a:pt x="3660" y="1104"/>
                  </a:lnTo>
                  <a:lnTo>
                    <a:pt x="3745" y="1128"/>
                  </a:lnTo>
                  <a:lnTo>
                    <a:pt x="3867" y="1104"/>
                  </a:lnTo>
                  <a:lnTo>
                    <a:pt x="3953" y="1055"/>
                  </a:lnTo>
                  <a:lnTo>
                    <a:pt x="4063" y="892"/>
                  </a:lnTo>
                  <a:lnTo>
                    <a:pt x="4136" y="831"/>
                  </a:lnTo>
                  <a:lnTo>
                    <a:pt x="4162" y="695"/>
                  </a:lnTo>
                  <a:lnTo>
                    <a:pt x="4162" y="533"/>
                  </a:lnTo>
                  <a:lnTo>
                    <a:pt x="4038" y="334"/>
                  </a:lnTo>
                  <a:lnTo>
                    <a:pt x="3892" y="185"/>
                  </a:lnTo>
                  <a:lnTo>
                    <a:pt x="3770" y="111"/>
                  </a:lnTo>
                  <a:lnTo>
                    <a:pt x="3647" y="62"/>
                  </a:lnTo>
                  <a:lnTo>
                    <a:pt x="3536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0" name="Freeform 221">
              <a:extLst>
                <a:ext uri="{FF2B5EF4-FFF2-40B4-BE49-F238E27FC236}">
                  <a16:creationId xmlns:a16="http://schemas.microsoft.com/office/drawing/2014/main" id="{8D5B4AA0-8FB4-2394-5449-008BBD709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6938" y="674688"/>
              <a:ext cx="578559" cy="2746375"/>
            </a:xfrm>
            <a:custGeom>
              <a:avLst/>
              <a:gdLst>
                <a:gd name="T0" fmla="*/ 318 w 1053"/>
                <a:gd name="T1" fmla="*/ 286 h 5160"/>
                <a:gd name="T2" fmla="*/ 318 w 1053"/>
                <a:gd name="T3" fmla="*/ 224 h 5160"/>
                <a:gd name="T4" fmla="*/ 405 w 1053"/>
                <a:gd name="T5" fmla="*/ 174 h 5160"/>
                <a:gd name="T6" fmla="*/ 452 w 1053"/>
                <a:gd name="T7" fmla="*/ 149 h 5160"/>
                <a:gd name="T8" fmla="*/ 563 w 1053"/>
                <a:gd name="T9" fmla="*/ 161 h 5160"/>
                <a:gd name="T10" fmla="*/ 649 w 1053"/>
                <a:gd name="T11" fmla="*/ 224 h 5160"/>
                <a:gd name="T12" fmla="*/ 734 w 1053"/>
                <a:gd name="T13" fmla="*/ 310 h 5160"/>
                <a:gd name="T14" fmla="*/ 808 w 1053"/>
                <a:gd name="T15" fmla="*/ 409 h 5160"/>
                <a:gd name="T16" fmla="*/ 869 w 1053"/>
                <a:gd name="T17" fmla="*/ 509 h 5160"/>
                <a:gd name="T18" fmla="*/ 869 w 1053"/>
                <a:gd name="T19" fmla="*/ 620 h 5160"/>
                <a:gd name="T20" fmla="*/ 881 w 1053"/>
                <a:gd name="T21" fmla="*/ 5160 h 5160"/>
                <a:gd name="T22" fmla="*/ 1053 w 1053"/>
                <a:gd name="T23" fmla="*/ 5160 h 5160"/>
                <a:gd name="T24" fmla="*/ 1040 w 1053"/>
                <a:gd name="T25" fmla="*/ 707 h 5160"/>
                <a:gd name="T26" fmla="*/ 1003 w 1053"/>
                <a:gd name="T27" fmla="*/ 423 h 5160"/>
                <a:gd name="T28" fmla="*/ 881 w 1053"/>
                <a:gd name="T29" fmla="*/ 236 h 5160"/>
                <a:gd name="T30" fmla="*/ 783 w 1053"/>
                <a:gd name="T31" fmla="*/ 112 h 5160"/>
                <a:gd name="T32" fmla="*/ 661 w 1053"/>
                <a:gd name="T33" fmla="*/ 37 h 5160"/>
                <a:gd name="T34" fmla="*/ 478 w 1053"/>
                <a:gd name="T35" fmla="*/ 0 h 5160"/>
                <a:gd name="T36" fmla="*/ 257 w 1053"/>
                <a:gd name="T37" fmla="*/ 37 h 5160"/>
                <a:gd name="T38" fmla="*/ 86 w 1053"/>
                <a:gd name="T39" fmla="*/ 149 h 5160"/>
                <a:gd name="T40" fmla="*/ 25 w 1053"/>
                <a:gd name="T41" fmla="*/ 260 h 5160"/>
                <a:gd name="T42" fmla="*/ 0 w 1053"/>
                <a:gd name="T43" fmla="*/ 397 h 5160"/>
                <a:gd name="T44" fmla="*/ 49 w 1053"/>
                <a:gd name="T45" fmla="*/ 522 h 5160"/>
                <a:gd name="T46" fmla="*/ 147 w 1053"/>
                <a:gd name="T47" fmla="*/ 596 h 5160"/>
                <a:gd name="T48" fmla="*/ 281 w 1053"/>
                <a:gd name="T49" fmla="*/ 608 h 5160"/>
                <a:gd name="T50" fmla="*/ 392 w 1053"/>
                <a:gd name="T51" fmla="*/ 583 h 5160"/>
                <a:gd name="T52" fmla="*/ 428 w 1053"/>
                <a:gd name="T53" fmla="*/ 484 h 5160"/>
                <a:gd name="T54" fmla="*/ 428 w 1053"/>
                <a:gd name="T55" fmla="*/ 385 h 5160"/>
                <a:gd name="T56" fmla="*/ 392 w 1053"/>
                <a:gd name="T57" fmla="*/ 335 h 5160"/>
                <a:gd name="T58" fmla="*/ 306 w 1053"/>
                <a:gd name="T59" fmla="*/ 286 h 5160"/>
                <a:gd name="T60" fmla="*/ 306 w 1053"/>
                <a:gd name="T61" fmla="*/ 286 h 5160"/>
                <a:gd name="T62" fmla="*/ 318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318" y="286"/>
                  </a:moveTo>
                  <a:lnTo>
                    <a:pt x="318" y="224"/>
                  </a:lnTo>
                  <a:lnTo>
                    <a:pt x="405" y="174"/>
                  </a:lnTo>
                  <a:lnTo>
                    <a:pt x="452" y="149"/>
                  </a:lnTo>
                  <a:lnTo>
                    <a:pt x="563" y="161"/>
                  </a:lnTo>
                  <a:lnTo>
                    <a:pt x="649" y="224"/>
                  </a:lnTo>
                  <a:lnTo>
                    <a:pt x="734" y="310"/>
                  </a:lnTo>
                  <a:lnTo>
                    <a:pt x="808" y="409"/>
                  </a:lnTo>
                  <a:lnTo>
                    <a:pt x="869" y="509"/>
                  </a:lnTo>
                  <a:lnTo>
                    <a:pt x="869" y="620"/>
                  </a:lnTo>
                  <a:lnTo>
                    <a:pt x="881" y="5160"/>
                  </a:lnTo>
                  <a:lnTo>
                    <a:pt x="1053" y="5160"/>
                  </a:lnTo>
                  <a:lnTo>
                    <a:pt x="1040" y="707"/>
                  </a:lnTo>
                  <a:lnTo>
                    <a:pt x="1003" y="423"/>
                  </a:lnTo>
                  <a:lnTo>
                    <a:pt x="881" y="236"/>
                  </a:lnTo>
                  <a:lnTo>
                    <a:pt x="783" y="112"/>
                  </a:lnTo>
                  <a:lnTo>
                    <a:pt x="661" y="37"/>
                  </a:lnTo>
                  <a:lnTo>
                    <a:pt x="478" y="0"/>
                  </a:lnTo>
                  <a:lnTo>
                    <a:pt x="257" y="37"/>
                  </a:lnTo>
                  <a:lnTo>
                    <a:pt x="86" y="149"/>
                  </a:lnTo>
                  <a:lnTo>
                    <a:pt x="25" y="260"/>
                  </a:lnTo>
                  <a:lnTo>
                    <a:pt x="0" y="397"/>
                  </a:lnTo>
                  <a:lnTo>
                    <a:pt x="49" y="522"/>
                  </a:lnTo>
                  <a:lnTo>
                    <a:pt x="147" y="596"/>
                  </a:lnTo>
                  <a:lnTo>
                    <a:pt x="281" y="608"/>
                  </a:lnTo>
                  <a:lnTo>
                    <a:pt x="392" y="583"/>
                  </a:lnTo>
                  <a:lnTo>
                    <a:pt x="428" y="484"/>
                  </a:lnTo>
                  <a:lnTo>
                    <a:pt x="428" y="385"/>
                  </a:lnTo>
                  <a:lnTo>
                    <a:pt x="392" y="335"/>
                  </a:lnTo>
                  <a:lnTo>
                    <a:pt x="306" y="286"/>
                  </a:lnTo>
                  <a:lnTo>
                    <a:pt x="306" y="286"/>
                  </a:lnTo>
                  <a:lnTo>
                    <a:pt x="318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51" name="Gruppe 50">
            <a:extLst>
              <a:ext uri="{FF2B5EF4-FFF2-40B4-BE49-F238E27FC236}">
                <a16:creationId xmlns:a16="http://schemas.microsoft.com/office/drawing/2014/main" id="{0C443145-7F88-D8C8-5826-1747C9DB8D6E}"/>
              </a:ext>
            </a:extLst>
          </p:cNvPr>
          <p:cNvGrpSpPr/>
          <p:nvPr/>
        </p:nvGrpSpPr>
        <p:grpSpPr>
          <a:xfrm>
            <a:off x="27001" y="44881"/>
            <a:ext cx="2112848" cy="2487216"/>
            <a:chOff x="36000" y="108000"/>
            <a:chExt cx="2817131" cy="3316288"/>
          </a:xfrm>
        </p:grpSpPr>
        <p:sp>
          <p:nvSpPr>
            <p:cNvPr id="52" name="Freeform 233">
              <a:extLst>
                <a:ext uri="{FF2B5EF4-FFF2-40B4-BE49-F238E27FC236}">
                  <a16:creationId xmlns:a16="http://schemas.microsoft.com/office/drawing/2014/main" id="{08002227-95C4-FC57-4AAF-023E16F82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16" y="108000"/>
              <a:ext cx="2291315" cy="601354"/>
            </a:xfrm>
            <a:custGeom>
              <a:avLst/>
              <a:gdLst>
                <a:gd name="T0" fmla="*/ 4162 w 4162"/>
                <a:gd name="T1" fmla="*/ 173 h 1128"/>
                <a:gd name="T2" fmla="*/ 662 w 4162"/>
                <a:gd name="T3" fmla="*/ 199 h 1128"/>
                <a:gd name="T4" fmla="*/ 453 w 4162"/>
                <a:gd name="T5" fmla="*/ 272 h 1128"/>
                <a:gd name="T6" fmla="*/ 319 w 4162"/>
                <a:gd name="T7" fmla="*/ 385 h 1128"/>
                <a:gd name="T8" fmla="*/ 270 w 4162"/>
                <a:gd name="T9" fmla="*/ 471 h 1128"/>
                <a:gd name="T10" fmla="*/ 233 w 4162"/>
                <a:gd name="T11" fmla="*/ 558 h 1128"/>
                <a:gd name="T12" fmla="*/ 221 w 4162"/>
                <a:gd name="T13" fmla="*/ 695 h 1128"/>
                <a:gd name="T14" fmla="*/ 270 w 4162"/>
                <a:gd name="T15" fmla="*/ 794 h 1128"/>
                <a:gd name="T16" fmla="*/ 319 w 4162"/>
                <a:gd name="T17" fmla="*/ 757 h 1128"/>
                <a:gd name="T18" fmla="*/ 478 w 4162"/>
                <a:gd name="T19" fmla="*/ 707 h 1128"/>
                <a:gd name="T20" fmla="*/ 600 w 4162"/>
                <a:gd name="T21" fmla="*/ 745 h 1128"/>
                <a:gd name="T22" fmla="*/ 662 w 4162"/>
                <a:gd name="T23" fmla="*/ 856 h 1128"/>
                <a:gd name="T24" fmla="*/ 624 w 4162"/>
                <a:gd name="T25" fmla="*/ 1005 h 1128"/>
                <a:gd name="T26" fmla="*/ 575 w 4162"/>
                <a:gd name="T27" fmla="*/ 1067 h 1128"/>
                <a:gd name="T28" fmla="*/ 502 w 4162"/>
                <a:gd name="T29" fmla="*/ 1104 h 1128"/>
                <a:gd name="T30" fmla="*/ 417 w 4162"/>
                <a:gd name="T31" fmla="*/ 1128 h 1128"/>
                <a:gd name="T32" fmla="*/ 295 w 4162"/>
                <a:gd name="T33" fmla="*/ 1104 h 1128"/>
                <a:gd name="T34" fmla="*/ 208 w 4162"/>
                <a:gd name="T35" fmla="*/ 1055 h 1128"/>
                <a:gd name="T36" fmla="*/ 98 w 4162"/>
                <a:gd name="T37" fmla="*/ 893 h 1128"/>
                <a:gd name="T38" fmla="*/ 25 w 4162"/>
                <a:gd name="T39" fmla="*/ 831 h 1128"/>
                <a:gd name="T40" fmla="*/ 0 w 4162"/>
                <a:gd name="T41" fmla="*/ 695 h 1128"/>
                <a:gd name="T42" fmla="*/ 0 w 4162"/>
                <a:gd name="T43" fmla="*/ 534 h 1128"/>
                <a:gd name="T44" fmla="*/ 122 w 4162"/>
                <a:gd name="T45" fmla="*/ 335 h 1128"/>
                <a:gd name="T46" fmla="*/ 270 w 4162"/>
                <a:gd name="T47" fmla="*/ 186 h 1128"/>
                <a:gd name="T48" fmla="*/ 392 w 4162"/>
                <a:gd name="T49" fmla="*/ 111 h 1128"/>
                <a:gd name="T50" fmla="*/ 514 w 4162"/>
                <a:gd name="T51" fmla="*/ 62 h 1128"/>
                <a:gd name="T52" fmla="*/ 624 w 4162"/>
                <a:gd name="T53" fmla="*/ 37 h 1128"/>
                <a:gd name="T54" fmla="*/ 4162 w 4162"/>
                <a:gd name="T55" fmla="*/ 37 h 1128"/>
                <a:gd name="T56" fmla="*/ 4162 w 4162"/>
                <a:gd name="T57" fmla="*/ 0 h 1128"/>
                <a:gd name="T58" fmla="*/ 4162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4162" y="173"/>
                  </a:moveTo>
                  <a:lnTo>
                    <a:pt x="662" y="199"/>
                  </a:lnTo>
                  <a:lnTo>
                    <a:pt x="453" y="272"/>
                  </a:lnTo>
                  <a:lnTo>
                    <a:pt x="319" y="385"/>
                  </a:lnTo>
                  <a:lnTo>
                    <a:pt x="270" y="471"/>
                  </a:lnTo>
                  <a:lnTo>
                    <a:pt x="233" y="558"/>
                  </a:lnTo>
                  <a:lnTo>
                    <a:pt x="221" y="695"/>
                  </a:lnTo>
                  <a:lnTo>
                    <a:pt x="270" y="794"/>
                  </a:lnTo>
                  <a:lnTo>
                    <a:pt x="319" y="757"/>
                  </a:lnTo>
                  <a:lnTo>
                    <a:pt x="478" y="707"/>
                  </a:lnTo>
                  <a:lnTo>
                    <a:pt x="600" y="745"/>
                  </a:lnTo>
                  <a:lnTo>
                    <a:pt x="662" y="856"/>
                  </a:lnTo>
                  <a:lnTo>
                    <a:pt x="624" y="1005"/>
                  </a:lnTo>
                  <a:lnTo>
                    <a:pt x="575" y="1067"/>
                  </a:lnTo>
                  <a:lnTo>
                    <a:pt x="502" y="1104"/>
                  </a:lnTo>
                  <a:lnTo>
                    <a:pt x="417" y="1128"/>
                  </a:lnTo>
                  <a:lnTo>
                    <a:pt x="295" y="1104"/>
                  </a:lnTo>
                  <a:lnTo>
                    <a:pt x="208" y="1055"/>
                  </a:lnTo>
                  <a:lnTo>
                    <a:pt x="98" y="893"/>
                  </a:lnTo>
                  <a:lnTo>
                    <a:pt x="25" y="831"/>
                  </a:lnTo>
                  <a:lnTo>
                    <a:pt x="0" y="695"/>
                  </a:lnTo>
                  <a:lnTo>
                    <a:pt x="0" y="534"/>
                  </a:lnTo>
                  <a:lnTo>
                    <a:pt x="122" y="335"/>
                  </a:lnTo>
                  <a:lnTo>
                    <a:pt x="270" y="186"/>
                  </a:lnTo>
                  <a:lnTo>
                    <a:pt x="392" y="111"/>
                  </a:lnTo>
                  <a:lnTo>
                    <a:pt x="514" y="62"/>
                  </a:lnTo>
                  <a:lnTo>
                    <a:pt x="624" y="37"/>
                  </a:lnTo>
                  <a:lnTo>
                    <a:pt x="4162" y="37"/>
                  </a:lnTo>
                  <a:lnTo>
                    <a:pt x="4162" y="0"/>
                  </a:lnTo>
                  <a:lnTo>
                    <a:pt x="4162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3" name="Freeform 237">
              <a:extLst>
                <a:ext uri="{FF2B5EF4-FFF2-40B4-BE49-F238E27FC236}">
                  <a16:creationId xmlns:a16="http://schemas.microsoft.com/office/drawing/2014/main" id="{9F6C9278-F4BC-1DE9-D941-EAEC75D0F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6" y="677913"/>
              <a:ext cx="579722" cy="2746375"/>
            </a:xfrm>
            <a:custGeom>
              <a:avLst/>
              <a:gdLst>
                <a:gd name="T0" fmla="*/ 735 w 1053"/>
                <a:gd name="T1" fmla="*/ 286 h 5160"/>
                <a:gd name="T2" fmla="*/ 735 w 1053"/>
                <a:gd name="T3" fmla="*/ 223 h 5160"/>
                <a:gd name="T4" fmla="*/ 648 w 1053"/>
                <a:gd name="T5" fmla="*/ 173 h 5160"/>
                <a:gd name="T6" fmla="*/ 601 w 1053"/>
                <a:gd name="T7" fmla="*/ 149 h 5160"/>
                <a:gd name="T8" fmla="*/ 490 w 1053"/>
                <a:gd name="T9" fmla="*/ 161 h 5160"/>
                <a:gd name="T10" fmla="*/ 404 w 1053"/>
                <a:gd name="T11" fmla="*/ 223 h 5160"/>
                <a:gd name="T12" fmla="*/ 319 w 1053"/>
                <a:gd name="T13" fmla="*/ 310 h 5160"/>
                <a:gd name="T14" fmla="*/ 245 w 1053"/>
                <a:gd name="T15" fmla="*/ 409 h 5160"/>
                <a:gd name="T16" fmla="*/ 184 w 1053"/>
                <a:gd name="T17" fmla="*/ 509 h 5160"/>
                <a:gd name="T18" fmla="*/ 184 w 1053"/>
                <a:gd name="T19" fmla="*/ 620 h 5160"/>
                <a:gd name="T20" fmla="*/ 172 w 1053"/>
                <a:gd name="T21" fmla="*/ 5160 h 5160"/>
                <a:gd name="T22" fmla="*/ 0 w 1053"/>
                <a:gd name="T23" fmla="*/ 5160 h 5160"/>
                <a:gd name="T24" fmla="*/ 12 w 1053"/>
                <a:gd name="T25" fmla="*/ 707 h 5160"/>
                <a:gd name="T26" fmla="*/ 50 w 1053"/>
                <a:gd name="T27" fmla="*/ 422 h 5160"/>
                <a:gd name="T28" fmla="*/ 172 w 1053"/>
                <a:gd name="T29" fmla="*/ 236 h 5160"/>
                <a:gd name="T30" fmla="*/ 270 w 1053"/>
                <a:gd name="T31" fmla="*/ 112 h 5160"/>
                <a:gd name="T32" fmla="*/ 392 w 1053"/>
                <a:gd name="T33" fmla="*/ 37 h 5160"/>
                <a:gd name="T34" fmla="*/ 575 w 1053"/>
                <a:gd name="T35" fmla="*/ 0 h 5160"/>
                <a:gd name="T36" fmla="*/ 796 w 1053"/>
                <a:gd name="T37" fmla="*/ 37 h 5160"/>
                <a:gd name="T38" fmla="*/ 967 w 1053"/>
                <a:gd name="T39" fmla="*/ 149 h 5160"/>
                <a:gd name="T40" fmla="*/ 1029 w 1053"/>
                <a:gd name="T41" fmla="*/ 260 h 5160"/>
                <a:gd name="T42" fmla="*/ 1053 w 1053"/>
                <a:gd name="T43" fmla="*/ 397 h 5160"/>
                <a:gd name="T44" fmla="*/ 1004 w 1053"/>
                <a:gd name="T45" fmla="*/ 521 h 5160"/>
                <a:gd name="T46" fmla="*/ 906 w 1053"/>
                <a:gd name="T47" fmla="*/ 596 h 5160"/>
                <a:gd name="T48" fmla="*/ 772 w 1053"/>
                <a:gd name="T49" fmla="*/ 608 h 5160"/>
                <a:gd name="T50" fmla="*/ 661 w 1053"/>
                <a:gd name="T51" fmla="*/ 582 h 5160"/>
                <a:gd name="T52" fmla="*/ 625 w 1053"/>
                <a:gd name="T53" fmla="*/ 483 h 5160"/>
                <a:gd name="T54" fmla="*/ 625 w 1053"/>
                <a:gd name="T55" fmla="*/ 385 h 5160"/>
                <a:gd name="T56" fmla="*/ 661 w 1053"/>
                <a:gd name="T57" fmla="*/ 334 h 5160"/>
                <a:gd name="T58" fmla="*/ 747 w 1053"/>
                <a:gd name="T59" fmla="*/ 286 h 5160"/>
                <a:gd name="T60" fmla="*/ 747 w 1053"/>
                <a:gd name="T61" fmla="*/ 286 h 5160"/>
                <a:gd name="T62" fmla="*/ 735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735" y="286"/>
                  </a:moveTo>
                  <a:lnTo>
                    <a:pt x="735" y="223"/>
                  </a:lnTo>
                  <a:lnTo>
                    <a:pt x="648" y="173"/>
                  </a:lnTo>
                  <a:lnTo>
                    <a:pt x="601" y="149"/>
                  </a:lnTo>
                  <a:lnTo>
                    <a:pt x="490" y="161"/>
                  </a:lnTo>
                  <a:lnTo>
                    <a:pt x="404" y="223"/>
                  </a:lnTo>
                  <a:lnTo>
                    <a:pt x="319" y="310"/>
                  </a:lnTo>
                  <a:lnTo>
                    <a:pt x="245" y="409"/>
                  </a:lnTo>
                  <a:lnTo>
                    <a:pt x="184" y="509"/>
                  </a:lnTo>
                  <a:lnTo>
                    <a:pt x="184" y="620"/>
                  </a:lnTo>
                  <a:lnTo>
                    <a:pt x="172" y="5160"/>
                  </a:lnTo>
                  <a:lnTo>
                    <a:pt x="0" y="5160"/>
                  </a:lnTo>
                  <a:lnTo>
                    <a:pt x="12" y="707"/>
                  </a:lnTo>
                  <a:lnTo>
                    <a:pt x="50" y="422"/>
                  </a:lnTo>
                  <a:lnTo>
                    <a:pt x="172" y="236"/>
                  </a:lnTo>
                  <a:lnTo>
                    <a:pt x="270" y="112"/>
                  </a:lnTo>
                  <a:lnTo>
                    <a:pt x="392" y="37"/>
                  </a:lnTo>
                  <a:lnTo>
                    <a:pt x="575" y="0"/>
                  </a:lnTo>
                  <a:lnTo>
                    <a:pt x="796" y="37"/>
                  </a:lnTo>
                  <a:lnTo>
                    <a:pt x="967" y="149"/>
                  </a:lnTo>
                  <a:lnTo>
                    <a:pt x="1029" y="260"/>
                  </a:lnTo>
                  <a:lnTo>
                    <a:pt x="1053" y="397"/>
                  </a:lnTo>
                  <a:lnTo>
                    <a:pt x="1004" y="521"/>
                  </a:lnTo>
                  <a:lnTo>
                    <a:pt x="906" y="596"/>
                  </a:lnTo>
                  <a:lnTo>
                    <a:pt x="772" y="608"/>
                  </a:lnTo>
                  <a:lnTo>
                    <a:pt x="661" y="582"/>
                  </a:lnTo>
                  <a:lnTo>
                    <a:pt x="625" y="483"/>
                  </a:lnTo>
                  <a:lnTo>
                    <a:pt x="625" y="385"/>
                  </a:lnTo>
                  <a:lnTo>
                    <a:pt x="661" y="334"/>
                  </a:lnTo>
                  <a:lnTo>
                    <a:pt x="747" y="286"/>
                  </a:lnTo>
                  <a:lnTo>
                    <a:pt x="747" y="286"/>
                  </a:lnTo>
                  <a:lnTo>
                    <a:pt x="735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4" name="Freeform 242">
              <a:extLst>
                <a:ext uri="{FF2B5EF4-FFF2-40B4-BE49-F238E27FC236}">
                  <a16:creationId xmlns:a16="http://schemas.microsoft.com/office/drawing/2014/main" id="{8040BA8B-8A14-FAEF-1C82-218634554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148353"/>
              <a:ext cx="294944" cy="302493"/>
            </a:xfrm>
            <a:custGeom>
              <a:avLst/>
              <a:gdLst>
                <a:gd name="T0" fmla="*/ 538 w 538"/>
                <a:gd name="T1" fmla="*/ 558 h 569"/>
                <a:gd name="T2" fmla="*/ 429 w 538"/>
                <a:gd name="T3" fmla="*/ 433 h 569"/>
                <a:gd name="T4" fmla="*/ 354 w 538"/>
                <a:gd name="T5" fmla="*/ 334 h 569"/>
                <a:gd name="T6" fmla="*/ 281 w 538"/>
                <a:gd name="T7" fmla="*/ 197 h 569"/>
                <a:gd name="T8" fmla="*/ 232 w 538"/>
                <a:gd name="T9" fmla="*/ 111 h 569"/>
                <a:gd name="T10" fmla="*/ 208 w 538"/>
                <a:gd name="T11" fmla="*/ 23 h 569"/>
                <a:gd name="T12" fmla="*/ 196 w 538"/>
                <a:gd name="T13" fmla="*/ 0 h 569"/>
                <a:gd name="T14" fmla="*/ 0 w 538"/>
                <a:gd name="T15" fmla="*/ 0 h 569"/>
                <a:gd name="T16" fmla="*/ 0 w 538"/>
                <a:gd name="T17" fmla="*/ 73 h 569"/>
                <a:gd name="T18" fmla="*/ 0 w 538"/>
                <a:gd name="T19" fmla="*/ 135 h 569"/>
                <a:gd name="T20" fmla="*/ 0 w 538"/>
                <a:gd name="T21" fmla="*/ 197 h 569"/>
                <a:gd name="T22" fmla="*/ 37 w 538"/>
                <a:gd name="T23" fmla="*/ 246 h 569"/>
                <a:gd name="T24" fmla="*/ 110 w 538"/>
                <a:gd name="T25" fmla="*/ 284 h 569"/>
                <a:gd name="T26" fmla="*/ 232 w 538"/>
                <a:gd name="T27" fmla="*/ 346 h 569"/>
                <a:gd name="T28" fmla="*/ 330 w 538"/>
                <a:gd name="T29" fmla="*/ 409 h 569"/>
                <a:gd name="T30" fmla="*/ 417 w 538"/>
                <a:gd name="T31" fmla="*/ 495 h 569"/>
                <a:gd name="T32" fmla="*/ 527 w 538"/>
                <a:gd name="T33" fmla="*/ 569 h 569"/>
                <a:gd name="T34" fmla="*/ 527 w 538"/>
                <a:gd name="T35" fmla="*/ 569 h 569"/>
                <a:gd name="T36" fmla="*/ 538 w 538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8" h="569">
                  <a:moveTo>
                    <a:pt x="538" y="558"/>
                  </a:moveTo>
                  <a:lnTo>
                    <a:pt x="429" y="433"/>
                  </a:lnTo>
                  <a:lnTo>
                    <a:pt x="354" y="334"/>
                  </a:lnTo>
                  <a:lnTo>
                    <a:pt x="281" y="197"/>
                  </a:lnTo>
                  <a:lnTo>
                    <a:pt x="232" y="111"/>
                  </a:lnTo>
                  <a:lnTo>
                    <a:pt x="208" y="23"/>
                  </a:lnTo>
                  <a:lnTo>
                    <a:pt x="196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0" y="135"/>
                  </a:lnTo>
                  <a:lnTo>
                    <a:pt x="0" y="197"/>
                  </a:lnTo>
                  <a:lnTo>
                    <a:pt x="37" y="246"/>
                  </a:lnTo>
                  <a:lnTo>
                    <a:pt x="110" y="284"/>
                  </a:lnTo>
                  <a:lnTo>
                    <a:pt x="232" y="346"/>
                  </a:lnTo>
                  <a:lnTo>
                    <a:pt x="330" y="409"/>
                  </a:lnTo>
                  <a:lnTo>
                    <a:pt x="417" y="495"/>
                  </a:lnTo>
                  <a:lnTo>
                    <a:pt x="527" y="569"/>
                  </a:lnTo>
                  <a:lnTo>
                    <a:pt x="527" y="569"/>
                  </a:lnTo>
                  <a:lnTo>
                    <a:pt x="538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5" name="Freeform 243">
              <a:extLst>
                <a:ext uri="{FF2B5EF4-FFF2-40B4-BE49-F238E27FC236}">
                  <a16:creationId xmlns:a16="http://schemas.microsoft.com/office/drawing/2014/main" id="{7CED0C5F-4177-FBE8-73DC-45311DA658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22" y="127051"/>
              <a:ext cx="154075" cy="298233"/>
            </a:xfrm>
            <a:custGeom>
              <a:avLst/>
              <a:gdLst>
                <a:gd name="T0" fmla="*/ 183 w 282"/>
                <a:gd name="T1" fmla="*/ 558 h 558"/>
                <a:gd name="T2" fmla="*/ 37 w 282"/>
                <a:gd name="T3" fmla="*/ 323 h 558"/>
                <a:gd name="T4" fmla="*/ 0 w 282"/>
                <a:gd name="T5" fmla="*/ 210 h 558"/>
                <a:gd name="T6" fmla="*/ 0 w 282"/>
                <a:gd name="T7" fmla="*/ 99 h 558"/>
                <a:gd name="T8" fmla="*/ 49 w 282"/>
                <a:gd name="T9" fmla="*/ 25 h 558"/>
                <a:gd name="T10" fmla="*/ 134 w 282"/>
                <a:gd name="T11" fmla="*/ 0 h 558"/>
                <a:gd name="T12" fmla="*/ 207 w 282"/>
                <a:gd name="T13" fmla="*/ 25 h 558"/>
                <a:gd name="T14" fmla="*/ 256 w 282"/>
                <a:gd name="T15" fmla="*/ 74 h 558"/>
                <a:gd name="T16" fmla="*/ 282 w 282"/>
                <a:gd name="T17" fmla="*/ 137 h 558"/>
                <a:gd name="T18" fmla="*/ 195 w 282"/>
                <a:gd name="T19" fmla="*/ 124 h 558"/>
                <a:gd name="T20" fmla="*/ 122 w 282"/>
                <a:gd name="T21" fmla="*/ 174 h 558"/>
                <a:gd name="T22" fmla="*/ 98 w 282"/>
                <a:gd name="T23" fmla="*/ 236 h 558"/>
                <a:gd name="T24" fmla="*/ 134 w 282"/>
                <a:gd name="T25" fmla="*/ 384 h 558"/>
                <a:gd name="T26" fmla="*/ 110 w 282"/>
                <a:gd name="T27" fmla="*/ 373 h 558"/>
                <a:gd name="T28" fmla="*/ 183 w 282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558">
                  <a:moveTo>
                    <a:pt x="183" y="558"/>
                  </a:moveTo>
                  <a:lnTo>
                    <a:pt x="37" y="323"/>
                  </a:lnTo>
                  <a:lnTo>
                    <a:pt x="0" y="210"/>
                  </a:lnTo>
                  <a:lnTo>
                    <a:pt x="0" y="99"/>
                  </a:lnTo>
                  <a:lnTo>
                    <a:pt x="49" y="25"/>
                  </a:lnTo>
                  <a:lnTo>
                    <a:pt x="134" y="0"/>
                  </a:lnTo>
                  <a:lnTo>
                    <a:pt x="207" y="25"/>
                  </a:lnTo>
                  <a:lnTo>
                    <a:pt x="256" y="74"/>
                  </a:lnTo>
                  <a:lnTo>
                    <a:pt x="282" y="137"/>
                  </a:lnTo>
                  <a:lnTo>
                    <a:pt x="195" y="124"/>
                  </a:lnTo>
                  <a:lnTo>
                    <a:pt x="122" y="174"/>
                  </a:lnTo>
                  <a:lnTo>
                    <a:pt x="98" y="236"/>
                  </a:lnTo>
                  <a:lnTo>
                    <a:pt x="134" y="384"/>
                  </a:lnTo>
                  <a:lnTo>
                    <a:pt x="110" y="373"/>
                  </a:lnTo>
                  <a:lnTo>
                    <a:pt x="183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6" name="Freeform 244">
              <a:extLst>
                <a:ext uri="{FF2B5EF4-FFF2-40B4-BE49-F238E27FC236}">
                  <a16:creationId xmlns:a16="http://schemas.microsoft.com/office/drawing/2014/main" id="{EAD3FDDB-4640-0F76-802D-0B3987B4F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04" y="139832"/>
              <a:ext cx="169483" cy="283321"/>
            </a:xfrm>
            <a:custGeom>
              <a:avLst/>
              <a:gdLst>
                <a:gd name="T0" fmla="*/ 24 w 306"/>
                <a:gd name="T1" fmla="*/ 533 h 533"/>
                <a:gd name="T2" fmla="*/ 0 w 306"/>
                <a:gd name="T3" fmla="*/ 260 h 533"/>
                <a:gd name="T4" fmla="*/ 37 w 306"/>
                <a:gd name="T5" fmla="*/ 124 h 533"/>
                <a:gd name="T6" fmla="*/ 122 w 306"/>
                <a:gd name="T7" fmla="*/ 36 h 533"/>
                <a:gd name="T8" fmla="*/ 197 w 306"/>
                <a:gd name="T9" fmla="*/ 0 h 533"/>
                <a:gd name="T10" fmla="*/ 294 w 306"/>
                <a:gd name="T11" fmla="*/ 24 h 533"/>
                <a:gd name="T12" fmla="*/ 306 w 306"/>
                <a:gd name="T13" fmla="*/ 61 h 533"/>
                <a:gd name="T14" fmla="*/ 306 w 306"/>
                <a:gd name="T15" fmla="*/ 173 h 533"/>
                <a:gd name="T16" fmla="*/ 184 w 306"/>
                <a:gd name="T17" fmla="*/ 161 h 533"/>
                <a:gd name="T18" fmla="*/ 134 w 306"/>
                <a:gd name="T19" fmla="*/ 185 h 533"/>
                <a:gd name="T20" fmla="*/ 61 w 306"/>
                <a:gd name="T21" fmla="*/ 223 h 533"/>
                <a:gd name="T22" fmla="*/ 49 w 306"/>
                <a:gd name="T23" fmla="*/ 260 h 533"/>
                <a:gd name="T24" fmla="*/ 24 w 306"/>
                <a:gd name="T25" fmla="*/ 359 h 533"/>
                <a:gd name="T26" fmla="*/ 24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4" y="533"/>
                  </a:moveTo>
                  <a:lnTo>
                    <a:pt x="0" y="260"/>
                  </a:lnTo>
                  <a:lnTo>
                    <a:pt x="37" y="124"/>
                  </a:lnTo>
                  <a:lnTo>
                    <a:pt x="122" y="36"/>
                  </a:lnTo>
                  <a:lnTo>
                    <a:pt x="197" y="0"/>
                  </a:lnTo>
                  <a:lnTo>
                    <a:pt x="294" y="24"/>
                  </a:lnTo>
                  <a:lnTo>
                    <a:pt x="306" y="61"/>
                  </a:lnTo>
                  <a:lnTo>
                    <a:pt x="306" y="173"/>
                  </a:lnTo>
                  <a:lnTo>
                    <a:pt x="184" y="161"/>
                  </a:lnTo>
                  <a:lnTo>
                    <a:pt x="134" y="185"/>
                  </a:lnTo>
                  <a:lnTo>
                    <a:pt x="61" y="223"/>
                  </a:lnTo>
                  <a:lnTo>
                    <a:pt x="49" y="260"/>
                  </a:lnTo>
                  <a:lnTo>
                    <a:pt x="24" y="359"/>
                  </a:lnTo>
                  <a:lnTo>
                    <a:pt x="24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7" name="Freeform 245">
              <a:extLst>
                <a:ext uri="{FF2B5EF4-FFF2-40B4-BE49-F238E27FC236}">
                  <a16:creationId xmlns:a16="http://schemas.microsoft.com/office/drawing/2014/main" id="{CA6FC64C-85E3-5E72-1AC6-C223AA417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55" y="457237"/>
              <a:ext cx="213505" cy="198112"/>
            </a:xfrm>
            <a:custGeom>
              <a:avLst/>
              <a:gdLst>
                <a:gd name="T0" fmla="*/ 0 w 391"/>
                <a:gd name="T1" fmla="*/ 236 h 373"/>
                <a:gd name="T2" fmla="*/ 0 w 391"/>
                <a:gd name="T3" fmla="*/ 25 h 373"/>
                <a:gd name="T4" fmla="*/ 49 w 391"/>
                <a:gd name="T5" fmla="*/ 0 h 373"/>
                <a:gd name="T6" fmla="*/ 220 w 391"/>
                <a:gd name="T7" fmla="*/ 0 h 373"/>
                <a:gd name="T8" fmla="*/ 257 w 391"/>
                <a:gd name="T9" fmla="*/ 112 h 373"/>
                <a:gd name="T10" fmla="*/ 293 w 391"/>
                <a:gd name="T11" fmla="*/ 198 h 373"/>
                <a:gd name="T12" fmla="*/ 368 w 391"/>
                <a:gd name="T13" fmla="*/ 323 h 373"/>
                <a:gd name="T14" fmla="*/ 391 w 391"/>
                <a:gd name="T15" fmla="*/ 361 h 373"/>
                <a:gd name="T16" fmla="*/ 391 w 391"/>
                <a:gd name="T17" fmla="*/ 373 h 373"/>
                <a:gd name="T18" fmla="*/ 270 w 391"/>
                <a:gd name="T19" fmla="*/ 311 h 373"/>
                <a:gd name="T20" fmla="*/ 220 w 391"/>
                <a:gd name="T21" fmla="*/ 261 h 373"/>
                <a:gd name="T22" fmla="*/ 49 w 391"/>
                <a:gd name="T23" fmla="*/ 248 h 373"/>
                <a:gd name="T24" fmla="*/ 49 w 391"/>
                <a:gd name="T25" fmla="*/ 248 h 373"/>
                <a:gd name="T26" fmla="*/ 0 w 391"/>
                <a:gd name="T27" fmla="*/ 236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1" h="373">
                  <a:moveTo>
                    <a:pt x="0" y="236"/>
                  </a:moveTo>
                  <a:lnTo>
                    <a:pt x="0" y="25"/>
                  </a:lnTo>
                  <a:lnTo>
                    <a:pt x="49" y="0"/>
                  </a:lnTo>
                  <a:lnTo>
                    <a:pt x="220" y="0"/>
                  </a:lnTo>
                  <a:lnTo>
                    <a:pt x="257" y="112"/>
                  </a:lnTo>
                  <a:lnTo>
                    <a:pt x="293" y="198"/>
                  </a:lnTo>
                  <a:lnTo>
                    <a:pt x="368" y="323"/>
                  </a:lnTo>
                  <a:lnTo>
                    <a:pt x="391" y="361"/>
                  </a:lnTo>
                  <a:lnTo>
                    <a:pt x="391" y="373"/>
                  </a:lnTo>
                  <a:lnTo>
                    <a:pt x="270" y="311"/>
                  </a:lnTo>
                  <a:lnTo>
                    <a:pt x="220" y="261"/>
                  </a:lnTo>
                  <a:lnTo>
                    <a:pt x="49" y="248"/>
                  </a:lnTo>
                  <a:lnTo>
                    <a:pt x="49" y="248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4" name="Freeform 246">
              <a:extLst>
                <a:ext uri="{FF2B5EF4-FFF2-40B4-BE49-F238E27FC236}">
                  <a16:creationId xmlns:a16="http://schemas.microsoft.com/office/drawing/2014/main" id="{A1DE394D-95A0-4BF9-1E6F-CCA7089186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0" y="391200"/>
              <a:ext cx="290542" cy="125684"/>
            </a:xfrm>
            <a:custGeom>
              <a:avLst/>
              <a:gdLst>
                <a:gd name="T0" fmla="*/ 159 w 526"/>
                <a:gd name="T1" fmla="*/ 237 h 237"/>
                <a:gd name="T2" fmla="*/ 73 w 526"/>
                <a:gd name="T3" fmla="*/ 212 h 237"/>
                <a:gd name="T4" fmla="*/ 49 w 526"/>
                <a:gd name="T5" fmla="*/ 187 h 237"/>
                <a:gd name="T6" fmla="*/ 0 w 526"/>
                <a:gd name="T7" fmla="*/ 162 h 237"/>
                <a:gd name="T8" fmla="*/ 25 w 526"/>
                <a:gd name="T9" fmla="*/ 100 h 237"/>
                <a:gd name="T10" fmla="*/ 49 w 526"/>
                <a:gd name="T11" fmla="*/ 38 h 237"/>
                <a:gd name="T12" fmla="*/ 122 w 526"/>
                <a:gd name="T13" fmla="*/ 0 h 237"/>
                <a:gd name="T14" fmla="*/ 195 w 526"/>
                <a:gd name="T15" fmla="*/ 0 h 237"/>
                <a:gd name="T16" fmla="*/ 343 w 526"/>
                <a:gd name="T17" fmla="*/ 63 h 237"/>
                <a:gd name="T18" fmla="*/ 526 w 526"/>
                <a:gd name="T19" fmla="*/ 199 h 237"/>
                <a:gd name="T20" fmla="*/ 355 w 526"/>
                <a:gd name="T21" fmla="*/ 112 h 237"/>
                <a:gd name="T22" fmla="*/ 232 w 526"/>
                <a:gd name="T23" fmla="*/ 88 h 237"/>
                <a:gd name="T24" fmla="*/ 147 w 526"/>
                <a:gd name="T25" fmla="*/ 124 h 237"/>
                <a:gd name="T26" fmla="*/ 147 w 526"/>
                <a:gd name="T27" fmla="*/ 174 h 237"/>
                <a:gd name="T28" fmla="*/ 159 w 526"/>
                <a:gd name="T29" fmla="*/ 174 h 237"/>
                <a:gd name="T30" fmla="*/ 159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159" y="237"/>
                  </a:moveTo>
                  <a:lnTo>
                    <a:pt x="73" y="212"/>
                  </a:lnTo>
                  <a:lnTo>
                    <a:pt x="49" y="187"/>
                  </a:lnTo>
                  <a:lnTo>
                    <a:pt x="0" y="162"/>
                  </a:lnTo>
                  <a:lnTo>
                    <a:pt x="25" y="100"/>
                  </a:lnTo>
                  <a:lnTo>
                    <a:pt x="49" y="38"/>
                  </a:lnTo>
                  <a:lnTo>
                    <a:pt x="122" y="0"/>
                  </a:lnTo>
                  <a:lnTo>
                    <a:pt x="195" y="0"/>
                  </a:lnTo>
                  <a:lnTo>
                    <a:pt x="343" y="63"/>
                  </a:lnTo>
                  <a:lnTo>
                    <a:pt x="526" y="199"/>
                  </a:lnTo>
                  <a:lnTo>
                    <a:pt x="355" y="112"/>
                  </a:lnTo>
                  <a:lnTo>
                    <a:pt x="232" y="88"/>
                  </a:lnTo>
                  <a:lnTo>
                    <a:pt x="147" y="124"/>
                  </a:lnTo>
                  <a:lnTo>
                    <a:pt x="147" y="174"/>
                  </a:lnTo>
                  <a:lnTo>
                    <a:pt x="159" y="174"/>
                  </a:lnTo>
                  <a:lnTo>
                    <a:pt x="159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2" name="Freeform 247">
              <a:extLst>
                <a:ext uri="{FF2B5EF4-FFF2-40B4-BE49-F238E27FC236}">
                  <a16:creationId xmlns:a16="http://schemas.microsoft.com/office/drawing/2014/main" id="{38C3E9BB-C772-479B-8B42-19C814955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542447"/>
              <a:ext cx="275135" cy="172549"/>
            </a:xfrm>
            <a:custGeom>
              <a:avLst/>
              <a:gdLst>
                <a:gd name="T0" fmla="*/ 502 w 502"/>
                <a:gd name="T1" fmla="*/ 25 h 322"/>
                <a:gd name="T2" fmla="*/ 417 w 502"/>
                <a:gd name="T3" fmla="*/ 12 h 322"/>
                <a:gd name="T4" fmla="*/ 306 w 502"/>
                <a:gd name="T5" fmla="*/ 0 h 322"/>
                <a:gd name="T6" fmla="*/ 171 w 502"/>
                <a:gd name="T7" fmla="*/ 0 h 322"/>
                <a:gd name="T8" fmla="*/ 61 w 502"/>
                <a:gd name="T9" fmla="*/ 62 h 322"/>
                <a:gd name="T10" fmla="*/ 12 w 502"/>
                <a:gd name="T11" fmla="*/ 124 h 322"/>
                <a:gd name="T12" fmla="*/ 0 w 502"/>
                <a:gd name="T13" fmla="*/ 211 h 322"/>
                <a:gd name="T14" fmla="*/ 12 w 502"/>
                <a:gd name="T15" fmla="*/ 286 h 322"/>
                <a:gd name="T16" fmla="*/ 74 w 502"/>
                <a:gd name="T17" fmla="*/ 322 h 322"/>
                <a:gd name="T18" fmla="*/ 159 w 502"/>
                <a:gd name="T19" fmla="*/ 322 h 322"/>
                <a:gd name="T20" fmla="*/ 159 w 502"/>
                <a:gd name="T21" fmla="*/ 211 h 322"/>
                <a:gd name="T22" fmla="*/ 171 w 502"/>
                <a:gd name="T23" fmla="*/ 124 h 322"/>
                <a:gd name="T24" fmla="*/ 220 w 502"/>
                <a:gd name="T25" fmla="*/ 87 h 322"/>
                <a:gd name="T26" fmla="*/ 281 w 502"/>
                <a:gd name="T27" fmla="*/ 50 h 322"/>
                <a:gd name="T28" fmla="*/ 354 w 502"/>
                <a:gd name="T29" fmla="*/ 36 h 322"/>
                <a:gd name="T30" fmla="*/ 354 w 502"/>
                <a:gd name="T31" fmla="*/ 36 h 322"/>
                <a:gd name="T32" fmla="*/ 502 w 502"/>
                <a:gd name="T33" fmla="*/ 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2">
                  <a:moveTo>
                    <a:pt x="502" y="25"/>
                  </a:moveTo>
                  <a:lnTo>
                    <a:pt x="417" y="12"/>
                  </a:lnTo>
                  <a:lnTo>
                    <a:pt x="306" y="0"/>
                  </a:lnTo>
                  <a:lnTo>
                    <a:pt x="171" y="0"/>
                  </a:lnTo>
                  <a:lnTo>
                    <a:pt x="61" y="62"/>
                  </a:lnTo>
                  <a:lnTo>
                    <a:pt x="12" y="124"/>
                  </a:lnTo>
                  <a:lnTo>
                    <a:pt x="0" y="211"/>
                  </a:lnTo>
                  <a:lnTo>
                    <a:pt x="12" y="286"/>
                  </a:lnTo>
                  <a:lnTo>
                    <a:pt x="74" y="322"/>
                  </a:lnTo>
                  <a:lnTo>
                    <a:pt x="159" y="322"/>
                  </a:lnTo>
                  <a:lnTo>
                    <a:pt x="159" y="211"/>
                  </a:lnTo>
                  <a:lnTo>
                    <a:pt x="171" y="124"/>
                  </a:lnTo>
                  <a:lnTo>
                    <a:pt x="220" y="87"/>
                  </a:lnTo>
                  <a:lnTo>
                    <a:pt x="281" y="50"/>
                  </a:lnTo>
                  <a:lnTo>
                    <a:pt x="354" y="36"/>
                  </a:lnTo>
                  <a:lnTo>
                    <a:pt x="354" y="36"/>
                  </a:lnTo>
                  <a:lnTo>
                    <a:pt x="502" y="2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73" name="Gruppe 72">
            <a:extLst>
              <a:ext uri="{FF2B5EF4-FFF2-40B4-BE49-F238E27FC236}">
                <a16:creationId xmlns:a16="http://schemas.microsoft.com/office/drawing/2014/main" id="{B768023B-A5CB-B6AE-DAF2-9890A21FB52D}"/>
              </a:ext>
            </a:extLst>
          </p:cNvPr>
          <p:cNvGrpSpPr/>
          <p:nvPr/>
        </p:nvGrpSpPr>
        <p:grpSpPr>
          <a:xfrm>
            <a:off x="6984000" y="4341022"/>
            <a:ext cx="2129603" cy="2483637"/>
            <a:chOff x="6102123" y="3425825"/>
            <a:chExt cx="2839471" cy="3311516"/>
          </a:xfrm>
        </p:grpSpPr>
        <p:sp>
          <p:nvSpPr>
            <p:cNvPr id="75" name="Freeform 225">
              <a:extLst>
                <a:ext uri="{FF2B5EF4-FFF2-40B4-BE49-F238E27FC236}">
                  <a16:creationId xmlns:a16="http://schemas.microsoft.com/office/drawing/2014/main" id="{0B801E5D-8101-92C4-5A66-6D60B2A9243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271" y="3425825"/>
              <a:ext cx="585743" cy="2746375"/>
            </a:xfrm>
            <a:custGeom>
              <a:avLst/>
              <a:gdLst>
                <a:gd name="T0" fmla="*/ 322 w 1062"/>
                <a:gd name="T1" fmla="*/ 4874 h 5160"/>
                <a:gd name="T2" fmla="*/ 322 w 1062"/>
                <a:gd name="T3" fmla="*/ 4936 h 5160"/>
                <a:gd name="T4" fmla="*/ 408 w 1062"/>
                <a:gd name="T5" fmla="*/ 4986 h 5160"/>
                <a:gd name="T6" fmla="*/ 457 w 1062"/>
                <a:gd name="T7" fmla="*/ 5011 h 5160"/>
                <a:gd name="T8" fmla="*/ 568 w 1062"/>
                <a:gd name="T9" fmla="*/ 4998 h 5160"/>
                <a:gd name="T10" fmla="*/ 655 w 1062"/>
                <a:gd name="T11" fmla="*/ 4936 h 5160"/>
                <a:gd name="T12" fmla="*/ 740 w 1062"/>
                <a:gd name="T13" fmla="*/ 4850 h 5160"/>
                <a:gd name="T14" fmla="*/ 815 w 1062"/>
                <a:gd name="T15" fmla="*/ 4749 h 5160"/>
                <a:gd name="T16" fmla="*/ 877 w 1062"/>
                <a:gd name="T17" fmla="*/ 4650 h 5160"/>
                <a:gd name="T18" fmla="*/ 877 w 1062"/>
                <a:gd name="T19" fmla="*/ 4539 h 5160"/>
                <a:gd name="T20" fmla="*/ 889 w 1062"/>
                <a:gd name="T21" fmla="*/ 0 h 5160"/>
                <a:gd name="T22" fmla="*/ 1062 w 1062"/>
                <a:gd name="T23" fmla="*/ 0 h 5160"/>
                <a:gd name="T24" fmla="*/ 1049 w 1062"/>
                <a:gd name="T25" fmla="*/ 4453 h 5160"/>
                <a:gd name="T26" fmla="*/ 1012 w 1062"/>
                <a:gd name="T27" fmla="*/ 4737 h 5160"/>
                <a:gd name="T28" fmla="*/ 889 w 1062"/>
                <a:gd name="T29" fmla="*/ 4924 h 5160"/>
                <a:gd name="T30" fmla="*/ 791 w 1062"/>
                <a:gd name="T31" fmla="*/ 5047 h 5160"/>
                <a:gd name="T32" fmla="*/ 667 w 1062"/>
                <a:gd name="T33" fmla="*/ 5122 h 5160"/>
                <a:gd name="T34" fmla="*/ 482 w 1062"/>
                <a:gd name="T35" fmla="*/ 5160 h 5160"/>
                <a:gd name="T36" fmla="*/ 259 w 1062"/>
                <a:gd name="T37" fmla="*/ 5122 h 5160"/>
                <a:gd name="T38" fmla="*/ 87 w 1062"/>
                <a:gd name="T39" fmla="*/ 5011 h 5160"/>
                <a:gd name="T40" fmla="*/ 25 w 1062"/>
                <a:gd name="T41" fmla="*/ 4900 h 5160"/>
                <a:gd name="T42" fmla="*/ 0 w 1062"/>
                <a:gd name="T43" fmla="*/ 4763 h 5160"/>
                <a:gd name="T44" fmla="*/ 49 w 1062"/>
                <a:gd name="T45" fmla="*/ 4638 h 5160"/>
                <a:gd name="T46" fmla="*/ 148 w 1062"/>
                <a:gd name="T47" fmla="*/ 4564 h 5160"/>
                <a:gd name="T48" fmla="*/ 285 w 1062"/>
                <a:gd name="T49" fmla="*/ 4552 h 5160"/>
                <a:gd name="T50" fmla="*/ 396 w 1062"/>
                <a:gd name="T51" fmla="*/ 4576 h 5160"/>
                <a:gd name="T52" fmla="*/ 433 w 1062"/>
                <a:gd name="T53" fmla="*/ 4676 h 5160"/>
                <a:gd name="T54" fmla="*/ 433 w 1062"/>
                <a:gd name="T55" fmla="*/ 4775 h 5160"/>
                <a:gd name="T56" fmla="*/ 396 w 1062"/>
                <a:gd name="T57" fmla="*/ 4825 h 5160"/>
                <a:gd name="T58" fmla="*/ 309 w 1062"/>
                <a:gd name="T59" fmla="*/ 4874 h 5160"/>
                <a:gd name="T60" fmla="*/ 309 w 1062"/>
                <a:gd name="T61" fmla="*/ 4874 h 5160"/>
                <a:gd name="T62" fmla="*/ 322 w 1062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2" h="5160">
                  <a:moveTo>
                    <a:pt x="322" y="4874"/>
                  </a:moveTo>
                  <a:lnTo>
                    <a:pt x="322" y="4936"/>
                  </a:lnTo>
                  <a:lnTo>
                    <a:pt x="408" y="4986"/>
                  </a:lnTo>
                  <a:lnTo>
                    <a:pt x="457" y="5011"/>
                  </a:lnTo>
                  <a:lnTo>
                    <a:pt x="568" y="4998"/>
                  </a:lnTo>
                  <a:lnTo>
                    <a:pt x="655" y="4936"/>
                  </a:lnTo>
                  <a:lnTo>
                    <a:pt x="740" y="4850"/>
                  </a:lnTo>
                  <a:lnTo>
                    <a:pt x="815" y="4749"/>
                  </a:lnTo>
                  <a:lnTo>
                    <a:pt x="877" y="4650"/>
                  </a:lnTo>
                  <a:lnTo>
                    <a:pt x="877" y="4539"/>
                  </a:lnTo>
                  <a:lnTo>
                    <a:pt x="889" y="0"/>
                  </a:lnTo>
                  <a:lnTo>
                    <a:pt x="1062" y="0"/>
                  </a:lnTo>
                  <a:lnTo>
                    <a:pt x="1049" y="4453"/>
                  </a:lnTo>
                  <a:lnTo>
                    <a:pt x="1012" y="4737"/>
                  </a:lnTo>
                  <a:lnTo>
                    <a:pt x="889" y="4924"/>
                  </a:lnTo>
                  <a:lnTo>
                    <a:pt x="791" y="5047"/>
                  </a:lnTo>
                  <a:lnTo>
                    <a:pt x="667" y="5122"/>
                  </a:lnTo>
                  <a:lnTo>
                    <a:pt x="482" y="5160"/>
                  </a:lnTo>
                  <a:lnTo>
                    <a:pt x="259" y="5122"/>
                  </a:lnTo>
                  <a:lnTo>
                    <a:pt x="87" y="5011"/>
                  </a:lnTo>
                  <a:lnTo>
                    <a:pt x="25" y="4900"/>
                  </a:lnTo>
                  <a:lnTo>
                    <a:pt x="0" y="4763"/>
                  </a:lnTo>
                  <a:lnTo>
                    <a:pt x="49" y="4638"/>
                  </a:lnTo>
                  <a:lnTo>
                    <a:pt x="148" y="4564"/>
                  </a:lnTo>
                  <a:lnTo>
                    <a:pt x="285" y="4552"/>
                  </a:lnTo>
                  <a:lnTo>
                    <a:pt x="396" y="4576"/>
                  </a:lnTo>
                  <a:lnTo>
                    <a:pt x="433" y="4676"/>
                  </a:lnTo>
                  <a:lnTo>
                    <a:pt x="433" y="4775"/>
                  </a:lnTo>
                  <a:lnTo>
                    <a:pt x="396" y="4825"/>
                  </a:lnTo>
                  <a:lnTo>
                    <a:pt x="309" y="4874"/>
                  </a:lnTo>
                  <a:lnTo>
                    <a:pt x="309" y="4874"/>
                  </a:lnTo>
                  <a:lnTo>
                    <a:pt x="322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6" name="Freeform 229">
              <a:extLst>
                <a:ext uri="{FF2B5EF4-FFF2-40B4-BE49-F238E27FC236}">
                  <a16:creationId xmlns:a16="http://schemas.microsoft.com/office/drawing/2014/main" id="{D9B7CE1B-72E3-53A9-6FFE-9F31D41C7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123" y="6136775"/>
              <a:ext cx="2310218" cy="600566"/>
            </a:xfrm>
            <a:custGeom>
              <a:avLst/>
              <a:gdLst>
                <a:gd name="T0" fmla="*/ 0 w 4196"/>
                <a:gd name="T1" fmla="*/ 955 h 1128"/>
                <a:gd name="T2" fmla="*/ 3529 w 4196"/>
                <a:gd name="T3" fmla="*/ 929 h 1128"/>
                <a:gd name="T4" fmla="*/ 3739 w 4196"/>
                <a:gd name="T5" fmla="*/ 856 h 1128"/>
                <a:gd name="T6" fmla="*/ 3875 w 4196"/>
                <a:gd name="T7" fmla="*/ 744 h 1128"/>
                <a:gd name="T8" fmla="*/ 3924 w 4196"/>
                <a:gd name="T9" fmla="*/ 657 h 1128"/>
                <a:gd name="T10" fmla="*/ 3961 w 4196"/>
                <a:gd name="T11" fmla="*/ 570 h 1128"/>
                <a:gd name="T12" fmla="*/ 3974 w 4196"/>
                <a:gd name="T13" fmla="*/ 434 h 1128"/>
                <a:gd name="T14" fmla="*/ 3924 w 4196"/>
                <a:gd name="T15" fmla="*/ 335 h 1128"/>
                <a:gd name="T16" fmla="*/ 3875 w 4196"/>
                <a:gd name="T17" fmla="*/ 371 h 1128"/>
                <a:gd name="T18" fmla="*/ 3715 w 4196"/>
                <a:gd name="T19" fmla="*/ 422 h 1128"/>
                <a:gd name="T20" fmla="*/ 3591 w 4196"/>
                <a:gd name="T21" fmla="*/ 384 h 1128"/>
                <a:gd name="T22" fmla="*/ 3529 w 4196"/>
                <a:gd name="T23" fmla="*/ 273 h 1128"/>
                <a:gd name="T24" fmla="*/ 3566 w 4196"/>
                <a:gd name="T25" fmla="*/ 124 h 1128"/>
                <a:gd name="T26" fmla="*/ 3616 w 4196"/>
                <a:gd name="T27" fmla="*/ 61 h 1128"/>
                <a:gd name="T28" fmla="*/ 3690 w 4196"/>
                <a:gd name="T29" fmla="*/ 25 h 1128"/>
                <a:gd name="T30" fmla="*/ 3776 w 4196"/>
                <a:gd name="T31" fmla="*/ 0 h 1128"/>
                <a:gd name="T32" fmla="*/ 3899 w 4196"/>
                <a:gd name="T33" fmla="*/ 25 h 1128"/>
                <a:gd name="T34" fmla="*/ 3986 w 4196"/>
                <a:gd name="T35" fmla="*/ 75 h 1128"/>
                <a:gd name="T36" fmla="*/ 4097 w 4196"/>
                <a:gd name="T37" fmla="*/ 236 h 1128"/>
                <a:gd name="T38" fmla="*/ 4171 w 4196"/>
                <a:gd name="T39" fmla="*/ 297 h 1128"/>
                <a:gd name="T40" fmla="*/ 4196 w 4196"/>
                <a:gd name="T41" fmla="*/ 434 h 1128"/>
                <a:gd name="T42" fmla="*/ 4196 w 4196"/>
                <a:gd name="T43" fmla="*/ 595 h 1128"/>
                <a:gd name="T44" fmla="*/ 4073 w 4196"/>
                <a:gd name="T45" fmla="*/ 794 h 1128"/>
                <a:gd name="T46" fmla="*/ 3924 w 4196"/>
                <a:gd name="T47" fmla="*/ 942 h 1128"/>
                <a:gd name="T48" fmla="*/ 3801 w 4196"/>
                <a:gd name="T49" fmla="*/ 1017 h 1128"/>
                <a:gd name="T50" fmla="*/ 3677 w 4196"/>
                <a:gd name="T51" fmla="*/ 1066 h 1128"/>
                <a:gd name="T52" fmla="*/ 3566 w 4196"/>
                <a:gd name="T53" fmla="*/ 1092 h 1128"/>
                <a:gd name="T54" fmla="*/ 0 w 4196"/>
                <a:gd name="T55" fmla="*/ 1092 h 1128"/>
                <a:gd name="T56" fmla="*/ 0 w 4196"/>
                <a:gd name="T57" fmla="*/ 1128 h 1128"/>
                <a:gd name="T58" fmla="*/ 0 w 4196"/>
                <a:gd name="T59" fmla="*/ 955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6" h="1128">
                  <a:moveTo>
                    <a:pt x="0" y="955"/>
                  </a:moveTo>
                  <a:lnTo>
                    <a:pt x="3529" y="929"/>
                  </a:lnTo>
                  <a:lnTo>
                    <a:pt x="3739" y="856"/>
                  </a:lnTo>
                  <a:lnTo>
                    <a:pt x="3875" y="744"/>
                  </a:lnTo>
                  <a:lnTo>
                    <a:pt x="3924" y="657"/>
                  </a:lnTo>
                  <a:lnTo>
                    <a:pt x="3961" y="570"/>
                  </a:lnTo>
                  <a:lnTo>
                    <a:pt x="3974" y="434"/>
                  </a:lnTo>
                  <a:lnTo>
                    <a:pt x="3924" y="335"/>
                  </a:lnTo>
                  <a:lnTo>
                    <a:pt x="3875" y="371"/>
                  </a:lnTo>
                  <a:lnTo>
                    <a:pt x="3715" y="422"/>
                  </a:lnTo>
                  <a:lnTo>
                    <a:pt x="3591" y="384"/>
                  </a:lnTo>
                  <a:lnTo>
                    <a:pt x="3529" y="273"/>
                  </a:lnTo>
                  <a:lnTo>
                    <a:pt x="3566" y="124"/>
                  </a:lnTo>
                  <a:lnTo>
                    <a:pt x="3616" y="61"/>
                  </a:lnTo>
                  <a:lnTo>
                    <a:pt x="3690" y="25"/>
                  </a:lnTo>
                  <a:lnTo>
                    <a:pt x="3776" y="0"/>
                  </a:lnTo>
                  <a:lnTo>
                    <a:pt x="3899" y="25"/>
                  </a:lnTo>
                  <a:lnTo>
                    <a:pt x="3986" y="75"/>
                  </a:lnTo>
                  <a:lnTo>
                    <a:pt x="4097" y="236"/>
                  </a:lnTo>
                  <a:lnTo>
                    <a:pt x="4171" y="297"/>
                  </a:lnTo>
                  <a:lnTo>
                    <a:pt x="4196" y="434"/>
                  </a:lnTo>
                  <a:lnTo>
                    <a:pt x="4196" y="595"/>
                  </a:lnTo>
                  <a:lnTo>
                    <a:pt x="4073" y="794"/>
                  </a:lnTo>
                  <a:lnTo>
                    <a:pt x="3924" y="942"/>
                  </a:lnTo>
                  <a:lnTo>
                    <a:pt x="3801" y="1017"/>
                  </a:lnTo>
                  <a:lnTo>
                    <a:pt x="3677" y="1066"/>
                  </a:lnTo>
                  <a:lnTo>
                    <a:pt x="3566" y="1092"/>
                  </a:lnTo>
                  <a:lnTo>
                    <a:pt x="0" y="1092"/>
                  </a:lnTo>
                  <a:lnTo>
                    <a:pt x="0" y="1128"/>
                  </a:lnTo>
                  <a:lnTo>
                    <a:pt x="0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8" name="Freeform 250">
              <a:extLst>
                <a:ext uri="{FF2B5EF4-FFF2-40B4-BE49-F238E27FC236}">
                  <a16:creationId xmlns:a16="http://schemas.microsoft.com/office/drawing/2014/main" id="{D4199154-24DE-E675-D1EF-8248604BC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801" y="6394140"/>
              <a:ext cx="297568" cy="302329"/>
            </a:xfrm>
            <a:custGeom>
              <a:avLst/>
              <a:gdLst>
                <a:gd name="T0" fmla="*/ 0 w 543"/>
                <a:gd name="T1" fmla="*/ 11 h 569"/>
                <a:gd name="T2" fmla="*/ 110 w 543"/>
                <a:gd name="T3" fmla="*/ 136 h 569"/>
                <a:gd name="T4" fmla="*/ 185 w 543"/>
                <a:gd name="T5" fmla="*/ 235 h 569"/>
                <a:gd name="T6" fmla="*/ 259 w 543"/>
                <a:gd name="T7" fmla="*/ 371 h 569"/>
                <a:gd name="T8" fmla="*/ 308 w 543"/>
                <a:gd name="T9" fmla="*/ 458 h 569"/>
                <a:gd name="T10" fmla="*/ 332 w 543"/>
                <a:gd name="T11" fmla="*/ 546 h 569"/>
                <a:gd name="T12" fmla="*/ 345 w 543"/>
                <a:gd name="T13" fmla="*/ 569 h 569"/>
                <a:gd name="T14" fmla="*/ 543 w 543"/>
                <a:gd name="T15" fmla="*/ 569 h 569"/>
                <a:gd name="T16" fmla="*/ 543 w 543"/>
                <a:gd name="T17" fmla="*/ 496 h 569"/>
                <a:gd name="T18" fmla="*/ 543 w 543"/>
                <a:gd name="T19" fmla="*/ 434 h 569"/>
                <a:gd name="T20" fmla="*/ 543 w 543"/>
                <a:gd name="T21" fmla="*/ 371 h 569"/>
                <a:gd name="T22" fmla="*/ 506 w 543"/>
                <a:gd name="T23" fmla="*/ 323 h 569"/>
                <a:gd name="T24" fmla="*/ 431 w 543"/>
                <a:gd name="T25" fmla="*/ 285 h 569"/>
                <a:gd name="T26" fmla="*/ 308 w 543"/>
                <a:gd name="T27" fmla="*/ 222 h 569"/>
                <a:gd name="T28" fmla="*/ 209 w 543"/>
                <a:gd name="T29" fmla="*/ 160 h 569"/>
                <a:gd name="T30" fmla="*/ 122 w 543"/>
                <a:gd name="T31" fmla="*/ 73 h 569"/>
                <a:gd name="T32" fmla="*/ 11 w 543"/>
                <a:gd name="T33" fmla="*/ 0 h 569"/>
                <a:gd name="T34" fmla="*/ 11 w 543"/>
                <a:gd name="T35" fmla="*/ 0 h 569"/>
                <a:gd name="T36" fmla="*/ 0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0" y="11"/>
                  </a:moveTo>
                  <a:lnTo>
                    <a:pt x="110" y="136"/>
                  </a:lnTo>
                  <a:lnTo>
                    <a:pt x="185" y="235"/>
                  </a:lnTo>
                  <a:lnTo>
                    <a:pt x="259" y="371"/>
                  </a:lnTo>
                  <a:lnTo>
                    <a:pt x="308" y="458"/>
                  </a:lnTo>
                  <a:lnTo>
                    <a:pt x="332" y="546"/>
                  </a:lnTo>
                  <a:lnTo>
                    <a:pt x="345" y="569"/>
                  </a:lnTo>
                  <a:lnTo>
                    <a:pt x="543" y="569"/>
                  </a:lnTo>
                  <a:lnTo>
                    <a:pt x="543" y="496"/>
                  </a:lnTo>
                  <a:lnTo>
                    <a:pt x="543" y="434"/>
                  </a:lnTo>
                  <a:lnTo>
                    <a:pt x="543" y="371"/>
                  </a:lnTo>
                  <a:lnTo>
                    <a:pt x="506" y="323"/>
                  </a:lnTo>
                  <a:lnTo>
                    <a:pt x="431" y="285"/>
                  </a:lnTo>
                  <a:lnTo>
                    <a:pt x="308" y="222"/>
                  </a:lnTo>
                  <a:lnTo>
                    <a:pt x="209" y="160"/>
                  </a:lnTo>
                  <a:lnTo>
                    <a:pt x="122" y="7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9" name="Freeform 251">
              <a:extLst>
                <a:ext uri="{FF2B5EF4-FFF2-40B4-BE49-F238E27FC236}">
                  <a16:creationId xmlns:a16="http://schemas.microsoft.com/office/drawing/2014/main" id="{ECA33DEF-C6CF-A74A-0BFE-8F051DC75CA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020" y="6421818"/>
              <a:ext cx="156499" cy="298071"/>
            </a:xfrm>
            <a:custGeom>
              <a:avLst/>
              <a:gdLst>
                <a:gd name="T0" fmla="*/ 97 w 283"/>
                <a:gd name="T1" fmla="*/ 0 h 558"/>
                <a:gd name="T2" fmla="*/ 246 w 283"/>
                <a:gd name="T3" fmla="*/ 235 h 558"/>
                <a:gd name="T4" fmla="*/ 283 w 283"/>
                <a:gd name="T5" fmla="*/ 348 h 558"/>
                <a:gd name="T6" fmla="*/ 283 w 283"/>
                <a:gd name="T7" fmla="*/ 459 h 558"/>
                <a:gd name="T8" fmla="*/ 234 w 283"/>
                <a:gd name="T9" fmla="*/ 533 h 558"/>
                <a:gd name="T10" fmla="*/ 147 w 283"/>
                <a:gd name="T11" fmla="*/ 558 h 558"/>
                <a:gd name="T12" fmla="*/ 74 w 283"/>
                <a:gd name="T13" fmla="*/ 533 h 558"/>
                <a:gd name="T14" fmla="*/ 24 w 283"/>
                <a:gd name="T15" fmla="*/ 484 h 558"/>
                <a:gd name="T16" fmla="*/ 0 w 283"/>
                <a:gd name="T17" fmla="*/ 421 h 558"/>
                <a:gd name="T18" fmla="*/ 85 w 283"/>
                <a:gd name="T19" fmla="*/ 434 h 558"/>
                <a:gd name="T20" fmla="*/ 160 w 283"/>
                <a:gd name="T21" fmla="*/ 384 h 558"/>
                <a:gd name="T22" fmla="*/ 184 w 283"/>
                <a:gd name="T23" fmla="*/ 322 h 558"/>
                <a:gd name="T24" fmla="*/ 147 w 283"/>
                <a:gd name="T25" fmla="*/ 174 h 558"/>
                <a:gd name="T26" fmla="*/ 172 w 283"/>
                <a:gd name="T27" fmla="*/ 185 h 558"/>
                <a:gd name="T28" fmla="*/ 97 w 283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558">
                  <a:moveTo>
                    <a:pt x="97" y="0"/>
                  </a:moveTo>
                  <a:lnTo>
                    <a:pt x="246" y="235"/>
                  </a:lnTo>
                  <a:lnTo>
                    <a:pt x="283" y="348"/>
                  </a:lnTo>
                  <a:lnTo>
                    <a:pt x="283" y="459"/>
                  </a:lnTo>
                  <a:lnTo>
                    <a:pt x="234" y="533"/>
                  </a:lnTo>
                  <a:lnTo>
                    <a:pt x="147" y="558"/>
                  </a:lnTo>
                  <a:lnTo>
                    <a:pt x="74" y="533"/>
                  </a:lnTo>
                  <a:lnTo>
                    <a:pt x="24" y="484"/>
                  </a:lnTo>
                  <a:lnTo>
                    <a:pt x="0" y="421"/>
                  </a:lnTo>
                  <a:lnTo>
                    <a:pt x="85" y="434"/>
                  </a:lnTo>
                  <a:lnTo>
                    <a:pt x="160" y="384"/>
                  </a:lnTo>
                  <a:lnTo>
                    <a:pt x="184" y="322"/>
                  </a:lnTo>
                  <a:lnTo>
                    <a:pt x="147" y="174"/>
                  </a:lnTo>
                  <a:lnTo>
                    <a:pt x="172" y="18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1" name="Freeform 252">
              <a:extLst>
                <a:ext uri="{FF2B5EF4-FFF2-40B4-BE49-F238E27FC236}">
                  <a16:creationId xmlns:a16="http://schemas.microsoft.com/office/drawing/2014/main" id="{05E655A4-1FF8-56A7-F606-14D13C852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0866" y="6421818"/>
              <a:ext cx="169724" cy="285297"/>
            </a:xfrm>
            <a:custGeom>
              <a:avLst/>
              <a:gdLst>
                <a:gd name="T0" fmla="*/ 284 w 309"/>
                <a:gd name="T1" fmla="*/ 0 h 533"/>
                <a:gd name="T2" fmla="*/ 309 w 309"/>
                <a:gd name="T3" fmla="*/ 273 h 533"/>
                <a:gd name="T4" fmla="*/ 272 w 309"/>
                <a:gd name="T5" fmla="*/ 409 h 533"/>
                <a:gd name="T6" fmla="*/ 185 w 309"/>
                <a:gd name="T7" fmla="*/ 497 h 533"/>
                <a:gd name="T8" fmla="*/ 111 w 309"/>
                <a:gd name="T9" fmla="*/ 533 h 533"/>
                <a:gd name="T10" fmla="*/ 12 w 309"/>
                <a:gd name="T11" fmla="*/ 509 h 533"/>
                <a:gd name="T12" fmla="*/ 0 w 309"/>
                <a:gd name="T13" fmla="*/ 472 h 533"/>
                <a:gd name="T14" fmla="*/ 0 w 309"/>
                <a:gd name="T15" fmla="*/ 360 h 533"/>
                <a:gd name="T16" fmla="*/ 123 w 309"/>
                <a:gd name="T17" fmla="*/ 372 h 533"/>
                <a:gd name="T18" fmla="*/ 173 w 309"/>
                <a:gd name="T19" fmla="*/ 348 h 533"/>
                <a:gd name="T20" fmla="*/ 246 w 309"/>
                <a:gd name="T21" fmla="*/ 310 h 533"/>
                <a:gd name="T22" fmla="*/ 259 w 309"/>
                <a:gd name="T23" fmla="*/ 273 h 533"/>
                <a:gd name="T24" fmla="*/ 284 w 309"/>
                <a:gd name="T25" fmla="*/ 174 h 533"/>
                <a:gd name="T26" fmla="*/ 284 w 309"/>
                <a:gd name="T2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3">
                  <a:moveTo>
                    <a:pt x="284" y="0"/>
                  </a:moveTo>
                  <a:lnTo>
                    <a:pt x="309" y="273"/>
                  </a:lnTo>
                  <a:lnTo>
                    <a:pt x="272" y="409"/>
                  </a:lnTo>
                  <a:lnTo>
                    <a:pt x="185" y="497"/>
                  </a:lnTo>
                  <a:lnTo>
                    <a:pt x="111" y="533"/>
                  </a:lnTo>
                  <a:lnTo>
                    <a:pt x="12" y="509"/>
                  </a:lnTo>
                  <a:lnTo>
                    <a:pt x="0" y="472"/>
                  </a:lnTo>
                  <a:lnTo>
                    <a:pt x="0" y="360"/>
                  </a:lnTo>
                  <a:lnTo>
                    <a:pt x="123" y="372"/>
                  </a:lnTo>
                  <a:lnTo>
                    <a:pt x="173" y="348"/>
                  </a:lnTo>
                  <a:lnTo>
                    <a:pt x="246" y="310"/>
                  </a:lnTo>
                  <a:lnTo>
                    <a:pt x="259" y="273"/>
                  </a:lnTo>
                  <a:lnTo>
                    <a:pt x="284" y="174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2" name="Freeform 253">
              <a:extLst>
                <a:ext uri="{FF2B5EF4-FFF2-40B4-BE49-F238E27FC236}">
                  <a16:creationId xmlns:a16="http://schemas.microsoft.com/office/drawing/2014/main" id="{0938F524-3DDD-F58E-68EA-9272ECBD0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971" y="6191877"/>
              <a:ext cx="218217" cy="198004"/>
            </a:xfrm>
            <a:custGeom>
              <a:avLst/>
              <a:gdLst>
                <a:gd name="T0" fmla="*/ 396 w 396"/>
                <a:gd name="T1" fmla="*/ 137 h 372"/>
                <a:gd name="T2" fmla="*/ 396 w 396"/>
                <a:gd name="T3" fmla="*/ 348 h 372"/>
                <a:gd name="T4" fmla="*/ 345 w 396"/>
                <a:gd name="T5" fmla="*/ 372 h 372"/>
                <a:gd name="T6" fmla="*/ 173 w 396"/>
                <a:gd name="T7" fmla="*/ 372 h 372"/>
                <a:gd name="T8" fmla="*/ 135 w 396"/>
                <a:gd name="T9" fmla="*/ 261 h 372"/>
                <a:gd name="T10" fmla="*/ 99 w 396"/>
                <a:gd name="T11" fmla="*/ 175 h 372"/>
                <a:gd name="T12" fmla="*/ 24 w 396"/>
                <a:gd name="T13" fmla="*/ 50 h 372"/>
                <a:gd name="T14" fmla="*/ 0 w 396"/>
                <a:gd name="T15" fmla="*/ 12 h 372"/>
                <a:gd name="T16" fmla="*/ 0 w 396"/>
                <a:gd name="T17" fmla="*/ 0 h 372"/>
                <a:gd name="T18" fmla="*/ 123 w 396"/>
                <a:gd name="T19" fmla="*/ 62 h 372"/>
                <a:gd name="T20" fmla="*/ 173 w 396"/>
                <a:gd name="T21" fmla="*/ 112 h 372"/>
                <a:gd name="T22" fmla="*/ 345 w 396"/>
                <a:gd name="T23" fmla="*/ 125 h 372"/>
                <a:gd name="T24" fmla="*/ 345 w 396"/>
                <a:gd name="T25" fmla="*/ 125 h 372"/>
                <a:gd name="T26" fmla="*/ 396 w 396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" h="372">
                  <a:moveTo>
                    <a:pt x="396" y="137"/>
                  </a:moveTo>
                  <a:lnTo>
                    <a:pt x="396" y="348"/>
                  </a:lnTo>
                  <a:lnTo>
                    <a:pt x="345" y="372"/>
                  </a:lnTo>
                  <a:lnTo>
                    <a:pt x="173" y="372"/>
                  </a:lnTo>
                  <a:lnTo>
                    <a:pt x="135" y="261"/>
                  </a:lnTo>
                  <a:lnTo>
                    <a:pt x="99" y="175"/>
                  </a:lnTo>
                  <a:lnTo>
                    <a:pt x="24" y="5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3" y="62"/>
                  </a:lnTo>
                  <a:lnTo>
                    <a:pt x="173" y="112"/>
                  </a:lnTo>
                  <a:lnTo>
                    <a:pt x="345" y="125"/>
                  </a:lnTo>
                  <a:lnTo>
                    <a:pt x="345" y="125"/>
                  </a:lnTo>
                  <a:lnTo>
                    <a:pt x="396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4" name="Freeform 254">
              <a:extLst>
                <a:ext uri="{FF2B5EF4-FFF2-40B4-BE49-F238E27FC236}">
                  <a16:creationId xmlns:a16="http://schemas.microsoft.com/office/drawing/2014/main" id="{BAF6C425-DBB6-4A1D-2A34-EA4E67CBECF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8434" y="6330268"/>
              <a:ext cx="293160" cy="125616"/>
            </a:xfrm>
            <a:custGeom>
              <a:avLst/>
              <a:gdLst>
                <a:gd name="T0" fmla="*/ 370 w 531"/>
                <a:gd name="T1" fmla="*/ 0 h 237"/>
                <a:gd name="T2" fmla="*/ 458 w 531"/>
                <a:gd name="T3" fmla="*/ 25 h 237"/>
                <a:gd name="T4" fmla="*/ 481 w 531"/>
                <a:gd name="T5" fmla="*/ 50 h 237"/>
                <a:gd name="T6" fmla="*/ 531 w 531"/>
                <a:gd name="T7" fmla="*/ 75 h 237"/>
                <a:gd name="T8" fmla="*/ 507 w 531"/>
                <a:gd name="T9" fmla="*/ 137 h 237"/>
                <a:gd name="T10" fmla="*/ 481 w 531"/>
                <a:gd name="T11" fmla="*/ 199 h 237"/>
                <a:gd name="T12" fmla="*/ 408 w 531"/>
                <a:gd name="T13" fmla="*/ 237 h 237"/>
                <a:gd name="T14" fmla="*/ 333 w 531"/>
                <a:gd name="T15" fmla="*/ 237 h 237"/>
                <a:gd name="T16" fmla="*/ 185 w 531"/>
                <a:gd name="T17" fmla="*/ 174 h 237"/>
                <a:gd name="T18" fmla="*/ 0 w 531"/>
                <a:gd name="T19" fmla="*/ 38 h 237"/>
                <a:gd name="T20" fmla="*/ 173 w 531"/>
                <a:gd name="T21" fmla="*/ 125 h 237"/>
                <a:gd name="T22" fmla="*/ 296 w 531"/>
                <a:gd name="T23" fmla="*/ 149 h 237"/>
                <a:gd name="T24" fmla="*/ 383 w 531"/>
                <a:gd name="T25" fmla="*/ 112 h 237"/>
                <a:gd name="T26" fmla="*/ 383 w 531"/>
                <a:gd name="T27" fmla="*/ 62 h 237"/>
                <a:gd name="T28" fmla="*/ 370 w 531"/>
                <a:gd name="T29" fmla="*/ 62 h 237"/>
                <a:gd name="T30" fmla="*/ 370 w 531"/>
                <a:gd name="T3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7">
                  <a:moveTo>
                    <a:pt x="370" y="0"/>
                  </a:moveTo>
                  <a:lnTo>
                    <a:pt x="458" y="25"/>
                  </a:lnTo>
                  <a:lnTo>
                    <a:pt x="481" y="50"/>
                  </a:lnTo>
                  <a:lnTo>
                    <a:pt x="531" y="75"/>
                  </a:lnTo>
                  <a:lnTo>
                    <a:pt x="507" y="137"/>
                  </a:lnTo>
                  <a:lnTo>
                    <a:pt x="481" y="199"/>
                  </a:lnTo>
                  <a:lnTo>
                    <a:pt x="408" y="237"/>
                  </a:lnTo>
                  <a:lnTo>
                    <a:pt x="333" y="237"/>
                  </a:lnTo>
                  <a:lnTo>
                    <a:pt x="185" y="174"/>
                  </a:lnTo>
                  <a:lnTo>
                    <a:pt x="0" y="38"/>
                  </a:lnTo>
                  <a:lnTo>
                    <a:pt x="173" y="125"/>
                  </a:lnTo>
                  <a:lnTo>
                    <a:pt x="296" y="149"/>
                  </a:lnTo>
                  <a:lnTo>
                    <a:pt x="383" y="112"/>
                  </a:lnTo>
                  <a:lnTo>
                    <a:pt x="383" y="62"/>
                  </a:lnTo>
                  <a:lnTo>
                    <a:pt x="370" y="62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5" name="Freeform 255">
              <a:extLst>
                <a:ext uri="{FF2B5EF4-FFF2-40B4-BE49-F238E27FC236}">
                  <a16:creationId xmlns:a16="http://schemas.microsoft.com/office/drawing/2014/main" id="{7BBD070F-2BC2-5F06-F5C5-304379580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639" y="6130134"/>
              <a:ext cx="277730" cy="172455"/>
            </a:xfrm>
            <a:custGeom>
              <a:avLst/>
              <a:gdLst>
                <a:gd name="T0" fmla="*/ 0 w 506"/>
                <a:gd name="T1" fmla="*/ 296 h 322"/>
                <a:gd name="T2" fmla="*/ 86 w 506"/>
                <a:gd name="T3" fmla="*/ 310 h 322"/>
                <a:gd name="T4" fmla="*/ 197 w 506"/>
                <a:gd name="T5" fmla="*/ 322 h 322"/>
                <a:gd name="T6" fmla="*/ 334 w 506"/>
                <a:gd name="T7" fmla="*/ 322 h 322"/>
                <a:gd name="T8" fmla="*/ 445 w 506"/>
                <a:gd name="T9" fmla="*/ 260 h 322"/>
                <a:gd name="T10" fmla="*/ 494 w 506"/>
                <a:gd name="T11" fmla="*/ 197 h 322"/>
                <a:gd name="T12" fmla="*/ 506 w 506"/>
                <a:gd name="T13" fmla="*/ 111 h 322"/>
                <a:gd name="T14" fmla="*/ 494 w 506"/>
                <a:gd name="T15" fmla="*/ 36 h 322"/>
                <a:gd name="T16" fmla="*/ 431 w 506"/>
                <a:gd name="T17" fmla="*/ 0 h 322"/>
                <a:gd name="T18" fmla="*/ 346 w 506"/>
                <a:gd name="T19" fmla="*/ 0 h 322"/>
                <a:gd name="T20" fmla="*/ 346 w 506"/>
                <a:gd name="T21" fmla="*/ 111 h 322"/>
                <a:gd name="T22" fmla="*/ 334 w 506"/>
                <a:gd name="T23" fmla="*/ 197 h 322"/>
                <a:gd name="T24" fmla="*/ 283 w 506"/>
                <a:gd name="T25" fmla="*/ 235 h 322"/>
                <a:gd name="T26" fmla="*/ 222 w 506"/>
                <a:gd name="T27" fmla="*/ 272 h 322"/>
                <a:gd name="T28" fmla="*/ 148 w 506"/>
                <a:gd name="T29" fmla="*/ 285 h 322"/>
                <a:gd name="T30" fmla="*/ 148 w 506"/>
                <a:gd name="T31" fmla="*/ 285 h 322"/>
                <a:gd name="T32" fmla="*/ 0 w 506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6" h="322">
                  <a:moveTo>
                    <a:pt x="0" y="296"/>
                  </a:moveTo>
                  <a:lnTo>
                    <a:pt x="86" y="310"/>
                  </a:lnTo>
                  <a:lnTo>
                    <a:pt x="197" y="322"/>
                  </a:lnTo>
                  <a:lnTo>
                    <a:pt x="334" y="322"/>
                  </a:lnTo>
                  <a:lnTo>
                    <a:pt x="445" y="260"/>
                  </a:lnTo>
                  <a:lnTo>
                    <a:pt x="494" y="197"/>
                  </a:lnTo>
                  <a:lnTo>
                    <a:pt x="506" y="111"/>
                  </a:lnTo>
                  <a:lnTo>
                    <a:pt x="494" y="36"/>
                  </a:lnTo>
                  <a:lnTo>
                    <a:pt x="431" y="0"/>
                  </a:lnTo>
                  <a:lnTo>
                    <a:pt x="346" y="0"/>
                  </a:lnTo>
                  <a:lnTo>
                    <a:pt x="346" y="111"/>
                  </a:lnTo>
                  <a:lnTo>
                    <a:pt x="334" y="197"/>
                  </a:lnTo>
                  <a:lnTo>
                    <a:pt x="283" y="235"/>
                  </a:lnTo>
                  <a:lnTo>
                    <a:pt x="222" y="272"/>
                  </a:lnTo>
                  <a:lnTo>
                    <a:pt x="148" y="285"/>
                  </a:lnTo>
                  <a:lnTo>
                    <a:pt x="148" y="285"/>
                  </a:lnTo>
                  <a:lnTo>
                    <a:pt x="0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sp>
        <p:nvSpPr>
          <p:cNvPr id="87" name="Rektangel 86">
            <a:extLst>
              <a:ext uri="{FF2B5EF4-FFF2-40B4-BE49-F238E27FC236}">
                <a16:creationId xmlns:a16="http://schemas.microsoft.com/office/drawing/2014/main" id="{7D2373C9-60FA-2C88-0E9E-31938D026BCE}"/>
              </a:ext>
            </a:extLst>
          </p:cNvPr>
          <p:cNvSpPr/>
          <p:nvPr/>
        </p:nvSpPr>
        <p:spPr>
          <a:xfrm>
            <a:off x="2132999" y="58381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88" name="Rektangel 87">
            <a:extLst>
              <a:ext uri="{FF2B5EF4-FFF2-40B4-BE49-F238E27FC236}">
                <a16:creationId xmlns:a16="http://schemas.microsoft.com/office/drawing/2014/main" id="{5F0D70C7-8693-7A92-067A-4CDDF4AA0AC0}"/>
              </a:ext>
            </a:extLst>
          </p:cNvPr>
          <p:cNvSpPr/>
          <p:nvPr/>
        </p:nvSpPr>
        <p:spPr>
          <a:xfrm>
            <a:off x="2133000" y="6755853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89" name="Rektangel 88">
            <a:extLst>
              <a:ext uri="{FF2B5EF4-FFF2-40B4-BE49-F238E27FC236}">
                <a16:creationId xmlns:a16="http://schemas.microsoft.com/office/drawing/2014/main" id="{9BC8D688-B191-38D6-1901-9C8DABD2F43A}"/>
              </a:ext>
            </a:extLst>
          </p:cNvPr>
          <p:cNvSpPr/>
          <p:nvPr/>
        </p:nvSpPr>
        <p:spPr>
          <a:xfrm rot="5400000">
            <a:off x="-846900" y="33993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97" name="Rektangel 96">
            <a:extLst>
              <a:ext uri="{FF2B5EF4-FFF2-40B4-BE49-F238E27FC236}">
                <a16:creationId xmlns:a16="http://schemas.microsoft.com/office/drawing/2014/main" id="{03C92903-0AE4-5230-7E2E-FC4F3CA83C15}"/>
              </a:ext>
            </a:extLst>
          </p:cNvPr>
          <p:cNvSpPr/>
          <p:nvPr/>
        </p:nvSpPr>
        <p:spPr>
          <a:xfrm rot="5400000">
            <a:off x="8154000" y="33840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</p:spTree>
    <p:extLst>
      <p:ext uri="{BB962C8B-B14F-4D97-AF65-F5344CB8AC3E}">
        <p14:creationId xmlns:p14="http://schemas.microsoft.com/office/powerpoint/2010/main" val="2587498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1086293A-DF7D-481F-87AA-A97244F96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63" y="1155909"/>
            <a:ext cx="4630071" cy="4463029"/>
          </a:xfrm>
          <a:prstGeom prst="rect">
            <a:avLst/>
          </a:prstGeom>
        </p:spPr>
      </p:pic>
      <p:grpSp>
        <p:nvGrpSpPr>
          <p:cNvPr id="150" name="Gruppe 149">
            <a:extLst>
              <a:ext uri="{FF2B5EF4-FFF2-40B4-BE49-F238E27FC236}">
                <a16:creationId xmlns:a16="http://schemas.microsoft.com/office/drawing/2014/main" id="{0FE74A0C-C434-44F6-9042-51ED5D4EFE25}"/>
              </a:ext>
            </a:extLst>
          </p:cNvPr>
          <p:cNvGrpSpPr/>
          <p:nvPr/>
        </p:nvGrpSpPr>
        <p:grpSpPr>
          <a:xfrm>
            <a:off x="32400" y="4349356"/>
            <a:ext cx="2132182" cy="2480072"/>
            <a:chOff x="3257278" y="3436938"/>
            <a:chExt cx="2842909" cy="3306762"/>
          </a:xfrm>
        </p:grpSpPr>
        <p:sp>
          <p:nvSpPr>
            <p:cNvPr id="103" name="Freeform 194">
              <a:extLst>
                <a:ext uri="{FF2B5EF4-FFF2-40B4-BE49-F238E27FC236}">
                  <a16:creationId xmlns:a16="http://schemas.microsoft.com/office/drawing/2014/main" id="{7288EC11-4839-478C-B0D0-C55C6C77F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700" y="6407198"/>
              <a:ext cx="299635" cy="302493"/>
            </a:xfrm>
            <a:custGeom>
              <a:avLst/>
              <a:gdLst>
                <a:gd name="T0" fmla="*/ 543 w 543"/>
                <a:gd name="T1" fmla="*/ 11 h 569"/>
                <a:gd name="T2" fmla="*/ 433 w 543"/>
                <a:gd name="T3" fmla="*/ 135 h 569"/>
                <a:gd name="T4" fmla="*/ 358 w 543"/>
                <a:gd name="T5" fmla="*/ 234 h 569"/>
                <a:gd name="T6" fmla="*/ 284 w 543"/>
                <a:gd name="T7" fmla="*/ 371 h 569"/>
                <a:gd name="T8" fmla="*/ 235 w 543"/>
                <a:gd name="T9" fmla="*/ 458 h 569"/>
                <a:gd name="T10" fmla="*/ 210 w 543"/>
                <a:gd name="T11" fmla="*/ 545 h 569"/>
                <a:gd name="T12" fmla="*/ 197 w 543"/>
                <a:gd name="T13" fmla="*/ 569 h 569"/>
                <a:gd name="T14" fmla="*/ 0 w 543"/>
                <a:gd name="T15" fmla="*/ 569 h 569"/>
                <a:gd name="T16" fmla="*/ 0 w 543"/>
                <a:gd name="T17" fmla="*/ 495 h 569"/>
                <a:gd name="T18" fmla="*/ 0 w 543"/>
                <a:gd name="T19" fmla="*/ 433 h 569"/>
                <a:gd name="T20" fmla="*/ 0 w 543"/>
                <a:gd name="T21" fmla="*/ 371 h 569"/>
                <a:gd name="T22" fmla="*/ 37 w 543"/>
                <a:gd name="T23" fmla="*/ 322 h 569"/>
                <a:gd name="T24" fmla="*/ 112 w 543"/>
                <a:gd name="T25" fmla="*/ 284 h 569"/>
                <a:gd name="T26" fmla="*/ 235 w 543"/>
                <a:gd name="T27" fmla="*/ 222 h 569"/>
                <a:gd name="T28" fmla="*/ 334 w 543"/>
                <a:gd name="T29" fmla="*/ 160 h 569"/>
                <a:gd name="T30" fmla="*/ 420 w 543"/>
                <a:gd name="T31" fmla="*/ 73 h 569"/>
                <a:gd name="T32" fmla="*/ 532 w 543"/>
                <a:gd name="T33" fmla="*/ 0 h 569"/>
                <a:gd name="T34" fmla="*/ 532 w 543"/>
                <a:gd name="T35" fmla="*/ 0 h 569"/>
                <a:gd name="T36" fmla="*/ 543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543" y="11"/>
                  </a:moveTo>
                  <a:lnTo>
                    <a:pt x="433" y="135"/>
                  </a:lnTo>
                  <a:lnTo>
                    <a:pt x="358" y="234"/>
                  </a:lnTo>
                  <a:lnTo>
                    <a:pt x="284" y="371"/>
                  </a:lnTo>
                  <a:lnTo>
                    <a:pt x="235" y="458"/>
                  </a:lnTo>
                  <a:lnTo>
                    <a:pt x="210" y="545"/>
                  </a:lnTo>
                  <a:lnTo>
                    <a:pt x="197" y="569"/>
                  </a:lnTo>
                  <a:lnTo>
                    <a:pt x="0" y="569"/>
                  </a:lnTo>
                  <a:lnTo>
                    <a:pt x="0" y="495"/>
                  </a:lnTo>
                  <a:lnTo>
                    <a:pt x="0" y="433"/>
                  </a:lnTo>
                  <a:lnTo>
                    <a:pt x="0" y="371"/>
                  </a:lnTo>
                  <a:lnTo>
                    <a:pt x="37" y="322"/>
                  </a:lnTo>
                  <a:lnTo>
                    <a:pt x="112" y="284"/>
                  </a:lnTo>
                  <a:lnTo>
                    <a:pt x="235" y="222"/>
                  </a:lnTo>
                  <a:lnTo>
                    <a:pt x="334" y="160"/>
                  </a:lnTo>
                  <a:lnTo>
                    <a:pt x="420" y="73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43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4" name="Freeform 195">
              <a:extLst>
                <a:ext uri="{FF2B5EF4-FFF2-40B4-BE49-F238E27FC236}">
                  <a16:creationId xmlns:a16="http://schemas.microsoft.com/office/drawing/2014/main" id="{47E9999C-9AAB-4FD6-9377-0CCC4CDB5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646" y="6432760"/>
              <a:ext cx="156427" cy="298233"/>
            </a:xfrm>
            <a:custGeom>
              <a:avLst/>
              <a:gdLst>
                <a:gd name="T0" fmla="*/ 186 w 284"/>
                <a:gd name="T1" fmla="*/ 0 h 558"/>
                <a:gd name="T2" fmla="*/ 37 w 284"/>
                <a:gd name="T3" fmla="*/ 236 h 558"/>
                <a:gd name="T4" fmla="*/ 0 w 284"/>
                <a:gd name="T5" fmla="*/ 348 h 558"/>
                <a:gd name="T6" fmla="*/ 0 w 284"/>
                <a:gd name="T7" fmla="*/ 460 h 558"/>
                <a:gd name="T8" fmla="*/ 49 w 284"/>
                <a:gd name="T9" fmla="*/ 534 h 558"/>
                <a:gd name="T10" fmla="*/ 136 w 284"/>
                <a:gd name="T11" fmla="*/ 558 h 558"/>
                <a:gd name="T12" fmla="*/ 209 w 284"/>
                <a:gd name="T13" fmla="*/ 534 h 558"/>
                <a:gd name="T14" fmla="*/ 259 w 284"/>
                <a:gd name="T15" fmla="*/ 485 h 558"/>
                <a:gd name="T16" fmla="*/ 284 w 284"/>
                <a:gd name="T17" fmla="*/ 422 h 558"/>
                <a:gd name="T18" fmla="*/ 198 w 284"/>
                <a:gd name="T19" fmla="*/ 435 h 558"/>
                <a:gd name="T20" fmla="*/ 124 w 284"/>
                <a:gd name="T21" fmla="*/ 385 h 558"/>
                <a:gd name="T22" fmla="*/ 99 w 284"/>
                <a:gd name="T23" fmla="*/ 323 h 558"/>
                <a:gd name="T24" fmla="*/ 136 w 284"/>
                <a:gd name="T25" fmla="*/ 175 h 558"/>
                <a:gd name="T26" fmla="*/ 112 w 284"/>
                <a:gd name="T27" fmla="*/ 186 h 558"/>
                <a:gd name="T28" fmla="*/ 186 w 284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4" h="558">
                  <a:moveTo>
                    <a:pt x="186" y="0"/>
                  </a:moveTo>
                  <a:lnTo>
                    <a:pt x="37" y="236"/>
                  </a:lnTo>
                  <a:lnTo>
                    <a:pt x="0" y="348"/>
                  </a:lnTo>
                  <a:lnTo>
                    <a:pt x="0" y="460"/>
                  </a:lnTo>
                  <a:lnTo>
                    <a:pt x="49" y="534"/>
                  </a:lnTo>
                  <a:lnTo>
                    <a:pt x="136" y="558"/>
                  </a:lnTo>
                  <a:lnTo>
                    <a:pt x="209" y="534"/>
                  </a:lnTo>
                  <a:lnTo>
                    <a:pt x="259" y="485"/>
                  </a:lnTo>
                  <a:lnTo>
                    <a:pt x="284" y="422"/>
                  </a:lnTo>
                  <a:lnTo>
                    <a:pt x="198" y="435"/>
                  </a:lnTo>
                  <a:lnTo>
                    <a:pt x="124" y="385"/>
                  </a:lnTo>
                  <a:lnTo>
                    <a:pt x="99" y="323"/>
                  </a:lnTo>
                  <a:lnTo>
                    <a:pt x="136" y="175"/>
                  </a:lnTo>
                  <a:lnTo>
                    <a:pt x="112" y="1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5" name="Freeform 196">
              <a:extLst>
                <a:ext uri="{FF2B5EF4-FFF2-40B4-BE49-F238E27FC236}">
                  <a16:creationId xmlns:a16="http://schemas.microsoft.com/office/drawing/2014/main" id="{4FE6CC46-C769-453A-9760-B6D004727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0293" y="6432760"/>
              <a:ext cx="169646" cy="283321"/>
            </a:xfrm>
            <a:custGeom>
              <a:avLst/>
              <a:gdLst>
                <a:gd name="T0" fmla="*/ 25 w 309"/>
                <a:gd name="T1" fmla="*/ 0 h 534"/>
                <a:gd name="T2" fmla="*/ 0 w 309"/>
                <a:gd name="T3" fmla="*/ 274 h 534"/>
                <a:gd name="T4" fmla="*/ 37 w 309"/>
                <a:gd name="T5" fmla="*/ 409 h 534"/>
                <a:gd name="T6" fmla="*/ 124 w 309"/>
                <a:gd name="T7" fmla="*/ 497 h 534"/>
                <a:gd name="T8" fmla="*/ 198 w 309"/>
                <a:gd name="T9" fmla="*/ 534 h 534"/>
                <a:gd name="T10" fmla="*/ 297 w 309"/>
                <a:gd name="T11" fmla="*/ 509 h 534"/>
                <a:gd name="T12" fmla="*/ 309 w 309"/>
                <a:gd name="T13" fmla="*/ 473 h 534"/>
                <a:gd name="T14" fmla="*/ 309 w 309"/>
                <a:gd name="T15" fmla="*/ 360 h 534"/>
                <a:gd name="T16" fmla="*/ 186 w 309"/>
                <a:gd name="T17" fmla="*/ 373 h 534"/>
                <a:gd name="T18" fmla="*/ 136 w 309"/>
                <a:gd name="T19" fmla="*/ 348 h 534"/>
                <a:gd name="T20" fmla="*/ 63 w 309"/>
                <a:gd name="T21" fmla="*/ 310 h 534"/>
                <a:gd name="T22" fmla="*/ 50 w 309"/>
                <a:gd name="T23" fmla="*/ 274 h 534"/>
                <a:gd name="T24" fmla="*/ 25 w 309"/>
                <a:gd name="T25" fmla="*/ 175 h 534"/>
                <a:gd name="T26" fmla="*/ 25 w 309"/>
                <a:gd name="T2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4">
                  <a:moveTo>
                    <a:pt x="25" y="0"/>
                  </a:moveTo>
                  <a:lnTo>
                    <a:pt x="0" y="274"/>
                  </a:lnTo>
                  <a:lnTo>
                    <a:pt x="37" y="409"/>
                  </a:lnTo>
                  <a:lnTo>
                    <a:pt x="124" y="497"/>
                  </a:lnTo>
                  <a:lnTo>
                    <a:pt x="198" y="534"/>
                  </a:lnTo>
                  <a:lnTo>
                    <a:pt x="297" y="509"/>
                  </a:lnTo>
                  <a:lnTo>
                    <a:pt x="309" y="473"/>
                  </a:lnTo>
                  <a:lnTo>
                    <a:pt x="309" y="360"/>
                  </a:lnTo>
                  <a:lnTo>
                    <a:pt x="186" y="373"/>
                  </a:lnTo>
                  <a:lnTo>
                    <a:pt x="136" y="348"/>
                  </a:lnTo>
                  <a:lnTo>
                    <a:pt x="63" y="310"/>
                  </a:lnTo>
                  <a:lnTo>
                    <a:pt x="50" y="274"/>
                  </a:lnTo>
                  <a:lnTo>
                    <a:pt x="25" y="17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6" name="Freeform 197">
              <a:extLst>
                <a:ext uri="{FF2B5EF4-FFF2-40B4-BE49-F238E27FC236}">
                  <a16:creationId xmlns:a16="http://schemas.microsoft.com/office/drawing/2014/main" id="{53190DC8-1EC4-4924-BB4F-71A617E0D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6202695"/>
              <a:ext cx="218117" cy="198112"/>
            </a:xfrm>
            <a:custGeom>
              <a:avLst/>
              <a:gdLst>
                <a:gd name="T0" fmla="*/ 0 w 395"/>
                <a:gd name="T1" fmla="*/ 137 h 372"/>
                <a:gd name="T2" fmla="*/ 0 w 395"/>
                <a:gd name="T3" fmla="*/ 348 h 372"/>
                <a:gd name="T4" fmla="*/ 50 w 395"/>
                <a:gd name="T5" fmla="*/ 372 h 372"/>
                <a:gd name="T6" fmla="*/ 222 w 395"/>
                <a:gd name="T7" fmla="*/ 372 h 372"/>
                <a:gd name="T8" fmla="*/ 260 w 395"/>
                <a:gd name="T9" fmla="*/ 261 h 372"/>
                <a:gd name="T10" fmla="*/ 296 w 395"/>
                <a:gd name="T11" fmla="*/ 174 h 372"/>
                <a:gd name="T12" fmla="*/ 371 w 395"/>
                <a:gd name="T13" fmla="*/ 50 h 372"/>
                <a:gd name="T14" fmla="*/ 395 w 395"/>
                <a:gd name="T15" fmla="*/ 12 h 372"/>
                <a:gd name="T16" fmla="*/ 395 w 395"/>
                <a:gd name="T17" fmla="*/ 0 h 372"/>
                <a:gd name="T18" fmla="*/ 272 w 395"/>
                <a:gd name="T19" fmla="*/ 62 h 372"/>
                <a:gd name="T20" fmla="*/ 222 w 395"/>
                <a:gd name="T21" fmla="*/ 112 h 372"/>
                <a:gd name="T22" fmla="*/ 50 w 395"/>
                <a:gd name="T23" fmla="*/ 124 h 372"/>
                <a:gd name="T24" fmla="*/ 50 w 395"/>
                <a:gd name="T25" fmla="*/ 124 h 372"/>
                <a:gd name="T26" fmla="*/ 0 w 395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5" h="372">
                  <a:moveTo>
                    <a:pt x="0" y="137"/>
                  </a:moveTo>
                  <a:lnTo>
                    <a:pt x="0" y="348"/>
                  </a:lnTo>
                  <a:lnTo>
                    <a:pt x="50" y="372"/>
                  </a:lnTo>
                  <a:lnTo>
                    <a:pt x="222" y="372"/>
                  </a:lnTo>
                  <a:lnTo>
                    <a:pt x="260" y="261"/>
                  </a:lnTo>
                  <a:lnTo>
                    <a:pt x="296" y="174"/>
                  </a:lnTo>
                  <a:lnTo>
                    <a:pt x="371" y="50"/>
                  </a:lnTo>
                  <a:lnTo>
                    <a:pt x="395" y="12"/>
                  </a:lnTo>
                  <a:lnTo>
                    <a:pt x="395" y="0"/>
                  </a:lnTo>
                  <a:lnTo>
                    <a:pt x="272" y="62"/>
                  </a:lnTo>
                  <a:lnTo>
                    <a:pt x="222" y="112"/>
                  </a:lnTo>
                  <a:lnTo>
                    <a:pt x="50" y="124"/>
                  </a:lnTo>
                  <a:lnTo>
                    <a:pt x="50" y="124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7" name="Freeform 198">
              <a:extLst>
                <a:ext uri="{FF2B5EF4-FFF2-40B4-BE49-F238E27FC236}">
                  <a16:creationId xmlns:a16="http://schemas.microsoft.com/office/drawing/2014/main" id="{EE1F94B3-E702-4236-8FD8-101697476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278" y="6343291"/>
              <a:ext cx="293026" cy="125684"/>
            </a:xfrm>
            <a:custGeom>
              <a:avLst/>
              <a:gdLst>
                <a:gd name="T0" fmla="*/ 161 w 531"/>
                <a:gd name="T1" fmla="*/ 0 h 236"/>
                <a:gd name="T2" fmla="*/ 73 w 531"/>
                <a:gd name="T3" fmla="*/ 24 h 236"/>
                <a:gd name="T4" fmla="*/ 50 w 531"/>
                <a:gd name="T5" fmla="*/ 50 h 236"/>
                <a:gd name="T6" fmla="*/ 0 w 531"/>
                <a:gd name="T7" fmla="*/ 74 h 236"/>
                <a:gd name="T8" fmla="*/ 24 w 531"/>
                <a:gd name="T9" fmla="*/ 136 h 236"/>
                <a:gd name="T10" fmla="*/ 50 w 531"/>
                <a:gd name="T11" fmla="*/ 199 h 236"/>
                <a:gd name="T12" fmla="*/ 123 w 531"/>
                <a:gd name="T13" fmla="*/ 236 h 236"/>
                <a:gd name="T14" fmla="*/ 197 w 531"/>
                <a:gd name="T15" fmla="*/ 236 h 236"/>
                <a:gd name="T16" fmla="*/ 345 w 531"/>
                <a:gd name="T17" fmla="*/ 173 h 236"/>
                <a:gd name="T18" fmla="*/ 531 w 531"/>
                <a:gd name="T19" fmla="*/ 37 h 236"/>
                <a:gd name="T20" fmla="*/ 357 w 531"/>
                <a:gd name="T21" fmla="*/ 124 h 236"/>
                <a:gd name="T22" fmla="*/ 234 w 531"/>
                <a:gd name="T23" fmla="*/ 149 h 236"/>
                <a:gd name="T24" fmla="*/ 147 w 531"/>
                <a:gd name="T25" fmla="*/ 112 h 236"/>
                <a:gd name="T26" fmla="*/ 147 w 531"/>
                <a:gd name="T27" fmla="*/ 62 h 236"/>
                <a:gd name="T28" fmla="*/ 161 w 531"/>
                <a:gd name="T29" fmla="*/ 62 h 236"/>
                <a:gd name="T30" fmla="*/ 161 w 531"/>
                <a:gd name="T31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6">
                  <a:moveTo>
                    <a:pt x="161" y="0"/>
                  </a:moveTo>
                  <a:lnTo>
                    <a:pt x="73" y="24"/>
                  </a:lnTo>
                  <a:lnTo>
                    <a:pt x="50" y="50"/>
                  </a:lnTo>
                  <a:lnTo>
                    <a:pt x="0" y="74"/>
                  </a:lnTo>
                  <a:lnTo>
                    <a:pt x="24" y="136"/>
                  </a:lnTo>
                  <a:lnTo>
                    <a:pt x="50" y="199"/>
                  </a:lnTo>
                  <a:lnTo>
                    <a:pt x="123" y="236"/>
                  </a:lnTo>
                  <a:lnTo>
                    <a:pt x="197" y="236"/>
                  </a:lnTo>
                  <a:lnTo>
                    <a:pt x="345" y="173"/>
                  </a:lnTo>
                  <a:lnTo>
                    <a:pt x="531" y="37"/>
                  </a:lnTo>
                  <a:lnTo>
                    <a:pt x="357" y="124"/>
                  </a:lnTo>
                  <a:lnTo>
                    <a:pt x="234" y="149"/>
                  </a:lnTo>
                  <a:lnTo>
                    <a:pt x="147" y="112"/>
                  </a:lnTo>
                  <a:lnTo>
                    <a:pt x="147" y="62"/>
                  </a:lnTo>
                  <a:lnTo>
                    <a:pt x="161" y="6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8" name="Freeform 199">
              <a:extLst>
                <a:ext uri="{FF2B5EF4-FFF2-40B4-BE49-F238E27FC236}">
                  <a16:creationId xmlns:a16="http://schemas.microsoft.com/office/drawing/2014/main" id="{2A9D8A92-E7A6-4C89-980F-573CC1D20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497" y="6143049"/>
              <a:ext cx="279807" cy="172549"/>
            </a:xfrm>
            <a:custGeom>
              <a:avLst/>
              <a:gdLst>
                <a:gd name="T0" fmla="*/ 507 w 507"/>
                <a:gd name="T1" fmla="*/ 296 h 322"/>
                <a:gd name="T2" fmla="*/ 420 w 507"/>
                <a:gd name="T3" fmla="*/ 310 h 322"/>
                <a:gd name="T4" fmla="*/ 309 w 507"/>
                <a:gd name="T5" fmla="*/ 322 h 322"/>
                <a:gd name="T6" fmla="*/ 172 w 507"/>
                <a:gd name="T7" fmla="*/ 322 h 322"/>
                <a:gd name="T8" fmla="*/ 61 w 507"/>
                <a:gd name="T9" fmla="*/ 260 h 322"/>
                <a:gd name="T10" fmla="*/ 12 w 507"/>
                <a:gd name="T11" fmla="*/ 198 h 322"/>
                <a:gd name="T12" fmla="*/ 0 w 507"/>
                <a:gd name="T13" fmla="*/ 111 h 322"/>
                <a:gd name="T14" fmla="*/ 12 w 507"/>
                <a:gd name="T15" fmla="*/ 36 h 322"/>
                <a:gd name="T16" fmla="*/ 74 w 507"/>
                <a:gd name="T17" fmla="*/ 0 h 322"/>
                <a:gd name="T18" fmla="*/ 160 w 507"/>
                <a:gd name="T19" fmla="*/ 0 h 322"/>
                <a:gd name="T20" fmla="*/ 160 w 507"/>
                <a:gd name="T21" fmla="*/ 111 h 322"/>
                <a:gd name="T22" fmla="*/ 172 w 507"/>
                <a:gd name="T23" fmla="*/ 198 h 322"/>
                <a:gd name="T24" fmla="*/ 222 w 507"/>
                <a:gd name="T25" fmla="*/ 235 h 322"/>
                <a:gd name="T26" fmla="*/ 283 w 507"/>
                <a:gd name="T27" fmla="*/ 272 h 322"/>
                <a:gd name="T28" fmla="*/ 358 w 507"/>
                <a:gd name="T29" fmla="*/ 285 h 322"/>
                <a:gd name="T30" fmla="*/ 358 w 507"/>
                <a:gd name="T31" fmla="*/ 285 h 322"/>
                <a:gd name="T32" fmla="*/ 507 w 507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7" h="322">
                  <a:moveTo>
                    <a:pt x="507" y="296"/>
                  </a:moveTo>
                  <a:lnTo>
                    <a:pt x="420" y="310"/>
                  </a:lnTo>
                  <a:lnTo>
                    <a:pt x="309" y="322"/>
                  </a:lnTo>
                  <a:lnTo>
                    <a:pt x="172" y="322"/>
                  </a:lnTo>
                  <a:lnTo>
                    <a:pt x="61" y="260"/>
                  </a:lnTo>
                  <a:lnTo>
                    <a:pt x="12" y="198"/>
                  </a:lnTo>
                  <a:lnTo>
                    <a:pt x="0" y="111"/>
                  </a:lnTo>
                  <a:lnTo>
                    <a:pt x="12" y="36"/>
                  </a:lnTo>
                  <a:lnTo>
                    <a:pt x="74" y="0"/>
                  </a:lnTo>
                  <a:lnTo>
                    <a:pt x="160" y="0"/>
                  </a:lnTo>
                  <a:lnTo>
                    <a:pt x="160" y="111"/>
                  </a:lnTo>
                  <a:lnTo>
                    <a:pt x="172" y="198"/>
                  </a:lnTo>
                  <a:lnTo>
                    <a:pt x="222" y="235"/>
                  </a:lnTo>
                  <a:lnTo>
                    <a:pt x="283" y="272"/>
                  </a:lnTo>
                  <a:lnTo>
                    <a:pt x="358" y="285"/>
                  </a:lnTo>
                  <a:lnTo>
                    <a:pt x="358" y="285"/>
                  </a:lnTo>
                  <a:lnTo>
                    <a:pt x="507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9" name="Freeform 201">
              <a:extLst>
                <a:ext uri="{FF2B5EF4-FFF2-40B4-BE49-F238E27FC236}">
                  <a16:creationId xmlns:a16="http://schemas.microsoft.com/office/drawing/2014/main" id="{34DE86F6-34AD-4A0A-9CA8-E8542B6A0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969" y="6143079"/>
              <a:ext cx="2310218" cy="600621"/>
            </a:xfrm>
            <a:custGeom>
              <a:avLst/>
              <a:gdLst>
                <a:gd name="T0" fmla="*/ 4195 w 4195"/>
                <a:gd name="T1" fmla="*/ 955 h 1129"/>
                <a:gd name="T2" fmla="*/ 666 w 4195"/>
                <a:gd name="T3" fmla="*/ 930 h 1129"/>
                <a:gd name="T4" fmla="*/ 456 w 4195"/>
                <a:gd name="T5" fmla="*/ 856 h 1129"/>
                <a:gd name="T6" fmla="*/ 321 w 4195"/>
                <a:gd name="T7" fmla="*/ 744 h 1129"/>
                <a:gd name="T8" fmla="*/ 271 w 4195"/>
                <a:gd name="T9" fmla="*/ 657 h 1129"/>
                <a:gd name="T10" fmla="*/ 234 w 4195"/>
                <a:gd name="T11" fmla="*/ 571 h 1129"/>
                <a:gd name="T12" fmla="*/ 222 w 4195"/>
                <a:gd name="T13" fmla="*/ 434 h 1129"/>
                <a:gd name="T14" fmla="*/ 271 w 4195"/>
                <a:gd name="T15" fmla="*/ 335 h 1129"/>
                <a:gd name="T16" fmla="*/ 321 w 4195"/>
                <a:gd name="T17" fmla="*/ 372 h 1129"/>
                <a:gd name="T18" fmla="*/ 481 w 4195"/>
                <a:gd name="T19" fmla="*/ 422 h 1129"/>
                <a:gd name="T20" fmla="*/ 604 w 4195"/>
                <a:gd name="T21" fmla="*/ 384 h 1129"/>
                <a:gd name="T22" fmla="*/ 666 w 4195"/>
                <a:gd name="T23" fmla="*/ 273 h 1129"/>
                <a:gd name="T24" fmla="*/ 629 w 4195"/>
                <a:gd name="T25" fmla="*/ 124 h 1129"/>
                <a:gd name="T26" fmla="*/ 580 w 4195"/>
                <a:gd name="T27" fmla="*/ 62 h 1129"/>
                <a:gd name="T28" fmla="*/ 505 w 4195"/>
                <a:gd name="T29" fmla="*/ 25 h 1129"/>
                <a:gd name="T30" fmla="*/ 418 w 4195"/>
                <a:gd name="T31" fmla="*/ 0 h 1129"/>
                <a:gd name="T32" fmla="*/ 295 w 4195"/>
                <a:gd name="T33" fmla="*/ 25 h 1129"/>
                <a:gd name="T34" fmla="*/ 210 w 4195"/>
                <a:gd name="T35" fmla="*/ 75 h 1129"/>
                <a:gd name="T36" fmla="*/ 97 w 4195"/>
                <a:gd name="T37" fmla="*/ 236 h 1129"/>
                <a:gd name="T38" fmla="*/ 24 w 4195"/>
                <a:gd name="T39" fmla="*/ 297 h 1129"/>
                <a:gd name="T40" fmla="*/ 0 w 4195"/>
                <a:gd name="T41" fmla="*/ 434 h 1129"/>
                <a:gd name="T42" fmla="*/ 0 w 4195"/>
                <a:gd name="T43" fmla="*/ 595 h 1129"/>
                <a:gd name="T44" fmla="*/ 123 w 4195"/>
                <a:gd name="T45" fmla="*/ 794 h 1129"/>
                <a:gd name="T46" fmla="*/ 271 w 4195"/>
                <a:gd name="T47" fmla="*/ 942 h 1129"/>
                <a:gd name="T48" fmla="*/ 394 w 4195"/>
                <a:gd name="T49" fmla="*/ 1018 h 1129"/>
                <a:gd name="T50" fmla="*/ 517 w 4195"/>
                <a:gd name="T51" fmla="*/ 1066 h 1129"/>
                <a:gd name="T52" fmla="*/ 629 w 4195"/>
                <a:gd name="T53" fmla="*/ 1092 h 1129"/>
                <a:gd name="T54" fmla="*/ 4195 w 4195"/>
                <a:gd name="T55" fmla="*/ 1092 h 1129"/>
                <a:gd name="T56" fmla="*/ 4195 w 4195"/>
                <a:gd name="T57" fmla="*/ 1129 h 1129"/>
                <a:gd name="T58" fmla="*/ 4195 w 4195"/>
                <a:gd name="T59" fmla="*/ 955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5" h="1129">
                  <a:moveTo>
                    <a:pt x="4195" y="955"/>
                  </a:moveTo>
                  <a:lnTo>
                    <a:pt x="666" y="930"/>
                  </a:lnTo>
                  <a:lnTo>
                    <a:pt x="456" y="856"/>
                  </a:lnTo>
                  <a:lnTo>
                    <a:pt x="321" y="744"/>
                  </a:lnTo>
                  <a:lnTo>
                    <a:pt x="271" y="657"/>
                  </a:lnTo>
                  <a:lnTo>
                    <a:pt x="234" y="571"/>
                  </a:lnTo>
                  <a:lnTo>
                    <a:pt x="222" y="434"/>
                  </a:lnTo>
                  <a:lnTo>
                    <a:pt x="271" y="335"/>
                  </a:lnTo>
                  <a:lnTo>
                    <a:pt x="321" y="372"/>
                  </a:lnTo>
                  <a:lnTo>
                    <a:pt x="481" y="422"/>
                  </a:lnTo>
                  <a:lnTo>
                    <a:pt x="604" y="384"/>
                  </a:lnTo>
                  <a:lnTo>
                    <a:pt x="666" y="273"/>
                  </a:lnTo>
                  <a:lnTo>
                    <a:pt x="629" y="124"/>
                  </a:lnTo>
                  <a:lnTo>
                    <a:pt x="580" y="62"/>
                  </a:lnTo>
                  <a:lnTo>
                    <a:pt x="505" y="25"/>
                  </a:lnTo>
                  <a:lnTo>
                    <a:pt x="418" y="0"/>
                  </a:lnTo>
                  <a:lnTo>
                    <a:pt x="295" y="25"/>
                  </a:lnTo>
                  <a:lnTo>
                    <a:pt x="210" y="75"/>
                  </a:lnTo>
                  <a:lnTo>
                    <a:pt x="97" y="236"/>
                  </a:lnTo>
                  <a:lnTo>
                    <a:pt x="24" y="297"/>
                  </a:lnTo>
                  <a:lnTo>
                    <a:pt x="0" y="434"/>
                  </a:lnTo>
                  <a:lnTo>
                    <a:pt x="0" y="595"/>
                  </a:lnTo>
                  <a:lnTo>
                    <a:pt x="123" y="794"/>
                  </a:lnTo>
                  <a:lnTo>
                    <a:pt x="271" y="942"/>
                  </a:lnTo>
                  <a:lnTo>
                    <a:pt x="394" y="1018"/>
                  </a:lnTo>
                  <a:lnTo>
                    <a:pt x="517" y="1066"/>
                  </a:lnTo>
                  <a:lnTo>
                    <a:pt x="629" y="1092"/>
                  </a:lnTo>
                  <a:lnTo>
                    <a:pt x="4195" y="1092"/>
                  </a:lnTo>
                  <a:lnTo>
                    <a:pt x="4195" y="1129"/>
                  </a:lnTo>
                  <a:lnTo>
                    <a:pt x="4195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6" name="Freeform 205">
              <a:extLst>
                <a:ext uri="{FF2B5EF4-FFF2-40B4-BE49-F238E27FC236}">
                  <a16:creationId xmlns:a16="http://schemas.microsoft.com/office/drawing/2014/main" id="{F34BA736-33FA-4F43-AE24-6A99C353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16" y="3436938"/>
              <a:ext cx="586511" cy="2746375"/>
            </a:xfrm>
            <a:custGeom>
              <a:avLst/>
              <a:gdLst>
                <a:gd name="T0" fmla="*/ 740 w 1061"/>
                <a:gd name="T1" fmla="*/ 4874 h 5160"/>
                <a:gd name="T2" fmla="*/ 740 w 1061"/>
                <a:gd name="T3" fmla="*/ 4936 h 5160"/>
                <a:gd name="T4" fmla="*/ 653 w 1061"/>
                <a:gd name="T5" fmla="*/ 4986 h 5160"/>
                <a:gd name="T6" fmla="*/ 604 w 1061"/>
                <a:gd name="T7" fmla="*/ 5011 h 5160"/>
                <a:gd name="T8" fmla="*/ 493 w 1061"/>
                <a:gd name="T9" fmla="*/ 4998 h 5160"/>
                <a:gd name="T10" fmla="*/ 406 w 1061"/>
                <a:gd name="T11" fmla="*/ 4936 h 5160"/>
                <a:gd name="T12" fmla="*/ 321 w 1061"/>
                <a:gd name="T13" fmla="*/ 4849 h 5160"/>
                <a:gd name="T14" fmla="*/ 247 w 1061"/>
                <a:gd name="T15" fmla="*/ 4749 h 5160"/>
                <a:gd name="T16" fmla="*/ 184 w 1061"/>
                <a:gd name="T17" fmla="*/ 4650 h 5160"/>
                <a:gd name="T18" fmla="*/ 184 w 1061"/>
                <a:gd name="T19" fmla="*/ 4539 h 5160"/>
                <a:gd name="T20" fmla="*/ 172 w 1061"/>
                <a:gd name="T21" fmla="*/ 0 h 5160"/>
                <a:gd name="T22" fmla="*/ 0 w 1061"/>
                <a:gd name="T23" fmla="*/ 0 h 5160"/>
                <a:gd name="T24" fmla="*/ 12 w 1061"/>
                <a:gd name="T25" fmla="*/ 4453 h 5160"/>
                <a:gd name="T26" fmla="*/ 49 w 1061"/>
                <a:gd name="T27" fmla="*/ 4737 h 5160"/>
                <a:gd name="T28" fmla="*/ 172 w 1061"/>
                <a:gd name="T29" fmla="*/ 4924 h 5160"/>
                <a:gd name="T30" fmla="*/ 271 w 1061"/>
                <a:gd name="T31" fmla="*/ 5047 h 5160"/>
                <a:gd name="T32" fmla="*/ 394 w 1061"/>
                <a:gd name="T33" fmla="*/ 5122 h 5160"/>
                <a:gd name="T34" fmla="*/ 580 w 1061"/>
                <a:gd name="T35" fmla="*/ 5160 h 5160"/>
                <a:gd name="T36" fmla="*/ 802 w 1061"/>
                <a:gd name="T37" fmla="*/ 5122 h 5160"/>
                <a:gd name="T38" fmla="*/ 974 w 1061"/>
                <a:gd name="T39" fmla="*/ 5011 h 5160"/>
                <a:gd name="T40" fmla="*/ 1037 w 1061"/>
                <a:gd name="T41" fmla="*/ 4900 h 5160"/>
                <a:gd name="T42" fmla="*/ 1061 w 1061"/>
                <a:gd name="T43" fmla="*/ 4763 h 5160"/>
                <a:gd name="T44" fmla="*/ 1012 w 1061"/>
                <a:gd name="T45" fmla="*/ 4638 h 5160"/>
                <a:gd name="T46" fmla="*/ 913 w 1061"/>
                <a:gd name="T47" fmla="*/ 4564 h 5160"/>
                <a:gd name="T48" fmla="*/ 776 w 1061"/>
                <a:gd name="T49" fmla="*/ 4552 h 5160"/>
                <a:gd name="T50" fmla="*/ 665 w 1061"/>
                <a:gd name="T51" fmla="*/ 4576 h 5160"/>
                <a:gd name="T52" fmla="*/ 629 w 1061"/>
                <a:gd name="T53" fmla="*/ 4676 h 5160"/>
                <a:gd name="T54" fmla="*/ 629 w 1061"/>
                <a:gd name="T55" fmla="*/ 4775 h 5160"/>
                <a:gd name="T56" fmla="*/ 665 w 1061"/>
                <a:gd name="T57" fmla="*/ 4825 h 5160"/>
                <a:gd name="T58" fmla="*/ 752 w 1061"/>
                <a:gd name="T59" fmla="*/ 4874 h 5160"/>
                <a:gd name="T60" fmla="*/ 752 w 1061"/>
                <a:gd name="T61" fmla="*/ 4874 h 5160"/>
                <a:gd name="T62" fmla="*/ 740 w 1061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1" h="5160">
                  <a:moveTo>
                    <a:pt x="740" y="4874"/>
                  </a:moveTo>
                  <a:lnTo>
                    <a:pt x="740" y="4936"/>
                  </a:lnTo>
                  <a:lnTo>
                    <a:pt x="653" y="4986"/>
                  </a:lnTo>
                  <a:lnTo>
                    <a:pt x="604" y="5011"/>
                  </a:lnTo>
                  <a:lnTo>
                    <a:pt x="493" y="4998"/>
                  </a:lnTo>
                  <a:lnTo>
                    <a:pt x="406" y="4936"/>
                  </a:lnTo>
                  <a:lnTo>
                    <a:pt x="321" y="4849"/>
                  </a:lnTo>
                  <a:lnTo>
                    <a:pt x="247" y="4749"/>
                  </a:lnTo>
                  <a:lnTo>
                    <a:pt x="184" y="4650"/>
                  </a:lnTo>
                  <a:lnTo>
                    <a:pt x="184" y="4539"/>
                  </a:lnTo>
                  <a:lnTo>
                    <a:pt x="172" y="0"/>
                  </a:lnTo>
                  <a:lnTo>
                    <a:pt x="0" y="0"/>
                  </a:lnTo>
                  <a:lnTo>
                    <a:pt x="12" y="4453"/>
                  </a:lnTo>
                  <a:lnTo>
                    <a:pt x="49" y="4737"/>
                  </a:lnTo>
                  <a:lnTo>
                    <a:pt x="172" y="4924"/>
                  </a:lnTo>
                  <a:lnTo>
                    <a:pt x="271" y="5047"/>
                  </a:lnTo>
                  <a:lnTo>
                    <a:pt x="394" y="5122"/>
                  </a:lnTo>
                  <a:lnTo>
                    <a:pt x="580" y="5160"/>
                  </a:lnTo>
                  <a:lnTo>
                    <a:pt x="802" y="5122"/>
                  </a:lnTo>
                  <a:lnTo>
                    <a:pt x="974" y="5011"/>
                  </a:lnTo>
                  <a:lnTo>
                    <a:pt x="1037" y="4900"/>
                  </a:lnTo>
                  <a:lnTo>
                    <a:pt x="1061" y="4763"/>
                  </a:lnTo>
                  <a:lnTo>
                    <a:pt x="1012" y="4638"/>
                  </a:lnTo>
                  <a:lnTo>
                    <a:pt x="913" y="4564"/>
                  </a:lnTo>
                  <a:lnTo>
                    <a:pt x="776" y="4552"/>
                  </a:lnTo>
                  <a:lnTo>
                    <a:pt x="665" y="4576"/>
                  </a:lnTo>
                  <a:lnTo>
                    <a:pt x="629" y="4676"/>
                  </a:lnTo>
                  <a:lnTo>
                    <a:pt x="629" y="4775"/>
                  </a:lnTo>
                  <a:lnTo>
                    <a:pt x="665" y="4825"/>
                  </a:lnTo>
                  <a:lnTo>
                    <a:pt x="752" y="4874"/>
                  </a:lnTo>
                  <a:lnTo>
                    <a:pt x="752" y="4874"/>
                  </a:lnTo>
                  <a:lnTo>
                    <a:pt x="740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02B2FD18-6BBA-4F46-8A72-C20401B2E21F}"/>
              </a:ext>
            </a:extLst>
          </p:cNvPr>
          <p:cNvGrpSpPr/>
          <p:nvPr/>
        </p:nvGrpSpPr>
        <p:grpSpPr>
          <a:xfrm>
            <a:off x="6993002" y="44883"/>
            <a:ext cx="2114509" cy="2480072"/>
            <a:chOff x="6089610" y="114300"/>
            <a:chExt cx="2819345" cy="3306763"/>
          </a:xfrm>
        </p:grpSpPr>
        <p:sp>
          <p:nvSpPr>
            <p:cNvPr id="90" name="Freeform 210">
              <a:extLst>
                <a:ext uri="{FF2B5EF4-FFF2-40B4-BE49-F238E27FC236}">
                  <a16:creationId xmlns:a16="http://schemas.microsoft.com/office/drawing/2014/main" id="{064B41DE-EC21-4C1B-9A13-46E3174D4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095" y="146171"/>
              <a:ext cx="295428" cy="302493"/>
            </a:xfrm>
            <a:custGeom>
              <a:avLst/>
              <a:gdLst>
                <a:gd name="T0" fmla="*/ 0 w 537"/>
                <a:gd name="T1" fmla="*/ 558 h 569"/>
                <a:gd name="T2" fmla="*/ 108 w 537"/>
                <a:gd name="T3" fmla="*/ 433 h 569"/>
                <a:gd name="T4" fmla="*/ 183 w 537"/>
                <a:gd name="T5" fmla="*/ 334 h 569"/>
                <a:gd name="T6" fmla="*/ 256 w 537"/>
                <a:gd name="T7" fmla="*/ 198 h 569"/>
                <a:gd name="T8" fmla="*/ 305 w 537"/>
                <a:gd name="T9" fmla="*/ 111 h 569"/>
                <a:gd name="T10" fmla="*/ 329 w 537"/>
                <a:gd name="T11" fmla="*/ 23 h 569"/>
                <a:gd name="T12" fmla="*/ 342 w 537"/>
                <a:gd name="T13" fmla="*/ 0 h 569"/>
                <a:gd name="T14" fmla="*/ 537 w 537"/>
                <a:gd name="T15" fmla="*/ 0 h 569"/>
                <a:gd name="T16" fmla="*/ 537 w 537"/>
                <a:gd name="T17" fmla="*/ 73 h 569"/>
                <a:gd name="T18" fmla="*/ 537 w 537"/>
                <a:gd name="T19" fmla="*/ 135 h 569"/>
                <a:gd name="T20" fmla="*/ 537 w 537"/>
                <a:gd name="T21" fmla="*/ 198 h 569"/>
                <a:gd name="T22" fmla="*/ 500 w 537"/>
                <a:gd name="T23" fmla="*/ 247 h 569"/>
                <a:gd name="T24" fmla="*/ 427 w 537"/>
                <a:gd name="T25" fmla="*/ 284 h 569"/>
                <a:gd name="T26" fmla="*/ 305 w 537"/>
                <a:gd name="T27" fmla="*/ 347 h 569"/>
                <a:gd name="T28" fmla="*/ 207 w 537"/>
                <a:gd name="T29" fmla="*/ 409 h 569"/>
                <a:gd name="T30" fmla="*/ 121 w 537"/>
                <a:gd name="T31" fmla="*/ 496 h 569"/>
                <a:gd name="T32" fmla="*/ 11 w 537"/>
                <a:gd name="T33" fmla="*/ 569 h 569"/>
                <a:gd name="T34" fmla="*/ 11 w 537"/>
                <a:gd name="T35" fmla="*/ 569 h 569"/>
                <a:gd name="T36" fmla="*/ 0 w 537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569">
                  <a:moveTo>
                    <a:pt x="0" y="558"/>
                  </a:moveTo>
                  <a:lnTo>
                    <a:pt x="108" y="433"/>
                  </a:lnTo>
                  <a:lnTo>
                    <a:pt x="183" y="334"/>
                  </a:lnTo>
                  <a:lnTo>
                    <a:pt x="256" y="198"/>
                  </a:lnTo>
                  <a:lnTo>
                    <a:pt x="305" y="111"/>
                  </a:lnTo>
                  <a:lnTo>
                    <a:pt x="329" y="23"/>
                  </a:lnTo>
                  <a:lnTo>
                    <a:pt x="342" y="0"/>
                  </a:lnTo>
                  <a:lnTo>
                    <a:pt x="537" y="0"/>
                  </a:lnTo>
                  <a:lnTo>
                    <a:pt x="537" y="73"/>
                  </a:lnTo>
                  <a:lnTo>
                    <a:pt x="537" y="135"/>
                  </a:lnTo>
                  <a:lnTo>
                    <a:pt x="537" y="198"/>
                  </a:lnTo>
                  <a:lnTo>
                    <a:pt x="500" y="247"/>
                  </a:lnTo>
                  <a:lnTo>
                    <a:pt x="427" y="284"/>
                  </a:lnTo>
                  <a:lnTo>
                    <a:pt x="305" y="347"/>
                  </a:lnTo>
                  <a:lnTo>
                    <a:pt x="207" y="409"/>
                  </a:lnTo>
                  <a:lnTo>
                    <a:pt x="121" y="496"/>
                  </a:lnTo>
                  <a:lnTo>
                    <a:pt x="11" y="569"/>
                  </a:lnTo>
                  <a:lnTo>
                    <a:pt x="11" y="569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1" name="Freeform 211">
              <a:extLst>
                <a:ext uri="{FF2B5EF4-FFF2-40B4-BE49-F238E27FC236}">
                  <a16:creationId xmlns:a16="http://schemas.microsoft.com/office/drawing/2014/main" id="{99F23624-1143-44BE-99E1-B83FBFE64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3293" y="126999"/>
              <a:ext cx="154328" cy="296102"/>
            </a:xfrm>
            <a:custGeom>
              <a:avLst/>
              <a:gdLst>
                <a:gd name="T0" fmla="*/ 97 w 280"/>
                <a:gd name="T1" fmla="*/ 558 h 558"/>
                <a:gd name="T2" fmla="*/ 244 w 280"/>
                <a:gd name="T3" fmla="*/ 322 h 558"/>
                <a:gd name="T4" fmla="*/ 280 w 280"/>
                <a:gd name="T5" fmla="*/ 210 h 558"/>
                <a:gd name="T6" fmla="*/ 280 w 280"/>
                <a:gd name="T7" fmla="*/ 99 h 558"/>
                <a:gd name="T8" fmla="*/ 232 w 280"/>
                <a:gd name="T9" fmla="*/ 24 h 558"/>
                <a:gd name="T10" fmla="*/ 146 w 280"/>
                <a:gd name="T11" fmla="*/ 0 h 558"/>
                <a:gd name="T12" fmla="*/ 73 w 280"/>
                <a:gd name="T13" fmla="*/ 24 h 558"/>
                <a:gd name="T14" fmla="*/ 24 w 280"/>
                <a:gd name="T15" fmla="*/ 73 h 558"/>
                <a:gd name="T16" fmla="*/ 0 w 280"/>
                <a:gd name="T17" fmla="*/ 137 h 558"/>
                <a:gd name="T18" fmla="*/ 85 w 280"/>
                <a:gd name="T19" fmla="*/ 123 h 558"/>
                <a:gd name="T20" fmla="*/ 158 w 280"/>
                <a:gd name="T21" fmla="*/ 173 h 558"/>
                <a:gd name="T22" fmla="*/ 183 w 280"/>
                <a:gd name="T23" fmla="*/ 236 h 558"/>
                <a:gd name="T24" fmla="*/ 146 w 280"/>
                <a:gd name="T25" fmla="*/ 383 h 558"/>
                <a:gd name="T26" fmla="*/ 170 w 280"/>
                <a:gd name="T27" fmla="*/ 372 h 558"/>
                <a:gd name="T28" fmla="*/ 97 w 280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558">
                  <a:moveTo>
                    <a:pt x="97" y="558"/>
                  </a:moveTo>
                  <a:lnTo>
                    <a:pt x="244" y="322"/>
                  </a:lnTo>
                  <a:lnTo>
                    <a:pt x="280" y="210"/>
                  </a:lnTo>
                  <a:lnTo>
                    <a:pt x="280" y="99"/>
                  </a:lnTo>
                  <a:lnTo>
                    <a:pt x="232" y="24"/>
                  </a:lnTo>
                  <a:lnTo>
                    <a:pt x="146" y="0"/>
                  </a:lnTo>
                  <a:lnTo>
                    <a:pt x="73" y="24"/>
                  </a:lnTo>
                  <a:lnTo>
                    <a:pt x="24" y="73"/>
                  </a:lnTo>
                  <a:lnTo>
                    <a:pt x="0" y="137"/>
                  </a:lnTo>
                  <a:lnTo>
                    <a:pt x="85" y="123"/>
                  </a:lnTo>
                  <a:lnTo>
                    <a:pt x="158" y="173"/>
                  </a:lnTo>
                  <a:lnTo>
                    <a:pt x="183" y="236"/>
                  </a:lnTo>
                  <a:lnTo>
                    <a:pt x="146" y="383"/>
                  </a:lnTo>
                  <a:lnTo>
                    <a:pt x="170" y="372"/>
                  </a:lnTo>
                  <a:lnTo>
                    <a:pt x="97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2" name="Freeform 212">
              <a:extLst>
                <a:ext uri="{FF2B5EF4-FFF2-40B4-BE49-F238E27FC236}">
                  <a16:creationId xmlns:a16="http://schemas.microsoft.com/office/drawing/2014/main" id="{F478AD69-68C5-4AA6-ADF7-A7FA9C280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305" y="139780"/>
              <a:ext cx="169761" cy="283321"/>
            </a:xfrm>
            <a:custGeom>
              <a:avLst/>
              <a:gdLst>
                <a:gd name="T0" fmla="*/ 282 w 306"/>
                <a:gd name="T1" fmla="*/ 533 h 533"/>
                <a:gd name="T2" fmla="*/ 306 w 306"/>
                <a:gd name="T3" fmla="*/ 260 h 533"/>
                <a:gd name="T4" fmla="*/ 269 w 306"/>
                <a:gd name="T5" fmla="*/ 124 h 533"/>
                <a:gd name="T6" fmla="*/ 184 w 306"/>
                <a:gd name="T7" fmla="*/ 36 h 533"/>
                <a:gd name="T8" fmla="*/ 110 w 306"/>
                <a:gd name="T9" fmla="*/ 0 h 533"/>
                <a:gd name="T10" fmla="*/ 12 w 306"/>
                <a:gd name="T11" fmla="*/ 24 h 533"/>
                <a:gd name="T12" fmla="*/ 0 w 306"/>
                <a:gd name="T13" fmla="*/ 61 h 533"/>
                <a:gd name="T14" fmla="*/ 0 w 306"/>
                <a:gd name="T15" fmla="*/ 173 h 533"/>
                <a:gd name="T16" fmla="*/ 122 w 306"/>
                <a:gd name="T17" fmla="*/ 161 h 533"/>
                <a:gd name="T18" fmla="*/ 172 w 306"/>
                <a:gd name="T19" fmla="*/ 185 h 533"/>
                <a:gd name="T20" fmla="*/ 245 w 306"/>
                <a:gd name="T21" fmla="*/ 223 h 533"/>
                <a:gd name="T22" fmla="*/ 257 w 306"/>
                <a:gd name="T23" fmla="*/ 260 h 533"/>
                <a:gd name="T24" fmla="*/ 282 w 306"/>
                <a:gd name="T25" fmla="*/ 359 h 533"/>
                <a:gd name="T26" fmla="*/ 282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82" y="533"/>
                  </a:moveTo>
                  <a:lnTo>
                    <a:pt x="306" y="260"/>
                  </a:lnTo>
                  <a:lnTo>
                    <a:pt x="269" y="124"/>
                  </a:lnTo>
                  <a:lnTo>
                    <a:pt x="184" y="36"/>
                  </a:lnTo>
                  <a:lnTo>
                    <a:pt x="110" y="0"/>
                  </a:lnTo>
                  <a:lnTo>
                    <a:pt x="12" y="24"/>
                  </a:lnTo>
                  <a:lnTo>
                    <a:pt x="0" y="61"/>
                  </a:lnTo>
                  <a:lnTo>
                    <a:pt x="0" y="173"/>
                  </a:lnTo>
                  <a:lnTo>
                    <a:pt x="122" y="161"/>
                  </a:lnTo>
                  <a:lnTo>
                    <a:pt x="172" y="185"/>
                  </a:lnTo>
                  <a:lnTo>
                    <a:pt x="245" y="223"/>
                  </a:lnTo>
                  <a:lnTo>
                    <a:pt x="257" y="260"/>
                  </a:lnTo>
                  <a:lnTo>
                    <a:pt x="282" y="359"/>
                  </a:lnTo>
                  <a:lnTo>
                    <a:pt x="282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3" name="Freeform 213">
              <a:extLst>
                <a:ext uri="{FF2B5EF4-FFF2-40B4-BE49-F238E27FC236}">
                  <a16:creationId xmlns:a16="http://schemas.microsoft.com/office/drawing/2014/main" id="{008CAEEB-0803-4CBB-9D10-85FFDEFE0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422" y="457185"/>
              <a:ext cx="216059" cy="198112"/>
            </a:xfrm>
            <a:custGeom>
              <a:avLst/>
              <a:gdLst>
                <a:gd name="T0" fmla="*/ 390 w 390"/>
                <a:gd name="T1" fmla="*/ 235 h 372"/>
                <a:gd name="T2" fmla="*/ 390 w 390"/>
                <a:gd name="T3" fmla="*/ 24 h 372"/>
                <a:gd name="T4" fmla="*/ 342 w 390"/>
                <a:gd name="T5" fmla="*/ 0 h 372"/>
                <a:gd name="T6" fmla="*/ 171 w 390"/>
                <a:gd name="T7" fmla="*/ 0 h 372"/>
                <a:gd name="T8" fmla="*/ 134 w 390"/>
                <a:gd name="T9" fmla="*/ 111 h 372"/>
                <a:gd name="T10" fmla="*/ 97 w 390"/>
                <a:gd name="T11" fmla="*/ 197 h 372"/>
                <a:gd name="T12" fmla="*/ 23 w 390"/>
                <a:gd name="T13" fmla="*/ 322 h 372"/>
                <a:gd name="T14" fmla="*/ 0 w 390"/>
                <a:gd name="T15" fmla="*/ 360 h 372"/>
                <a:gd name="T16" fmla="*/ 0 w 390"/>
                <a:gd name="T17" fmla="*/ 372 h 372"/>
                <a:gd name="T18" fmla="*/ 121 w 390"/>
                <a:gd name="T19" fmla="*/ 310 h 372"/>
                <a:gd name="T20" fmla="*/ 171 w 390"/>
                <a:gd name="T21" fmla="*/ 260 h 372"/>
                <a:gd name="T22" fmla="*/ 342 w 390"/>
                <a:gd name="T23" fmla="*/ 247 h 372"/>
                <a:gd name="T24" fmla="*/ 342 w 390"/>
                <a:gd name="T25" fmla="*/ 247 h 372"/>
                <a:gd name="T26" fmla="*/ 390 w 390"/>
                <a:gd name="T27" fmla="*/ 23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372">
                  <a:moveTo>
                    <a:pt x="390" y="235"/>
                  </a:moveTo>
                  <a:lnTo>
                    <a:pt x="390" y="24"/>
                  </a:lnTo>
                  <a:lnTo>
                    <a:pt x="342" y="0"/>
                  </a:lnTo>
                  <a:lnTo>
                    <a:pt x="171" y="0"/>
                  </a:lnTo>
                  <a:lnTo>
                    <a:pt x="134" y="111"/>
                  </a:lnTo>
                  <a:lnTo>
                    <a:pt x="97" y="197"/>
                  </a:lnTo>
                  <a:lnTo>
                    <a:pt x="23" y="322"/>
                  </a:lnTo>
                  <a:lnTo>
                    <a:pt x="0" y="360"/>
                  </a:lnTo>
                  <a:lnTo>
                    <a:pt x="0" y="372"/>
                  </a:lnTo>
                  <a:lnTo>
                    <a:pt x="121" y="310"/>
                  </a:lnTo>
                  <a:lnTo>
                    <a:pt x="171" y="260"/>
                  </a:lnTo>
                  <a:lnTo>
                    <a:pt x="342" y="247"/>
                  </a:lnTo>
                  <a:lnTo>
                    <a:pt x="342" y="247"/>
                  </a:lnTo>
                  <a:lnTo>
                    <a:pt x="390" y="23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4" name="Freeform 214">
              <a:extLst>
                <a:ext uri="{FF2B5EF4-FFF2-40B4-BE49-F238E27FC236}">
                  <a16:creationId xmlns:a16="http://schemas.microsoft.com/office/drawing/2014/main" id="{AA415F63-8D83-4BF6-9ED0-7C8B28BEB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389018"/>
              <a:ext cx="291018" cy="125684"/>
            </a:xfrm>
            <a:custGeom>
              <a:avLst/>
              <a:gdLst>
                <a:gd name="T0" fmla="*/ 367 w 526"/>
                <a:gd name="T1" fmla="*/ 237 h 237"/>
                <a:gd name="T2" fmla="*/ 453 w 526"/>
                <a:gd name="T3" fmla="*/ 213 h 237"/>
                <a:gd name="T4" fmla="*/ 477 w 526"/>
                <a:gd name="T5" fmla="*/ 187 h 237"/>
                <a:gd name="T6" fmla="*/ 526 w 526"/>
                <a:gd name="T7" fmla="*/ 163 h 237"/>
                <a:gd name="T8" fmla="*/ 501 w 526"/>
                <a:gd name="T9" fmla="*/ 100 h 237"/>
                <a:gd name="T10" fmla="*/ 477 w 526"/>
                <a:gd name="T11" fmla="*/ 38 h 237"/>
                <a:gd name="T12" fmla="*/ 404 w 526"/>
                <a:gd name="T13" fmla="*/ 0 h 237"/>
                <a:gd name="T14" fmla="*/ 330 w 526"/>
                <a:gd name="T15" fmla="*/ 0 h 237"/>
                <a:gd name="T16" fmla="*/ 183 w 526"/>
                <a:gd name="T17" fmla="*/ 64 h 237"/>
                <a:gd name="T18" fmla="*/ 0 w 526"/>
                <a:gd name="T19" fmla="*/ 199 h 237"/>
                <a:gd name="T20" fmla="*/ 171 w 526"/>
                <a:gd name="T21" fmla="*/ 113 h 237"/>
                <a:gd name="T22" fmla="*/ 294 w 526"/>
                <a:gd name="T23" fmla="*/ 88 h 237"/>
                <a:gd name="T24" fmla="*/ 379 w 526"/>
                <a:gd name="T25" fmla="*/ 125 h 237"/>
                <a:gd name="T26" fmla="*/ 379 w 526"/>
                <a:gd name="T27" fmla="*/ 175 h 237"/>
                <a:gd name="T28" fmla="*/ 367 w 526"/>
                <a:gd name="T29" fmla="*/ 175 h 237"/>
                <a:gd name="T30" fmla="*/ 367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367" y="237"/>
                  </a:moveTo>
                  <a:lnTo>
                    <a:pt x="453" y="213"/>
                  </a:lnTo>
                  <a:lnTo>
                    <a:pt x="477" y="187"/>
                  </a:lnTo>
                  <a:lnTo>
                    <a:pt x="526" y="163"/>
                  </a:lnTo>
                  <a:lnTo>
                    <a:pt x="501" y="100"/>
                  </a:lnTo>
                  <a:lnTo>
                    <a:pt x="477" y="38"/>
                  </a:lnTo>
                  <a:lnTo>
                    <a:pt x="404" y="0"/>
                  </a:lnTo>
                  <a:lnTo>
                    <a:pt x="330" y="0"/>
                  </a:lnTo>
                  <a:lnTo>
                    <a:pt x="183" y="64"/>
                  </a:lnTo>
                  <a:lnTo>
                    <a:pt x="0" y="199"/>
                  </a:lnTo>
                  <a:lnTo>
                    <a:pt x="171" y="113"/>
                  </a:lnTo>
                  <a:lnTo>
                    <a:pt x="294" y="88"/>
                  </a:lnTo>
                  <a:lnTo>
                    <a:pt x="379" y="125"/>
                  </a:lnTo>
                  <a:lnTo>
                    <a:pt x="379" y="175"/>
                  </a:lnTo>
                  <a:lnTo>
                    <a:pt x="367" y="175"/>
                  </a:lnTo>
                  <a:lnTo>
                    <a:pt x="367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5" name="Freeform 215">
              <a:extLst>
                <a:ext uri="{FF2B5EF4-FFF2-40B4-BE49-F238E27FC236}">
                  <a16:creationId xmlns:a16="http://schemas.microsoft.com/office/drawing/2014/main" id="{11696CC0-971B-4C3E-AF75-388CC53A8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542394"/>
              <a:ext cx="277790" cy="170419"/>
            </a:xfrm>
            <a:custGeom>
              <a:avLst/>
              <a:gdLst>
                <a:gd name="T0" fmla="*/ 0 w 502"/>
                <a:gd name="T1" fmla="*/ 26 h 323"/>
                <a:gd name="T2" fmla="*/ 86 w 502"/>
                <a:gd name="T3" fmla="*/ 12 h 323"/>
                <a:gd name="T4" fmla="*/ 197 w 502"/>
                <a:gd name="T5" fmla="*/ 0 h 323"/>
                <a:gd name="T6" fmla="*/ 331 w 502"/>
                <a:gd name="T7" fmla="*/ 0 h 323"/>
                <a:gd name="T8" fmla="*/ 441 w 502"/>
                <a:gd name="T9" fmla="*/ 63 h 323"/>
                <a:gd name="T10" fmla="*/ 490 w 502"/>
                <a:gd name="T11" fmla="*/ 125 h 323"/>
                <a:gd name="T12" fmla="*/ 502 w 502"/>
                <a:gd name="T13" fmla="*/ 212 h 323"/>
                <a:gd name="T14" fmla="*/ 490 w 502"/>
                <a:gd name="T15" fmla="*/ 286 h 323"/>
                <a:gd name="T16" fmla="*/ 429 w 502"/>
                <a:gd name="T17" fmla="*/ 323 h 323"/>
                <a:gd name="T18" fmla="*/ 343 w 502"/>
                <a:gd name="T19" fmla="*/ 323 h 323"/>
                <a:gd name="T20" fmla="*/ 343 w 502"/>
                <a:gd name="T21" fmla="*/ 212 h 323"/>
                <a:gd name="T22" fmla="*/ 331 w 502"/>
                <a:gd name="T23" fmla="*/ 125 h 323"/>
                <a:gd name="T24" fmla="*/ 282 w 502"/>
                <a:gd name="T25" fmla="*/ 87 h 323"/>
                <a:gd name="T26" fmla="*/ 221 w 502"/>
                <a:gd name="T27" fmla="*/ 50 h 323"/>
                <a:gd name="T28" fmla="*/ 148 w 502"/>
                <a:gd name="T29" fmla="*/ 37 h 323"/>
                <a:gd name="T30" fmla="*/ 148 w 502"/>
                <a:gd name="T31" fmla="*/ 37 h 323"/>
                <a:gd name="T32" fmla="*/ 0 w 502"/>
                <a:gd name="T33" fmla="*/ 2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3">
                  <a:moveTo>
                    <a:pt x="0" y="26"/>
                  </a:moveTo>
                  <a:lnTo>
                    <a:pt x="86" y="12"/>
                  </a:lnTo>
                  <a:lnTo>
                    <a:pt x="197" y="0"/>
                  </a:lnTo>
                  <a:lnTo>
                    <a:pt x="331" y="0"/>
                  </a:lnTo>
                  <a:lnTo>
                    <a:pt x="441" y="63"/>
                  </a:lnTo>
                  <a:lnTo>
                    <a:pt x="490" y="125"/>
                  </a:lnTo>
                  <a:lnTo>
                    <a:pt x="502" y="212"/>
                  </a:lnTo>
                  <a:lnTo>
                    <a:pt x="490" y="286"/>
                  </a:lnTo>
                  <a:lnTo>
                    <a:pt x="429" y="323"/>
                  </a:lnTo>
                  <a:lnTo>
                    <a:pt x="343" y="323"/>
                  </a:lnTo>
                  <a:lnTo>
                    <a:pt x="343" y="212"/>
                  </a:lnTo>
                  <a:lnTo>
                    <a:pt x="331" y="125"/>
                  </a:lnTo>
                  <a:lnTo>
                    <a:pt x="282" y="87"/>
                  </a:lnTo>
                  <a:lnTo>
                    <a:pt x="221" y="50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6" name="Freeform 217">
              <a:extLst>
                <a:ext uri="{FF2B5EF4-FFF2-40B4-BE49-F238E27FC236}">
                  <a16:creationId xmlns:a16="http://schemas.microsoft.com/office/drawing/2014/main" id="{86D1FF0B-C065-49F0-A343-9AD136787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610" y="114300"/>
              <a:ext cx="2291800" cy="601004"/>
            </a:xfrm>
            <a:custGeom>
              <a:avLst/>
              <a:gdLst>
                <a:gd name="T0" fmla="*/ 0 w 4162"/>
                <a:gd name="T1" fmla="*/ 173 h 1128"/>
                <a:gd name="T2" fmla="*/ 3500 w 4162"/>
                <a:gd name="T3" fmla="*/ 199 h 1128"/>
                <a:gd name="T4" fmla="*/ 3707 w 4162"/>
                <a:gd name="T5" fmla="*/ 272 h 1128"/>
                <a:gd name="T6" fmla="*/ 3843 w 4162"/>
                <a:gd name="T7" fmla="*/ 384 h 1128"/>
                <a:gd name="T8" fmla="*/ 3892 w 4162"/>
                <a:gd name="T9" fmla="*/ 471 h 1128"/>
                <a:gd name="T10" fmla="*/ 3928 w 4162"/>
                <a:gd name="T11" fmla="*/ 558 h 1128"/>
                <a:gd name="T12" fmla="*/ 3940 w 4162"/>
                <a:gd name="T13" fmla="*/ 695 h 1128"/>
                <a:gd name="T14" fmla="*/ 3892 w 4162"/>
                <a:gd name="T15" fmla="*/ 794 h 1128"/>
                <a:gd name="T16" fmla="*/ 3843 w 4162"/>
                <a:gd name="T17" fmla="*/ 757 h 1128"/>
                <a:gd name="T18" fmla="*/ 3684 w 4162"/>
                <a:gd name="T19" fmla="*/ 707 h 1128"/>
                <a:gd name="T20" fmla="*/ 3562 w 4162"/>
                <a:gd name="T21" fmla="*/ 745 h 1128"/>
                <a:gd name="T22" fmla="*/ 3500 w 4162"/>
                <a:gd name="T23" fmla="*/ 856 h 1128"/>
                <a:gd name="T24" fmla="*/ 3536 w 4162"/>
                <a:gd name="T25" fmla="*/ 1005 h 1128"/>
                <a:gd name="T26" fmla="*/ 3586 w 4162"/>
                <a:gd name="T27" fmla="*/ 1067 h 1128"/>
                <a:gd name="T28" fmla="*/ 3660 w 4162"/>
                <a:gd name="T29" fmla="*/ 1104 h 1128"/>
                <a:gd name="T30" fmla="*/ 3745 w 4162"/>
                <a:gd name="T31" fmla="*/ 1128 h 1128"/>
                <a:gd name="T32" fmla="*/ 3867 w 4162"/>
                <a:gd name="T33" fmla="*/ 1104 h 1128"/>
                <a:gd name="T34" fmla="*/ 3953 w 4162"/>
                <a:gd name="T35" fmla="*/ 1055 h 1128"/>
                <a:gd name="T36" fmla="*/ 4063 w 4162"/>
                <a:gd name="T37" fmla="*/ 892 h 1128"/>
                <a:gd name="T38" fmla="*/ 4136 w 4162"/>
                <a:gd name="T39" fmla="*/ 831 h 1128"/>
                <a:gd name="T40" fmla="*/ 4162 w 4162"/>
                <a:gd name="T41" fmla="*/ 695 h 1128"/>
                <a:gd name="T42" fmla="*/ 4162 w 4162"/>
                <a:gd name="T43" fmla="*/ 533 h 1128"/>
                <a:gd name="T44" fmla="*/ 4038 w 4162"/>
                <a:gd name="T45" fmla="*/ 334 h 1128"/>
                <a:gd name="T46" fmla="*/ 3892 w 4162"/>
                <a:gd name="T47" fmla="*/ 185 h 1128"/>
                <a:gd name="T48" fmla="*/ 3770 w 4162"/>
                <a:gd name="T49" fmla="*/ 111 h 1128"/>
                <a:gd name="T50" fmla="*/ 3647 w 4162"/>
                <a:gd name="T51" fmla="*/ 62 h 1128"/>
                <a:gd name="T52" fmla="*/ 3536 w 4162"/>
                <a:gd name="T53" fmla="*/ 36 h 1128"/>
                <a:gd name="T54" fmla="*/ 0 w 4162"/>
                <a:gd name="T55" fmla="*/ 36 h 1128"/>
                <a:gd name="T56" fmla="*/ 0 w 4162"/>
                <a:gd name="T57" fmla="*/ 0 h 1128"/>
                <a:gd name="T58" fmla="*/ 0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0" y="173"/>
                  </a:moveTo>
                  <a:lnTo>
                    <a:pt x="3500" y="199"/>
                  </a:lnTo>
                  <a:lnTo>
                    <a:pt x="3707" y="272"/>
                  </a:lnTo>
                  <a:lnTo>
                    <a:pt x="3843" y="384"/>
                  </a:lnTo>
                  <a:lnTo>
                    <a:pt x="3892" y="471"/>
                  </a:lnTo>
                  <a:lnTo>
                    <a:pt x="3928" y="558"/>
                  </a:lnTo>
                  <a:lnTo>
                    <a:pt x="3940" y="695"/>
                  </a:lnTo>
                  <a:lnTo>
                    <a:pt x="3892" y="794"/>
                  </a:lnTo>
                  <a:lnTo>
                    <a:pt x="3843" y="757"/>
                  </a:lnTo>
                  <a:lnTo>
                    <a:pt x="3684" y="707"/>
                  </a:lnTo>
                  <a:lnTo>
                    <a:pt x="3562" y="745"/>
                  </a:lnTo>
                  <a:lnTo>
                    <a:pt x="3500" y="856"/>
                  </a:lnTo>
                  <a:lnTo>
                    <a:pt x="3536" y="1005"/>
                  </a:lnTo>
                  <a:lnTo>
                    <a:pt x="3586" y="1067"/>
                  </a:lnTo>
                  <a:lnTo>
                    <a:pt x="3660" y="1104"/>
                  </a:lnTo>
                  <a:lnTo>
                    <a:pt x="3745" y="1128"/>
                  </a:lnTo>
                  <a:lnTo>
                    <a:pt x="3867" y="1104"/>
                  </a:lnTo>
                  <a:lnTo>
                    <a:pt x="3953" y="1055"/>
                  </a:lnTo>
                  <a:lnTo>
                    <a:pt x="4063" y="892"/>
                  </a:lnTo>
                  <a:lnTo>
                    <a:pt x="4136" y="831"/>
                  </a:lnTo>
                  <a:lnTo>
                    <a:pt x="4162" y="695"/>
                  </a:lnTo>
                  <a:lnTo>
                    <a:pt x="4162" y="533"/>
                  </a:lnTo>
                  <a:lnTo>
                    <a:pt x="4038" y="334"/>
                  </a:lnTo>
                  <a:lnTo>
                    <a:pt x="3892" y="185"/>
                  </a:lnTo>
                  <a:lnTo>
                    <a:pt x="3770" y="111"/>
                  </a:lnTo>
                  <a:lnTo>
                    <a:pt x="3647" y="62"/>
                  </a:lnTo>
                  <a:lnTo>
                    <a:pt x="3536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3" name="Freeform 221">
              <a:extLst>
                <a:ext uri="{FF2B5EF4-FFF2-40B4-BE49-F238E27FC236}">
                  <a16:creationId xmlns:a16="http://schemas.microsoft.com/office/drawing/2014/main" id="{98B03277-79D3-44F6-9DAC-C1B9C9685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6938" y="674688"/>
              <a:ext cx="578559" cy="2746375"/>
            </a:xfrm>
            <a:custGeom>
              <a:avLst/>
              <a:gdLst>
                <a:gd name="T0" fmla="*/ 318 w 1053"/>
                <a:gd name="T1" fmla="*/ 286 h 5160"/>
                <a:gd name="T2" fmla="*/ 318 w 1053"/>
                <a:gd name="T3" fmla="*/ 224 h 5160"/>
                <a:gd name="T4" fmla="*/ 405 w 1053"/>
                <a:gd name="T5" fmla="*/ 174 h 5160"/>
                <a:gd name="T6" fmla="*/ 452 w 1053"/>
                <a:gd name="T7" fmla="*/ 149 h 5160"/>
                <a:gd name="T8" fmla="*/ 563 w 1053"/>
                <a:gd name="T9" fmla="*/ 161 h 5160"/>
                <a:gd name="T10" fmla="*/ 649 w 1053"/>
                <a:gd name="T11" fmla="*/ 224 h 5160"/>
                <a:gd name="T12" fmla="*/ 734 w 1053"/>
                <a:gd name="T13" fmla="*/ 310 h 5160"/>
                <a:gd name="T14" fmla="*/ 808 w 1053"/>
                <a:gd name="T15" fmla="*/ 409 h 5160"/>
                <a:gd name="T16" fmla="*/ 869 w 1053"/>
                <a:gd name="T17" fmla="*/ 509 h 5160"/>
                <a:gd name="T18" fmla="*/ 869 w 1053"/>
                <a:gd name="T19" fmla="*/ 620 h 5160"/>
                <a:gd name="T20" fmla="*/ 881 w 1053"/>
                <a:gd name="T21" fmla="*/ 5160 h 5160"/>
                <a:gd name="T22" fmla="*/ 1053 w 1053"/>
                <a:gd name="T23" fmla="*/ 5160 h 5160"/>
                <a:gd name="T24" fmla="*/ 1040 w 1053"/>
                <a:gd name="T25" fmla="*/ 707 h 5160"/>
                <a:gd name="T26" fmla="*/ 1003 w 1053"/>
                <a:gd name="T27" fmla="*/ 423 h 5160"/>
                <a:gd name="T28" fmla="*/ 881 w 1053"/>
                <a:gd name="T29" fmla="*/ 236 h 5160"/>
                <a:gd name="T30" fmla="*/ 783 w 1053"/>
                <a:gd name="T31" fmla="*/ 112 h 5160"/>
                <a:gd name="T32" fmla="*/ 661 w 1053"/>
                <a:gd name="T33" fmla="*/ 37 h 5160"/>
                <a:gd name="T34" fmla="*/ 478 w 1053"/>
                <a:gd name="T35" fmla="*/ 0 h 5160"/>
                <a:gd name="T36" fmla="*/ 257 w 1053"/>
                <a:gd name="T37" fmla="*/ 37 h 5160"/>
                <a:gd name="T38" fmla="*/ 86 w 1053"/>
                <a:gd name="T39" fmla="*/ 149 h 5160"/>
                <a:gd name="T40" fmla="*/ 25 w 1053"/>
                <a:gd name="T41" fmla="*/ 260 h 5160"/>
                <a:gd name="T42" fmla="*/ 0 w 1053"/>
                <a:gd name="T43" fmla="*/ 397 h 5160"/>
                <a:gd name="T44" fmla="*/ 49 w 1053"/>
                <a:gd name="T45" fmla="*/ 522 h 5160"/>
                <a:gd name="T46" fmla="*/ 147 w 1053"/>
                <a:gd name="T47" fmla="*/ 596 h 5160"/>
                <a:gd name="T48" fmla="*/ 281 w 1053"/>
                <a:gd name="T49" fmla="*/ 608 h 5160"/>
                <a:gd name="T50" fmla="*/ 392 w 1053"/>
                <a:gd name="T51" fmla="*/ 583 h 5160"/>
                <a:gd name="T52" fmla="*/ 428 w 1053"/>
                <a:gd name="T53" fmla="*/ 484 h 5160"/>
                <a:gd name="T54" fmla="*/ 428 w 1053"/>
                <a:gd name="T55" fmla="*/ 385 h 5160"/>
                <a:gd name="T56" fmla="*/ 392 w 1053"/>
                <a:gd name="T57" fmla="*/ 335 h 5160"/>
                <a:gd name="T58" fmla="*/ 306 w 1053"/>
                <a:gd name="T59" fmla="*/ 286 h 5160"/>
                <a:gd name="T60" fmla="*/ 306 w 1053"/>
                <a:gd name="T61" fmla="*/ 286 h 5160"/>
                <a:gd name="T62" fmla="*/ 318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318" y="286"/>
                  </a:moveTo>
                  <a:lnTo>
                    <a:pt x="318" y="224"/>
                  </a:lnTo>
                  <a:lnTo>
                    <a:pt x="405" y="174"/>
                  </a:lnTo>
                  <a:lnTo>
                    <a:pt x="452" y="149"/>
                  </a:lnTo>
                  <a:lnTo>
                    <a:pt x="563" y="161"/>
                  </a:lnTo>
                  <a:lnTo>
                    <a:pt x="649" y="224"/>
                  </a:lnTo>
                  <a:lnTo>
                    <a:pt x="734" y="310"/>
                  </a:lnTo>
                  <a:lnTo>
                    <a:pt x="808" y="409"/>
                  </a:lnTo>
                  <a:lnTo>
                    <a:pt x="869" y="509"/>
                  </a:lnTo>
                  <a:lnTo>
                    <a:pt x="869" y="620"/>
                  </a:lnTo>
                  <a:lnTo>
                    <a:pt x="881" y="5160"/>
                  </a:lnTo>
                  <a:lnTo>
                    <a:pt x="1053" y="5160"/>
                  </a:lnTo>
                  <a:lnTo>
                    <a:pt x="1040" y="707"/>
                  </a:lnTo>
                  <a:lnTo>
                    <a:pt x="1003" y="423"/>
                  </a:lnTo>
                  <a:lnTo>
                    <a:pt x="881" y="236"/>
                  </a:lnTo>
                  <a:lnTo>
                    <a:pt x="783" y="112"/>
                  </a:lnTo>
                  <a:lnTo>
                    <a:pt x="661" y="37"/>
                  </a:lnTo>
                  <a:lnTo>
                    <a:pt x="478" y="0"/>
                  </a:lnTo>
                  <a:lnTo>
                    <a:pt x="257" y="37"/>
                  </a:lnTo>
                  <a:lnTo>
                    <a:pt x="86" y="149"/>
                  </a:lnTo>
                  <a:lnTo>
                    <a:pt x="25" y="260"/>
                  </a:lnTo>
                  <a:lnTo>
                    <a:pt x="0" y="397"/>
                  </a:lnTo>
                  <a:lnTo>
                    <a:pt x="49" y="522"/>
                  </a:lnTo>
                  <a:lnTo>
                    <a:pt x="147" y="596"/>
                  </a:lnTo>
                  <a:lnTo>
                    <a:pt x="281" y="608"/>
                  </a:lnTo>
                  <a:lnTo>
                    <a:pt x="392" y="583"/>
                  </a:lnTo>
                  <a:lnTo>
                    <a:pt x="428" y="484"/>
                  </a:lnTo>
                  <a:lnTo>
                    <a:pt x="428" y="385"/>
                  </a:lnTo>
                  <a:lnTo>
                    <a:pt x="392" y="335"/>
                  </a:lnTo>
                  <a:lnTo>
                    <a:pt x="306" y="286"/>
                  </a:lnTo>
                  <a:lnTo>
                    <a:pt x="306" y="286"/>
                  </a:lnTo>
                  <a:lnTo>
                    <a:pt x="318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63" name="Gruppe 162">
            <a:extLst>
              <a:ext uri="{FF2B5EF4-FFF2-40B4-BE49-F238E27FC236}">
                <a16:creationId xmlns:a16="http://schemas.microsoft.com/office/drawing/2014/main" id="{CF217E48-D5E3-4435-8CC2-907387B07EEF}"/>
              </a:ext>
            </a:extLst>
          </p:cNvPr>
          <p:cNvGrpSpPr/>
          <p:nvPr/>
        </p:nvGrpSpPr>
        <p:grpSpPr>
          <a:xfrm>
            <a:off x="27001" y="44881"/>
            <a:ext cx="2112848" cy="2487216"/>
            <a:chOff x="36000" y="108000"/>
            <a:chExt cx="2817131" cy="3316288"/>
          </a:xfrm>
        </p:grpSpPr>
        <p:sp>
          <p:nvSpPr>
            <p:cNvPr id="74" name="Freeform 233">
              <a:extLst>
                <a:ext uri="{FF2B5EF4-FFF2-40B4-BE49-F238E27FC236}">
                  <a16:creationId xmlns:a16="http://schemas.microsoft.com/office/drawing/2014/main" id="{47E77734-0258-47E3-9C0D-90CFB9EF4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16" y="108000"/>
              <a:ext cx="2291315" cy="601354"/>
            </a:xfrm>
            <a:custGeom>
              <a:avLst/>
              <a:gdLst>
                <a:gd name="T0" fmla="*/ 4162 w 4162"/>
                <a:gd name="T1" fmla="*/ 173 h 1128"/>
                <a:gd name="T2" fmla="*/ 662 w 4162"/>
                <a:gd name="T3" fmla="*/ 199 h 1128"/>
                <a:gd name="T4" fmla="*/ 453 w 4162"/>
                <a:gd name="T5" fmla="*/ 272 h 1128"/>
                <a:gd name="T6" fmla="*/ 319 w 4162"/>
                <a:gd name="T7" fmla="*/ 385 h 1128"/>
                <a:gd name="T8" fmla="*/ 270 w 4162"/>
                <a:gd name="T9" fmla="*/ 471 h 1128"/>
                <a:gd name="T10" fmla="*/ 233 w 4162"/>
                <a:gd name="T11" fmla="*/ 558 h 1128"/>
                <a:gd name="T12" fmla="*/ 221 w 4162"/>
                <a:gd name="T13" fmla="*/ 695 h 1128"/>
                <a:gd name="T14" fmla="*/ 270 w 4162"/>
                <a:gd name="T15" fmla="*/ 794 h 1128"/>
                <a:gd name="T16" fmla="*/ 319 w 4162"/>
                <a:gd name="T17" fmla="*/ 757 h 1128"/>
                <a:gd name="T18" fmla="*/ 478 w 4162"/>
                <a:gd name="T19" fmla="*/ 707 h 1128"/>
                <a:gd name="T20" fmla="*/ 600 w 4162"/>
                <a:gd name="T21" fmla="*/ 745 h 1128"/>
                <a:gd name="T22" fmla="*/ 662 w 4162"/>
                <a:gd name="T23" fmla="*/ 856 h 1128"/>
                <a:gd name="T24" fmla="*/ 624 w 4162"/>
                <a:gd name="T25" fmla="*/ 1005 h 1128"/>
                <a:gd name="T26" fmla="*/ 575 w 4162"/>
                <a:gd name="T27" fmla="*/ 1067 h 1128"/>
                <a:gd name="T28" fmla="*/ 502 w 4162"/>
                <a:gd name="T29" fmla="*/ 1104 h 1128"/>
                <a:gd name="T30" fmla="*/ 417 w 4162"/>
                <a:gd name="T31" fmla="*/ 1128 h 1128"/>
                <a:gd name="T32" fmla="*/ 295 w 4162"/>
                <a:gd name="T33" fmla="*/ 1104 h 1128"/>
                <a:gd name="T34" fmla="*/ 208 w 4162"/>
                <a:gd name="T35" fmla="*/ 1055 h 1128"/>
                <a:gd name="T36" fmla="*/ 98 w 4162"/>
                <a:gd name="T37" fmla="*/ 893 h 1128"/>
                <a:gd name="T38" fmla="*/ 25 w 4162"/>
                <a:gd name="T39" fmla="*/ 831 h 1128"/>
                <a:gd name="T40" fmla="*/ 0 w 4162"/>
                <a:gd name="T41" fmla="*/ 695 h 1128"/>
                <a:gd name="T42" fmla="*/ 0 w 4162"/>
                <a:gd name="T43" fmla="*/ 534 h 1128"/>
                <a:gd name="T44" fmla="*/ 122 w 4162"/>
                <a:gd name="T45" fmla="*/ 335 h 1128"/>
                <a:gd name="T46" fmla="*/ 270 w 4162"/>
                <a:gd name="T47" fmla="*/ 186 h 1128"/>
                <a:gd name="T48" fmla="*/ 392 w 4162"/>
                <a:gd name="T49" fmla="*/ 111 h 1128"/>
                <a:gd name="T50" fmla="*/ 514 w 4162"/>
                <a:gd name="T51" fmla="*/ 62 h 1128"/>
                <a:gd name="T52" fmla="*/ 624 w 4162"/>
                <a:gd name="T53" fmla="*/ 37 h 1128"/>
                <a:gd name="T54" fmla="*/ 4162 w 4162"/>
                <a:gd name="T55" fmla="*/ 37 h 1128"/>
                <a:gd name="T56" fmla="*/ 4162 w 4162"/>
                <a:gd name="T57" fmla="*/ 0 h 1128"/>
                <a:gd name="T58" fmla="*/ 4162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4162" y="173"/>
                  </a:moveTo>
                  <a:lnTo>
                    <a:pt x="662" y="199"/>
                  </a:lnTo>
                  <a:lnTo>
                    <a:pt x="453" y="272"/>
                  </a:lnTo>
                  <a:lnTo>
                    <a:pt x="319" y="385"/>
                  </a:lnTo>
                  <a:lnTo>
                    <a:pt x="270" y="471"/>
                  </a:lnTo>
                  <a:lnTo>
                    <a:pt x="233" y="558"/>
                  </a:lnTo>
                  <a:lnTo>
                    <a:pt x="221" y="695"/>
                  </a:lnTo>
                  <a:lnTo>
                    <a:pt x="270" y="794"/>
                  </a:lnTo>
                  <a:lnTo>
                    <a:pt x="319" y="757"/>
                  </a:lnTo>
                  <a:lnTo>
                    <a:pt x="478" y="707"/>
                  </a:lnTo>
                  <a:lnTo>
                    <a:pt x="600" y="745"/>
                  </a:lnTo>
                  <a:lnTo>
                    <a:pt x="662" y="856"/>
                  </a:lnTo>
                  <a:lnTo>
                    <a:pt x="624" y="1005"/>
                  </a:lnTo>
                  <a:lnTo>
                    <a:pt x="575" y="1067"/>
                  </a:lnTo>
                  <a:lnTo>
                    <a:pt x="502" y="1104"/>
                  </a:lnTo>
                  <a:lnTo>
                    <a:pt x="417" y="1128"/>
                  </a:lnTo>
                  <a:lnTo>
                    <a:pt x="295" y="1104"/>
                  </a:lnTo>
                  <a:lnTo>
                    <a:pt x="208" y="1055"/>
                  </a:lnTo>
                  <a:lnTo>
                    <a:pt x="98" y="893"/>
                  </a:lnTo>
                  <a:lnTo>
                    <a:pt x="25" y="831"/>
                  </a:lnTo>
                  <a:lnTo>
                    <a:pt x="0" y="695"/>
                  </a:lnTo>
                  <a:lnTo>
                    <a:pt x="0" y="534"/>
                  </a:lnTo>
                  <a:lnTo>
                    <a:pt x="122" y="335"/>
                  </a:lnTo>
                  <a:lnTo>
                    <a:pt x="270" y="186"/>
                  </a:lnTo>
                  <a:lnTo>
                    <a:pt x="392" y="111"/>
                  </a:lnTo>
                  <a:lnTo>
                    <a:pt x="514" y="62"/>
                  </a:lnTo>
                  <a:lnTo>
                    <a:pt x="624" y="37"/>
                  </a:lnTo>
                  <a:lnTo>
                    <a:pt x="4162" y="37"/>
                  </a:lnTo>
                  <a:lnTo>
                    <a:pt x="4162" y="0"/>
                  </a:lnTo>
                  <a:lnTo>
                    <a:pt x="4162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1" name="Freeform 237">
              <a:extLst>
                <a:ext uri="{FF2B5EF4-FFF2-40B4-BE49-F238E27FC236}">
                  <a16:creationId xmlns:a16="http://schemas.microsoft.com/office/drawing/2014/main" id="{2B43DCAB-395E-4486-8224-832B3A074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6" y="677913"/>
              <a:ext cx="579722" cy="2746375"/>
            </a:xfrm>
            <a:custGeom>
              <a:avLst/>
              <a:gdLst>
                <a:gd name="T0" fmla="*/ 735 w 1053"/>
                <a:gd name="T1" fmla="*/ 286 h 5160"/>
                <a:gd name="T2" fmla="*/ 735 w 1053"/>
                <a:gd name="T3" fmla="*/ 223 h 5160"/>
                <a:gd name="T4" fmla="*/ 648 w 1053"/>
                <a:gd name="T5" fmla="*/ 173 h 5160"/>
                <a:gd name="T6" fmla="*/ 601 w 1053"/>
                <a:gd name="T7" fmla="*/ 149 h 5160"/>
                <a:gd name="T8" fmla="*/ 490 w 1053"/>
                <a:gd name="T9" fmla="*/ 161 h 5160"/>
                <a:gd name="T10" fmla="*/ 404 w 1053"/>
                <a:gd name="T11" fmla="*/ 223 h 5160"/>
                <a:gd name="T12" fmla="*/ 319 w 1053"/>
                <a:gd name="T13" fmla="*/ 310 h 5160"/>
                <a:gd name="T14" fmla="*/ 245 w 1053"/>
                <a:gd name="T15" fmla="*/ 409 h 5160"/>
                <a:gd name="T16" fmla="*/ 184 w 1053"/>
                <a:gd name="T17" fmla="*/ 509 h 5160"/>
                <a:gd name="T18" fmla="*/ 184 w 1053"/>
                <a:gd name="T19" fmla="*/ 620 h 5160"/>
                <a:gd name="T20" fmla="*/ 172 w 1053"/>
                <a:gd name="T21" fmla="*/ 5160 h 5160"/>
                <a:gd name="T22" fmla="*/ 0 w 1053"/>
                <a:gd name="T23" fmla="*/ 5160 h 5160"/>
                <a:gd name="T24" fmla="*/ 12 w 1053"/>
                <a:gd name="T25" fmla="*/ 707 h 5160"/>
                <a:gd name="T26" fmla="*/ 50 w 1053"/>
                <a:gd name="T27" fmla="*/ 422 h 5160"/>
                <a:gd name="T28" fmla="*/ 172 w 1053"/>
                <a:gd name="T29" fmla="*/ 236 h 5160"/>
                <a:gd name="T30" fmla="*/ 270 w 1053"/>
                <a:gd name="T31" fmla="*/ 112 h 5160"/>
                <a:gd name="T32" fmla="*/ 392 w 1053"/>
                <a:gd name="T33" fmla="*/ 37 h 5160"/>
                <a:gd name="T34" fmla="*/ 575 w 1053"/>
                <a:gd name="T35" fmla="*/ 0 h 5160"/>
                <a:gd name="T36" fmla="*/ 796 w 1053"/>
                <a:gd name="T37" fmla="*/ 37 h 5160"/>
                <a:gd name="T38" fmla="*/ 967 w 1053"/>
                <a:gd name="T39" fmla="*/ 149 h 5160"/>
                <a:gd name="T40" fmla="*/ 1029 w 1053"/>
                <a:gd name="T41" fmla="*/ 260 h 5160"/>
                <a:gd name="T42" fmla="*/ 1053 w 1053"/>
                <a:gd name="T43" fmla="*/ 397 h 5160"/>
                <a:gd name="T44" fmla="*/ 1004 w 1053"/>
                <a:gd name="T45" fmla="*/ 521 h 5160"/>
                <a:gd name="T46" fmla="*/ 906 w 1053"/>
                <a:gd name="T47" fmla="*/ 596 h 5160"/>
                <a:gd name="T48" fmla="*/ 772 w 1053"/>
                <a:gd name="T49" fmla="*/ 608 h 5160"/>
                <a:gd name="T50" fmla="*/ 661 w 1053"/>
                <a:gd name="T51" fmla="*/ 582 h 5160"/>
                <a:gd name="T52" fmla="*/ 625 w 1053"/>
                <a:gd name="T53" fmla="*/ 483 h 5160"/>
                <a:gd name="T54" fmla="*/ 625 w 1053"/>
                <a:gd name="T55" fmla="*/ 385 h 5160"/>
                <a:gd name="T56" fmla="*/ 661 w 1053"/>
                <a:gd name="T57" fmla="*/ 334 h 5160"/>
                <a:gd name="T58" fmla="*/ 747 w 1053"/>
                <a:gd name="T59" fmla="*/ 286 h 5160"/>
                <a:gd name="T60" fmla="*/ 747 w 1053"/>
                <a:gd name="T61" fmla="*/ 286 h 5160"/>
                <a:gd name="T62" fmla="*/ 735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735" y="286"/>
                  </a:moveTo>
                  <a:lnTo>
                    <a:pt x="735" y="223"/>
                  </a:lnTo>
                  <a:lnTo>
                    <a:pt x="648" y="173"/>
                  </a:lnTo>
                  <a:lnTo>
                    <a:pt x="601" y="149"/>
                  </a:lnTo>
                  <a:lnTo>
                    <a:pt x="490" y="161"/>
                  </a:lnTo>
                  <a:lnTo>
                    <a:pt x="404" y="223"/>
                  </a:lnTo>
                  <a:lnTo>
                    <a:pt x="319" y="310"/>
                  </a:lnTo>
                  <a:lnTo>
                    <a:pt x="245" y="409"/>
                  </a:lnTo>
                  <a:lnTo>
                    <a:pt x="184" y="509"/>
                  </a:lnTo>
                  <a:lnTo>
                    <a:pt x="184" y="620"/>
                  </a:lnTo>
                  <a:lnTo>
                    <a:pt x="172" y="5160"/>
                  </a:lnTo>
                  <a:lnTo>
                    <a:pt x="0" y="5160"/>
                  </a:lnTo>
                  <a:lnTo>
                    <a:pt x="12" y="707"/>
                  </a:lnTo>
                  <a:lnTo>
                    <a:pt x="50" y="422"/>
                  </a:lnTo>
                  <a:lnTo>
                    <a:pt x="172" y="236"/>
                  </a:lnTo>
                  <a:lnTo>
                    <a:pt x="270" y="112"/>
                  </a:lnTo>
                  <a:lnTo>
                    <a:pt x="392" y="37"/>
                  </a:lnTo>
                  <a:lnTo>
                    <a:pt x="575" y="0"/>
                  </a:lnTo>
                  <a:lnTo>
                    <a:pt x="796" y="37"/>
                  </a:lnTo>
                  <a:lnTo>
                    <a:pt x="967" y="149"/>
                  </a:lnTo>
                  <a:lnTo>
                    <a:pt x="1029" y="260"/>
                  </a:lnTo>
                  <a:lnTo>
                    <a:pt x="1053" y="397"/>
                  </a:lnTo>
                  <a:lnTo>
                    <a:pt x="1004" y="521"/>
                  </a:lnTo>
                  <a:lnTo>
                    <a:pt x="906" y="596"/>
                  </a:lnTo>
                  <a:lnTo>
                    <a:pt x="772" y="608"/>
                  </a:lnTo>
                  <a:lnTo>
                    <a:pt x="661" y="582"/>
                  </a:lnTo>
                  <a:lnTo>
                    <a:pt x="625" y="483"/>
                  </a:lnTo>
                  <a:lnTo>
                    <a:pt x="625" y="385"/>
                  </a:lnTo>
                  <a:lnTo>
                    <a:pt x="661" y="334"/>
                  </a:lnTo>
                  <a:lnTo>
                    <a:pt x="747" y="286"/>
                  </a:lnTo>
                  <a:lnTo>
                    <a:pt x="747" y="286"/>
                  </a:lnTo>
                  <a:lnTo>
                    <a:pt x="735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5" name="Freeform 242">
              <a:extLst>
                <a:ext uri="{FF2B5EF4-FFF2-40B4-BE49-F238E27FC236}">
                  <a16:creationId xmlns:a16="http://schemas.microsoft.com/office/drawing/2014/main" id="{C1167023-DDD9-4EDC-8C6B-CD6122A79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148353"/>
              <a:ext cx="294944" cy="302493"/>
            </a:xfrm>
            <a:custGeom>
              <a:avLst/>
              <a:gdLst>
                <a:gd name="T0" fmla="*/ 538 w 538"/>
                <a:gd name="T1" fmla="*/ 558 h 569"/>
                <a:gd name="T2" fmla="*/ 429 w 538"/>
                <a:gd name="T3" fmla="*/ 433 h 569"/>
                <a:gd name="T4" fmla="*/ 354 w 538"/>
                <a:gd name="T5" fmla="*/ 334 h 569"/>
                <a:gd name="T6" fmla="*/ 281 w 538"/>
                <a:gd name="T7" fmla="*/ 197 h 569"/>
                <a:gd name="T8" fmla="*/ 232 w 538"/>
                <a:gd name="T9" fmla="*/ 111 h 569"/>
                <a:gd name="T10" fmla="*/ 208 w 538"/>
                <a:gd name="T11" fmla="*/ 23 h 569"/>
                <a:gd name="T12" fmla="*/ 196 w 538"/>
                <a:gd name="T13" fmla="*/ 0 h 569"/>
                <a:gd name="T14" fmla="*/ 0 w 538"/>
                <a:gd name="T15" fmla="*/ 0 h 569"/>
                <a:gd name="T16" fmla="*/ 0 w 538"/>
                <a:gd name="T17" fmla="*/ 73 h 569"/>
                <a:gd name="T18" fmla="*/ 0 w 538"/>
                <a:gd name="T19" fmla="*/ 135 h 569"/>
                <a:gd name="T20" fmla="*/ 0 w 538"/>
                <a:gd name="T21" fmla="*/ 197 h 569"/>
                <a:gd name="T22" fmla="*/ 37 w 538"/>
                <a:gd name="T23" fmla="*/ 246 h 569"/>
                <a:gd name="T24" fmla="*/ 110 w 538"/>
                <a:gd name="T25" fmla="*/ 284 h 569"/>
                <a:gd name="T26" fmla="*/ 232 w 538"/>
                <a:gd name="T27" fmla="*/ 346 h 569"/>
                <a:gd name="T28" fmla="*/ 330 w 538"/>
                <a:gd name="T29" fmla="*/ 409 h 569"/>
                <a:gd name="T30" fmla="*/ 417 w 538"/>
                <a:gd name="T31" fmla="*/ 495 h 569"/>
                <a:gd name="T32" fmla="*/ 527 w 538"/>
                <a:gd name="T33" fmla="*/ 569 h 569"/>
                <a:gd name="T34" fmla="*/ 527 w 538"/>
                <a:gd name="T35" fmla="*/ 569 h 569"/>
                <a:gd name="T36" fmla="*/ 538 w 538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8" h="569">
                  <a:moveTo>
                    <a:pt x="538" y="558"/>
                  </a:moveTo>
                  <a:lnTo>
                    <a:pt x="429" y="433"/>
                  </a:lnTo>
                  <a:lnTo>
                    <a:pt x="354" y="334"/>
                  </a:lnTo>
                  <a:lnTo>
                    <a:pt x="281" y="197"/>
                  </a:lnTo>
                  <a:lnTo>
                    <a:pt x="232" y="111"/>
                  </a:lnTo>
                  <a:lnTo>
                    <a:pt x="208" y="23"/>
                  </a:lnTo>
                  <a:lnTo>
                    <a:pt x="196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0" y="135"/>
                  </a:lnTo>
                  <a:lnTo>
                    <a:pt x="0" y="197"/>
                  </a:lnTo>
                  <a:lnTo>
                    <a:pt x="37" y="246"/>
                  </a:lnTo>
                  <a:lnTo>
                    <a:pt x="110" y="284"/>
                  </a:lnTo>
                  <a:lnTo>
                    <a:pt x="232" y="346"/>
                  </a:lnTo>
                  <a:lnTo>
                    <a:pt x="330" y="409"/>
                  </a:lnTo>
                  <a:lnTo>
                    <a:pt x="417" y="495"/>
                  </a:lnTo>
                  <a:lnTo>
                    <a:pt x="527" y="569"/>
                  </a:lnTo>
                  <a:lnTo>
                    <a:pt x="527" y="569"/>
                  </a:lnTo>
                  <a:lnTo>
                    <a:pt x="538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6" name="Freeform 243">
              <a:extLst>
                <a:ext uri="{FF2B5EF4-FFF2-40B4-BE49-F238E27FC236}">
                  <a16:creationId xmlns:a16="http://schemas.microsoft.com/office/drawing/2014/main" id="{BECF8A40-C6A9-48CE-862A-A98304372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22" y="127051"/>
              <a:ext cx="154075" cy="298233"/>
            </a:xfrm>
            <a:custGeom>
              <a:avLst/>
              <a:gdLst>
                <a:gd name="T0" fmla="*/ 183 w 282"/>
                <a:gd name="T1" fmla="*/ 558 h 558"/>
                <a:gd name="T2" fmla="*/ 37 w 282"/>
                <a:gd name="T3" fmla="*/ 323 h 558"/>
                <a:gd name="T4" fmla="*/ 0 w 282"/>
                <a:gd name="T5" fmla="*/ 210 h 558"/>
                <a:gd name="T6" fmla="*/ 0 w 282"/>
                <a:gd name="T7" fmla="*/ 99 h 558"/>
                <a:gd name="T8" fmla="*/ 49 w 282"/>
                <a:gd name="T9" fmla="*/ 25 h 558"/>
                <a:gd name="T10" fmla="*/ 134 w 282"/>
                <a:gd name="T11" fmla="*/ 0 h 558"/>
                <a:gd name="T12" fmla="*/ 207 w 282"/>
                <a:gd name="T13" fmla="*/ 25 h 558"/>
                <a:gd name="T14" fmla="*/ 256 w 282"/>
                <a:gd name="T15" fmla="*/ 74 h 558"/>
                <a:gd name="T16" fmla="*/ 282 w 282"/>
                <a:gd name="T17" fmla="*/ 137 h 558"/>
                <a:gd name="T18" fmla="*/ 195 w 282"/>
                <a:gd name="T19" fmla="*/ 124 h 558"/>
                <a:gd name="T20" fmla="*/ 122 w 282"/>
                <a:gd name="T21" fmla="*/ 174 h 558"/>
                <a:gd name="T22" fmla="*/ 98 w 282"/>
                <a:gd name="T23" fmla="*/ 236 h 558"/>
                <a:gd name="T24" fmla="*/ 134 w 282"/>
                <a:gd name="T25" fmla="*/ 384 h 558"/>
                <a:gd name="T26" fmla="*/ 110 w 282"/>
                <a:gd name="T27" fmla="*/ 373 h 558"/>
                <a:gd name="T28" fmla="*/ 183 w 282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558">
                  <a:moveTo>
                    <a:pt x="183" y="558"/>
                  </a:moveTo>
                  <a:lnTo>
                    <a:pt x="37" y="323"/>
                  </a:lnTo>
                  <a:lnTo>
                    <a:pt x="0" y="210"/>
                  </a:lnTo>
                  <a:lnTo>
                    <a:pt x="0" y="99"/>
                  </a:lnTo>
                  <a:lnTo>
                    <a:pt x="49" y="25"/>
                  </a:lnTo>
                  <a:lnTo>
                    <a:pt x="134" y="0"/>
                  </a:lnTo>
                  <a:lnTo>
                    <a:pt x="207" y="25"/>
                  </a:lnTo>
                  <a:lnTo>
                    <a:pt x="256" y="74"/>
                  </a:lnTo>
                  <a:lnTo>
                    <a:pt x="282" y="137"/>
                  </a:lnTo>
                  <a:lnTo>
                    <a:pt x="195" y="124"/>
                  </a:lnTo>
                  <a:lnTo>
                    <a:pt x="122" y="174"/>
                  </a:lnTo>
                  <a:lnTo>
                    <a:pt x="98" y="236"/>
                  </a:lnTo>
                  <a:lnTo>
                    <a:pt x="134" y="384"/>
                  </a:lnTo>
                  <a:lnTo>
                    <a:pt x="110" y="373"/>
                  </a:lnTo>
                  <a:lnTo>
                    <a:pt x="183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7" name="Freeform 244">
              <a:extLst>
                <a:ext uri="{FF2B5EF4-FFF2-40B4-BE49-F238E27FC236}">
                  <a16:creationId xmlns:a16="http://schemas.microsoft.com/office/drawing/2014/main" id="{6991C1D6-3685-4E3F-A9FC-2B4FFDAED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04" y="139832"/>
              <a:ext cx="169483" cy="283321"/>
            </a:xfrm>
            <a:custGeom>
              <a:avLst/>
              <a:gdLst>
                <a:gd name="T0" fmla="*/ 24 w 306"/>
                <a:gd name="T1" fmla="*/ 533 h 533"/>
                <a:gd name="T2" fmla="*/ 0 w 306"/>
                <a:gd name="T3" fmla="*/ 260 h 533"/>
                <a:gd name="T4" fmla="*/ 37 w 306"/>
                <a:gd name="T5" fmla="*/ 124 h 533"/>
                <a:gd name="T6" fmla="*/ 122 w 306"/>
                <a:gd name="T7" fmla="*/ 36 h 533"/>
                <a:gd name="T8" fmla="*/ 197 w 306"/>
                <a:gd name="T9" fmla="*/ 0 h 533"/>
                <a:gd name="T10" fmla="*/ 294 w 306"/>
                <a:gd name="T11" fmla="*/ 24 h 533"/>
                <a:gd name="T12" fmla="*/ 306 w 306"/>
                <a:gd name="T13" fmla="*/ 61 h 533"/>
                <a:gd name="T14" fmla="*/ 306 w 306"/>
                <a:gd name="T15" fmla="*/ 173 h 533"/>
                <a:gd name="T16" fmla="*/ 184 w 306"/>
                <a:gd name="T17" fmla="*/ 161 h 533"/>
                <a:gd name="T18" fmla="*/ 134 w 306"/>
                <a:gd name="T19" fmla="*/ 185 h 533"/>
                <a:gd name="T20" fmla="*/ 61 w 306"/>
                <a:gd name="T21" fmla="*/ 223 h 533"/>
                <a:gd name="T22" fmla="*/ 49 w 306"/>
                <a:gd name="T23" fmla="*/ 260 h 533"/>
                <a:gd name="T24" fmla="*/ 24 w 306"/>
                <a:gd name="T25" fmla="*/ 359 h 533"/>
                <a:gd name="T26" fmla="*/ 24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4" y="533"/>
                  </a:moveTo>
                  <a:lnTo>
                    <a:pt x="0" y="260"/>
                  </a:lnTo>
                  <a:lnTo>
                    <a:pt x="37" y="124"/>
                  </a:lnTo>
                  <a:lnTo>
                    <a:pt x="122" y="36"/>
                  </a:lnTo>
                  <a:lnTo>
                    <a:pt x="197" y="0"/>
                  </a:lnTo>
                  <a:lnTo>
                    <a:pt x="294" y="24"/>
                  </a:lnTo>
                  <a:lnTo>
                    <a:pt x="306" y="61"/>
                  </a:lnTo>
                  <a:lnTo>
                    <a:pt x="306" y="173"/>
                  </a:lnTo>
                  <a:lnTo>
                    <a:pt x="184" y="161"/>
                  </a:lnTo>
                  <a:lnTo>
                    <a:pt x="134" y="185"/>
                  </a:lnTo>
                  <a:lnTo>
                    <a:pt x="61" y="223"/>
                  </a:lnTo>
                  <a:lnTo>
                    <a:pt x="49" y="260"/>
                  </a:lnTo>
                  <a:lnTo>
                    <a:pt x="24" y="359"/>
                  </a:lnTo>
                  <a:lnTo>
                    <a:pt x="24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8" name="Freeform 245">
              <a:extLst>
                <a:ext uri="{FF2B5EF4-FFF2-40B4-BE49-F238E27FC236}">
                  <a16:creationId xmlns:a16="http://schemas.microsoft.com/office/drawing/2014/main" id="{533AC587-48A8-4D71-8216-CDF04F7A4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55" y="457237"/>
              <a:ext cx="213505" cy="198112"/>
            </a:xfrm>
            <a:custGeom>
              <a:avLst/>
              <a:gdLst>
                <a:gd name="T0" fmla="*/ 0 w 391"/>
                <a:gd name="T1" fmla="*/ 236 h 373"/>
                <a:gd name="T2" fmla="*/ 0 w 391"/>
                <a:gd name="T3" fmla="*/ 25 h 373"/>
                <a:gd name="T4" fmla="*/ 49 w 391"/>
                <a:gd name="T5" fmla="*/ 0 h 373"/>
                <a:gd name="T6" fmla="*/ 220 w 391"/>
                <a:gd name="T7" fmla="*/ 0 h 373"/>
                <a:gd name="T8" fmla="*/ 257 w 391"/>
                <a:gd name="T9" fmla="*/ 112 h 373"/>
                <a:gd name="T10" fmla="*/ 293 w 391"/>
                <a:gd name="T11" fmla="*/ 198 h 373"/>
                <a:gd name="T12" fmla="*/ 368 w 391"/>
                <a:gd name="T13" fmla="*/ 323 h 373"/>
                <a:gd name="T14" fmla="*/ 391 w 391"/>
                <a:gd name="T15" fmla="*/ 361 h 373"/>
                <a:gd name="T16" fmla="*/ 391 w 391"/>
                <a:gd name="T17" fmla="*/ 373 h 373"/>
                <a:gd name="T18" fmla="*/ 270 w 391"/>
                <a:gd name="T19" fmla="*/ 311 h 373"/>
                <a:gd name="T20" fmla="*/ 220 w 391"/>
                <a:gd name="T21" fmla="*/ 261 h 373"/>
                <a:gd name="T22" fmla="*/ 49 w 391"/>
                <a:gd name="T23" fmla="*/ 248 h 373"/>
                <a:gd name="T24" fmla="*/ 49 w 391"/>
                <a:gd name="T25" fmla="*/ 248 h 373"/>
                <a:gd name="T26" fmla="*/ 0 w 391"/>
                <a:gd name="T27" fmla="*/ 236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1" h="373">
                  <a:moveTo>
                    <a:pt x="0" y="236"/>
                  </a:moveTo>
                  <a:lnTo>
                    <a:pt x="0" y="25"/>
                  </a:lnTo>
                  <a:lnTo>
                    <a:pt x="49" y="0"/>
                  </a:lnTo>
                  <a:lnTo>
                    <a:pt x="220" y="0"/>
                  </a:lnTo>
                  <a:lnTo>
                    <a:pt x="257" y="112"/>
                  </a:lnTo>
                  <a:lnTo>
                    <a:pt x="293" y="198"/>
                  </a:lnTo>
                  <a:lnTo>
                    <a:pt x="368" y="323"/>
                  </a:lnTo>
                  <a:lnTo>
                    <a:pt x="391" y="361"/>
                  </a:lnTo>
                  <a:lnTo>
                    <a:pt x="391" y="373"/>
                  </a:lnTo>
                  <a:lnTo>
                    <a:pt x="270" y="311"/>
                  </a:lnTo>
                  <a:lnTo>
                    <a:pt x="220" y="261"/>
                  </a:lnTo>
                  <a:lnTo>
                    <a:pt x="49" y="248"/>
                  </a:lnTo>
                  <a:lnTo>
                    <a:pt x="49" y="248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9" name="Freeform 246">
              <a:extLst>
                <a:ext uri="{FF2B5EF4-FFF2-40B4-BE49-F238E27FC236}">
                  <a16:creationId xmlns:a16="http://schemas.microsoft.com/office/drawing/2014/main" id="{59428254-1520-4DCE-8932-5B6C181A8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0" y="391200"/>
              <a:ext cx="290542" cy="125684"/>
            </a:xfrm>
            <a:custGeom>
              <a:avLst/>
              <a:gdLst>
                <a:gd name="T0" fmla="*/ 159 w 526"/>
                <a:gd name="T1" fmla="*/ 237 h 237"/>
                <a:gd name="T2" fmla="*/ 73 w 526"/>
                <a:gd name="T3" fmla="*/ 212 h 237"/>
                <a:gd name="T4" fmla="*/ 49 w 526"/>
                <a:gd name="T5" fmla="*/ 187 h 237"/>
                <a:gd name="T6" fmla="*/ 0 w 526"/>
                <a:gd name="T7" fmla="*/ 162 h 237"/>
                <a:gd name="T8" fmla="*/ 25 w 526"/>
                <a:gd name="T9" fmla="*/ 100 h 237"/>
                <a:gd name="T10" fmla="*/ 49 w 526"/>
                <a:gd name="T11" fmla="*/ 38 h 237"/>
                <a:gd name="T12" fmla="*/ 122 w 526"/>
                <a:gd name="T13" fmla="*/ 0 h 237"/>
                <a:gd name="T14" fmla="*/ 195 w 526"/>
                <a:gd name="T15" fmla="*/ 0 h 237"/>
                <a:gd name="T16" fmla="*/ 343 w 526"/>
                <a:gd name="T17" fmla="*/ 63 h 237"/>
                <a:gd name="T18" fmla="*/ 526 w 526"/>
                <a:gd name="T19" fmla="*/ 199 h 237"/>
                <a:gd name="T20" fmla="*/ 355 w 526"/>
                <a:gd name="T21" fmla="*/ 112 h 237"/>
                <a:gd name="T22" fmla="*/ 232 w 526"/>
                <a:gd name="T23" fmla="*/ 88 h 237"/>
                <a:gd name="T24" fmla="*/ 147 w 526"/>
                <a:gd name="T25" fmla="*/ 124 h 237"/>
                <a:gd name="T26" fmla="*/ 147 w 526"/>
                <a:gd name="T27" fmla="*/ 174 h 237"/>
                <a:gd name="T28" fmla="*/ 159 w 526"/>
                <a:gd name="T29" fmla="*/ 174 h 237"/>
                <a:gd name="T30" fmla="*/ 159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159" y="237"/>
                  </a:moveTo>
                  <a:lnTo>
                    <a:pt x="73" y="212"/>
                  </a:lnTo>
                  <a:lnTo>
                    <a:pt x="49" y="187"/>
                  </a:lnTo>
                  <a:lnTo>
                    <a:pt x="0" y="162"/>
                  </a:lnTo>
                  <a:lnTo>
                    <a:pt x="25" y="100"/>
                  </a:lnTo>
                  <a:lnTo>
                    <a:pt x="49" y="38"/>
                  </a:lnTo>
                  <a:lnTo>
                    <a:pt x="122" y="0"/>
                  </a:lnTo>
                  <a:lnTo>
                    <a:pt x="195" y="0"/>
                  </a:lnTo>
                  <a:lnTo>
                    <a:pt x="343" y="63"/>
                  </a:lnTo>
                  <a:lnTo>
                    <a:pt x="526" y="199"/>
                  </a:lnTo>
                  <a:lnTo>
                    <a:pt x="355" y="112"/>
                  </a:lnTo>
                  <a:lnTo>
                    <a:pt x="232" y="88"/>
                  </a:lnTo>
                  <a:lnTo>
                    <a:pt x="147" y="124"/>
                  </a:lnTo>
                  <a:lnTo>
                    <a:pt x="147" y="174"/>
                  </a:lnTo>
                  <a:lnTo>
                    <a:pt x="159" y="174"/>
                  </a:lnTo>
                  <a:lnTo>
                    <a:pt x="159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0" name="Freeform 247">
              <a:extLst>
                <a:ext uri="{FF2B5EF4-FFF2-40B4-BE49-F238E27FC236}">
                  <a16:creationId xmlns:a16="http://schemas.microsoft.com/office/drawing/2014/main" id="{B31131FB-E358-4CFB-9C6C-26A25CD7C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542447"/>
              <a:ext cx="275135" cy="172549"/>
            </a:xfrm>
            <a:custGeom>
              <a:avLst/>
              <a:gdLst>
                <a:gd name="T0" fmla="*/ 502 w 502"/>
                <a:gd name="T1" fmla="*/ 25 h 322"/>
                <a:gd name="T2" fmla="*/ 417 w 502"/>
                <a:gd name="T3" fmla="*/ 12 h 322"/>
                <a:gd name="T4" fmla="*/ 306 w 502"/>
                <a:gd name="T5" fmla="*/ 0 h 322"/>
                <a:gd name="T6" fmla="*/ 171 w 502"/>
                <a:gd name="T7" fmla="*/ 0 h 322"/>
                <a:gd name="T8" fmla="*/ 61 w 502"/>
                <a:gd name="T9" fmla="*/ 62 h 322"/>
                <a:gd name="T10" fmla="*/ 12 w 502"/>
                <a:gd name="T11" fmla="*/ 124 h 322"/>
                <a:gd name="T12" fmla="*/ 0 w 502"/>
                <a:gd name="T13" fmla="*/ 211 h 322"/>
                <a:gd name="T14" fmla="*/ 12 w 502"/>
                <a:gd name="T15" fmla="*/ 286 h 322"/>
                <a:gd name="T16" fmla="*/ 74 w 502"/>
                <a:gd name="T17" fmla="*/ 322 h 322"/>
                <a:gd name="T18" fmla="*/ 159 w 502"/>
                <a:gd name="T19" fmla="*/ 322 h 322"/>
                <a:gd name="T20" fmla="*/ 159 w 502"/>
                <a:gd name="T21" fmla="*/ 211 h 322"/>
                <a:gd name="T22" fmla="*/ 171 w 502"/>
                <a:gd name="T23" fmla="*/ 124 h 322"/>
                <a:gd name="T24" fmla="*/ 220 w 502"/>
                <a:gd name="T25" fmla="*/ 87 h 322"/>
                <a:gd name="T26" fmla="*/ 281 w 502"/>
                <a:gd name="T27" fmla="*/ 50 h 322"/>
                <a:gd name="T28" fmla="*/ 354 w 502"/>
                <a:gd name="T29" fmla="*/ 36 h 322"/>
                <a:gd name="T30" fmla="*/ 354 w 502"/>
                <a:gd name="T31" fmla="*/ 36 h 322"/>
                <a:gd name="T32" fmla="*/ 502 w 502"/>
                <a:gd name="T33" fmla="*/ 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2">
                  <a:moveTo>
                    <a:pt x="502" y="25"/>
                  </a:moveTo>
                  <a:lnTo>
                    <a:pt x="417" y="12"/>
                  </a:lnTo>
                  <a:lnTo>
                    <a:pt x="306" y="0"/>
                  </a:lnTo>
                  <a:lnTo>
                    <a:pt x="171" y="0"/>
                  </a:lnTo>
                  <a:lnTo>
                    <a:pt x="61" y="62"/>
                  </a:lnTo>
                  <a:lnTo>
                    <a:pt x="12" y="124"/>
                  </a:lnTo>
                  <a:lnTo>
                    <a:pt x="0" y="211"/>
                  </a:lnTo>
                  <a:lnTo>
                    <a:pt x="12" y="286"/>
                  </a:lnTo>
                  <a:lnTo>
                    <a:pt x="74" y="322"/>
                  </a:lnTo>
                  <a:lnTo>
                    <a:pt x="159" y="322"/>
                  </a:lnTo>
                  <a:lnTo>
                    <a:pt x="159" y="211"/>
                  </a:lnTo>
                  <a:lnTo>
                    <a:pt x="171" y="124"/>
                  </a:lnTo>
                  <a:lnTo>
                    <a:pt x="220" y="87"/>
                  </a:lnTo>
                  <a:lnTo>
                    <a:pt x="281" y="50"/>
                  </a:lnTo>
                  <a:lnTo>
                    <a:pt x="354" y="36"/>
                  </a:lnTo>
                  <a:lnTo>
                    <a:pt x="354" y="36"/>
                  </a:lnTo>
                  <a:lnTo>
                    <a:pt x="502" y="2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9" name="Gruppe 148">
            <a:extLst>
              <a:ext uri="{FF2B5EF4-FFF2-40B4-BE49-F238E27FC236}">
                <a16:creationId xmlns:a16="http://schemas.microsoft.com/office/drawing/2014/main" id="{63646857-CE35-4F1B-96EE-AEA0CF067186}"/>
              </a:ext>
            </a:extLst>
          </p:cNvPr>
          <p:cNvGrpSpPr/>
          <p:nvPr/>
        </p:nvGrpSpPr>
        <p:grpSpPr>
          <a:xfrm>
            <a:off x="6984000" y="4341022"/>
            <a:ext cx="2129603" cy="2483637"/>
            <a:chOff x="6102123" y="3425825"/>
            <a:chExt cx="2839471" cy="3311516"/>
          </a:xfrm>
        </p:grpSpPr>
        <p:sp>
          <p:nvSpPr>
            <p:cNvPr id="80" name="Freeform 225">
              <a:extLst>
                <a:ext uri="{FF2B5EF4-FFF2-40B4-BE49-F238E27FC236}">
                  <a16:creationId xmlns:a16="http://schemas.microsoft.com/office/drawing/2014/main" id="{03D64727-2E11-4E25-8E86-E7753E768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271" y="3425825"/>
              <a:ext cx="585743" cy="2746375"/>
            </a:xfrm>
            <a:custGeom>
              <a:avLst/>
              <a:gdLst>
                <a:gd name="T0" fmla="*/ 322 w 1062"/>
                <a:gd name="T1" fmla="*/ 4874 h 5160"/>
                <a:gd name="T2" fmla="*/ 322 w 1062"/>
                <a:gd name="T3" fmla="*/ 4936 h 5160"/>
                <a:gd name="T4" fmla="*/ 408 w 1062"/>
                <a:gd name="T5" fmla="*/ 4986 h 5160"/>
                <a:gd name="T6" fmla="*/ 457 w 1062"/>
                <a:gd name="T7" fmla="*/ 5011 h 5160"/>
                <a:gd name="T8" fmla="*/ 568 w 1062"/>
                <a:gd name="T9" fmla="*/ 4998 h 5160"/>
                <a:gd name="T10" fmla="*/ 655 w 1062"/>
                <a:gd name="T11" fmla="*/ 4936 h 5160"/>
                <a:gd name="T12" fmla="*/ 740 w 1062"/>
                <a:gd name="T13" fmla="*/ 4850 h 5160"/>
                <a:gd name="T14" fmla="*/ 815 w 1062"/>
                <a:gd name="T15" fmla="*/ 4749 h 5160"/>
                <a:gd name="T16" fmla="*/ 877 w 1062"/>
                <a:gd name="T17" fmla="*/ 4650 h 5160"/>
                <a:gd name="T18" fmla="*/ 877 w 1062"/>
                <a:gd name="T19" fmla="*/ 4539 h 5160"/>
                <a:gd name="T20" fmla="*/ 889 w 1062"/>
                <a:gd name="T21" fmla="*/ 0 h 5160"/>
                <a:gd name="T22" fmla="*/ 1062 w 1062"/>
                <a:gd name="T23" fmla="*/ 0 h 5160"/>
                <a:gd name="T24" fmla="*/ 1049 w 1062"/>
                <a:gd name="T25" fmla="*/ 4453 h 5160"/>
                <a:gd name="T26" fmla="*/ 1012 w 1062"/>
                <a:gd name="T27" fmla="*/ 4737 h 5160"/>
                <a:gd name="T28" fmla="*/ 889 w 1062"/>
                <a:gd name="T29" fmla="*/ 4924 h 5160"/>
                <a:gd name="T30" fmla="*/ 791 w 1062"/>
                <a:gd name="T31" fmla="*/ 5047 h 5160"/>
                <a:gd name="T32" fmla="*/ 667 w 1062"/>
                <a:gd name="T33" fmla="*/ 5122 h 5160"/>
                <a:gd name="T34" fmla="*/ 482 w 1062"/>
                <a:gd name="T35" fmla="*/ 5160 h 5160"/>
                <a:gd name="T36" fmla="*/ 259 w 1062"/>
                <a:gd name="T37" fmla="*/ 5122 h 5160"/>
                <a:gd name="T38" fmla="*/ 87 w 1062"/>
                <a:gd name="T39" fmla="*/ 5011 h 5160"/>
                <a:gd name="T40" fmla="*/ 25 w 1062"/>
                <a:gd name="T41" fmla="*/ 4900 h 5160"/>
                <a:gd name="T42" fmla="*/ 0 w 1062"/>
                <a:gd name="T43" fmla="*/ 4763 h 5160"/>
                <a:gd name="T44" fmla="*/ 49 w 1062"/>
                <a:gd name="T45" fmla="*/ 4638 h 5160"/>
                <a:gd name="T46" fmla="*/ 148 w 1062"/>
                <a:gd name="T47" fmla="*/ 4564 h 5160"/>
                <a:gd name="T48" fmla="*/ 285 w 1062"/>
                <a:gd name="T49" fmla="*/ 4552 h 5160"/>
                <a:gd name="T50" fmla="*/ 396 w 1062"/>
                <a:gd name="T51" fmla="*/ 4576 h 5160"/>
                <a:gd name="T52" fmla="*/ 433 w 1062"/>
                <a:gd name="T53" fmla="*/ 4676 h 5160"/>
                <a:gd name="T54" fmla="*/ 433 w 1062"/>
                <a:gd name="T55" fmla="*/ 4775 h 5160"/>
                <a:gd name="T56" fmla="*/ 396 w 1062"/>
                <a:gd name="T57" fmla="*/ 4825 h 5160"/>
                <a:gd name="T58" fmla="*/ 309 w 1062"/>
                <a:gd name="T59" fmla="*/ 4874 h 5160"/>
                <a:gd name="T60" fmla="*/ 309 w 1062"/>
                <a:gd name="T61" fmla="*/ 4874 h 5160"/>
                <a:gd name="T62" fmla="*/ 322 w 1062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2" h="5160">
                  <a:moveTo>
                    <a:pt x="322" y="4874"/>
                  </a:moveTo>
                  <a:lnTo>
                    <a:pt x="322" y="4936"/>
                  </a:lnTo>
                  <a:lnTo>
                    <a:pt x="408" y="4986"/>
                  </a:lnTo>
                  <a:lnTo>
                    <a:pt x="457" y="5011"/>
                  </a:lnTo>
                  <a:lnTo>
                    <a:pt x="568" y="4998"/>
                  </a:lnTo>
                  <a:lnTo>
                    <a:pt x="655" y="4936"/>
                  </a:lnTo>
                  <a:lnTo>
                    <a:pt x="740" y="4850"/>
                  </a:lnTo>
                  <a:lnTo>
                    <a:pt x="815" y="4749"/>
                  </a:lnTo>
                  <a:lnTo>
                    <a:pt x="877" y="4650"/>
                  </a:lnTo>
                  <a:lnTo>
                    <a:pt x="877" y="4539"/>
                  </a:lnTo>
                  <a:lnTo>
                    <a:pt x="889" y="0"/>
                  </a:lnTo>
                  <a:lnTo>
                    <a:pt x="1062" y="0"/>
                  </a:lnTo>
                  <a:lnTo>
                    <a:pt x="1049" y="4453"/>
                  </a:lnTo>
                  <a:lnTo>
                    <a:pt x="1012" y="4737"/>
                  </a:lnTo>
                  <a:lnTo>
                    <a:pt x="889" y="4924"/>
                  </a:lnTo>
                  <a:lnTo>
                    <a:pt x="791" y="5047"/>
                  </a:lnTo>
                  <a:lnTo>
                    <a:pt x="667" y="5122"/>
                  </a:lnTo>
                  <a:lnTo>
                    <a:pt x="482" y="5160"/>
                  </a:lnTo>
                  <a:lnTo>
                    <a:pt x="259" y="5122"/>
                  </a:lnTo>
                  <a:lnTo>
                    <a:pt x="87" y="5011"/>
                  </a:lnTo>
                  <a:lnTo>
                    <a:pt x="25" y="4900"/>
                  </a:lnTo>
                  <a:lnTo>
                    <a:pt x="0" y="4763"/>
                  </a:lnTo>
                  <a:lnTo>
                    <a:pt x="49" y="4638"/>
                  </a:lnTo>
                  <a:lnTo>
                    <a:pt x="148" y="4564"/>
                  </a:lnTo>
                  <a:lnTo>
                    <a:pt x="285" y="4552"/>
                  </a:lnTo>
                  <a:lnTo>
                    <a:pt x="396" y="4576"/>
                  </a:lnTo>
                  <a:lnTo>
                    <a:pt x="433" y="4676"/>
                  </a:lnTo>
                  <a:lnTo>
                    <a:pt x="433" y="4775"/>
                  </a:lnTo>
                  <a:lnTo>
                    <a:pt x="396" y="4825"/>
                  </a:lnTo>
                  <a:lnTo>
                    <a:pt x="309" y="4874"/>
                  </a:lnTo>
                  <a:lnTo>
                    <a:pt x="309" y="4874"/>
                  </a:lnTo>
                  <a:lnTo>
                    <a:pt x="322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7" name="Freeform 229">
              <a:extLst>
                <a:ext uri="{FF2B5EF4-FFF2-40B4-BE49-F238E27FC236}">
                  <a16:creationId xmlns:a16="http://schemas.microsoft.com/office/drawing/2014/main" id="{A57C72EF-3C45-4AAF-BCE5-F78D3D940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123" y="6136775"/>
              <a:ext cx="2310218" cy="600566"/>
            </a:xfrm>
            <a:custGeom>
              <a:avLst/>
              <a:gdLst>
                <a:gd name="T0" fmla="*/ 0 w 4196"/>
                <a:gd name="T1" fmla="*/ 955 h 1128"/>
                <a:gd name="T2" fmla="*/ 3529 w 4196"/>
                <a:gd name="T3" fmla="*/ 929 h 1128"/>
                <a:gd name="T4" fmla="*/ 3739 w 4196"/>
                <a:gd name="T5" fmla="*/ 856 h 1128"/>
                <a:gd name="T6" fmla="*/ 3875 w 4196"/>
                <a:gd name="T7" fmla="*/ 744 h 1128"/>
                <a:gd name="T8" fmla="*/ 3924 w 4196"/>
                <a:gd name="T9" fmla="*/ 657 h 1128"/>
                <a:gd name="T10" fmla="*/ 3961 w 4196"/>
                <a:gd name="T11" fmla="*/ 570 h 1128"/>
                <a:gd name="T12" fmla="*/ 3974 w 4196"/>
                <a:gd name="T13" fmla="*/ 434 h 1128"/>
                <a:gd name="T14" fmla="*/ 3924 w 4196"/>
                <a:gd name="T15" fmla="*/ 335 h 1128"/>
                <a:gd name="T16" fmla="*/ 3875 w 4196"/>
                <a:gd name="T17" fmla="*/ 371 h 1128"/>
                <a:gd name="T18" fmla="*/ 3715 w 4196"/>
                <a:gd name="T19" fmla="*/ 422 h 1128"/>
                <a:gd name="T20" fmla="*/ 3591 w 4196"/>
                <a:gd name="T21" fmla="*/ 384 h 1128"/>
                <a:gd name="T22" fmla="*/ 3529 w 4196"/>
                <a:gd name="T23" fmla="*/ 273 h 1128"/>
                <a:gd name="T24" fmla="*/ 3566 w 4196"/>
                <a:gd name="T25" fmla="*/ 124 h 1128"/>
                <a:gd name="T26" fmla="*/ 3616 w 4196"/>
                <a:gd name="T27" fmla="*/ 61 h 1128"/>
                <a:gd name="T28" fmla="*/ 3690 w 4196"/>
                <a:gd name="T29" fmla="*/ 25 h 1128"/>
                <a:gd name="T30" fmla="*/ 3776 w 4196"/>
                <a:gd name="T31" fmla="*/ 0 h 1128"/>
                <a:gd name="T32" fmla="*/ 3899 w 4196"/>
                <a:gd name="T33" fmla="*/ 25 h 1128"/>
                <a:gd name="T34" fmla="*/ 3986 w 4196"/>
                <a:gd name="T35" fmla="*/ 75 h 1128"/>
                <a:gd name="T36" fmla="*/ 4097 w 4196"/>
                <a:gd name="T37" fmla="*/ 236 h 1128"/>
                <a:gd name="T38" fmla="*/ 4171 w 4196"/>
                <a:gd name="T39" fmla="*/ 297 h 1128"/>
                <a:gd name="T40" fmla="*/ 4196 w 4196"/>
                <a:gd name="T41" fmla="*/ 434 h 1128"/>
                <a:gd name="T42" fmla="*/ 4196 w 4196"/>
                <a:gd name="T43" fmla="*/ 595 h 1128"/>
                <a:gd name="T44" fmla="*/ 4073 w 4196"/>
                <a:gd name="T45" fmla="*/ 794 h 1128"/>
                <a:gd name="T46" fmla="*/ 3924 w 4196"/>
                <a:gd name="T47" fmla="*/ 942 h 1128"/>
                <a:gd name="T48" fmla="*/ 3801 w 4196"/>
                <a:gd name="T49" fmla="*/ 1017 h 1128"/>
                <a:gd name="T50" fmla="*/ 3677 w 4196"/>
                <a:gd name="T51" fmla="*/ 1066 h 1128"/>
                <a:gd name="T52" fmla="*/ 3566 w 4196"/>
                <a:gd name="T53" fmla="*/ 1092 h 1128"/>
                <a:gd name="T54" fmla="*/ 0 w 4196"/>
                <a:gd name="T55" fmla="*/ 1092 h 1128"/>
                <a:gd name="T56" fmla="*/ 0 w 4196"/>
                <a:gd name="T57" fmla="*/ 1128 h 1128"/>
                <a:gd name="T58" fmla="*/ 0 w 4196"/>
                <a:gd name="T59" fmla="*/ 955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6" h="1128">
                  <a:moveTo>
                    <a:pt x="0" y="955"/>
                  </a:moveTo>
                  <a:lnTo>
                    <a:pt x="3529" y="929"/>
                  </a:lnTo>
                  <a:lnTo>
                    <a:pt x="3739" y="856"/>
                  </a:lnTo>
                  <a:lnTo>
                    <a:pt x="3875" y="744"/>
                  </a:lnTo>
                  <a:lnTo>
                    <a:pt x="3924" y="657"/>
                  </a:lnTo>
                  <a:lnTo>
                    <a:pt x="3961" y="570"/>
                  </a:lnTo>
                  <a:lnTo>
                    <a:pt x="3974" y="434"/>
                  </a:lnTo>
                  <a:lnTo>
                    <a:pt x="3924" y="335"/>
                  </a:lnTo>
                  <a:lnTo>
                    <a:pt x="3875" y="371"/>
                  </a:lnTo>
                  <a:lnTo>
                    <a:pt x="3715" y="422"/>
                  </a:lnTo>
                  <a:lnTo>
                    <a:pt x="3591" y="384"/>
                  </a:lnTo>
                  <a:lnTo>
                    <a:pt x="3529" y="273"/>
                  </a:lnTo>
                  <a:lnTo>
                    <a:pt x="3566" y="124"/>
                  </a:lnTo>
                  <a:lnTo>
                    <a:pt x="3616" y="61"/>
                  </a:lnTo>
                  <a:lnTo>
                    <a:pt x="3690" y="25"/>
                  </a:lnTo>
                  <a:lnTo>
                    <a:pt x="3776" y="0"/>
                  </a:lnTo>
                  <a:lnTo>
                    <a:pt x="3899" y="25"/>
                  </a:lnTo>
                  <a:lnTo>
                    <a:pt x="3986" y="75"/>
                  </a:lnTo>
                  <a:lnTo>
                    <a:pt x="4097" y="236"/>
                  </a:lnTo>
                  <a:lnTo>
                    <a:pt x="4171" y="297"/>
                  </a:lnTo>
                  <a:lnTo>
                    <a:pt x="4196" y="434"/>
                  </a:lnTo>
                  <a:lnTo>
                    <a:pt x="4196" y="595"/>
                  </a:lnTo>
                  <a:lnTo>
                    <a:pt x="4073" y="794"/>
                  </a:lnTo>
                  <a:lnTo>
                    <a:pt x="3924" y="942"/>
                  </a:lnTo>
                  <a:lnTo>
                    <a:pt x="3801" y="1017"/>
                  </a:lnTo>
                  <a:lnTo>
                    <a:pt x="3677" y="1066"/>
                  </a:lnTo>
                  <a:lnTo>
                    <a:pt x="3566" y="1092"/>
                  </a:lnTo>
                  <a:lnTo>
                    <a:pt x="0" y="1092"/>
                  </a:lnTo>
                  <a:lnTo>
                    <a:pt x="0" y="1128"/>
                  </a:lnTo>
                  <a:lnTo>
                    <a:pt x="0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8" name="Freeform 250">
              <a:extLst>
                <a:ext uri="{FF2B5EF4-FFF2-40B4-BE49-F238E27FC236}">
                  <a16:creationId xmlns:a16="http://schemas.microsoft.com/office/drawing/2014/main" id="{E32A096D-56E2-480E-9416-F9C3B05EC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801" y="6394140"/>
              <a:ext cx="297568" cy="302329"/>
            </a:xfrm>
            <a:custGeom>
              <a:avLst/>
              <a:gdLst>
                <a:gd name="T0" fmla="*/ 0 w 543"/>
                <a:gd name="T1" fmla="*/ 11 h 569"/>
                <a:gd name="T2" fmla="*/ 110 w 543"/>
                <a:gd name="T3" fmla="*/ 136 h 569"/>
                <a:gd name="T4" fmla="*/ 185 w 543"/>
                <a:gd name="T5" fmla="*/ 235 h 569"/>
                <a:gd name="T6" fmla="*/ 259 w 543"/>
                <a:gd name="T7" fmla="*/ 371 h 569"/>
                <a:gd name="T8" fmla="*/ 308 w 543"/>
                <a:gd name="T9" fmla="*/ 458 h 569"/>
                <a:gd name="T10" fmla="*/ 332 w 543"/>
                <a:gd name="T11" fmla="*/ 546 h 569"/>
                <a:gd name="T12" fmla="*/ 345 w 543"/>
                <a:gd name="T13" fmla="*/ 569 h 569"/>
                <a:gd name="T14" fmla="*/ 543 w 543"/>
                <a:gd name="T15" fmla="*/ 569 h 569"/>
                <a:gd name="T16" fmla="*/ 543 w 543"/>
                <a:gd name="T17" fmla="*/ 496 h 569"/>
                <a:gd name="T18" fmla="*/ 543 w 543"/>
                <a:gd name="T19" fmla="*/ 434 h 569"/>
                <a:gd name="T20" fmla="*/ 543 w 543"/>
                <a:gd name="T21" fmla="*/ 371 h 569"/>
                <a:gd name="T22" fmla="*/ 506 w 543"/>
                <a:gd name="T23" fmla="*/ 323 h 569"/>
                <a:gd name="T24" fmla="*/ 431 w 543"/>
                <a:gd name="T25" fmla="*/ 285 h 569"/>
                <a:gd name="T26" fmla="*/ 308 w 543"/>
                <a:gd name="T27" fmla="*/ 222 h 569"/>
                <a:gd name="T28" fmla="*/ 209 w 543"/>
                <a:gd name="T29" fmla="*/ 160 h 569"/>
                <a:gd name="T30" fmla="*/ 122 w 543"/>
                <a:gd name="T31" fmla="*/ 73 h 569"/>
                <a:gd name="T32" fmla="*/ 11 w 543"/>
                <a:gd name="T33" fmla="*/ 0 h 569"/>
                <a:gd name="T34" fmla="*/ 11 w 543"/>
                <a:gd name="T35" fmla="*/ 0 h 569"/>
                <a:gd name="T36" fmla="*/ 0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0" y="11"/>
                  </a:moveTo>
                  <a:lnTo>
                    <a:pt x="110" y="136"/>
                  </a:lnTo>
                  <a:lnTo>
                    <a:pt x="185" y="235"/>
                  </a:lnTo>
                  <a:lnTo>
                    <a:pt x="259" y="371"/>
                  </a:lnTo>
                  <a:lnTo>
                    <a:pt x="308" y="458"/>
                  </a:lnTo>
                  <a:lnTo>
                    <a:pt x="332" y="546"/>
                  </a:lnTo>
                  <a:lnTo>
                    <a:pt x="345" y="569"/>
                  </a:lnTo>
                  <a:lnTo>
                    <a:pt x="543" y="569"/>
                  </a:lnTo>
                  <a:lnTo>
                    <a:pt x="543" y="496"/>
                  </a:lnTo>
                  <a:lnTo>
                    <a:pt x="543" y="434"/>
                  </a:lnTo>
                  <a:lnTo>
                    <a:pt x="543" y="371"/>
                  </a:lnTo>
                  <a:lnTo>
                    <a:pt x="506" y="323"/>
                  </a:lnTo>
                  <a:lnTo>
                    <a:pt x="431" y="285"/>
                  </a:lnTo>
                  <a:lnTo>
                    <a:pt x="308" y="222"/>
                  </a:lnTo>
                  <a:lnTo>
                    <a:pt x="209" y="160"/>
                  </a:lnTo>
                  <a:lnTo>
                    <a:pt x="122" y="7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9" name="Freeform 251">
              <a:extLst>
                <a:ext uri="{FF2B5EF4-FFF2-40B4-BE49-F238E27FC236}">
                  <a16:creationId xmlns:a16="http://schemas.microsoft.com/office/drawing/2014/main" id="{3AB1063D-DA8F-454D-8556-02856C97B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020" y="6421818"/>
              <a:ext cx="156499" cy="298071"/>
            </a:xfrm>
            <a:custGeom>
              <a:avLst/>
              <a:gdLst>
                <a:gd name="T0" fmla="*/ 97 w 283"/>
                <a:gd name="T1" fmla="*/ 0 h 558"/>
                <a:gd name="T2" fmla="*/ 246 w 283"/>
                <a:gd name="T3" fmla="*/ 235 h 558"/>
                <a:gd name="T4" fmla="*/ 283 w 283"/>
                <a:gd name="T5" fmla="*/ 348 h 558"/>
                <a:gd name="T6" fmla="*/ 283 w 283"/>
                <a:gd name="T7" fmla="*/ 459 h 558"/>
                <a:gd name="T8" fmla="*/ 234 w 283"/>
                <a:gd name="T9" fmla="*/ 533 h 558"/>
                <a:gd name="T10" fmla="*/ 147 w 283"/>
                <a:gd name="T11" fmla="*/ 558 h 558"/>
                <a:gd name="T12" fmla="*/ 74 w 283"/>
                <a:gd name="T13" fmla="*/ 533 h 558"/>
                <a:gd name="T14" fmla="*/ 24 w 283"/>
                <a:gd name="T15" fmla="*/ 484 h 558"/>
                <a:gd name="T16" fmla="*/ 0 w 283"/>
                <a:gd name="T17" fmla="*/ 421 h 558"/>
                <a:gd name="T18" fmla="*/ 85 w 283"/>
                <a:gd name="T19" fmla="*/ 434 h 558"/>
                <a:gd name="T20" fmla="*/ 160 w 283"/>
                <a:gd name="T21" fmla="*/ 384 h 558"/>
                <a:gd name="T22" fmla="*/ 184 w 283"/>
                <a:gd name="T23" fmla="*/ 322 h 558"/>
                <a:gd name="T24" fmla="*/ 147 w 283"/>
                <a:gd name="T25" fmla="*/ 174 h 558"/>
                <a:gd name="T26" fmla="*/ 172 w 283"/>
                <a:gd name="T27" fmla="*/ 185 h 558"/>
                <a:gd name="T28" fmla="*/ 97 w 283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558">
                  <a:moveTo>
                    <a:pt x="97" y="0"/>
                  </a:moveTo>
                  <a:lnTo>
                    <a:pt x="246" y="235"/>
                  </a:lnTo>
                  <a:lnTo>
                    <a:pt x="283" y="348"/>
                  </a:lnTo>
                  <a:lnTo>
                    <a:pt x="283" y="459"/>
                  </a:lnTo>
                  <a:lnTo>
                    <a:pt x="234" y="533"/>
                  </a:lnTo>
                  <a:lnTo>
                    <a:pt x="147" y="558"/>
                  </a:lnTo>
                  <a:lnTo>
                    <a:pt x="74" y="533"/>
                  </a:lnTo>
                  <a:lnTo>
                    <a:pt x="24" y="484"/>
                  </a:lnTo>
                  <a:lnTo>
                    <a:pt x="0" y="421"/>
                  </a:lnTo>
                  <a:lnTo>
                    <a:pt x="85" y="434"/>
                  </a:lnTo>
                  <a:lnTo>
                    <a:pt x="160" y="384"/>
                  </a:lnTo>
                  <a:lnTo>
                    <a:pt x="184" y="322"/>
                  </a:lnTo>
                  <a:lnTo>
                    <a:pt x="147" y="174"/>
                  </a:lnTo>
                  <a:lnTo>
                    <a:pt x="172" y="18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0" name="Freeform 252">
              <a:extLst>
                <a:ext uri="{FF2B5EF4-FFF2-40B4-BE49-F238E27FC236}">
                  <a16:creationId xmlns:a16="http://schemas.microsoft.com/office/drawing/2014/main" id="{5633A0C5-A686-438C-96A7-151FAB485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0866" y="6421818"/>
              <a:ext cx="169724" cy="285297"/>
            </a:xfrm>
            <a:custGeom>
              <a:avLst/>
              <a:gdLst>
                <a:gd name="T0" fmla="*/ 284 w 309"/>
                <a:gd name="T1" fmla="*/ 0 h 533"/>
                <a:gd name="T2" fmla="*/ 309 w 309"/>
                <a:gd name="T3" fmla="*/ 273 h 533"/>
                <a:gd name="T4" fmla="*/ 272 w 309"/>
                <a:gd name="T5" fmla="*/ 409 h 533"/>
                <a:gd name="T6" fmla="*/ 185 w 309"/>
                <a:gd name="T7" fmla="*/ 497 h 533"/>
                <a:gd name="T8" fmla="*/ 111 w 309"/>
                <a:gd name="T9" fmla="*/ 533 h 533"/>
                <a:gd name="T10" fmla="*/ 12 w 309"/>
                <a:gd name="T11" fmla="*/ 509 h 533"/>
                <a:gd name="T12" fmla="*/ 0 w 309"/>
                <a:gd name="T13" fmla="*/ 472 h 533"/>
                <a:gd name="T14" fmla="*/ 0 w 309"/>
                <a:gd name="T15" fmla="*/ 360 h 533"/>
                <a:gd name="T16" fmla="*/ 123 w 309"/>
                <a:gd name="T17" fmla="*/ 372 h 533"/>
                <a:gd name="T18" fmla="*/ 173 w 309"/>
                <a:gd name="T19" fmla="*/ 348 h 533"/>
                <a:gd name="T20" fmla="*/ 246 w 309"/>
                <a:gd name="T21" fmla="*/ 310 h 533"/>
                <a:gd name="T22" fmla="*/ 259 w 309"/>
                <a:gd name="T23" fmla="*/ 273 h 533"/>
                <a:gd name="T24" fmla="*/ 284 w 309"/>
                <a:gd name="T25" fmla="*/ 174 h 533"/>
                <a:gd name="T26" fmla="*/ 284 w 309"/>
                <a:gd name="T2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3">
                  <a:moveTo>
                    <a:pt x="284" y="0"/>
                  </a:moveTo>
                  <a:lnTo>
                    <a:pt x="309" y="273"/>
                  </a:lnTo>
                  <a:lnTo>
                    <a:pt x="272" y="409"/>
                  </a:lnTo>
                  <a:lnTo>
                    <a:pt x="185" y="497"/>
                  </a:lnTo>
                  <a:lnTo>
                    <a:pt x="111" y="533"/>
                  </a:lnTo>
                  <a:lnTo>
                    <a:pt x="12" y="509"/>
                  </a:lnTo>
                  <a:lnTo>
                    <a:pt x="0" y="472"/>
                  </a:lnTo>
                  <a:lnTo>
                    <a:pt x="0" y="360"/>
                  </a:lnTo>
                  <a:lnTo>
                    <a:pt x="123" y="372"/>
                  </a:lnTo>
                  <a:lnTo>
                    <a:pt x="173" y="348"/>
                  </a:lnTo>
                  <a:lnTo>
                    <a:pt x="246" y="310"/>
                  </a:lnTo>
                  <a:lnTo>
                    <a:pt x="259" y="273"/>
                  </a:lnTo>
                  <a:lnTo>
                    <a:pt x="284" y="174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1" name="Freeform 253">
              <a:extLst>
                <a:ext uri="{FF2B5EF4-FFF2-40B4-BE49-F238E27FC236}">
                  <a16:creationId xmlns:a16="http://schemas.microsoft.com/office/drawing/2014/main" id="{7959C355-DAA1-4E29-ADD2-FAB67C8BE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971" y="6191877"/>
              <a:ext cx="218217" cy="198004"/>
            </a:xfrm>
            <a:custGeom>
              <a:avLst/>
              <a:gdLst>
                <a:gd name="T0" fmla="*/ 396 w 396"/>
                <a:gd name="T1" fmla="*/ 137 h 372"/>
                <a:gd name="T2" fmla="*/ 396 w 396"/>
                <a:gd name="T3" fmla="*/ 348 h 372"/>
                <a:gd name="T4" fmla="*/ 345 w 396"/>
                <a:gd name="T5" fmla="*/ 372 h 372"/>
                <a:gd name="T6" fmla="*/ 173 w 396"/>
                <a:gd name="T7" fmla="*/ 372 h 372"/>
                <a:gd name="T8" fmla="*/ 135 w 396"/>
                <a:gd name="T9" fmla="*/ 261 h 372"/>
                <a:gd name="T10" fmla="*/ 99 w 396"/>
                <a:gd name="T11" fmla="*/ 175 h 372"/>
                <a:gd name="T12" fmla="*/ 24 w 396"/>
                <a:gd name="T13" fmla="*/ 50 h 372"/>
                <a:gd name="T14" fmla="*/ 0 w 396"/>
                <a:gd name="T15" fmla="*/ 12 h 372"/>
                <a:gd name="T16" fmla="*/ 0 w 396"/>
                <a:gd name="T17" fmla="*/ 0 h 372"/>
                <a:gd name="T18" fmla="*/ 123 w 396"/>
                <a:gd name="T19" fmla="*/ 62 h 372"/>
                <a:gd name="T20" fmla="*/ 173 w 396"/>
                <a:gd name="T21" fmla="*/ 112 h 372"/>
                <a:gd name="T22" fmla="*/ 345 w 396"/>
                <a:gd name="T23" fmla="*/ 125 h 372"/>
                <a:gd name="T24" fmla="*/ 345 w 396"/>
                <a:gd name="T25" fmla="*/ 125 h 372"/>
                <a:gd name="T26" fmla="*/ 396 w 396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" h="372">
                  <a:moveTo>
                    <a:pt x="396" y="137"/>
                  </a:moveTo>
                  <a:lnTo>
                    <a:pt x="396" y="348"/>
                  </a:lnTo>
                  <a:lnTo>
                    <a:pt x="345" y="372"/>
                  </a:lnTo>
                  <a:lnTo>
                    <a:pt x="173" y="372"/>
                  </a:lnTo>
                  <a:lnTo>
                    <a:pt x="135" y="261"/>
                  </a:lnTo>
                  <a:lnTo>
                    <a:pt x="99" y="175"/>
                  </a:lnTo>
                  <a:lnTo>
                    <a:pt x="24" y="5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3" y="62"/>
                  </a:lnTo>
                  <a:lnTo>
                    <a:pt x="173" y="112"/>
                  </a:lnTo>
                  <a:lnTo>
                    <a:pt x="345" y="125"/>
                  </a:lnTo>
                  <a:lnTo>
                    <a:pt x="345" y="125"/>
                  </a:lnTo>
                  <a:lnTo>
                    <a:pt x="396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2" name="Freeform 254">
              <a:extLst>
                <a:ext uri="{FF2B5EF4-FFF2-40B4-BE49-F238E27FC236}">
                  <a16:creationId xmlns:a16="http://schemas.microsoft.com/office/drawing/2014/main" id="{7FBF2287-DF54-415C-818F-01BC28134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8434" y="6330268"/>
              <a:ext cx="293160" cy="125616"/>
            </a:xfrm>
            <a:custGeom>
              <a:avLst/>
              <a:gdLst>
                <a:gd name="T0" fmla="*/ 370 w 531"/>
                <a:gd name="T1" fmla="*/ 0 h 237"/>
                <a:gd name="T2" fmla="*/ 458 w 531"/>
                <a:gd name="T3" fmla="*/ 25 h 237"/>
                <a:gd name="T4" fmla="*/ 481 w 531"/>
                <a:gd name="T5" fmla="*/ 50 h 237"/>
                <a:gd name="T6" fmla="*/ 531 w 531"/>
                <a:gd name="T7" fmla="*/ 75 h 237"/>
                <a:gd name="T8" fmla="*/ 507 w 531"/>
                <a:gd name="T9" fmla="*/ 137 h 237"/>
                <a:gd name="T10" fmla="*/ 481 w 531"/>
                <a:gd name="T11" fmla="*/ 199 h 237"/>
                <a:gd name="T12" fmla="*/ 408 w 531"/>
                <a:gd name="T13" fmla="*/ 237 h 237"/>
                <a:gd name="T14" fmla="*/ 333 w 531"/>
                <a:gd name="T15" fmla="*/ 237 h 237"/>
                <a:gd name="T16" fmla="*/ 185 w 531"/>
                <a:gd name="T17" fmla="*/ 174 h 237"/>
                <a:gd name="T18" fmla="*/ 0 w 531"/>
                <a:gd name="T19" fmla="*/ 38 h 237"/>
                <a:gd name="T20" fmla="*/ 173 w 531"/>
                <a:gd name="T21" fmla="*/ 125 h 237"/>
                <a:gd name="T22" fmla="*/ 296 w 531"/>
                <a:gd name="T23" fmla="*/ 149 h 237"/>
                <a:gd name="T24" fmla="*/ 383 w 531"/>
                <a:gd name="T25" fmla="*/ 112 h 237"/>
                <a:gd name="T26" fmla="*/ 383 w 531"/>
                <a:gd name="T27" fmla="*/ 62 h 237"/>
                <a:gd name="T28" fmla="*/ 370 w 531"/>
                <a:gd name="T29" fmla="*/ 62 h 237"/>
                <a:gd name="T30" fmla="*/ 370 w 531"/>
                <a:gd name="T3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7">
                  <a:moveTo>
                    <a:pt x="370" y="0"/>
                  </a:moveTo>
                  <a:lnTo>
                    <a:pt x="458" y="25"/>
                  </a:lnTo>
                  <a:lnTo>
                    <a:pt x="481" y="50"/>
                  </a:lnTo>
                  <a:lnTo>
                    <a:pt x="531" y="75"/>
                  </a:lnTo>
                  <a:lnTo>
                    <a:pt x="507" y="137"/>
                  </a:lnTo>
                  <a:lnTo>
                    <a:pt x="481" y="199"/>
                  </a:lnTo>
                  <a:lnTo>
                    <a:pt x="408" y="237"/>
                  </a:lnTo>
                  <a:lnTo>
                    <a:pt x="333" y="237"/>
                  </a:lnTo>
                  <a:lnTo>
                    <a:pt x="185" y="174"/>
                  </a:lnTo>
                  <a:lnTo>
                    <a:pt x="0" y="38"/>
                  </a:lnTo>
                  <a:lnTo>
                    <a:pt x="173" y="125"/>
                  </a:lnTo>
                  <a:lnTo>
                    <a:pt x="296" y="149"/>
                  </a:lnTo>
                  <a:lnTo>
                    <a:pt x="383" y="112"/>
                  </a:lnTo>
                  <a:lnTo>
                    <a:pt x="383" y="62"/>
                  </a:lnTo>
                  <a:lnTo>
                    <a:pt x="370" y="62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3" name="Freeform 255">
              <a:extLst>
                <a:ext uri="{FF2B5EF4-FFF2-40B4-BE49-F238E27FC236}">
                  <a16:creationId xmlns:a16="http://schemas.microsoft.com/office/drawing/2014/main" id="{FC123DC8-819C-4F3C-A4A4-6F5E3B4B4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639" y="6130134"/>
              <a:ext cx="277730" cy="172455"/>
            </a:xfrm>
            <a:custGeom>
              <a:avLst/>
              <a:gdLst>
                <a:gd name="T0" fmla="*/ 0 w 506"/>
                <a:gd name="T1" fmla="*/ 296 h 322"/>
                <a:gd name="T2" fmla="*/ 86 w 506"/>
                <a:gd name="T3" fmla="*/ 310 h 322"/>
                <a:gd name="T4" fmla="*/ 197 w 506"/>
                <a:gd name="T5" fmla="*/ 322 h 322"/>
                <a:gd name="T6" fmla="*/ 334 w 506"/>
                <a:gd name="T7" fmla="*/ 322 h 322"/>
                <a:gd name="T8" fmla="*/ 445 w 506"/>
                <a:gd name="T9" fmla="*/ 260 h 322"/>
                <a:gd name="T10" fmla="*/ 494 w 506"/>
                <a:gd name="T11" fmla="*/ 197 h 322"/>
                <a:gd name="T12" fmla="*/ 506 w 506"/>
                <a:gd name="T13" fmla="*/ 111 h 322"/>
                <a:gd name="T14" fmla="*/ 494 w 506"/>
                <a:gd name="T15" fmla="*/ 36 h 322"/>
                <a:gd name="T16" fmla="*/ 431 w 506"/>
                <a:gd name="T17" fmla="*/ 0 h 322"/>
                <a:gd name="T18" fmla="*/ 346 w 506"/>
                <a:gd name="T19" fmla="*/ 0 h 322"/>
                <a:gd name="T20" fmla="*/ 346 w 506"/>
                <a:gd name="T21" fmla="*/ 111 h 322"/>
                <a:gd name="T22" fmla="*/ 334 w 506"/>
                <a:gd name="T23" fmla="*/ 197 h 322"/>
                <a:gd name="T24" fmla="*/ 283 w 506"/>
                <a:gd name="T25" fmla="*/ 235 h 322"/>
                <a:gd name="T26" fmla="*/ 222 w 506"/>
                <a:gd name="T27" fmla="*/ 272 h 322"/>
                <a:gd name="T28" fmla="*/ 148 w 506"/>
                <a:gd name="T29" fmla="*/ 285 h 322"/>
                <a:gd name="T30" fmla="*/ 148 w 506"/>
                <a:gd name="T31" fmla="*/ 285 h 322"/>
                <a:gd name="T32" fmla="*/ 0 w 506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6" h="322">
                  <a:moveTo>
                    <a:pt x="0" y="296"/>
                  </a:moveTo>
                  <a:lnTo>
                    <a:pt x="86" y="310"/>
                  </a:lnTo>
                  <a:lnTo>
                    <a:pt x="197" y="322"/>
                  </a:lnTo>
                  <a:lnTo>
                    <a:pt x="334" y="322"/>
                  </a:lnTo>
                  <a:lnTo>
                    <a:pt x="445" y="260"/>
                  </a:lnTo>
                  <a:lnTo>
                    <a:pt x="494" y="197"/>
                  </a:lnTo>
                  <a:lnTo>
                    <a:pt x="506" y="111"/>
                  </a:lnTo>
                  <a:lnTo>
                    <a:pt x="494" y="36"/>
                  </a:lnTo>
                  <a:lnTo>
                    <a:pt x="431" y="0"/>
                  </a:lnTo>
                  <a:lnTo>
                    <a:pt x="346" y="0"/>
                  </a:lnTo>
                  <a:lnTo>
                    <a:pt x="346" y="111"/>
                  </a:lnTo>
                  <a:lnTo>
                    <a:pt x="334" y="197"/>
                  </a:lnTo>
                  <a:lnTo>
                    <a:pt x="283" y="235"/>
                  </a:lnTo>
                  <a:lnTo>
                    <a:pt x="222" y="272"/>
                  </a:lnTo>
                  <a:lnTo>
                    <a:pt x="148" y="285"/>
                  </a:lnTo>
                  <a:lnTo>
                    <a:pt x="148" y="285"/>
                  </a:lnTo>
                  <a:lnTo>
                    <a:pt x="0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sp>
        <p:nvSpPr>
          <p:cNvPr id="161" name="Rektangel 160">
            <a:extLst>
              <a:ext uri="{FF2B5EF4-FFF2-40B4-BE49-F238E27FC236}">
                <a16:creationId xmlns:a16="http://schemas.microsoft.com/office/drawing/2014/main" id="{494AFC46-1625-4048-8394-75FF2760B5B7}"/>
              </a:ext>
            </a:extLst>
          </p:cNvPr>
          <p:cNvSpPr/>
          <p:nvPr/>
        </p:nvSpPr>
        <p:spPr>
          <a:xfrm>
            <a:off x="2132999" y="58381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162" name="Rektangel 161">
            <a:extLst>
              <a:ext uri="{FF2B5EF4-FFF2-40B4-BE49-F238E27FC236}">
                <a16:creationId xmlns:a16="http://schemas.microsoft.com/office/drawing/2014/main" id="{03065F00-B545-4F67-945F-6EA6FBFCD3F1}"/>
              </a:ext>
            </a:extLst>
          </p:cNvPr>
          <p:cNvSpPr/>
          <p:nvPr/>
        </p:nvSpPr>
        <p:spPr>
          <a:xfrm>
            <a:off x="2133000" y="6755853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C196ACFC-A001-4987-9CFE-39C5C58B46A7}"/>
              </a:ext>
            </a:extLst>
          </p:cNvPr>
          <p:cNvSpPr/>
          <p:nvPr/>
        </p:nvSpPr>
        <p:spPr>
          <a:xfrm rot="5400000">
            <a:off x="-846900" y="33993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D50DC4B9-8373-4D4D-9FCB-E1B608155CD3}"/>
              </a:ext>
            </a:extLst>
          </p:cNvPr>
          <p:cNvGrpSpPr/>
          <p:nvPr/>
        </p:nvGrpSpPr>
        <p:grpSpPr>
          <a:xfrm>
            <a:off x="7096866" y="609343"/>
            <a:ext cx="1316402" cy="1833163"/>
            <a:chOff x="4547122" y="943005"/>
            <a:chExt cx="1316402" cy="1833163"/>
          </a:xfrm>
        </p:grpSpPr>
        <p:sp>
          <p:nvSpPr>
            <p:cNvPr id="64" name="Tekstfelt 63">
              <a:extLst>
                <a:ext uri="{FF2B5EF4-FFF2-40B4-BE49-F238E27FC236}">
                  <a16:creationId xmlns:a16="http://schemas.microsoft.com/office/drawing/2014/main" id="{F926B0B9-2AFE-4429-9079-FC2E7697ED7A}"/>
                </a:ext>
              </a:extLst>
            </p:cNvPr>
            <p:cNvSpPr txBox="1"/>
            <p:nvPr/>
          </p:nvSpPr>
          <p:spPr>
            <a:xfrm>
              <a:off x="4559550" y="2529947"/>
              <a:ext cx="130397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da-DK" sz="1000" b="1" dirty="0">
                  <a:latin typeface="Century Gothic" panose="020B0502020202020204" pitchFamily="34" charset="0"/>
                </a:rPr>
                <a:t>Søren Chr. Jensen</a:t>
              </a:r>
              <a:endParaRPr lang="da-DK" sz="1000" b="1" dirty="0"/>
            </a:p>
          </p:txBody>
        </p:sp>
        <p:pic>
          <p:nvPicPr>
            <p:cNvPr id="7" name="Billede 6">
              <a:extLst>
                <a:ext uri="{FF2B5EF4-FFF2-40B4-BE49-F238E27FC236}">
                  <a16:creationId xmlns:a16="http://schemas.microsoft.com/office/drawing/2014/main" id="{9C44472E-40A1-4C43-9ABC-CFE2CCDCD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7122" y="943005"/>
              <a:ext cx="1283459" cy="1512000"/>
            </a:xfrm>
            <a:prstGeom prst="rect">
              <a:avLst/>
            </a:prstGeom>
          </p:spPr>
        </p:pic>
      </p:grpSp>
      <p:grpSp>
        <p:nvGrpSpPr>
          <p:cNvPr id="8" name="Gruppe 7">
            <a:extLst>
              <a:ext uri="{FF2B5EF4-FFF2-40B4-BE49-F238E27FC236}">
                <a16:creationId xmlns:a16="http://schemas.microsoft.com/office/drawing/2014/main" id="{FFBCC05B-4AD4-43D4-97A5-DE4D72E496D9}"/>
              </a:ext>
            </a:extLst>
          </p:cNvPr>
          <p:cNvGrpSpPr/>
          <p:nvPr/>
        </p:nvGrpSpPr>
        <p:grpSpPr>
          <a:xfrm>
            <a:off x="5284250" y="2499693"/>
            <a:ext cx="3680238" cy="1793403"/>
            <a:chOff x="5113693" y="2988000"/>
            <a:chExt cx="3680238" cy="1793403"/>
          </a:xfrm>
        </p:grpSpPr>
        <p:pic>
          <p:nvPicPr>
            <p:cNvPr id="3" name="Billede 2">
              <a:extLst>
                <a:ext uri="{FF2B5EF4-FFF2-40B4-BE49-F238E27FC236}">
                  <a16:creationId xmlns:a16="http://schemas.microsoft.com/office/drawing/2014/main" id="{02B0789A-4B8C-4D04-AC4B-610CF926C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6083" y="2988000"/>
              <a:ext cx="1179576" cy="1511808"/>
            </a:xfrm>
            <a:prstGeom prst="rect">
              <a:avLst/>
            </a:prstGeom>
          </p:spPr>
        </p:pic>
        <p:pic>
          <p:nvPicPr>
            <p:cNvPr id="5" name="Billede 4">
              <a:extLst>
                <a:ext uri="{FF2B5EF4-FFF2-40B4-BE49-F238E27FC236}">
                  <a16:creationId xmlns:a16="http://schemas.microsoft.com/office/drawing/2014/main" id="{6E129EF1-612F-48ED-887A-DA8E104D8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7431" y="2988000"/>
              <a:ext cx="1132364" cy="1512000"/>
            </a:xfrm>
            <a:prstGeom prst="rect">
              <a:avLst/>
            </a:prstGeom>
          </p:spPr>
        </p:pic>
        <p:sp>
          <p:nvSpPr>
            <p:cNvPr id="51" name="Tekstfelt 50">
              <a:extLst>
                <a:ext uri="{FF2B5EF4-FFF2-40B4-BE49-F238E27FC236}">
                  <a16:creationId xmlns:a16="http://schemas.microsoft.com/office/drawing/2014/main" id="{BC96B870-48E0-41D3-A099-FB220BC4773E}"/>
                </a:ext>
              </a:extLst>
            </p:cNvPr>
            <p:cNvSpPr txBox="1"/>
            <p:nvPr/>
          </p:nvSpPr>
          <p:spPr>
            <a:xfrm>
              <a:off x="5113693" y="4535182"/>
              <a:ext cx="130397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a-DK" sz="1000" b="1" dirty="0">
                  <a:latin typeface="Century Gothic" panose="020B0502020202020204" pitchFamily="34" charset="0"/>
                </a:rPr>
                <a:t>Per </a:t>
              </a:r>
              <a:r>
                <a:rPr lang="da-DK" sz="1000" b="1" dirty="0" err="1">
                  <a:latin typeface="Century Gothic" panose="020B0502020202020204" pitchFamily="34" charset="0"/>
                </a:rPr>
                <a:t>Bomholdt</a:t>
              </a:r>
              <a:endParaRPr lang="da-DK" sz="1000" b="1" dirty="0"/>
            </a:p>
          </p:txBody>
        </p:sp>
        <p:sp>
          <p:nvSpPr>
            <p:cNvPr id="54" name="Tekstfelt 53">
              <a:extLst>
                <a:ext uri="{FF2B5EF4-FFF2-40B4-BE49-F238E27FC236}">
                  <a16:creationId xmlns:a16="http://schemas.microsoft.com/office/drawing/2014/main" id="{8BFB97F1-26CA-4B6B-83BD-0C4F2CBA4DF9}"/>
                </a:ext>
              </a:extLst>
            </p:cNvPr>
            <p:cNvSpPr txBox="1"/>
            <p:nvPr/>
          </p:nvSpPr>
          <p:spPr>
            <a:xfrm>
              <a:off x="6438954" y="4534121"/>
              <a:ext cx="113084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a-DK" sz="1000" b="1" dirty="0">
                  <a:latin typeface="Century Gothic" panose="020B0502020202020204" pitchFamily="34" charset="0"/>
                </a:rPr>
                <a:t>Henning Bonde</a:t>
              </a:r>
              <a:endParaRPr lang="da-DK" sz="1000" b="1" dirty="0"/>
            </a:p>
          </p:txBody>
        </p:sp>
        <p:sp>
          <p:nvSpPr>
            <p:cNvPr id="55" name="Tekstfelt 54">
              <a:extLst>
                <a:ext uri="{FF2B5EF4-FFF2-40B4-BE49-F238E27FC236}">
                  <a16:creationId xmlns:a16="http://schemas.microsoft.com/office/drawing/2014/main" id="{8CD10A56-7DAB-4538-BEC9-FA8EA8C9B7E2}"/>
                </a:ext>
              </a:extLst>
            </p:cNvPr>
            <p:cNvSpPr txBox="1"/>
            <p:nvPr/>
          </p:nvSpPr>
          <p:spPr>
            <a:xfrm>
              <a:off x="7634554" y="4534121"/>
              <a:ext cx="113084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a-DK" sz="1000" b="1" dirty="0">
                  <a:latin typeface="Century Gothic" panose="020B0502020202020204" pitchFamily="34" charset="0"/>
                </a:rPr>
                <a:t>Tom Lauridsen</a:t>
              </a:r>
              <a:endParaRPr lang="da-DK" sz="1000" b="1" dirty="0"/>
            </a:p>
          </p:txBody>
        </p:sp>
        <p:pic>
          <p:nvPicPr>
            <p:cNvPr id="1026" name="Picture 2" descr="Lauridsen Tom Michael 1">
              <a:extLst>
                <a:ext uri="{FF2B5EF4-FFF2-40B4-BE49-F238E27FC236}">
                  <a16:creationId xmlns:a16="http://schemas.microsoft.com/office/drawing/2014/main" id="{C667E05A-DD7D-42C3-9261-F42A812C70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3135" y="2988000"/>
              <a:ext cx="1120796" cy="151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9" name="Rektangel 78">
            <a:extLst>
              <a:ext uri="{FF2B5EF4-FFF2-40B4-BE49-F238E27FC236}">
                <a16:creationId xmlns:a16="http://schemas.microsoft.com/office/drawing/2014/main" id="{2BD5C273-6378-4201-B9BF-44543B11ADC5}"/>
              </a:ext>
            </a:extLst>
          </p:cNvPr>
          <p:cNvSpPr/>
          <p:nvPr/>
        </p:nvSpPr>
        <p:spPr>
          <a:xfrm rot="5400000">
            <a:off x="8154000" y="3404782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4927AD40-FFB6-8846-0EB3-DDE26CBA3F1D}"/>
              </a:ext>
            </a:extLst>
          </p:cNvPr>
          <p:cNvSpPr txBox="1"/>
          <p:nvPr/>
        </p:nvSpPr>
        <p:spPr>
          <a:xfrm>
            <a:off x="5089134" y="4271314"/>
            <a:ext cx="3947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a-DK" sz="2000" dirty="0">
                <a:latin typeface="HelveticaNeueLT Std Med" panose="020B0604020202020204" pitchFamily="34" charset="0"/>
              </a:rPr>
              <a:t>Det blev besluttet at udarbejde en ny ”Om at samle tofarvede”.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27EC4DEB-E333-6B3E-542E-EA96A73664F7}"/>
              </a:ext>
            </a:extLst>
          </p:cNvPr>
          <p:cNvSpPr txBox="1"/>
          <p:nvPr/>
        </p:nvSpPr>
        <p:spPr>
          <a:xfrm>
            <a:off x="5089134" y="4980506"/>
            <a:ext cx="3947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a-DK" sz="2000" dirty="0">
                <a:latin typeface="HelveticaNeueLT Std Med" panose="020B0604020202020204" pitchFamily="34" charset="0"/>
              </a:rPr>
              <a:t>Jeg påtog mig opgaven som forfatter.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62426F3E-DAF2-4A1C-9251-0D61373C17B1}"/>
              </a:ext>
            </a:extLst>
          </p:cNvPr>
          <p:cNvSpPr/>
          <p:nvPr/>
        </p:nvSpPr>
        <p:spPr>
          <a:xfrm>
            <a:off x="756000" y="78631"/>
            <a:ext cx="6345327" cy="684803"/>
          </a:xfrm>
          <a:prstGeom prst="rect">
            <a:avLst/>
          </a:prstGeom>
          <a:noFill/>
          <a:effectLst>
            <a:outerShdw blurRad="50800" dist="50800" dir="2400000" algn="l" rotWithShape="0">
              <a:schemeClr val="tx1">
                <a:alpha val="70000"/>
              </a:schemeClr>
            </a:outerShdw>
          </a:effectLst>
        </p:spPr>
        <p:txBody>
          <a:bodyPr wrap="none" lIns="68580" tIns="34290" rIns="68580" bIns="34290">
            <a:spAutoFit/>
          </a:bodyPr>
          <a:lstStyle/>
          <a:p>
            <a:r>
              <a:rPr lang="da-DK" sz="4000" b="1" dirty="0">
                <a:ln w="0"/>
                <a:solidFill>
                  <a:srgbClr val="00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2012 Antvorskov Kaserne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B369A060-0FA5-86BB-15C7-E4C1F683DD5D}"/>
              </a:ext>
            </a:extLst>
          </p:cNvPr>
          <p:cNvSpPr txBox="1"/>
          <p:nvPr/>
        </p:nvSpPr>
        <p:spPr>
          <a:xfrm>
            <a:off x="5089134" y="5653697"/>
            <a:ext cx="39473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a-DK" sz="2000" dirty="0">
                <a:latin typeface="HelveticaNeueLT Std Med" panose="020B0604020202020204" pitchFamily="34" charset="0"/>
              </a:rPr>
              <a:t>Per </a:t>
            </a:r>
            <a:r>
              <a:rPr lang="da-DK" sz="2000" dirty="0" err="1">
                <a:latin typeface="HelveticaNeueLT Std Med" panose="020B0604020202020204" pitchFamily="34" charset="0"/>
              </a:rPr>
              <a:t>Bomholdt</a:t>
            </a:r>
            <a:r>
              <a:rPr lang="da-DK" sz="2000" dirty="0">
                <a:latin typeface="HelveticaNeueLT Std Med" panose="020B0604020202020204" pitchFamily="34" charset="0"/>
              </a:rPr>
              <a:t>, Henning Bonde og Tom </a:t>
            </a:r>
            <a:r>
              <a:rPr lang="da-DK" sz="2000" dirty="0" err="1">
                <a:latin typeface="HelveticaNeueLT Std Med" panose="020B0604020202020204" pitchFamily="34" charset="0"/>
              </a:rPr>
              <a:t>Laururidsen</a:t>
            </a:r>
            <a:r>
              <a:rPr lang="da-DK" sz="2000" dirty="0">
                <a:latin typeface="HelveticaNeueLT Std Med" panose="020B0604020202020204" pitchFamily="34" charset="0"/>
              </a:rPr>
              <a:t> meldte    sig som eksperter/hjælpere</a:t>
            </a:r>
          </a:p>
        </p:txBody>
      </p:sp>
    </p:spTree>
    <p:extLst>
      <p:ext uri="{BB962C8B-B14F-4D97-AF65-F5344CB8AC3E}">
        <p14:creationId xmlns:p14="http://schemas.microsoft.com/office/powerpoint/2010/main" val="180508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ruppe 149">
            <a:extLst>
              <a:ext uri="{FF2B5EF4-FFF2-40B4-BE49-F238E27FC236}">
                <a16:creationId xmlns:a16="http://schemas.microsoft.com/office/drawing/2014/main" id="{0FE74A0C-C434-44F6-9042-51ED5D4EFE25}"/>
              </a:ext>
            </a:extLst>
          </p:cNvPr>
          <p:cNvGrpSpPr/>
          <p:nvPr/>
        </p:nvGrpSpPr>
        <p:grpSpPr>
          <a:xfrm>
            <a:off x="32400" y="4349356"/>
            <a:ext cx="2132182" cy="2480072"/>
            <a:chOff x="3257278" y="3436938"/>
            <a:chExt cx="2842909" cy="3306762"/>
          </a:xfrm>
        </p:grpSpPr>
        <p:sp>
          <p:nvSpPr>
            <p:cNvPr id="103" name="Freeform 194">
              <a:extLst>
                <a:ext uri="{FF2B5EF4-FFF2-40B4-BE49-F238E27FC236}">
                  <a16:creationId xmlns:a16="http://schemas.microsoft.com/office/drawing/2014/main" id="{7288EC11-4839-478C-B0D0-C55C6C77F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700" y="6407198"/>
              <a:ext cx="299635" cy="302493"/>
            </a:xfrm>
            <a:custGeom>
              <a:avLst/>
              <a:gdLst>
                <a:gd name="T0" fmla="*/ 543 w 543"/>
                <a:gd name="T1" fmla="*/ 11 h 569"/>
                <a:gd name="T2" fmla="*/ 433 w 543"/>
                <a:gd name="T3" fmla="*/ 135 h 569"/>
                <a:gd name="T4" fmla="*/ 358 w 543"/>
                <a:gd name="T5" fmla="*/ 234 h 569"/>
                <a:gd name="T6" fmla="*/ 284 w 543"/>
                <a:gd name="T7" fmla="*/ 371 h 569"/>
                <a:gd name="T8" fmla="*/ 235 w 543"/>
                <a:gd name="T9" fmla="*/ 458 h 569"/>
                <a:gd name="T10" fmla="*/ 210 w 543"/>
                <a:gd name="T11" fmla="*/ 545 h 569"/>
                <a:gd name="T12" fmla="*/ 197 w 543"/>
                <a:gd name="T13" fmla="*/ 569 h 569"/>
                <a:gd name="T14" fmla="*/ 0 w 543"/>
                <a:gd name="T15" fmla="*/ 569 h 569"/>
                <a:gd name="T16" fmla="*/ 0 w 543"/>
                <a:gd name="T17" fmla="*/ 495 h 569"/>
                <a:gd name="T18" fmla="*/ 0 w 543"/>
                <a:gd name="T19" fmla="*/ 433 h 569"/>
                <a:gd name="T20" fmla="*/ 0 w 543"/>
                <a:gd name="T21" fmla="*/ 371 h 569"/>
                <a:gd name="T22" fmla="*/ 37 w 543"/>
                <a:gd name="T23" fmla="*/ 322 h 569"/>
                <a:gd name="T24" fmla="*/ 112 w 543"/>
                <a:gd name="T25" fmla="*/ 284 h 569"/>
                <a:gd name="T26" fmla="*/ 235 w 543"/>
                <a:gd name="T27" fmla="*/ 222 h 569"/>
                <a:gd name="T28" fmla="*/ 334 w 543"/>
                <a:gd name="T29" fmla="*/ 160 h 569"/>
                <a:gd name="T30" fmla="*/ 420 w 543"/>
                <a:gd name="T31" fmla="*/ 73 h 569"/>
                <a:gd name="T32" fmla="*/ 532 w 543"/>
                <a:gd name="T33" fmla="*/ 0 h 569"/>
                <a:gd name="T34" fmla="*/ 532 w 543"/>
                <a:gd name="T35" fmla="*/ 0 h 569"/>
                <a:gd name="T36" fmla="*/ 543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543" y="11"/>
                  </a:moveTo>
                  <a:lnTo>
                    <a:pt x="433" y="135"/>
                  </a:lnTo>
                  <a:lnTo>
                    <a:pt x="358" y="234"/>
                  </a:lnTo>
                  <a:lnTo>
                    <a:pt x="284" y="371"/>
                  </a:lnTo>
                  <a:lnTo>
                    <a:pt x="235" y="458"/>
                  </a:lnTo>
                  <a:lnTo>
                    <a:pt x="210" y="545"/>
                  </a:lnTo>
                  <a:lnTo>
                    <a:pt x="197" y="569"/>
                  </a:lnTo>
                  <a:lnTo>
                    <a:pt x="0" y="569"/>
                  </a:lnTo>
                  <a:lnTo>
                    <a:pt x="0" y="495"/>
                  </a:lnTo>
                  <a:lnTo>
                    <a:pt x="0" y="433"/>
                  </a:lnTo>
                  <a:lnTo>
                    <a:pt x="0" y="371"/>
                  </a:lnTo>
                  <a:lnTo>
                    <a:pt x="37" y="322"/>
                  </a:lnTo>
                  <a:lnTo>
                    <a:pt x="112" y="284"/>
                  </a:lnTo>
                  <a:lnTo>
                    <a:pt x="235" y="222"/>
                  </a:lnTo>
                  <a:lnTo>
                    <a:pt x="334" y="160"/>
                  </a:lnTo>
                  <a:lnTo>
                    <a:pt x="420" y="73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43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4" name="Freeform 195">
              <a:extLst>
                <a:ext uri="{FF2B5EF4-FFF2-40B4-BE49-F238E27FC236}">
                  <a16:creationId xmlns:a16="http://schemas.microsoft.com/office/drawing/2014/main" id="{47E9999C-9AAB-4FD6-9377-0CCC4CDB5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646" y="6432760"/>
              <a:ext cx="156427" cy="298233"/>
            </a:xfrm>
            <a:custGeom>
              <a:avLst/>
              <a:gdLst>
                <a:gd name="T0" fmla="*/ 186 w 284"/>
                <a:gd name="T1" fmla="*/ 0 h 558"/>
                <a:gd name="T2" fmla="*/ 37 w 284"/>
                <a:gd name="T3" fmla="*/ 236 h 558"/>
                <a:gd name="T4" fmla="*/ 0 w 284"/>
                <a:gd name="T5" fmla="*/ 348 h 558"/>
                <a:gd name="T6" fmla="*/ 0 w 284"/>
                <a:gd name="T7" fmla="*/ 460 h 558"/>
                <a:gd name="T8" fmla="*/ 49 w 284"/>
                <a:gd name="T9" fmla="*/ 534 h 558"/>
                <a:gd name="T10" fmla="*/ 136 w 284"/>
                <a:gd name="T11" fmla="*/ 558 h 558"/>
                <a:gd name="T12" fmla="*/ 209 w 284"/>
                <a:gd name="T13" fmla="*/ 534 h 558"/>
                <a:gd name="T14" fmla="*/ 259 w 284"/>
                <a:gd name="T15" fmla="*/ 485 h 558"/>
                <a:gd name="T16" fmla="*/ 284 w 284"/>
                <a:gd name="T17" fmla="*/ 422 h 558"/>
                <a:gd name="T18" fmla="*/ 198 w 284"/>
                <a:gd name="T19" fmla="*/ 435 h 558"/>
                <a:gd name="T20" fmla="*/ 124 w 284"/>
                <a:gd name="T21" fmla="*/ 385 h 558"/>
                <a:gd name="T22" fmla="*/ 99 w 284"/>
                <a:gd name="T23" fmla="*/ 323 h 558"/>
                <a:gd name="T24" fmla="*/ 136 w 284"/>
                <a:gd name="T25" fmla="*/ 175 h 558"/>
                <a:gd name="T26" fmla="*/ 112 w 284"/>
                <a:gd name="T27" fmla="*/ 186 h 558"/>
                <a:gd name="T28" fmla="*/ 186 w 284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4" h="558">
                  <a:moveTo>
                    <a:pt x="186" y="0"/>
                  </a:moveTo>
                  <a:lnTo>
                    <a:pt x="37" y="236"/>
                  </a:lnTo>
                  <a:lnTo>
                    <a:pt x="0" y="348"/>
                  </a:lnTo>
                  <a:lnTo>
                    <a:pt x="0" y="460"/>
                  </a:lnTo>
                  <a:lnTo>
                    <a:pt x="49" y="534"/>
                  </a:lnTo>
                  <a:lnTo>
                    <a:pt x="136" y="558"/>
                  </a:lnTo>
                  <a:lnTo>
                    <a:pt x="209" y="534"/>
                  </a:lnTo>
                  <a:lnTo>
                    <a:pt x="259" y="485"/>
                  </a:lnTo>
                  <a:lnTo>
                    <a:pt x="284" y="422"/>
                  </a:lnTo>
                  <a:lnTo>
                    <a:pt x="198" y="435"/>
                  </a:lnTo>
                  <a:lnTo>
                    <a:pt x="124" y="385"/>
                  </a:lnTo>
                  <a:lnTo>
                    <a:pt x="99" y="323"/>
                  </a:lnTo>
                  <a:lnTo>
                    <a:pt x="136" y="175"/>
                  </a:lnTo>
                  <a:lnTo>
                    <a:pt x="112" y="1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5" name="Freeform 196">
              <a:extLst>
                <a:ext uri="{FF2B5EF4-FFF2-40B4-BE49-F238E27FC236}">
                  <a16:creationId xmlns:a16="http://schemas.microsoft.com/office/drawing/2014/main" id="{4FE6CC46-C769-453A-9760-B6D004727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0293" y="6432760"/>
              <a:ext cx="169646" cy="283321"/>
            </a:xfrm>
            <a:custGeom>
              <a:avLst/>
              <a:gdLst>
                <a:gd name="T0" fmla="*/ 25 w 309"/>
                <a:gd name="T1" fmla="*/ 0 h 534"/>
                <a:gd name="T2" fmla="*/ 0 w 309"/>
                <a:gd name="T3" fmla="*/ 274 h 534"/>
                <a:gd name="T4" fmla="*/ 37 w 309"/>
                <a:gd name="T5" fmla="*/ 409 h 534"/>
                <a:gd name="T6" fmla="*/ 124 w 309"/>
                <a:gd name="T7" fmla="*/ 497 h 534"/>
                <a:gd name="T8" fmla="*/ 198 w 309"/>
                <a:gd name="T9" fmla="*/ 534 h 534"/>
                <a:gd name="T10" fmla="*/ 297 w 309"/>
                <a:gd name="T11" fmla="*/ 509 h 534"/>
                <a:gd name="T12" fmla="*/ 309 w 309"/>
                <a:gd name="T13" fmla="*/ 473 h 534"/>
                <a:gd name="T14" fmla="*/ 309 w 309"/>
                <a:gd name="T15" fmla="*/ 360 h 534"/>
                <a:gd name="T16" fmla="*/ 186 w 309"/>
                <a:gd name="T17" fmla="*/ 373 h 534"/>
                <a:gd name="T18" fmla="*/ 136 w 309"/>
                <a:gd name="T19" fmla="*/ 348 h 534"/>
                <a:gd name="T20" fmla="*/ 63 w 309"/>
                <a:gd name="T21" fmla="*/ 310 h 534"/>
                <a:gd name="T22" fmla="*/ 50 w 309"/>
                <a:gd name="T23" fmla="*/ 274 h 534"/>
                <a:gd name="T24" fmla="*/ 25 w 309"/>
                <a:gd name="T25" fmla="*/ 175 h 534"/>
                <a:gd name="T26" fmla="*/ 25 w 309"/>
                <a:gd name="T2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4">
                  <a:moveTo>
                    <a:pt x="25" y="0"/>
                  </a:moveTo>
                  <a:lnTo>
                    <a:pt x="0" y="274"/>
                  </a:lnTo>
                  <a:lnTo>
                    <a:pt x="37" y="409"/>
                  </a:lnTo>
                  <a:lnTo>
                    <a:pt x="124" y="497"/>
                  </a:lnTo>
                  <a:lnTo>
                    <a:pt x="198" y="534"/>
                  </a:lnTo>
                  <a:lnTo>
                    <a:pt x="297" y="509"/>
                  </a:lnTo>
                  <a:lnTo>
                    <a:pt x="309" y="473"/>
                  </a:lnTo>
                  <a:lnTo>
                    <a:pt x="309" y="360"/>
                  </a:lnTo>
                  <a:lnTo>
                    <a:pt x="186" y="373"/>
                  </a:lnTo>
                  <a:lnTo>
                    <a:pt x="136" y="348"/>
                  </a:lnTo>
                  <a:lnTo>
                    <a:pt x="63" y="310"/>
                  </a:lnTo>
                  <a:lnTo>
                    <a:pt x="50" y="274"/>
                  </a:lnTo>
                  <a:lnTo>
                    <a:pt x="25" y="17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6" name="Freeform 197">
              <a:extLst>
                <a:ext uri="{FF2B5EF4-FFF2-40B4-BE49-F238E27FC236}">
                  <a16:creationId xmlns:a16="http://schemas.microsoft.com/office/drawing/2014/main" id="{53190DC8-1EC4-4924-BB4F-71A617E0D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6202695"/>
              <a:ext cx="218117" cy="198112"/>
            </a:xfrm>
            <a:custGeom>
              <a:avLst/>
              <a:gdLst>
                <a:gd name="T0" fmla="*/ 0 w 395"/>
                <a:gd name="T1" fmla="*/ 137 h 372"/>
                <a:gd name="T2" fmla="*/ 0 w 395"/>
                <a:gd name="T3" fmla="*/ 348 h 372"/>
                <a:gd name="T4" fmla="*/ 50 w 395"/>
                <a:gd name="T5" fmla="*/ 372 h 372"/>
                <a:gd name="T6" fmla="*/ 222 w 395"/>
                <a:gd name="T7" fmla="*/ 372 h 372"/>
                <a:gd name="T8" fmla="*/ 260 w 395"/>
                <a:gd name="T9" fmla="*/ 261 h 372"/>
                <a:gd name="T10" fmla="*/ 296 w 395"/>
                <a:gd name="T11" fmla="*/ 174 h 372"/>
                <a:gd name="T12" fmla="*/ 371 w 395"/>
                <a:gd name="T13" fmla="*/ 50 h 372"/>
                <a:gd name="T14" fmla="*/ 395 w 395"/>
                <a:gd name="T15" fmla="*/ 12 h 372"/>
                <a:gd name="T16" fmla="*/ 395 w 395"/>
                <a:gd name="T17" fmla="*/ 0 h 372"/>
                <a:gd name="T18" fmla="*/ 272 w 395"/>
                <a:gd name="T19" fmla="*/ 62 h 372"/>
                <a:gd name="T20" fmla="*/ 222 w 395"/>
                <a:gd name="T21" fmla="*/ 112 h 372"/>
                <a:gd name="T22" fmla="*/ 50 w 395"/>
                <a:gd name="T23" fmla="*/ 124 h 372"/>
                <a:gd name="T24" fmla="*/ 50 w 395"/>
                <a:gd name="T25" fmla="*/ 124 h 372"/>
                <a:gd name="T26" fmla="*/ 0 w 395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5" h="372">
                  <a:moveTo>
                    <a:pt x="0" y="137"/>
                  </a:moveTo>
                  <a:lnTo>
                    <a:pt x="0" y="348"/>
                  </a:lnTo>
                  <a:lnTo>
                    <a:pt x="50" y="372"/>
                  </a:lnTo>
                  <a:lnTo>
                    <a:pt x="222" y="372"/>
                  </a:lnTo>
                  <a:lnTo>
                    <a:pt x="260" y="261"/>
                  </a:lnTo>
                  <a:lnTo>
                    <a:pt x="296" y="174"/>
                  </a:lnTo>
                  <a:lnTo>
                    <a:pt x="371" y="50"/>
                  </a:lnTo>
                  <a:lnTo>
                    <a:pt x="395" y="12"/>
                  </a:lnTo>
                  <a:lnTo>
                    <a:pt x="395" y="0"/>
                  </a:lnTo>
                  <a:lnTo>
                    <a:pt x="272" y="62"/>
                  </a:lnTo>
                  <a:lnTo>
                    <a:pt x="222" y="112"/>
                  </a:lnTo>
                  <a:lnTo>
                    <a:pt x="50" y="124"/>
                  </a:lnTo>
                  <a:lnTo>
                    <a:pt x="50" y="124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7" name="Freeform 198">
              <a:extLst>
                <a:ext uri="{FF2B5EF4-FFF2-40B4-BE49-F238E27FC236}">
                  <a16:creationId xmlns:a16="http://schemas.microsoft.com/office/drawing/2014/main" id="{EE1F94B3-E702-4236-8FD8-101697476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278" y="6343291"/>
              <a:ext cx="293026" cy="125684"/>
            </a:xfrm>
            <a:custGeom>
              <a:avLst/>
              <a:gdLst>
                <a:gd name="T0" fmla="*/ 161 w 531"/>
                <a:gd name="T1" fmla="*/ 0 h 236"/>
                <a:gd name="T2" fmla="*/ 73 w 531"/>
                <a:gd name="T3" fmla="*/ 24 h 236"/>
                <a:gd name="T4" fmla="*/ 50 w 531"/>
                <a:gd name="T5" fmla="*/ 50 h 236"/>
                <a:gd name="T6" fmla="*/ 0 w 531"/>
                <a:gd name="T7" fmla="*/ 74 h 236"/>
                <a:gd name="T8" fmla="*/ 24 w 531"/>
                <a:gd name="T9" fmla="*/ 136 h 236"/>
                <a:gd name="T10" fmla="*/ 50 w 531"/>
                <a:gd name="T11" fmla="*/ 199 h 236"/>
                <a:gd name="T12" fmla="*/ 123 w 531"/>
                <a:gd name="T13" fmla="*/ 236 h 236"/>
                <a:gd name="T14" fmla="*/ 197 w 531"/>
                <a:gd name="T15" fmla="*/ 236 h 236"/>
                <a:gd name="T16" fmla="*/ 345 w 531"/>
                <a:gd name="T17" fmla="*/ 173 h 236"/>
                <a:gd name="T18" fmla="*/ 531 w 531"/>
                <a:gd name="T19" fmla="*/ 37 h 236"/>
                <a:gd name="T20" fmla="*/ 357 w 531"/>
                <a:gd name="T21" fmla="*/ 124 h 236"/>
                <a:gd name="T22" fmla="*/ 234 w 531"/>
                <a:gd name="T23" fmla="*/ 149 h 236"/>
                <a:gd name="T24" fmla="*/ 147 w 531"/>
                <a:gd name="T25" fmla="*/ 112 h 236"/>
                <a:gd name="T26" fmla="*/ 147 w 531"/>
                <a:gd name="T27" fmla="*/ 62 h 236"/>
                <a:gd name="T28" fmla="*/ 161 w 531"/>
                <a:gd name="T29" fmla="*/ 62 h 236"/>
                <a:gd name="T30" fmla="*/ 161 w 531"/>
                <a:gd name="T31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6">
                  <a:moveTo>
                    <a:pt x="161" y="0"/>
                  </a:moveTo>
                  <a:lnTo>
                    <a:pt x="73" y="24"/>
                  </a:lnTo>
                  <a:lnTo>
                    <a:pt x="50" y="50"/>
                  </a:lnTo>
                  <a:lnTo>
                    <a:pt x="0" y="74"/>
                  </a:lnTo>
                  <a:lnTo>
                    <a:pt x="24" y="136"/>
                  </a:lnTo>
                  <a:lnTo>
                    <a:pt x="50" y="199"/>
                  </a:lnTo>
                  <a:lnTo>
                    <a:pt x="123" y="236"/>
                  </a:lnTo>
                  <a:lnTo>
                    <a:pt x="197" y="236"/>
                  </a:lnTo>
                  <a:lnTo>
                    <a:pt x="345" y="173"/>
                  </a:lnTo>
                  <a:lnTo>
                    <a:pt x="531" y="37"/>
                  </a:lnTo>
                  <a:lnTo>
                    <a:pt x="357" y="124"/>
                  </a:lnTo>
                  <a:lnTo>
                    <a:pt x="234" y="149"/>
                  </a:lnTo>
                  <a:lnTo>
                    <a:pt x="147" y="112"/>
                  </a:lnTo>
                  <a:lnTo>
                    <a:pt x="147" y="62"/>
                  </a:lnTo>
                  <a:lnTo>
                    <a:pt x="161" y="6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8" name="Freeform 199">
              <a:extLst>
                <a:ext uri="{FF2B5EF4-FFF2-40B4-BE49-F238E27FC236}">
                  <a16:creationId xmlns:a16="http://schemas.microsoft.com/office/drawing/2014/main" id="{2A9D8A92-E7A6-4C89-980F-573CC1D20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497" y="6143049"/>
              <a:ext cx="279807" cy="172549"/>
            </a:xfrm>
            <a:custGeom>
              <a:avLst/>
              <a:gdLst>
                <a:gd name="T0" fmla="*/ 507 w 507"/>
                <a:gd name="T1" fmla="*/ 296 h 322"/>
                <a:gd name="T2" fmla="*/ 420 w 507"/>
                <a:gd name="T3" fmla="*/ 310 h 322"/>
                <a:gd name="T4" fmla="*/ 309 w 507"/>
                <a:gd name="T5" fmla="*/ 322 h 322"/>
                <a:gd name="T6" fmla="*/ 172 w 507"/>
                <a:gd name="T7" fmla="*/ 322 h 322"/>
                <a:gd name="T8" fmla="*/ 61 w 507"/>
                <a:gd name="T9" fmla="*/ 260 h 322"/>
                <a:gd name="T10" fmla="*/ 12 w 507"/>
                <a:gd name="T11" fmla="*/ 198 h 322"/>
                <a:gd name="T12" fmla="*/ 0 w 507"/>
                <a:gd name="T13" fmla="*/ 111 h 322"/>
                <a:gd name="T14" fmla="*/ 12 w 507"/>
                <a:gd name="T15" fmla="*/ 36 h 322"/>
                <a:gd name="T16" fmla="*/ 74 w 507"/>
                <a:gd name="T17" fmla="*/ 0 h 322"/>
                <a:gd name="T18" fmla="*/ 160 w 507"/>
                <a:gd name="T19" fmla="*/ 0 h 322"/>
                <a:gd name="T20" fmla="*/ 160 w 507"/>
                <a:gd name="T21" fmla="*/ 111 h 322"/>
                <a:gd name="T22" fmla="*/ 172 w 507"/>
                <a:gd name="T23" fmla="*/ 198 h 322"/>
                <a:gd name="T24" fmla="*/ 222 w 507"/>
                <a:gd name="T25" fmla="*/ 235 h 322"/>
                <a:gd name="T26" fmla="*/ 283 w 507"/>
                <a:gd name="T27" fmla="*/ 272 h 322"/>
                <a:gd name="T28" fmla="*/ 358 w 507"/>
                <a:gd name="T29" fmla="*/ 285 h 322"/>
                <a:gd name="T30" fmla="*/ 358 w 507"/>
                <a:gd name="T31" fmla="*/ 285 h 322"/>
                <a:gd name="T32" fmla="*/ 507 w 507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7" h="322">
                  <a:moveTo>
                    <a:pt x="507" y="296"/>
                  </a:moveTo>
                  <a:lnTo>
                    <a:pt x="420" y="310"/>
                  </a:lnTo>
                  <a:lnTo>
                    <a:pt x="309" y="322"/>
                  </a:lnTo>
                  <a:lnTo>
                    <a:pt x="172" y="322"/>
                  </a:lnTo>
                  <a:lnTo>
                    <a:pt x="61" y="260"/>
                  </a:lnTo>
                  <a:lnTo>
                    <a:pt x="12" y="198"/>
                  </a:lnTo>
                  <a:lnTo>
                    <a:pt x="0" y="111"/>
                  </a:lnTo>
                  <a:lnTo>
                    <a:pt x="12" y="36"/>
                  </a:lnTo>
                  <a:lnTo>
                    <a:pt x="74" y="0"/>
                  </a:lnTo>
                  <a:lnTo>
                    <a:pt x="160" y="0"/>
                  </a:lnTo>
                  <a:lnTo>
                    <a:pt x="160" y="111"/>
                  </a:lnTo>
                  <a:lnTo>
                    <a:pt x="172" y="198"/>
                  </a:lnTo>
                  <a:lnTo>
                    <a:pt x="222" y="235"/>
                  </a:lnTo>
                  <a:lnTo>
                    <a:pt x="283" y="272"/>
                  </a:lnTo>
                  <a:lnTo>
                    <a:pt x="358" y="285"/>
                  </a:lnTo>
                  <a:lnTo>
                    <a:pt x="358" y="285"/>
                  </a:lnTo>
                  <a:lnTo>
                    <a:pt x="507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9" name="Freeform 201">
              <a:extLst>
                <a:ext uri="{FF2B5EF4-FFF2-40B4-BE49-F238E27FC236}">
                  <a16:creationId xmlns:a16="http://schemas.microsoft.com/office/drawing/2014/main" id="{34DE86F6-34AD-4A0A-9CA8-E8542B6A0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969" y="6143079"/>
              <a:ext cx="2310218" cy="600621"/>
            </a:xfrm>
            <a:custGeom>
              <a:avLst/>
              <a:gdLst>
                <a:gd name="T0" fmla="*/ 4195 w 4195"/>
                <a:gd name="T1" fmla="*/ 955 h 1129"/>
                <a:gd name="T2" fmla="*/ 666 w 4195"/>
                <a:gd name="T3" fmla="*/ 930 h 1129"/>
                <a:gd name="T4" fmla="*/ 456 w 4195"/>
                <a:gd name="T5" fmla="*/ 856 h 1129"/>
                <a:gd name="T6" fmla="*/ 321 w 4195"/>
                <a:gd name="T7" fmla="*/ 744 h 1129"/>
                <a:gd name="T8" fmla="*/ 271 w 4195"/>
                <a:gd name="T9" fmla="*/ 657 h 1129"/>
                <a:gd name="T10" fmla="*/ 234 w 4195"/>
                <a:gd name="T11" fmla="*/ 571 h 1129"/>
                <a:gd name="T12" fmla="*/ 222 w 4195"/>
                <a:gd name="T13" fmla="*/ 434 h 1129"/>
                <a:gd name="T14" fmla="*/ 271 w 4195"/>
                <a:gd name="T15" fmla="*/ 335 h 1129"/>
                <a:gd name="T16" fmla="*/ 321 w 4195"/>
                <a:gd name="T17" fmla="*/ 372 h 1129"/>
                <a:gd name="T18" fmla="*/ 481 w 4195"/>
                <a:gd name="T19" fmla="*/ 422 h 1129"/>
                <a:gd name="T20" fmla="*/ 604 w 4195"/>
                <a:gd name="T21" fmla="*/ 384 h 1129"/>
                <a:gd name="T22" fmla="*/ 666 w 4195"/>
                <a:gd name="T23" fmla="*/ 273 h 1129"/>
                <a:gd name="T24" fmla="*/ 629 w 4195"/>
                <a:gd name="T25" fmla="*/ 124 h 1129"/>
                <a:gd name="T26" fmla="*/ 580 w 4195"/>
                <a:gd name="T27" fmla="*/ 62 h 1129"/>
                <a:gd name="T28" fmla="*/ 505 w 4195"/>
                <a:gd name="T29" fmla="*/ 25 h 1129"/>
                <a:gd name="T30" fmla="*/ 418 w 4195"/>
                <a:gd name="T31" fmla="*/ 0 h 1129"/>
                <a:gd name="T32" fmla="*/ 295 w 4195"/>
                <a:gd name="T33" fmla="*/ 25 h 1129"/>
                <a:gd name="T34" fmla="*/ 210 w 4195"/>
                <a:gd name="T35" fmla="*/ 75 h 1129"/>
                <a:gd name="T36" fmla="*/ 97 w 4195"/>
                <a:gd name="T37" fmla="*/ 236 h 1129"/>
                <a:gd name="T38" fmla="*/ 24 w 4195"/>
                <a:gd name="T39" fmla="*/ 297 h 1129"/>
                <a:gd name="T40" fmla="*/ 0 w 4195"/>
                <a:gd name="T41" fmla="*/ 434 h 1129"/>
                <a:gd name="T42" fmla="*/ 0 w 4195"/>
                <a:gd name="T43" fmla="*/ 595 h 1129"/>
                <a:gd name="T44" fmla="*/ 123 w 4195"/>
                <a:gd name="T45" fmla="*/ 794 h 1129"/>
                <a:gd name="T46" fmla="*/ 271 w 4195"/>
                <a:gd name="T47" fmla="*/ 942 h 1129"/>
                <a:gd name="T48" fmla="*/ 394 w 4195"/>
                <a:gd name="T49" fmla="*/ 1018 h 1129"/>
                <a:gd name="T50" fmla="*/ 517 w 4195"/>
                <a:gd name="T51" fmla="*/ 1066 h 1129"/>
                <a:gd name="T52" fmla="*/ 629 w 4195"/>
                <a:gd name="T53" fmla="*/ 1092 h 1129"/>
                <a:gd name="T54" fmla="*/ 4195 w 4195"/>
                <a:gd name="T55" fmla="*/ 1092 h 1129"/>
                <a:gd name="T56" fmla="*/ 4195 w 4195"/>
                <a:gd name="T57" fmla="*/ 1129 h 1129"/>
                <a:gd name="T58" fmla="*/ 4195 w 4195"/>
                <a:gd name="T59" fmla="*/ 955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5" h="1129">
                  <a:moveTo>
                    <a:pt x="4195" y="955"/>
                  </a:moveTo>
                  <a:lnTo>
                    <a:pt x="666" y="930"/>
                  </a:lnTo>
                  <a:lnTo>
                    <a:pt x="456" y="856"/>
                  </a:lnTo>
                  <a:lnTo>
                    <a:pt x="321" y="744"/>
                  </a:lnTo>
                  <a:lnTo>
                    <a:pt x="271" y="657"/>
                  </a:lnTo>
                  <a:lnTo>
                    <a:pt x="234" y="571"/>
                  </a:lnTo>
                  <a:lnTo>
                    <a:pt x="222" y="434"/>
                  </a:lnTo>
                  <a:lnTo>
                    <a:pt x="271" y="335"/>
                  </a:lnTo>
                  <a:lnTo>
                    <a:pt x="321" y="372"/>
                  </a:lnTo>
                  <a:lnTo>
                    <a:pt x="481" y="422"/>
                  </a:lnTo>
                  <a:lnTo>
                    <a:pt x="604" y="384"/>
                  </a:lnTo>
                  <a:lnTo>
                    <a:pt x="666" y="273"/>
                  </a:lnTo>
                  <a:lnTo>
                    <a:pt x="629" y="124"/>
                  </a:lnTo>
                  <a:lnTo>
                    <a:pt x="580" y="62"/>
                  </a:lnTo>
                  <a:lnTo>
                    <a:pt x="505" y="25"/>
                  </a:lnTo>
                  <a:lnTo>
                    <a:pt x="418" y="0"/>
                  </a:lnTo>
                  <a:lnTo>
                    <a:pt x="295" y="25"/>
                  </a:lnTo>
                  <a:lnTo>
                    <a:pt x="210" y="75"/>
                  </a:lnTo>
                  <a:lnTo>
                    <a:pt x="97" y="236"/>
                  </a:lnTo>
                  <a:lnTo>
                    <a:pt x="24" y="297"/>
                  </a:lnTo>
                  <a:lnTo>
                    <a:pt x="0" y="434"/>
                  </a:lnTo>
                  <a:lnTo>
                    <a:pt x="0" y="595"/>
                  </a:lnTo>
                  <a:lnTo>
                    <a:pt x="123" y="794"/>
                  </a:lnTo>
                  <a:lnTo>
                    <a:pt x="271" y="942"/>
                  </a:lnTo>
                  <a:lnTo>
                    <a:pt x="394" y="1018"/>
                  </a:lnTo>
                  <a:lnTo>
                    <a:pt x="517" y="1066"/>
                  </a:lnTo>
                  <a:lnTo>
                    <a:pt x="629" y="1092"/>
                  </a:lnTo>
                  <a:lnTo>
                    <a:pt x="4195" y="1092"/>
                  </a:lnTo>
                  <a:lnTo>
                    <a:pt x="4195" y="1129"/>
                  </a:lnTo>
                  <a:lnTo>
                    <a:pt x="4195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6" name="Freeform 205">
              <a:extLst>
                <a:ext uri="{FF2B5EF4-FFF2-40B4-BE49-F238E27FC236}">
                  <a16:creationId xmlns:a16="http://schemas.microsoft.com/office/drawing/2014/main" id="{F34BA736-33FA-4F43-AE24-6A99C353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16" y="3436938"/>
              <a:ext cx="586511" cy="2746375"/>
            </a:xfrm>
            <a:custGeom>
              <a:avLst/>
              <a:gdLst>
                <a:gd name="T0" fmla="*/ 740 w 1061"/>
                <a:gd name="T1" fmla="*/ 4874 h 5160"/>
                <a:gd name="T2" fmla="*/ 740 w 1061"/>
                <a:gd name="T3" fmla="*/ 4936 h 5160"/>
                <a:gd name="T4" fmla="*/ 653 w 1061"/>
                <a:gd name="T5" fmla="*/ 4986 h 5160"/>
                <a:gd name="T6" fmla="*/ 604 w 1061"/>
                <a:gd name="T7" fmla="*/ 5011 h 5160"/>
                <a:gd name="T8" fmla="*/ 493 w 1061"/>
                <a:gd name="T9" fmla="*/ 4998 h 5160"/>
                <a:gd name="T10" fmla="*/ 406 w 1061"/>
                <a:gd name="T11" fmla="*/ 4936 h 5160"/>
                <a:gd name="T12" fmla="*/ 321 w 1061"/>
                <a:gd name="T13" fmla="*/ 4849 h 5160"/>
                <a:gd name="T14" fmla="*/ 247 w 1061"/>
                <a:gd name="T15" fmla="*/ 4749 h 5160"/>
                <a:gd name="T16" fmla="*/ 184 w 1061"/>
                <a:gd name="T17" fmla="*/ 4650 h 5160"/>
                <a:gd name="T18" fmla="*/ 184 w 1061"/>
                <a:gd name="T19" fmla="*/ 4539 h 5160"/>
                <a:gd name="T20" fmla="*/ 172 w 1061"/>
                <a:gd name="T21" fmla="*/ 0 h 5160"/>
                <a:gd name="T22" fmla="*/ 0 w 1061"/>
                <a:gd name="T23" fmla="*/ 0 h 5160"/>
                <a:gd name="T24" fmla="*/ 12 w 1061"/>
                <a:gd name="T25" fmla="*/ 4453 h 5160"/>
                <a:gd name="T26" fmla="*/ 49 w 1061"/>
                <a:gd name="T27" fmla="*/ 4737 h 5160"/>
                <a:gd name="T28" fmla="*/ 172 w 1061"/>
                <a:gd name="T29" fmla="*/ 4924 h 5160"/>
                <a:gd name="T30" fmla="*/ 271 w 1061"/>
                <a:gd name="T31" fmla="*/ 5047 h 5160"/>
                <a:gd name="T32" fmla="*/ 394 w 1061"/>
                <a:gd name="T33" fmla="*/ 5122 h 5160"/>
                <a:gd name="T34" fmla="*/ 580 w 1061"/>
                <a:gd name="T35" fmla="*/ 5160 h 5160"/>
                <a:gd name="T36" fmla="*/ 802 w 1061"/>
                <a:gd name="T37" fmla="*/ 5122 h 5160"/>
                <a:gd name="T38" fmla="*/ 974 w 1061"/>
                <a:gd name="T39" fmla="*/ 5011 h 5160"/>
                <a:gd name="T40" fmla="*/ 1037 w 1061"/>
                <a:gd name="T41" fmla="*/ 4900 h 5160"/>
                <a:gd name="T42" fmla="*/ 1061 w 1061"/>
                <a:gd name="T43" fmla="*/ 4763 h 5160"/>
                <a:gd name="T44" fmla="*/ 1012 w 1061"/>
                <a:gd name="T45" fmla="*/ 4638 h 5160"/>
                <a:gd name="T46" fmla="*/ 913 w 1061"/>
                <a:gd name="T47" fmla="*/ 4564 h 5160"/>
                <a:gd name="T48" fmla="*/ 776 w 1061"/>
                <a:gd name="T49" fmla="*/ 4552 h 5160"/>
                <a:gd name="T50" fmla="*/ 665 w 1061"/>
                <a:gd name="T51" fmla="*/ 4576 h 5160"/>
                <a:gd name="T52" fmla="*/ 629 w 1061"/>
                <a:gd name="T53" fmla="*/ 4676 h 5160"/>
                <a:gd name="T54" fmla="*/ 629 w 1061"/>
                <a:gd name="T55" fmla="*/ 4775 h 5160"/>
                <a:gd name="T56" fmla="*/ 665 w 1061"/>
                <a:gd name="T57" fmla="*/ 4825 h 5160"/>
                <a:gd name="T58" fmla="*/ 752 w 1061"/>
                <a:gd name="T59" fmla="*/ 4874 h 5160"/>
                <a:gd name="T60" fmla="*/ 752 w 1061"/>
                <a:gd name="T61" fmla="*/ 4874 h 5160"/>
                <a:gd name="T62" fmla="*/ 740 w 1061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1" h="5160">
                  <a:moveTo>
                    <a:pt x="740" y="4874"/>
                  </a:moveTo>
                  <a:lnTo>
                    <a:pt x="740" y="4936"/>
                  </a:lnTo>
                  <a:lnTo>
                    <a:pt x="653" y="4986"/>
                  </a:lnTo>
                  <a:lnTo>
                    <a:pt x="604" y="5011"/>
                  </a:lnTo>
                  <a:lnTo>
                    <a:pt x="493" y="4998"/>
                  </a:lnTo>
                  <a:lnTo>
                    <a:pt x="406" y="4936"/>
                  </a:lnTo>
                  <a:lnTo>
                    <a:pt x="321" y="4849"/>
                  </a:lnTo>
                  <a:lnTo>
                    <a:pt x="247" y="4749"/>
                  </a:lnTo>
                  <a:lnTo>
                    <a:pt x="184" y="4650"/>
                  </a:lnTo>
                  <a:lnTo>
                    <a:pt x="184" y="4539"/>
                  </a:lnTo>
                  <a:lnTo>
                    <a:pt x="172" y="0"/>
                  </a:lnTo>
                  <a:lnTo>
                    <a:pt x="0" y="0"/>
                  </a:lnTo>
                  <a:lnTo>
                    <a:pt x="12" y="4453"/>
                  </a:lnTo>
                  <a:lnTo>
                    <a:pt x="49" y="4737"/>
                  </a:lnTo>
                  <a:lnTo>
                    <a:pt x="172" y="4924"/>
                  </a:lnTo>
                  <a:lnTo>
                    <a:pt x="271" y="5047"/>
                  </a:lnTo>
                  <a:lnTo>
                    <a:pt x="394" y="5122"/>
                  </a:lnTo>
                  <a:lnTo>
                    <a:pt x="580" y="5160"/>
                  </a:lnTo>
                  <a:lnTo>
                    <a:pt x="802" y="5122"/>
                  </a:lnTo>
                  <a:lnTo>
                    <a:pt x="974" y="5011"/>
                  </a:lnTo>
                  <a:lnTo>
                    <a:pt x="1037" y="4900"/>
                  </a:lnTo>
                  <a:lnTo>
                    <a:pt x="1061" y="4763"/>
                  </a:lnTo>
                  <a:lnTo>
                    <a:pt x="1012" y="4638"/>
                  </a:lnTo>
                  <a:lnTo>
                    <a:pt x="913" y="4564"/>
                  </a:lnTo>
                  <a:lnTo>
                    <a:pt x="776" y="4552"/>
                  </a:lnTo>
                  <a:lnTo>
                    <a:pt x="665" y="4576"/>
                  </a:lnTo>
                  <a:lnTo>
                    <a:pt x="629" y="4676"/>
                  </a:lnTo>
                  <a:lnTo>
                    <a:pt x="629" y="4775"/>
                  </a:lnTo>
                  <a:lnTo>
                    <a:pt x="665" y="4825"/>
                  </a:lnTo>
                  <a:lnTo>
                    <a:pt x="752" y="4874"/>
                  </a:lnTo>
                  <a:lnTo>
                    <a:pt x="752" y="4874"/>
                  </a:lnTo>
                  <a:lnTo>
                    <a:pt x="740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02B2FD18-6BBA-4F46-8A72-C20401B2E21F}"/>
              </a:ext>
            </a:extLst>
          </p:cNvPr>
          <p:cNvGrpSpPr/>
          <p:nvPr/>
        </p:nvGrpSpPr>
        <p:grpSpPr>
          <a:xfrm>
            <a:off x="6993002" y="44883"/>
            <a:ext cx="2114509" cy="2480072"/>
            <a:chOff x="6089610" y="114300"/>
            <a:chExt cx="2819345" cy="3306763"/>
          </a:xfrm>
        </p:grpSpPr>
        <p:sp>
          <p:nvSpPr>
            <p:cNvPr id="90" name="Freeform 210">
              <a:extLst>
                <a:ext uri="{FF2B5EF4-FFF2-40B4-BE49-F238E27FC236}">
                  <a16:creationId xmlns:a16="http://schemas.microsoft.com/office/drawing/2014/main" id="{064B41DE-EC21-4C1B-9A13-46E3174D4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095" y="146171"/>
              <a:ext cx="295428" cy="302493"/>
            </a:xfrm>
            <a:custGeom>
              <a:avLst/>
              <a:gdLst>
                <a:gd name="T0" fmla="*/ 0 w 537"/>
                <a:gd name="T1" fmla="*/ 558 h 569"/>
                <a:gd name="T2" fmla="*/ 108 w 537"/>
                <a:gd name="T3" fmla="*/ 433 h 569"/>
                <a:gd name="T4" fmla="*/ 183 w 537"/>
                <a:gd name="T5" fmla="*/ 334 h 569"/>
                <a:gd name="T6" fmla="*/ 256 w 537"/>
                <a:gd name="T7" fmla="*/ 198 h 569"/>
                <a:gd name="T8" fmla="*/ 305 w 537"/>
                <a:gd name="T9" fmla="*/ 111 h 569"/>
                <a:gd name="T10" fmla="*/ 329 w 537"/>
                <a:gd name="T11" fmla="*/ 23 h 569"/>
                <a:gd name="T12" fmla="*/ 342 w 537"/>
                <a:gd name="T13" fmla="*/ 0 h 569"/>
                <a:gd name="T14" fmla="*/ 537 w 537"/>
                <a:gd name="T15" fmla="*/ 0 h 569"/>
                <a:gd name="T16" fmla="*/ 537 w 537"/>
                <a:gd name="T17" fmla="*/ 73 h 569"/>
                <a:gd name="T18" fmla="*/ 537 w 537"/>
                <a:gd name="T19" fmla="*/ 135 h 569"/>
                <a:gd name="T20" fmla="*/ 537 w 537"/>
                <a:gd name="T21" fmla="*/ 198 h 569"/>
                <a:gd name="T22" fmla="*/ 500 w 537"/>
                <a:gd name="T23" fmla="*/ 247 h 569"/>
                <a:gd name="T24" fmla="*/ 427 w 537"/>
                <a:gd name="T25" fmla="*/ 284 h 569"/>
                <a:gd name="T26" fmla="*/ 305 w 537"/>
                <a:gd name="T27" fmla="*/ 347 h 569"/>
                <a:gd name="T28" fmla="*/ 207 w 537"/>
                <a:gd name="T29" fmla="*/ 409 h 569"/>
                <a:gd name="T30" fmla="*/ 121 w 537"/>
                <a:gd name="T31" fmla="*/ 496 h 569"/>
                <a:gd name="T32" fmla="*/ 11 w 537"/>
                <a:gd name="T33" fmla="*/ 569 h 569"/>
                <a:gd name="T34" fmla="*/ 11 w 537"/>
                <a:gd name="T35" fmla="*/ 569 h 569"/>
                <a:gd name="T36" fmla="*/ 0 w 537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569">
                  <a:moveTo>
                    <a:pt x="0" y="558"/>
                  </a:moveTo>
                  <a:lnTo>
                    <a:pt x="108" y="433"/>
                  </a:lnTo>
                  <a:lnTo>
                    <a:pt x="183" y="334"/>
                  </a:lnTo>
                  <a:lnTo>
                    <a:pt x="256" y="198"/>
                  </a:lnTo>
                  <a:lnTo>
                    <a:pt x="305" y="111"/>
                  </a:lnTo>
                  <a:lnTo>
                    <a:pt x="329" y="23"/>
                  </a:lnTo>
                  <a:lnTo>
                    <a:pt x="342" y="0"/>
                  </a:lnTo>
                  <a:lnTo>
                    <a:pt x="537" y="0"/>
                  </a:lnTo>
                  <a:lnTo>
                    <a:pt x="537" y="73"/>
                  </a:lnTo>
                  <a:lnTo>
                    <a:pt x="537" y="135"/>
                  </a:lnTo>
                  <a:lnTo>
                    <a:pt x="537" y="198"/>
                  </a:lnTo>
                  <a:lnTo>
                    <a:pt x="500" y="247"/>
                  </a:lnTo>
                  <a:lnTo>
                    <a:pt x="427" y="284"/>
                  </a:lnTo>
                  <a:lnTo>
                    <a:pt x="305" y="347"/>
                  </a:lnTo>
                  <a:lnTo>
                    <a:pt x="207" y="409"/>
                  </a:lnTo>
                  <a:lnTo>
                    <a:pt x="121" y="496"/>
                  </a:lnTo>
                  <a:lnTo>
                    <a:pt x="11" y="569"/>
                  </a:lnTo>
                  <a:lnTo>
                    <a:pt x="11" y="569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1" name="Freeform 211">
              <a:extLst>
                <a:ext uri="{FF2B5EF4-FFF2-40B4-BE49-F238E27FC236}">
                  <a16:creationId xmlns:a16="http://schemas.microsoft.com/office/drawing/2014/main" id="{99F23624-1143-44BE-99E1-B83FBFE64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3293" y="126999"/>
              <a:ext cx="154328" cy="296102"/>
            </a:xfrm>
            <a:custGeom>
              <a:avLst/>
              <a:gdLst>
                <a:gd name="T0" fmla="*/ 97 w 280"/>
                <a:gd name="T1" fmla="*/ 558 h 558"/>
                <a:gd name="T2" fmla="*/ 244 w 280"/>
                <a:gd name="T3" fmla="*/ 322 h 558"/>
                <a:gd name="T4" fmla="*/ 280 w 280"/>
                <a:gd name="T5" fmla="*/ 210 h 558"/>
                <a:gd name="T6" fmla="*/ 280 w 280"/>
                <a:gd name="T7" fmla="*/ 99 h 558"/>
                <a:gd name="T8" fmla="*/ 232 w 280"/>
                <a:gd name="T9" fmla="*/ 24 h 558"/>
                <a:gd name="T10" fmla="*/ 146 w 280"/>
                <a:gd name="T11" fmla="*/ 0 h 558"/>
                <a:gd name="T12" fmla="*/ 73 w 280"/>
                <a:gd name="T13" fmla="*/ 24 h 558"/>
                <a:gd name="T14" fmla="*/ 24 w 280"/>
                <a:gd name="T15" fmla="*/ 73 h 558"/>
                <a:gd name="T16" fmla="*/ 0 w 280"/>
                <a:gd name="T17" fmla="*/ 137 h 558"/>
                <a:gd name="T18" fmla="*/ 85 w 280"/>
                <a:gd name="T19" fmla="*/ 123 h 558"/>
                <a:gd name="T20" fmla="*/ 158 w 280"/>
                <a:gd name="T21" fmla="*/ 173 h 558"/>
                <a:gd name="T22" fmla="*/ 183 w 280"/>
                <a:gd name="T23" fmla="*/ 236 h 558"/>
                <a:gd name="T24" fmla="*/ 146 w 280"/>
                <a:gd name="T25" fmla="*/ 383 h 558"/>
                <a:gd name="T26" fmla="*/ 170 w 280"/>
                <a:gd name="T27" fmla="*/ 372 h 558"/>
                <a:gd name="T28" fmla="*/ 97 w 280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558">
                  <a:moveTo>
                    <a:pt x="97" y="558"/>
                  </a:moveTo>
                  <a:lnTo>
                    <a:pt x="244" y="322"/>
                  </a:lnTo>
                  <a:lnTo>
                    <a:pt x="280" y="210"/>
                  </a:lnTo>
                  <a:lnTo>
                    <a:pt x="280" y="99"/>
                  </a:lnTo>
                  <a:lnTo>
                    <a:pt x="232" y="24"/>
                  </a:lnTo>
                  <a:lnTo>
                    <a:pt x="146" y="0"/>
                  </a:lnTo>
                  <a:lnTo>
                    <a:pt x="73" y="24"/>
                  </a:lnTo>
                  <a:lnTo>
                    <a:pt x="24" y="73"/>
                  </a:lnTo>
                  <a:lnTo>
                    <a:pt x="0" y="137"/>
                  </a:lnTo>
                  <a:lnTo>
                    <a:pt x="85" y="123"/>
                  </a:lnTo>
                  <a:lnTo>
                    <a:pt x="158" y="173"/>
                  </a:lnTo>
                  <a:lnTo>
                    <a:pt x="183" y="236"/>
                  </a:lnTo>
                  <a:lnTo>
                    <a:pt x="146" y="383"/>
                  </a:lnTo>
                  <a:lnTo>
                    <a:pt x="170" y="372"/>
                  </a:lnTo>
                  <a:lnTo>
                    <a:pt x="97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2" name="Freeform 212">
              <a:extLst>
                <a:ext uri="{FF2B5EF4-FFF2-40B4-BE49-F238E27FC236}">
                  <a16:creationId xmlns:a16="http://schemas.microsoft.com/office/drawing/2014/main" id="{F478AD69-68C5-4AA6-ADF7-A7FA9C280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305" y="139780"/>
              <a:ext cx="169761" cy="283321"/>
            </a:xfrm>
            <a:custGeom>
              <a:avLst/>
              <a:gdLst>
                <a:gd name="T0" fmla="*/ 282 w 306"/>
                <a:gd name="T1" fmla="*/ 533 h 533"/>
                <a:gd name="T2" fmla="*/ 306 w 306"/>
                <a:gd name="T3" fmla="*/ 260 h 533"/>
                <a:gd name="T4" fmla="*/ 269 w 306"/>
                <a:gd name="T5" fmla="*/ 124 h 533"/>
                <a:gd name="T6" fmla="*/ 184 w 306"/>
                <a:gd name="T7" fmla="*/ 36 h 533"/>
                <a:gd name="T8" fmla="*/ 110 w 306"/>
                <a:gd name="T9" fmla="*/ 0 h 533"/>
                <a:gd name="T10" fmla="*/ 12 w 306"/>
                <a:gd name="T11" fmla="*/ 24 h 533"/>
                <a:gd name="T12" fmla="*/ 0 w 306"/>
                <a:gd name="T13" fmla="*/ 61 h 533"/>
                <a:gd name="T14" fmla="*/ 0 w 306"/>
                <a:gd name="T15" fmla="*/ 173 h 533"/>
                <a:gd name="T16" fmla="*/ 122 w 306"/>
                <a:gd name="T17" fmla="*/ 161 h 533"/>
                <a:gd name="T18" fmla="*/ 172 w 306"/>
                <a:gd name="T19" fmla="*/ 185 h 533"/>
                <a:gd name="T20" fmla="*/ 245 w 306"/>
                <a:gd name="T21" fmla="*/ 223 h 533"/>
                <a:gd name="T22" fmla="*/ 257 w 306"/>
                <a:gd name="T23" fmla="*/ 260 h 533"/>
                <a:gd name="T24" fmla="*/ 282 w 306"/>
                <a:gd name="T25" fmla="*/ 359 h 533"/>
                <a:gd name="T26" fmla="*/ 282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82" y="533"/>
                  </a:moveTo>
                  <a:lnTo>
                    <a:pt x="306" y="260"/>
                  </a:lnTo>
                  <a:lnTo>
                    <a:pt x="269" y="124"/>
                  </a:lnTo>
                  <a:lnTo>
                    <a:pt x="184" y="36"/>
                  </a:lnTo>
                  <a:lnTo>
                    <a:pt x="110" y="0"/>
                  </a:lnTo>
                  <a:lnTo>
                    <a:pt x="12" y="24"/>
                  </a:lnTo>
                  <a:lnTo>
                    <a:pt x="0" y="61"/>
                  </a:lnTo>
                  <a:lnTo>
                    <a:pt x="0" y="173"/>
                  </a:lnTo>
                  <a:lnTo>
                    <a:pt x="122" y="161"/>
                  </a:lnTo>
                  <a:lnTo>
                    <a:pt x="172" y="185"/>
                  </a:lnTo>
                  <a:lnTo>
                    <a:pt x="245" y="223"/>
                  </a:lnTo>
                  <a:lnTo>
                    <a:pt x="257" y="260"/>
                  </a:lnTo>
                  <a:lnTo>
                    <a:pt x="282" y="359"/>
                  </a:lnTo>
                  <a:lnTo>
                    <a:pt x="282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3" name="Freeform 213">
              <a:extLst>
                <a:ext uri="{FF2B5EF4-FFF2-40B4-BE49-F238E27FC236}">
                  <a16:creationId xmlns:a16="http://schemas.microsoft.com/office/drawing/2014/main" id="{008CAEEB-0803-4CBB-9D10-85FFDEFE0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422" y="457185"/>
              <a:ext cx="216059" cy="198112"/>
            </a:xfrm>
            <a:custGeom>
              <a:avLst/>
              <a:gdLst>
                <a:gd name="T0" fmla="*/ 390 w 390"/>
                <a:gd name="T1" fmla="*/ 235 h 372"/>
                <a:gd name="T2" fmla="*/ 390 w 390"/>
                <a:gd name="T3" fmla="*/ 24 h 372"/>
                <a:gd name="T4" fmla="*/ 342 w 390"/>
                <a:gd name="T5" fmla="*/ 0 h 372"/>
                <a:gd name="T6" fmla="*/ 171 w 390"/>
                <a:gd name="T7" fmla="*/ 0 h 372"/>
                <a:gd name="T8" fmla="*/ 134 w 390"/>
                <a:gd name="T9" fmla="*/ 111 h 372"/>
                <a:gd name="T10" fmla="*/ 97 w 390"/>
                <a:gd name="T11" fmla="*/ 197 h 372"/>
                <a:gd name="T12" fmla="*/ 23 w 390"/>
                <a:gd name="T13" fmla="*/ 322 h 372"/>
                <a:gd name="T14" fmla="*/ 0 w 390"/>
                <a:gd name="T15" fmla="*/ 360 h 372"/>
                <a:gd name="T16" fmla="*/ 0 w 390"/>
                <a:gd name="T17" fmla="*/ 372 h 372"/>
                <a:gd name="T18" fmla="*/ 121 w 390"/>
                <a:gd name="T19" fmla="*/ 310 h 372"/>
                <a:gd name="T20" fmla="*/ 171 w 390"/>
                <a:gd name="T21" fmla="*/ 260 h 372"/>
                <a:gd name="T22" fmla="*/ 342 w 390"/>
                <a:gd name="T23" fmla="*/ 247 h 372"/>
                <a:gd name="T24" fmla="*/ 342 w 390"/>
                <a:gd name="T25" fmla="*/ 247 h 372"/>
                <a:gd name="T26" fmla="*/ 390 w 390"/>
                <a:gd name="T27" fmla="*/ 23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372">
                  <a:moveTo>
                    <a:pt x="390" y="235"/>
                  </a:moveTo>
                  <a:lnTo>
                    <a:pt x="390" y="24"/>
                  </a:lnTo>
                  <a:lnTo>
                    <a:pt x="342" y="0"/>
                  </a:lnTo>
                  <a:lnTo>
                    <a:pt x="171" y="0"/>
                  </a:lnTo>
                  <a:lnTo>
                    <a:pt x="134" y="111"/>
                  </a:lnTo>
                  <a:lnTo>
                    <a:pt x="97" y="197"/>
                  </a:lnTo>
                  <a:lnTo>
                    <a:pt x="23" y="322"/>
                  </a:lnTo>
                  <a:lnTo>
                    <a:pt x="0" y="360"/>
                  </a:lnTo>
                  <a:lnTo>
                    <a:pt x="0" y="372"/>
                  </a:lnTo>
                  <a:lnTo>
                    <a:pt x="121" y="310"/>
                  </a:lnTo>
                  <a:lnTo>
                    <a:pt x="171" y="260"/>
                  </a:lnTo>
                  <a:lnTo>
                    <a:pt x="342" y="247"/>
                  </a:lnTo>
                  <a:lnTo>
                    <a:pt x="342" y="247"/>
                  </a:lnTo>
                  <a:lnTo>
                    <a:pt x="390" y="23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4" name="Freeform 214">
              <a:extLst>
                <a:ext uri="{FF2B5EF4-FFF2-40B4-BE49-F238E27FC236}">
                  <a16:creationId xmlns:a16="http://schemas.microsoft.com/office/drawing/2014/main" id="{AA415F63-8D83-4BF6-9ED0-7C8B28BEB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389018"/>
              <a:ext cx="291018" cy="125684"/>
            </a:xfrm>
            <a:custGeom>
              <a:avLst/>
              <a:gdLst>
                <a:gd name="T0" fmla="*/ 367 w 526"/>
                <a:gd name="T1" fmla="*/ 237 h 237"/>
                <a:gd name="T2" fmla="*/ 453 w 526"/>
                <a:gd name="T3" fmla="*/ 213 h 237"/>
                <a:gd name="T4" fmla="*/ 477 w 526"/>
                <a:gd name="T5" fmla="*/ 187 h 237"/>
                <a:gd name="T6" fmla="*/ 526 w 526"/>
                <a:gd name="T7" fmla="*/ 163 h 237"/>
                <a:gd name="T8" fmla="*/ 501 w 526"/>
                <a:gd name="T9" fmla="*/ 100 h 237"/>
                <a:gd name="T10" fmla="*/ 477 w 526"/>
                <a:gd name="T11" fmla="*/ 38 h 237"/>
                <a:gd name="T12" fmla="*/ 404 w 526"/>
                <a:gd name="T13" fmla="*/ 0 h 237"/>
                <a:gd name="T14" fmla="*/ 330 w 526"/>
                <a:gd name="T15" fmla="*/ 0 h 237"/>
                <a:gd name="T16" fmla="*/ 183 w 526"/>
                <a:gd name="T17" fmla="*/ 64 h 237"/>
                <a:gd name="T18" fmla="*/ 0 w 526"/>
                <a:gd name="T19" fmla="*/ 199 h 237"/>
                <a:gd name="T20" fmla="*/ 171 w 526"/>
                <a:gd name="T21" fmla="*/ 113 h 237"/>
                <a:gd name="T22" fmla="*/ 294 w 526"/>
                <a:gd name="T23" fmla="*/ 88 h 237"/>
                <a:gd name="T24" fmla="*/ 379 w 526"/>
                <a:gd name="T25" fmla="*/ 125 h 237"/>
                <a:gd name="T26" fmla="*/ 379 w 526"/>
                <a:gd name="T27" fmla="*/ 175 h 237"/>
                <a:gd name="T28" fmla="*/ 367 w 526"/>
                <a:gd name="T29" fmla="*/ 175 h 237"/>
                <a:gd name="T30" fmla="*/ 367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367" y="237"/>
                  </a:moveTo>
                  <a:lnTo>
                    <a:pt x="453" y="213"/>
                  </a:lnTo>
                  <a:lnTo>
                    <a:pt x="477" y="187"/>
                  </a:lnTo>
                  <a:lnTo>
                    <a:pt x="526" y="163"/>
                  </a:lnTo>
                  <a:lnTo>
                    <a:pt x="501" y="100"/>
                  </a:lnTo>
                  <a:lnTo>
                    <a:pt x="477" y="38"/>
                  </a:lnTo>
                  <a:lnTo>
                    <a:pt x="404" y="0"/>
                  </a:lnTo>
                  <a:lnTo>
                    <a:pt x="330" y="0"/>
                  </a:lnTo>
                  <a:lnTo>
                    <a:pt x="183" y="64"/>
                  </a:lnTo>
                  <a:lnTo>
                    <a:pt x="0" y="199"/>
                  </a:lnTo>
                  <a:lnTo>
                    <a:pt x="171" y="113"/>
                  </a:lnTo>
                  <a:lnTo>
                    <a:pt x="294" y="88"/>
                  </a:lnTo>
                  <a:lnTo>
                    <a:pt x="379" y="125"/>
                  </a:lnTo>
                  <a:lnTo>
                    <a:pt x="379" y="175"/>
                  </a:lnTo>
                  <a:lnTo>
                    <a:pt x="367" y="175"/>
                  </a:lnTo>
                  <a:lnTo>
                    <a:pt x="367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5" name="Freeform 215">
              <a:extLst>
                <a:ext uri="{FF2B5EF4-FFF2-40B4-BE49-F238E27FC236}">
                  <a16:creationId xmlns:a16="http://schemas.microsoft.com/office/drawing/2014/main" id="{11696CC0-971B-4C3E-AF75-388CC53A8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542394"/>
              <a:ext cx="277790" cy="170419"/>
            </a:xfrm>
            <a:custGeom>
              <a:avLst/>
              <a:gdLst>
                <a:gd name="T0" fmla="*/ 0 w 502"/>
                <a:gd name="T1" fmla="*/ 26 h 323"/>
                <a:gd name="T2" fmla="*/ 86 w 502"/>
                <a:gd name="T3" fmla="*/ 12 h 323"/>
                <a:gd name="T4" fmla="*/ 197 w 502"/>
                <a:gd name="T5" fmla="*/ 0 h 323"/>
                <a:gd name="T6" fmla="*/ 331 w 502"/>
                <a:gd name="T7" fmla="*/ 0 h 323"/>
                <a:gd name="T8" fmla="*/ 441 w 502"/>
                <a:gd name="T9" fmla="*/ 63 h 323"/>
                <a:gd name="T10" fmla="*/ 490 w 502"/>
                <a:gd name="T11" fmla="*/ 125 h 323"/>
                <a:gd name="T12" fmla="*/ 502 w 502"/>
                <a:gd name="T13" fmla="*/ 212 h 323"/>
                <a:gd name="T14" fmla="*/ 490 w 502"/>
                <a:gd name="T15" fmla="*/ 286 h 323"/>
                <a:gd name="T16" fmla="*/ 429 w 502"/>
                <a:gd name="T17" fmla="*/ 323 h 323"/>
                <a:gd name="T18" fmla="*/ 343 w 502"/>
                <a:gd name="T19" fmla="*/ 323 h 323"/>
                <a:gd name="T20" fmla="*/ 343 w 502"/>
                <a:gd name="T21" fmla="*/ 212 h 323"/>
                <a:gd name="T22" fmla="*/ 331 w 502"/>
                <a:gd name="T23" fmla="*/ 125 h 323"/>
                <a:gd name="T24" fmla="*/ 282 w 502"/>
                <a:gd name="T25" fmla="*/ 87 h 323"/>
                <a:gd name="T26" fmla="*/ 221 w 502"/>
                <a:gd name="T27" fmla="*/ 50 h 323"/>
                <a:gd name="T28" fmla="*/ 148 w 502"/>
                <a:gd name="T29" fmla="*/ 37 h 323"/>
                <a:gd name="T30" fmla="*/ 148 w 502"/>
                <a:gd name="T31" fmla="*/ 37 h 323"/>
                <a:gd name="T32" fmla="*/ 0 w 502"/>
                <a:gd name="T33" fmla="*/ 2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3">
                  <a:moveTo>
                    <a:pt x="0" y="26"/>
                  </a:moveTo>
                  <a:lnTo>
                    <a:pt x="86" y="12"/>
                  </a:lnTo>
                  <a:lnTo>
                    <a:pt x="197" y="0"/>
                  </a:lnTo>
                  <a:lnTo>
                    <a:pt x="331" y="0"/>
                  </a:lnTo>
                  <a:lnTo>
                    <a:pt x="441" y="63"/>
                  </a:lnTo>
                  <a:lnTo>
                    <a:pt x="490" y="125"/>
                  </a:lnTo>
                  <a:lnTo>
                    <a:pt x="502" y="212"/>
                  </a:lnTo>
                  <a:lnTo>
                    <a:pt x="490" y="286"/>
                  </a:lnTo>
                  <a:lnTo>
                    <a:pt x="429" y="323"/>
                  </a:lnTo>
                  <a:lnTo>
                    <a:pt x="343" y="323"/>
                  </a:lnTo>
                  <a:lnTo>
                    <a:pt x="343" y="212"/>
                  </a:lnTo>
                  <a:lnTo>
                    <a:pt x="331" y="125"/>
                  </a:lnTo>
                  <a:lnTo>
                    <a:pt x="282" y="87"/>
                  </a:lnTo>
                  <a:lnTo>
                    <a:pt x="221" y="50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6" name="Freeform 217">
              <a:extLst>
                <a:ext uri="{FF2B5EF4-FFF2-40B4-BE49-F238E27FC236}">
                  <a16:creationId xmlns:a16="http://schemas.microsoft.com/office/drawing/2014/main" id="{86D1FF0B-C065-49F0-A343-9AD136787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610" y="114300"/>
              <a:ext cx="2291800" cy="601004"/>
            </a:xfrm>
            <a:custGeom>
              <a:avLst/>
              <a:gdLst>
                <a:gd name="T0" fmla="*/ 0 w 4162"/>
                <a:gd name="T1" fmla="*/ 173 h 1128"/>
                <a:gd name="T2" fmla="*/ 3500 w 4162"/>
                <a:gd name="T3" fmla="*/ 199 h 1128"/>
                <a:gd name="T4" fmla="*/ 3707 w 4162"/>
                <a:gd name="T5" fmla="*/ 272 h 1128"/>
                <a:gd name="T6" fmla="*/ 3843 w 4162"/>
                <a:gd name="T7" fmla="*/ 384 h 1128"/>
                <a:gd name="T8" fmla="*/ 3892 w 4162"/>
                <a:gd name="T9" fmla="*/ 471 h 1128"/>
                <a:gd name="T10" fmla="*/ 3928 w 4162"/>
                <a:gd name="T11" fmla="*/ 558 h 1128"/>
                <a:gd name="T12" fmla="*/ 3940 w 4162"/>
                <a:gd name="T13" fmla="*/ 695 h 1128"/>
                <a:gd name="T14" fmla="*/ 3892 w 4162"/>
                <a:gd name="T15" fmla="*/ 794 h 1128"/>
                <a:gd name="T16" fmla="*/ 3843 w 4162"/>
                <a:gd name="T17" fmla="*/ 757 h 1128"/>
                <a:gd name="T18" fmla="*/ 3684 w 4162"/>
                <a:gd name="T19" fmla="*/ 707 h 1128"/>
                <a:gd name="T20" fmla="*/ 3562 w 4162"/>
                <a:gd name="T21" fmla="*/ 745 h 1128"/>
                <a:gd name="T22" fmla="*/ 3500 w 4162"/>
                <a:gd name="T23" fmla="*/ 856 h 1128"/>
                <a:gd name="T24" fmla="*/ 3536 w 4162"/>
                <a:gd name="T25" fmla="*/ 1005 h 1128"/>
                <a:gd name="T26" fmla="*/ 3586 w 4162"/>
                <a:gd name="T27" fmla="*/ 1067 h 1128"/>
                <a:gd name="T28" fmla="*/ 3660 w 4162"/>
                <a:gd name="T29" fmla="*/ 1104 h 1128"/>
                <a:gd name="T30" fmla="*/ 3745 w 4162"/>
                <a:gd name="T31" fmla="*/ 1128 h 1128"/>
                <a:gd name="T32" fmla="*/ 3867 w 4162"/>
                <a:gd name="T33" fmla="*/ 1104 h 1128"/>
                <a:gd name="T34" fmla="*/ 3953 w 4162"/>
                <a:gd name="T35" fmla="*/ 1055 h 1128"/>
                <a:gd name="T36" fmla="*/ 4063 w 4162"/>
                <a:gd name="T37" fmla="*/ 892 h 1128"/>
                <a:gd name="T38" fmla="*/ 4136 w 4162"/>
                <a:gd name="T39" fmla="*/ 831 h 1128"/>
                <a:gd name="T40" fmla="*/ 4162 w 4162"/>
                <a:gd name="T41" fmla="*/ 695 h 1128"/>
                <a:gd name="T42" fmla="*/ 4162 w 4162"/>
                <a:gd name="T43" fmla="*/ 533 h 1128"/>
                <a:gd name="T44" fmla="*/ 4038 w 4162"/>
                <a:gd name="T45" fmla="*/ 334 h 1128"/>
                <a:gd name="T46" fmla="*/ 3892 w 4162"/>
                <a:gd name="T47" fmla="*/ 185 h 1128"/>
                <a:gd name="T48" fmla="*/ 3770 w 4162"/>
                <a:gd name="T49" fmla="*/ 111 h 1128"/>
                <a:gd name="T50" fmla="*/ 3647 w 4162"/>
                <a:gd name="T51" fmla="*/ 62 h 1128"/>
                <a:gd name="T52" fmla="*/ 3536 w 4162"/>
                <a:gd name="T53" fmla="*/ 36 h 1128"/>
                <a:gd name="T54" fmla="*/ 0 w 4162"/>
                <a:gd name="T55" fmla="*/ 36 h 1128"/>
                <a:gd name="T56" fmla="*/ 0 w 4162"/>
                <a:gd name="T57" fmla="*/ 0 h 1128"/>
                <a:gd name="T58" fmla="*/ 0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0" y="173"/>
                  </a:moveTo>
                  <a:lnTo>
                    <a:pt x="3500" y="199"/>
                  </a:lnTo>
                  <a:lnTo>
                    <a:pt x="3707" y="272"/>
                  </a:lnTo>
                  <a:lnTo>
                    <a:pt x="3843" y="384"/>
                  </a:lnTo>
                  <a:lnTo>
                    <a:pt x="3892" y="471"/>
                  </a:lnTo>
                  <a:lnTo>
                    <a:pt x="3928" y="558"/>
                  </a:lnTo>
                  <a:lnTo>
                    <a:pt x="3940" y="695"/>
                  </a:lnTo>
                  <a:lnTo>
                    <a:pt x="3892" y="794"/>
                  </a:lnTo>
                  <a:lnTo>
                    <a:pt x="3843" y="757"/>
                  </a:lnTo>
                  <a:lnTo>
                    <a:pt x="3684" y="707"/>
                  </a:lnTo>
                  <a:lnTo>
                    <a:pt x="3562" y="745"/>
                  </a:lnTo>
                  <a:lnTo>
                    <a:pt x="3500" y="856"/>
                  </a:lnTo>
                  <a:lnTo>
                    <a:pt x="3536" y="1005"/>
                  </a:lnTo>
                  <a:lnTo>
                    <a:pt x="3586" y="1067"/>
                  </a:lnTo>
                  <a:lnTo>
                    <a:pt x="3660" y="1104"/>
                  </a:lnTo>
                  <a:lnTo>
                    <a:pt x="3745" y="1128"/>
                  </a:lnTo>
                  <a:lnTo>
                    <a:pt x="3867" y="1104"/>
                  </a:lnTo>
                  <a:lnTo>
                    <a:pt x="3953" y="1055"/>
                  </a:lnTo>
                  <a:lnTo>
                    <a:pt x="4063" y="892"/>
                  </a:lnTo>
                  <a:lnTo>
                    <a:pt x="4136" y="831"/>
                  </a:lnTo>
                  <a:lnTo>
                    <a:pt x="4162" y="695"/>
                  </a:lnTo>
                  <a:lnTo>
                    <a:pt x="4162" y="533"/>
                  </a:lnTo>
                  <a:lnTo>
                    <a:pt x="4038" y="334"/>
                  </a:lnTo>
                  <a:lnTo>
                    <a:pt x="3892" y="185"/>
                  </a:lnTo>
                  <a:lnTo>
                    <a:pt x="3770" y="111"/>
                  </a:lnTo>
                  <a:lnTo>
                    <a:pt x="3647" y="62"/>
                  </a:lnTo>
                  <a:lnTo>
                    <a:pt x="3536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3" name="Freeform 221">
              <a:extLst>
                <a:ext uri="{FF2B5EF4-FFF2-40B4-BE49-F238E27FC236}">
                  <a16:creationId xmlns:a16="http://schemas.microsoft.com/office/drawing/2014/main" id="{98B03277-79D3-44F6-9DAC-C1B9C9685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6938" y="674688"/>
              <a:ext cx="578559" cy="2746375"/>
            </a:xfrm>
            <a:custGeom>
              <a:avLst/>
              <a:gdLst>
                <a:gd name="T0" fmla="*/ 318 w 1053"/>
                <a:gd name="T1" fmla="*/ 286 h 5160"/>
                <a:gd name="T2" fmla="*/ 318 w 1053"/>
                <a:gd name="T3" fmla="*/ 224 h 5160"/>
                <a:gd name="T4" fmla="*/ 405 w 1053"/>
                <a:gd name="T5" fmla="*/ 174 h 5160"/>
                <a:gd name="T6" fmla="*/ 452 w 1053"/>
                <a:gd name="T7" fmla="*/ 149 h 5160"/>
                <a:gd name="T8" fmla="*/ 563 w 1053"/>
                <a:gd name="T9" fmla="*/ 161 h 5160"/>
                <a:gd name="T10" fmla="*/ 649 w 1053"/>
                <a:gd name="T11" fmla="*/ 224 h 5160"/>
                <a:gd name="T12" fmla="*/ 734 w 1053"/>
                <a:gd name="T13" fmla="*/ 310 h 5160"/>
                <a:gd name="T14" fmla="*/ 808 w 1053"/>
                <a:gd name="T15" fmla="*/ 409 h 5160"/>
                <a:gd name="T16" fmla="*/ 869 w 1053"/>
                <a:gd name="T17" fmla="*/ 509 h 5160"/>
                <a:gd name="T18" fmla="*/ 869 w 1053"/>
                <a:gd name="T19" fmla="*/ 620 h 5160"/>
                <a:gd name="T20" fmla="*/ 881 w 1053"/>
                <a:gd name="T21" fmla="*/ 5160 h 5160"/>
                <a:gd name="T22" fmla="*/ 1053 w 1053"/>
                <a:gd name="T23" fmla="*/ 5160 h 5160"/>
                <a:gd name="T24" fmla="*/ 1040 w 1053"/>
                <a:gd name="T25" fmla="*/ 707 h 5160"/>
                <a:gd name="T26" fmla="*/ 1003 w 1053"/>
                <a:gd name="T27" fmla="*/ 423 h 5160"/>
                <a:gd name="T28" fmla="*/ 881 w 1053"/>
                <a:gd name="T29" fmla="*/ 236 h 5160"/>
                <a:gd name="T30" fmla="*/ 783 w 1053"/>
                <a:gd name="T31" fmla="*/ 112 h 5160"/>
                <a:gd name="T32" fmla="*/ 661 w 1053"/>
                <a:gd name="T33" fmla="*/ 37 h 5160"/>
                <a:gd name="T34" fmla="*/ 478 w 1053"/>
                <a:gd name="T35" fmla="*/ 0 h 5160"/>
                <a:gd name="T36" fmla="*/ 257 w 1053"/>
                <a:gd name="T37" fmla="*/ 37 h 5160"/>
                <a:gd name="T38" fmla="*/ 86 w 1053"/>
                <a:gd name="T39" fmla="*/ 149 h 5160"/>
                <a:gd name="T40" fmla="*/ 25 w 1053"/>
                <a:gd name="T41" fmla="*/ 260 h 5160"/>
                <a:gd name="T42" fmla="*/ 0 w 1053"/>
                <a:gd name="T43" fmla="*/ 397 h 5160"/>
                <a:gd name="T44" fmla="*/ 49 w 1053"/>
                <a:gd name="T45" fmla="*/ 522 h 5160"/>
                <a:gd name="T46" fmla="*/ 147 w 1053"/>
                <a:gd name="T47" fmla="*/ 596 h 5160"/>
                <a:gd name="T48" fmla="*/ 281 w 1053"/>
                <a:gd name="T49" fmla="*/ 608 h 5160"/>
                <a:gd name="T50" fmla="*/ 392 w 1053"/>
                <a:gd name="T51" fmla="*/ 583 h 5160"/>
                <a:gd name="T52" fmla="*/ 428 w 1053"/>
                <a:gd name="T53" fmla="*/ 484 h 5160"/>
                <a:gd name="T54" fmla="*/ 428 w 1053"/>
                <a:gd name="T55" fmla="*/ 385 h 5160"/>
                <a:gd name="T56" fmla="*/ 392 w 1053"/>
                <a:gd name="T57" fmla="*/ 335 h 5160"/>
                <a:gd name="T58" fmla="*/ 306 w 1053"/>
                <a:gd name="T59" fmla="*/ 286 h 5160"/>
                <a:gd name="T60" fmla="*/ 306 w 1053"/>
                <a:gd name="T61" fmla="*/ 286 h 5160"/>
                <a:gd name="T62" fmla="*/ 318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318" y="286"/>
                  </a:moveTo>
                  <a:lnTo>
                    <a:pt x="318" y="224"/>
                  </a:lnTo>
                  <a:lnTo>
                    <a:pt x="405" y="174"/>
                  </a:lnTo>
                  <a:lnTo>
                    <a:pt x="452" y="149"/>
                  </a:lnTo>
                  <a:lnTo>
                    <a:pt x="563" y="161"/>
                  </a:lnTo>
                  <a:lnTo>
                    <a:pt x="649" y="224"/>
                  </a:lnTo>
                  <a:lnTo>
                    <a:pt x="734" y="310"/>
                  </a:lnTo>
                  <a:lnTo>
                    <a:pt x="808" y="409"/>
                  </a:lnTo>
                  <a:lnTo>
                    <a:pt x="869" y="509"/>
                  </a:lnTo>
                  <a:lnTo>
                    <a:pt x="869" y="620"/>
                  </a:lnTo>
                  <a:lnTo>
                    <a:pt x="881" y="5160"/>
                  </a:lnTo>
                  <a:lnTo>
                    <a:pt x="1053" y="5160"/>
                  </a:lnTo>
                  <a:lnTo>
                    <a:pt x="1040" y="707"/>
                  </a:lnTo>
                  <a:lnTo>
                    <a:pt x="1003" y="423"/>
                  </a:lnTo>
                  <a:lnTo>
                    <a:pt x="881" y="236"/>
                  </a:lnTo>
                  <a:lnTo>
                    <a:pt x="783" y="112"/>
                  </a:lnTo>
                  <a:lnTo>
                    <a:pt x="661" y="37"/>
                  </a:lnTo>
                  <a:lnTo>
                    <a:pt x="478" y="0"/>
                  </a:lnTo>
                  <a:lnTo>
                    <a:pt x="257" y="37"/>
                  </a:lnTo>
                  <a:lnTo>
                    <a:pt x="86" y="149"/>
                  </a:lnTo>
                  <a:lnTo>
                    <a:pt x="25" y="260"/>
                  </a:lnTo>
                  <a:lnTo>
                    <a:pt x="0" y="397"/>
                  </a:lnTo>
                  <a:lnTo>
                    <a:pt x="49" y="522"/>
                  </a:lnTo>
                  <a:lnTo>
                    <a:pt x="147" y="596"/>
                  </a:lnTo>
                  <a:lnTo>
                    <a:pt x="281" y="608"/>
                  </a:lnTo>
                  <a:lnTo>
                    <a:pt x="392" y="583"/>
                  </a:lnTo>
                  <a:lnTo>
                    <a:pt x="428" y="484"/>
                  </a:lnTo>
                  <a:lnTo>
                    <a:pt x="428" y="385"/>
                  </a:lnTo>
                  <a:lnTo>
                    <a:pt x="392" y="335"/>
                  </a:lnTo>
                  <a:lnTo>
                    <a:pt x="306" y="286"/>
                  </a:lnTo>
                  <a:lnTo>
                    <a:pt x="306" y="286"/>
                  </a:lnTo>
                  <a:lnTo>
                    <a:pt x="318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63" name="Gruppe 162">
            <a:extLst>
              <a:ext uri="{FF2B5EF4-FFF2-40B4-BE49-F238E27FC236}">
                <a16:creationId xmlns:a16="http://schemas.microsoft.com/office/drawing/2014/main" id="{CF217E48-D5E3-4435-8CC2-907387B07EEF}"/>
              </a:ext>
            </a:extLst>
          </p:cNvPr>
          <p:cNvGrpSpPr/>
          <p:nvPr/>
        </p:nvGrpSpPr>
        <p:grpSpPr>
          <a:xfrm>
            <a:off x="27001" y="44881"/>
            <a:ext cx="2112848" cy="2487216"/>
            <a:chOff x="36000" y="108000"/>
            <a:chExt cx="2817131" cy="3316288"/>
          </a:xfrm>
        </p:grpSpPr>
        <p:sp>
          <p:nvSpPr>
            <p:cNvPr id="74" name="Freeform 233">
              <a:extLst>
                <a:ext uri="{FF2B5EF4-FFF2-40B4-BE49-F238E27FC236}">
                  <a16:creationId xmlns:a16="http://schemas.microsoft.com/office/drawing/2014/main" id="{47E77734-0258-47E3-9C0D-90CFB9EF4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16" y="108000"/>
              <a:ext cx="2291315" cy="601354"/>
            </a:xfrm>
            <a:custGeom>
              <a:avLst/>
              <a:gdLst>
                <a:gd name="T0" fmla="*/ 4162 w 4162"/>
                <a:gd name="T1" fmla="*/ 173 h 1128"/>
                <a:gd name="T2" fmla="*/ 662 w 4162"/>
                <a:gd name="T3" fmla="*/ 199 h 1128"/>
                <a:gd name="T4" fmla="*/ 453 w 4162"/>
                <a:gd name="T5" fmla="*/ 272 h 1128"/>
                <a:gd name="T6" fmla="*/ 319 w 4162"/>
                <a:gd name="T7" fmla="*/ 385 h 1128"/>
                <a:gd name="T8" fmla="*/ 270 w 4162"/>
                <a:gd name="T9" fmla="*/ 471 h 1128"/>
                <a:gd name="T10" fmla="*/ 233 w 4162"/>
                <a:gd name="T11" fmla="*/ 558 h 1128"/>
                <a:gd name="T12" fmla="*/ 221 w 4162"/>
                <a:gd name="T13" fmla="*/ 695 h 1128"/>
                <a:gd name="T14" fmla="*/ 270 w 4162"/>
                <a:gd name="T15" fmla="*/ 794 h 1128"/>
                <a:gd name="T16" fmla="*/ 319 w 4162"/>
                <a:gd name="T17" fmla="*/ 757 h 1128"/>
                <a:gd name="T18" fmla="*/ 478 w 4162"/>
                <a:gd name="T19" fmla="*/ 707 h 1128"/>
                <a:gd name="T20" fmla="*/ 600 w 4162"/>
                <a:gd name="T21" fmla="*/ 745 h 1128"/>
                <a:gd name="T22" fmla="*/ 662 w 4162"/>
                <a:gd name="T23" fmla="*/ 856 h 1128"/>
                <a:gd name="T24" fmla="*/ 624 w 4162"/>
                <a:gd name="T25" fmla="*/ 1005 h 1128"/>
                <a:gd name="T26" fmla="*/ 575 w 4162"/>
                <a:gd name="T27" fmla="*/ 1067 h 1128"/>
                <a:gd name="T28" fmla="*/ 502 w 4162"/>
                <a:gd name="T29" fmla="*/ 1104 h 1128"/>
                <a:gd name="T30" fmla="*/ 417 w 4162"/>
                <a:gd name="T31" fmla="*/ 1128 h 1128"/>
                <a:gd name="T32" fmla="*/ 295 w 4162"/>
                <a:gd name="T33" fmla="*/ 1104 h 1128"/>
                <a:gd name="T34" fmla="*/ 208 w 4162"/>
                <a:gd name="T35" fmla="*/ 1055 h 1128"/>
                <a:gd name="T36" fmla="*/ 98 w 4162"/>
                <a:gd name="T37" fmla="*/ 893 h 1128"/>
                <a:gd name="T38" fmla="*/ 25 w 4162"/>
                <a:gd name="T39" fmla="*/ 831 h 1128"/>
                <a:gd name="T40" fmla="*/ 0 w 4162"/>
                <a:gd name="T41" fmla="*/ 695 h 1128"/>
                <a:gd name="T42" fmla="*/ 0 w 4162"/>
                <a:gd name="T43" fmla="*/ 534 h 1128"/>
                <a:gd name="T44" fmla="*/ 122 w 4162"/>
                <a:gd name="T45" fmla="*/ 335 h 1128"/>
                <a:gd name="T46" fmla="*/ 270 w 4162"/>
                <a:gd name="T47" fmla="*/ 186 h 1128"/>
                <a:gd name="T48" fmla="*/ 392 w 4162"/>
                <a:gd name="T49" fmla="*/ 111 h 1128"/>
                <a:gd name="T50" fmla="*/ 514 w 4162"/>
                <a:gd name="T51" fmla="*/ 62 h 1128"/>
                <a:gd name="T52" fmla="*/ 624 w 4162"/>
                <a:gd name="T53" fmla="*/ 37 h 1128"/>
                <a:gd name="T54" fmla="*/ 4162 w 4162"/>
                <a:gd name="T55" fmla="*/ 37 h 1128"/>
                <a:gd name="T56" fmla="*/ 4162 w 4162"/>
                <a:gd name="T57" fmla="*/ 0 h 1128"/>
                <a:gd name="T58" fmla="*/ 4162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4162" y="173"/>
                  </a:moveTo>
                  <a:lnTo>
                    <a:pt x="662" y="199"/>
                  </a:lnTo>
                  <a:lnTo>
                    <a:pt x="453" y="272"/>
                  </a:lnTo>
                  <a:lnTo>
                    <a:pt x="319" y="385"/>
                  </a:lnTo>
                  <a:lnTo>
                    <a:pt x="270" y="471"/>
                  </a:lnTo>
                  <a:lnTo>
                    <a:pt x="233" y="558"/>
                  </a:lnTo>
                  <a:lnTo>
                    <a:pt x="221" y="695"/>
                  </a:lnTo>
                  <a:lnTo>
                    <a:pt x="270" y="794"/>
                  </a:lnTo>
                  <a:lnTo>
                    <a:pt x="319" y="757"/>
                  </a:lnTo>
                  <a:lnTo>
                    <a:pt x="478" y="707"/>
                  </a:lnTo>
                  <a:lnTo>
                    <a:pt x="600" y="745"/>
                  </a:lnTo>
                  <a:lnTo>
                    <a:pt x="662" y="856"/>
                  </a:lnTo>
                  <a:lnTo>
                    <a:pt x="624" y="1005"/>
                  </a:lnTo>
                  <a:lnTo>
                    <a:pt x="575" y="1067"/>
                  </a:lnTo>
                  <a:lnTo>
                    <a:pt x="502" y="1104"/>
                  </a:lnTo>
                  <a:lnTo>
                    <a:pt x="417" y="1128"/>
                  </a:lnTo>
                  <a:lnTo>
                    <a:pt x="295" y="1104"/>
                  </a:lnTo>
                  <a:lnTo>
                    <a:pt x="208" y="1055"/>
                  </a:lnTo>
                  <a:lnTo>
                    <a:pt x="98" y="893"/>
                  </a:lnTo>
                  <a:lnTo>
                    <a:pt x="25" y="831"/>
                  </a:lnTo>
                  <a:lnTo>
                    <a:pt x="0" y="695"/>
                  </a:lnTo>
                  <a:lnTo>
                    <a:pt x="0" y="534"/>
                  </a:lnTo>
                  <a:lnTo>
                    <a:pt x="122" y="335"/>
                  </a:lnTo>
                  <a:lnTo>
                    <a:pt x="270" y="186"/>
                  </a:lnTo>
                  <a:lnTo>
                    <a:pt x="392" y="111"/>
                  </a:lnTo>
                  <a:lnTo>
                    <a:pt x="514" y="62"/>
                  </a:lnTo>
                  <a:lnTo>
                    <a:pt x="624" y="37"/>
                  </a:lnTo>
                  <a:lnTo>
                    <a:pt x="4162" y="37"/>
                  </a:lnTo>
                  <a:lnTo>
                    <a:pt x="4162" y="0"/>
                  </a:lnTo>
                  <a:lnTo>
                    <a:pt x="4162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1" name="Freeform 237">
              <a:extLst>
                <a:ext uri="{FF2B5EF4-FFF2-40B4-BE49-F238E27FC236}">
                  <a16:creationId xmlns:a16="http://schemas.microsoft.com/office/drawing/2014/main" id="{2B43DCAB-395E-4486-8224-832B3A074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6" y="677913"/>
              <a:ext cx="579722" cy="2746375"/>
            </a:xfrm>
            <a:custGeom>
              <a:avLst/>
              <a:gdLst>
                <a:gd name="T0" fmla="*/ 735 w 1053"/>
                <a:gd name="T1" fmla="*/ 286 h 5160"/>
                <a:gd name="T2" fmla="*/ 735 w 1053"/>
                <a:gd name="T3" fmla="*/ 223 h 5160"/>
                <a:gd name="T4" fmla="*/ 648 w 1053"/>
                <a:gd name="T5" fmla="*/ 173 h 5160"/>
                <a:gd name="T6" fmla="*/ 601 w 1053"/>
                <a:gd name="T7" fmla="*/ 149 h 5160"/>
                <a:gd name="T8" fmla="*/ 490 w 1053"/>
                <a:gd name="T9" fmla="*/ 161 h 5160"/>
                <a:gd name="T10" fmla="*/ 404 w 1053"/>
                <a:gd name="T11" fmla="*/ 223 h 5160"/>
                <a:gd name="T12" fmla="*/ 319 w 1053"/>
                <a:gd name="T13" fmla="*/ 310 h 5160"/>
                <a:gd name="T14" fmla="*/ 245 w 1053"/>
                <a:gd name="T15" fmla="*/ 409 h 5160"/>
                <a:gd name="T16" fmla="*/ 184 w 1053"/>
                <a:gd name="T17" fmla="*/ 509 h 5160"/>
                <a:gd name="T18" fmla="*/ 184 w 1053"/>
                <a:gd name="T19" fmla="*/ 620 h 5160"/>
                <a:gd name="T20" fmla="*/ 172 w 1053"/>
                <a:gd name="T21" fmla="*/ 5160 h 5160"/>
                <a:gd name="T22" fmla="*/ 0 w 1053"/>
                <a:gd name="T23" fmla="*/ 5160 h 5160"/>
                <a:gd name="T24" fmla="*/ 12 w 1053"/>
                <a:gd name="T25" fmla="*/ 707 h 5160"/>
                <a:gd name="T26" fmla="*/ 50 w 1053"/>
                <a:gd name="T27" fmla="*/ 422 h 5160"/>
                <a:gd name="T28" fmla="*/ 172 w 1053"/>
                <a:gd name="T29" fmla="*/ 236 h 5160"/>
                <a:gd name="T30" fmla="*/ 270 w 1053"/>
                <a:gd name="T31" fmla="*/ 112 h 5160"/>
                <a:gd name="T32" fmla="*/ 392 w 1053"/>
                <a:gd name="T33" fmla="*/ 37 h 5160"/>
                <a:gd name="T34" fmla="*/ 575 w 1053"/>
                <a:gd name="T35" fmla="*/ 0 h 5160"/>
                <a:gd name="T36" fmla="*/ 796 w 1053"/>
                <a:gd name="T37" fmla="*/ 37 h 5160"/>
                <a:gd name="T38" fmla="*/ 967 w 1053"/>
                <a:gd name="T39" fmla="*/ 149 h 5160"/>
                <a:gd name="T40" fmla="*/ 1029 w 1053"/>
                <a:gd name="T41" fmla="*/ 260 h 5160"/>
                <a:gd name="T42" fmla="*/ 1053 w 1053"/>
                <a:gd name="T43" fmla="*/ 397 h 5160"/>
                <a:gd name="T44" fmla="*/ 1004 w 1053"/>
                <a:gd name="T45" fmla="*/ 521 h 5160"/>
                <a:gd name="T46" fmla="*/ 906 w 1053"/>
                <a:gd name="T47" fmla="*/ 596 h 5160"/>
                <a:gd name="T48" fmla="*/ 772 w 1053"/>
                <a:gd name="T49" fmla="*/ 608 h 5160"/>
                <a:gd name="T50" fmla="*/ 661 w 1053"/>
                <a:gd name="T51" fmla="*/ 582 h 5160"/>
                <a:gd name="T52" fmla="*/ 625 w 1053"/>
                <a:gd name="T53" fmla="*/ 483 h 5160"/>
                <a:gd name="T54" fmla="*/ 625 w 1053"/>
                <a:gd name="T55" fmla="*/ 385 h 5160"/>
                <a:gd name="T56" fmla="*/ 661 w 1053"/>
                <a:gd name="T57" fmla="*/ 334 h 5160"/>
                <a:gd name="T58" fmla="*/ 747 w 1053"/>
                <a:gd name="T59" fmla="*/ 286 h 5160"/>
                <a:gd name="T60" fmla="*/ 747 w 1053"/>
                <a:gd name="T61" fmla="*/ 286 h 5160"/>
                <a:gd name="T62" fmla="*/ 735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735" y="286"/>
                  </a:moveTo>
                  <a:lnTo>
                    <a:pt x="735" y="223"/>
                  </a:lnTo>
                  <a:lnTo>
                    <a:pt x="648" y="173"/>
                  </a:lnTo>
                  <a:lnTo>
                    <a:pt x="601" y="149"/>
                  </a:lnTo>
                  <a:lnTo>
                    <a:pt x="490" y="161"/>
                  </a:lnTo>
                  <a:lnTo>
                    <a:pt x="404" y="223"/>
                  </a:lnTo>
                  <a:lnTo>
                    <a:pt x="319" y="310"/>
                  </a:lnTo>
                  <a:lnTo>
                    <a:pt x="245" y="409"/>
                  </a:lnTo>
                  <a:lnTo>
                    <a:pt x="184" y="509"/>
                  </a:lnTo>
                  <a:lnTo>
                    <a:pt x="184" y="620"/>
                  </a:lnTo>
                  <a:lnTo>
                    <a:pt x="172" y="5160"/>
                  </a:lnTo>
                  <a:lnTo>
                    <a:pt x="0" y="5160"/>
                  </a:lnTo>
                  <a:lnTo>
                    <a:pt x="12" y="707"/>
                  </a:lnTo>
                  <a:lnTo>
                    <a:pt x="50" y="422"/>
                  </a:lnTo>
                  <a:lnTo>
                    <a:pt x="172" y="236"/>
                  </a:lnTo>
                  <a:lnTo>
                    <a:pt x="270" y="112"/>
                  </a:lnTo>
                  <a:lnTo>
                    <a:pt x="392" y="37"/>
                  </a:lnTo>
                  <a:lnTo>
                    <a:pt x="575" y="0"/>
                  </a:lnTo>
                  <a:lnTo>
                    <a:pt x="796" y="37"/>
                  </a:lnTo>
                  <a:lnTo>
                    <a:pt x="967" y="149"/>
                  </a:lnTo>
                  <a:lnTo>
                    <a:pt x="1029" y="260"/>
                  </a:lnTo>
                  <a:lnTo>
                    <a:pt x="1053" y="397"/>
                  </a:lnTo>
                  <a:lnTo>
                    <a:pt x="1004" y="521"/>
                  </a:lnTo>
                  <a:lnTo>
                    <a:pt x="906" y="596"/>
                  </a:lnTo>
                  <a:lnTo>
                    <a:pt x="772" y="608"/>
                  </a:lnTo>
                  <a:lnTo>
                    <a:pt x="661" y="582"/>
                  </a:lnTo>
                  <a:lnTo>
                    <a:pt x="625" y="483"/>
                  </a:lnTo>
                  <a:lnTo>
                    <a:pt x="625" y="385"/>
                  </a:lnTo>
                  <a:lnTo>
                    <a:pt x="661" y="334"/>
                  </a:lnTo>
                  <a:lnTo>
                    <a:pt x="747" y="286"/>
                  </a:lnTo>
                  <a:lnTo>
                    <a:pt x="747" y="286"/>
                  </a:lnTo>
                  <a:lnTo>
                    <a:pt x="735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5" name="Freeform 242">
              <a:extLst>
                <a:ext uri="{FF2B5EF4-FFF2-40B4-BE49-F238E27FC236}">
                  <a16:creationId xmlns:a16="http://schemas.microsoft.com/office/drawing/2014/main" id="{C1167023-DDD9-4EDC-8C6B-CD6122A79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148353"/>
              <a:ext cx="294944" cy="302493"/>
            </a:xfrm>
            <a:custGeom>
              <a:avLst/>
              <a:gdLst>
                <a:gd name="T0" fmla="*/ 538 w 538"/>
                <a:gd name="T1" fmla="*/ 558 h 569"/>
                <a:gd name="T2" fmla="*/ 429 w 538"/>
                <a:gd name="T3" fmla="*/ 433 h 569"/>
                <a:gd name="T4" fmla="*/ 354 w 538"/>
                <a:gd name="T5" fmla="*/ 334 h 569"/>
                <a:gd name="T6" fmla="*/ 281 w 538"/>
                <a:gd name="T7" fmla="*/ 197 h 569"/>
                <a:gd name="T8" fmla="*/ 232 w 538"/>
                <a:gd name="T9" fmla="*/ 111 h 569"/>
                <a:gd name="T10" fmla="*/ 208 w 538"/>
                <a:gd name="T11" fmla="*/ 23 h 569"/>
                <a:gd name="T12" fmla="*/ 196 w 538"/>
                <a:gd name="T13" fmla="*/ 0 h 569"/>
                <a:gd name="T14" fmla="*/ 0 w 538"/>
                <a:gd name="T15" fmla="*/ 0 h 569"/>
                <a:gd name="T16" fmla="*/ 0 w 538"/>
                <a:gd name="T17" fmla="*/ 73 h 569"/>
                <a:gd name="T18" fmla="*/ 0 w 538"/>
                <a:gd name="T19" fmla="*/ 135 h 569"/>
                <a:gd name="T20" fmla="*/ 0 w 538"/>
                <a:gd name="T21" fmla="*/ 197 h 569"/>
                <a:gd name="T22" fmla="*/ 37 w 538"/>
                <a:gd name="T23" fmla="*/ 246 h 569"/>
                <a:gd name="T24" fmla="*/ 110 w 538"/>
                <a:gd name="T25" fmla="*/ 284 h 569"/>
                <a:gd name="T26" fmla="*/ 232 w 538"/>
                <a:gd name="T27" fmla="*/ 346 h 569"/>
                <a:gd name="T28" fmla="*/ 330 w 538"/>
                <a:gd name="T29" fmla="*/ 409 h 569"/>
                <a:gd name="T30" fmla="*/ 417 w 538"/>
                <a:gd name="T31" fmla="*/ 495 h 569"/>
                <a:gd name="T32" fmla="*/ 527 w 538"/>
                <a:gd name="T33" fmla="*/ 569 h 569"/>
                <a:gd name="T34" fmla="*/ 527 w 538"/>
                <a:gd name="T35" fmla="*/ 569 h 569"/>
                <a:gd name="T36" fmla="*/ 538 w 538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8" h="569">
                  <a:moveTo>
                    <a:pt x="538" y="558"/>
                  </a:moveTo>
                  <a:lnTo>
                    <a:pt x="429" y="433"/>
                  </a:lnTo>
                  <a:lnTo>
                    <a:pt x="354" y="334"/>
                  </a:lnTo>
                  <a:lnTo>
                    <a:pt x="281" y="197"/>
                  </a:lnTo>
                  <a:lnTo>
                    <a:pt x="232" y="111"/>
                  </a:lnTo>
                  <a:lnTo>
                    <a:pt x="208" y="23"/>
                  </a:lnTo>
                  <a:lnTo>
                    <a:pt x="196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0" y="135"/>
                  </a:lnTo>
                  <a:lnTo>
                    <a:pt x="0" y="197"/>
                  </a:lnTo>
                  <a:lnTo>
                    <a:pt x="37" y="246"/>
                  </a:lnTo>
                  <a:lnTo>
                    <a:pt x="110" y="284"/>
                  </a:lnTo>
                  <a:lnTo>
                    <a:pt x="232" y="346"/>
                  </a:lnTo>
                  <a:lnTo>
                    <a:pt x="330" y="409"/>
                  </a:lnTo>
                  <a:lnTo>
                    <a:pt x="417" y="495"/>
                  </a:lnTo>
                  <a:lnTo>
                    <a:pt x="527" y="569"/>
                  </a:lnTo>
                  <a:lnTo>
                    <a:pt x="527" y="569"/>
                  </a:lnTo>
                  <a:lnTo>
                    <a:pt x="538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6" name="Freeform 243">
              <a:extLst>
                <a:ext uri="{FF2B5EF4-FFF2-40B4-BE49-F238E27FC236}">
                  <a16:creationId xmlns:a16="http://schemas.microsoft.com/office/drawing/2014/main" id="{BECF8A40-C6A9-48CE-862A-A98304372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22" y="127051"/>
              <a:ext cx="154075" cy="298233"/>
            </a:xfrm>
            <a:custGeom>
              <a:avLst/>
              <a:gdLst>
                <a:gd name="T0" fmla="*/ 183 w 282"/>
                <a:gd name="T1" fmla="*/ 558 h 558"/>
                <a:gd name="T2" fmla="*/ 37 w 282"/>
                <a:gd name="T3" fmla="*/ 323 h 558"/>
                <a:gd name="T4" fmla="*/ 0 w 282"/>
                <a:gd name="T5" fmla="*/ 210 h 558"/>
                <a:gd name="T6" fmla="*/ 0 w 282"/>
                <a:gd name="T7" fmla="*/ 99 h 558"/>
                <a:gd name="T8" fmla="*/ 49 w 282"/>
                <a:gd name="T9" fmla="*/ 25 h 558"/>
                <a:gd name="T10" fmla="*/ 134 w 282"/>
                <a:gd name="T11" fmla="*/ 0 h 558"/>
                <a:gd name="T12" fmla="*/ 207 w 282"/>
                <a:gd name="T13" fmla="*/ 25 h 558"/>
                <a:gd name="T14" fmla="*/ 256 w 282"/>
                <a:gd name="T15" fmla="*/ 74 h 558"/>
                <a:gd name="T16" fmla="*/ 282 w 282"/>
                <a:gd name="T17" fmla="*/ 137 h 558"/>
                <a:gd name="T18" fmla="*/ 195 w 282"/>
                <a:gd name="T19" fmla="*/ 124 h 558"/>
                <a:gd name="T20" fmla="*/ 122 w 282"/>
                <a:gd name="T21" fmla="*/ 174 h 558"/>
                <a:gd name="T22" fmla="*/ 98 w 282"/>
                <a:gd name="T23" fmla="*/ 236 h 558"/>
                <a:gd name="T24" fmla="*/ 134 w 282"/>
                <a:gd name="T25" fmla="*/ 384 h 558"/>
                <a:gd name="T26" fmla="*/ 110 w 282"/>
                <a:gd name="T27" fmla="*/ 373 h 558"/>
                <a:gd name="T28" fmla="*/ 183 w 282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558">
                  <a:moveTo>
                    <a:pt x="183" y="558"/>
                  </a:moveTo>
                  <a:lnTo>
                    <a:pt x="37" y="323"/>
                  </a:lnTo>
                  <a:lnTo>
                    <a:pt x="0" y="210"/>
                  </a:lnTo>
                  <a:lnTo>
                    <a:pt x="0" y="99"/>
                  </a:lnTo>
                  <a:lnTo>
                    <a:pt x="49" y="25"/>
                  </a:lnTo>
                  <a:lnTo>
                    <a:pt x="134" y="0"/>
                  </a:lnTo>
                  <a:lnTo>
                    <a:pt x="207" y="25"/>
                  </a:lnTo>
                  <a:lnTo>
                    <a:pt x="256" y="74"/>
                  </a:lnTo>
                  <a:lnTo>
                    <a:pt x="282" y="137"/>
                  </a:lnTo>
                  <a:lnTo>
                    <a:pt x="195" y="124"/>
                  </a:lnTo>
                  <a:lnTo>
                    <a:pt x="122" y="174"/>
                  </a:lnTo>
                  <a:lnTo>
                    <a:pt x="98" y="236"/>
                  </a:lnTo>
                  <a:lnTo>
                    <a:pt x="134" y="384"/>
                  </a:lnTo>
                  <a:lnTo>
                    <a:pt x="110" y="373"/>
                  </a:lnTo>
                  <a:lnTo>
                    <a:pt x="183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7" name="Freeform 244">
              <a:extLst>
                <a:ext uri="{FF2B5EF4-FFF2-40B4-BE49-F238E27FC236}">
                  <a16:creationId xmlns:a16="http://schemas.microsoft.com/office/drawing/2014/main" id="{6991C1D6-3685-4E3F-A9FC-2B4FFDAED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04" y="139832"/>
              <a:ext cx="169483" cy="283321"/>
            </a:xfrm>
            <a:custGeom>
              <a:avLst/>
              <a:gdLst>
                <a:gd name="T0" fmla="*/ 24 w 306"/>
                <a:gd name="T1" fmla="*/ 533 h 533"/>
                <a:gd name="T2" fmla="*/ 0 w 306"/>
                <a:gd name="T3" fmla="*/ 260 h 533"/>
                <a:gd name="T4" fmla="*/ 37 w 306"/>
                <a:gd name="T5" fmla="*/ 124 h 533"/>
                <a:gd name="T6" fmla="*/ 122 w 306"/>
                <a:gd name="T7" fmla="*/ 36 h 533"/>
                <a:gd name="T8" fmla="*/ 197 w 306"/>
                <a:gd name="T9" fmla="*/ 0 h 533"/>
                <a:gd name="T10" fmla="*/ 294 w 306"/>
                <a:gd name="T11" fmla="*/ 24 h 533"/>
                <a:gd name="T12" fmla="*/ 306 w 306"/>
                <a:gd name="T13" fmla="*/ 61 h 533"/>
                <a:gd name="T14" fmla="*/ 306 w 306"/>
                <a:gd name="T15" fmla="*/ 173 h 533"/>
                <a:gd name="T16" fmla="*/ 184 w 306"/>
                <a:gd name="T17" fmla="*/ 161 h 533"/>
                <a:gd name="T18" fmla="*/ 134 w 306"/>
                <a:gd name="T19" fmla="*/ 185 h 533"/>
                <a:gd name="T20" fmla="*/ 61 w 306"/>
                <a:gd name="T21" fmla="*/ 223 h 533"/>
                <a:gd name="T22" fmla="*/ 49 w 306"/>
                <a:gd name="T23" fmla="*/ 260 h 533"/>
                <a:gd name="T24" fmla="*/ 24 w 306"/>
                <a:gd name="T25" fmla="*/ 359 h 533"/>
                <a:gd name="T26" fmla="*/ 24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4" y="533"/>
                  </a:moveTo>
                  <a:lnTo>
                    <a:pt x="0" y="260"/>
                  </a:lnTo>
                  <a:lnTo>
                    <a:pt x="37" y="124"/>
                  </a:lnTo>
                  <a:lnTo>
                    <a:pt x="122" y="36"/>
                  </a:lnTo>
                  <a:lnTo>
                    <a:pt x="197" y="0"/>
                  </a:lnTo>
                  <a:lnTo>
                    <a:pt x="294" y="24"/>
                  </a:lnTo>
                  <a:lnTo>
                    <a:pt x="306" y="61"/>
                  </a:lnTo>
                  <a:lnTo>
                    <a:pt x="306" y="173"/>
                  </a:lnTo>
                  <a:lnTo>
                    <a:pt x="184" y="161"/>
                  </a:lnTo>
                  <a:lnTo>
                    <a:pt x="134" y="185"/>
                  </a:lnTo>
                  <a:lnTo>
                    <a:pt x="61" y="223"/>
                  </a:lnTo>
                  <a:lnTo>
                    <a:pt x="49" y="260"/>
                  </a:lnTo>
                  <a:lnTo>
                    <a:pt x="24" y="359"/>
                  </a:lnTo>
                  <a:lnTo>
                    <a:pt x="24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8" name="Freeform 245">
              <a:extLst>
                <a:ext uri="{FF2B5EF4-FFF2-40B4-BE49-F238E27FC236}">
                  <a16:creationId xmlns:a16="http://schemas.microsoft.com/office/drawing/2014/main" id="{533AC587-48A8-4D71-8216-CDF04F7A4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55" y="457237"/>
              <a:ext cx="213505" cy="198112"/>
            </a:xfrm>
            <a:custGeom>
              <a:avLst/>
              <a:gdLst>
                <a:gd name="T0" fmla="*/ 0 w 391"/>
                <a:gd name="T1" fmla="*/ 236 h 373"/>
                <a:gd name="T2" fmla="*/ 0 w 391"/>
                <a:gd name="T3" fmla="*/ 25 h 373"/>
                <a:gd name="T4" fmla="*/ 49 w 391"/>
                <a:gd name="T5" fmla="*/ 0 h 373"/>
                <a:gd name="T6" fmla="*/ 220 w 391"/>
                <a:gd name="T7" fmla="*/ 0 h 373"/>
                <a:gd name="T8" fmla="*/ 257 w 391"/>
                <a:gd name="T9" fmla="*/ 112 h 373"/>
                <a:gd name="T10" fmla="*/ 293 w 391"/>
                <a:gd name="T11" fmla="*/ 198 h 373"/>
                <a:gd name="T12" fmla="*/ 368 w 391"/>
                <a:gd name="T13" fmla="*/ 323 h 373"/>
                <a:gd name="T14" fmla="*/ 391 w 391"/>
                <a:gd name="T15" fmla="*/ 361 h 373"/>
                <a:gd name="T16" fmla="*/ 391 w 391"/>
                <a:gd name="T17" fmla="*/ 373 h 373"/>
                <a:gd name="T18" fmla="*/ 270 w 391"/>
                <a:gd name="T19" fmla="*/ 311 h 373"/>
                <a:gd name="T20" fmla="*/ 220 w 391"/>
                <a:gd name="T21" fmla="*/ 261 h 373"/>
                <a:gd name="T22" fmla="*/ 49 w 391"/>
                <a:gd name="T23" fmla="*/ 248 h 373"/>
                <a:gd name="T24" fmla="*/ 49 w 391"/>
                <a:gd name="T25" fmla="*/ 248 h 373"/>
                <a:gd name="T26" fmla="*/ 0 w 391"/>
                <a:gd name="T27" fmla="*/ 236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1" h="373">
                  <a:moveTo>
                    <a:pt x="0" y="236"/>
                  </a:moveTo>
                  <a:lnTo>
                    <a:pt x="0" y="25"/>
                  </a:lnTo>
                  <a:lnTo>
                    <a:pt x="49" y="0"/>
                  </a:lnTo>
                  <a:lnTo>
                    <a:pt x="220" y="0"/>
                  </a:lnTo>
                  <a:lnTo>
                    <a:pt x="257" y="112"/>
                  </a:lnTo>
                  <a:lnTo>
                    <a:pt x="293" y="198"/>
                  </a:lnTo>
                  <a:lnTo>
                    <a:pt x="368" y="323"/>
                  </a:lnTo>
                  <a:lnTo>
                    <a:pt x="391" y="361"/>
                  </a:lnTo>
                  <a:lnTo>
                    <a:pt x="391" y="373"/>
                  </a:lnTo>
                  <a:lnTo>
                    <a:pt x="270" y="311"/>
                  </a:lnTo>
                  <a:lnTo>
                    <a:pt x="220" y="261"/>
                  </a:lnTo>
                  <a:lnTo>
                    <a:pt x="49" y="248"/>
                  </a:lnTo>
                  <a:lnTo>
                    <a:pt x="49" y="248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9" name="Freeform 246">
              <a:extLst>
                <a:ext uri="{FF2B5EF4-FFF2-40B4-BE49-F238E27FC236}">
                  <a16:creationId xmlns:a16="http://schemas.microsoft.com/office/drawing/2014/main" id="{59428254-1520-4DCE-8932-5B6C181A8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0" y="391200"/>
              <a:ext cx="290542" cy="125684"/>
            </a:xfrm>
            <a:custGeom>
              <a:avLst/>
              <a:gdLst>
                <a:gd name="T0" fmla="*/ 159 w 526"/>
                <a:gd name="T1" fmla="*/ 237 h 237"/>
                <a:gd name="T2" fmla="*/ 73 w 526"/>
                <a:gd name="T3" fmla="*/ 212 h 237"/>
                <a:gd name="T4" fmla="*/ 49 w 526"/>
                <a:gd name="T5" fmla="*/ 187 h 237"/>
                <a:gd name="T6" fmla="*/ 0 w 526"/>
                <a:gd name="T7" fmla="*/ 162 h 237"/>
                <a:gd name="T8" fmla="*/ 25 w 526"/>
                <a:gd name="T9" fmla="*/ 100 h 237"/>
                <a:gd name="T10" fmla="*/ 49 w 526"/>
                <a:gd name="T11" fmla="*/ 38 h 237"/>
                <a:gd name="T12" fmla="*/ 122 w 526"/>
                <a:gd name="T13" fmla="*/ 0 h 237"/>
                <a:gd name="T14" fmla="*/ 195 w 526"/>
                <a:gd name="T15" fmla="*/ 0 h 237"/>
                <a:gd name="T16" fmla="*/ 343 w 526"/>
                <a:gd name="T17" fmla="*/ 63 h 237"/>
                <a:gd name="T18" fmla="*/ 526 w 526"/>
                <a:gd name="T19" fmla="*/ 199 h 237"/>
                <a:gd name="T20" fmla="*/ 355 w 526"/>
                <a:gd name="T21" fmla="*/ 112 h 237"/>
                <a:gd name="T22" fmla="*/ 232 w 526"/>
                <a:gd name="T23" fmla="*/ 88 h 237"/>
                <a:gd name="T24" fmla="*/ 147 w 526"/>
                <a:gd name="T25" fmla="*/ 124 h 237"/>
                <a:gd name="T26" fmla="*/ 147 w 526"/>
                <a:gd name="T27" fmla="*/ 174 h 237"/>
                <a:gd name="T28" fmla="*/ 159 w 526"/>
                <a:gd name="T29" fmla="*/ 174 h 237"/>
                <a:gd name="T30" fmla="*/ 159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159" y="237"/>
                  </a:moveTo>
                  <a:lnTo>
                    <a:pt x="73" y="212"/>
                  </a:lnTo>
                  <a:lnTo>
                    <a:pt x="49" y="187"/>
                  </a:lnTo>
                  <a:lnTo>
                    <a:pt x="0" y="162"/>
                  </a:lnTo>
                  <a:lnTo>
                    <a:pt x="25" y="100"/>
                  </a:lnTo>
                  <a:lnTo>
                    <a:pt x="49" y="38"/>
                  </a:lnTo>
                  <a:lnTo>
                    <a:pt x="122" y="0"/>
                  </a:lnTo>
                  <a:lnTo>
                    <a:pt x="195" y="0"/>
                  </a:lnTo>
                  <a:lnTo>
                    <a:pt x="343" y="63"/>
                  </a:lnTo>
                  <a:lnTo>
                    <a:pt x="526" y="199"/>
                  </a:lnTo>
                  <a:lnTo>
                    <a:pt x="355" y="112"/>
                  </a:lnTo>
                  <a:lnTo>
                    <a:pt x="232" y="88"/>
                  </a:lnTo>
                  <a:lnTo>
                    <a:pt x="147" y="124"/>
                  </a:lnTo>
                  <a:lnTo>
                    <a:pt x="147" y="174"/>
                  </a:lnTo>
                  <a:lnTo>
                    <a:pt x="159" y="174"/>
                  </a:lnTo>
                  <a:lnTo>
                    <a:pt x="159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0" name="Freeform 247">
              <a:extLst>
                <a:ext uri="{FF2B5EF4-FFF2-40B4-BE49-F238E27FC236}">
                  <a16:creationId xmlns:a16="http://schemas.microsoft.com/office/drawing/2014/main" id="{B31131FB-E358-4CFB-9C6C-26A25CD7C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542447"/>
              <a:ext cx="275135" cy="172549"/>
            </a:xfrm>
            <a:custGeom>
              <a:avLst/>
              <a:gdLst>
                <a:gd name="T0" fmla="*/ 502 w 502"/>
                <a:gd name="T1" fmla="*/ 25 h 322"/>
                <a:gd name="T2" fmla="*/ 417 w 502"/>
                <a:gd name="T3" fmla="*/ 12 h 322"/>
                <a:gd name="T4" fmla="*/ 306 w 502"/>
                <a:gd name="T5" fmla="*/ 0 h 322"/>
                <a:gd name="T6" fmla="*/ 171 w 502"/>
                <a:gd name="T7" fmla="*/ 0 h 322"/>
                <a:gd name="T8" fmla="*/ 61 w 502"/>
                <a:gd name="T9" fmla="*/ 62 h 322"/>
                <a:gd name="T10" fmla="*/ 12 w 502"/>
                <a:gd name="T11" fmla="*/ 124 h 322"/>
                <a:gd name="T12" fmla="*/ 0 w 502"/>
                <a:gd name="T13" fmla="*/ 211 h 322"/>
                <a:gd name="T14" fmla="*/ 12 w 502"/>
                <a:gd name="T15" fmla="*/ 286 h 322"/>
                <a:gd name="T16" fmla="*/ 74 w 502"/>
                <a:gd name="T17" fmla="*/ 322 h 322"/>
                <a:gd name="T18" fmla="*/ 159 w 502"/>
                <a:gd name="T19" fmla="*/ 322 h 322"/>
                <a:gd name="T20" fmla="*/ 159 w 502"/>
                <a:gd name="T21" fmla="*/ 211 h 322"/>
                <a:gd name="T22" fmla="*/ 171 w 502"/>
                <a:gd name="T23" fmla="*/ 124 h 322"/>
                <a:gd name="T24" fmla="*/ 220 w 502"/>
                <a:gd name="T25" fmla="*/ 87 h 322"/>
                <a:gd name="T26" fmla="*/ 281 w 502"/>
                <a:gd name="T27" fmla="*/ 50 h 322"/>
                <a:gd name="T28" fmla="*/ 354 w 502"/>
                <a:gd name="T29" fmla="*/ 36 h 322"/>
                <a:gd name="T30" fmla="*/ 354 w 502"/>
                <a:gd name="T31" fmla="*/ 36 h 322"/>
                <a:gd name="T32" fmla="*/ 502 w 502"/>
                <a:gd name="T33" fmla="*/ 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2">
                  <a:moveTo>
                    <a:pt x="502" y="25"/>
                  </a:moveTo>
                  <a:lnTo>
                    <a:pt x="417" y="12"/>
                  </a:lnTo>
                  <a:lnTo>
                    <a:pt x="306" y="0"/>
                  </a:lnTo>
                  <a:lnTo>
                    <a:pt x="171" y="0"/>
                  </a:lnTo>
                  <a:lnTo>
                    <a:pt x="61" y="62"/>
                  </a:lnTo>
                  <a:lnTo>
                    <a:pt x="12" y="124"/>
                  </a:lnTo>
                  <a:lnTo>
                    <a:pt x="0" y="211"/>
                  </a:lnTo>
                  <a:lnTo>
                    <a:pt x="12" y="286"/>
                  </a:lnTo>
                  <a:lnTo>
                    <a:pt x="74" y="322"/>
                  </a:lnTo>
                  <a:lnTo>
                    <a:pt x="159" y="322"/>
                  </a:lnTo>
                  <a:lnTo>
                    <a:pt x="159" y="211"/>
                  </a:lnTo>
                  <a:lnTo>
                    <a:pt x="171" y="124"/>
                  </a:lnTo>
                  <a:lnTo>
                    <a:pt x="220" y="87"/>
                  </a:lnTo>
                  <a:lnTo>
                    <a:pt x="281" y="50"/>
                  </a:lnTo>
                  <a:lnTo>
                    <a:pt x="354" y="36"/>
                  </a:lnTo>
                  <a:lnTo>
                    <a:pt x="354" y="36"/>
                  </a:lnTo>
                  <a:lnTo>
                    <a:pt x="502" y="2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9" name="Gruppe 148">
            <a:extLst>
              <a:ext uri="{FF2B5EF4-FFF2-40B4-BE49-F238E27FC236}">
                <a16:creationId xmlns:a16="http://schemas.microsoft.com/office/drawing/2014/main" id="{63646857-CE35-4F1B-96EE-AEA0CF067186}"/>
              </a:ext>
            </a:extLst>
          </p:cNvPr>
          <p:cNvGrpSpPr/>
          <p:nvPr/>
        </p:nvGrpSpPr>
        <p:grpSpPr>
          <a:xfrm>
            <a:off x="6984000" y="4341022"/>
            <a:ext cx="2129603" cy="2483637"/>
            <a:chOff x="6102123" y="3425825"/>
            <a:chExt cx="2839471" cy="3311516"/>
          </a:xfrm>
        </p:grpSpPr>
        <p:sp>
          <p:nvSpPr>
            <p:cNvPr id="80" name="Freeform 225">
              <a:extLst>
                <a:ext uri="{FF2B5EF4-FFF2-40B4-BE49-F238E27FC236}">
                  <a16:creationId xmlns:a16="http://schemas.microsoft.com/office/drawing/2014/main" id="{03D64727-2E11-4E25-8E86-E7753E768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271" y="3425825"/>
              <a:ext cx="585743" cy="2746375"/>
            </a:xfrm>
            <a:custGeom>
              <a:avLst/>
              <a:gdLst>
                <a:gd name="T0" fmla="*/ 322 w 1062"/>
                <a:gd name="T1" fmla="*/ 4874 h 5160"/>
                <a:gd name="T2" fmla="*/ 322 w 1062"/>
                <a:gd name="T3" fmla="*/ 4936 h 5160"/>
                <a:gd name="T4" fmla="*/ 408 w 1062"/>
                <a:gd name="T5" fmla="*/ 4986 h 5160"/>
                <a:gd name="T6" fmla="*/ 457 w 1062"/>
                <a:gd name="T7" fmla="*/ 5011 h 5160"/>
                <a:gd name="T8" fmla="*/ 568 w 1062"/>
                <a:gd name="T9" fmla="*/ 4998 h 5160"/>
                <a:gd name="T10" fmla="*/ 655 w 1062"/>
                <a:gd name="T11" fmla="*/ 4936 h 5160"/>
                <a:gd name="T12" fmla="*/ 740 w 1062"/>
                <a:gd name="T13" fmla="*/ 4850 h 5160"/>
                <a:gd name="T14" fmla="*/ 815 w 1062"/>
                <a:gd name="T15" fmla="*/ 4749 h 5160"/>
                <a:gd name="T16" fmla="*/ 877 w 1062"/>
                <a:gd name="T17" fmla="*/ 4650 h 5160"/>
                <a:gd name="T18" fmla="*/ 877 w 1062"/>
                <a:gd name="T19" fmla="*/ 4539 h 5160"/>
                <a:gd name="T20" fmla="*/ 889 w 1062"/>
                <a:gd name="T21" fmla="*/ 0 h 5160"/>
                <a:gd name="T22" fmla="*/ 1062 w 1062"/>
                <a:gd name="T23" fmla="*/ 0 h 5160"/>
                <a:gd name="T24" fmla="*/ 1049 w 1062"/>
                <a:gd name="T25" fmla="*/ 4453 h 5160"/>
                <a:gd name="T26" fmla="*/ 1012 w 1062"/>
                <a:gd name="T27" fmla="*/ 4737 h 5160"/>
                <a:gd name="T28" fmla="*/ 889 w 1062"/>
                <a:gd name="T29" fmla="*/ 4924 h 5160"/>
                <a:gd name="T30" fmla="*/ 791 w 1062"/>
                <a:gd name="T31" fmla="*/ 5047 h 5160"/>
                <a:gd name="T32" fmla="*/ 667 w 1062"/>
                <a:gd name="T33" fmla="*/ 5122 h 5160"/>
                <a:gd name="T34" fmla="*/ 482 w 1062"/>
                <a:gd name="T35" fmla="*/ 5160 h 5160"/>
                <a:gd name="T36" fmla="*/ 259 w 1062"/>
                <a:gd name="T37" fmla="*/ 5122 h 5160"/>
                <a:gd name="T38" fmla="*/ 87 w 1062"/>
                <a:gd name="T39" fmla="*/ 5011 h 5160"/>
                <a:gd name="T40" fmla="*/ 25 w 1062"/>
                <a:gd name="T41" fmla="*/ 4900 h 5160"/>
                <a:gd name="T42" fmla="*/ 0 w 1062"/>
                <a:gd name="T43" fmla="*/ 4763 h 5160"/>
                <a:gd name="T44" fmla="*/ 49 w 1062"/>
                <a:gd name="T45" fmla="*/ 4638 h 5160"/>
                <a:gd name="T46" fmla="*/ 148 w 1062"/>
                <a:gd name="T47" fmla="*/ 4564 h 5160"/>
                <a:gd name="T48" fmla="*/ 285 w 1062"/>
                <a:gd name="T49" fmla="*/ 4552 h 5160"/>
                <a:gd name="T50" fmla="*/ 396 w 1062"/>
                <a:gd name="T51" fmla="*/ 4576 h 5160"/>
                <a:gd name="T52" fmla="*/ 433 w 1062"/>
                <a:gd name="T53" fmla="*/ 4676 h 5160"/>
                <a:gd name="T54" fmla="*/ 433 w 1062"/>
                <a:gd name="T55" fmla="*/ 4775 h 5160"/>
                <a:gd name="T56" fmla="*/ 396 w 1062"/>
                <a:gd name="T57" fmla="*/ 4825 h 5160"/>
                <a:gd name="T58" fmla="*/ 309 w 1062"/>
                <a:gd name="T59" fmla="*/ 4874 h 5160"/>
                <a:gd name="T60" fmla="*/ 309 w 1062"/>
                <a:gd name="T61" fmla="*/ 4874 h 5160"/>
                <a:gd name="T62" fmla="*/ 322 w 1062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2" h="5160">
                  <a:moveTo>
                    <a:pt x="322" y="4874"/>
                  </a:moveTo>
                  <a:lnTo>
                    <a:pt x="322" y="4936"/>
                  </a:lnTo>
                  <a:lnTo>
                    <a:pt x="408" y="4986"/>
                  </a:lnTo>
                  <a:lnTo>
                    <a:pt x="457" y="5011"/>
                  </a:lnTo>
                  <a:lnTo>
                    <a:pt x="568" y="4998"/>
                  </a:lnTo>
                  <a:lnTo>
                    <a:pt x="655" y="4936"/>
                  </a:lnTo>
                  <a:lnTo>
                    <a:pt x="740" y="4850"/>
                  </a:lnTo>
                  <a:lnTo>
                    <a:pt x="815" y="4749"/>
                  </a:lnTo>
                  <a:lnTo>
                    <a:pt x="877" y="4650"/>
                  </a:lnTo>
                  <a:lnTo>
                    <a:pt x="877" y="4539"/>
                  </a:lnTo>
                  <a:lnTo>
                    <a:pt x="889" y="0"/>
                  </a:lnTo>
                  <a:lnTo>
                    <a:pt x="1062" y="0"/>
                  </a:lnTo>
                  <a:lnTo>
                    <a:pt x="1049" y="4453"/>
                  </a:lnTo>
                  <a:lnTo>
                    <a:pt x="1012" y="4737"/>
                  </a:lnTo>
                  <a:lnTo>
                    <a:pt x="889" y="4924"/>
                  </a:lnTo>
                  <a:lnTo>
                    <a:pt x="791" y="5047"/>
                  </a:lnTo>
                  <a:lnTo>
                    <a:pt x="667" y="5122"/>
                  </a:lnTo>
                  <a:lnTo>
                    <a:pt x="482" y="5160"/>
                  </a:lnTo>
                  <a:lnTo>
                    <a:pt x="259" y="5122"/>
                  </a:lnTo>
                  <a:lnTo>
                    <a:pt x="87" y="5011"/>
                  </a:lnTo>
                  <a:lnTo>
                    <a:pt x="25" y="4900"/>
                  </a:lnTo>
                  <a:lnTo>
                    <a:pt x="0" y="4763"/>
                  </a:lnTo>
                  <a:lnTo>
                    <a:pt x="49" y="4638"/>
                  </a:lnTo>
                  <a:lnTo>
                    <a:pt x="148" y="4564"/>
                  </a:lnTo>
                  <a:lnTo>
                    <a:pt x="285" y="4552"/>
                  </a:lnTo>
                  <a:lnTo>
                    <a:pt x="396" y="4576"/>
                  </a:lnTo>
                  <a:lnTo>
                    <a:pt x="433" y="4676"/>
                  </a:lnTo>
                  <a:lnTo>
                    <a:pt x="433" y="4775"/>
                  </a:lnTo>
                  <a:lnTo>
                    <a:pt x="396" y="4825"/>
                  </a:lnTo>
                  <a:lnTo>
                    <a:pt x="309" y="4874"/>
                  </a:lnTo>
                  <a:lnTo>
                    <a:pt x="309" y="4874"/>
                  </a:lnTo>
                  <a:lnTo>
                    <a:pt x="322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7" name="Freeform 229">
              <a:extLst>
                <a:ext uri="{FF2B5EF4-FFF2-40B4-BE49-F238E27FC236}">
                  <a16:creationId xmlns:a16="http://schemas.microsoft.com/office/drawing/2014/main" id="{A57C72EF-3C45-4AAF-BCE5-F78D3D940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123" y="6136775"/>
              <a:ext cx="2310218" cy="600566"/>
            </a:xfrm>
            <a:custGeom>
              <a:avLst/>
              <a:gdLst>
                <a:gd name="T0" fmla="*/ 0 w 4196"/>
                <a:gd name="T1" fmla="*/ 955 h 1128"/>
                <a:gd name="T2" fmla="*/ 3529 w 4196"/>
                <a:gd name="T3" fmla="*/ 929 h 1128"/>
                <a:gd name="T4" fmla="*/ 3739 w 4196"/>
                <a:gd name="T5" fmla="*/ 856 h 1128"/>
                <a:gd name="T6" fmla="*/ 3875 w 4196"/>
                <a:gd name="T7" fmla="*/ 744 h 1128"/>
                <a:gd name="T8" fmla="*/ 3924 w 4196"/>
                <a:gd name="T9" fmla="*/ 657 h 1128"/>
                <a:gd name="T10" fmla="*/ 3961 w 4196"/>
                <a:gd name="T11" fmla="*/ 570 h 1128"/>
                <a:gd name="T12" fmla="*/ 3974 w 4196"/>
                <a:gd name="T13" fmla="*/ 434 h 1128"/>
                <a:gd name="T14" fmla="*/ 3924 w 4196"/>
                <a:gd name="T15" fmla="*/ 335 h 1128"/>
                <a:gd name="T16" fmla="*/ 3875 w 4196"/>
                <a:gd name="T17" fmla="*/ 371 h 1128"/>
                <a:gd name="T18" fmla="*/ 3715 w 4196"/>
                <a:gd name="T19" fmla="*/ 422 h 1128"/>
                <a:gd name="T20" fmla="*/ 3591 w 4196"/>
                <a:gd name="T21" fmla="*/ 384 h 1128"/>
                <a:gd name="T22" fmla="*/ 3529 w 4196"/>
                <a:gd name="T23" fmla="*/ 273 h 1128"/>
                <a:gd name="T24" fmla="*/ 3566 w 4196"/>
                <a:gd name="T25" fmla="*/ 124 h 1128"/>
                <a:gd name="T26" fmla="*/ 3616 w 4196"/>
                <a:gd name="T27" fmla="*/ 61 h 1128"/>
                <a:gd name="T28" fmla="*/ 3690 w 4196"/>
                <a:gd name="T29" fmla="*/ 25 h 1128"/>
                <a:gd name="T30" fmla="*/ 3776 w 4196"/>
                <a:gd name="T31" fmla="*/ 0 h 1128"/>
                <a:gd name="T32" fmla="*/ 3899 w 4196"/>
                <a:gd name="T33" fmla="*/ 25 h 1128"/>
                <a:gd name="T34" fmla="*/ 3986 w 4196"/>
                <a:gd name="T35" fmla="*/ 75 h 1128"/>
                <a:gd name="T36" fmla="*/ 4097 w 4196"/>
                <a:gd name="T37" fmla="*/ 236 h 1128"/>
                <a:gd name="T38" fmla="*/ 4171 w 4196"/>
                <a:gd name="T39" fmla="*/ 297 h 1128"/>
                <a:gd name="T40" fmla="*/ 4196 w 4196"/>
                <a:gd name="T41" fmla="*/ 434 h 1128"/>
                <a:gd name="T42" fmla="*/ 4196 w 4196"/>
                <a:gd name="T43" fmla="*/ 595 h 1128"/>
                <a:gd name="T44" fmla="*/ 4073 w 4196"/>
                <a:gd name="T45" fmla="*/ 794 h 1128"/>
                <a:gd name="T46" fmla="*/ 3924 w 4196"/>
                <a:gd name="T47" fmla="*/ 942 h 1128"/>
                <a:gd name="T48" fmla="*/ 3801 w 4196"/>
                <a:gd name="T49" fmla="*/ 1017 h 1128"/>
                <a:gd name="T50" fmla="*/ 3677 w 4196"/>
                <a:gd name="T51" fmla="*/ 1066 h 1128"/>
                <a:gd name="T52" fmla="*/ 3566 w 4196"/>
                <a:gd name="T53" fmla="*/ 1092 h 1128"/>
                <a:gd name="T54" fmla="*/ 0 w 4196"/>
                <a:gd name="T55" fmla="*/ 1092 h 1128"/>
                <a:gd name="T56" fmla="*/ 0 w 4196"/>
                <a:gd name="T57" fmla="*/ 1128 h 1128"/>
                <a:gd name="T58" fmla="*/ 0 w 4196"/>
                <a:gd name="T59" fmla="*/ 955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6" h="1128">
                  <a:moveTo>
                    <a:pt x="0" y="955"/>
                  </a:moveTo>
                  <a:lnTo>
                    <a:pt x="3529" y="929"/>
                  </a:lnTo>
                  <a:lnTo>
                    <a:pt x="3739" y="856"/>
                  </a:lnTo>
                  <a:lnTo>
                    <a:pt x="3875" y="744"/>
                  </a:lnTo>
                  <a:lnTo>
                    <a:pt x="3924" y="657"/>
                  </a:lnTo>
                  <a:lnTo>
                    <a:pt x="3961" y="570"/>
                  </a:lnTo>
                  <a:lnTo>
                    <a:pt x="3974" y="434"/>
                  </a:lnTo>
                  <a:lnTo>
                    <a:pt x="3924" y="335"/>
                  </a:lnTo>
                  <a:lnTo>
                    <a:pt x="3875" y="371"/>
                  </a:lnTo>
                  <a:lnTo>
                    <a:pt x="3715" y="422"/>
                  </a:lnTo>
                  <a:lnTo>
                    <a:pt x="3591" y="384"/>
                  </a:lnTo>
                  <a:lnTo>
                    <a:pt x="3529" y="273"/>
                  </a:lnTo>
                  <a:lnTo>
                    <a:pt x="3566" y="124"/>
                  </a:lnTo>
                  <a:lnTo>
                    <a:pt x="3616" y="61"/>
                  </a:lnTo>
                  <a:lnTo>
                    <a:pt x="3690" y="25"/>
                  </a:lnTo>
                  <a:lnTo>
                    <a:pt x="3776" y="0"/>
                  </a:lnTo>
                  <a:lnTo>
                    <a:pt x="3899" y="25"/>
                  </a:lnTo>
                  <a:lnTo>
                    <a:pt x="3986" y="75"/>
                  </a:lnTo>
                  <a:lnTo>
                    <a:pt x="4097" y="236"/>
                  </a:lnTo>
                  <a:lnTo>
                    <a:pt x="4171" y="297"/>
                  </a:lnTo>
                  <a:lnTo>
                    <a:pt x="4196" y="434"/>
                  </a:lnTo>
                  <a:lnTo>
                    <a:pt x="4196" y="595"/>
                  </a:lnTo>
                  <a:lnTo>
                    <a:pt x="4073" y="794"/>
                  </a:lnTo>
                  <a:lnTo>
                    <a:pt x="3924" y="942"/>
                  </a:lnTo>
                  <a:lnTo>
                    <a:pt x="3801" y="1017"/>
                  </a:lnTo>
                  <a:lnTo>
                    <a:pt x="3677" y="1066"/>
                  </a:lnTo>
                  <a:lnTo>
                    <a:pt x="3566" y="1092"/>
                  </a:lnTo>
                  <a:lnTo>
                    <a:pt x="0" y="1092"/>
                  </a:lnTo>
                  <a:lnTo>
                    <a:pt x="0" y="1128"/>
                  </a:lnTo>
                  <a:lnTo>
                    <a:pt x="0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8" name="Freeform 250">
              <a:extLst>
                <a:ext uri="{FF2B5EF4-FFF2-40B4-BE49-F238E27FC236}">
                  <a16:creationId xmlns:a16="http://schemas.microsoft.com/office/drawing/2014/main" id="{E32A096D-56E2-480E-9416-F9C3B05EC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801" y="6394140"/>
              <a:ext cx="297568" cy="302329"/>
            </a:xfrm>
            <a:custGeom>
              <a:avLst/>
              <a:gdLst>
                <a:gd name="T0" fmla="*/ 0 w 543"/>
                <a:gd name="T1" fmla="*/ 11 h 569"/>
                <a:gd name="T2" fmla="*/ 110 w 543"/>
                <a:gd name="T3" fmla="*/ 136 h 569"/>
                <a:gd name="T4" fmla="*/ 185 w 543"/>
                <a:gd name="T5" fmla="*/ 235 h 569"/>
                <a:gd name="T6" fmla="*/ 259 w 543"/>
                <a:gd name="T7" fmla="*/ 371 h 569"/>
                <a:gd name="T8" fmla="*/ 308 w 543"/>
                <a:gd name="T9" fmla="*/ 458 h 569"/>
                <a:gd name="T10" fmla="*/ 332 w 543"/>
                <a:gd name="T11" fmla="*/ 546 h 569"/>
                <a:gd name="T12" fmla="*/ 345 w 543"/>
                <a:gd name="T13" fmla="*/ 569 h 569"/>
                <a:gd name="T14" fmla="*/ 543 w 543"/>
                <a:gd name="T15" fmla="*/ 569 h 569"/>
                <a:gd name="T16" fmla="*/ 543 w 543"/>
                <a:gd name="T17" fmla="*/ 496 h 569"/>
                <a:gd name="T18" fmla="*/ 543 w 543"/>
                <a:gd name="T19" fmla="*/ 434 h 569"/>
                <a:gd name="T20" fmla="*/ 543 w 543"/>
                <a:gd name="T21" fmla="*/ 371 h 569"/>
                <a:gd name="T22" fmla="*/ 506 w 543"/>
                <a:gd name="T23" fmla="*/ 323 h 569"/>
                <a:gd name="T24" fmla="*/ 431 w 543"/>
                <a:gd name="T25" fmla="*/ 285 h 569"/>
                <a:gd name="T26" fmla="*/ 308 w 543"/>
                <a:gd name="T27" fmla="*/ 222 h 569"/>
                <a:gd name="T28" fmla="*/ 209 w 543"/>
                <a:gd name="T29" fmla="*/ 160 h 569"/>
                <a:gd name="T30" fmla="*/ 122 w 543"/>
                <a:gd name="T31" fmla="*/ 73 h 569"/>
                <a:gd name="T32" fmla="*/ 11 w 543"/>
                <a:gd name="T33" fmla="*/ 0 h 569"/>
                <a:gd name="T34" fmla="*/ 11 w 543"/>
                <a:gd name="T35" fmla="*/ 0 h 569"/>
                <a:gd name="T36" fmla="*/ 0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0" y="11"/>
                  </a:moveTo>
                  <a:lnTo>
                    <a:pt x="110" y="136"/>
                  </a:lnTo>
                  <a:lnTo>
                    <a:pt x="185" y="235"/>
                  </a:lnTo>
                  <a:lnTo>
                    <a:pt x="259" y="371"/>
                  </a:lnTo>
                  <a:lnTo>
                    <a:pt x="308" y="458"/>
                  </a:lnTo>
                  <a:lnTo>
                    <a:pt x="332" y="546"/>
                  </a:lnTo>
                  <a:lnTo>
                    <a:pt x="345" y="569"/>
                  </a:lnTo>
                  <a:lnTo>
                    <a:pt x="543" y="569"/>
                  </a:lnTo>
                  <a:lnTo>
                    <a:pt x="543" y="496"/>
                  </a:lnTo>
                  <a:lnTo>
                    <a:pt x="543" y="434"/>
                  </a:lnTo>
                  <a:lnTo>
                    <a:pt x="543" y="371"/>
                  </a:lnTo>
                  <a:lnTo>
                    <a:pt x="506" y="323"/>
                  </a:lnTo>
                  <a:lnTo>
                    <a:pt x="431" y="285"/>
                  </a:lnTo>
                  <a:lnTo>
                    <a:pt x="308" y="222"/>
                  </a:lnTo>
                  <a:lnTo>
                    <a:pt x="209" y="160"/>
                  </a:lnTo>
                  <a:lnTo>
                    <a:pt x="122" y="7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9" name="Freeform 251">
              <a:extLst>
                <a:ext uri="{FF2B5EF4-FFF2-40B4-BE49-F238E27FC236}">
                  <a16:creationId xmlns:a16="http://schemas.microsoft.com/office/drawing/2014/main" id="{3AB1063D-DA8F-454D-8556-02856C97B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020" y="6421818"/>
              <a:ext cx="156499" cy="298071"/>
            </a:xfrm>
            <a:custGeom>
              <a:avLst/>
              <a:gdLst>
                <a:gd name="T0" fmla="*/ 97 w 283"/>
                <a:gd name="T1" fmla="*/ 0 h 558"/>
                <a:gd name="T2" fmla="*/ 246 w 283"/>
                <a:gd name="T3" fmla="*/ 235 h 558"/>
                <a:gd name="T4" fmla="*/ 283 w 283"/>
                <a:gd name="T5" fmla="*/ 348 h 558"/>
                <a:gd name="T6" fmla="*/ 283 w 283"/>
                <a:gd name="T7" fmla="*/ 459 h 558"/>
                <a:gd name="T8" fmla="*/ 234 w 283"/>
                <a:gd name="T9" fmla="*/ 533 h 558"/>
                <a:gd name="T10" fmla="*/ 147 w 283"/>
                <a:gd name="T11" fmla="*/ 558 h 558"/>
                <a:gd name="T12" fmla="*/ 74 w 283"/>
                <a:gd name="T13" fmla="*/ 533 h 558"/>
                <a:gd name="T14" fmla="*/ 24 w 283"/>
                <a:gd name="T15" fmla="*/ 484 h 558"/>
                <a:gd name="T16" fmla="*/ 0 w 283"/>
                <a:gd name="T17" fmla="*/ 421 h 558"/>
                <a:gd name="T18" fmla="*/ 85 w 283"/>
                <a:gd name="T19" fmla="*/ 434 h 558"/>
                <a:gd name="T20" fmla="*/ 160 w 283"/>
                <a:gd name="T21" fmla="*/ 384 h 558"/>
                <a:gd name="T22" fmla="*/ 184 w 283"/>
                <a:gd name="T23" fmla="*/ 322 h 558"/>
                <a:gd name="T24" fmla="*/ 147 w 283"/>
                <a:gd name="T25" fmla="*/ 174 h 558"/>
                <a:gd name="T26" fmla="*/ 172 w 283"/>
                <a:gd name="T27" fmla="*/ 185 h 558"/>
                <a:gd name="T28" fmla="*/ 97 w 283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558">
                  <a:moveTo>
                    <a:pt x="97" y="0"/>
                  </a:moveTo>
                  <a:lnTo>
                    <a:pt x="246" y="235"/>
                  </a:lnTo>
                  <a:lnTo>
                    <a:pt x="283" y="348"/>
                  </a:lnTo>
                  <a:lnTo>
                    <a:pt x="283" y="459"/>
                  </a:lnTo>
                  <a:lnTo>
                    <a:pt x="234" y="533"/>
                  </a:lnTo>
                  <a:lnTo>
                    <a:pt x="147" y="558"/>
                  </a:lnTo>
                  <a:lnTo>
                    <a:pt x="74" y="533"/>
                  </a:lnTo>
                  <a:lnTo>
                    <a:pt x="24" y="484"/>
                  </a:lnTo>
                  <a:lnTo>
                    <a:pt x="0" y="421"/>
                  </a:lnTo>
                  <a:lnTo>
                    <a:pt x="85" y="434"/>
                  </a:lnTo>
                  <a:lnTo>
                    <a:pt x="160" y="384"/>
                  </a:lnTo>
                  <a:lnTo>
                    <a:pt x="184" y="322"/>
                  </a:lnTo>
                  <a:lnTo>
                    <a:pt x="147" y="174"/>
                  </a:lnTo>
                  <a:lnTo>
                    <a:pt x="172" y="18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0" name="Freeform 252">
              <a:extLst>
                <a:ext uri="{FF2B5EF4-FFF2-40B4-BE49-F238E27FC236}">
                  <a16:creationId xmlns:a16="http://schemas.microsoft.com/office/drawing/2014/main" id="{5633A0C5-A686-438C-96A7-151FAB485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0866" y="6421818"/>
              <a:ext cx="169724" cy="285297"/>
            </a:xfrm>
            <a:custGeom>
              <a:avLst/>
              <a:gdLst>
                <a:gd name="T0" fmla="*/ 284 w 309"/>
                <a:gd name="T1" fmla="*/ 0 h 533"/>
                <a:gd name="T2" fmla="*/ 309 w 309"/>
                <a:gd name="T3" fmla="*/ 273 h 533"/>
                <a:gd name="T4" fmla="*/ 272 w 309"/>
                <a:gd name="T5" fmla="*/ 409 h 533"/>
                <a:gd name="T6" fmla="*/ 185 w 309"/>
                <a:gd name="T7" fmla="*/ 497 h 533"/>
                <a:gd name="T8" fmla="*/ 111 w 309"/>
                <a:gd name="T9" fmla="*/ 533 h 533"/>
                <a:gd name="T10" fmla="*/ 12 w 309"/>
                <a:gd name="T11" fmla="*/ 509 h 533"/>
                <a:gd name="T12" fmla="*/ 0 w 309"/>
                <a:gd name="T13" fmla="*/ 472 h 533"/>
                <a:gd name="T14" fmla="*/ 0 w 309"/>
                <a:gd name="T15" fmla="*/ 360 h 533"/>
                <a:gd name="T16" fmla="*/ 123 w 309"/>
                <a:gd name="T17" fmla="*/ 372 h 533"/>
                <a:gd name="T18" fmla="*/ 173 w 309"/>
                <a:gd name="T19" fmla="*/ 348 h 533"/>
                <a:gd name="T20" fmla="*/ 246 w 309"/>
                <a:gd name="T21" fmla="*/ 310 h 533"/>
                <a:gd name="T22" fmla="*/ 259 w 309"/>
                <a:gd name="T23" fmla="*/ 273 h 533"/>
                <a:gd name="T24" fmla="*/ 284 w 309"/>
                <a:gd name="T25" fmla="*/ 174 h 533"/>
                <a:gd name="T26" fmla="*/ 284 w 309"/>
                <a:gd name="T2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3">
                  <a:moveTo>
                    <a:pt x="284" y="0"/>
                  </a:moveTo>
                  <a:lnTo>
                    <a:pt x="309" y="273"/>
                  </a:lnTo>
                  <a:lnTo>
                    <a:pt x="272" y="409"/>
                  </a:lnTo>
                  <a:lnTo>
                    <a:pt x="185" y="497"/>
                  </a:lnTo>
                  <a:lnTo>
                    <a:pt x="111" y="533"/>
                  </a:lnTo>
                  <a:lnTo>
                    <a:pt x="12" y="509"/>
                  </a:lnTo>
                  <a:lnTo>
                    <a:pt x="0" y="472"/>
                  </a:lnTo>
                  <a:lnTo>
                    <a:pt x="0" y="360"/>
                  </a:lnTo>
                  <a:lnTo>
                    <a:pt x="123" y="372"/>
                  </a:lnTo>
                  <a:lnTo>
                    <a:pt x="173" y="348"/>
                  </a:lnTo>
                  <a:lnTo>
                    <a:pt x="246" y="310"/>
                  </a:lnTo>
                  <a:lnTo>
                    <a:pt x="259" y="273"/>
                  </a:lnTo>
                  <a:lnTo>
                    <a:pt x="284" y="174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1" name="Freeform 253">
              <a:extLst>
                <a:ext uri="{FF2B5EF4-FFF2-40B4-BE49-F238E27FC236}">
                  <a16:creationId xmlns:a16="http://schemas.microsoft.com/office/drawing/2014/main" id="{7959C355-DAA1-4E29-ADD2-FAB67C8BE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971" y="6191877"/>
              <a:ext cx="218217" cy="198004"/>
            </a:xfrm>
            <a:custGeom>
              <a:avLst/>
              <a:gdLst>
                <a:gd name="T0" fmla="*/ 396 w 396"/>
                <a:gd name="T1" fmla="*/ 137 h 372"/>
                <a:gd name="T2" fmla="*/ 396 w 396"/>
                <a:gd name="T3" fmla="*/ 348 h 372"/>
                <a:gd name="T4" fmla="*/ 345 w 396"/>
                <a:gd name="T5" fmla="*/ 372 h 372"/>
                <a:gd name="T6" fmla="*/ 173 w 396"/>
                <a:gd name="T7" fmla="*/ 372 h 372"/>
                <a:gd name="T8" fmla="*/ 135 w 396"/>
                <a:gd name="T9" fmla="*/ 261 h 372"/>
                <a:gd name="T10" fmla="*/ 99 w 396"/>
                <a:gd name="T11" fmla="*/ 175 h 372"/>
                <a:gd name="T12" fmla="*/ 24 w 396"/>
                <a:gd name="T13" fmla="*/ 50 h 372"/>
                <a:gd name="T14" fmla="*/ 0 w 396"/>
                <a:gd name="T15" fmla="*/ 12 h 372"/>
                <a:gd name="T16" fmla="*/ 0 w 396"/>
                <a:gd name="T17" fmla="*/ 0 h 372"/>
                <a:gd name="T18" fmla="*/ 123 w 396"/>
                <a:gd name="T19" fmla="*/ 62 h 372"/>
                <a:gd name="T20" fmla="*/ 173 w 396"/>
                <a:gd name="T21" fmla="*/ 112 h 372"/>
                <a:gd name="T22" fmla="*/ 345 w 396"/>
                <a:gd name="T23" fmla="*/ 125 h 372"/>
                <a:gd name="T24" fmla="*/ 345 w 396"/>
                <a:gd name="T25" fmla="*/ 125 h 372"/>
                <a:gd name="T26" fmla="*/ 396 w 396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" h="372">
                  <a:moveTo>
                    <a:pt x="396" y="137"/>
                  </a:moveTo>
                  <a:lnTo>
                    <a:pt x="396" y="348"/>
                  </a:lnTo>
                  <a:lnTo>
                    <a:pt x="345" y="372"/>
                  </a:lnTo>
                  <a:lnTo>
                    <a:pt x="173" y="372"/>
                  </a:lnTo>
                  <a:lnTo>
                    <a:pt x="135" y="261"/>
                  </a:lnTo>
                  <a:lnTo>
                    <a:pt x="99" y="175"/>
                  </a:lnTo>
                  <a:lnTo>
                    <a:pt x="24" y="5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3" y="62"/>
                  </a:lnTo>
                  <a:lnTo>
                    <a:pt x="173" y="112"/>
                  </a:lnTo>
                  <a:lnTo>
                    <a:pt x="345" y="125"/>
                  </a:lnTo>
                  <a:lnTo>
                    <a:pt x="345" y="125"/>
                  </a:lnTo>
                  <a:lnTo>
                    <a:pt x="396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2" name="Freeform 254">
              <a:extLst>
                <a:ext uri="{FF2B5EF4-FFF2-40B4-BE49-F238E27FC236}">
                  <a16:creationId xmlns:a16="http://schemas.microsoft.com/office/drawing/2014/main" id="{7FBF2287-DF54-415C-818F-01BC28134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8434" y="6330268"/>
              <a:ext cx="293160" cy="125616"/>
            </a:xfrm>
            <a:custGeom>
              <a:avLst/>
              <a:gdLst>
                <a:gd name="T0" fmla="*/ 370 w 531"/>
                <a:gd name="T1" fmla="*/ 0 h 237"/>
                <a:gd name="T2" fmla="*/ 458 w 531"/>
                <a:gd name="T3" fmla="*/ 25 h 237"/>
                <a:gd name="T4" fmla="*/ 481 w 531"/>
                <a:gd name="T5" fmla="*/ 50 h 237"/>
                <a:gd name="T6" fmla="*/ 531 w 531"/>
                <a:gd name="T7" fmla="*/ 75 h 237"/>
                <a:gd name="T8" fmla="*/ 507 w 531"/>
                <a:gd name="T9" fmla="*/ 137 h 237"/>
                <a:gd name="T10" fmla="*/ 481 w 531"/>
                <a:gd name="T11" fmla="*/ 199 h 237"/>
                <a:gd name="T12" fmla="*/ 408 w 531"/>
                <a:gd name="T13" fmla="*/ 237 h 237"/>
                <a:gd name="T14" fmla="*/ 333 w 531"/>
                <a:gd name="T15" fmla="*/ 237 h 237"/>
                <a:gd name="T16" fmla="*/ 185 w 531"/>
                <a:gd name="T17" fmla="*/ 174 h 237"/>
                <a:gd name="T18" fmla="*/ 0 w 531"/>
                <a:gd name="T19" fmla="*/ 38 h 237"/>
                <a:gd name="T20" fmla="*/ 173 w 531"/>
                <a:gd name="T21" fmla="*/ 125 h 237"/>
                <a:gd name="T22" fmla="*/ 296 w 531"/>
                <a:gd name="T23" fmla="*/ 149 h 237"/>
                <a:gd name="T24" fmla="*/ 383 w 531"/>
                <a:gd name="T25" fmla="*/ 112 h 237"/>
                <a:gd name="T26" fmla="*/ 383 w 531"/>
                <a:gd name="T27" fmla="*/ 62 h 237"/>
                <a:gd name="T28" fmla="*/ 370 w 531"/>
                <a:gd name="T29" fmla="*/ 62 h 237"/>
                <a:gd name="T30" fmla="*/ 370 w 531"/>
                <a:gd name="T3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7">
                  <a:moveTo>
                    <a:pt x="370" y="0"/>
                  </a:moveTo>
                  <a:lnTo>
                    <a:pt x="458" y="25"/>
                  </a:lnTo>
                  <a:lnTo>
                    <a:pt x="481" y="50"/>
                  </a:lnTo>
                  <a:lnTo>
                    <a:pt x="531" y="75"/>
                  </a:lnTo>
                  <a:lnTo>
                    <a:pt x="507" y="137"/>
                  </a:lnTo>
                  <a:lnTo>
                    <a:pt x="481" y="199"/>
                  </a:lnTo>
                  <a:lnTo>
                    <a:pt x="408" y="237"/>
                  </a:lnTo>
                  <a:lnTo>
                    <a:pt x="333" y="237"/>
                  </a:lnTo>
                  <a:lnTo>
                    <a:pt x="185" y="174"/>
                  </a:lnTo>
                  <a:lnTo>
                    <a:pt x="0" y="38"/>
                  </a:lnTo>
                  <a:lnTo>
                    <a:pt x="173" y="125"/>
                  </a:lnTo>
                  <a:lnTo>
                    <a:pt x="296" y="149"/>
                  </a:lnTo>
                  <a:lnTo>
                    <a:pt x="383" y="112"/>
                  </a:lnTo>
                  <a:lnTo>
                    <a:pt x="383" y="62"/>
                  </a:lnTo>
                  <a:lnTo>
                    <a:pt x="370" y="62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3" name="Freeform 255">
              <a:extLst>
                <a:ext uri="{FF2B5EF4-FFF2-40B4-BE49-F238E27FC236}">
                  <a16:creationId xmlns:a16="http://schemas.microsoft.com/office/drawing/2014/main" id="{FC123DC8-819C-4F3C-A4A4-6F5E3B4B4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639" y="6130134"/>
              <a:ext cx="277730" cy="172455"/>
            </a:xfrm>
            <a:custGeom>
              <a:avLst/>
              <a:gdLst>
                <a:gd name="T0" fmla="*/ 0 w 506"/>
                <a:gd name="T1" fmla="*/ 296 h 322"/>
                <a:gd name="T2" fmla="*/ 86 w 506"/>
                <a:gd name="T3" fmla="*/ 310 h 322"/>
                <a:gd name="T4" fmla="*/ 197 w 506"/>
                <a:gd name="T5" fmla="*/ 322 h 322"/>
                <a:gd name="T6" fmla="*/ 334 w 506"/>
                <a:gd name="T7" fmla="*/ 322 h 322"/>
                <a:gd name="T8" fmla="*/ 445 w 506"/>
                <a:gd name="T9" fmla="*/ 260 h 322"/>
                <a:gd name="T10" fmla="*/ 494 w 506"/>
                <a:gd name="T11" fmla="*/ 197 h 322"/>
                <a:gd name="T12" fmla="*/ 506 w 506"/>
                <a:gd name="T13" fmla="*/ 111 h 322"/>
                <a:gd name="T14" fmla="*/ 494 w 506"/>
                <a:gd name="T15" fmla="*/ 36 h 322"/>
                <a:gd name="T16" fmla="*/ 431 w 506"/>
                <a:gd name="T17" fmla="*/ 0 h 322"/>
                <a:gd name="T18" fmla="*/ 346 w 506"/>
                <a:gd name="T19" fmla="*/ 0 h 322"/>
                <a:gd name="T20" fmla="*/ 346 w 506"/>
                <a:gd name="T21" fmla="*/ 111 h 322"/>
                <a:gd name="T22" fmla="*/ 334 w 506"/>
                <a:gd name="T23" fmla="*/ 197 h 322"/>
                <a:gd name="T24" fmla="*/ 283 w 506"/>
                <a:gd name="T25" fmla="*/ 235 h 322"/>
                <a:gd name="T26" fmla="*/ 222 w 506"/>
                <a:gd name="T27" fmla="*/ 272 h 322"/>
                <a:gd name="T28" fmla="*/ 148 w 506"/>
                <a:gd name="T29" fmla="*/ 285 h 322"/>
                <a:gd name="T30" fmla="*/ 148 w 506"/>
                <a:gd name="T31" fmla="*/ 285 h 322"/>
                <a:gd name="T32" fmla="*/ 0 w 506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6" h="322">
                  <a:moveTo>
                    <a:pt x="0" y="296"/>
                  </a:moveTo>
                  <a:lnTo>
                    <a:pt x="86" y="310"/>
                  </a:lnTo>
                  <a:lnTo>
                    <a:pt x="197" y="322"/>
                  </a:lnTo>
                  <a:lnTo>
                    <a:pt x="334" y="322"/>
                  </a:lnTo>
                  <a:lnTo>
                    <a:pt x="445" y="260"/>
                  </a:lnTo>
                  <a:lnTo>
                    <a:pt x="494" y="197"/>
                  </a:lnTo>
                  <a:lnTo>
                    <a:pt x="506" y="111"/>
                  </a:lnTo>
                  <a:lnTo>
                    <a:pt x="494" y="36"/>
                  </a:lnTo>
                  <a:lnTo>
                    <a:pt x="431" y="0"/>
                  </a:lnTo>
                  <a:lnTo>
                    <a:pt x="346" y="0"/>
                  </a:lnTo>
                  <a:lnTo>
                    <a:pt x="346" y="111"/>
                  </a:lnTo>
                  <a:lnTo>
                    <a:pt x="334" y="197"/>
                  </a:lnTo>
                  <a:lnTo>
                    <a:pt x="283" y="235"/>
                  </a:lnTo>
                  <a:lnTo>
                    <a:pt x="222" y="272"/>
                  </a:lnTo>
                  <a:lnTo>
                    <a:pt x="148" y="285"/>
                  </a:lnTo>
                  <a:lnTo>
                    <a:pt x="148" y="285"/>
                  </a:lnTo>
                  <a:lnTo>
                    <a:pt x="0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sp>
        <p:nvSpPr>
          <p:cNvPr id="161" name="Rektangel 160">
            <a:extLst>
              <a:ext uri="{FF2B5EF4-FFF2-40B4-BE49-F238E27FC236}">
                <a16:creationId xmlns:a16="http://schemas.microsoft.com/office/drawing/2014/main" id="{494AFC46-1625-4048-8394-75FF2760B5B7}"/>
              </a:ext>
            </a:extLst>
          </p:cNvPr>
          <p:cNvSpPr/>
          <p:nvPr/>
        </p:nvSpPr>
        <p:spPr>
          <a:xfrm>
            <a:off x="2132999" y="58381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162" name="Rektangel 161">
            <a:extLst>
              <a:ext uri="{FF2B5EF4-FFF2-40B4-BE49-F238E27FC236}">
                <a16:creationId xmlns:a16="http://schemas.microsoft.com/office/drawing/2014/main" id="{03065F00-B545-4F67-945F-6EA6FBFCD3F1}"/>
              </a:ext>
            </a:extLst>
          </p:cNvPr>
          <p:cNvSpPr/>
          <p:nvPr/>
        </p:nvSpPr>
        <p:spPr>
          <a:xfrm>
            <a:off x="2133000" y="6755853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C196ACFC-A001-4987-9CFE-39C5C58B46A7}"/>
              </a:ext>
            </a:extLst>
          </p:cNvPr>
          <p:cNvSpPr/>
          <p:nvPr/>
        </p:nvSpPr>
        <p:spPr>
          <a:xfrm rot="5400000">
            <a:off x="-846900" y="33993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41B773AE-390C-40A2-B672-E32AA3C9890F}"/>
              </a:ext>
            </a:extLst>
          </p:cNvPr>
          <p:cNvSpPr/>
          <p:nvPr/>
        </p:nvSpPr>
        <p:spPr>
          <a:xfrm rot="5400000">
            <a:off x="8154000" y="33840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81" name="Rektangel 80">
            <a:extLst>
              <a:ext uri="{FF2B5EF4-FFF2-40B4-BE49-F238E27FC236}">
                <a16:creationId xmlns:a16="http://schemas.microsoft.com/office/drawing/2014/main" id="{63CF384B-E275-4F53-815B-17FDC9774A30}"/>
              </a:ext>
            </a:extLst>
          </p:cNvPr>
          <p:cNvSpPr/>
          <p:nvPr/>
        </p:nvSpPr>
        <p:spPr>
          <a:xfrm>
            <a:off x="756000" y="78631"/>
            <a:ext cx="5032468" cy="684803"/>
          </a:xfrm>
          <a:prstGeom prst="rect">
            <a:avLst/>
          </a:prstGeom>
          <a:noFill/>
          <a:effectLst>
            <a:outerShdw blurRad="50800" dist="50800" dir="2400000" algn="l" rotWithShape="0">
              <a:schemeClr val="tx1">
                <a:alpha val="70000"/>
              </a:schemeClr>
            </a:outerShdw>
          </a:effectLst>
        </p:spPr>
        <p:txBody>
          <a:bodyPr wrap="none" lIns="68580" tIns="34290" rIns="68580" bIns="34290">
            <a:spAutoFit/>
          </a:bodyPr>
          <a:lstStyle/>
          <a:p>
            <a:r>
              <a:rPr lang="da-DK" sz="4000" b="1" dirty="0">
                <a:ln w="0"/>
                <a:solidFill>
                  <a:srgbClr val="00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”Der var engang…”</a:t>
            </a: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3839BDD7-3323-A802-C2CB-30AA7B093C3C}"/>
              </a:ext>
            </a:extLst>
          </p:cNvPr>
          <p:cNvGrpSpPr/>
          <p:nvPr/>
        </p:nvGrpSpPr>
        <p:grpSpPr>
          <a:xfrm>
            <a:off x="5509790" y="624942"/>
            <a:ext cx="3573246" cy="2954701"/>
            <a:chOff x="5509790" y="624942"/>
            <a:chExt cx="3573246" cy="2954701"/>
          </a:xfrm>
        </p:grpSpPr>
        <p:grpSp>
          <p:nvGrpSpPr>
            <p:cNvPr id="9" name="Gruppe 8">
              <a:extLst>
                <a:ext uri="{FF2B5EF4-FFF2-40B4-BE49-F238E27FC236}">
                  <a16:creationId xmlns:a16="http://schemas.microsoft.com/office/drawing/2014/main" id="{5F0798D5-0138-428F-A7A3-EE0F9504CA5D}"/>
                </a:ext>
              </a:extLst>
            </p:cNvPr>
            <p:cNvGrpSpPr/>
            <p:nvPr/>
          </p:nvGrpSpPr>
          <p:grpSpPr>
            <a:xfrm>
              <a:off x="5932059" y="624942"/>
              <a:ext cx="2376000" cy="2549769"/>
              <a:chOff x="2530355" y="1176924"/>
              <a:chExt cx="2376000" cy="2549769"/>
            </a:xfrm>
          </p:grpSpPr>
          <p:pic>
            <p:nvPicPr>
              <p:cNvPr id="6" name="Billede 5">
                <a:extLst>
                  <a:ext uri="{FF2B5EF4-FFF2-40B4-BE49-F238E27FC236}">
                    <a16:creationId xmlns:a16="http://schemas.microsoft.com/office/drawing/2014/main" id="{6A95C219-CB31-488E-83A8-D05B67E61F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0426" y="1176924"/>
                <a:ext cx="1479367" cy="1836000"/>
              </a:xfrm>
              <a:prstGeom prst="rect">
                <a:avLst/>
              </a:prstGeom>
            </p:spPr>
          </p:pic>
          <p:pic>
            <p:nvPicPr>
              <p:cNvPr id="8" name="Billede 7">
                <a:extLst>
                  <a:ext uri="{FF2B5EF4-FFF2-40B4-BE49-F238E27FC236}">
                    <a16:creationId xmlns:a16="http://schemas.microsoft.com/office/drawing/2014/main" id="{DC1F61E6-28FA-47AC-83EF-A96FF96D9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0355" y="2750913"/>
                <a:ext cx="2376000" cy="975780"/>
              </a:xfrm>
              <a:prstGeom prst="rect">
                <a:avLst/>
              </a:prstGeom>
            </p:spPr>
          </p:pic>
        </p:grpSp>
        <p:sp>
          <p:nvSpPr>
            <p:cNvPr id="64" name="Tekstfelt 63">
              <a:extLst>
                <a:ext uri="{FF2B5EF4-FFF2-40B4-BE49-F238E27FC236}">
                  <a16:creationId xmlns:a16="http://schemas.microsoft.com/office/drawing/2014/main" id="{784BB384-EF8A-46AB-946F-A952F26DAADC}"/>
                </a:ext>
              </a:extLst>
            </p:cNvPr>
            <p:cNvSpPr txBox="1"/>
            <p:nvPr/>
          </p:nvSpPr>
          <p:spPr>
            <a:xfrm>
              <a:off x="5509790" y="3179533"/>
              <a:ext cx="35732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da-DK" sz="2000" dirty="0">
                  <a:latin typeface="HelveticaNeueLT Std Med" panose="020B0604020202020204" pitchFamily="34" charset="0"/>
                </a:rPr>
                <a:t>Guru Michael Lerche Nielsen</a:t>
              </a:r>
              <a:endParaRPr lang="da-DK" sz="1350" dirty="0">
                <a:solidFill>
                  <a:srgbClr val="FF0000"/>
                </a:solidFill>
                <a:latin typeface="HelveticaNeueLT Std Med" panose="020B0604020202020204" pitchFamily="34" charset="0"/>
              </a:endParaRPr>
            </a:p>
          </p:txBody>
        </p:sp>
      </p:grpSp>
      <p:grpSp>
        <p:nvGrpSpPr>
          <p:cNvPr id="2" name="Gruppe 1">
            <a:extLst>
              <a:ext uri="{FF2B5EF4-FFF2-40B4-BE49-F238E27FC236}">
                <a16:creationId xmlns:a16="http://schemas.microsoft.com/office/drawing/2014/main" id="{A52823C0-329E-9BA1-01C5-EEBD83875501}"/>
              </a:ext>
            </a:extLst>
          </p:cNvPr>
          <p:cNvGrpSpPr/>
          <p:nvPr/>
        </p:nvGrpSpPr>
        <p:grpSpPr>
          <a:xfrm>
            <a:off x="1072756" y="1014953"/>
            <a:ext cx="3573246" cy="2560332"/>
            <a:chOff x="1072756" y="1014953"/>
            <a:chExt cx="3573246" cy="2560332"/>
          </a:xfrm>
        </p:grpSpPr>
        <p:grpSp>
          <p:nvGrpSpPr>
            <p:cNvPr id="72" name="Gruppe 71">
              <a:extLst>
                <a:ext uri="{FF2B5EF4-FFF2-40B4-BE49-F238E27FC236}">
                  <a16:creationId xmlns:a16="http://schemas.microsoft.com/office/drawing/2014/main" id="{A2513C73-7BCF-49BD-960A-DAC95DA77713}"/>
                </a:ext>
              </a:extLst>
            </p:cNvPr>
            <p:cNvGrpSpPr/>
            <p:nvPr/>
          </p:nvGrpSpPr>
          <p:grpSpPr>
            <a:xfrm>
              <a:off x="1197980" y="1014953"/>
              <a:ext cx="2896445" cy="2254067"/>
              <a:chOff x="2551634" y="1318887"/>
              <a:chExt cx="2896445" cy="2254067"/>
            </a:xfrm>
          </p:grpSpPr>
          <p:pic>
            <p:nvPicPr>
              <p:cNvPr id="73" name="Billede 72">
                <a:extLst>
                  <a:ext uri="{FF2B5EF4-FFF2-40B4-BE49-F238E27FC236}">
                    <a16:creationId xmlns:a16="http://schemas.microsoft.com/office/drawing/2014/main" id="{1D8D8B48-3F3B-405F-A894-114D473B8D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1873" y="1858925"/>
                <a:ext cx="1171038" cy="1516076"/>
              </a:xfrm>
              <a:prstGeom prst="rect">
                <a:avLst/>
              </a:prstGeom>
            </p:spPr>
          </p:pic>
          <p:pic>
            <p:nvPicPr>
              <p:cNvPr id="82" name="Billede 81">
                <a:extLst>
                  <a:ext uri="{FF2B5EF4-FFF2-40B4-BE49-F238E27FC236}">
                    <a16:creationId xmlns:a16="http://schemas.microsoft.com/office/drawing/2014/main" id="{1EF3B0C5-2861-4A1E-AD57-2DA0AE3179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51634" y="1318887"/>
                <a:ext cx="1121664" cy="1828800"/>
              </a:xfrm>
              <a:prstGeom prst="rect">
                <a:avLst/>
              </a:prstGeom>
            </p:spPr>
          </p:pic>
          <p:pic>
            <p:nvPicPr>
              <p:cNvPr id="84" name="Billede 83">
                <a:extLst>
                  <a:ext uri="{FF2B5EF4-FFF2-40B4-BE49-F238E27FC236}">
                    <a16:creationId xmlns:a16="http://schemas.microsoft.com/office/drawing/2014/main" id="{B5D491D5-911B-4657-B91C-EFAE966BB5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87989" y="2233287"/>
                <a:ext cx="1171038" cy="1339667"/>
              </a:xfrm>
              <a:prstGeom prst="rect">
                <a:avLst/>
              </a:prstGeom>
            </p:spPr>
          </p:pic>
          <p:pic>
            <p:nvPicPr>
              <p:cNvPr id="85" name="Billede 84">
                <a:extLst>
                  <a:ext uri="{FF2B5EF4-FFF2-40B4-BE49-F238E27FC236}">
                    <a16:creationId xmlns:a16="http://schemas.microsoft.com/office/drawing/2014/main" id="{32FAEB84-8432-4464-90F4-6B801C4FFD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12888" y="1587672"/>
                <a:ext cx="935191" cy="1647717"/>
              </a:xfrm>
              <a:prstGeom prst="rect">
                <a:avLst/>
              </a:prstGeom>
            </p:spPr>
          </p:pic>
        </p:grpSp>
        <p:sp>
          <p:nvSpPr>
            <p:cNvPr id="87" name="Tekstfelt 86">
              <a:extLst>
                <a:ext uri="{FF2B5EF4-FFF2-40B4-BE49-F238E27FC236}">
                  <a16:creationId xmlns:a16="http://schemas.microsoft.com/office/drawing/2014/main" id="{E51E2B67-2049-4065-B06A-2396226FB83F}"/>
                </a:ext>
              </a:extLst>
            </p:cNvPr>
            <p:cNvSpPr txBox="1"/>
            <p:nvPr/>
          </p:nvSpPr>
          <p:spPr>
            <a:xfrm>
              <a:off x="1072756" y="3175175"/>
              <a:ext cx="35732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da-DK" sz="2000" dirty="0" err="1">
                  <a:latin typeface="HelveticaNeueLT Std Med" panose="020B0604020202020204" pitchFamily="34" charset="0"/>
                </a:rPr>
                <a:t>KPK’s</a:t>
              </a:r>
              <a:r>
                <a:rPr lang="da-DK" sz="2000" dirty="0">
                  <a:latin typeface="HelveticaNeueLT Std Med" panose="020B0604020202020204" pitchFamily="34" charset="0"/>
                </a:rPr>
                <a:t> initiativtagere 2000</a:t>
              </a:r>
              <a:endParaRPr lang="da-DK" sz="1350" dirty="0">
                <a:solidFill>
                  <a:srgbClr val="FF0000"/>
                </a:solidFill>
                <a:latin typeface="HelveticaNeueLT Std Med" panose="020B0604020202020204" pitchFamily="34" charset="0"/>
              </a:endParaRPr>
            </a:p>
          </p:txBody>
        </p:sp>
      </p:grpSp>
      <p:grpSp>
        <p:nvGrpSpPr>
          <p:cNvPr id="4" name="Gruppe 3">
            <a:extLst>
              <a:ext uri="{FF2B5EF4-FFF2-40B4-BE49-F238E27FC236}">
                <a16:creationId xmlns:a16="http://schemas.microsoft.com/office/drawing/2014/main" id="{4EFBCCAD-1C8C-D7D6-32D3-AB1ABA146F62}"/>
              </a:ext>
            </a:extLst>
          </p:cNvPr>
          <p:cNvGrpSpPr/>
          <p:nvPr/>
        </p:nvGrpSpPr>
        <p:grpSpPr>
          <a:xfrm>
            <a:off x="440538" y="3623084"/>
            <a:ext cx="8250540" cy="3104256"/>
            <a:chOff x="440538" y="3623084"/>
            <a:chExt cx="8250540" cy="3104256"/>
          </a:xfrm>
        </p:grpSpPr>
        <p:pic>
          <p:nvPicPr>
            <p:cNvPr id="88" name="Billede 87">
              <a:extLst>
                <a:ext uri="{FF2B5EF4-FFF2-40B4-BE49-F238E27FC236}">
                  <a16:creationId xmlns:a16="http://schemas.microsoft.com/office/drawing/2014/main" id="{048576D6-9EE5-408C-935E-70EFCF526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538" y="3623084"/>
              <a:ext cx="2116033" cy="2376000"/>
            </a:xfrm>
            <a:prstGeom prst="rect">
              <a:avLst/>
            </a:prstGeom>
          </p:spPr>
        </p:pic>
        <p:pic>
          <p:nvPicPr>
            <p:cNvPr id="89" name="Billede 88">
              <a:extLst>
                <a:ext uri="{FF2B5EF4-FFF2-40B4-BE49-F238E27FC236}">
                  <a16:creationId xmlns:a16="http://schemas.microsoft.com/office/drawing/2014/main" id="{A6EB6D2C-2213-4EE8-A95C-FD5CCDBF7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2979" y="3634989"/>
              <a:ext cx="2102540" cy="2376000"/>
            </a:xfrm>
            <a:prstGeom prst="rect">
              <a:avLst/>
            </a:prstGeom>
          </p:spPr>
        </p:pic>
        <p:pic>
          <p:nvPicPr>
            <p:cNvPr id="97" name="Billede 96">
              <a:extLst>
                <a:ext uri="{FF2B5EF4-FFF2-40B4-BE49-F238E27FC236}">
                  <a16:creationId xmlns:a16="http://schemas.microsoft.com/office/drawing/2014/main" id="{44D6C434-9171-4DC7-B2FD-0FD786334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059" y="3630631"/>
              <a:ext cx="2106003" cy="2376000"/>
            </a:xfrm>
            <a:prstGeom prst="rect">
              <a:avLst/>
            </a:prstGeom>
          </p:spPr>
        </p:pic>
        <p:pic>
          <p:nvPicPr>
            <p:cNvPr id="98" name="Billede 97">
              <a:extLst>
                <a:ext uri="{FF2B5EF4-FFF2-40B4-BE49-F238E27FC236}">
                  <a16:creationId xmlns:a16="http://schemas.microsoft.com/office/drawing/2014/main" id="{A6232996-7C9D-4326-A9DC-EAE0951DC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2442" y="3634989"/>
              <a:ext cx="2008636" cy="2376000"/>
            </a:xfrm>
            <a:prstGeom prst="rect">
              <a:avLst/>
            </a:prstGeom>
          </p:spPr>
        </p:pic>
        <p:sp>
          <p:nvSpPr>
            <p:cNvPr id="100" name="Tekstfelt 99">
              <a:extLst>
                <a:ext uri="{FF2B5EF4-FFF2-40B4-BE49-F238E27FC236}">
                  <a16:creationId xmlns:a16="http://schemas.microsoft.com/office/drawing/2014/main" id="{5ED46DB4-DE5D-46BC-ADBF-61B953F91C96}"/>
                </a:ext>
              </a:extLst>
            </p:cNvPr>
            <p:cNvSpPr txBox="1"/>
            <p:nvPr/>
          </p:nvSpPr>
          <p:spPr>
            <a:xfrm>
              <a:off x="772176" y="6019454"/>
              <a:ext cx="76729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000" dirty="0">
                  <a:latin typeface="HelveticaNeueLT Std Med" panose="020B0604020202020204" pitchFamily="34" charset="0"/>
                </a:rPr>
                <a:t>H. E. Simonsen holdt foredrag og viste mærker i luksuskvalitet.</a:t>
              </a:r>
            </a:p>
            <a:p>
              <a:r>
                <a:rPr lang="da-DK" sz="2000" dirty="0">
                  <a:latin typeface="HelveticaNeueLT Std Med" panose="020B0604020202020204" pitchFamily="34" charset="0"/>
                </a:rPr>
                <a:t>Det var så flot, at vi så lysbillederne (!) to gange!</a:t>
              </a:r>
              <a:endParaRPr lang="da-DK" sz="1350" dirty="0">
                <a:solidFill>
                  <a:srgbClr val="FF0000"/>
                </a:solidFill>
                <a:latin typeface="HelveticaNeueLT Std Med" panose="020B0604020202020204" pitchFamily="34" charset="0"/>
              </a:endParaRPr>
            </a:p>
          </p:txBody>
        </p:sp>
      </p:grpSp>
      <p:sp>
        <p:nvSpPr>
          <p:cNvPr id="75" name="Tekstfelt 74">
            <a:extLst>
              <a:ext uri="{FF2B5EF4-FFF2-40B4-BE49-F238E27FC236}">
                <a16:creationId xmlns:a16="http://schemas.microsoft.com/office/drawing/2014/main" id="{3FA2D026-BB3D-4952-9F62-0AB6889D548F}"/>
              </a:ext>
            </a:extLst>
          </p:cNvPr>
          <p:cNvSpPr txBox="1"/>
          <p:nvPr/>
        </p:nvSpPr>
        <p:spPr>
          <a:xfrm>
            <a:off x="4090184" y="789097"/>
            <a:ext cx="2498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HelveticaNeueLT Std Med" panose="020B0604020202020204" pitchFamily="34" charset="0"/>
              </a:rPr>
              <a:t>Alle gode eventyr begynder med ”der var engang…”</a:t>
            </a:r>
            <a:endParaRPr lang="da-DK" sz="1350" dirty="0">
              <a:solidFill>
                <a:srgbClr val="FF0000"/>
              </a:solidFill>
              <a:latin typeface="HelveticaNeueLT Std M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48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Billede 44">
            <a:extLst>
              <a:ext uri="{FF2B5EF4-FFF2-40B4-BE49-F238E27FC236}">
                <a16:creationId xmlns:a16="http://schemas.microsoft.com/office/drawing/2014/main" id="{B47E01B8-6673-41A1-80BB-6F00955AAF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1" r="972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50" name="Gruppe 149">
            <a:extLst>
              <a:ext uri="{FF2B5EF4-FFF2-40B4-BE49-F238E27FC236}">
                <a16:creationId xmlns:a16="http://schemas.microsoft.com/office/drawing/2014/main" id="{0FE74A0C-C434-44F6-9042-51ED5D4EFE25}"/>
              </a:ext>
            </a:extLst>
          </p:cNvPr>
          <p:cNvGrpSpPr/>
          <p:nvPr/>
        </p:nvGrpSpPr>
        <p:grpSpPr>
          <a:xfrm>
            <a:off x="32400" y="4349356"/>
            <a:ext cx="2132182" cy="2480072"/>
            <a:chOff x="3257278" y="3436938"/>
            <a:chExt cx="2842909" cy="3306762"/>
          </a:xfrm>
        </p:grpSpPr>
        <p:sp>
          <p:nvSpPr>
            <p:cNvPr id="103" name="Freeform 194">
              <a:extLst>
                <a:ext uri="{FF2B5EF4-FFF2-40B4-BE49-F238E27FC236}">
                  <a16:creationId xmlns:a16="http://schemas.microsoft.com/office/drawing/2014/main" id="{7288EC11-4839-478C-B0D0-C55C6C77F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700" y="6407198"/>
              <a:ext cx="299635" cy="302493"/>
            </a:xfrm>
            <a:custGeom>
              <a:avLst/>
              <a:gdLst>
                <a:gd name="T0" fmla="*/ 543 w 543"/>
                <a:gd name="T1" fmla="*/ 11 h 569"/>
                <a:gd name="T2" fmla="*/ 433 w 543"/>
                <a:gd name="T3" fmla="*/ 135 h 569"/>
                <a:gd name="T4" fmla="*/ 358 w 543"/>
                <a:gd name="T5" fmla="*/ 234 h 569"/>
                <a:gd name="T6" fmla="*/ 284 w 543"/>
                <a:gd name="T7" fmla="*/ 371 h 569"/>
                <a:gd name="T8" fmla="*/ 235 w 543"/>
                <a:gd name="T9" fmla="*/ 458 h 569"/>
                <a:gd name="T10" fmla="*/ 210 w 543"/>
                <a:gd name="T11" fmla="*/ 545 h 569"/>
                <a:gd name="T12" fmla="*/ 197 w 543"/>
                <a:gd name="T13" fmla="*/ 569 h 569"/>
                <a:gd name="T14" fmla="*/ 0 w 543"/>
                <a:gd name="T15" fmla="*/ 569 h 569"/>
                <a:gd name="T16" fmla="*/ 0 w 543"/>
                <a:gd name="T17" fmla="*/ 495 h 569"/>
                <a:gd name="T18" fmla="*/ 0 w 543"/>
                <a:gd name="T19" fmla="*/ 433 h 569"/>
                <a:gd name="T20" fmla="*/ 0 w 543"/>
                <a:gd name="T21" fmla="*/ 371 h 569"/>
                <a:gd name="T22" fmla="*/ 37 w 543"/>
                <a:gd name="T23" fmla="*/ 322 h 569"/>
                <a:gd name="T24" fmla="*/ 112 w 543"/>
                <a:gd name="T25" fmla="*/ 284 h 569"/>
                <a:gd name="T26" fmla="*/ 235 w 543"/>
                <a:gd name="T27" fmla="*/ 222 h 569"/>
                <a:gd name="T28" fmla="*/ 334 w 543"/>
                <a:gd name="T29" fmla="*/ 160 h 569"/>
                <a:gd name="T30" fmla="*/ 420 w 543"/>
                <a:gd name="T31" fmla="*/ 73 h 569"/>
                <a:gd name="T32" fmla="*/ 532 w 543"/>
                <a:gd name="T33" fmla="*/ 0 h 569"/>
                <a:gd name="T34" fmla="*/ 532 w 543"/>
                <a:gd name="T35" fmla="*/ 0 h 569"/>
                <a:gd name="T36" fmla="*/ 543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543" y="11"/>
                  </a:moveTo>
                  <a:lnTo>
                    <a:pt x="433" y="135"/>
                  </a:lnTo>
                  <a:lnTo>
                    <a:pt x="358" y="234"/>
                  </a:lnTo>
                  <a:lnTo>
                    <a:pt x="284" y="371"/>
                  </a:lnTo>
                  <a:lnTo>
                    <a:pt x="235" y="458"/>
                  </a:lnTo>
                  <a:lnTo>
                    <a:pt x="210" y="545"/>
                  </a:lnTo>
                  <a:lnTo>
                    <a:pt x="197" y="569"/>
                  </a:lnTo>
                  <a:lnTo>
                    <a:pt x="0" y="569"/>
                  </a:lnTo>
                  <a:lnTo>
                    <a:pt x="0" y="495"/>
                  </a:lnTo>
                  <a:lnTo>
                    <a:pt x="0" y="433"/>
                  </a:lnTo>
                  <a:lnTo>
                    <a:pt x="0" y="371"/>
                  </a:lnTo>
                  <a:lnTo>
                    <a:pt x="37" y="322"/>
                  </a:lnTo>
                  <a:lnTo>
                    <a:pt x="112" y="284"/>
                  </a:lnTo>
                  <a:lnTo>
                    <a:pt x="235" y="222"/>
                  </a:lnTo>
                  <a:lnTo>
                    <a:pt x="334" y="160"/>
                  </a:lnTo>
                  <a:lnTo>
                    <a:pt x="420" y="73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43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4" name="Freeform 195">
              <a:extLst>
                <a:ext uri="{FF2B5EF4-FFF2-40B4-BE49-F238E27FC236}">
                  <a16:creationId xmlns:a16="http://schemas.microsoft.com/office/drawing/2014/main" id="{47E9999C-9AAB-4FD6-9377-0CCC4CDB5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646" y="6432760"/>
              <a:ext cx="156427" cy="298233"/>
            </a:xfrm>
            <a:custGeom>
              <a:avLst/>
              <a:gdLst>
                <a:gd name="T0" fmla="*/ 186 w 284"/>
                <a:gd name="T1" fmla="*/ 0 h 558"/>
                <a:gd name="T2" fmla="*/ 37 w 284"/>
                <a:gd name="T3" fmla="*/ 236 h 558"/>
                <a:gd name="T4" fmla="*/ 0 w 284"/>
                <a:gd name="T5" fmla="*/ 348 h 558"/>
                <a:gd name="T6" fmla="*/ 0 w 284"/>
                <a:gd name="T7" fmla="*/ 460 h 558"/>
                <a:gd name="T8" fmla="*/ 49 w 284"/>
                <a:gd name="T9" fmla="*/ 534 h 558"/>
                <a:gd name="T10" fmla="*/ 136 w 284"/>
                <a:gd name="T11" fmla="*/ 558 h 558"/>
                <a:gd name="T12" fmla="*/ 209 w 284"/>
                <a:gd name="T13" fmla="*/ 534 h 558"/>
                <a:gd name="T14" fmla="*/ 259 w 284"/>
                <a:gd name="T15" fmla="*/ 485 h 558"/>
                <a:gd name="T16" fmla="*/ 284 w 284"/>
                <a:gd name="T17" fmla="*/ 422 h 558"/>
                <a:gd name="T18" fmla="*/ 198 w 284"/>
                <a:gd name="T19" fmla="*/ 435 h 558"/>
                <a:gd name="T20" fmla="*/ 124 w 284"/>
                <a:gd name="T21" fmla="*/ 385 h 558"/>
                <a:gd name="T22" fmla="*/ 99 w 284"/>
                <a:gd name="T23" fmla="*/ 323 h 558"/>
                <a:gd name="T24" fmla="*/ 136 w 284"/>
                <a:gd name="T25" fmla="*/ 175 h 558"/>
                <a:gd name="T26" fmla="*/ 112 w 284"/>
                <a:gd name="T27" fmla="*/ 186 h 558"/>
                <a:gd name="T28" fmla="*/ 186 w 284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4" h="558">
                  <a:moveTo>
                    <a:pt x="186" y="0"/>
                  </a:moveTo>
                  <a:lnTo>
                    <a:pt x="37" y="236"/>
                  </a:lnTo>
                  <a:lnTo>
                    <a:pt x="0" y="348"/>
                  </a:lnTo>
                  <a:lnTo>
                    <a:pt x="0" y="460"/>
                  </a:lnTo>
                  <a:lnTo>
                    <a:pt x="49" y="534"/>
                  </a:lnTo>
                  <a:lnTo>
                    <a:pt x="136" y="558"/>
                  </a:lnTo>
                  <a:lnTo>
                    <a:pt x="209" y="534"/>
                  </a:lnTo>
                  <a:lnTo>
                    <a:pt x="259" y="485"/>
                  </a:lnTo>
                  <a:lnTo>
                    <a:pt x="284" y="422"/>
                  </a:lnTo>
                  <a:lnTo>
                    <a:pt x="198" y="435"/>
                  </a:lnTo>
                  <a:lnTo>
                    <a:pt x="124" y="385"/>
                  </a:lnTo>
                  <a:lnTo>
                    <a:pt x="99" y="323"/>
                  </a:lnTo>
                  <a:lnTo>
                    <a:pt x="136" y="175"/>
                  </a:lnTo>
                  <a:lnTo>
                    <a:pt x="112" y="1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5" name="Freeform 196">
              <a:extLst>
                <a:ext uri="{FF2B5EF4-FFF2-40B4-BE49-F238E27FC236}">
                  <a16:creationId xmlns:a16="http://schemas.microsoft.com/office/drawing/2014/main" id="{4FE6CC46-C769-453A-9760-B6D004727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0293" y="6432760"/>
              <a:ext cx="169646" cy="283321"/>
            </a:xfrm>
            <a:custGeom>
              <a:avLst/>
              <a:gdLst>
                <a:gd name="T0" fmla="*/ 25 w 309"/>
                <a:gd name="T1" fmla="*/ 0 h 534"/>
                <a:gd name="T2" fmla="*/ 0 w 309"/>
                <a:gd name="T3" fmla="*/ 274 h 534"/>
                <a:gd name="T4" fmla="*/ 37 w 309"/>
                <a:gd name="T5" fmla="*/ 409 h 534"/>
                <a:gd name="T6" fmla="*/ 124 w 309"/>
                <a:gd name="T7" fmla="*/ 497 h 534"/>
                <a:gd name="T8" fmla="*/ 198 w 309"/>
                <a:gd name="T9" fmla="*/ 534 h 534"/>
                <a:gd name="T10" fmla="*/ 297 w 309"/>
                <a:gd name="T11" fmla="*/ 509 h 534"/>
                <a:gd name="T12" fmla="*/ 309 w 309"/>
                <a:gd name="T13" fmla="*/ 473 h 534"/>
                <a:gd name="T14" fmla="*/ 309 w 309"/>
                <a:gd name="T15" fmla="*/ 360 h 534"/>
                <a:gd name="T16" fmla="*/ 186 w 309"/>
                <a:gd name="T17" fmla="*/ 373 h 534"/>
                <a:gd name="T18" fmla="*/ 136 w 309"/>
                <a:gd name="T19" fmla="*/ 348 h 534"/>
                <a:gd name="T20" fmla="*/ 63 w 309"/>
                <a:gd name="T21" fmla="*/ 310 h 534"/>
                <a:gd name="T22" fmla="*/ 50 w 309"/>
                <a:gd name="T23" fmla="*/ 274 h 534"/>
                <a:gd name="T24" fmla="*/ 25 w 309"/>
                <a:gd name="T25" fmla="*/ 175 h 534"/>
                <a:gd name="T26" fmla="*/ 25 w 309"/>
                <a:gd name="T2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4">
                  <a:moveTo>
                    <a:pt x="25" y="0"/>
                  </a:moveTo>
                  <a:lnTo>
                    <a:pt x="0" y="274"/>
                  </a:lnTo>
                  <a:lnTo>
                    <a:pt x="37" y="409"/>
                  </a:lnTo>
                  <a:lnTo>
                    <a:pt x="124" y="497"/>
                  </a:lnTo>
                  <a:lnTo>
                    <a:pt x="198" y="534"/>
                  </a:lnTo>
                  <a:lnTo>
                    <a:pt x="297" y="509"/>
                  </a:lnTo>
                  <a:lnTo>
                    <a:pt x="309" y="473"/>
                  </a:lnTo>
                  <a:lnTo>
                    <a:pt x="309" y="360"/>
                  </a:lnTo>
                  <a:lnTo>
                    <a:pt x="186" y="373"/>
                  </a:lnTo>
                  <a:lnTo>
                    <a:pt x="136" y="348"/>
                  </a:lnTo>
                  <a:lnTo>
                    <a:pt x="63" y="310"/>
                  </a:lnTo>
                  <a:lnTo>
                    <a:pt x="50" y="274"/>
                  </a:lnTo>
                  <a:lnTo>
                    <a:pt x="25" y="17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6" name="Freeform 197">
              <a:extLst>
                <a:ext uri="{FF2B5EF4-FFF2-40B4-BE49-F238E27FC236}">
                  <a16:creationId xmlns:a16="http://schemas.microsoft.com/office/drawing/2014/main" id="{53190DC8-1EC4-4924-BB4F-71A617E0D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6202695"/>
              <a:ext cx="218117" cy="198112"/>
            </a:xfrm>
            <a:custGeom>
              <a:avLst/>
              <a:gdLst>
                <a:gd name="T0" fmla="*/ 0 w 395"/>
                <a:gd name="T1" fmla="*/ 137 h 372"/>
                <a:gd name="T2" fmla="*/ 0 w 395"/>
                <a:gd name="T3" fmla="*/ 348 h 372"/>
                <a:gd name="T4" fmla="*/ 50 w 395"/>
                <a:gd name="T5" fmla="*/ 372 h 372"/>
                <a:gd name="T6" fmla="*/ 222 w 395"/>
                <a:gd name="T7" fmla="*/ 372 h 372"/>
                <a:gd name="T8" fmla="*/ 260 w 395"/>
                <a:gd name="T9" fmla="*/ 261 h 372"/>
                <a:gd name="T10" fmla="*/ 296 w 395"/>
                <a:gd name="T11" fmla="*/ 174 h 372"/>
                <a:gd name="T12" fmla="*/ 371 w 395"/>
                <a:gd name="T13" fmla="*/ 50 h 372"/>
                <a:gd name="T14" fmla="*/ 395 w 395"/>
                <a:gd name="T15" fmla="*/ 12 h 372"/>
                <a:gd name="T16" fmla="*/ 395 w 395"/>
                <a:gd name="T17" fmla="*/ 0 h 372"/>
                <a:gd name="T18" fmla="*/ 272 w 395"/>
                <a:gd name="T19" fmla="*/ 62 h 372"/>
                <a:gd name="T20" fmla="*/ 222 w 395"/>
                <a:gd name="T21" fmla="*/ 112 h 372"/>
                <a:gd name="T22" fmla="*/ 50 w 395"/>
                <a:gd name="T23" fmla="*/ 124 h 372"/>
                <a:gd name="T24" fmla="*/ 50 w 395"/>
                <a:gd name="T25" fmla="*/ 124 h 372"/>
                <a:gd name="T26" fmla="*/ 0 w 395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5" h="372">
                  <a:moveTo>
                    <a:pt x="0" y="137"/>
                  </a:moveTo>
                  <a:lnTo>
                    <a:pt x="0" y="348"/>
                  </a:lnTo>
                  <a:lnTo>
                    <a:pt x="50" y="372"/>
                  </a:lnTo>
                  <a:lnTo>
                    <a:pt x="222" y="372"/>
                  </a:lnTo>
                  <a:lnTo>
                    <a:pt x="260" y="261"/>
                  </a:lnTo>
                  <a:lnTo>
                    <a:pt x="296" y="174"/>
                  </a:lnTo>
                  <a:lnTo>
                    <a:pt x="371" y="50"/>
                  </a:lnTo>
                  <a:lnTo>
                    <a:pt x="395" y="12"/>
                  </a:lnTo>
                  <a:lnTo>
                    <a:pt x="395" y="0"/>
                  </a:lnTo>
                  <a:lnTo>
                    <a:pt x="272" y="62"/>
                  </a:lnTo>
                  <a:lnTo>
                    <a:pt x="222" y="112"/>
                  </a:lnTo>
                  <a:lnTo>
                    <a:pt x="50" y="124"/>
                  </a:lnTo>
                  <a:lnTo>
                    <a:pt x="50" y="124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7" name="Freeform 198">
              <a:extLst>
                <a:ext uri="{FF2B5EF4-FFF2-40B4-BE49-F238E27FC236}">
                  <a16:creationId xmlns:a16="http://schemas.microsoft.com/office/drawing/2014/main" id="{EE1F94B3-E702-4236-8FD8-101697476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278" y="6343291"/>
              <a:ext cx="293026" cy="125684"/>
            </a:xfrm>
            <a:custGeom>
              <a:avLst/>
              <a:gdLst>
                <a:gd name="T0" fmla="*/ 161 w 531"/>
                <a:gd name="T1" fmla="*/ 0 h 236"/>
                <a:gd name="T2" fmla="*/ 73 w 531"/>
                <a:gd name="T3" fmla="*/ 24 h 236"/>
                <a:gd name="T4" fmla="*/ 50 w 531"/>
                <a:gd name="T5" fmla="*/ 50 h 236"/>
                <a:gd name="T6" fmla="*/ 0 w 531"/>
                <a:gd name="T7" fmla="*/ 74 h 236"/>
                <a:gd name="T8" fmla="*/ 24 w 531"/>
                <a:gd name="T9" fmla="*/ 136 h 236"/>
                <a:gd name="T10" fmla="*/ 50 w 531"/>
                <a:gd name="T11" fmla="*/ 199 h 236"/>
                <a:gd name="T12" fmla="*/ 123 w 531"/>
                <a:gd name="T13" fmla="*/ 236 h 236"/>
                <a:gd name="T14" fmla="*/ 197 w 531"/>
                <a:gd name="T15" fmla="*/ 236 h 236"/>
                <a:gd name="T16" fmla="*/ 345 w 531"/>
                <a:gd name="T17" fmla="*/ 173 h 236"/>
                <a:gd name="T18" fmla="*/ 531 w 531"/>
                <a:gd name="T19" fmla="*/ 37 h 236"/>
                <a:gd name="T20" fmla="*/ 357 w 531"/>
                <a:gd name="T21" fmla="*/ 124 h 236"/>
                <a:gd name="T22" fmla="*/ 234 w 531"/>
                <a:gd name="T23" fmla="*/ 149 h 236"/>
                <a:gd name="T24" fmla="*/ 147 w 531"/>
                <a:gd name="T25" fmla="*/ 112 h 236"/>
                <a:gd name="T26" fmla="*/ 147 w 531"/>
                <a:gd name="T27" fmla="*/ 62 h 236"/>
                <a:gd name="T28" fmla="*/ 161 w 531"/>
                <a:gd name="T29" fmla="*/ 62 h 236"/>
                <a:gd name="T30" fmla="*/ 161 w 531"/>
                <a:gd name="T31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6">
                  <a:moveTo>
                    <a:pt x="161" y="0"/>
                  </a:moveTo>
                  <a:lnTo>
                    <a:pt x="73" y="24"/>
                  </a:lnTo>
                  <a:lnTo>
                    <a:pt x="50" y="50"/>
                  </a:lnTo>
                  <a:lnTo>
                    <a:pt x="0" y="74"/>
                  </a:lnTo>
                  <a:lnTo>
                    <a:pt x="24" y="136"/>
                  </a:lnTo>
                  <a:lnTo>
                    <a:pt x="50" y="199"/>
                  </a:lnTo>
                  <a:lnTo>
                    <a:pt x="123" y="236"/>
                  </a:lnTo>
                  <a:lnTo>
                    <a:pt x="197" y="236"/>
                  </a:lnTo>
                  <a:lnTo>
                    <a:pt x="345" y="173"/>
                  </a:lnTo>
                  <a:lnTo>
                    <a:pt x="531" y="37"/>
                  </a:lnTo>
                  <a:lnTo>
                    <a:pt x="357" y="124"/>
                  </a:lnTo>
                  <a:lnTo>
                    <a:pt x="234" y="149"/>
                  </a:lnTo>
                  <a:lnTo>
                    <a:pt x="147" y="112"/>
                  </a:lnTo>
                  <a:lnTo>
                    <a:pt x="147" y="62"/>
                  </a:lnTo>
                  <a:lnTo>
                    <a:pt x="161" y="6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8" name="Freeform 199">
              <a:extLst>
                <a:ext uri="{FF2B5EF4-FFF2-40B4-BE49-F238E27FC236}">
                  <a16:creationId xmlns:a16="http://schemas.microsoft.com/office/drawing/2014/main" id="{2A9D8A92-E7A6-4C89-980F-573CC1D20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497" y="6143049"/>
              <a:ext cx="279807" cy="172549"/>
            </a:xfrm>
            <a:custGeom>
              <a:avLst/>
              <a:gdLst>
                <a:gd name="T0" fmla="*/ 507 w 507"/>
                <a:gd name="T1" fmla="*/ 296 h 322"/>
                <a:gd name="T2" fmla="*/ 420 w 507"/>
                <a:gd name="T3" fmla="*/ 310 h 322"/>
                <a:gd name="T4" fmla="*/ 309 w 507"/>
                <a:gd name="T5" fmla="*/ 322 h 322"/>
                <a:gd name="T6" fmla="*/ 172 w 507"/>
                <a:gd name="T7" fmla="*/ 322 h 322"/>
                <a:gd name="T8" fmla="*/ 61 w 507"/>
                <a:gd name="T9" fmla="*/ 260 h 322"/>
                <a:gd name="T10" fmla="*/ 12 w 507"/>
                <a:gd name="T11" fmla="*/ 198 h 322"/>
                <a:gd name="T12" fmla="*/ 0 w 507"/>
                <a:gd name="T13" fmla="*/ 111 h 322"/>
                <a:gd name="T14" fmla="*/ 12 w 507"/>
                <a:gd name="T15" fmla="*/ 36 h 322"/>
                <a:gd name="T16" fmla="*/ 74 w 507"/>
                <a:gd name="T17" fmla="*/ 0 h 322"/>
                <a:gd name="T18" fmla="*/ 160 w 507"/>
                <a:gd name="T19" fmla="*/ 0 h 322"/>
                <a:gd name="T20" fmla="*/ 160 w 507"/>
                <a:gd name="T21" fmla="*/ 111 h 322"/>
                <a:gd name="T22" fmla="*/ 172 w 507"/>
                <a:gd name="T23" fmla="*/ 198 h 322"/>
                <a:gd name="T24" fmla="*/ 222 w 507"/>
                <a:gd name="T25" fmla="*/ 235 h 322"/>
                <a:gd name="T26" fmla="*/ 283 w 507"/>
                <a:gd name="T27" fmla="*/ 272 h 322"/>
                <a:gd name="T28" fmla="*/ 358 w 507"/>
                <a:gd name="T29" fmla="*/ 285 h 322"/>
                <a:gd name="T30" fmla="*/ 358 w 507"/>
                <a:gd name="T31" fmla="*/ 285 h 322"/>
                <a:gd name="T32" fmla="*/ 507 w 507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7" h="322">
                  <a:moveTo>
                    <a:pt x="507" y="296"/>
                  </a:moveTo>
                  <a:lnTo>
                    <a:pt x="420" y="310"/>
                  </a:lnTo>
                  <a:lnTo>
                    <a:pt x="309" y="322"/>
                  </a:lnTo>
                  <a:lnTo>
                    <a:pt x="172" y="322"/>
                  </a:lnTo>
                  <a:lnTo>
                    <a:pt x="61" y="260"/>
                  </a:lnTo>
                  <a:lnTo>
                    <a:pt x="12" y="198"/>
                  </a:lnTo>
                  <a:lnTo>
                    <a:pt x="0" y="111"/>
                  </a:lnTo>
                  <a:lnTo>
                    <a:pt x="12" y="36"/>
                  </a:lnTo>
                  <a:lnTo>
                    <a:pt x="74" y="0"/>
                  </a:lnTo>
                  <a:lnTo>
                    <a:pt x="160" y="0"/>
                  </a:lnTo>
                  <a:lnTo>
                    <a:pt x="160" y="111"/>
                  </a:lnTo>
                  <a:lnTo>
                    <a:pt x="172" y="198"/>
                  </a:lnTo>
                  <a:lnTo>
                    <a:pt x="222" y="235"/>
                  </a:lnTo>
                  <a:lnTo>
                    <a:pt x="283" y="272"/>
                  </a:lnTo>
                  <a:lnTo>
                    <a:pt x="358" y="285"/>
                  </a:lnTo>
                  <a:lnTo>
                    <a:pt x="358" y="285"/>
                  </a:lnTo>
                  <a:lnTo>
                    <a:pt x="507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9" name="Freeform 201">
              <a:extLst>
                <a:ext uri="{FF2B5EF4-FFF2-40B4-BE49-F238E27FC236}">
                  <a16:creationId xmlns:a16="http://schemas.microsoft.com/office/drawing/2014/main" id="{34DE86F6-34AD-4A0A-9CA8-E8542B6A0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969" y="6143079"/>
              <a:ext cx="2310218" cy="600621"/>
            </a:xfrm>
            <a:custGeom>
              <a:avLst/>
              <a:gdLst>
                <a:gd name="T0" fmla="*/ 4195 w 4195"/>
                <a:gd name="T1" fmla="*/ 955 h 1129"/>
                <a:gd name="T2" fmla="*/ 666 w 4195"/>
                <a:gd name="T3" fmla="*/ 930 h 1129"/>
                <a:gd name="T4" fmla="*/ 456 w 4195"/>
                <a:gd name="T5" fmla="*/ 856 h 1129"/>
                <a:gd name="T6" fmla="*/ 321 w 4195"/>
                <a:gd name="T7" fmla="*/ 744 h 1129"/>
                <a:gd name="T8" fmla="*/ 271 w 4195"/>
                <a:gd name="T9" fmla="*/ 657 h 1129"/>
                <a:gd name="T10" fmla="*/ 234 w 4195"/>
                <a:gd name="T11" fmla="*/ 571 h 1129"/>
                <a:gd name="T12" fmla="*/ 222 w 4195"/>
                <a:gd name="T13" fmla="*/ 434 h 1129"/>
                <a:gd name="T14" fmla="*/ 271 w 4195"/>
                <a:gd name="T15" fmla="*/ 335 h 1129"/>
                <a:gd name="T16" fmla="*/ 321 w 4195"/>
                <a:gd name="T17" fmla="*/ 372 h 1129"/>
                <a:gd name="T18" fmla="*/ 481 w 4195"/>
                <a:gd name="T19" fmla="*/ 422 h 1129"/>
                <a:gd name="T20" fmla="*/ 604 w 4195"/>
                <a:gd name="T21" fmla="*/ 384 h 1129"/>
                <a:gd name="T22" fmla="*/ 666 w 4195"/>
                <a:gd name="T23" fmla="*/ 273 h 1129"/>
                <a:gd name="T24" fmla="*/ 629 w 4195"/>
                <a:gd name="T25" fmla="*/ 124 h 1129"/>
                <a:gd name="T26" fmla="*/ 580 w 4195"/>
                <a:gd name="T27" fmla="*/ 62 h 1129"/>
                <a:gd name="T28" fmla="*/ 505 w 4195"/>
                <a:gd name="T29" fmla="*/ 25 h 1129"/>
                <a:gd name="T30" fmla="*/ 418 w 4195"/>
                <a:gd name="T31" fmla="*/ 0 h 1129"/>
                <a:gd name="T32" fmla="*/ 295 w 4195"/>
                <a:gd name="T33" fmla="*/ 25 h 1129"/>
                <a:gd name="T34" fmla="*/ 210 w 4195"/>
                <a:gd name="T35" fmla="*/ 75 h 1129"/>
                <a:gd name="T36" fmla="*/ 97 w 4195"/>
                <a:gd name="T37" fmla="*/ 236 h 1129"/>
                <a:gd name="T38" fmla="*/ 24 w 4195"/>
                <a:gd name="T39" fmla="*/ 297 h 1129"/>
                <a:gd name="T40" fmla="*/ 0 w 4195"/>
                <a:gd name="T41" fmla="*/ 434 h 1129"/>
                <a:gd name="T42" fmla="*/ 0 w 4195"/>
                <a:gd name="T43" fmla="*/ 595 h 1129"/>
                <a:gd name="T44" fmla="*/ 123 w 4195"/>
                <a:gd name="T45" fmla="*/ 794 h 1129"/>
                <a:gd name="T46" fmla="*/ 271 w 4195"/>
                <a:gd name="T47" fmla="*/ 942 h 1129"/>
                <a:gd name="T48" fmla="*/ 394 w 4195"/>
                <a:gd name="T49" fmla="*/ 1018 h 1129"/>
                <a:gd name="T50" fmla="*/ 517 w 4195"/>
                <a:gd name="T51" fmla="*/ 1066 h 1129"/>
                <a:gd name="T52" fmla="*/ 629 w 4195"/>
                <a:gd name="T53" fmla="*/ 1092 h 1129"/>
                <a:gd name="T54" fmla="*/ 4195 w 4195"/>
                <a:gd name="T55" fmla="*/ 1092 h 1129"/>
                <a:gd name="T56" fmla="*/ 4195 w 4195"/>
                <a:gd name="T57" fmla="*/ 1129 h 1129"/>
                <a:gd name="T58" fmla="*/ 4195 w 4195"/>
                <a:gd name="T59" fmla="*/ 955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5" h="1129">
                  <a:moveTo>
                    <a:pt x="4195" y="955"/>
                  </a:moveTo>
                  <a:lnTo>
                    <a:pt x="666" y="930"/>
                  </a:lnTo>
                  <a:lnTo>
                    <a:pt x="456" y="856"/>
                  </a:lnTo>
                  <a:lnTo>
                    <a:pt x="321" y="744"/>
                  </a:lnTo>
                  <a:lnTo>
                    <a:pt x="271" y="657"/>
                  </a:lnTo>
                  <a:lnTo>
                    <a:pt x="234" y="571"/>
                  </a:lnTo>
                  <a:lnTo>
                    <a:pt x="222" y="434"/>
                  </a:lnTo>
                  <a:lnTo>
                    <a:pt x="271" y="335"/>
                  </a:lnTo>
                  <a:lnTo>
                    <a:pt x="321" y="372"/>
                  </a:lnTo>
                  <a:lnTo>
                    <a:pt x="481" y="422"/>
                  </a:lnTo>
                  <a:lnTo>
                    <a:pt x="604" y="384"/>
                  </a:lnTo>
                  <a:lnTo>
                    <a:pt x="666" y="273"/>
                  </a:lnTo>
                  <a:lnTo>
                    <a:pt x="629" y="124"/>
                  </a:lnTo>
                  <a:lnTo>
                    <a:pt x="580" y="62"/>
                  </a:lnTo>
                  <a:lnTo>
                    <a:pt x="505" y="25"/>
                  </a:lnTo>
                  <a:lnTo>
                    <a:pt x="418" y="0"/>
                  </a:lnTo>
                  <a:lnTo>
                    <a:pt x="295" y="25"/>
                  </a:lnTo>
                  <a:lnTo>
                    <a:pt x="210" y="75"/>
                  </a:lnTo>
                  <a:lnTo>
                    <a:pt x="97" y="236"/>
                  </a:lnTo>
                  <a:lnTo>
                    <a:pt x="24" y="297"/>
                  </a:lnTo>
                  <a:lnTo>
                    <a:pt x="0" y="434"/>
                  </a:lnTo>
                  <a:lnTo>
                    <a:pt x="0" y="595"/>
                  </a:lnTo>
                  <a:lnTo>
                    <a:pt x="123" y="794"/>
                  </a:lnTo>
                  <a:lnTo>
                    <a:pt x="271" y="942"/>
                  </a:lnTo>
                  <a:lnTo>
                    <a:pt x="394" y="1018"/>
                  </a:lnTo>
                  <a:lnTo>
                    <a:pt x="517" y="1066"/>
                  </a:lnTo>
                  <a:lnTo>
                    <a:pt x="629" y="1092"/>
                  </a:lnTo>
                  <a:lnTo>
                    <a:pt x="4195" y="1092"/>
                  </a:lnTo>
                  <a:lnTo>
                    <a:pt x="4195" y="1129"/>
                  </a:lnTo>
                  <a:lnTo>
                    <a:pt x="4195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6" name="Freeform 205">
              <a:extLst>
                <a:ext uri="{FF2B5EF4-FFF2-40B4-BE49-F238E27FC236}">
                  <a16:creationId xmlns:a16="http://schemas.microsoft.com/office/drawing/2014/main" id="{F34BA736-33FA-4F43-AE24-6A99C353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16" y="3436938"/>
              <a:ext cx="586511" cy="2746375"/>
            </a:xfrm>
            <a:custGeom>
              <a:avLst/>
              <a:gdLst>
                <a:gd name="T0" fmla="*/ 740 w 1061"/>
                <a:gd name="T1" fmla="*/ 4874 h 5160"/>
                <a:gd name="T2" fmla="*/ 740 w 1061"/>
                <a:gd name="T3" fmla="*/ 4936 h 5160"/>
                <a:gd name="T4" fmla="*/ 653 w 1061"/>
                <a:gd name="T5" fmla="*/ 4986 h 5160"/>
                <a:gd name="T6" fmla="*/ 604 w 1061"/>
                <a:gd name="T7" fmla="*/ 5011 h 5160"/>
                <a:gd name="T8" fmla="*/ 493 w 1061"/>
                <a:gd name="T9" fmla="*/ 4998 h 5160"/>
                <a:gd name="T10" fmla="*/ 406 w 1061"/>
                <a:gd name="T11" fmla="*/ 4936 h 5160"/>
                <a:gd name="T12" fmla="*/ 321 w 1061"/>
                <a:gd name="T13" fmla="*/ 4849 h 5160"/>
                <a:gd name="T14" fmla="*/ 247 w 1061"/>
                <a:gd name="T15" fmla="*/ 4749 h 5160"/>
                <a:gd name="T16" fmla="*/ 184 w 1061"/>
                <a:gd name="T17" fmla="*/ 4650 h 5160"/>
                <a:gd name="T18" fmla="*/ 184 w 1061"/>
                <a:gd name="T19" fmla="*/ 4539 h 5160"/>
                <a:gd name="T20" fmla="*/ 172 w 1061"/>
                <a:gd name="T21" fmla="*/ 0 h 5160"/>
                <a:gd name="T22" fmla="*/ 0 w 1061"/>
                <a:gd name="T23" fmla="*/ 0 h 5160"/>
                <a:gd name="T24" fmla="*/ 12 w 1061"/>
                <a:gd name="T25" fmla="*/ 4453 h 5160"/>
                <a:gd name="T26" fmla="*/ 49 w 1061"/>
                <a:gd name="T27" fmla="*/ 4737 h 5160"/>
                <a:gd name="T28" fmla="*/ 172 w 1061"/>
                <a:gd name="T29" fmla="*/ 4924 h 5160"/>
                <a:gd name="T30" fmla="*/ 271 w 1061"/>
                <a:gd name="T31" fmla="*/ 5047 h 5160"/>
                <a:gd name="T32" fmla="*/ 394 w 1061"/>
                <a:gd name="T33" fmla="*/ 5122 h 5160"/>
                <a:gd name="T34" fmla="*/ 580 w 1061"/>
                <a:gd name="T35" fmla="*/ 5160 h 5160"/>
                <a:gd name="T36" fmla="*/ 802 w 1061"/>
                <a:gd name="T37" fmla="*/ 5122 h 5160"/>
                <a:gd name="T38" fmla="*/ 974 w 1061"/>
                <a:gd name="T39" fmla="*/ 5011 h 5160"/>
                <a:gd name="T40" fmla="*/ 1037 w 1061"/>
                <a:gd name="T41" fmla="*/ 4900 h 5160"/>
                <a:gd name="T42" fmla="*/ 1061 w 1061"/>
                <a:gd name="T43" fmla="*/ 4763 h 5160"/>
                <a:gd name="T44" fmla="*/ 1012 w 1061"/>
                <a:gd name="T45" fmla="*/ 4638 h 5160"/>
                <a:gd name="T46" fmla="*/ 913 w 1061"/>
                <a:gd name="T47" fmla="*/ 4564 h 5160"/>
                <a:gd name="T48" fmla="*/ 776 w 1061"/>
                <a:gd name="T49" fmla="*/ 4552 h 5160"/>
                <a:gd name="T50" fmla="*/ 665 w 1061"/>
                <a:gd name="T51" fmla="*/ 4576 h 5160"/>
                <a:gd name="T52" fmla="*/ 629 w 1061"/>
                <a:gd name="T53" fmla="*/ 4676 h 5160"/>
                <a:gd name="T54" fmla="*/ 629 w 1061"/>
                <a:gd name="T55" fmla="*/ 4775 h 5160"/>
                <a:gd name="T56" fmla="*/ 665 w 1061"/>
                <a:gd name="T57" fmla="*/ 4825 h 5160"/>
                <a:gd name="T58" fmla="*/ 752 w 1061"/>
                <a:gd name="T59" fmla="*/ 4874 h 5160"/>
                <a:gd name="T60" fmla="*/ 752 w 1061"/>
                <a:gd name="T61" fmla="*/ 4874 h 5160"/>
                <a:gd name="T62" fmla="*/ 740 w 1061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1" h="5160">
                  <a:moveTo>
                    <a:pt x="740" y="4874"/>
                  </a:moveTo>
                  <a:lnTo>
                    <a:pt x="740" y="4936"/>
                  </a:lnTo>
                  <a:lnTo>
                    <a:pt x="653" y="4986"/>
                  </a:lnTo>
                  <a:lnTo>
                    <a:pt x="604" y="5011"/>
                  </a:lnTo>
                  <a:lnTo>
                    <a:pt x="493" y="4998"/>
                  </a:lnTo>
                  <a:lnTo>
                    <a:pt x="406" y="4936"/>
                  </a:lnTo>
                  <a:lnTo>
                    <a:pt x="321" y="4849"/>
                  </a:lnTo>
                  <a:lnTo>
                    <a:pt x="247" y="4749"/>
                  </a:lnTo>
                  <a:lnTo>
                    <a:pt x="184" y="4650"/>
                  </a:lnTo>
                  <a:lnTo>
                    <a:pt x="184" y="4539"/>
                  </a:lnTo>
                  <a:lnTo>
                    <a:pt x="172" y="0"/>
                  </a:lnTo>
                  <a:lnTo>
                    <a:pt x="0" y="0"/>
                  </a:lnTo>
                  <a:lnTo>
                    <a:pt x="12" y="4453"/>
                  </a:lnTo>
                  <a:lnTo>
                    <a:pt x="49" y="4737"/>
                  </a:lnTo>
                  <a:lnTo>
                    <a:pt x="172" y="4924"/>
                  </a:lnTo>
                  <a:lnTo>
                    <a:pt x="271" y="5047"/>
                  </a:lnTo>
                  <a:lnTo>
                    <a:pt x="394" y="5122"/>
                  </a:lnTo>
                  <a:lnTo>
                    <a:pt x="580" y="5160"/>
                  </a:lnTo>
                  <a:lnTo>
                    <a:pt x="802" y="5122"/>
                  </a:lnTo>
                  <a:lnTo>
                    <a:pt x="974" y="5011"/>
                  </a:lnTo>
                  <a:lnTo>
                    <a:pt x="1037" y="4900"/>
                  </a:lnTo>
                  <a:lnTo>
                    <a:pt x="1061" y="4763"/>
                  </a:lnTo>
                  <a:lnTo>
                    <a:pt x="1012" y="4638"/>
                  </a:lnTo>
                  <a:lnTo>
                    <a:pt x="913" y="4564"/>
                  </a:lnTo>
                  <a:lnTo>
                    <a:pt x="776" y="4552"/>
                  </a:lnTo>
                  <a:lnTo>
                    <a:pt x="665" y="4576"/>
                  </a:lnTo>
                  <a:lnTo>
                    <a:pt x="629" y="4676"/>
                  </a:lnTo>
                  <a:lnTo>
                    <a:pt x="629" y="4775"/>
                  </a:lnTo>
                  <a:lnTo>
                    <a:pt x="665" y="4825"/>
                  </a:lnTo>
                  <a:lnTo>
                    <a:pt x="752" y="4874"/>
                  </a:lnTo>
                  <a:lnTo>
                    <a:pt x="752" y="4874"/>
                  </a:lnTo>
                  <a:lnTo>
                    <a:pt x="740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02B2FD18-6BBA-4F46-8A72-C20401B2E21F}"/>
              </a:ext>
            </a:extLst>
          </p:cNvPr>
          <p:cNvGrpSpPr/>
          <p:nvPr/>
        </p:nvGrpSpPr>
        <p:grpSpPr>
          <a:xfrm>
            <a:off x="6993002" y="44883"/>
            <a:ext cx="2114509" cy="2480072"/>
            <a:chOff x="6089610" y="114300"/>
            <a:chExt cx="2819345" cy="3306763"/>
          </a:xfrm>
        </p:grpSpPr>
        <p:sp>
          <p:nvSpPr>
            <p:cNvPr id="90" name="Freeform 210">
              <a:extLst>
                <a:ext uri="{FF2B5EF4-FFF2-40B4-BE49-F238E27FC236}">
                  <a16:creationId xmlns:a16="http://schemas.microsoft.com/office/drawing/2014/main" id="{064B41DE-EC21-4C1B-9A13-46E3174D4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095" y="146171"/>
              <a:ext cx="295428" cy="302493"/>
            </a:xfrm>
            <a:custGeom>
              <a:avLst/>
              <a:gdLst>
                <a:gd name="T0" fmla="*/ 0 w 537"/>
                <a:gd name="T1" fmla="*/ 558 h 569"/>
                <a:gd name="T2" fmla="*/ 108 w 537"/>
                <a:gd name="T3" fmla="*/ 433 h 569"/>
                <a:gd name="T4" fmla="*/ 183 w 537"/>
                <a:gd name="T5" fmla="*/ 334 h 569"/>
                <a:gd name="T6" fmla="*/ 256 w 537"/>
                <a:gd name="T7" fmla="*/ 198 h 569"/>
                <a:gd name="T8" fmla="*/ 305 w 537"/>
                <a:gd name="T9" fmla="*/ 111 h 569"/>
                <a:gd name="T10" fmla="*/ 329 w 537"/>
                <a:gd name="T11" fmla="*/ 23 h 569"/>
                <a:gd name="T12" fmla="*/ 342 w 537"/>
                <a:gd name="T13" fmla="*/ 0 h 569"/>
                <a:gd name="T14" fmla="*/ 537 w 537"/>
                <a:gd name="T15" fmla="*/ 0 h 569"/>
                <a:gd name="T16" fmla="*/ 537 w 537"/>
                <a:gd name="T17" fmla="*/ 73 h 569"/>
                <a:gd name="T18" fmla="*/ 537 w 537"/>
                <a:gd name="T19" fmla="*/ 135 h 569"/>
                <a:gd name="T20" fmla="*/ 537 w 537"/>
                <a:gd name="T21" fmla="*/ 198 h 569"/>
                <a:gd name="T22" fmla="*/ 500 w 537"/>
                <a:gd name="T23" fmla="*/ 247 h 569"/>
                <a:gd name="T24" fmla="*/ 427 w 537"/>
                <a:gd name="T25" fmla="*/ 284 h 569"/>
                <a:gd name="T26" fmla="*/ 305 w 537"/>
                <a:gd name="T27" fmla="*/ 347 h 569"/>
                <a:gd name="T28" fmla="*/ 207 w 537"/>
                <a:gd name="T29" fmla="*/ 409 h 569"/>
                <a:gd name="T30" fmla="*/ 121 w 537"/>
                <a:gd name="T31" fmla="*/ 496 h 569"/>
                <a:gd name="T32" fmla="*/ 11 w 537"/>
                <a:gd name="T33" fmla="*/ 569 h 569"/>
                <a:gd name="T34" fmla="*/ 11 w 537"/>
                <a:gd name="T35" fmla="*/ 569 h 569"/>
                <a:gd name="T36" fmla="*/ 0 w 537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569">
                  <a:moveTo>
                    <a:pt x="0" y="558"/>
                  </a:moveTo>
                  <a:lnTo>
                    <a:pt x="108" y="433"/>
                  </a:lnTo>
                  <a:lnTo>
                    <a:pt x="183" y="334"/>
                  </a:lnTo>
                  <a:lnTo>
                    <a:pt x="256" y="198"/>
                  </a:lnTo>
                  <a:lnTo>
                    <a:pt x="305" y="111"/>
                  </a:lnTo>
                  <a:lnTo>
                    <a:pt x="329" y="23"/>
                  </a:lnTo>
                  <a:lnTo>
                    <a:pt x="342" y="0"/>
                  </a:lnTo>
                  <a:lnTo>
                    <a:pt x="537" y="0"/>
                  </a:lnTo>
                  <a:lnTo>
                    <a:pt x="537" y="73"/>
                  </a:lnTo>
                  <a:lnTo>
                    <a:pt x="537" y="135"/>
                  </a:lnTo>
                  <a:lnTo>
                    <a:pt x="537" y="198"/>
                  </a:lnTo>
                  <a:lnTo>
                    <a:pt x="500" y="247"/>
                  </a:lnTo>
                  <a:lnTo>
                    <a:pt x="427" y="284"/>
                  </a:lnTo>
                  <a:lnTo>
                    <a:pt x="305" y="347"/>
                  </a:lnTo>
                  <a:lnTo>
                    <a:pt x="207" y="409"/>
                  </a:lnTo>
                  <a:lnTo>
                    <a:pt x="121" y="496"/>
                  </a:lnTo>
                  <a:lnTo>
                    <a:pt x="11" y="569"/>
                  </a:lnTo>
                  <a:lnTo>
                    <a:pt x="11" y="569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1" name="Freeform 211">
              <a:extLst>
                <a:ext uri="{FF2B5EF4-FFF2-40B4-BE49-F238E27FC236}">
                  <a16:creationId xmlns:a16="http://schemas.microsoft.com/office/drawing/2014/main" id="{99F23624-1143-44BE-99E1-B83FBFE64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3293" y="126999"/>
              <a:ext cx="154328" cy="296102"/>
            </a:xfrm>
            <a:custGeom>
              <a:avLst/>
              <a:gdLst>
                <a:gd name="T0" fmla="*/ 97 w 280"/>
                <a:gd name="T1" fmla="*/ 558 h 558"/>
                <a:gd name="T2" fmla="*/ 244 w 280"/>
                <a:gd name="T3" fmla="*/ 322 h 558"/>
                <a:gd name="T4" fmla="*/ 280 w 280"/>
                <a:gd name="T5" fmla="*/ 210 h 558"/>
                <a:gd name="T6" fmla="*/ 280 w 280"/>
                <a:gd name="T7" fmla="*/ 99 h 558"/>
                <a:gd name="T8" fmla="*/ 232 w 280"/>
                <a:gd name="T9" fmla="*/ 24 h 558"/>
                <a:gd name="T10" fmla="*/ 146 w 280"/>
                <a:gd name="T11" fmla="*/ 0 h 558"/>
                <a:gd name="T12" fmla="*/ 73 w 280"/>
                <a:gd name="T13" fmla="*/ 24 h 558"/>
                <a:gd name="T14" fmla="*/ 24 w 280"/>
                <a:gd name="T15" fmla="*/ 73 h 558"/>
                <a:gd name="T16" fmla="*/ 0 w 280"/>
                <a:gd name="T17" fmla="*/ 137 h 558"/>
                <a:gd name="T18" fmla="*/ 85 w 280"/>
                <a:gd name="T19" fmla="*/ 123 h 558"/>
                <a:gd name="T20" fmla="*/ 158 w 280"/>
                <a:gd name="T21" fmla="*/ 173 h 558"/>
                <a:gd name="T22" fmla="*/ 183 w 280"/>
                <a:gd name="T23" fmla="*/ 236 h 558"/>
                <a:gd name="T24" fmla="*/ 146 w 280"/>
                <a:gd name="T25" fmla="*/ 383 h 558"/>
                <a:gd name="T26" fmla="*/ 170 w 280"/>
                <a:gd name="T27" fmla="*/ 372 h 558"/>
                <a:gd name="T28" fmla="*/ 97 w 280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558">
                  <a:moveTo>
                    <a:pt x="97" y="558"/>
                  </a:moveTo>
                  <a:lnTo>
                    <a:pt x="244" y="322"/>
                  </a:lnTo>
                  <a:lnTo>
                    <a:pt x="280" y="210"/>
                  </a:lnTo>
                  <a:lnTo>
                    <a:pt x="280" y="99"/>
                  </a:lnTo>
                  <a:lnTo>
                    <a:pt x="232" y="24"/>
                  </a:lnTo>
                  <a:lnTo>
                    <a:pt x="146" y="0"/>
                  </a:lnTo>
                  <a:lnTo>
                    <a:pt x="73" y="24"/>
                  </a:lnTo>
                  <a:lnTo>
                    <a:pt x="24" y="73"/>
                  </a:lnTo>
                  <a:lnTo>
                    <a:pt x="0" y="137"/>
                  </a:lnTo>
                  <a:lnTo>
                    <a:pt x="85" y="123"/>
                  </a:lnTo>
                  <a:lnTo>
                    <a:pt x="158" y="173"/>
                  </a:lnTo>
                  <a:lnTo>
                    <a:pt x="183" y="236"/>
                  </a:lnTo>
                  <a:lnTo>
                    <a:pt x="146" y="383"/>
                  </a:lnTo>
                  <a:lnTo>
                    <a:pt x="170" y="372"/>
                  </a:lnTo>
                  <a:lnTo>
                    <a:pt x="97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2" name="Freeform 212">
              <a:extLst>
                <a:ext uri="{FF2B5EF4-FFF2-40B4-BE49-F238E27FC236}">
                  <a16:creationId xmlns:a16="http://schemas.microsoft.com/office/drawing/2014/main" id="{F478AD69-68C5-4AA6-ADF7-A7FA9C280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305" y="139780"/>
              <a:ext cx="169761" cy="283321"/>
            </a:xfrm>
            <a:custGeom>
              <a:avLst/>
              <a:gdLst>
                <a:gd name="T0" fmla="*/ 282 w 306"/>
                <a:gd name="T1" fmla="*/ 533 h 533"/>
                <a:gd name="T2" fmla="*/ 306 w 306"/>
                <a:gd name="T3" fmla="*/ 260 h 533"/>
                <a:gd name="T4" fmla="*/ 269 w 306"/>
                <a:gd name="T5" fmla="*/ 124 h 533"/>
                <a:gd name="T6" fmla="*/ 184 w 306"/>
                <a:gd name="T7" fmla="*/ 36 h 533"/>
                <a:gd name="T8" fmla="*/ 110 w 306"/>
                <a:gd name="T9" fmla="*/ 0 h 533"/>
                <a:gd name="T10" fmla="*/ 12 w 306"/>
                <a:gd name="T11" fmla="*/ 24 h 533"/>
                <a:gd name="T12" fmla="*/ 0 w 306"/>
                <a:gd name="T13" fmla="*/ 61 h 533"/>
                <a:gd name="T14" fmla="*/ 0 w 306"/>
                <a:gd name="T15" fmla="*/ 173 h 533"/>
                <a:gd name="T16" fmla="*/ 122 w 306"/>
                <a:gd name="T17" fmla="*/ 161 h 533"/>
                <a:gd name="T18" fmla="*/ 172 w 306"/>
                <a:gd name="T19" fmla="*/ 185 h 533"/>
                <a:gd name="T20" fmla="*/ 245 w 306"/>
                <a:gd name="T21" fmla="*/ 223 h 533"/>
                <a:gd name="T22" fmla="*/ 257 w 306"/>
                <a:gd name="T23" fmla="*/ 260 h 533"/>
                <a:gd name="T24" fmla="*/ 282 w 306"/>
                <a:gd name="T25" fmla="*/ 359 h 533"/>
                <a:gd name="T26" fmla="*/ 282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82" y="533"/>
                  </a:moveTo>
                  <a:lnTo>
                    <a:pt x="306" y="260"/>
                  </a:lnTo>
                  <a:lnTo>
                    <a:pt x="269" y="124"/>
                  </a:lnTo>
                  <a:lnTo>
                    <a:pt x="184" y="36"/>
                  </a:lnTo>
                  <a:lnTo>
                    <a:pt x="110" y="0"/>
                  </a:lnTo>
                  <a:lnTo>
                    <a:pt x="12" y="24"/>
                  </a:lnTo>
                  <a:lnTo>
                    <a:pt x="0" y="61"/>
                  </a:lnTo>
                  <a:lnTo>
                    <a:pt x="0" y="173"/>
                  </a:lnTo>
                  <a:lnTo>
                    <a:pt x="122" y="161"/>
                  </a:lnTo>
                  <a:lnTo>
                    <a:pt x="172" y="185"/>
                  </a:lnTo>
                  <a:lnTo>
                    <a:pt x="245" y="223"/>
                  </a:lnTo>
                  <a:lnTo>
                    <a:pt x="257" y="260"/>
                  </a:lnTo>
                  <a:lnTo>
                    <a:pt x="282" y="359"/>
                  </a:lnTo>
                  <a:lnTo>
                    <a:pt x="282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3" name="Freeform 213">
              <a:extLst>
                <a:ext uri="{FF2B5EF4-FFF2-40B4-BE49-F238E27FC236}">
                  <a16:creationId xmlns:a16="http://schemas.microsoft.com/office/drawing/2014/main" id="{008CAEEB-0803-4CBB-9D10-85FFDEFE0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422" y="457185"/>
              <a:ext cx="216059" cy="198112"/>
            </a:xfrm>
            <a:custGeom>
              <a:avLst/>
              <a:gdLst>
                <a:gd name="T0" fmla="*/ 390 w 390"/>
                <a:gd name="T1" fmla="*/ 235 h 372"/>
                <a:gd name="T2" fmla="*/ 390 w 390"/>
                <a:gd name="T3" fmla="*/ 24 h 372"/>
                <a:gd name="T4" fmla="*/ 342 w 390"/>
                <a:gd name="T5" fmla="*/ 0 h 372"/>
                <a:gd name="T6" fmla="*/ 171 w 390"/>
                <a:gd name="T7" fmla="*/ 0 h 372"/>
                <a:gd name="T8" fmla="*/ 134 w 390"/>
                <a:gd name="T9" fmla="*/ 111 h 372"/>
                <a:gd name="T10" fmla="*/ 97 w 390"/>
                <a:gd name="T11" fmla="*/ 197 h 372"/>
                <a:gd name="T12" fmla="*/ 23 w 390"/>
                <a:gd name="T13" fmla="*/ 322 h 372"/>
                <a:gd name="T14" fmla="*/ 0 w 390"/>
                <a:gd name="T15" fmla="*/ 360 h 372"/>
                <a:gd name="T16" fmla="*/ 0 w 390"/>
                <a:gd name="T17" fmla="*/ 372 h 372"/>
                <a:gd name="T18" fmla="*/ 121 w 390"/>
                <a:gd name="T19" fmla="*/ 310 h 372"/>
                <a:gd name="T20" fmla="*/ 171 w 390"/>
                <a:gd name="T21" fmla="*/ 260 h 372"/>
                <a:gd name="T22" fmla="*/ 342 w 390"/>
                <a:gd name="T23" fmla="*/ 247 h 372"/>
                <a:gd name="T24" fmla="*/ 342 w 390"/>
                <a:gd name="T25" fmla="*/ 247 h 372"/>
                <a:gd name="T26" fmla="*/ 390 w 390"/>
                <a:gd name="T27" fmla="*/ 23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372">
                  <a:moveTo>
                    <a:pt x="390" y="235"/>
                  </a:moveTo>
                  <a:lnTo>
                    <a:pt x="390" y="24"/>
                  </a:lnTo>
                  <a:lnTo>
                    <a:pt x="342" y="0"/>
                  </a:lnTo>
                  <a:lnTo>
                    <a:pt x="171" y="0"/>
                  </a:lnTo>
                  <a:lnTo>
                    <a:pt x="134" y="111"/>
                  </a:lnTo>
                  <a:lnTo>
                    <a:pt x="97" y="197"/>
                  </a:lnTo>
                  <a:lnTo>
                    <a:pt x="23" y="322"/>
                  </a:lnTo>
                  <a:lnTo>
                    <a:pt x="0" y="360"/>
                  </a:lnTo>
                  <a:lnTo>
                    <a:pt x="0" y="372"/>
                  </a:lnTo>
                  <a:lnTo>
                    <a:pt x="121" y="310"/>
                  </a:lnTo>
                  <a:lnTo>
                    <a:pt x="171" y="260"/>
                  </a:lnTo>
                  <a:lnTo>
                    <a:pt x="342" y="247"/>
                  </a:lnTo>
                  <a:lnTo>
                    <a:pt x="342" y="247"/>
                  </a:lnTo>
                  <a:lnTo>
                    <a:pt x="390" y="23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4" name="Freeform 214">
              <a:extLst>
                <a:ext uri="{FF2B5EF4-FFF2-40B4-BE49-F238E27FC236}">
                  <a16:creationId xmlns:a16="http://schemas.microsoft.com/office/drawing/2014/main" id="{AA415F63-8D83-4BF6-9ED0-7C8B28BEB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389018"/>
              <a:ext cx="291018" cy="125684"/>
            </a:xfrm>
            <a:custGeom>
              <a:avLst/>
              <a:gdLst>
                <a:gd name="T0" fmla="*/ 367 w 526"/>
                <a:gd name="T1" fmla="*/ 237 h 237"/>
                <a:gd name="T2" fmla="*/ 453 w 526"/>
                <a:gd name="T3" fmla="*/ 213 h 237"/>
                <a:gd name="T4" fmla="*/ 477 w 526"/>
                <a:gd name="T5" fmla="*/ 187 h 237"/>
                <a:gd name="T6" fmla="*/ 526 w 526"/>
                <a:gd name="T7" fmla="*/ 163 h 237"/>
                <a:gd name="T8" fmla="*/ 501 w 526"/>
                <a:gd name="T9" fmla="*/ 100 h 237"/>
                <a:gd name="T10" fmla="*/ 477 w 526"/>
                <a:gd name="T11" fmla="*/ 38 h 237"/>
                <a:gd name="T12" fmla="*/ 404 w 526"/>
                <a:gd name="T13" fmla="*/ 0 h 237"/>
                <a:gd name="T14" fmla="*/ 330 w 526"/>
                <a:gd name="T15" fmla="*/ 0 h 237"/>
                <a:gd name="T16" fmla="*/ 183 w 526"/>
                <a:gd name="T17" fmla="*/ 64 h 237"/>
                <a:gd name="T18" fmla="*/ 0 w 526"/>
                <a:gd name="T19" fmla="*/ 199 h 237"/>
                <a:gd name="T20" fmla="*/ 171 w 526"/>
                <a:gd name="T21" fmla="*/ 113 h 237"/>
                <a:gd name="T22" fmla="*/ 294 w 526"/>
                <a:gd name="T23" fmla="*/ 88 h 237"/>
                <a:gd name="T24" fmla="*/ 379 w 526"/>
                <a:gd name="T25" fmla="*/ 125 h 237"/>
                <a:gd name="T26" fmla="*/ 379 w 526"/>
                <a:gd name="T27" fmla="*/ 175 h 237"/>
                <a:gd name="T28" fmla="*/ 367 w 526"/>
                <a:gd name="T29" fmla="*/ 175 h 237"/>
                <a:gd name="T30" fmla="*/ 367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367" y="237"/>
                  </a:moveTo>
                  <a:lnTo>
                    <a:pt x="453" y="213"/>
                  </a:lnTo>
                  <a:lnTo>
                    <a:pt x="477" y="187"/>
                  </a:lnTo>
                  <a:lnTo>
                    <a:pt x="526" y="163"/>
                  </a:lnTo>
                  <a:lnTo>
                    <a:pt x="501" y="100"/>
                  </a:lnTo>
                  <a:lnTo>
                    <a:pt x="477" y="38"/>
                  </a:lnTo>
                  <a:lnTo>
                    <a:pt x="404" y="0"/>
                  </a:lnTo>
                  <a:lnTo>
                    <a:pt x="330" y="0"/>
                  </a:lnTo>
                  <a:lnTo>
                    <a:pt x="183" y="64"/>
                  </a:lnTo>
                  <a:lnTo>
                    <a:pt x="0" y="199"/>
                  </a:lnTo>
                  <a:lnTo>
                    <a:pt x="171" y="113"/>
                  </a:lnTo>
                  <a:lnTo>
                    <a:pt x="294" y="88"/>
                  </a:lnTo>
                  <a:lnTo>
                    <a:pt x="379" y="125"/>
                  </a:lnTo>
                  <a:lnTo>
                    <a:pt x="379" y="175"/>
                  </a:lnTo>
                  <a:lnTo>
                    <a:pt x="367" y="175"/>
                  </a:lnTo>
                  <a:lnTo>
                    <a:pt x="367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5" name="Freeform 215">
              <a:extLst>
                <a:ext uri="{FF2B5EF4-FFF2-40B4-BE49-F238E27FC236}">
                  <a16:creationId xmlns:a16="http://schemas.microsoft.com/office/drawing/2014/main" id="{11696CC0-971B-4C3E-AF75-388CC53A8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542394"/>
              <a:ext cx="277790" cy="170419"/>
            </a:xfrm>
            <a:custGeom>
              <a:avLst/>
              <a:gdLst>
                <a:gd name="T0" fmla="*/ 0 w 502"/>
                <a:gd name="T1" fmla="*/ 26 h 323"/>
                <a:gd name="T2" fmla="*/ 86 w 502"/>
                <a:gd name="T3" fmla="*/ 12 h 323"/>
                <a:gd name="T4" fmla="*/ 197 w 502"/>
                <a:gd name="T5" fmla="*/ 0 h 323"/>
                <a:gd name="T6" fmla="*/ 331 w 502"/>
                <a:gd name="T7" fmla="*/ 0 h 323"/>
                <a:gd name="T8" fmla="*/ 441 w 502"/>
                <a:gd name="T9" fmla="*/ 63 h 323"/>
                <a:gd name="T10" fmla="*/ 490 w 502"/>
                <a:gd name="T11" fmla="*/ 125 h 323"/>
                <a:gd name="T12" fmla="*/ 502 w 502"/>
                <a:gd name="T13" fmla="*/ 212 h 323"/>
                <a:gd name="T14" fmla="*/ 490 w 502"/>
                <a:gd name="T15" fmla="*/ 286 h 323"/>
                <a:gd name="T16" fmla="*/ 429 w 502"/>
                <a:gd name="T17" fmla="*/ 323 h 323"/>
                <a:gd name="T18" fmla="*/ 343 w 502"/>
                <a:gd name="T19" fmla="*/ 323 h 323"/>
                <a:gd name="T20" fmla="*/ 343 w 502"/>
                <a:gd name="T21" fmla="*/ 212 h 323"/>
                <a:gd name="T22" fmla="*/ 331 w 502"/>
                <a:gd name="T23" fmla="*/ 125 h 323"/>
                <a:gd name="T24" fmla="*/ 282 w 502"/>
                <a:gd name="T25" fmla="*/ 87 h 323"/>
                <a:gd name="T26" fmla="*/ 221 w 502"/>
                <a:gd name="T27" fmla="*/ 50 h 323"/>
                <a:gd name="T28" fmla="*/ 148 w 502"/>
                <a:gd name="T29" fmla="*/ 37 h 323"/>
                <a:gd name="T30" fmla="*/ 148 w 502"/>
                <a:gd name="T31" fmla="*/ 37 h 323"/>
                <a:gd name="T32" fmla="*/ 0 w 502"/>
                <a:gd name="T33" fmla="*/ 2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3">
                  <a:moveTo>
                    <a:pt x="0" y="26"/>
                  </a:moveTo>
                  <a:lnTo>
                    <a:pt x="86" y="12"/>
                  </a:lnTo>
                  <a:lnTo>
                    <a:pt x="197" y="0"/>
                  </a:lnTo>
                  <a:lnTo>
                    <a:pt x="331" y="0"/>
                  </a:lnTo>
                  <a:lnTo>
                    <a:pt x="441" y="63"/>
                  </a:lnTo>
                  <a:lnTo>
                    <a:pt x="490" y="125"/>
                  </a:lnTo>
                  <a:lnTo>
                    <a:pt x="502" y="212"/>
                  </a:lnTo>
                  <a:lnTo>
                    <a:pt x="490" y="286"/>
                  </a:lnTo>
                  <a:lnTo>
                    <a:pt x="429" y="323"/>
                  </a:lnTo>
                  <a:lnTo>
                    <a:pt x="343" y="323"/>
                  </a:lnTo>
                  <a:lnTo>
                    <a:pt x="343" y="212"/>
                  </a:lnTo>
                  <a:lnTo>
                    <a:pt x="331" y="125"/>
                  </a:lnTo>
                  <a:lnTo>
                    <a:pt x="282" y="87"/>
                  </a:lnTo>
                  <a:lnTo>
                    <a:pt x="221" y="50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6" name="Freeform 217">
              <a:extLst>
                <a:ext uri="{FF2B5EF4-FFF2-40B4-BE49-F238E27FC236}">
                  <a16:creationId xmlns:a16="http://schemas.microsoft.com/office/drawing/2014/main" id="{86D1FF0B-C065-49F0-A343-9AD136787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610" y="114300"/>
              <a:ext cx="2291800" cy="601004"/>
            </a:xfrm>
            <a:custGeom>
              <a:avLst/>
              <a:gdLst>
                <a:gd name="T0" fmla="*/ 0 w 4162"/>
                <a:gd name="T1" fmla="*/ 173 h 1128"/>
                <a:gd name="T2" fmla="*/ 3500 w 4162"/>
                <a:gd name="T3" fmla="*/ 199 h 1128"/>
                <a:gd name="T4" fmla="*/ 3707 w 4162"/>
                <a:gd name="T5" fmla="*/ 272 h 1128"/>
                <a:gd name="T6" fmla="*/ 3843 w 4162"/>
                <a:gd name="T7" fmla="*/ 384 h 1128"/>
                <a:gd name="T8" fmla="*/ 3892 w 4162"/>
                <a:gd name="T9" fmla="*/ 471 h 1128"/>
                <a:gd name="T10" fmla="*/ 3928 w 4162"/>
                <a:gd name="T11" fmla="*/ 558 h 1128"/>
                <a:gd name="T12" fmla="*/ 3940 w 4162"/>
                <a:gd name="T13" fmla="*/ 695 h 1128"/>
                <a:gd name="T14" fmla="*/ 3892 w 4162"/>
                <a:gd name="T15" fmla="*/ 794 h 1128"/>
                <a:gd name="T16" fmla="*/ 3843 w 4162"/>
                <a:gd name="T17" fmla="*/ 757 h 1128"/>
                <a:gd name="T18" fmla="*/ 3684 w 4162"/>
                <a:gd name="T19" fmla="*/ 707 h 1128"/>
                <a:gd name="T20" fmla="*/ 3562 w 4162"/>
                <a:gd name="T21" fmla="*/ 745 h 1128"/>
                <a:gd name="T22" fmla="*/ 3500 w 4162"/>
                <a:gd name="T23" fmla="*/ 856 h 1128"/>
                <a:gd name="T24" fmla="*/ 3536 w 4162"/>
                <a:gd name="T25" fmla="*/ 1005 h 1128"/>
                <a:gd name="T26" fmla="*/ 3586 w 4162"/>
                <a:gd name="T27" fmla="*/ 1067 h 1128"/>
                <a:gd name="T28" fmla="*/ 3660 w 4162"/>
                <a:gd name="T29" fmla="*/ 1104 h 1128"/>
                <a:gd name="T30" fmla="*/ 3745 w 4162"/>
                <a:gd name="T31" fmla="*/ 1128 h 1128"/>
                <a:gd name="T32" fmla="*/ 3867 w 4162"/>
                <a:gd name="T33" fmla="*/ 1104 h 1128"/>
                <a:gd name="T34" fmla="*/ 3953 w 4162"/>
                <a:gd name="T35" fmla="*/ 1055 h 1128"/>
                <a:gd name="T36" fmla="*/ 4063 w 4162"/>
                <a:gd name="T37" fmla="*/ 892 h 1128"/>
                <a:gd name="T38" fmla="*/ 4136 w 4162"/>
                <a:gd name="T39" fmla="*/ 831 h 1128"/>
                <a:gd name="T40" fmla="*/ 4162 w 4162"/>
                <a:gd name="T41" fmla="*/ 695 h 1128"/>
                <a:gd name="T42" fmla="*/ 4162 w 4162"/>
                <a:gd name="T43" fmla="*/ 533 h 1128"/>
                <a:gd name="T44" fmla="*/ 4038 w 4162"/>
                <a:gd name="T45" fmla="*/ 334 h 1128"/>
                <a:gd name="T46" fmla="*/ 3892 w 4162"/>
                <a:gd name="T47" fmla="*/ 185 h 1128"/>
                <a:gd name="T48" fmla="*/ 3770 w 4162"/>
                <a:gd name="T49" fmla="*/ 111 h 1128"/>
                <a:gd name="T50" fmla="*/ 3647 w 4162"/>
                <a:gd name="T51" fmla="*/ 62 h 1128"/>
                <a:gd name="T52" fmla="*/ 3536 w 4162"/>
                <a:gd name="T53" fmla="*/ 36 h 1128"/>
                <a:gd name="T54" fmla="*/ 0 w 4162"/>
                <a:gd name="T55" fmla="*/ 36 h 1128"/>
                <a:gd name="T56" fmla="*/ 0 w 4162"/>
                <a:gd name="T57" fmla="*/ 0 h 1128"/>
                <a:gd name="T58" fmla="*/ 0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0" y="173"/>
                  </a:moveTo>
                  <a:lnTo>
                    <a:pt x="3500" y="199"/>
                  </a:lnTo>
                  <a:lnTo>
                    <a:pt x="3707" y="272"/>
                  </a:lnTo>
                  <a:lnTo>
                    <a:pt x="3843" y="384"/>
                  </a:lnTo>
                  <a:lnTo>
                    <a:pt x="3892" y="471"/>
                  </a:lnTo>
                  <a:lnTo>
                    <a:pt x="3928" y="558"/>
                  </a:lnTo>
                  <a:lnTo>
                    <a:pt x="3940" y="695"/>
                  </a:lnTo>
                  <a:lnTo>
                    <a:pt x="3892" y="794"/>
                  </a:lnTo>
                  <a:lnTo>
                    <a:pt x="3843" y="757"/>
                  </a:lnTo>
                  <a:lnTo>
                    <a:pt x="3684" y="707"/>
                  </a:lnTo>
                  <a:lnTo>
                    <a:pt x="3562" y="745"/>
                  </a:lnTo>
                  <a:lnTo>
                    <a:pt x="3500" y="856"/>
                  </a:lnTo>
                  <a:lnTo>
                    <a:pt x="3536" y="1005"/>
                  </a:lnTo>
                  <a:lnTo>
                    <a:pt x="3586" y="1067"/>
                  </a:lnTo>
                  <a:lnTo>
                    <a:pt x="3660" y="1104"/>
                  </a:lnTo>
                  <a:lnTo>
                    <a:pt x="3745" y="1128"/>
                  </a:lnTo>
                  <a:lnTo>
                    <a:pt x="3867" y="1104"/>
                  </a:lnTo>
                  <a:lnTo>
                    <a:pt x="3953" y="1055"/>
                  </a:lnTo>
                  <a:lnTo>
                    <a:pt x="4063" y="892"/>
                  </a:lnTo>
                  <a:lnTo>
                    <a:pt x="4136" y="831"/>
                  </a:lnTo>
                  <a:lnTo>
                    <a:pt x="4162" y="695"/>
                  </a:lnTo>
                  <a:lnTo>
                    <a:pt x="4162" y="533"/>
                  </a:lnTo>
                  <a:lnTo>
                    <a:pt x="4038" y="334"/>
                  </a:lnTo>
                  <a:lnTo>
                    <a:pt x="3892" y="185"/>
                  </a:lnTo>
                  <a:lnTo>
                    <a:pt x="3770" y="111"/>
                  </a:lnTo>
                  <a:lnTo>
                    <a:pt x="3647" y="62"/>
                  </a:lnTo>
                  <a:lnTo>
                    <a:pt x="3536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3" name="Freeform 221">
              <a:extLst>
                <a:ext uri="{FF2B5EF4-FFF2-40B4-BE49-F238E27FC236}">
                  <a16:creationId xmlns:a16="http://schemas.microsoft.com/office/drawing/2014/main" id="{98B03277-79D3-44F6-9DAC-C1B9C9685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6938" y="674688"/>
              <a:ext cx="578559" cy="2746375"/>
            </a:xfrm>
            <a:custGeom>
              <a:avLst/>
              <a:gdLst>
                <a:gd name="T0" fmla="*/ 318 w 1053"/>
                <a:gd name="T1" fmla="*/ 286 h 5160"/>
                <a:gd name="T2" fmla="*/ 318 w 1053"/>
                <a:gd name="T3" fmla="*/ 224 h 5160"/>
                <a:gd name="T4" fmla="*/ 405 w 1053"/>
                <a:gd name="T5" fmla="*/ 174 h 5160"/>
                <a:gd name="T6" fmla="*/ 452 w 1053"/>
                <a:gd name="T7" fmla="*/ 149 h 5160"/>
                <a:gd name="T8" fmla="*/ 563 w 1053"/>
                <a:gd name="T9" fmla="*/ 161 h 5160"/>
                <a:gd name="T10" fmla="*/ 649 w 1053"/>
                <a:gd name="T11" fmla="*/ 224 h 5160"/>
                <a:gd name="T12" fmla="*/ 734 w 1053"/>
                <a:gd name="T13" fmla="*/ 310 h 5160"/>
                <a:gd name="T14" fmla="*/ 808 w 1053"/>
                <a:gd name="T15" fmla="*/ 409 h 5160"/>
                <a:gd name="T16" fmla="*/ 869 w 1053"/>
                <a:gd name="T17" fmla="*/ 509 h 5160"/>
                <a:gd name="T18" fmla="*/ 869 w 1053"/>
                <a:gd name="T19" fmla="*/ 620 h 5160"/>
                <a:gd name="T20" fmla="*/ 881 w 1053"/>
                <a:gd name="T21" fmla="*/ 5160 h 5160"/>
                <a:gd name="T22" fmla="*/ 1053 w 1053"/>
                <a:gd name="T23" fmla="*/ 5160 h 5160"/>
                <a:gd name="T24" fmla="*/ 1040 w 1053"/>
                <a:gd name="T25" fmla="*/ 707 h 5160"/>
                <a:gd name="T26" fmla="*/ 1003 w 1053"/>
                <a:gd name="T27" fmla="*/ 423 h 5160"/>
                <a:gd name="T28" fmla="*/ 881 w 1053"/>
                <a:gd name="T29" fmla="*/ 236 h 5160"/>
                <a:gd name="T30" fmla="*/ 783 w 1053"/>
                <a:gd name="T31" fmla="*/ 112 h 5160"/>
                <a:gd name="T32" fmla="*/ 661 w 1053"/>
                <a:gd name="T33" fmla="*/ 37 h 5160"/>
                <a:gd name="T34" fmla="*/ 478 w 1053"/>
                <a:gd name="T35" fmla="*/ 0 h 5160"/>
                <a:gd name="T36" fmla="*/ 257 w 1053"/>
                <a:gd name="T37" fmla="*/ 37 h 5160"/>
                <a:gd name="T38" fmla="*/ 86 w 1053"/>
                <a:gd name="T39" fmla="*/ 149 h 5160"/>
                <a:gd name="T40" fmla="*/ 25 w 1053"/>
                <a:gd name="T41" fmla="*/ 260 h 5160"/>
                <a:gd name="T42" fmla="*/ 0 w 1053"/>
                <a:gd name="T43" fmla="*/ 397 h 5160"/>
                <a:gd name="T44" fmla="*/ 49 w 1053"/>
                <a:gd name="T45" fmla="*/ 522 h 5160"/>
                <a:gd name="T46" fmla="*/ 147 w 1053"/>
                <a:gd name="T47" fmla="*/ 596 h 5160"/>
                <a:gd name="T48" fmla="*/ 281 w 1053"/>
                <a:gd name="T49" fmla="*/ 608 h 5160"/>
                <a:gd name="T50" fmla="*/ 392 w 1053"/>
                <a:gd name="T51" fmla="*/ 583 h 5160"/>
                <a:gd name="T52" fmla="*/ 428 w 1053"/>
                <a:gd name="T53" fmla="*/ 484 h 5160"/>
                <a:gd name="T54" fmla="*/ 428 w 1053"/>
                <a:gd name="T55" fmla="*/ 385 h 5160"/>
                <a:gd name="T56" fmla="*/ 392 w 1053"/>
                <a:gd name="T57" fmla="*/ 335 h 5160"/>
                <a:gd name="T58" fmla="*/ 306 w 1053"/>
                <a:gd name="T59" fmla="*/ 286 h 5160"/>
                <a:gd name="T60" fmla="*/ 306 w 1053"/>
                <a:gd name="T61" fmla="*/ 286 h 5160"/>
                <a:gd name="T62" fmla="*/ 318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318" y="286"/>
                  </a:moveTo>
                  <a:lnTo>
                    <a:pt x="318" y="224"/>
                  </a:lnTo>
                  <a:lnTo>
                    <a:pt x="405" y="174"/>
                  </a:lnTo>
                  <a:lnTo>
                    <a:pt x="452" y="149"/>
                  </a:lnTo>
                  <a:lnTo>
                    <a:pt x="563" y="161"/>
                  </a:lnTo>
                  <a:lnTo>
                    <a:pt x="649" y="224"/>
                  </a:lnTo>
                  <a:lnTo>
                    <a:pt x="734" y="310"/>
                  </a:lnTo>
                  <a:lnTo>
                    <a:pt x="808" y="409"/>
                  </a:lnTo>
                  <a:lnTo>
                    <a:pt x="869" y="509"/>
                  </a:lnTo>
                  <a:lnTo>
                    <a:pt x="869" y="620"/>
                  </a:lnTo>
                  <a:lnTo>
                    <a:pt x="881" y="5160"/>
                  </a:lnTo>
                  <a:lnTo>
                    <a:pt x="1053" y="5160"/>
                  </a:lnTo>
                  <a:lnTo>
                    <a:pt x="1040" y="707"/>
                  </a:lnTo>
                  <a:lnTo>
                    <a:pt x="1003" y="423"/>
                  </a:lnTo>
                  <a:lnTo>
                    <a:pt x="881" y="236"/>
                  </a:lnTo>
                  <a:lnTo>
                    <a:pt x="783" y="112"/>
                  </a:lnTo>
                  <a:lnTo>
                    <a:pt x="661" y="37"/>
                  </a:lnTo>
                  <a:lnTo>
                    <a:pt x="478" y="0"/>
                  </a:lnTo>
                  <a:lnTo>
                    <a:pt x="257" y="37"/>
                  </a:lnTo>
                  <a:lnTo>
                    <a:pt x="86" y="149"/>
                  </a:lnTo>
                  <a:lnTo>
                    <a:pt x="25" y="260"/>
                  </a:lnTo>
                  <a:lnTo>
                    <a:pt x="0" y="397"/>
                  </a:lnTo>
                  <a:lnTo>
                    <a:pt x="49" y="522"/>
                  </a:lnTo>
                  <a:lnTo>
                    <a:pt x="147" y="596"/>
                  </a:lnTo>
                  <a:lnTo>
                    <a:pt x="281" y="608"/>
                  </a:lnTo>
                  <a:lnTo>
                    <a:pt x="392" y="583"/>
                  </a:lnTo>
                  <a:lnTo>
                    <a:pt x="428" y="484"/>
                  </a:lnTo>
                  <a:lnTo>
                    <a:pt x="428" y="385"/>
                  </a:lnTo>
                  <a:lnTo>
                    <a:pt x="392" y="335"/>
                  </a:lnTo>
                  <a:lnTo>
                    <a:pt x="306" y="286"/>
                  </a:lnTo>
                  <a:lnTo>
                    <a:pt x="306" y="286"/>
                  </a:lnTo>
                  <a:lnTo>
                    <a:pt x="318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63" name="Gruppe 162">
            <a:extLst>
              <a:ext uri="{FF2B5EF4-FFF2-40B4-BE49-F238E27FC236}">
                <a16:creationId xmlns:a16="http://schemas.microsoft.com/office/drawing/2014/main" id="{CF217E48-D5E3-4435-8CC2-907387B07EEF}"/>
              </a:ext>
            </a:extLst>
          </p:cNvPr>
          <p:cNvGrpSpPr/>
          <p:nvPr/>
        </p:nvGrpSpPr>
        <p:grpSpPr>
          <a:xfrm>
            <a:off x="27001" y="44881"/>
            <a:ext cx="2112848" cy="2487216"/>
            <a:chOff x="36000" y="108000"/>
            <a:chExt cx="2817131" cy="3316288"/>
          </a:xfrm>
        </p:grpSpPr>
        <p:sp>
          <p:nvSpPr>
            <p:cNvPr id="74" name="Freeform 233">
              <a:extLst>
                <a:ext uri="{FF2B5EF4-FFF2-40B4-BE49-F238E27FC236}">
                  <a16:creationId xmlns:a16="http://schemas.microsoft.com/office/drawing/2014/main" id="{47E77734-0258-47E3-9C0D-90CFB9EF4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16" y="108000"/>
              <a:ext cx="2291315" cy="601354"/>
            </a:xfrm>
            <a:custGeom>
              <a:avLst/>
              <a:gdLst>
                <a:gd name="T0" fmla="*/ 4162 w 4162"/>
                <a:gd name="T1" fmla="*/ 173 h 1128"/>
                <a:gd name="T2" fmla="*/ 662 w 4162"/>
                <a:gd name="T3" fmla="*/ 199 h 1128"/>
                <a:gd name="T4" fmla="*/ 453 w 4162"/>
                <a:gd name="T5" fmla="*/ 272 h 1128"/>
                <a:gd name="T6" fmla="*/ 319 w 4162"/>
                <a:gd name="T7" fmla="*/ 385 h 1128"/>
                <a:gd name="T8" fmla="*/ 270 w 4162"/>
                <a:gd name="T9" fmla="*/ 471 h 1128"/>
                <a:gd name="T10" fmla="*/ 233 w 4162"/>
                <a:gd name="T11" fmla="*/ 558 h 1128"/>
                <a:gd name="T12" fmla="*/ 221 w 4162"/>
                <a:gd name="T13" fmla="*/ 695 h 1128"/>
                <a:gd name="T14" fmla="*/ 270 w 4162"/>
                <a:gd name="T15" fmla="*/ 794 h 1128"/>
                <a:gd name="T16" fmla="*/ 319 w 4162"/>
                <a:gd name="T17" fmla="*/ 757 h 1128"/>
                <a:gd name="T18" fmla="*/ 478 w 4162"/>
                <a:gd name="T19" fmla="*/ 707 h 1128"/>
                <a:gd name="T20" fmla="*/ 600 w 4162"/>
                <a:gd name="T21" fmla="*/ 745 h 1128"/>
                <a:gd name="T22" fmla="*/ 662 w 4162"/>
                <a:gd name="T23" fmla="*/ 856 h 1128"/>
                <a:gd name="T24" fmla="*/ 624 w 4162"/>
                <a:gd name="T25" fmla="*/ 1005 h 1128"/>
                <a:gd name="T26" fmla="*/ 575 w 4162"/>
                <a:gd name="T27" fmla="*/ 1067 h 1128"/>
                <a:gd name="T28" fmla="*/ 502 w 4162"/>
                <a:gd name="T29" fmla="*/ 1104 h 1128"/>
                <a:gd name="T30" fmla="*/ 417 w 4162"/>
                <a:gd name="T31" fmla="*/ 1128 h 1128"/>
                <a:gd name="T32" fmla="*/ 295 w 4162"/>
                <a:gd name="T33" fmla="*/ 1104 h 1128"/>
                <a:gd name="T34" fmla="*/ 208 w 4162"/>
                <a:gd name="T35" fmla="*/ 1055 h 1128"/>
                <a:gd name="T36" fmla="*/ 98 w 4162"/>
                <a:gd name="T37" fmla="*/ 893 h 1128"/>
                <a:gd name="T38" fmla="*/ 25 w 4162"/>
                <a:gd name="T39" fmla="*/ 831 h 1128"/>
                <a:gd name="T40" fmla="*/ 0 w 4162"/>
                <a:gd name="T41" fmla="*/ 695 h 1128"/>
                <a:gd name="T42" fmla="*/ 0 w 4162"/>
                <a:gd name="T43" fmla="*/ 534 h 1128"/>
                <a:gd name="T44" fmla="*/ 122 w 4162"/>
                <a:gd name="T45" fmla="*/ 335 h 1128"/>
                <a:gd name="T46" fmla="*/ 270 w 4162"/>
                <a:gd name="T47" fmla="*/ 186 h 1128"/>
                <a:gd name="T48" fmla="*/ 392 w 4162"/>
                <a:gd name="T49" fmla="*/ 111 h 1128"/>
                <a:gd name="T50" fmla="*/ 514 w 4162"/>
                <a:gd name="T51" fmla="*/ 62 h 1128"/>
                <a:gd name="T52" fmla="*/ 624 w 4162"/>
                <a:gd name="T53" fmla="*/ 37 h 1128"/>
                <a:gd name="T54" fmla="*/ 4162 w 4162"/>
                <a:gd name="T55" fmla="*/ 37 h 1128"/>
                <a:gd name="T56" fmla="*/ 4162 w 4162"/>
                <a:gd name="T57" fmla="*/ 0 h 1128"/>
                <a:gd name="T58" fmla="*/ 4162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4162" y="173"/>
                  </a:moveTo>
                  <a:lnTo>
                    <a:pt x="662" y="199"/>
                  </a:lnTo>
                  <a:lnTo>
                    <a:pt x="453" y="272"/>
                  </a:lnTo>
                  <a:lnTo>
                    <a:pt x="319" y="385"/>
                  </a:lnTo>
                  <a:lnTo>
                    <a:pt x="270" y="471"/>
                  </a:lnTo>
                  <a:lnTo>
                    <a:pt x="233" y="558"/>
                  </a:lnTo>
                  <a:lnTo>
                    <a:pt x="221" y="695"/>
                  </a:lnTo>
                  <a:lnTo>
                    <a:pt x="270" y="794"/>
                  </a:lnTo>
                  <a:lnTo>
                    <a:pt x="319" y="757"/>
                  </a:lnTo>
                  <a:lnTo>
                    <a:pt x="478" y="707"/>
                  </a:lnTo>
                  <a:lnTo>
                    <a:pt x="600" y="745"/>
                  </a:lnTo>
                  <a:lnTo>
                    <a:pt x="662" y="856"/>
                  </a:lnTo>
                  <a:lnTo>
                    <a:pt x="624" y="1005"/>
                  </a:lnTo>
                  <a:lnTo>
                    <a:pt x="575" y="1067"/>
                  </a:lnTo>
                  <a:lnTo>
                    <a:pt x="502" y="1104"/>
                  </a:lnTo>
                  <a:lnTo>
                    <a:pt x="417" y="1128"/>
                  </a:lnTo>
                  <a:lnTo>
                    <a:pt x="295" y="1104"/>
                  </a:lnTo>
                  <a:lnTo>
                    <a:pt x="208" y="1055"/>
                  </a:lnTo>
                  <a:lnTo>
                    <a:pt x="98" y="893"/>
                  </a:lnTo>
                  <a:lnTo>
                    <a:pt x="25" y="831"/>
                  </a:lnTo>
                  <a:lnTo>
                    <a:pt x="0" y="695"/>
                  </a:lnTo>
                  <a:lnTo>
                    <a:pt x="0" y="534"/>
                  </a:lnTo>
                  <a:lnTo>
                    <a:pt x="122" y="335"/>
                  </a:lnTo>
                  <a:lnTo>
                    <a:pt x="270" y="186"/>
                  </a:lnTo>
                  <a:lnTo>
                    <a:pt x="392" y="111"/>
                  </a:lnTo>
                  <a:lnTo>
                    <a:pt x="514" y="62"/>
                  </a:lnTo>
                  <a:lnTo>
                    <a:pt x="624" y="37"/>
                  </a:lnTo>
                  <a:lnTo>
                    <a:pt x="4162" y="37"/>
                  </a:lnTo>
                  <a:lnTo>
                    <a:pt x="4162" y="0"/>
                  </a:lnTo>
                  <a:lnTo>
                    <a:pt x="4162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1" name="Freeform 237">
              <a:extLst>
                <a:ext uri="{FF2B5EF4-FFF2-40B4-BE49-F238E27FC236}">
                  <a16:creationId xmlns:a16="http://schemas.microsoft.com/office/drawing/2014/main" id="{2B43DCAB-395E-4486-8224-832B3A074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6" y="677913"/>
              <a:ext cx="579722" cy="2746375"/>
            </a:xfrm>
            <a:custGeom>
              <a:avLst/>
              <a:gdLst>
                <a:gd name="T0" fmla="*/ 735 w 1053"/>
                <a:gd name="T1" fmla="*/ 286 h 5160"/>
                <a:gd name="T2" fmla="*/ 735 w 1053"/>
                <a:gd name="T3" fmla="*/ 223 h 5160"/>
                <a:gd name="T4" fmla="*/ 648 w 1053"/>
                <a:gd name="T5" fmla="*/ 173 h 5160"/>
                <a:gd name="T6" fmla="*/ 601 w 1053"/>
                <a:gd name="T7" fmla="*/ 149 h 5160"/>
                <a:gd name="T8" fmla="*/ 490 w 1053"/>
                <a:gd name="T9" fmla="*/ 161 h 5160"/>
                <a:gd name="T10" fmla="*/ 404 w 1053"/>
                <a:gd name="T11" fmla="*/ 223 h 5160"/>
                <a:gd name="T12" fmla="*/ 319 w 1053"/>
                <a:gd name="T13" fmla="*/ 310 h 5160"/>
                <a:gd name="T14" fmla="*/ 245 w 1053"/>
                <a:gd name="T15" fmla="*/ 409 h 5160"/>
                <a:gd name="T16" fmla="*/ 184 w 1053"/>
                <a:gd name="T17" fmla="*/ 509 h 5160"/>
                <a:gd name="T18" fmla="*/ 184 w 1053"/>
                <a:gd name="T19" fmla="*/ 620 h 5160"/>
                <a:gd name="T20" fmla="*/ 172 w 1053"/>
                <a:gd name="T21" fmla="*/ 5160 h 5160"/>
                <a:gd name="T22" fmla="*/ 0 w 1053"/>
                <a:gd name="T23" fmla="*/ 5160 h 5160"/>
                <a:gd name="T24" fmla="*/ 12 w 1053"/>
                <a:gd name="T25" fmla="*/ 707 h 5160"/>
                <a:gd name="T26" fmla="*/ 50 w 1053"/>
                <a:gd name="T27" fmla="*/ 422 h 5160"/>
                <a:gd name="T28" fmla="*/ 172 w 1053"/>
                <a:gd name="T29" fmla="*/ 236 h 5160"/>
                <a:gd name="T30" fmla="*/ 270 w 1053"/>
                <a:gd name="T31" fmla="*/ 112 h 5160"/>
                <a:gd name="T32" fmla="*/ 392 w 1053"/>
                <a:gd name="T33" fmla="*/ 37 h 5160"/>
                <a:gd name="T34" fmla="*/ 575 w 1053"/>
                <a:gd name="T35" fmla="*/ 0 h 5160"/>
                <a:gd name="T36" fmla="*/ 796 w 1053"/>
                <a:gd name="T37" fmla="*/ 37 h 5160"/>
                <a:gd name="T38" fmla="*/ 967 w 1053"/>
                <a:gd name="T39" fmla="*/ 149 h 5160"/>
                <a:gd name="T40" fmla="*/ 1029 w 1053"/>
                <a:gd name="T41" fmla="*/ 260 h 5160"/>
                <a:gd name="T42" fmla="*/ 1053 w 1053"/>
                <a:gd name="T43" fmla="*/ 397 h 5160"/>
                <a:gd name="T44" fmla="*/ 1004 w 1053"/>
                <a:gd name="T45" fmla="*/ 521 h 5160"/>
                <a:gd name="T46" fmla="*/ 906 w 1053"/>
                <a:gd name="T47" fmla="*/ 596 h 5160"/>
                <a:gd name="T48" fmla="*/ 772 w 1053"/>
                <a:gd name="T49" fmla="*/ 608 h 5160"/>
                <a:gd name="T50" fmla="*/ 661 w 1053"/>
                <a:gd name="T51" fmla="*/ 582 h 5160"/>
                <a:gd name="T52" fmla="*/ 625 w 1053"/>
                <a:gd name="T53" fmla="*/ 483 h 5160"/>
                <a:gd name="T54" fmla="*/ 625 w 1053"/>
                <a:gd name="T55" fmla="*/ 385 h 5160"/>
                <a:gd name="T56" fmla="*/ 661 w 1053"/>
                <a:gd name="T57" fmla="*/ 334 h 5160"/>
                <a:gd name="T58" fmla="*/ 747 w 1053"/>
                <a:gd name="T59" fmla="*/ 286 h 5160"/>
                <a:gd name="T60" fmla="*/ 747 w 1053"/>
                <a:gd name="T61" fmla="*/ 286 h 5160"/>
                <a:gd name="T62" fmla="*/ 735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735" y="286"/>
                  </a:moveTo>
                  <a:lnTo>
                    <a:pt x="735" y="223"/>
                  </a:lnTo>
                  <a:lnTo>
                    <a:pt x="648" y="173"/>
                  </a:lnTo>
                  <a:lnTo>
                    <a:pt x="601" y="149"/>
                  </a:lnTo>
                  <a:lnTo>
                    <a:pt x="490" y="161"/>
                  </a:lnTo>
                  <a:lnTo>
                    <a:pt x="404" y="223"/>
                  </a:lnTo>
                  <a:lnTo>
                    <a:pt x="319" y="310"/>
                  </a:lnTo>
                  <a:lnTo>
                    <a:pt x="245" y="409"/>
                  </a:lnTo>
                  <a:lnTo>
                    <a:pt x="184" y="509"/>
                  </a:lnTo>
                  <a:lnTo>
                    <a:pt x="184" y="620"/>
                  </a:lnTo>
                  <a:lnTo>
                    <a:pt x="172" y="5160"/>
                  </a:lnTo>
                  <a:lnTo>
                    <a:pt x="0" y="5160"/>
                  </a:lnTo>
                  <a:lnTo>
                    <a:pt x="12" y="707"/>
                  </a:lnTo>
                  <a:lnTo>
                    <a:pt x="50" y="422"/>
                  </a:lnTo>
                  <a:lnTo>
                    <a:pt x="172" y="236"/>
                  </a:lnTo>
                  <a:lnTo>
                    <a:pt x="270" y="112"/>
                  </a:lnTo>
                  <a:lnTo>
                    <a:pt x="392" y="37"/>
                  </a:lnTo>
                  <a:lnTo>
                    <a:pt x="575" y="0"/>
                  </a:lnTo>
                  <a:lnTo>
                    <a:pt x="796" y="37"/>
                  </a:lnTo>
                  <a:lnTo>
                    <a:pt x="967" y="149"/>
                  </a:lnTo>
                  <a:lnTo>
                    <a:pt x="1029" y="260"/>
                  </a:lnTo>
                  <a:lnTo>
                    <a:pt x="1053" y="397"/>
                  </a:lnTo>
                  <a:lnTo>
                    <a:pt x="1004" y="521"/>
                  </a:lnTo>
                  <a:lnTo>
                    <a:pt x="906" y="596"/>
                  </a:lnTo>
                  <a:lnTo>
                    <a:pt x="772" y="608"/>
                  </a:lnTo>
                  <a:lnTo>
                    <a:pt x="661" y="582"/>
                  </a:lnTo>
                  <a:lnTo>
                    <a:pt x="625" y="483"/>
                  </a:lnTo>
                  <a:lnTo>
                    <a:pt x="625" y="385"/>
                  </a:lnTo>
                  <a:lnTo>
                    <a:pt x="661" y="334"/>
                  </a:lnTo>
                  <a:lnTo>
                    <a:pt x="747" y="286"/>
                  </a:lnTo>
                  <a:lnTo>
                    <a:pt x="747" y="286"/>
                  </a:lnTo>
                  <a:lnTo>
                    <a:pt x="735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5" name="Freeform 242">
              <a:extLst>
                <a:ext uri="{FF2B5EF4-FFF2-40B4-BE49-F238E27FC236}">
                  <a16:creationId xmlns:a16="http://schemas.microsoft.com/office/drawing/2014/main" id="{C1167023-DDD9-4EDC-8C6B-CD6122A79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148353"/>
              <a:ext cx="294944" cy="302493"/>
            </a:xfrm>
            <a:custGeom>
              <a:avLst/>
              <a:gdLst>
                <a:gd name="T0" fmla="*/ 538 w 538"/>
                <a:gd name="T1" fmla="*/ 558 h 569"/>
                <a:gd name="T2" fmla="*/ 429 w 538"/>
                <a:gd name="T3" fmla="*/ 433 h 569"/>
                <a:gd name="T4" fmla="*/ 354 w 538"/>
                <a:gd name="T5" fmla="*/ 334 h 569"/>
                <a:gd name="T6" fmla="*/ 281 w 538"/>
                <a:gd name="T7" fmla="*/ 197 h 569"/>
                <a:gd name="T8" fmla="*/ 232 w 538"/>
                <a:gd name="T9" fmla="*/ 111 h 569"/>
                <a:gd name="T10" fmla="*/ 208 w 538"/>
                <a:gd name="T11" fmla="*/ 23 h 569"/>
                <a:gd name="T12" fmla="*/ 196 w 538"/>
                <a:gd name="T13" fmla="*/ 0 h 569"/>
                <a:gd name="T14" fmla="*/ 0 w 538"/>
                <a:gd name="T15" fmla="*/ 0 h 569"/>
                <a:gd name="T16" fmla="*/ 0 w 538"/>
                <a:gd name="T17" fmla="*/ 73 h 569"/>
                <a:gd name="T18" fmla="*/ 0 w 538"/>
                <a:gd name="T19" fmla="*/ 135 h 569"/>
                <a:gd name="T20" fmla="*/ 0 w 538"/>
                <a:gd name="T21" fmla="*/ 197 h 569"/>
                <a:gd name="T22" fmla="*/ 37 w 538"/>
                <a:gd name="T23" fmla="*/ 246 h 569"/>
                <a:gd name="T24" fmla="*/ 110 w 538"/>
                <a:gd name="T25" fmla="*/ 284 h 569"/>
                <a:gd name="T26" fmla="*/ 232 w 538"/>
                <a:gd name="T27" fmla="*/ 346 h 569"/>
                <a:gd name="T28" fmla="*/ 330 w 538"/>
                <a:gd name="T29" fmla="*/ 409 h 569"/>
                <a:gd name="T30" fmla="*/ 417 w 538"/>
                <a:gd name="T31" fmla="*/ 495 h 569"/>
                <a:gd name="T32" fmla="*/ 527 w 538"/>
                <a:gd name="T33" fmla="*/ 569 h 569"/>
                <a:gd name="T34" fmla="*/ 527 w 538"/>
                <a:gd name="T35" fmla="*/ 569 h 569"/>
                <a:gd name="T36" fmla="*/ 538 w 538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8" h="569">
                  <a:moveTo>
                    <a:pt x="538" y="558"/>
                  </a:moveTo>
                  <a:lnTo>
                    <a:pt x="429" y="433"/>
                  </a:lnTo>
                  <a:lnTo>
                    <a:pt x="354" y="334"/>
                  </a:lnTo>
                  <a:lnTo>
                    <a:pt x="281" y="197"/>
                  </a:lnTo>
                  <a:lnTo>
                    <a:pt x="232" y="111"/>
                  </a:lnTo>
                  <a:lnTo>
                    <a:pt x="208" y="23"/>
                  </a:lnTo>
                  <a:lnTo>
                    <a:pt x="196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0" y="135"/>
                  </a:lnTo>
                  <a:lnTo>
                    <a:pt x="0" y="197"/>
                  </a:lnTo>
                  <a:lnTo>
                    <a:pt x="37" y="246"/>
                  </a:lnTo>
                  <a:lnTo>
                    <a:pt x="110" y="284"/>
                  </a:lnTo>
                  <a:lnTo>
                    <a:pt x="232" y="346"/>
                  </a:lnTo>
                  <a:lnTo>
                    <a:pt x="330" y="409"/>
                  </a:lnTo>
                  <a:lnTo>
                    <a:pt x="417" y="495"/>
                  </a:lnTo>
                  <a:lnTo>
                    <a:pt x="527" y="569"/>
                  </a:lnTo>
                  <a:lnTo>
                    <a:pt x="527" y="569"/>
                  </a:lnTo>
                  <a:lnTo>
                    <a:pt x="538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6" name="Freeform 243">
              <a:extLst>
                <a:ext uri="{FF2B5EF4-FFF2-40B4-BE49-F238E27FC236}">
                  <a16:creationId xmlns:a16="http://schemas.microsoft.com/office/drawing/2014/main" id="{BECF8A40-C6A9-48CE-862A-A98304372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22" y="127051"/>
              <a:ext cx="154075" cy="298233"/>
            </a:xfrm>
            <a:custGeom>
              <a:avLst/>
              <a:gdLst>
                <a:gd name="T0" fmla="*/ 183 w 282"/>
                <a:gd name="T1" fmla="*/ 558 h 558"/>
                <a:gd name="T2" fmla="*/ 37 w 282"/>
                <a:gd name="T3" fmla="*/ 323 h 558"/>
                <a:gd name="T4" fmla="*/ 0 w 282"/>
                <a:gd name="T5" fmla="*/ 210 h 558"/>
                <a:gd name="T6" fmla="*/ 0 w 282"/>
                <a:gd name="T7" fmla="*/ 99 h 558"/>
                <a:gd name="T8" fmla="*/ 49 w 282"/>
                <a:gd name="T9" fmla="*/ 25 h 558"/>
                <a:gd name="T10" fmla="*/ 134 w 282"/>
                <a:gd name="T11" fmla="*/ 0 h 558"/>
                <a:gd name="T12" fmla="*/ 207 w 282"/>
                <a:gd name="T13" fmla="*/ 25 h 558"/>
                <a:gd name="T14" fmla="*/ 256 w 282"/>
                <a:gd name="T15" fmla="*/ 74 h 558"/>
                <a:gd name="T16" fmla="*/ 282 w 282"/>
                <a:gd name="T17" fmla="*/ 137 h 558"/>
                <a:gd name="T18" fmla="*/ 195 w 282"/>
                <a:gd name="T19" fmla="*/ 124 h 558"/>
                <a:gd name="T20" fmla="*/ 122 w 282"/>
                <a:gd name="T21" fmla="*/ 174 h 558"/>
                <a:gd name="T22" fmla="*/ 98 w 282"/>
                <a:gd name="T23" fmla="*/ 236 h 558"/>
                <a:gd name="T24" fmla="*/ 134 w 282"/>
                <a:gd name="T25" fmla="*/ 384 h 558"/>
                <a:gd name="T26" fmla="*/ 110 w 282"/>
                <a:gd name="T27" fmla="*/ 373 h 558"/>
                <a:gd name="T28" fmla="*/ 183 w 282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558">
                  <a:moveTo>
                    <a:pt x="183" y="558"/>
                  </a:moveTo>
                  <a:lnTo>
                    <a:pt x="37" y="323"/>
                  </a:lnTo>
                  <a:lnTo>
                    <a:pt x="0" y="210"/>
                  </a:lnTo>
                  <a:lnTo>
                    <a:pt x="0" y="99"/>
                  </a:lnTo>
                  <a:lnTo>
                    <a:pt x="49" y="25"/>
                  </a:lnTo>
                  <a:lnTo>
                    <a:pt x="134" y="0"/>
                  </a:lnTo>
                  <a:lnTo>
                    <a:pt x="207" y="25"/>
                  </a:lnTo>
                  <a:lnTo>
                    <a:pt x="256" y="74"/>
                  </a:lnTo>
                  <a:lnTo>
                    <a:pt x="282" y="137"/>
                  </a:lnTo>
                  <a:lnTo>
                    <a:pt x="195" y="124"/>
                  </a:lnTo>
                  <a:lnTo>
                    <a:pt x="122" y="174"/>
                  </a:lnTo>
                  <a:lnTo>
                    <a:pt x="98" y="236"/>
                  </a:lnTo>
                  <a:lnTo>
                    <a:pt x="134" y="384"/>
                  </a:lnTo>
                  <a:lnTo>
                    <a:pt x="110" y="373"/>
                  </a:lnTo>
                  <a:lnTo>
                    <a:pt x="183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7" name="Freeform 244">
              <a:extLst>
                <a:ext uri="{FF2B5EF4-FFF2-40B4-BE49-F238E27FC236}">
                  <a16:creationId xmlns:a16="http://schemas.microsoft.com/office/drawing/2014/main" id="{6991C1D6-3685-4E3F-A9FC-2B4FFDAED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04" y="139832"/>
              <a:ext cx="169483" cy="283321"/>
            </a:xfrm>
            <a:custGeom>
              <a:avLst/>
              <a:gdLst>
                <a:gd name="T0" fmla="*/ 24 w 306"/>
                <a:gd name="T1" fmla="*/ 533 h 533"/>
                <a:gd name="T2" fmla="*/ 0 w 306"/>
                <a:gd name="T3" fmla="*/ 260 h 533"/>
                <a:gd name="T4" fmla="*/ 37 w 306"/>
                <a:gd name="T5" fmla="*/ 124 h 533"/>
                <a:gd name="T6" fmla="*/ 122 w 306"/>
                <a:gd name="T7" fmla="*/ 36 h 533"/>
                <a:gd name="T8" fmla="*/ 197 w 306"/>
                <a:gd name="T9" fmla="*/ 0 h 533"/>
                <a:gd name="T10" fmla="*/ 294 w 306"/>
                <a:gd name="T11" fmla="*/ 24 h 533"/>
                <a:gd name="T12" fmla="*/ 306 w 306"/>
                <a:gd name="T13" fmla="*/ 61 h 533"/>
                <a:gd name="T14" fmla="*/ 306 w 306"/>
                <a:gd name="T15" fmla="*/ 173 h 533"/>
                <a:gd name="T16" fmla="*/ 184 w 306"/>
                <a:gd name="T17" fmla="*/ 161 h 533"/>
                <a:gd name="T18" fmla="*/ 134 w 306"/>
                <a:gd name="T19" fmla="*/ 185 h 533"/>
                <a:gd name="T20" fmla="*/ 61 w 306"/>
                <a:gd name="T21" fmla="*/ 223 h 533"/>
                <a:gd name="T22" fmla="*/ 49 w 306"/>
                <a:gd name="T23" fmla="*/ 260 h 533"/>
                <a:gd name="T24" fmla="*/ 24 w 306"/>
                <a:gd name="T25" fmla="*/ 359 h 533"/>
                <a:gd name="T26" fmla="*/ 24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4" y="533"/>
                  </a:moveTo>
                  <a:lnTo>
                    <a:pt x="0" y="260"/>
                  </a:lnTo>
                  <a:lnTo>
                    <a:pt x="37" y="124"/>
                  </a:lnTo>
                  <a:lnTo>
                    <a:pt x="122" y="36"/>
                  </a:lnTo>
                  <a:lnTo>
                    <a:pt x="197" y="0"/>
                  </a:lnTo>
                  <a:lnTo>
                    <a:pt x="294" y="24"/>
                  </a:lnTo>
                  <a:lnTo>
                    <a:pt x="306" y="61"/>
                  </a:lnTo>
                  <a:lnTo>
                    <a:pt x="306" y="173"/>
                  </a:lnTo>
                  <a:lnTo>
                    <a:pt x="184" y="161"/>
                  </a:lnTo>
                  <a:lnTo>
                    <a:pt x="134" y="185"/>
                  </a:lnTo>
                  <a:lnTo>
                    <a:pt x="61" y="223"/>
                  </a:lnTo>
                  <a:lnTo>
                    <a:pt x="49" y="260"/>
                  </a:lnTo>
                  <a:lnTo>
                    <a:pt x="24" y="359"/>
                  </a:lnTo>
                  <a:lnTo>
                    <a:pt x="24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8" name="Freeform 245">
              <a:extLst>
                <a:ext uri="{FF2B5EF4-FFF2-40B4-BE49-F238E27FC236}">
                  <a16:creationId xmlns:a16="http://schemas.microsoft.com/office/drawing/2014/main" id="{533AC587-48A8-4D71-8216-CDF04F7A4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55" y="457237"/>
              <a:ext cx="213505" cy="198112"/>
            </a:xfrm>
            <a:custGeom>
              <a:avLst/>
              <a:gdLst>
                <a:gd name="T0" fmla="*/ 0 w 391"/>
                <a:gd name="T1" fmla="*/ 236 h 373"/>
                <a:gd name="T2" fmla="*/ 0 w 391"/>
                <a:gd name="T3" fmla="*/ 25 h 373"/>
                <a:gd name="T4" fmla="*/ 49 w 391"/>
                <a:gd name="T5" fmla="*/ 0 h 373"/>
                <a:gd name="T6" fmla="*/ 220 w 391"/>
                <a:gd name="T7" fmla="*/ 0 h 373"/>
                <a:gd name="T8" fmla="*/ 257 w 391"/>
                <a:gd name="T9" fmla="*/ 112 h 373"/>
                <a:gd name="T10" fmla="*/ 293 w 391"/>
                <a:gd name="T11" fmla="*/ 198 h 373"/>
                <a:gd name="T12" fmla="*/ 368 w 391"/>
                <a:gd name="T13" fmla="*/ 323 h 373"/>
                <a:gd name="T14" fmla="*/ 391 w 391"/>
                <a:gd name="T15" fmla="*/ 361 h 373"/>
                <a:gd name="T16" fmla="*/ 391 w 391"/>
                <a:gd name="T17" fmla="*/ 373 h 373"/>
                <a:gd name="T18" fmla="*/ 270 w 391"/>
                <a:gd name="T19" fmla="*/ 311 h 373"/>
                <a:gd name="T20" fmla="*/ 220 w 391"/>
                <a:gd name="T21" fmla="*/ 261 h 373"/>
                <a:gd name="T22" fmla="*/ 49 w 391"/>
                <a:gd name="T23" fmla="*/ 248 h 373"/>
                <a:gd name="T24" fmla="*/ 49 w 391"/>
                <a:gd name="T25" fmla="*/ 248 h 373"/>
                <a:gd name="T26" fmla="*/ 0 w 391"/>
                <a:gd name="T27" fmla="*/ 236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1" h="373">
                  <a:moveTo>
                    <a:pt x="0" y="236"/>
                  </a:moveTo>
                  <a:lnTo>
                    <a:pt x="0" y="25"/>
                  </a:lnTo>
                  <a:lnTo>
                    <a:pt x="49" y="0"/>
                  </a:lnTo>
                  <a:lnTo>
                    <a:pt x="220" y="0"/>
                  </a:lnTo>
                  <a:lnTo>
                    <a:pt x="257" y="112"/>
                  </a:lnTo>
                  <a:lnTo>
                    <a:pt x="293" y="198"/>
                  </a:lnTo>
                  <a:lnTo>
                    <a:pt x="368" y="323"/>
                  </a:lnTo>
                  <a:lnTo>
                    <a:pt x="391" y="361"/>
                  </a:lnTo>
                  <a:lnTo>
                    <a:pt x="391" y="373"/>
                  </a:lnTo>
                  <a:lnTo>
                    <a:pt x="270" y="311"/>
                  </a:lnTo>
                  <a:lnTo>
                    <a:pt x="220" y="261"/>
                  </a:lnTo>
                  <a:lnTo>
                    <a:pt x="49" y="248"/>
                  </a:lnTo>
                  <a:lnTo>
                    <a:pt x="49" y="248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9" name="Freeform 246">
              <a:extLst>
                <a:ext uri="{FF2B5EF4-FFF2-40B4-BE49-F238E27FC236}">
                  <a16:creationId xmlns:a16="http://schemas.microsoft.com/office/drawing/2014/main" id="{59428254-1520-4DCE-8932-5B6C181A8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0" y="391200"/>
              <a:ext cx="290542" cy="125684"/>
            </a:xfrm>
            <a:custGeom>
              <a:avLst/>
              <a:gdLst>
                <a:gd name="T0" fmla="*/ 159 w 526"/>
                <a:gd name="T1" fmla="*/ 237 h 237"/>
                <a:gd name="T2" fmla="*/ 73 w 526"/>
                <a:gd name="T3" fmla="*/ 212 h 237"/>
                <a:gd name="T4" fmla="*/ 49 w 526"/>
                <a:gd name="T5" fmla="*/ 187 h 237"/>
                <a:gd name="T6" fmla="*/ 0 w 526"/>
                <a:gd name="T7" fmla="*/ 162 h 237"/>
                <a:gd name="T8" fmla="*/ 25 w 526"/>
                <a:gd name="T9" fmla="*/ 100 h 237"/>
                <a:gd name="T10" fmla="*/ 49 w 526"/>
                <a:gd name="T11" fmla="*/ 38 h 237"/>
                <a:gd name="T12" fmla="*/ 122 w 526"/>
                <a:gd name="T13" fmla="*/ 0 h 237"/>
                <a:gd name="T14" fmla="*/ 195 w 526"/>
                <a:gd name="T15" fmla="*/ 0 h 237"/>
                <a:gd name="T16" fmla="*/ 343 w 526"/>
                <a:gd name="T17" fmla="*/ 63 h 237"/>
                <a:gd name="T18" fmla="*/ 526 w 526"/>
                <a:gd name="T19" fmla="*/ 199 h 237"/>
                <a:gd name="T20" fmla="*/ 355 w 526"/>
                <a:gd name="T21" fmla="*/ 112 h 237"/>
                <a:gd name="T22" fmla="*/ 232 w 526"/>
                <a:gd name="T23" fmla="*/ 88 h 237"/>
                <a:gd name="T24" fmla="*/ 147 w 526"/>
                <a:gd name="T25" fmla="*/ 124 h 237"/>
                <a:gd name="T26" fmla="*/ 147 w 526"/>
                <a:gd name="T27" fmla="*/ 174 h 237"/>
                <a:gd name="T28" fmla="*/ 159 w 526"/>
                <a:gd name="T29" fmla="*/ 174 h 237"/>
                <a:gd name="T30" fmla="*/ 159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159" y="237"/>
                  </a:moveTo>
                  <a:lnTo>
                    <a:pt x="73" y="212"/>
                  </a:lnTo>
                  <a:lnTo>
                    <a:pt x="49" y="187"/>
                  </a:lnTo>
                  <a:lnTo>
                    <a:pt x="0" y="162"/>
                  </a:lnTo>
                  <a:lnTo>
                    <a:pt x="25" y="100"/>
                  </a:lnTo>
                  <a:lnTo>
                    <a:pt x="49" y="38"/>
                  </a:lnTo>
                  <a:lnTo>
                    <a:pt x="122" y="0"/>
                  </a:lnTo>
                  <a:lnTo>
                    <a:pt x="195" y="0"/>
                  </a:lnTo>
                  <a:lnTo>
                    <a:pt x="343" y="63"/>
                  </a:lnTo>
                  <a:lnTo>
                    <a:pt x="526" y="199"/>
                  </a:lnTo>
                  <a:lnTo>
                    <a:pt x="355" y="112"/>
                  </a:lnTo>
                  <a:lnTo>
                    <a:pt x="232" y="88"/>
                  </a:lnTo>
                  <a:lnTo>
                    <a:pt x="147" y="124"/>
                  </a:lnTo>
                  <a:lnTo>
                    <a:pt x="147" y="174"/>
                  </a:lnTo>
                  <a:lnTo>
                    <a:pt x="159" y="174"/>
                  </a:lnTo>
                  <a:lnTo>
                    <a:pt x="159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0" name="Freeform 247">
              <a:extLst>
                <a:ext uri="{FF2B5EF4-FFF2-40B4-BE49-F238E27FC236}">
                  <a16:creationId xmlns:a16="http://schemas.microsoft.com/office/drawing/2014/main" id="{B31131FB-E358-4CFB-9C6C-26A25CD7C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542447"/>
              <a:ext cx="275135" cy="172549"/>
            </a:xfrm>
            <a:custGeom>
              <a:avLst/>
              <a:gdLst>
                <a:gd name="T0" fmla="*/ 502 w 502"/>
                <a:gd name="T1" fmla="*/ 25 h 322"/>
                <a:gd name="T2" fmla="*/ 417 w 502"/>
                <a:gd name="T3" fmla="*/ 12 h 322"/>
                <a:gd name="T4" fmla="*/ 306 w 502"/>
                <a:gd name="T5" fmla="*/ 0 h 322"/>
                <a:gd name="T6" fmla="*/ 171 w 502"/>
                <a:gd name="T7" fmla="*/ 0 h 322"/>
                <a:gd name="T8" fmla="*/ 61 w 502"/>
                <a:gd name="T9" fmla="*/ 62 h 322"/>
                <a:gd name="T10" fmla="*/ 12 w 502"/>
                <a:gd name="T11" fmla="*/ 124 h 322"/>
                <a:gd name="T12" fmla="*/ 0 w 502"/>
                <a:gd name="T13" fmla="*/ 211 h 322"/>
                <a:gd name="T14" fmla="*/ 12 w 502"/>
                <a:gd name="T15" fmla="*/ 286 h 322"/>
                <a:gd name="T16" fmla="*/ 74 w 502"/>
                <a:gd name="T17" fmla="*/ 322 h 322"/>
                <a:gd name="T18" fmla="*/ 159 w 502"/>
                <a:gd name="T19" fmla="*/ 322 h 322"/>
                <a:gd name="T20" fmla="*/ 159 w 502"/>
                <a:gd name="T21" fmla="*/ 211 h 322"/>
                <a:gd name="T22" fmla="*/ 171 w 502"/>
                <a:gd name="T23" fmla="*/ 124 h 322"/>
                <a:gd name="T24" fmla="*/ 220 w 502"/>
                <a:gd name="T25" fmla="*/ 87 h 322"/>
                <a:gd name="T26" fmla="*/ 281 w 502"/>
                <a:gd name="T27" fmla="*/ 50 h 322"/>
                <a:gd name="T28" fmla="*/ 354 w 502"/>
                <a:gd name="T29" fmla="*/ 36 h 322"/>
                <a:gd name="T30" fmla="*/ 354 w 502"/>
                <a:gd name="T31" fmla="*/ 36 h 322"/>
                <a:gd name="T32" fmla="*/ 502 w 502"/>
                <a:gd name="T33" fmla="*/ 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2">
                  <a:moveTo>
                    <a:pt x="502" y="25"/>
                  </a:moveTo>
                  <a:lnTo>
                    <a:pt x="417" y="12"/>
                  </a:lnTo>
                  <a:lnTo>
                    <a:pt x="306" y="0"/>
                  </a:lnTo>
                  <a:lnTo>
                    <a:pt x="171" y="0"/>
                  </a:lnTo>
                  <a:lnTo>
                    <a:pt x="61" y="62"/>
                  </a:lnTo>
                  <a:lnTo>
                    <a:pt x="12" y="124"/>
                  </a:lnTo>
                  <a:lnTo>
                    <a:pt x="0" y="211"/>
                  </a:lnTo>
                  <a:lnTo>
                    <a:pt x="12" y="286"/>
                  </a:lnTo>
                  <a:lnTo>
                    <a:pt x="74" y="322"/>
                  </a:lnTo>
                  <a:lnTo>
                    <a:pt x="159" y="322"/>
                  </a:lnTo>
                  <a:lnTo>
                    <a:pt x="159" y="211"/>
                  </a:lnTo>
                  <a:lnTo>
                    <a:pt x="171" y="124"/>
                  </a:lnTo>
                  <a:lnTo>
                    <a:pt x="220" y="87"/>
                  </a:lnTo>
                  <a:lnTo>
                    <a:pt x="281" y="50"/>
                  </a:lnTo>
                  <a:lnTo>
                    <a:pt x="354" y="36"/>
                  </a:lnTo>
                  <a:lnTo>
                    <a:pt x="354" y="36"/>
                  </a:lnTo>
                  <a:lnTo>
                    <a:pt x="502" y="2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9" name="Gruppe 148">
            <a:extLst>
              <a:ext uri="{FF2B5EF4-FFF2-40B4-BE49-F238E27FC236}">
                <a16:creationId xmlns:a16="http://schemas.microsoft.com/office/drawing/2014/main" id="{63646857-CE35-4F1B-96EE-AEA0CF067186}"/>
              </a:ext>
            </a:extLst>
          </p:cNvPr>
          <p:cNvGrpSpPr/>
          <p:nvPr/>
        </p:nvGrpSpPr>
        <p:grpSpPr>
          <a:xfrm>
            <a:off x="6984000" y="4341022"/>
            <a:ext cx="2129603" cy="2483637"/>
            <a:chOff x="6102123" y="3425825"/>
            <a:chExt cx="2839471" cy="3311516"/>
          </a:xfrm>
        </p:grpSpPr>
        <p:sp>
          <p:nvSpPr>
            <p:cNvPr id="80" name="Freeform 225">
              <a:extLst>
                <a:ext uri="{FF2B5EF4-FFF2-40B4-BE49-F238E27FC236}">
                  <a16:creationId xmlns:a16="http://schemas.microsoft.com/office/drawing/2014/main" id="{03D64727-2E11-4E25-8E86-E7753E768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271" y="3425825"/>
              <a:ext cx="585743" cy="2746375"/>
            </a:xfrm>
            <a:custGeom>
              <a:avLst/>
              <a:gdLst>
                <a:gd name="T0" fmla="*/ 322 w 1062"/>
                <a:gd name="T1" fmla="*/ 4874 h 5160"/>
                <a:gd name="T2" fmla="*/ 322 w 1062"/>
                <a:gd name="T3" fmla="*/ 4936 h 5160"/>
                <a:gd name="T4" fmla="*/ 408 w 1062"/>
                <a:gd name="T5" fmla="*/ 4986 h 5160"/>
                <a:gd name="T6" fmla="*/ 457 w 1062"/>
                <a:gd name="T7" fmla="*/ 5011 h 5160"/>
                <a:gd name="T8" fmla="*/ 568 w 1062"/>
                <a:gd name="T9" fmla="*/ 4998 h 5160"/>
                <a:gd name="T10" fmla="*/ 655 w 1062"/>
                <a:gd name="T11" fmla="*/ 4936 h 5160"/>
                <a:gd name="T12" fmla="*/ 740 w 1062"/>
                <a:gd name="T13" fmla="*/ 4850 h 5160"/>
                <a:gd name="T14" fmla="*/ 815 w 1062"/>
                <a:gd name="T15" fmla="*/ 4749 h 5160"/>
                <a:gd name="T16" fmla="*/ 877 w 1062"/>
                <a:gd name="T17" fmla="*/ 4650 h 5160"/>
                <a:gd name="T18" fmla="*/ 877 w 1062"/>
                <a:gd name="T19" fmla="*/ 4539 h 5160"/>
                <a:gd name="T20" fmla="*/ 889 w 1062"/>
                <a:gd name="T21" fmla="*/ 0 h 5160"/>
                <a:gd name="T22" fmla="*/ 1062 w 1062"/>
                <a:gd name="T23" fmla="*/ 0 h 5160"/>
                <a:gd name="T24" fmla="*/ 1049 w 1062"/>
                <a:gd name="T25" fmla="*/ 4453 h 5160"/>
                <a:gd name="T26" fmla="*/ 1012 w 1062"/>
                <a:gd name="T27" fmla="*/ 4737 h 5160"/>
                <a:gd name="T28" fmla="*/ 889 w 1062"/>
                <a:gd name="T29" fmla="*/ 4924 h 5160"/>
                <a:gd name="T30" fmla="*/ 791 w 1062"/>
                <a:gd name="T31" fmla="*/ 5047 h 5160"/>
                <a:gd name="T32" fmla="*/ 667 w 1062"/>
                <a:gd name="T33" fmla="*/ 5122 h 5160"/>
                <a:gd name="T34" fmla="*/ 482 w 1062"/>
                <a:gd name="T35" fmla="*/ 5160 h 5160"/>
                <a:gd name="T36" fmla="*/ 259 w 1062"/>
                <a:gd name="T37" fmla="*/ 5122 h 5160"/>
                <a:gd name="T38" fmla="*/ 87 w 1062"/>
                <a:gd name="T39" fmla="*/ 5011 h 5160"/>
                <a:gd name="T40" fmla="*/ 25 w 1062"/>
                <a:gd name="T41" fmla="*/ 4900 h 5160"/>
                <a:gd name="T42" fmla="*/ 0 w 1062"/>
                <a:gd name="T43" fmla="*/ 4763 h 5160"/>
                <a:gd name="T44" fmla="*/ 49 w 1062"/>
                <a:gd name="T45" fmla="*/ 4638 h 5160"/>
                <a:gd name="T46" fmla="*/ 148 w 1062"/>
                <a:gd name="T47" fmla="*/ 4564 h 5160"/>
                <a:gd name="T48" fmla="*/ 285 w 1062"/>
                <a:gd name="T49" fmla="*/ 4552 h 5160"/>
                <a:gd name="T50" fmla="*/ 396 w 1062"/>
                <a:gd name="T51" fmla="*/ 4576 h 5160"/>
                <a:gd name="T52" fmla="*/ 433 w 1062"/>
                <a:gd name="T53" fmla="*/ 4676 h 5160"/>
                <a:gd name="T54" fmla="*/ 433 w 1062"/>
                <a:gd name="T55" fmla="*/ 4775 h 5160"/>
                <a:gd name="T56" fmla="*/ 396 w 1062"/>
                <a:gd name="T57" fmla="*/ 4825 h 5160"/>
                <a:gd name="T58" fmla="*/ 309 w 1062"/>
                <a:gd name="T59" fmla="*/ 4874 h 5160"/>
                <a:gd name="T60" fmla="*/ 309 w 1062"/>
                <a:gd name="T61" fmla="*/ 4874 h 5160"/>
                <a:gd name="T62" fmla="*/ 322 w 1062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2" h="5160">
                  <a:moveTo>
                    <a:pt x="322" y="4874"/>
                  </a:moveTo>
                  <a:lnTo>
                    <a:pt x="322" y="4936"/>
                  </a:lnTo>
                  <a:lnTo>
                    <a:pt x="408" y="4986"/>
                  </a:lnTo>
                  <a:lnTo>
                    <a:pt x="457" y="5011"/>
                  </a:lnTo>
                  <a:lnTo>
                    <a:pt x="568" y="4998"/>
                  </a:lnTo>
                  <a:lnTo>
                    <a:pt x="655" y="4936"/>
                  </a:lnTo>
                  <a:lnTo>
                    <a:pt x="740" y="4850"/>
                  </a:lnTo>
                  <a:lnTo>
                    <a:pt x="815" y="4749"/>
                  </a:lnTo>
                  <a:lnTo>
                    <a:pt x="877" y="4650"/>
                  </a:lnTo>
                  <a:lnTo>
                    <a:pt x="877" y="4539"/>
                  </a:lnTo>
                  <a:lnTo>
                    <a:pt x="889" y="0"/>
                  </a:lnTo>
                  <a:lnTo>
                    <a:pt x="1062" y="0"/>
                  </a:lnTo>
                  <a:lnTo>
                    <a:pt x="1049" y="4453"/>
                  </a:lnTo>
                  <a:lnTo>
                    <a:pt x="1012" y="4737"/>
                  </a:lnTo>
                  <a:lnTo>
                    <a:pt x="889" y="4924"/>
                  </a:lnTo>
                  <a:lnTo>
                    <a:pt x="791" y="5047"/>
                  </a:lnTo>
                  <a:lnTo>
                    <a:pt x="667" y="5122"/>
                  </a:lnTo>
                  <a:lnTo>
                    <a:pt x="482" y="5160"/>
                  </a:lnTo>
                  <a:lnTo>
                    <a:pt x="259" y="5122"/>
                  </a:lnTo>
                  <a:lnTo>
                    <a:pt x="87" y="5011"/>
                  </a:lnTo>
                  <a:lnTo>
                    <a:pt x="25" y="4900"/>
                  </a:lnTo>
                  <a:lnTo>
                    <a:pt x="0" y="4763"/>
                  </a:lnTo>
                  <a:lnTo>
                    <a:pt x="49" y="4638"/>
                  </a:lnTo>
                  <a:lnTo>
                    <a:pt x="148" y="4564"/>
                  </a:lnTo>
                  <a:lnTo>
                    <a:pt x="285" y="4552"/>
                  </a:lnTo>
                  <a:lnTo>
                    <a:pt x="396" y="4576"/>
                  </a:lnTo>
                  <a:lnTo>
                    <a:pt x="433" y="4676"/>
                  </a:lnTo>
                  <a:lnTo>
                    <a:pt x="433" y="4775"/>
                  </a:lnTo>
                  <a:lnTo>
                    <a:pt x="396" y="4825"/>
                  </a:lnTo>
                  <a:lnTo>
                    <a:pt x="309" y="4874"/>
                  </a:lnTo>
                  <a:lnTo>
                    <a:pt x="309" y="4874"/>
                  </a:lnTo>
                  <a:lnTo>
                    <a:pt x="322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7" name="Freeform 229">
              <a:extLst>
                <a:ext uri="{FF2B5EF4-FFF2-40B4-BE49-F238E27FC236}">
                  <a16:creationId xmlns:a16="http://schemas.microsoft.com/office/drawing/2014/main" id="{A57C72EF-3C45-4AAF-BCE5-F78D3D940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123" y="6136775"/>
              <a:ext cx="2310218" cy="600566"/>
            </a:xfrm>
            <a:custGeom>
              <a:avLst/>
              <a:gdLst>
                <a:gd name="T0" fmla="*/ 0 w 4196"/>
                <a:gd name="T1" fmla="*/ 955 h 1128"/>
                <a:gd name="T2" fmla="*/ 3529 w 4196"/>
                <a:gd name="T3" fmla="*/ 929 h 1128"/>
                <a:gd name="T4" fmla="*/ 3739 w 4196"/>
                <a:gd name="T5" fmla="*/ 856 h 1128"/>
                <a:gd name="T6" fmla="*/ 3875 w 4196"/>
                <a:gd name="T7" fmla="*/ 744 h 1128"/>
                <a:gd name="T8" fmla="*/ 3924 w 4196"/>
                <a:gd name="T9" fmla="*/ 657 h 1128"/>
                <a:gd name="T10" fmla="*/ 3961 w 4196"/>
                <a:gd name="T11" fmla="*/ 570 h 1128"/>
                <a:gd name="T12" fmla="*/ 3974 w 4196"/>
                <a:gd name="T13" fmla="*/ 434 h 1128"/>
                <a:gd name="T14" fmla="*/ 3924 w 4196"/>
                <a:gd name="T15" fmla="*/ 335 h 1128"/>
                <a:gd name="T16" fmla="*/ 3875 w 4196"/>
                <a:gd name="T17" fmla="*/ 371 h 1128"/>
                <a:gd name="T18" fmla="*/ 3715 w 4196"/>
                <a:gd name="T19" fmla="*/ 422 h 1128"/>
                <a:gd name="T20" fmla="*/ 3591 w 4196"/>
                <a:gd name="T21" fmla="*/ 384 h 1128"/>
                <a:gd name="T22" fmla="*/ 3529 w 4196"/>
                <a:gd name="T23" fmla="*/ 273 h 1128"/>
                <a:gd name="T24" fmla="*/ 3566 w 4196"/>
                <a:gd name="T25" fmla="*/ 124 h 1128"/>
                <a:gd name="T26" fmla="*/ 3616 w 4196"/>
                <a:gd name="T27" fmla="*/ 61 h 1128"/>
                <a:gd name="T28" fmla="*/ 3690 w 4196"/>
                <a:gd name="T29" fmla="*/ 25 h 1128"/>
                <a:gd name="T30" fmla="*/ 3776 w 4196"/>
                <a:gd name="T31" fmla="*/ 0 h 1128"/>
                <a:gd name="T32" fmla="*/ 3899 w 4196"/>
                <a:gd name="T33" fmla="*/ 25 h 1128"/>
                <a:gd name="T34" fmla="*/ 3986 w 4196"/>
                <a:gd name="T35" fmla="*/ 75 h 1128"/>
                <a:gd name="T36" fmla="*/ 4097 w 4196"/>
                <a:gd name="T37" fmla="*/ 236 h 1128"/>
                <a:gd name="T38" fmla="*/ 4171 w 4196"/>
                <a:gd name="T39" fmla="*/ 297 h 1128"/>
                <a:gd name="T40" fmla="*/ 4196 w 4196"/>
                <a:gd name="T41" fmla="*/ 434 h 1128"/>
                <a:gd name="T42" fmla="*/ 4196 w 4196"/>
                <a:gd name="T43" fmla="*/ 595 h 1128"/>
                <a:gd name="T44" fmla="*/ 4073 w 4196"/>
                <a:gd name="T45" fmla="*/ 794 h 1128"/>
                <a:gd name="T46" fmla="*/ 3924 w 4196"/>
                <a:gd name="T47" fmla="*/ 942 h 1128"/>
                <a:gd name="T48" fmla="*/ 3801 w 4196"/>
                <a:gd name="T49" fmla="*/ 1017 h 1128"/>
                <a:gd name="T50" fmla="*/ 3677 w 4196"/>
                <a:gd name="T51" fmla="*/ 1066 h 1128"/>
                <a:gd name="T52" fmla="*/ 3566 w 4196"/>
                <a:gd name="T53" fmla="*/ 1092 h 1128"/>
                <a:gd name="T54" fmla="*/ 0 w 4196"/>
                <a:gd name="T55" fmla="*/ 1092 h 1128"/>
                <a:gd name="T56" fmla="*/ 0 w 4196"/>
                <a:gd name="T57" fmla="*/ 1128 h 1128"/>
                <a:gd name="T58" fmla="*/ 0 w 4196"/>
                <a:gd name="T59" fmla="*/ 955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6" h="1128">
                  <a:moveTo>
                    <a:pt x="0" y="955"/>
                  </a:moveTo>
                  <a:lnTo>
                    <a:pt x="3529" y="929"/>
                  </a:lnTo>
                  <a:lnTo>
                    <a:pt x="3739" y="856"/>
                  </a:lnTo>
                  <a:lnTo>
                    <a:pt x="3875" y="744"/>
                  </a:lnTo>
                  <a:lnTo>
                    <a:pt x="3924" y="657"/>
                  </a:lnTo>
                  <a:lnTo>
                    <a:pt x="3961" y="570"/>
                  </a:lnTo>
                  <a:lnTo>
                    <a:pt x="3974" y="434"/>
                  </a:lnTo>
                  <a:lnTo>
                    <a:pt x="3924" y="335"/>
                  </a:lnTo>
                  <a:lnTo>
                    <a:pt x="3875" y="371"/>
                  </a:lnTo>
                  <a:lnTo>
                    <a:pt x="3715" y="422"/>
                  </a:lnTo>
                  <a:lnTo>
                    <a:pt x="3591" y="384"/>
                  </a:lnTo>
                  <a:lnTo>
                    <a:pt x="3529" y="273"/>
                  </a:lnTo>
                  <a:lnTo>
                    <a:pt x="3566" y="124"/>
                  </a:lnTo>
                  <a:lnTo>
                    <a:pt x="3616" y="61"/>
                  </a:lnTo>
                  <a:lnTo>
                    <a:pt x="3690" y="25"/>
                  </a:lnTo>
                  <a:lnTo>
                    <a:pt x="3776" y="0"/>
                  </a:lnTo>
                  <a:lnTo>
                    <a:pt x="3899" y="25"/>
                  </a:lnTo>
                  <a:lnTo>
                    <a:pt x="3986" y="75"/>
                  </a:lnTo>
                  <a:lnTo>
                    <a:pt x="4097" y="236"/>
                  </a:lnTo>
                  <a:lnTo>
                    <a:pt x="4171" y="297"/>
                  </a:lnTo>
                  <a:lnTo>
                    <a:pt x="4196" y="434"/>
                  </a:lnTo>
                  <a:lnTo>
                    <a:pt x="4196" y="595"/>
                  </a:lnTo>
                  <a:lnTo>
                    <a:pt x="4073" y="794"/>
                  </a:lnTo>
                  <a:lnTo>
                    <a:pt x="3924" y="942"/>
                  </a:lnTo>
                  <a:lnTo>
                    <a:pt x="3801" y="1017"/>
                  </a:lnTo>
                  <a:lnTo>
                    <a:pt x="3677" y="1066"/>
                  </a:lnTo>
                  <a:lnTo>
                    <a:pt x="3566" y="1092"/>
                  </a:lnTo>
                  <a:lnTo>
                    <a:pt x="0" y="1092"/>
                  </a:lnTo>
                  <a:lnTo>
                    <a:pt x="0" y="1128"/>
                  </a:lnTo>
                  <a:lnTo>
                    <a:pt x="0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8" name="Freeform 250">
              <a:extLst>
                <a:ext uri="{FF2B5EF4-FFF2-40B4-BE49-F238E27FC236}">
                  <a16:creationId xmlns:a16="http://schemas.microsoft.com/office/drawing/2014/main" id="{E32A096D-56E2-480E-9416-F9C3B05EC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801" y="6394140"/>
              <a:ext cx="297568" cy="302329"/>
            </a:xfrm>
            <a:custGeom>
              <a:avLst/>
              <a:gdLst>
                <a:gd name="T0" fmla="*/ 0 w 543"/>
                <a:gd name="T1" fmla="*/ 11 h 569"/>
                <a:gd name="T2" fmla="*/ 110 w 543"/>
                <a:gd name="T3" fmla="*/ 136 h 569"/>
                <a:gd name="T4" fmla="*/ 185 w 543"/>
                <a:gd name="T5" fmla="*/ 235 h 569"/>
                <a:gd name="T6" fmla="*/ 259 w 543"/>
                <a:gd name="T7" fmla="*/ 371 h 569"/>
                <a:gd name="T8" fmla="*/ 308 w 543"/>
                <a:gd name="T9" fmla="*/ 458 h 569"/>
                <a:gd name="T10" fmla="*/ 332 w 543"/>
                <a:gd name="T11" fmla="*/ 546 h 569"/>
                <a:gd name="T12" fmla="*/ 345 w 543"/>
                <a:gd name="T13" fmla="*/ 569 h 569"/>
                <a:gd name="T14" fmla="*/ 543 w 543"/>
                <a:gd name="T15" fmla="*/ 569 h 569"/>
                <a:gd name="T16" fmla="*/ 543 w 543"/>
                <a:gd name="T17" fmla="*/ 496 h 569"/>
                <a:gd name="T18" fmla="*/ 543 w 543"/>
                <a:gd name="T19" fmla="*/ 434 h 569"/>
                <a:gd name="T20" fmla="*/ 543 w 543"/>
                <a:gd name="T21" fmla="*/ 371 h 569"/>
                <a:gd name="T22" fmla="*/ 506 w 543"/>
                <a:gd name="T23" fmla="*/ 323 h 569"/>
                <a:gd name="T24" fmla="*/ 431 w 543"/>
                <a:gd name="T25" fmla="*/ 285 h 569"/>
                <a:gd name="T26" fmla="*/ 308 w 543"/>
                <a:gd name="T27" fmla="*/ 222 h 569"/>
                <a:gd name="T28" fmla="*/ 209 w 543"/>
                <a:gd name="T29" fmla="*/ 160 h 569"/>
                <a:gd name="T30" fmla="*/ 122 w 543"/>
                <a:gd name="T31" fmla="*/ 73 h 569"/>
                <a:gd name="T32" fmla="*/ 11 w 543"/>
                <a:gd name="T33" fmla="*/ 0 h 569"/>
                <a:gd name="T34" fmla="*/ 11 w 543"/>
                <a:gd name="T35" fmla="*/ 0 h 569"/>
                <a:gd name="T36" fmla="*/ 0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0" y="11"/>
                  </a:moveTo>
                  <a:lnTo>
                    <a:pt x="110" y="136"/>
                  </a:lnTo>
                  <a:lnTo>
                    <a:pt x="185" y="235"/>
                  </a:lnTo>
                  <a:lnTo>
                    <a:pt x="259" y="371"/>
                  </a:lnTo>
                  <a:lnTo>
                    <a:pt x="308" y="458"/>
                  </a:lnTo>
                  <a:lnTo>
                    <a:pt x="332" y="546"/>
                  </a:lnTo>
                  <a:lnTo>
                    <a:pt x="345" y="569"/>
                  </a:lnTo>
                  <a:lnTo>
                    <a:pt x="543" y="569"/>
                  </a:lnTo>
                  <a:lnTo>
                    <a:pt x="543" y="496"/>
                  </a:lnTo>
                  <a:lnTo>
                    <a:pt x="543" y="434"/>
                  </a:lnTo>
                  <a:lnTo>
                    <a:pt x="543" y="371"/>
                  </a:lnTo>
                  <a:lnTo>
                    <a:pt x="506" y="323"/>
                  </a:lnTo>
                  <a:lnTo>
                    <a:pt x="431" y="285"/>
                  </a:lnTo>
                  <a:lnTo>
                    <a:pt x="308" y="222"/>
                  </a:lnTo>
                  <a:lnTo>
                    <a:pt x="209" y="160"/>
                  </a:lnTo>
                  <a:lnTo>
                    <a:pt x="122" y="7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9" name="Freeform 251">
              <a:extLst>
                <a:ext uri="{FF2B5EF4-FFF2-40B4-BE49-F238E27FC236}">
                  <a16:creationId xmlns:a16="http://schemas.microsoft.com/office/drawing/2014/main" id="{3AB1063D-DA8F-454D-8556-02856C97B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020" y="6421818"/>
              <a:ext cx="156499" cy="298071"/>
            </a:xfrm>
            <a:custGeom>
              <a:avLst/>
              <a:gdLst>
                <a:gd name="T0" fmla="*/ 97 w 283"/>
                <a:gd name="T1" fmla="*/ 0 h 558"/>
                <a:gd name="T2" fmla="*/ 246 w 283"/>
                <a:gd name="T3" fmla="*/ 235 h 558"/>
                <a:gd name="T4" fmla="*/ 283 w 283"/>
                <a:gd name="T5" fmla="*/ 348 h 558"/>
                <a:gd name="T6" fmla="*/ 283 w 283"/>
                <a:gd name="T7" fmla="*/ 459 h 558"/>
                <a:gd name="T8" fmla="*/ 234 w 283"/>
                <a:gd name="T9" fmla="*/ 533 h 558"/>
                <a:gd name="T10" fmla="*/ 147 w 283"/>
                <a:gd name="T11" fmla="*/ 558 h 558"/>
                <a:gd name="T12" fmla="*/ 74 w 283"/>
                <a:gd name="T13" fmla="*/ 533 h 558"/>
                <a:gd name="T14" fmla="*/ 24 w 283"/>
                <a:gd name="T15" fmla="*/ 484 h 558"/>
                <a:gd name="T16" fmla="*/ 0 w 283"/>
                <a:gd name="T17" fmla="*/ 421 h 558"/>
                <a:gd name="T18" fmla="*/ 85 w 283"/>
                <a:gd name="T19" fmla="*/ 434 h 558"/>
                <a:gd name="T20" fmla="*/ 160 w 283"/>
                <a:gd name="T21" fmla="*/ 384 h 558"/>
                <a:gd name="T22" fmla="*/ 184 w 283"/>
                <a:gd name="T23" fmla="*/ 322 h 558"/>
                <a:gd name="T24" fmla="*/ 147 w 283"/>
                <a:gd name="T25" fmla="*/ 174 h 558"/>
                <a:gd name="T26" fmla="*/ 172 w 283"/>
                <a:gd name="T27" fmla="*/ 185 h 558"/>
                <a:gd name="T28" fmla="*/ 97 w 283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558">
                  <a:moveTo>
                    <a:pt x="97" y="0"/>
                  </a:moveTo>
                  <a:lnTo>
                    <a:pt x="246" y="235"/>
                  </a:lnTo>
                  <a:lnTo>
                    <a:pt x="283" y="348"/>
                  </a:lnTo>
                  <a:lnTo>
                    <a:pt x="283" y="459"/>
                  </a:lnTo>
                  <a:lnTo>
                    <a:pt x="234" y="533"/>
                  </a:lnTo>
                  <a:lnTo>
                    <a:pt x="147" y="558"/>
                  </a:lnTo>
                  <a:lnTo>
                    <a:pt x="74" y="533"/>
                  </a:lnTo>
                  <a:lnTo>
                    <a:pt x="24" y="484"/>
                  </a:lnTo>
                  <a:lnTo>
                    <a:pt x="0" y="421"/>
                  </a:lnTo>
                  <a:lnTo>
                    <a:pt x="85" y="434"/>
                  </a:lnTo>
                  <a:lnTo>
                    <a:pt x="160" y="384"/>
                  </a:lnTo>
                  <a:lnTo>
                    <a:pt x="184" y="322"/>
                  </a:lnTo>
                  <a:lnTo>
                    <a:pt x="147" y="174"/>
                  </a:lnTo>
                  <a:lnTo>
                    <a:pt x="172" y="18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0" name="Freeform 252">
              <a:extLst>
                <a:ext uri="{FF2B5EF4-FFF2-40B4-BE49-F238E27FC236}">
                  <a16:creationId xmlns:a16="http://schemas.microsoft.com/office/drawing/2014/main" id="{5633A0C5-A686-438C-96A7-151FAB485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0866" y="6421818"/>
              <a:ext cx="169724" cy="285297"/>
            </a:xfrm>
            <a:custGeom>
              <a:avLst/>
              <a:gdLst>
                <a:gd name="T0" fmla="*/ 284 w 309"/>
                <a:gd name="T1" fmla="*/ 0 h 533"/>
                <a:gd name="T2" fmla="*/ 309 w 309"/>
                <a:gd name="T3" fmla="*/ 273 h 533"/>
                <a:gd name="T4" fmla="*/ 272 w 309"/>
                <a:gd name="T5" fmla="*/ 409 h 533"/>
                <a:gd name="T6" fmla="*/ 185 w 309"/>
                <a:gd name="T7" fmla="*/ 497 h 533"/>
                <a:gd name="T8" fmla="*/ 111 w 309"/>
                <a:gd name="T9" fmla="*/ 533 h 533"/>
                <a:gd name="T10" fmla="*/ 12 w 309"/>
                <a:gd name="T11" fmla="*/ 509 h 533"/>
                <a:gd name="T12" fmla="*/ 0 w 309"/>
                <a:gd name="T13" fmla="*/ 472 h 533"/>
                <a:gd name="T14" fmla="*/ 0 w 309"/>
                <a:gd name="T15" fmla="*/ 360 h 533"/>
                <a:gd name="T16" fmla="*/ 123 w 309"/>
                <a:gd name="T17" fmla="*/ 372 h 533"/>
                <a:gd name="T18" fmla="*/ 173 w 309"/>
                <a:gd name="T19" fmla="*/ 348 h 533"/>
                <a:gd name="T20" fmla="*/ 246 w 309"/>
                <a:gd name="T21" fmla="*/ 310 h 533"/>
                <a:gd name="T22" fmla="*/ 259 w 309"/>
                <a:gd name="T23" fmla="*/ 273 h 533"/>
                <a:gd name="T24" fmla="*/ 284 w 309"/>
                <a:gd name="T25" fmla="*/ 174 h 533"/>
                <a:gd name="T26" fmla="*/ 284 w 309"/>
                <a:gd name="T2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3">
                  <a:moveTo>
                    <a:pt x="284" y="0"/>
                  </a:moveTo>
                  <a:lnTo>
                    <a:pt x="309" y="273"/>
                  </a:lnTo>
                  <a:lnTo>
                    <a:pt x="272" y="409"/>
                  </a:lnTo>
                  <a:lnTo>
                    <a:pt x="185" y="497"/>
                  </a:lnTo>
                  <a:lnTo>
                    <a:pt x="111" y="533"/>
                  </a:lnTo>
                  <a:lnTo>
                    <a:pt x="12" y="509"/>
                  </a:lnTo>
                  <a:lnTo>
                    <a:pt x="0" y="472"/>
                  </a:lnTo>
                  <a:lnTo>
                    <a:pt x="0" y="360"/>
                  </a:lnTo>
                  <a:lnTo>
                    <a:pt x="123" y="372"/>
                  </a:lnTo>
                  <a:lnTo>
                    <a:pt x="173" y="348"/>
                  </a:lnTo>
                  <a:lnTo>
                    <a:pt x="246" y="310"/>
                  </a:lnTo>
                  <a:lnTo>
                    <a:pt x="259" y="273"/>
                  </a:lnTo>
                  <a:lnTo>
                    <a:pt x="284" y="174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1" name="Freeform 253">
              <a:extLst>
                <a:ext uri="{FF2B5EF4-FFF2-40B4-BE49-F238E27FC236}">
                  <a16:creationId xmlns:a16="http://schemas.microsoft.com/office/drawing/2014/main" id="{7959C355-DAA1-4E29-ADD2-FAB67C8BE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971" y="6191877"/>
              <a:ext cx="218217" cy="198004"/>
            </a:xfrm>
            <a:custGeom>
              <a:avLst/>
              <a:gdLst>
                <a:gd name="T0" fmla="*/ 396 w 396"/>
                <a:gd name="T1" fmla="*/ 137 h 372"/>
                <a:gd name="T2" fmla="*/ 396 w 396"/>
                <a:gd name="T3" fmla="*/ 348 h 372"/>
                <a:gd name="T4" fmla="*/ 345 w 396"/>
                <a:gd name="T5" fmla="*/ 372 h 372"/>
                <a:gd name="T6" fmla="*/ 173 w 396"/>
                <a:gd name="T7" fmla="*/ 372 h 372"/>
                <a:gd name="T8" fmla="*/ 135 w 396"/>
                <a:gd name="T9" fmla="*/ 261 h 372"/>
                <a:gd name="T10" fmla="*/ 99 w 396"/>
                <a:gd name="T11" fmla="*/ 175 h 372"/>
                <a:gd name="T12" fmla="*/ 24 w 396"/>
                <a:gd name="T13" fmla="*/ 50 h 372"/>
                <a:gd name="T14" fmla="*/ 0 w 396"/>
                <a:gd name="T15" fmla="*/ 12 h 372"/>
                <a:gd name="T16" fmla="*/ 0 w 396"/>
                <a:gd name="T17" fmla="*/ 0 h 372"/>
                <a:gd name="T18" fmla="*/ 123 w 396"/>
                <a:gd name="T19" fmla="*/ 62 h 372"/>
                <a:gd name="T20" fmla="*/ 173 w 396"/>
                <a:gd name="T21" fmla="*/ 112 h 372"/>
                <a:gd name="T22" fmla="*/ 345 w 396"/>
                <a:gd name="T23" fmla="*/ 125 h 372"/>
                <a:gd name="T24" fmla="*/ 345 w 396"/>
                <a:gd name="T25" fmla="*/ 125 h 372"/>
                <a:gd name="T26" fmla="*/ 396 w 396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" h="372">
                  <a:moveTo>
                    <a:pt x="396" y="137"/>
                  </a:moveTo>
                  <a:lnTo>
                    <a:pt x="396" y="348"/>
                  </a:lnTo>
                  <a:lnTo>
                    <a:pt x="345" y="372"/>
                  </a:lnTo>
                  <a:lnTo>
                    <a:pt x="173" y="372"/>
                  </a:lnTo>
                  <a:lnTo>
                    <a:pt x="135" y="261"/>
                  </a:lnTo>
                  <a:lnTo>
                    <a:pt x="99" y="175"/>
                  </a:lnTo>
                  <a:lnTo>
                    <a:pt x="24" y="5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3" y="62"/>
                  </a:lnTo>
                  <a:lnTo>
                    <a:pt x="173" y="112"/>
                  </a:lnTo>
                  <a:lnTo>
                    <a:pt x="345" y="125"/>
                  </a:lnTo>
                  <a:lnTo>
                    <a:pt x="345" y="125"/>
                  </a:lnTo>
                  <a:lnTo>
                    <a:pt x="396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2" name="Freeform 254">
              <a:extLst>
                <a:ext uri="{FF2B5EF4-FFF2-40B4-BE49-F238E27FC236}">
                  <a16:creationId xmlns:a16="http://schemas.microsoft.com/office/drawing/2014/main" id="{7FBF2287-DF54-415C-818F-01BC28134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8434" y="6330268"/>
              <a:ext cx="293160" cy="125616"/>
            </a:xfrm>
            <a:custGeom>
              <a:avLst/>
              <a:gdLst>
                <a:gd name="T0" fmla="*/ 370 w 531"/>
                <a:gd name="T1" fmla="*/ 0 h 237"/>
                <a:gd name="T2" fmla="*/ 458 w 531"/>
                <a:gd name="T3" fmla="*/ 25 h 237"/>
                <a:gd name="T4" fmla="*/ 481 w 531"/>
                <a:gd name="T5" fmla="*/ 50 h 237"/>
                <a:gd name="T6" fmla="*/ 531 w 531"/>
                <a:gd name="T7" fmla="*/ 75 h 237"/>
                <a:gd name="T8" fmla="*/ 507 w 531"/>
                <a:gd name="T9" fmla="*/ 137 h 237"/>
                <a:gd name="T10" fmla="*/ 481 w 531"/>
                <a:gd name="T11" fmla="*/ 199 h 237"/>
                <a:gd name="T12" fmla="*/ 408 w 531"/>
                <a:gd name="T13" fmla="*/ 237 h 237"/>
                <a:gd name="T14" fmla="*/ 333 w 531"/>
                <a:gd name="T15" fmla="*/ 237 h 237"/>
                <a:gd name="T16" fmla="*/ 185 w 531"/>
                <a:gd name="T17" fmla="*/ 174 h 237"/>
                <a:gd name="T18" fmla="*/ 0 w 531"/>
                <a:gd name="T19" fmla="*/ 38 h 237"/>
                <a:gd name="T20" fmla="*/ 173 w 531"/>
                <a:gd name="T21" fmla="*/ 125 h 237"/>
                <a:gd name="T22" fmla="*/ 296 w 531"/>
                <a:gd name="T23" fmla="*/ 149 h 237"/>
                <a:gd name="T24" fmla="*/ 383 w 531"/>
                <a:gd name="T25" fmla="*/ 112 h 237"/>
                <a:gd name="T26" fmla="*/ 383 w 531"/>
                <a:gd name="T27" fmla="*/ 62 h 237"/>
                <a:gd name="T28" fmla="*/ 370 w 531"/>
                <a:gd name="T29" fmla="*/ 62 h 237"/>
                <a:gd name="T30" fmla="*/ 370 w 531"/>
                <a:gd name="T3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7">
                  <a:moveTo>
                    <a:pt x="370" y="0"/>
                  </a:moveTo>
                  <a:lnTo>
                    <a:pt x="458" y="25"/>
                  </a:lnTo>
                  <a:lnTo>
                    <a:pt x="481" y="50"/>
                  </a:lnTo>
                  <a:lnTo>
                    <a:pt x="531" y="75"/>
                  </a:lnTo>
                  <a:lnTo>
                    <a:pt x="507" y="137"/>
                  </a:lnTo>
                  <a:lnTo>
                    <a:pt x="481" y="199"/>
                  </a:lnTo>
                  <a:lnTo>
                    <a:pt x="408" y="237"/>
                  </a:lnTo>
                  <a:lnTo>
                    <a:pt x="333" y="237"/>
                  </a:lnTo>
                  <a:lnTo>
                    <a:pt x="185" y="174"/>
                  </a:lnTo>
                  <a:lnTo>
                    <a:pt x="0" y="38"/>
                  </a:lnTo>
                  <a:lnTo>
                    <a:pt x="173" y="125"/>
                  </a:lnTo>
                  <a:lnTo>
                    <a:pt x="296" y="149"/>
                  </a:lnTo>
                  <a:lnTo>
                    <a:pt x="383" y="112"/>
                  </a:lnTo>
                  <a:lnTo>
                    <a:pt x="383" y="62"/>
                  </a:lnTo>
                  <a:lnTo>
                    <a:pt x="370" y="62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3" name="Freeform 255">
              <a:extLst>
                <a:ext uri="{FF2B5EF4-FFF2-40B4-BE49-F238E27FC236}">
                  <a16:creationId xmlns:a16="http://schemas.microsoft.com/office/drawing/2014/main" id="{FC123DC8-819C-4F3C-A4A4-6F5E3B4B4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639" y="6130134"/>
              <a:ext cx="277730" cy="172455"/>
            </a:xfrm>
            <a:custGeom>
              <a:avLst/>
              <a:gdLst>
                <a:gd name="T0" fmla="*/ 0 w 506"/>
                <a:gd name="T1" fmla="*/ 296 h 322"/>
                <a:gd name="T2" fmla="*/ 86 w 506"/>
                <a:gd name="T3" fmla="*/ 310 h 322"/>
                <a:gd name="T4" fmla="*/ 197 w 506"/>
                <a:gd name="T5" fmla="*/ 322 h 322"/>
                <a:gd name="T6" fmla="*/ 334 w 506"/>
                <a:gd name="T7" fmla="*/ 322 h 322"/>
                <a:gd name="T8" fmla="*/ 445 w 506"/>
                <a:gd name="T9" fmla="*/ 260 h 322"/>
                <a:gd name="T10" fmla="*/ 494 w 506"/>
                <a:gd name="T11" fmla="*/ 197 h 322"/>
                <a:gd name="T12" fmla="*/ 506 w 506"/>
                <a:gd name="T13" fmla="*/ 111 h 322"/>
                <a:gd name="T14" fmla="*/ 494 w 506"/>
                <a:gd name="T15" fmla="*/ 36 h 322"/>
                <a:gd name="T16" fmla="*/ 431 w 506"/>
                <a:gd name="T17" fmla="*/ 0 h 322"/>
                <a:gd name="T18" fmla="*/ 346 w 506"/>
                <a:gd name="T19" fmla="*/ 0 h 322"/>
                <a:gd name="T20" fmla="*/ 346 w 506"/>
                <a:gd name="T21" fmla="*/ 111 h 322"/>
                <a:gd name="T22" fmla="*/ 334 w 506"/>
                <a:gd name="T23" fmla="*/ 197 h 322"/>
                <a:gd name="T24" fmla="*/ 283 w 506"/>
                <a:gd name="T25" fmla="*/ 235 h 322"/>
                <a:gd name="T26" fmla="*/ 222 w 506"/>
                <a:gd name="T27" fmla="*/ 272 h 322"/>
                <a:gd name="T28" fmla="*/ 148 w 506"/>
                <a:gd name="T29" fmla="*/ 285 h 322"/>
                <a:gd name="T30" fmla="*/ 148 w 506"/>
                <a:gd name="T31" fmla="*/ 285 h 322"/>
                <a:gd name="T32" fmla="*/ 0 w 506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6" h="322">
                  <a:moveTo>
                    <a:pt x="0" y="296"/>
                  </a:moveTo>
                  <a:lnTo>
                    <a:pt x="86" y="310"/>
                  </a:lnTo>
                  <a:lnTo>
                    <a:pt x="197" y="322"/>
                  </a:lnTo>
                  <a:lnTo>
                    <a:pt x="334" y="322"/>
                  </a:lnTo>
                  <a:lnTo>
                    <a:pt x="445" y="260"/>
                  </a:lnTo>
                  <a:lnTo>
                    <a:pt x="494" y="197"/>
                  </a:lnTo>
                  <a:lnTo>
                    <a:pt x="506" y="111"/>
                  </a:lnTo>
                  <a:lnTo>
                    <a:pt x="494" y="36"/>
                  </a:lnTo>
                  <a:lnTo>
                    <a:pt x="431" y="0"/>
                  </a:lnTo>
                  <a:lnTo>
                    <a:pt x="346" y="0"/>
                  </a:lnTo>
                  <a:lnTo>
                    <a:pt x="346" y="111"/>
                  </a:lnTo>
                  <a:lnTo>
                    <a:pt x="334" y="197"/>
                  </a:lnTo>
                  <a:lnTo>
                    <a:pt x="283" y="235"/>
                  </a:lnTo>
                  <a:lnTo>
                    <a:pt x="222" y="272"/>
                  </a:lnTo>
                  <a:lnTo>
                    <a:pt x="148" y="285"/>
                  </a:lnTo>
                  <a:lnTo>
                    <a:pt x="148" y="285"/>
                  </a:lnTo>
                  <a:lnTo>
                    <a:pt x="0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sp>
        <p:nvSpPr>
          <p:cNvPr id="161" name="Rektangel 160">
            <a:extLst>
              <a:ext uri="{FF2B5EF4-FFF2-40B4-BE49-F238E27FC236}">
                <a16:creationId xmlns:a16="http://schemas.microsoft.com/office/drawing/2014/main" id="{494AFC46-1625-4048-8394-75FF2760B5B7}"/>
              </a:ext>
            </a:extLst>
          </p:cNvPr>
          <p:cNvSpPr/>
          <p:nvPr/>
        </p:nvSpPr>
        <p:spPr>
          <a:xfrm>
            <a:off x="2132999" y="58381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162" name="Rektangel 161">
            <a:extLst>
              <a:ext uri="{FF2B5EF4-FFF2-40B4-BE49-F238E27FC236}">
                <a16:creationId xmlns:a16="http://schemas.microsoft.com/office/drawing/2014/main" id="{03065F00-B545-4F67-945F-6EA6FBFCD3F1}"/>
              </a:ext>
            </a:extLst>
          </p:cNvPr>
          <p:cNvSpPr/>
          <p:nvPr/>
        </p:nvSpPr>
        <p:spPr>
          <a:xfrm>
            <a:off x="2133000" y="6755853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C196ACFC-A001-4987-9CFE-39C5C58B46A7}"/>
              </a:ext>
            </a:extLst>
          </p:cNvPr>
          <p:cNvSpPr/>
          <p:nvPr/>
        </p:nvSpPr>
        <p:spPr>
          <a:xfrm rot="5400000">
            <a:off x="-846900" y="33993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41B773AE-390C-40A2-B672-E32AA3C9890F}"/>
              </a:ext>
            </a:extLst>
          </p:cNvPr>
          <p:cNvSpPr/>
          <p:nvPr/>
        </p:nvSpPr>
        <p:spPr>
          <a:xfrm rot="5400000">
            <a:off x="8154000" y="33840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3" name="Taleboble: oval 2">
            <a:extLst>
              <a:ext uri="{FF2B5EF4-FFF2-40B4-BE49-F238E27FC236}">
                <a16:creationId xmlns:a16="http://schemas.microsoft.com/office/drawing/2014/main" id="{8ED411C7-EBFE-0565-21F3-EC44A4A26539}"/>
              </a:ext>
            </a:extLst>
          </p:cNvPr>
          <p:cNvSpPr/>
          <p:nvPr/>
        </p:nvSpPr>
        <p:spPr>
          <a:xfrm>
            <a:off x="4716016" y="2564904"/>
            <a:ext cx="2016224" cy="1242168"/>
          </a:xfrm>
          <a:prstGeom prst="wedgeEllipseCallout">
            <a:avLst>
              <a:gd name="adj1" fmla="val -49639"/>
              <a:gd name="adj2" fmla="val -5107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Du skal ikke vise det Bælum-brev til Søren. Han er meget nærig”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0421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ruppe 149">
            <a:extLst>
              <a:ext uri="{FF2B5EF4-FFF2-40B4-BE49-F238E27FC236}">
                <a16:creationId xmlns:a16="http://schemas.microsoft.com/office/drawing/2014/main" id="{0FE74A0C-C434-44F6-9042-51ED5D4EFE25}"/>
              </a:ext>
            </a:extLst>
          </p:cNvPr>
          <p:cNvGrpSpPr/>
          <p:nvPr/>
        </p:nvGrpSpPr>
        <p:grpSpPr>
          <a:xfrm>
            <a:off x="32400" y="4349356"/>
            <a:ext cx="2132182" cy="2480072"/>
            <a:chOff x="3257278" y="3436938"/>
            <a:chExt cx="2842909" cy="3306762"/>
          </a:xfrm>
        </p:grpSpPr>
        <p:sp>
          <p:nvSpPr>
            <p:cNvPr id="103" name="Freeform 194">
              <a:extLst>
                <a:ext uri="{FF2B5EF4-FFF2-40B4-BE49-F238E27FC236}">
                  <a16:creationId xmlns:a16="http://schemas.microsoft.com/office/drawing/2014/main" id="{7288EC11-4839-478C-B0D0-C55C6C77F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700" y="6407198"/>
              <a:ext cx="299635" cy="302493"/>
            </a:xfrm>
            <a:custGeom>
              <a:avLst/>
              <a:gdLst>
                <a:gd name="T0" fmla="*/ 543 w 543"/>
                <a:gd name="T1" fmla="*/ 11 h 569"/>
                <a:gd name="T2" fmla="*/ 433 w 543"/>
                <a:gd name="T3" fmla="*/ 135 h 569"/>
                <a:gd name="T4" fmla="*/ 358 w 543"/>
                <a:gd name="T5" fmla="*/ 234 h 569"/>
                <a:gd name="T6" fmla="*/ 284 w 543"/>
                <a:gd name="T7" fmla="*/ 371 h 569"/>
                <a:gd name="T8" fmla="*/ 235 w 543"/>
                <a:gd name="T9" fmla="*/ 458 h 569"/>
                <a:gd name="T10" fmla="*/ 210 w 543"/>
                <a:gd name="T11" fmla="*/ 545 h 569"/>
                <a:gd name="T12" fmla="*/ 197 w 543"/>
                <a:gd name="T13" fmla="*/ 569 h 569"/>
                <a:gd name="T14" fmla="*/ 0 w 543"/>
                <a:gd name="T15" fmla="*/ 569 h 569"/>
                <a:gd name="T16" fmla="*/ 0 w 543"/>
                <a:gd name="T17" fmla="*/ 495 h 569"/>
                <a:gd name="T18" fmla="*/ 0 w 543"/>
                <a:gd name="T19" fmla="*/ 433 h 569"/>
                <a:gd name="T20" fmla="*/ 0 w 543"/>
                <a:gd name="T21" fmla="*/ 371 h 569"/>
                <a:gd name="T22" fmla="*/ 37 w 543"/>
                <a:gd name="T23" fmla="*/ 322 h 569"/>
                <a:gd name="T24" fmla="*/ 112 w 543"/>
                <a:gd name="T25" fmla="*/ 284 h 569"/>
                <a:gd name="T26" fmla="*/ 235 w 543"/>
                <a:gd name="T27" fmla="*/ 222 h 569"/>
                <a:gd name="T28" fmla="*/ 334 w 543"/>
                <a:gd name="T29" fmla="*/ 160 h 569"/>
                <a:gd name="T30" fmla="*/ 420 w 543"/>
                <a:gd name="T31" fmla="*/ 73 h 569"/>
                <a:gd name="T32" fmla="*/ 532 w 543"/>
                <a:gd name="T33" fmla="*/ 0 h 569"/>
                <a:gd name="T34" fmla="*/ 532 w 543"/>
                <a:gd name="T35" fmla="*/ 0 h 569"/>
                <a:gd name="T36" fmla="*/ 543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543" y="11"/>
                  </a:moveTo>
                  <a:lnTo>
                    <a:pt x="433" y="135"/>
                  </a:lnTo>
                  <a:lnTo>
                    <a:pt x="358" y="234"/>
                  </a:lnTo>
                  <a:lnTo>
                    <a:pt x="284" y="371"/>
                  </a:lnTo>
                  <a:lnTo>
                    <a:pt x="235" y="458"/>
                  </a:lnTo>
                  <a:lnTo>
                    <a:pt x="210" y="545"/>
                  </a:lnTo>
                  <a:lnTo>
                    <a:pt x="197" y="569"/>
                  </a:lnTo>
                  <a:lnTo>
                    <a:pt x="0" y="569"/>
                  </a:lnTo>
                  <a:lnTo>
                    <a:pt x="0" y="495"/>
                  </a:lnTo>
                  <a:lnTo>
                    <a:pt x="0" y="433"/>
                  </a:lnTo>
                  <a:lnTo>
                    <a:pt x="0" y="371"/>
                  </a:lnTo>
                  <a:lnTo>
                    <a:pt x="37" y="322"/>
                  </a:lnTo>
                  <a:lnTo>
                    <a:pt x="112" y="284"/>
                  </a:lnTo>
                  <a:lnTo>
                    <a:pt x="235" y="222"/>
                  </a:lnTo>
                  <a:lnTo>
                    <a:pt x="334" y="160"/>
                  </a:lnTo>
                  <a:lnTo>
                    <a:pt x="420" y="73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43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4" name="Freeform 195">
              <a:extLst>
                <a:ext uri="{FF2B5EF4-FFF2-40B4-BE49-F238E27FC236}">
                  <a16:creationId xmlns:a16="http://schemas.microsoft.com/office/drawing/2014/main" id="{47E9999C-9AAB-4FD6-9377-0CCC4CDB5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646" y="6432760"/>
              <a:ext cx="156427" cy="298233"/>
            </a:xfrm>
            <a:custGeom>
              <a:avLst/>
              <a:gdLst>
                <a:gd name="T0" fmla="*/ 186 w 284"/>
                <a:gd name="T1" fmla="*/ 0 h 558"/>
                <a:gd name="T2" fmla="*/ 37 w 284"/>
                <a:gd name="T3" fmla="*/ 236 h 558"/>
                <a:gd name="T4" fmla="*/ 0 w 284"/>
                <a:gd name="T5" fmla="*/ 348 h 558"/>
                <a:gd name="T6" fmla="*/ 0 w 284"/>
                <a:gd name="T7" fmla="*/ 460 h 558"/>
                <a:gd name="T8" fmla="*/ 49 w 284"/>
                <a:gd name="T9" fmla="*/ 534 h 558"/>
                <a:gd name="T10" fmla="*/ 136 w 284"/>
                <a:gd name="T11" fmla="*/ 558 h 558"/>
                <a:gd name="T12" fmla="*/ 209 w 284"/>
                <a:gd name="T13" fmla="*/ 534 h 558"/>
                <a:gd name="T14" fmla="*/ 259 w 284"/>
                <a:gd name="T15" fmla="*/ 485 h 558"/>
                <a:gd name="T16" fmla="*/ 284 w 284"/>
                <a:gd name="T17" fmla="*/ 422 h 558"/>
                <a:gd name="T18" fmla="*/ 198 w 284"/>
                <a:gd name="T19" fmla="*/ 435 h 558"/>
                <a:gd name="T20" fmla="*/ 124 w 284"/>
                <a:gd name="T21" fmla="*/ 385 h 558"/>
                <a:gd name="T22" fmla="*/ 99 w 284"/>
                <a:gd name="T23" fmla="*/ 323 h 558"/>
                <a:gd name="T24" fmla="*/ 136 w 284"/>
                <a:gd name="T25" fmla="*/ 175 h 558"/>
                <a:gd name="T26" fmla="*/ 112 w 284"/>
                <a:gd name="T27" fmla="*/ 186 h 558"/>
                <a:gd name="T28" fmla="*/ 186 w 284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4" h="558">
                  <a:moveTo>
                    <a:pt x="186" y="0"/>
                  </a:moveTo>
                  <a:lnTo>
                    <a:pt x="37" y="236"/>
                  </a:lnTo>
                  <a:lnTo>
                    <a:pt x="0" y="348"/>
                  </a:lnTo>
                  <a:lnTo>
                    <a:pt x="0" y="460"/>
                  </a:lnTo>
                  <a:lnTo>
                    <a:pt x="49" y="534"/>
                  </a:lnTo>
                  <a:lnTo>
                    <a:pt x="136" y="558"/>
                  </a:lnTo>
                  <a:lnTo>
                    <a:pt x="209" y="534"/>
                  </a:lnTo>
                  <a:lnTo>
                    <a:pt x="259" y="485"/>
                  </a:lnTo>
                  <a:lnTo>
                    <a:pt x="284" y="422"/>
                  </a:lnTo>
                  <a:lnTo>
                    <a:pt x="198" y="435"/>
                  </a:lnTo>
                  <a:lnTo>
                    <a:pt x="124" y="385"/>
                  </a:lnTo>
                  <a:lnTo>
                    <a:pt x="99" y="323"/>
                  </a:lnTo>
                  <a:lnTo>
                    <a:pt x="136" y="175"/>
                  </a:lnTo>
                  <a:lnTo>
                    <a:pt x="112" y="1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5" name="Freeform 196">
              <a:extLst>
                <a:ext uri="{FF2B5EF4-FFF2-40B4-BE49-F238E27FC236}">
                  <a16:creationId xmlns:a16="http://schemas.microsoft.com/office/drawing/2014/main" id="{4FE6CC46-C769-453A-9760-B6D004727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0293" y="6432760"/>
              <a:ext cx="169646" cy="283321"/>
            </a:xfrm>
            <a:custGeom>
              <a:avLst/>
              <a:gdLst>
                <a:gd name="T0" fmla="*/ 25 w 309"/>
                <a:gd name="T1" fmla="*/ 0 h 534"/>
                <a:gd name="T2" fmla="*/ 0 w 309"/>
                <a:gd name="T3" fmla="*/ 274 h 534"/>
                <a:gd name="T4" fmla="*/ 37 w 309"/>
                <a:gd name="T5" fmla="*/ 409 h 534"/>
                <a:gd name="T6" fmla="*/ 124 w 309"/>
                <a:gd name="T7" fmla="*/ 497 h 534"/>
                <a:gd name="T8" fmla="*/ 198 w 309"/>
                <a:gd name="T9" fmla="*/ 534 h 534"/>
                <a:gd name="T10" fmla="*/ 297 w 309"/>
                <a:gd name="T11" fmla="*/ 509 h 534"/>
                <a:gd name="T12" fmla="*/ 309 w 309"/>
                <a:gd name="T13" fmla="*/ 473 h 534"/>
                <a:gd name="T14" fmla="*/ 309 w 309"/>
                <a:gd name="T15" fmla="*/ 360 h 534"/>
                <a:gd name="T16" fmla="*/ 186 w 309"/>
                <a:gd name="T17" fmla="*/ 373 h 534"/>
                <a:gd name="T18" fmla="*/ 136 w 309"/>
                <a:gd name="T19" fmla="*/ 348 h 534"/>
                <a:gd name="T20" fmla="*/ 63 w 309"/>
                <a:gd name="T21" fmla="*/ 310 h 534"/>
                <a:gd name="T22" fmla="*/ 50 w 309"/>
                <a:gd name="T23" fmla="*/ 274 h 534"/>
                <a:gd name="T24" fmla="*/ 25 w 309"/>
                <a:gd name="T25" fmla="*/ 175 h 534"/>
                <a:gd name="T26" fmla="*/ 25 w 309"/>
                <a:gd name="T2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4">
                  <a:moveTo>
                    <a:pt x="25" y="0"/>
                  </a:moveTo>
                  <a:lnTo>
                    <a:pt x="0" y="274"/>
                  </a:lnTo>
                  <a:lnTo>
                    <a:pt x="37" y="409"/>
                  </a:lnTo>
                  <a:lnTo>
                    <a:pt x="124" y="497"/>
                  </a:lnTo>
                  <a:lnTo>
                    <a:pt x="198" y="534"/>
                  </a:lnTo>
                  <a:lnTo>
                    <a:pt x="297" y="509"/>
                  </a:lnTo>
                  <a:lnTo>
                    <a:pt x="309" y="473"/>
                  </a:lnTo>
                  <a:lnTo>
                    <a:pt x="309" y="360"/>
                  </a:lnTo>
                  <a:lnTo>
                    <a:pt x="186" y="373"/>
                  </a:lnTo>
                  <a:lnTo>
                    <a:pt x="136" y="348"/>
                  </a:lnTo>
                  <a:lnTo>
                    <a:pt x="63" y="310"/>
                  </a:lnTo>
                  <a:lnTo>
                    <a:pt x="50" y="274"/>
                  </a:lnTo>
                  <a:lnTo>
                    <a:pt x="25" y="17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6" name="Freeform 197">
              <a:extLst>
                <a:ext uri="{FF2B5EF4-FFF2-40B4-BE49-F238E27FC236}">
                  <a16:creationId xmlns:a16="http://schemas.microsoft.com/office/drawing/2014/main" id="{53190DC8-1EC4-4924-BB4F-71A617E0D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6202695"/>
              <a:ext cx="218117" cy="198112"/>
            </a:xfrm>
            <a:custGeom>
              <a:avLst/>
              <a:gdLst>
                <a:gd name="T0" fmla="*/ 0 w 395"/>
                <a:gd name="T1" fmla="*/ 137 h 372"/>
                <a:gd name="T2" fmla="*/ 0 w 395"/>
                <a:gd name="T3" fmla="*/ 348 h 372"/>
                <a:gd name="T4" fmla="*/ 50 w 395"/>
                <a:gd name="T5" fmla="*/ 372 h 372"/>
                <a:gd name="T6" fmla="*/ 222 w 395"/>
                <a:gd name="T7" fmla="*/ 372 h 372"/>
                <a:gd name="T8" fmla="*/ 260 w 395"/>
                <a:gd name="T9" fmla="*/ 261 h 372"/>
                <a:gd name="T10" fmla="*/ 296 w 395"/>
                <a:gd name="T11" fmla="*/ 174 h 372"/>
                <a:gd name="T12" fmla="*/ 371 w 395"/>
                <a:gd name="T13" fmla="*/ 50 h 372"/>
                <a:gd name="T14" fmla="*/ 395 w 395"/>
                <a:gd name="T15" fmla="*/ 12 h 372"/>
                <a:gd name="T16" fmla="*/ 395 w 395"/>
                <a:gd name="T17" fmla="*/ 0 h 372"/>
                <a:gd name="T18" fmla="*/ 272 w 395"/>
                <a:gd name="T19" fmla="*/ 62 h 372"/>
                <a:gd name="T20" fmla="*/ 222 w 395"/>
                <a:gd name="T21" fmla="*/ 112 h 372"/>
                <a:gd name="T22" fmla="*/ 50 w 395"/>
                <a:gd name="T23" fmla="*/ 124 h 372"/>
                <a:gd name="T24" fmla="*/ 50 w 395"/>
                <a:gd name="T25" fmla="*/ 124 h 372"/>
                <a:gd name="T26" fmla="*/ 0 w 395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5" h="372">
                  <a:moveTo>
                    <a:pt x="0" y="137"/>
                  </a:moveTo>
                  <a:lnTo>
                    <a:pt x="0" y="348"/>
                  </a:lnTo>
                  <a:lnTo>
                    <a:pt x="50" y="372"/>
                  </a:lnTo>
                  <a:lnTo>
                    <a:pt x="222" y="372"/>
                  </a:lnTo>
                  <a:lnTo>
                    <a:pt x="260" y="261"/>
                  </a:lnTo>
                  <a:lnTo>
                    <a:pt x="296" y="174"/>
                  </a:lnTo>
                  <a:lnTo>
                    <a:pt x="371" y="50"/>
                  </a:lnTo>
                  <a:lnTo>
                    <a:pt x="395" y="12"/>
                  </a:lnTo>
                  <a:lnTo>
                    <a:pt x="395" y="0"/>
                  </a:lnTo>
                  <a:lnTo>
                    <a:pt x="272" y="62"/>
                  </a:lnTo>
                  <a:lnTo>
                    <a:pt x="222" y="112"/>
                  </a:lnTo>
                  <a:lnTo>
                    <a:pt x="50" y="124"/>
                  </a:lnTo>
                  <a:lnTo>
                    <a:pt x="50" y="124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7" name="Freeform 198">
              <a:extLst>
                <a:ext uri="{FF2B5EF4-FFF2-40B4-BE49-F238E27FC236}">
                  <a16:creationId xmlns:a16="http://schemas.microsoft.com/office/drawing/2014/main" id="{EE1F94B3-E702-4236-8FD8-101697476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278" y="6343291"/>
              <a:ext cx="293026" cy="125684"/>
            </a:xfrm>
            <a:custGeom>
              <a:avLst/>
              <a:gdLst>
                <a:gd name="T0" fmla="*/ 161 w 531"/>
                <a:gd name="T1" fmla="*/ 0 h 236"/>
                <a:gd name="T2" fmla="*/ 73 w 531"/>
                <a:gd name="T3" fmla="*/ 24 h 236"/>
                <a:gd name="T4" fmla="*/ 50 w 531"/>
                <a:gd name="T5" fmla="*/ 50 h 236"/>
                <a:gd name="T6" fmla="*/ 0 w 531"/>
                <a:gd name="T7" fmla="*/ 74 h 236"/>
                <a:gd name="T8" fmla="*/ 24 w 531"/>
                <a:gd name="T9" fmla="*/ 136 h 236"/>
                <a:gd name="T10" fmla="*/ 50 w 531"/>
                <a:gd name="T11" fmla="*/ 199 h 236"/>
                <a:gd name="T12" fmla="*/ 123 w 531"/>
                <a:gd name="T13" fmla="*/ 236 h 236"/>
                <a:gd name="T14" fmla="*/ 197 w 531"/>
                <a:gd name="T15" fmla="*/ 236 h 236"/>
                <a:gd name="T16" fmla="*/ 345 w 531"/>
                <a:gd name="T17" fmla="*/ 173 h 236"/>
                <a:gd name="T18" fmla="*/ 531 w 531"/>
                <a:gd name="T19" fmla="*/ 37 h 236"/>
                <a:gd name="T20" fmla="*/ 357 w 531"/>
                <a:gd name="T21" fmla="*/ 124 h 236"/>
                <a:gd name="T22" fmla="*/ 234 w 531"/>
                <a:gd name="T23" fmla="*/ 149 h 236"/>
                <a:gd name="T24" fmla="*/ 147 w 531"/>
                <a:gd name="T25" fmla="*/ 112 h 236"/>
                <a:gd name="T26" fmla="*/ 147 w 531"/>
                <a:gd name="T27" fmla="*/ 62 h 236"/>
                <a:gd name="T28" fmla="*/ 161 w 531"/>
                <a:gd name="T29" fmla="*/ 62 h 236"/>
                <a:gd name="T30" fmla="*/ 161 w 531"/>
                <a:gd name="T31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6">
                  <a:moveTo>
                    <a:pt x="161" y="0"/>
                  </a:moveTo>
                  <a:lnTo>
                    <a:pt x="73" y="24"/>
                  </a:lnTo>
                  <a:lnTo>
                    <a:pt x="50" y="50"/>
                  </a:lnTo>
                  <a:lnTo>
                    <a:pt x="0" y="74"/>
                  </a:lnTo>
                  <a:lnTo>
                    <a:pt x="24" y="136"/>
                  </a:lnTo>
                  <a:lnTo>
                    <a:pt x="50" y="199"/>
                  </a:lnTo>
                  <a:lnTo>
                    <a:pt x="123" y="236"/>
                  </a:lnTo>
                  <a:lnTo>
                    <a:pt x="197" y="236"/>
                  </a:lnTo>
                  <a:lnTo>
                    <a:pt x="345" y="173"/>
                  </a:lnTo>
                  <a:lnTo>
                    <a:pt x="531" y="37"/>
                  </a:lnTo>
                  <a:lnTo>
                    <a:pt x="357" y="124"/>
                  </a:lnTo>
                  <a:lnTo>
                    <a:pt x="234" y="149"/>
                  </a:lnTo>
                  <a:lnTo>
                    <a:pt x="147" y="112"/>
                  </a:lnTo>
                  <a:lnTo>
                    <a:pt x="147" y="62"/>
                  </a:lnTo>
                  <a:lnTo>
                    <a:pt x="161" y="6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8" name="Freeform 199">
              <a:extLst>
                <a:ext uri="{FF2B5EF4-FFF2-40B4-BE49-F238E27FC236}">
                  <a16:creationId xmlns:a16="http://schemas.microsoft.com/office/drawing/2014/main" id="{2A9D8A92-E7A6-4C89-980F-573CC1D20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497" y="6143049"/>
              <a:ext cx="279807" cy="172549"/>
            </a:xfrm>
            <a:custGeom>
              <a:avLst/>
              <a:gdLst>
                <a:gd name="T0" fmla="*/ 507 w 507"/>
                <a:gd name="T1" fmla="*/ 296 h 322"/>
                <a:gd name="T2" fmla="*/ 420 w 507"/>
                <a:gd name="T3" fmla="*/ 310 h 322"/>
                <a:gd name="T4" fmla="*/ 309 w 507"/>
                <a:gd name="T5" fmla="*/ 322 h 322"/>
                <a:gd name="T6" fmla="*/ 172 w 507"/>
                <a:gd name="T7" fmla="*/ 322 h 322"/>
                <a:gd name="T8" fmla="*/ 61 w 507"/>
                <a:gd name="T9" fmla="*/ 260 h 322"/>
                <a:gd name="T10" fmla="*/ 12 w 507"/>
                <a:gd name="T11" fmla="*/ 198 h 322"/>
                <a:gd name="T12" fmla="*/ 0 w 507"/>
                <a:gd name="T13" fmla="*/ 111 h 322"/>
                <a:gd name="T14" fmla="*/ 12 w 507"/>
                <a:gd name="T15" fmla="*/ 36 h 322"/>
                <a:gd name="T16" fmla="*/ 74 w 507"/>
                <a:gd name="T17" fmla="*/ 0 h 322"/>
                <a:gd name="T18" fmla="*/ 160 w 507"/>
                <a:gd name="T19" fmla="*/ 0 h 322"/>
                <a:gd name="T20" fmla="*/ 160 w 507"/>
                <a:gd name="T21" fmla="*/ 111 h 322"/>
                <a:gd name="T22" fmla="*/ 172 w 507"/>
                <a:gd name="T23" fmla="*/ 198 h 322"/>
                <a:gd name="T24" fmla="*/ 222 w 507"/>
                <a:gd name="T25" fmla="*/ 235 h 322"/>
                <a:gd name="T26" fmla="*/ 283 w 507"/>
                <a:gd name="T27" fmla="*/ 272 h 322"/>
                <a:gd name="T28" fmla="*/ 358 w 507"/>
                <a:gd name="T29" fmla="*/ 285 h 322"/>
                <a:gd name="T30" fmla="*/ 358 w 507"/>
                <a:gd name="T31" fmla="*/ 285 h 322"/>
                <a:gd name="T32" fmla="*/ 507 w 507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7" h="322">
                  <a:moveTo>
                    <a:pt x="507" y="296"/>
                  </a:moveTo>
                  <a:lnTo>
                    <a:pt x="420" y="310"/>
                  </a:lnTo>
                  <a:lnTo>
                    <a:pt x="309" y="322"/>
                  </a:lnTo>
                  <a:lnTo>
                    <a:pt x="172" y="322"/>
                  </a:lnTo>
                  <a:lnTo>
                    <a:pt x="61" y="260"/>
                  </a:lnTo>
                  <a:lnTo>
                    <a:pt x="12" y="198"/>
                  </a:lnTo>
                  <a:lnTo>
                    <a:pt x="0" y="111"/>
                  </a:lnTo>
                  <a:lnTo>
                    <a:pt x="12" y="36"/>
                  </a:lnTo>
                  <a:lnTo>
                    <a:pt x="74" y="0"/>
                  </a:lnTo>
                  <a:lnTo>
                    <a:pt x="160" y="0"/>
                  </a:lnTo>
                  <a:lnTo>
                    <a:pt x="160" y="111"/>
                  </a:lnTo>
                  <a:lnTo>
                    <a:pt x="172" y="198"/>
                  </a:lnTo>
                  <a:lnTo>
                    <a:pt x="222" y="235"/>
                  </a:lnTo>
                  <a:lnTo>
                    <a:pt x="283" y="272"/>
                  </a:lnTo>
                  <a:lnTo>
                    <a:pt x="358" y="285"/>
                  </a:lnTo>
                  <a:lnTo>
                    <a:pt x="358" y="285"/>
                  </a:lnTo>
                  <a:lnTo>
                    <a:pt x="507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9" name="Freeform 201">
              <a:extLst>
                <a:ext uri="{FF2B5EF4-FFF2-40B4-BE49-F238E27FC236}">
                  <a16:creationId xmlns:a16="http://schemas.microsoft.com/office/drawing/2014/main" id="{34DE86F6-34AD-4A0A-9CA8-E8542B6A0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969" y="6143079"/>
              <a:ext cx="2310218" cy="600621"/>
            </a:xfrm>
            <a:custGeom>
              <a:avLst/>
              <a:gdLst>
                <a:gd name="T0" fmla="*/ 4195 w 4195"/>
                <a:gd name="T1" fmla="*/ 955 h 1129"/>
                <a:gd name="T2" fmla="*/ 666 w 4195"/>
                <a:gd name="T3" fmla="*/ 930 h 1129"/>
                <a:gd name="T4" fmla="*/ 456 w 4195"/>
                <a:gd name="T5" fmla="*/ 856 h 1129"/>
                <a:gd name="T6" fmla="*/ 321 w 4195"/>
                <a:gd name="T7" fmla="*/ 744 h 1129"/>
                <a:gd name="T8" fmla="*/ 271 w 4195"/>
                <a:gd name="T9" fmla="*/ 657 h 1129"/>
                <a:gd name="T10" fmla="*/ 234 w 4195"/>
                <a:gd name="T11" fmla="*/ 571 h 1129"/>
                <a:gd name="T12" fmla="*/ 222 w 4195"/>
                <a:gd name="T13" fmla="*/ 434 h 1129"/>
                <a:gd name="T14" fmla="*/ 271 w 4195"/>
                <a:gd name="T15" fmla="*/ 335 h 1129"/>
                <a:gd name="T16" fmla="*/ 321 w 4195"/>
                <a:gd name="T17" fmla="*/ 372 h 1129"/>
                <a:gd name="T18" fmla="*/ 481 w 4195"/>
                <a:gd name="T19" fmla="*/ 422 h 1129"/>
                <a:gd name="T20" fmla="*/ 604 w 4195"/>
                <a:gd name="T21" fmla="*/ 384 h 1129"/>
                <a:gd name="T22" fmla="*/ 666 w 4195"/>
                <a:gd name="T23" fmla="*/ 273 h 1129"/>
                <a:gd name="T24" fmla="*/ 629 w 4195"/>
                <a:gd name="T25" fmla="*/ 124 h 1129"/>
                <a:gd name="T26" fmla="*/ 580 w 4195"/>
                <a:gd name="T27" fmla="*/ 62 h 1129"/>
                <a:gd name="T28" fmla="*/ 505 w 4195"/>
                <a:gd name="T29" fmla="*/ 25 h 1129"/>
                <a:gd name="T30" fmla="*/ 418 w 4195"/>
                <a:gd name="T31" fmla="*/ 0 h 1129"/>
                <a:gd name="T32" fmla="*/ 295 w 4195"/>
                <a:gd name="T33" fmla="*/ 25 h 1129"/>
                <a:gd name="T34" fmla="*/ 210 w 4195"/>
                <a:gd name="T35" fmla="*/ 75 h 1129"/>
                <a:gd name="T36" fmla="*/ 97 w 4195"/>
                <a:gd name="T37" fmla="*/ 236 h 1129"/>
                <a:gd name="T38" fmla="*/ 24 w 4195"/>
                <a:gd name="T39" fmla="*/ 297 h 1129"/>
                <a:gd name="T40" fmla="*/ 0 w 4195"/>
                <a:gd name="T41" fmla="*/ 434 h 1129"/>
                <a:gd name="T42" fmla="*/ 0 w 4195"/>
                <a:gd name="T43" fmla="*/ 595 h 1129"/>
                <a:gd name="T44" fmla="*/ 123 w 4195"/>
                <a:gd name="T45" fmla="*/ 794 h 1129"/>
                <a:gd name="T46" fmla="*/ 271 w 4195"/>
                <a:gd name="T47" fmla="*/ 942 h 1129"/>
                <a:gd name="T48" fmla="*/ 394 w 4195"/>
                <a:gd name="T49" fmla="*/ 1018 h 1129"/>
                <a:gd name="T50" fmla="*/ 517 w 4195"/>
                <a:gd name="T51" fmla="*/ 1066 h 1129"/>
                <a:gd name="T52" fmla="*/ 629 w 4195"/>
                <a:gd name="T53" fmla="*/ 1092 h 1129"/>
                <a:gd name="T54" fmla="*/ 4195 w 4195"/>
                <a:gd name="T55" fmla="*/ 1092 h 1129"/>
                <a:gd name="T56" fmla="*/ 4195 w 4195"/>
                <a:gd name="T57" fmla="*/ 1129 h 1129"/>
                <a:gd name="T58" fmla="*/ 4195 w 4195"/>
                <a:gd name="T59" fmla="*/ 955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5" h="1129">
                  <a:moveTo>
                    <a:pt x="4195" y="955"/>
                  </a:moveTo>
                  <a:lnTo>
                    <a:pt x="666" y="930"/>
                  </a:lnTo>
                  <a:lnTo>
                    <a:pt x="456" y="856"/>
                  </a:lnTo>
                  <a:lnTo>
                    <a:pt x="321" y="744"/>
                  </a:lnTo>
                  <a:lnTo>
                    <a:pt x="271" y="657"/>
                  </a:lnTo>
                  <a:lnTo>
                    <a:pt x="234" y="571"/>
                  </a:lnTo>
                  <a:lnTo>
                    <a:pt x="222" y="434"/>
                  </a:lnTo>
                  <a:lnTo>
                    <a:pt x="271" y="335"/>
                  </a:lnTo>
                  <a:lnTo>
                    <a:pt x="321" y="372"/>
                  </a:lnTo>
                  <a:lnTo>
                    <a:pt x="481" y="422"/>
                  </a:lnTo>
                  <a:lnTo>
                    <a:pt x="604" y="384"/>
                  </a:lnTo>
                  <a:lnTo>
                    <a:pt x="666" y="273"/>
                  </a:lnTo>
                  <a:lnTo>
                    <a:pt x="629" y="124"/>
                  </a:lnTo>
                  <a:lnTo>
                    <a:pt x="580" y="62"/>
                  </a:lnTo>
                  <a:lnTo>
                    <a:pt x="505" y="25"/>
                  </a:lnTo>
                  <a:lnTo>
                    <a:pt x="418" y="0"/>
                  </a:lnTo>
                  <a:lnTo>
                    <a:pt x="295" y="25"/>
                  </a:lnTo>
                  <a:lnTo>
                    <a:pt x="210" y="75"/>
                  </a:lnTo>
                  <a:lnTo>
                    <a:pt x="97" y="236"/>
                  </a:lnTo>
                  <a:lnTo>
                    <a:pt x="24" y="297"/>
                  </a:lnTo>
                  <a:lnTo>
                    <a:pt x="0" y="434"/>
                  </a:lnTo>
                  <a:lnTo>
                    <a:pt x="0" y="595"/>
                  </a:lnTo>
                  <a:lnTo>
                    <a:pt x="123" y="794"/>
                  </a:lnTo>
                  <a:lnTo>
                    <a:pt x="271" y="942"/>
                  </a:lnTo>
                  <a:lnTo>
                    <a:pt x="394" y="1018"/>
                  </a:lnTo>
                  <a:lnTo>
                    <a:pt x="517" y="1066"/>
                  </a:lnTo>
                  <a:lnTo>
                    <a:pt x="629" y="1092"/>
                  </a:lnTo>
                  <a:lnTo>
                    <a:pt x="4195" y="1092"/>
                  </a:lnTo>
                  <a:lnTo>
                    <a:pt x="4195" y="1129"/>
                  </a:lnTo>
                  <a:lnTo>
                    <a:pt x="4195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6" name="Freeform 205">
              <a:extLst>
                <a:ext uri="{FF2B5EF4-FFF2-40B4-BE49-F238E27FC236}">
                  <a16:creationId xmlns:a16="http://schemas.microsoft.com/office/drawing/2014/main" id="{F34BA736-33FA-4F43-AE24-6A99C353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16" y="3436938"/>
              <a:ext cx="586511" cy="2746375"/>
            </a:xfrm>
            <a:custGeom>
              <a:avLst/>
              <a:gdLst>
                <a:gd name="T0" fmla="*/ 740 w 1061"/>
                <a:gd name="T1" fmla="*/ 4874 h 5160"/>
                <a:gd name="T2" fmla="*/ 740 w 1061"/>
                <a:gd name="T3" fmla="*/ 4936 h 5160"/>
                <a:gd name="T4" fmla="*/ 653 w 1061"/>
                <a:gd name="T5" fmla="*/ 4986 h 5160"/>
                <a:gd name="T6" fmla="*/ 604 w 1061"/>
                <a:gd name="T7" fmla="*/ 5011 h 5160"/>
                <a:gd name="T8" fmla="*/ 493 w 1061"/>
                <a:gd name="T9" fmla="*/ 4998 h 5160"/>
                <a:gd name="T10" fmla="*/ 406 w 1061"/>
                <a:gd name="T11" fmla="*/ 4936 h 5160"/>
                <a:gd name="T12" fmla="*/ 321 w 1061"/>
                <a:gd name="T13" fmla="*/ 4849 h 5160"/>
                <a:gd name="T14" fmla="*/ 247 w 1061"/>
                <a:gd name="T15" fmla="*/ 4749 h 5160"/>
                <a:gd name="T16" fmla="*/ 184 w 1061"/>
                <a:gd name="T17" fmla="*/ 4650 h 5160"/>
                <a:gd name="T18" fmla="*/ 184 w 1061"/>
                <a:gd name="T19" fmla="*/ 4539 h 5160"/>
                <a:gd name="T20" fmla="*/ 172 w 1061"/>
                <a:gd name="T21" fmla="*/ 0 h 5160"/>
                <a:gd name="T22" fmla="*/ 0 w 1061"/>
                <a:gd name="T23" fmla="*/ 0 h 5160"/>
                <a:gd name="T24" fmla="*/ 12 w 1061"/>
                <a:gd name="T25" fmla="*/ 4453 h 5160"/>
                <a:gd name="T26" fmla="*/ 49 w 1061"/>
                <a:gd name="T27" fmla="*/ 4737 h 5160"/>
                <a:gd name="T28" fmla="*/ 172 w 1061"/>
                <a:gd name="T29" fmla="*/ 4924 h 5160"/>
                <a:gd name="T30" fmla="*/ 271 w 1061"/>
                <a:gd name="T31" fmla="*/ 5047 h 5160"/>
                <a:gd name="T32" fmla="*/ 394 w 1061"/>
                <a:gd name="T33" fmla="*/ 5122 h 5160"/>
                <a:gd name="T34" fmla="*/ 580 w 1061"/>
                <a:gd name="T35" fmla="*/ 5160 h 5160"/>
                <a:gd name="T36" fmla="*/ 802 w 1061"/>
                <a:gd name="T37" fmla="*/ 5122 h 5160"/>
                <a:gd name="T38" fmla="*/ 974 w 1061"/>
                <a:gd name="T39" fmla="*/ 5011 h 5160"/>
                <a:gd name="T40" fmla="*/ 1037 w 1061"/>
                <a:gd name="T41" fmla="*/ 4900 h 5160"/>
                <a:gd name="T42" fmla="*/ 1061 w 1061"/>
                <a:gd name="T43" fmla="*/ 4763 h 5160"/>
                <a:gd name="T44" fmla="*/ 1012 w 1061"/>
                <a:gd name="T45" fmla="*/ 4638 h 5160"/>
                <a:gd name="T46" fmla="*/ 913 w 1061"/>
                <a:gd name="T47" fmla="*/ 4564 h 5160"/>
                <a:gd name="T48" fmla="*/ 776 w 1061"/>
                <a:gd name="T49" fmla="*/ 4552 h 5160"/>
                <a:gd name="T50" fmla="*/ 665 w 1061"/>
                <a:gd name="T51" fmla="*/ 4576 h 5160"/>
                <a:gd name="T52" fmla="*/ 629 w 1061"/>
                <a:gd name="T53" fmla="*/ 4676 h 5160"/>
                <a:gd name="T54" fmla="*/ 629 w 1061"/>
                <a:gd name="T55" fmla="*/ 4775 h 5160"/>
                <a:gd name="T56" fmla="*/ 665 w 1061"/>
                <a:gd name="T57" fmla="*/ 4825 h 5160"/>
                <a:gd name="T58" fmla="*/ 752 w 1061"/>
                <a:gd name="T59" fmla="*/ 4874 h 5160"/>
                <a:gd name="T60" fmla="*/ 752 w 1061"/>
                <a:gd name="T61" fmla="*/ 4874 h 5160"/>
                <a:gd name="T62" fmla="*/ 740 w 1061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1" h="5160">
                  <a:moveTo>
                    <a:pt x="740" y="4874"/>
                  </a:moveTo>
                  <a:lnTo>
                    <a:pt x="740" y="4936"/>
                  </a:lnTo>
                  <a:lnTo>
                    <a:pt x="653" y="4986"/>
                  </a:lnTo>
                  <a:lnTo>
                    <a:pt x="604" y="5011"/>
                  </a:lnTo>
                  <a:lnTo>
                    <a:pt x="493" y="4998"/>
                  </a:lnTo>
                  <a:lnTo>
                    <a:pt x="406" y="4936"/>
                  </a:lnTo>
                  <a:lnTo>
                    <a:pt x="321" y="4849"/>
                  </a:lnTo>
                  <a:lnTo>
                    <a:pt x="247" y="4749"/>
                  </a:lnTo>
                  <a:lnTo>
                    <a:pt x="184" y="4650"/>
                  </a:lnTo>
                  <a:lnTo>
                    <a:pt x="184" y="4539"/>
                  </a:lnTo>
                  <a:lnTo>
                    <a:pt x="172" y="0"/>
                  </a:lnTo>
                  <a:lnTo>
                    <a:pt x="0" y="0"/>
                  </a:lnTo>
                  <a:lnTo>
                    <a:pt x="12" y="4453"/>
                  </a:lnTo>
                  <a:lnTo>
                    <a:pt x="49" y="4737"/>
                  </a:lnTo>
                  <a:lnTo>
                    <a:pt x="172" y="4924"/>
                  </a:lnTo>
                  <a:lnTo>
                    <a:pt x="271" y="5047"/>
                  </a:lnTo>
                  <a:lnTo>
                    <a:pt x="394" y="5122"/>
                  </a:lnTo>
                  <a:lnTo>
                    <a:pt x="580" y="5160"/>
                  </a:lnTo>
                  <a:lnTo>
                    <a:pt x="802" y="5122"/>
                  </a:lnTo>
                  <a:lnTo>
                    <a:pt x="974" y="5011"/>
                  </a:lnTo>
                  <a:lnTo>
                    <a:pt x="1037" y="4900"/>
                  </a:lnTo>
                  <a:lnTo>
                    <a:pt x="1061" y="4763"/>
                  </a:lnTo>
                  <a:lnTo>
                    <a:pt x="1012" y="4638"/>
                  </a:lnTo>
                  <a:lnTo>
                    <a:pt x="913" y="4564"/>
                  </a:lnTo>
                  <a:lnTo>
                    <a:pt x="776" y="4552"/>
                  </a:lnTo>
                  <a:lnTo>
                    <a:pt x="665" y="4576"/>
                  </a:lnTo>
                  <a:lnTo>
                    <a:pt x="629" y="4676"/>
                  </a:lnTo>
                  <a:lnTo>
                    <a:pt x="629" y="4775"/>
                  </a:lnTo>
                  <a:lnTo>
                    <a:pt x="665" y="4825"/>
                  </a:lnTo>
                  <a:lnTo>
                    <a:pt x="752" y="4874"/>
                  </a:lnTo>
                  <a:lnTo>
                    <a:pt x="752" y="4874"/>
                  </a:lnTo>
                  <a:lnTo>
                    <a:pt x="740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02B2FD18-6BBA-4F46-8A72-C20401B2E21F}"/>
              </a:ext>
            </a:extLst>
          </p:cNvPr>
          <p:cNvGrpSpPr/>
          <p:nvPr/>
        </p:nvGrpSpPr>
        <p:grpSpPr>
          <a:xfrm>
            <a:off x="6993002" y="44883"/>
            <a:ext cx="2114509" cy="2480072"/>
            <a:chOff x="6089610" y="114300"/>
            <a:chExt cx="2819345" cy="3306763"/>
          </a:xfrm>
        </p:grpSpPr>
        <p:sp>
          <p:nvSpPr>
            <p:cNvPr id="90" name="Freeform 210">
              <a:extLst>
                <a:ext uri="{FF2B5EF4-FFF2-40B4-BE49-F238E27FC236}">
                  <a16:creationId xmlns:a16="http://schemas.microsoft.com/office/drawing/2014/main" id="{064B41DE-EC21-4C1B-9A13-46E3174D4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095" y="146171"/>
              <a:ext cx="295428" cy="302493"/>
            </a:xfrm>
            <a:custGeom>
              <a:avLst/>
              <a:gdLst>
                <a:gd name="T0" fmla="*/ 0 w 537"/>
                <a:gd name="T1" fmla="*/ 558 h 569"/>
                <a:gd name="T2" fmla="*/ 108 w 537"/>
                <a:gd name="T3" fmla="*/ 433 h 569"/>
                <a:gd name="T4" fmla="*/ 183 w 537"/>
                <a:gd name="T5" fmla="*/ 334 h 569"/>
                <a:gd name="T6" fmla="*/ 256 w 537"/>
                <a:gd name="T7" fmla="*/ 198 h 569"/>
                <a:gd name="T8" fmla="*/ 305 w 537"/>
                <a:gd name="T9" fmla="*/ 111 h 569"/>
                <a:gd name="T10" fmla="*/ 329 w 537"/>
                <a:gd name="T11" fmla="*/ 23 h 569"/>
                <a:gd name="T12" fmla="*/ 342 w 537"/>
                <a:gd name="T13" fmla="*/ 0 h 569"/>
                <a:gd name="T14" fmla="*/ 537 w 537"/>
                <a:gd name="T15" fmla="*/ 0 h 569"/>
                <a:gd name="T16" fmla="*/ 537 w 537"/>
                <a:gd name="T17" fmla="*/ 73 h 569"/>
                <a:gd name="T18" fmla="*/ 537 w 537"/>
                <a:gd name="T19" fmla="*/ 135 h 569"/>
                <a:gd name="T20" fmla="*/ 537 w 537"/>
                <a:gd name="T21" fmla="*/ 198 h 569"/>
                <a:gd name="T22" fmla="*/ 500 w 537"/>
                <a:gd name="T23" fmla="*/ 247 h 569"/>
                <a:gd name="T24" fmla="*/ 427 w 537"/>
                <a:gd name="T25" fmla="*/ 284 h 569"/>
                <a:gd name="T26" fmla="*/ 305 w 537"/>
                <a:gd name="T27" fmla="*/ 347 h 569"/>
                <a:gd name="T28" fmla="*/ 207 w 537"/>
                <a:gd name="T29" fmla="*/ 409 h 569"/>
                <a:gd name="T30" fmla="*/ 121 w 537"/>
                <a:gd name="T31" fmla="*/ 496 h 569"/>
                <a:gd name="T32" fmla="*/ 11 w 537"/>
                <a:gd name="T33" fmla="*/ 569 h 569"/>
                <a:gd name="T34" fmla="*/ 11 w 537"/>
                <a:gd name="T35" fmla="*/ 569 h 569"/>
                <a:gd name="T36" fmla="*/ 0 w 537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569">
                  <a:moveTo>
                    <a:pt x="0" y="558"/>
                  </a:moveTo>
                  <a:lnTo>
                    <a:pt x="108" y="433"/>
                  </a:lnTo>
                  <a:lnTo>
                    <a:pt x="183" y="334"/>
                  </a:lnTo>
                  <a:lnTo>
                    <a:pt x="256" y="198"/>
                  </a:lnTo>
                  <a:lnTo>
                    <a:pt x="305" y="111"/>
                  </a:lnTo>
                  <a:lnTo>
                    <a:pt x="329" y="23"/>
                  </a:lnTo>
                  <a:lnTo>
                    <a:pt x="342" y="0"/>
                  </a:lnTo>
                  <a:lnTo>
                    <a:pt x="537" y="0"/>
                  </a:lnTo>
                  <a:lnTo>
                    <a:pt x="537" y="73"/>
                  </a:lnTo>
                  <a:lnTo>
                    <a:pt x="537" y="135"/>
                  </a:lnTo>
                  <a:lnTo>
                    <a:pt x="537" y="198"/>
                  </a:lnTo>
                  <a:lnTo>
                    <a:pt x="500" y="247"/>
                  </a:lnTo>
                  <a:lnTo>
                    <a:pt x="427" y="284"/>
                  </a:lnTo>
                  <a:lnTo>
                    <a:pt x="305" y="347"/>
                  </a:lnTo>
                  <a:lnTo>
                    <a:pt x="207" y="409"/>
                  </a:lnTo>
                  <a:lnTo>
                    <a:pt x="121" y="496"/>
                  </a:lnTo>
                  <a:lnTo>
                    <a:pt x="11" y="569"/>
                  </a:lnTo>
                  <a:lnTo>
                    <a:pt x="11" y="569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1" name="Freeform 211">
              <a:extLst>
                <a:ext uri="{FF2B5EF4-FFF2-40B4-BE49-F238E27FC236}">
                  <a16:creationId xmlns:a16="http://schemas.microsoft.com/office/drawing/2014/main" id="{99F23624-1143-44BE-99E1-B83FBFE64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3293" y="126999"/>
              <a:ext cx="154328" cy="296102"/>
            </a:xfrm>
            <a:custGeom>
              <a:avLst/>
              <a:gdLst>
                <a:gd name="T0" fmla="*/ 97 w 280"/>
                <a:gd name="T1" fmla="*/ 558 h 558"/>
                <a:gd name="T2" fmla="*/ 244 w 280"/>
                <a:gd name="T3" fmla="*/ 322 h 558"/>
                <a:gd name="T4" fmla="*/ 280 w 280"/>
                <a:gd name="T5" fmla="*/ 210 h 558"/>
                <a:gd name="T6" fmla="*/ 280 w 280"/>
                <a:gd name="T7" fmla="*/ 99 h 558"/>
                <a:gd name="T8" fmla="*/ 232 w 280"/>
                <a:gd name="T9" fmla="*/ 24 h 558"/>
                <a:gd name="T10" fmla="*/ 146 w 280"/>
                <a:gd name="T11" fmla="*/ 0 h 558"/>
                <a:gd name="T12" fmla="*/ 73 w 280"/>
                <a:gd name="T13" fmla="*/ 24 h 558"/>
                <a:gd name="T14" fmla="*/ 24 w 280"/>
                <a:gd name="T15" fmla="*/ 73 h 558"/>
                <a:gd name="T16" fmla="*/ 0 w 280"/>
                <a:gd name="T17" fmla="*/ 137 h 558"/>
                <a:gd name="T18" fmla="*/ 85 w 280"/>
                <a:gd name="T19" fmla="*/ 123 h 558"/>
                <a:gd name="T20" fmla="*/ 158 w 280"/>
                <a:gd name="T21" fmla="*/ 173 h 558"/>
                <a:gd name="T22" fmla="*/ 183 w 280"/>
                <a:gd name="T23" fmla="*/ 236 h 558"/>
                <a:gd name="T24" fmla="*/ 146 w 280"/>
                <a:gd name="T25" fmla="*/ 383 h 558"/>
                <a:gd name="T26" fmla="*/ 170 w 280"/>
                <a:gd name="T27" fmla="*/ 372 h 558"/>
                <a:gd name="T28" fmla="*/ 97 w 280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558">
                  <a:moveTo>
                    <a:pt x="97" y="558"/>
                  </a:moveTo>
                  <a:lnTo>
                    <a:pt x="244" y="322"/>
                  </a:lnTo>
                  <a:lnTo>
                    <a:pt x="280" y="210"/>
                  </a:lnTo>
                  <a:lnTo>
                    <a:pt x="280" y="99"/>
                  </a:lnTo>
                  <a:lnTo>
                    <a:pt x="232" y="24"/>
                  </a:lnTo>
                  <a:lnTo>
                    <a:pt x="146" y="0"/>
                  </a:lnTo>
                  <a:lnTo>
                    <a:pt x="73" y="24"/>
                  </a:lnTo>
                  <a:lnTo>
                    <a:pt x="24" y="73"/>
                  </a:lnTo>
                  <a:lnTo>
                    <a:pt x="0" y="137"/>
                  </a:lnTo>
                  <a:lnTo>
                    <a:pt x="85" y="123"/>
                  </a:lnTo>
                  <a:lnTo>
                    <a:pt x="158" y="173"/>
                  </a:lnTo>
                  <a:lnTo>
                    <a:pt x="183" y="236"/>
                  </a:lnTo>
                  <a:lnTo>
                    <a:pt x="146" y="383"/>
                  </a:lnTo>
                  <a:lnTo>
                    <a:pt x="170" y="372"/>
                  </a:lnTo>
                  <a:lnTo>
                    <a:pt x="97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2" name="Freeform 212">
              <a:extLst>
                <a:ext uri="{FF2B5EF4-FFF2-40B4-BE49-F238E27FC236}">
                  <a16:creationId xmlns:a16="http://schemas.microsoft.com/office/drawing/2014/main" id="{F478AD69-68C5-4AA6-ADF7-A7FA9C280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305" y="139780"/>
              <a:ext cx="169761" cy="283321"/>
            </a:xfrm>
            <a:custGeom>
              <a:avLst/>
              <a:gdLst>
                <a:gd name="T0" fmla="*/ 282 w 306"/>
                <a:gd name="T1" fmla="*/ 533 h 533"/>
                <a:gd name="T2" fmla="*/ 306 w 306"/>
                <a:gd name="T3" fmla="*/ 260 h 533"/>
                <a:gd name="T4" fmla="*/ 269 w 306"/>
                <a:gd name="T5" fmla="*/ 124 h 533"/>
                <a:gd name="T6" fmla="*/ 184 w 306"/>
                <a:gd name="T7" fmla="*/ 36 h 533"/>
                <a:gd name="T8" fmla="*/ 110 w 306"/>
                <a:gd name="T9" fmla="*/ 0 h 533"/>
                <a:gd name="T10" fmla="*/ 12 w 306"/>
                <a:gd name="T11" fmla="*/ 24 h 533"/>
                <a:gd name="T12" fmla="*/ 0 w 306"/>
                <a:gd name="T13" fmla="*/ 61 h 533"/>
                <a:gd name="T14" fmla="*/ 0 w 306"/>
                <a:gd name="T15" fmla="*/ 173 h 533"/>
                <a:gd name="T16" fmla="*/ 122 w 306"/>
                <a:gd name="T17" fmla="*/ 161 h 533"/>
                <a:gd name="T18" fmla="*/ 172 w 306"/>
                <a:gd name="T19" fmla="*/ 185 h 533"/>
                <a:gd name="T20" fmla="*/ 245 w 306"/>
                <a:gd name="T21" fmla="*/ 223 h 533"/>
                <a:gd name="T22" fmla="*/ 257 w 306"/>
                <a:gd name="T23" fmla="*/ 260 h 533"/>
                <a:gd name="T24" fmla="*/ 282 w 306"/>
                <a:gd name="T25" fmla="*/ 359 h 533"/>
                <a:gd name="T26" fmla="*/ 282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82" y="533"/>
                  </a:moveTo>
                  <a:lnTo>
                    <a:pt x="306" y="260"/>
                  </a:lnTo>
                  <a:lnTo>
                    <a:pt x="269" y="124"/>
                  </a:lnTo>
                  <a:lnTo>
                    <a:pt x="184" y="36"/>
                  </a:lnTo>
                  <a:lnTo>
                    <a:pt x="110" y="0"/>
                  </a:lnTo>
                  <a:lnTo>
                    <a:pt x="12" y="24"/>
                  </a:lnTo>
                  <a:lnTo>
                    <a:pt x="0" y="61"/>
                  </a:lnTo>
                  <a:lnTo>
                    <a:pt x="0" y="173"/>
                  </a:lnTo>
                  <a:lnTo>
                    <a:pt x="122" y="161"/>
                  </a:lnTo>
                  <a:lnTo>
                    <a:pt x="172" y="185"/>
                  </a:lnTo>
                  <a:lnTo>
                    <a:pt x="245" y="223"/>
                  </a:lnTo>
                  <a:lnTo>
                    <a:pt x="257" y="260"/>
                  </a:lnTo>
                  <a:lnTo>
                    <a:pt x="282" y="359"/>
                  </a:lnTo>
                  <a:lnTo>
                    <a:pt x="282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3" name="Freeform 213">
              <a:extLst>
                <a:ext uri="{FF2B5EF4-FFF2-40B4-BE49-F238E27FC236}">
                  <a16:creationId xmlns:a16="http://schemas.microsoft.com/office/drawing/2014/main" id="{008CAEEB-0803-4CBB-9D10-85FFDEFE0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422" y="457185"/>
              <a:ext cx="216059" cy="198112"/>
            </a:xfrm>
            <a:custGeom>
              <a:avLst/>
              <a:gdLst>
                <a:gd name="T0" fmla="*/ 390 w 390"/>
                <a:gd name="T1" fmla="*/ 235 h 372"/>
                <a:gd name="T2" fmla="*/ 390 w 390"/>
                <a:gd name="T3" fmla="*/ 24 h 372"/>
                <a:gd name="T4" fmla="*/ 342 w 390"/>
                <a:gd name="T5" fmla="*/ 0 h 372"/>
                <a:gd name="T6" fmla="*/ 171 w 390"/>
                <a:gd name="T7" fmla="*/ 0 h 372"/>
                <a:gd name="T8" fmla="*/ 134 w 390"/>
                <a:gd name="T9" fmla="*/ 111 h 372"/>
                <a:gd name="T10" fmla="*/ 97 w 390"/>
                <a:gd name="T11" fmla="*/ 197 h 372"/>
                <a:gd name="T12" fmla="*/ 23 w 390"/>
                <a:gd name="T13" fmla="*/ 322 h 372"/>
                <a:gd name="T14" fmla="*/ 0 w 390"/>
                <a:gd name="T15" fmla="*/ 360 h 372"/>
                <a:gd name="T16" fmla="*/ 0 w 390"/>
                <a:gd name="T17" fmla="*/ 372 h 372"/>
                <a:gd name="T18" fmla="*/ 121 w 390"/>
                <a:gd name="T19" fmla="*/ 310 h 372"/>
                <a:gd name="T20" fmla="*/ 171 w 390"/>
                <a:gd name="T21" fmla="*/ 260 h 372"/>
                <a:gd name="T22" fmla="*/ 342 w 390"/>
                <a:gd name="T23" fmla="*/ 247 h 372"/>
                <a:gd name="T24" fmla="*/ 342 w 390"/>
                <a:gd name="T25" fmla="*/ 247 h 372"/>
                <a:gd name="T26" fmla="*/ 390 w 390"/>
                <a:gd name="T27" fmla="*/ 23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372">
                  <a:moveTo>
                    <a:pt x="390" y="235"/>
                  </a:moveTo>
                  <a:lnTo>
                    <a:pt x="390" y="24"/>
                  </a:lnTo>
                  <a:lnTo>
                    <a:pt x="342" y="0"/>
                  </a:lnTo>
                  <a:lnTo>
                    <a:pt x="171" y="0"/>
                  </a:lnTo>
                  <a:lnTo>
                    <a:pt x="134" y="111"/>
                  </a:lnTo>
                  <a:lnTo>
                    <a:pt x="97" y="197"/>
                  </a:lnTo>
                  <a:lnTo>
                    <a:pt x="23" y="322"/>
                  </a:lnTo>
                  <a:lnTo>
                    <a:pt x="0" y="360"/>
                  </a:lnTo>
                  <a:lnTo>
                    <a:pt x="0" y="372"/>
                  </a:lnTo>
                  <a:lnTo>
                    <a:pt x="121" y="310"/>
                  </a:lnTo>
                  <a:lnTo>
                    <a:pt x="171" y="260"/>
                  </a:lnTo>
                  <a:lnTo>
                    <a:pt x="342" y="247"/>
                  </a:lnTo>
                  <a:lnTo>
                    <a:pt x="342" y="247"/>
                  </a:lnTo>
                  <a:lnTo>
                    <a:pt x="390" y="23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4" name="Freeform 214">
              <a:extLst>
                <a:ext uri="{FF2B5EF4-FFF2-40B4-BE49-F238E27FC236}">
                  <a16:creationId xmlns:a16="http://schemas.microsoft.com/office/drawing/2014/main" id="{AA415F63-8D83-4BF6-9ED0-7C8B28BEB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389018"/>
              <a:ext cx="291018" cy="125684"/>
            </a:xfrm>
            <a:custGeom>
              <a:avLst/>
              <a:gdLst>
                <a:gd name="T0" fmla="*/ 367 w 526"/>
                <a:gd name="T1" fmla="*/ 237 h 237"/>
                <a:gd name="T2" fmla="*/ 453 w 526"/>
                <a:gd name="T3" fmla="*/ 213 h 237"/>
                <a:gd name="T4" fmla="*/ 477 w 526"/>
                <a:gd name="T5" fmla="*/ 187 h 237"/>
                <a:gd name="T6" fmla="*/ 526 w 526"/>
                <a:gd name="T7" fmla="*/ 163 h 237"/>
                <a:gd name="T8" fmla="*/ 501 w 526"/>
                <a:gd name="T9" fmla="*/ 100 h 237"/>
                <a:gd name="T10" fmla="*/ 477 w 526"/>
                <a:gd name="T11" fmla="*/ 38 h 237"/>
                <a:gd name="T12" fmla="*/ 404 w 526"/>
                <a:gd name="T13" fmla="*/ 0 h 237"/>
                <a:gd name="T14" fmla="*/ 330 w 526"/>
                <a:gd name="T15" fmla="*/ 0 h 237"/>
                <a:gd name="T16" fmla="*/ 183 w 526"/>
                <a:gd name="T17" fmla="*/ 64 h 237"/>
                <a:gd name="T18" fmla="*/ 0 w 526"/>
                <a:gd name="T19" fmla="*/ 199 h 237"/>
                <a:gd name="T20" fmla="*/ 171 w 526"/>
                <a:gd name="T21" fmla="*/ 113 h 237"/>
                <a:gd name="T22" fmla="*/ 294 w 526"/>
                <a:gd name="T23" fmla="*/ 88 h 237"/>
                <a:gd name="T24" fmla="*/ 379 w 526"/>
                <a:gd name="T25" fmla="*/ 125 h 237"/>
                <a:gd name="T26" fmla="*/ 379 w 526"/>
                <a:gd name="T27" fmla="*/ 175 h 237"/>
                <a:gd name="T28" fmla="*/ 367 w 526"/>
                <a:gd name="T29" fmla="*/ 175 h 237"/>
                <a:gd name="T30" fmla="*/ 367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367" y="237"/>
                  </a:moveTo>
                  <a:lnTo>
                    <a:pt x="453" y="213"/>
                  </a:lnTo>
                  <a:lnTo>
                    <a:pt x="477" y="187"/>
                  </a:lnTo>
                  <a:lnTo>
                    <a:pt x="526" y="163"/>
                  </a:lnTo>
                  <a:lnTo>
                    <a:pt x="501" y="100"/>
                  </a:lnTo>
                  <a:lnTo>
                    <a:pt x="477" y="38"/>
                  </a:lnTo>
                  <a:lnTo>
                    <a:pt x="404" y="0"/>
                  </a:lnTo>
                  <a:lnTo>
                    <a:pt x="330" y="0"/>
                  </a:lnTo>
                  <a:lnTo>
                    <a:pt x="183" y="64"/>
                  </a:lnTo>
                  <a:lnTo>
                    <a:pt x="0" y="199"/>
                  </a:lnTo>
                  <a:lnTo>
                    <a:pt x="171" y="113"/>
                  </a:lnTo>
                  <a:lnTo>
                    <a:pt x="294" y="88"/>
                  </a:lnTo>
                  <a:lnTo>
                    <a:pt x="379" y="125"/>
                  </a:lnTo>
                  <a:lnTo>
                    <a:pt x="379" y="175"/>
                  </a:lnTo>
                  <a:lnTo>
                    <a:pt x="367" y="175"/>
                  </a:lnTo>
                  <a:lnTo>
                    <a:pt x="367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5" name="Freeform 215">
              <a:extLst>
                <a:ext uri="{FF2B5EF4-FFF2-40B4-BE49-F238E27FC236}">
                  <a16:creationId xmlns:a16="http://schemas.microsoft.com/office/drawing/2014/main" id="{11696CC0-971B-4C3E-AF75-388CC53A8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542394"/>
              <a:ext cx="277790" cy="170419"/>
            </a:xfrm>
            <a:custGeom>
              <a:avLst/>
              <a:gdLst>
                <a:gd name="T0" fmla="*/ 0 w 502"/>
                <a:gd name="T1" fmla="*/ 26 h 323"/>
                <a:gd name="T2" fmla="*/ 86 w 502"/>
                <a:gd name="T3" fmla="*/ 12 h 323"/>
                <a:gd name="T4" fmla="*/ 197 w 502"/>
                <a:gd name="T5" fmla="*/ 0 h 323"/>
                <a:gd name="T6" fmla="*/ 331 w 502"/>
                <a:gd name="T7" fmla="*/ 0 h 323"/>
                <a:gd name="T8" fmla="*/ 441 w 502"/>
                <a:gd name="T9" fmla="*/ 63 h 323"/>
                <a:gd name="T10" fmla="*/ 490 w 502"/>
                <a:gd name="T11" fmla="*/ 125 h 323"/>
                <a:gd name="T12" fmla="*/ 502 w 502"/>
                <a:gd name="T13" fmla="*/ 212 h 323"/>
                <a:gd name="T14" fmla="*/ 490 w 502"/>
                <a:gd name="T15" fmla="*/ 286 h 323"/>
                <a:gd name="T16" fmla="*/ 429 w 502"/>
                <a:gd name="T17" fmla="*/ 323 h 323"/>
                <a:gd name="T18" fmla="*/ 343 w 502"/>
                <a:gd name="T19" fmla="*/ 323 h 323"/>
                <a:gd name="T20" fmla="*/ 343 w 502"/>
                <a:gd name="T21" fmla="*/ 212 h 323"/>
                <a:gd name="T22" fmla="*/ 331 w 502"/>
                <a:gd name="T23" fmla="*/ 125 h 323"/>
                <a:gd name="T24" fmla="*/ 282 w 502"/>
                <a:gd name="T25" fmla="*/ 87 h 323"/>
                <a:gd name="T26" fmla="*/ 221 w 502"/>
                <a:gd name="T27" fmla="*/ 50 h 323"/>
                <a:gd name="T28" fmla="*/ 148 w 502"/>
                <a:gd name="T29" fmla="*/ 37 h 323"/>
                <a:gd name="T30" fmla="*/ 148 w 502"/>
                <a:gd name="T31" fmla="*/ 37 h 323"/>
                <a:gd name="T32" fmla="*/ 0 w 502"/>
                <a:gd name="T33" fmla="*/ 2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3">
                  <a:moveTo>
                    <a:pt x="0" y="26"/>
                  </a:moveTo>
                  <a:lnTo>
                    <a:pt x="86" y="12"/>
                  </a:lnTo>
                  <a:lnTo>
                    <a:pt x="197" y="0"/>
                  </a:lnTo>
                  <a:lnTo>
                    <a:pt x="331" y="0"/>
                  </a:lnTo>
                  <a:lnTo>
                    <a:pt x="441" y="63"/>
                  </a:lnTo>
                  <a:lnTo>
                    <a:pt x="490" y="125"/>
                  </a:lnTo>
                  <a:lnTo>
                    <a:pt x="502" y="212"/>
                  </a:lnTo>
                  <a:lnTo>
                    <a:pt x="490" y="286"/>
                  </a:lnTo>
                  <a:lnTo>
                    <a:pt x="429" y="323"/>
                  </a:lnTo>
                  <a:lnTo>
                    <a:pt x="343" y="323"/>
                  </a:lnTo>
                  <a:lnTo>
                    <a:pt x="343" y="212"/>
                  </a:lnTo>
                  <a:lnTo>
                    <a:pt x="331" y="125"/>
                  </a:lnTo>
                  <a:lnTo>
                    <a:pt x="282" y="87"/>
                  </a:lnTo>
                  <a:lnTo>
                    <a:pt x="221" y="50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6" name="Freeform 217">
              <a:extLst>
                <a:ext uri="{FF2B5EF4-FFF2-40B4-BE49-F238E27FC236}">
                  <a16:creationId xmlns:a16="http://schemas.microsoft.com/office/drawing/2014/main" id="{86D1FF0B-C065-49F0-A343-9AD136787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610" y="114300"/>
              <a:ext cx="2291800" cy="601004"/>
            </a:xfrm>
            <a:custGeom>
              <a:avLst/>
              <a:gdLst>
                <a:gd name="T0" fmla="*/ 0 w 4162"/>
                <a:gd name="T1" fmla="*/ 173 h 1128"/>
                <a:gd name="T2" fmla="*/ 3500 w 4162"/>
                <a:gd name="T3" fmla="*/ 199 h 1128"/>
                <a:gd name="T4" fmla="*/ 3707 w 4162"/>
                <a:gd name="T5" fmla="*/ 272 h 1128"/>
                <a:gd name="T6" fmla="*/ 3843 w 4162"/>
                <a:gd name="T7" fmla="*/ 384 h 1128"/>
                <a:gd name="T8" fmla="*/ 3892 w 4162"/>
                <a:gd name="T9" fmla="*/ 471 h 1128"/>
                <a:gd name="T10" fmla="*/ 3928 w 4162"/>
                <a:gd name="T11" fmla="*/ 558 h 1128"/>
                <a:gd name="T12" fmla="*/ 3940 w 4162"/>
                <a:gd name="T13" fmla="*/ 695 h 1128"/>
                <a:gd name="T14" fmla="*/ 3892 w 4162"/>
                <a:gd name="T15" fmla="*/ 794 h 1128"/>
                <a:gd name="T16" fmla="*/ 3843 w 4162"/>
                <a:gd name="T17" fmla="*/ 757 h 1128"/>
                <a:gd name="T18" fmla="*/ 3684 w 4162"/>
                <a:gd name="T19" fmla="*/ 707 h 1128"/>
                <a:gd name="T20" fmla="*/ 3562 w 4162"/>
                <a:gd name="T21" fmla="*/ 745 h 1128"/>
                <a:gd name="T22" fmla="*/ 3500 w 4162"/>
                <a:gd name="T23" fmla="*/ 856 h 1128"/>
                <a:gd name="T24" fmla="*/ 3536 w 4162"/>
                <a:gd name="T25" fmla="*/ 1005 h 1128"/>
                <a:gd name="T26" fmla="*/ 3586 w 4162"/>
                <a:gd name="T27" fmla="*/ 1067 h 1128"/>
                <a:gd name="T28" fmla="*/ 3660 w 4162"/>
                <a:gd name="T29" fmla="*/ 1104 h 1128"/>
                <a:gd name="T30" fmla="*/ 3745 w 4162"/>
                <a:gd name="T31" fmla="*/ 1128 h 1128"/>
                <a:gd name="T32" fmla="*/ 3867 w 4162"/>
                <a:gd name="T33" fmla="*/ 1104 h 1128"/>
                <a:gd name="T34" fmla="*/ 3953 w 4162"/>
                <a:gd name="T35" fmla="*/ 1055 h 1128"/>
                <a:gd name="T36" fmla="*/ 4063 w 4162"/>
                <a:gd name="T37" fmla="*/ 892 h 1128"/>
                <a:gd name="T38" fmla="*/ 4136 w 4162"/>
                <a:gd name="T39" fmla="*/ 831 h 1128"/>
                <a:gd name="T40" fmla="*/ 4162 w 4162"/>
                <a:gd name="T41" fmla="*/ 695 h 1128"/>
                <a:gd name="T42" fmla="*/ 4162 w 4162"/>
                <a:gd name="T43" fmla="*/ 533 h 1128"/>
                <a:gd name="T44" fmla="*/ 4038 w 4162"/>
                <a:gd name="T45" fmla="*/ 334 h 1128"/>
                <a:gd name="T46" fmla="*/ 3892 w 4162"/>
                <a:gd name="T47" fmla="*/ 185 h 1128"/>
                <a:gd name="T48" fmla="*/ 3770 w 4162"/>
                <a:gd name="T49" fmla="*/ 111 h 1128"/>
                <a:gd name="T50" fmla="*/ 3647 w 4162"/>
                <a:gd name="T51" fmla="*/ 62 h 1128"/>
                <a:gd name="T52" fmla="*/ 3536 w 4162"/>
                <a:gd name="T53" fmla="*/ 36 h 1128"/>
                <a:gd name="T54" fmla="*/ 0 w 4162"/>
                <a:gd name="T55" fmla="*/ 36 h 1128"/>
                <a:gd name="T56" fmla="*/ 0 w 4162"/>
                <a:gd name="T57" fmla="*/ 0 h 1128"/>
                <a:gd name="T58" fmla="*/ 0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0" y="173"/>
                  </a:moveTo>
                  <a:lnTo>
                    <a:pt x="3500" y="199"/>
                  </a:lnTo>
                  <a:lnTo>
                    <a:pt x="3707" y="272"/>
                  </a:lnTo>
                  <a:lnTo>
                    <a:pt x="3843" y="384"/>
                  </a:lnTo>
                  <a:lnTo>
                    <a:pt x="3892" y="471"/>
                  </a:lnTo>
                  <a:lnTo>
                    <a:pt x="3928" y="558"/>
                  </a:lnTo>
                  <a:lnTo>
                    <a:pt x="3940" y="695"/>
                  </a:lnTo>
                  <a:lnTo>
                    <a:pt x="3892" y="794"/>
                  </a:lnTo>
                  <a:lnTo>
                    <a:pt x="3843" y="757"/>
                  </a:lnTo>
                  <a:lnTo>
                    <a:pt x="3684" y="707"/>
                  </a:lnTo>
                  <a:lnTo>
                    <a:pt x="3562" y="745"/>
                  </a:lnTo>
                  <a:lnTo>
                    <a:pt x="3500" y="856"/>
                  </a:lnTo>
                  <a:lnTo>
                    <a:pt x="3536" y="1005"/>
                  </a:lnTo>
                  <a:lnTo>
                    <a:pt x="3586" y="1067"/>
                  </a:lnTo>
                  <a:lnTo>
                    <a:pt x="3660" y="1104"/>
                  </a:lnTo>
                  <a:lnTo>
                    <a:pt x="3745" y="1128"/>
                  </a:lnTo>
                  <a:lnTo>
                    <a:pt x="3867" y="1104"/>
                  </a:lnTo>
                  <a:lnTo>
                    <a:pt x="3953" y="1055"/>
                  </a:lnTo>
                  <a:lnTo>
                    <a:pt x="4063" y="892"/>
                  </a:lnTo>
                  <a:lnTo>
                    <a:pt x="4136" y="831"/>
                  </a:lnTo>
                  <a:lnTo>
                    <a:pt x="4162" y="695"/>
                  </a:lnTo>
                  <a:lnTo>
                    <a:pt x="4162" y="533"/>
                  </a:lnTo>
                  <a:lnTo>
                    <a:pt x="4038" y="334"/>
                  </a:lnTo>
                  <a:lnTo>
                    <a:pt x="3892" y="185"/>
                  </a:lnTo>
                  <a:lnTo>
                    <a:pt x="3770" y="111"/>
                  </a:lnTo>
                  <a:lnTo>
                    <a:pt x="3647" y="62"/>
                  </a:lnTo>
                  <a:lnTo>
                    <a:pt x="3536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3" name="Freeform 221">
              <a:extLst>
                <a:ext uri="{FF2B5EF4-FFF2-40B4-BE49-F238E27FC236}">
                  <a16:creationId xmlns:a16="http://schemas.microsoft.com/office/drawing/2014/main" id="{98B03277-79D3-44F6-9DAC-C1B9C9685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6938" y="674688"/>
              <a:ext cx="578559" cy="2746375"/>
            </a:xfrm>
            <a:custGeom>
              <a:avLst/>
              <a:gdLst>
                <a:gd name="T0" fmla="*/ 318 w 1053"/>
                <a:gd name="T1" fmla="*/ 286 h 5160"/>
                <a:gd name="T2" fmla="*/ 318 w 1053"/>
                <a:gd name="T3" fmla="*/ 224 h 5160"/>
                <a:gd name="T4" fmla="*/ 405 w 1053"/>
                <a:gd name="T5" fmla="*/ 174 h 5160"/>
                <a:gd name="T6" fmla="*/ 452 w 1053"/>
                <a:gd name="T7" fmla="*/ 149 h 5160"/>
                <a:gd name="T8" fmla="*/ 563 w 1053"/>
                <a:gd name="T9" fmla="*/ 161 h 5160"/>
                <a:gd name="T10" fmla="*/ 649 w 1053"/>
                <a:gd name="T11" fmla="*/ 224 h 5160"/>
                <a:gd name="T12" fmla="*/ 734 w 1053"/>
                <a:gd name="T13" fmla="*/ 310 h 5160"/>
                <a:gd name="T14" fmla="*/ 808 w 1053"/>
                <a:gd name="T15" fmla="*/ 409 h 5160"/>
                <a:gd name="T16" fmla="*/ 869 w 1053"/>
                <a:gd name="T17" fmla="*/ 509 h 5160"/>
                <a:gd name="T18" fmla="*/ 869 w 1053"/>
                <a:gd name="T19" fmla="*/ 620 h 5160"/>
                <a:gd name="T20" fmla="*/ 881 w 1053"/>
                <a:gd name="T21" fmla="*/ 5160 h 5160"/>
                <a:gd name="T22" fmla="*/ 1053 w 1053"/>
                <a:gd name="T23" fmla="*/ 5160 h 5160"/>
                <a:gd name="T24" fmla="*/ 1040 w 1053"/>
                <a:gd name="T25" fmla="*/ 707 h 5160"/>
                <a:gd name="T26" fmla="*/ 1003 w 1053"/>
                <a:gd name="T27" fmla="*/ 423 h 5160"/>
                <a:gd name="T28" fmla="*/ 881 w 1053"/>
                <a:gd name="T29" fmla="*/ 236 h 5160"/>
                <a:gd name="T30" fmla="*/ 783 w 1053"/>
                <a:gd name="T31" fmla="*/ 112 h 5160"/>
                <a:gd name="T32" fmla="*/ 661 w 1053"/>
                <a:gd name="T33" fmla="*/ 37 h 5160"/>
                <a:gd name="T34" fmla="*/ 478 w 1053"/>
                <a:gd name="T35" fmla="*/ 0 h 5160"/>
                <a:gd name="T36" fmla="*/ 257 w 1053"/>
                <a:gd name="T37" fmla="*/ 37 h 5160"/>
                <a:gd name="T38" fmla="*/ 86 w 1053"/>
                <a:gd name="T39" fmla="*/ 149 h 5160"/>
                <a:gd name="T40" fmla="*/ 25 w 1053"/>
                <a:gd name="T41" fmla="*/ 260 h 5160"/>
                <a:gd name="T42" fmla="*/ 0 w 1053"/>
                <a:gd name="T43" fmla="*/ 397 h 5160"/>
                <a:gd name="T44" fmla="*/ 49 w 1053"/>
                <a:gd name="T45" fmla="*/ 522 h 5160"/>
                <a:gd name="T46" fmla="*/ 147 w 1053"/>
                <a:gd name="T47" fmla="*/ 596 h 5160"/>
                <a:gd name="T48" fmla="*/ 281 w 1053"/>
                <a:gd name="T49" fmla="*/ 608 h 5160"/>
                <a:gd name="T50" fmla="*/ 392 w 1053"/>
                <a:gd name="T51" fmla="*/ 583 h 5160"/>
                <a:gd name="T52" fmla="*/ 428 w 1053"/>
                <a:gd name="T53" fmla="*/ 484 h 5160"/>
                <a:gd name="T54" fmla="*/ 428 w 1053"/>
                <a:gd name="T55" fmla="*/ 385 h 5160"/>
                <a:gd name="T56" fmla="*/ 392 w 1053"/>
                <a:gd name="T57" fmla="*/ 335 h 5160"/>
                <a:gd name="T58" fmla="*/ 306 w 1053"/>
                <a:gd name="T59" fmla="*/ 286 h 5160"/>
                <a:gd name="T60" fmla="*/ 306 w 1053"/>
                <a:gd name="T61" fmla="*/ 286 h 5160"/>
                <a:gd name="T62" fmla="*/ 318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318" y="286"/>
                  </a:moveTo>
                  <a:lnTo>
                    <a:pt x="318" y="224"/>
                  </a:lnTo>
                  <a:lnTo>
                    <a:pt x="405" y="174"/>
                  </a:lnTo>
                  <a:lnTo>
                    <a:pt x="452" y="149"/>
                  </a:lnTo>
                  <a:lnTo>
                    <a:pt x="563" y="161"/>
                  </a:lnTo>
                  <a:lnTo>
                    <a:pt x="649" y="224"/>
                  </a:lnTo>
                  <a:lnTo>
                    <a:pt x="734" y="310"/>
                  </a:lnTo>
                  <a:lnTo>
                    <a:pt x="808" y="409"/>
                  </a:lnTo>
                  <a:lnTo>
                    <a:pt x="869" y="509"/>
                  </a:lnTo>
                  <a:lnTo>
                    <a:pt x="869" y="620"/>
                  </a:lnTo>
                  <a:lnTo>
                    <a:pt x="881" y="5160"/>
                  </a:lnTo>
                  <a:lnTo>
                    <a:pt x="1053" y="5160"/>
                  </a:lnTo>
                  <a:lnTo>
                    <a:pt x="1040" y="707"/>
                  </a:lnTo>
                  <a:lnTo>
                    <a:pt x="1003" y="423"/>
                  </a:lnTo>
                  <a:lnTo>
                    <a:pt x="881" y="236"/>
                  </a:lnTo>
                  <a:lnTo>
                    <a:pt x="783" y="112"/>
                  </a:lnTo>
                  <a:lnTo>
                    <a:pt x="661" y="37"/>
                  </a:lnTo>
                  <a:lnTo>
                    <a:pt x="478" y="0"/>
                  </a:lnTo>
                  <a:lnTo>
                    <a:pt x="257" y="37"/>
                  </a:lnTo>
                  <a:lnTo>
                    <a:pt x="86" y="149"/>
                  </a:lnTo>
                  <a:lnTo>
                    <a:pt x="25" y="260"/>
                  </a:lnTo>
                  <a:lnTo>
                    <a:pt x="0" y="397"/>
                  </a:lnTo>
                  <a:lnTo>
                    <a:pt x="49" y="522"/>
                  </a:lnTo>
                  <a:lnTo>
                    <a:pt x="147" y="596"/>
                  </a:lnTo>
                  <a:lnTo>
                    <a:pt x="281" y="608"/>
                  </a:lnTo>
                  <a:lnTo>
                    <a:pt x="392" y="583"/>
                  </a:lnTo>
                  <a:lnTo>
                    <a:pt x="428" y="484"/>
                  </a:lnTo>
                  <a:lnTo>
                    <a:pt x="428" y="385"/>
                  </a:lnTo>
                  <a:lnTo>
                    <a:pt x="392" y="335"/>
                  </a:lnTo>
                  <a:lnTo>
                    <a:pt x="306" y="286"/>
                  </a:lnTo>
                  <a:lnTo>
                    <a:pt x="306" y="286"/>
                  </a:lnTo>
                  <a:lnTo>
                    <a:pt x="318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63" name="Gruppe 162">
            <a:extLst>
              <a:ext uri="{FF2B5EF4-FFF2-40B4-BE49-F238E27FC236}">
                <a16:creationId xmlns:a16="http://schemas.microsoft.com/office/drawing/2014/main" id="{CF217E48-D5E3-4435-8CC2-907387B07EEF}"/>
              </a:ext>
            </a:extLst>
          </p:cNvPr>
          <p:cNvGrpSpPr/>
          <p:nvPr/>
        </p:nvGrpSpPr>
        <p:grpSpPr>
          <a:xfrm>
            <a:off x="27001" y="44881"/>
            <a:ext cx="2112848" cy="2487216"/>
            <a:chOff x="36000" y="108000"/>
            <a:chExt cx="2817131" cy="3316288"/>
          </a:xfrm>
        </p:grpSpPr>
        <p:sp>
          <p:nvSpPr>
            <p:cNvPr id="74" name="Freeform 233">
              <a:extLst>
                <a:ext uri="{FF2B5EF4-FFF2-40B4-BE49-F238E27FC236}">
                  <a16:creationId xmlns:a16="http://schemas.microsoft.com/office/drawing/2014/main" id="{47E77734-0258-47E3-9C0D-90CFB9EF4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16" y="108000"/>
              <a:ext cx="2291315" cy="601354"/>
            </a:xfrm>
            <a:custGeom>
              <a:avLst/>
              <a:gdLst>
                <a:gd name="T0" fmla="*/ 4162 w 4162"/>
                <a:gd name="T1" fmla="*/ 173 h 1128"/>
                <a:gd name="T2" fmla="*/ 662 w 4162"/>
                <a:gd name="T3" fmla="*/ 199 h 1128"/>
                <a:gd name="T4" fmla="*/ 453 w 4162"/>
                <a:gd name="T5" fmla="*/ 272 h 1128"/>
                <a:gd name="T6" fmla="*/ 319 w 4162"/>
                <a:gd name="T7" fmla="*/ 385 h 1128"/>
                <a:gd name="T8" fmla="*/ 270 w 4162"/>
                <a:gd name="T9" fmla="*/ 471 h 1128"/>
                <a:gd name="T10" fmla="*/ 233 w 4162"/>
                <a:gd name="T11" fmla="*/ 558 h 1128"/>
                <a:gd name="T12" fmla="*/ 221 w 4162"/>
                <a:gd name="T13" fmla="*/ 695 h 1128"/>
                <a:gd name="T14" fmla="*/ 270 w 4162"/>
                <a:gd name="T15" fmla="*/ 794 h 1128"/>
                <a:gd name="T16" fmla="*/ 319 w 4162"/>
                <a:gd name="T17" fmla="*/ 757 h 1128"/>
                <a:gd name="T18" fmla="*/ 478 w 4162"/>
                <a:gd name="T19" fmla="*/ 707 h 1128"/>
                <a:gd name="T20" fmla="*/ 600 w 4162"/>
                <a:gd name="T21" fmla="*/ 745 h 1128"/>
                <a:gd name="T22" fmla="*/ 662 w 4162"/>
                <a:gd name="T23" fmla="*/ 856 h 1128"/>
                <a:gd name="T24" fmla="*/ 624 w 4162"/>
                <a:gd name="T25" fmla="*/ 1005 h 1128"/>
                <a:gd name="T26" fmla="*/ 575 w 4162"/>
                <a:gd name="T27" fmla="*/ 1067 h 1128"/>
                <a:gd name="T28" fmla="*/ 502 w 4162"/>
                <a:gd name="T29" fmla="*/ 1104 h 1128"/>
                <a:gd name="T30" fmla="*/ 417 w 4162"/>
                <a:gd name="T31" fmla="*/ 1128 h 1128"/>
                <a:gd name="T32" fmla="*/ 295 w 4162"/>
                <a:gd name="T33" fmla="*/ 1104 h 1128"/>
                <a:gd name="T34" fmla="*/ 208 w 4162"/>
                <a:gd name="T35" fmla="*/ 1055 h 1128"/>
                <a:gd name="T36" fmla="*/ 98 w 4162"/>
                <a:gd name="T37" fmla="*/ 893 h 1128"/>
                <a:gd name="T38" fmla="*/ 25 w 4162"/>
                <a:gd name="T39" fmla="*/ 831 h 1128"/>
                <a:gd name="T40" fmla="*/ 0 w 4162"/>
                <a:gd name="T41" fmla="*/ 695 h 1128"/>
                <a:gd name="T42" fmla="*/ 0 w 4162"/>
                <a:gd name="T43" fmla="*/ 534 h 1128"/>
                <a:gd name="T44" fmla="*/ 122 w 4162"/>
                <a:gd name="T45" fmla="*/ 335 h 1128"/>
                <a:gd name="T46" fmla="*/ 270 w 4162"/>
                <a:gd name="T47" fmla="*/ 186 h 1128"/>
                <a:gd name="T48" fmla="*/ 392 w 4162"/>
                <a:gd name="T49" fmla="*/ 111 h 1128"/>
                <a:gd name="T50" fmla="*/ 514 w 4162"/>
                <a:gd name="T51" fmla="*/ 62 h 1128"/>
                <a:gd name="T52" fmla="*/ 624 w 4162"/>
                <a:gd name="T53" fmla="*/ 37 h 1128"/>
                <a:gd name="T54" fmla="*/ 4162 w 4162"/>
                <a:gd name="T55" fmla="*/ 37 h 1128"/>
                <a:gd name="T56" fmla="*/ 4162 w 4162"/>
                <a:gd name="T57" fmla="*/ 0 h 1128"/>
                <a:gd name="T58" fmla="*/ 4162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4162" y="173"/>
                  </a:moveTo>
                  <a:lnTo>
                    <a:pt x="662" y="199"/>
                  </a:lnTo>
                  <a:lnTo>
                    <a:pt x="453" y="272"/>
                  </a:lnTo>
                  <a:lnTo>
                    <a:pt x="319" y="385"/>
                  </a:lnTo>
                  <a:lnTo>
                    <a:pt x="270" y="471"/>
                  </a:lnTo>
                  <a:lnTo>
                    <a:pt x="233" y="558"/>
                  </a:lnTo>
                  <a:lnTo>
                    <a:pt x="221" y="695"/>
                  </a:lnTo>
                  <a:lnTo>
                    <a:pt x="270" y="794"/>
                  </a:lnTo>
                  <a:lnTo>
                    <a:pt x="319" y="757"/>
                  </a:lnTo>
                  <a:lnTo>
                    <a:pt x="478" y="707"/>
                  </a:lnTo>
                  <a:lnTo>
                    <a:pt x="600" y="745"/>
                  </a:lnTo>
                  <a:lnTo>
                    <a:pt x="662" y="856"/>
                  </a:lnTo>
                  <a:lnTo>
                    <a:pt x="624" y="1005"/>
                  </a:lnTo>
                  <a:lnTo>
                    <a:pt x="575" y="1067"/>
                  </a:lnTo>
                  <a:lnTo>
                    <a:pt x="502" y="1104"/>
                  </a:lnTo>
                  <a:lnTo>
                    <a:pt x="417" y="1128"/>
                  </a:lnTo>
                  <a:lnTo>
                    <a:pt x="295" y="1104"/>
                  </a:lnTo>
                  <a:lnTo>
                    <a:pt x="208" y="1055"/>
                  </a:lnTo>
                  <a:lnTo>
                    <a:pt x="98" y="893"/>
                  </a:lnTo>
                  <a:lnTo>
                    <a:pt x="25" y="831"/>
                  </a:lnTo>
                  <a:lnTo>
                    <a:pt x="0" y="695"/>
                  </a:lnTo>
                  <a:lnTo>
                    <a:pt x="0" y="534"/>
                  </a:lnTo>
                  <a:lnTo>
                    <a:pt x="122" y="335"/>
                  </a:lnTo>
                  <a:lnTo>
                    <a:pt x="270" y="186"/>
                  </a:lnTo>
                  <a:lnTo>
                    <a:pt x="392" y="111"/>
                  </a:lnTo>
                  <a:lnTo>
                    <a:pt x="514" y="62"/>
                  </a:lnTo>
                  <a:lnTo>
                    <a:pt x="624" y="37"/>
                  </a:lnTo>
                  <a:lnTo>
                    <a:pt x="4162" y="37"/>
                  </a:lnTo>
                  <a:lnTo>
                    <a:pt x="4162" y="0"/>
                  </a:lnTo>
                  <a:lnTo>
                    <a:pt x="4162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1" name="Freeform 237">
              <a:extLst>
                <a:ext uri="{FF2B5EF4-FFF2-40B4-BE49-F238E27FC236}">
                  <a16:creationId xmlns:a16="http://schemas.microsoft.com/office/drawing/2014/main" id="{2B43DCAB-395E-4486-8224-832B3A074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6" y="677913"/>
              <a:ext cx="579722" cy="2746375"/>
            </a:xfrm>
            <a:custGeom>
              <a:avLst/>
              <a:gdLst>
                <a:gd name="T0" fmla="*/ 735 w 1053"/>
                <a:gd name="T1" fmla="*/ 286 h 5160"/>
                <a:gd name="T2" fmla="*/ 735 w 1053"/>
                <a:gd name="T3" fmla="*/ 223 h 5160"/>
                <a:gd name="T4" fmla="*/ 648 w 1053"/>
                <a:gd name="T5" fmla="*/ 173 h 5160"/>
                <a:gd name="T6" fmla="*/ 601 w 1053"/>
                <a:gd name="T7" fmla="*/ 149 h 5160"/>
                <a:gd name="T8" fmla="*/ 490 w 1053"/>
                <a:gd name="T9" fmla="*/ 161 h 5160"/>
                <a:gd name="T10" fmla="*/ 404 w 1053"/>
                <a:gd name="T11" fmla="*/ 223 h 5160"/>
                <a:gd name="T12" fmla="*/ 319 w 1053"/>
                <a:gd name="T13" fmla="*/ 310 h 5160"/>
                <a:gd name="T14" fmla="*/ 245 w 1053"/>
                <a:gd name="T15" fmla="*/ 409 h 5160"/>
                <a:gd name="T16" fmla="*/ 184 w 1053"/>
                <a:gd name="T17" fmla="*/ 509 h 5160"/>
                <a:gd name="T18" fmla="*/ 184 w 1053"/>
                <a:gd name="T19" fmla="*/ 620 h 5160"/>
                <a:gd name="T20" fmla="*/ 172 w 1053"/>
                <a:gd name="T21" fmla="*/ 5160 h 5160"/>
                <a:gd name="T22" fmla="*/ 0 w 1053"/>
                <a:gd name="T23" fmla="*/ 5160 h 5160"/>
                <a:gd name="T24" fmla="*/ 12 w 1053"/>
                <a:gd name="T25" fmla="*/ 707 h 5160"/>
                <a:gd name="T26" fmla="*/ 50 w 1053"/>
                <a:gd name="T27" fmla="*/ 422 h 5160"/>
                <a:gd name="T28" fmla="*/ 172 w 1053"/>
                <a:gd name="T29" fmla="*/ 236 h 5160"/>
                <a:gd name="T30" fmla="*/ 270 w 1053"/>
                <a:gd name="T31" fmla="*/ 112 h 5160"/>
                <a:gd name="T32" fmla="*/ 392 w 1053"/>
                <a:gd name="T33" fmla="*/ 37 h 5160"/>
                <a:gd name="T34" fmla="*/ 575 w 1053"/>
                <a:gd name="T35" fmla="*/ 0 h 5160"/>
                <a:gd name="T36" fmla="*/ 796 w 1053"/>
                <a:gd name="T37" fmla="*/ 37 h 5160"/>
                <a:gd name="T38" fmla="*/ 967 w 1053"/>
                <a:gd name="T39" fmla="*/ 149 h 5160"/>
                <a:gd name="T40" fmla="*/ 1029 w 1053"/>
                <a:gd name="T41" fmla="*/ 260 h 5160"/>
                <a:gd name="T42" fmla="*/ 1053 w 1053"/>
                <a:gd name="T43" fmla="*/ 397 h 5160"/>
                <a:gd name="T44" fmla="*/ 1004 w 1053"/>
                <a:gd name="T45" fmla="*/ 521 h 5160"/>
                <a:gd name="T46" fmla="*/ 906 w 1053"/>
                <a:gd name="T47" fmla="*/ 596 h 5160"/>
                <a:gd name="T48" fmla="*/ 772 w 1053"/>
                <a:gd name="T49" fmla="*/ 608 h 5160"/>
                <a:gd name="T50" fmla="*/ 661 w 1053"/>
                <a:gd name="T51" fmla="*/ 582 h 5160"/>
                <a:gd name="T52" fmla="*/ 625 w 1053"/>
                <a:gd name="T53" fmla="*/ 483 h 5160"/>
                <a:gd name="T54" fmla="*/ 625 w 1053"/>
                <a:gd name="T55" fmla="*/ 385 h 5160"/>
                <a:gd name="T56" fmla="*/ 661 w 1053"/>
                <a:gd name="T57" fmla="*/ 334 h 5160"/>
                <a:gd name="T58" fmla="*/ 747 w 1053"/>
                <a:gd name="T59" fmla="*/ 286 h 5160"/>
                <a:gd name="T60" fmla="*/ 747 w 1053"/>
                <a:gd name="T61" fmla="*/ 286 h 5160"/>
                <a:gd name="T62" fmla="*/ 735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735" y="286"/>
                  </a:moveTo>
                  <a:lnTo>
                    <a:pt x="735" y="223"/>
                  </a:lnTo>
                  <a:lnTo>
                    <a:pt x="648" y="173"/>
                  </a:lnTo>
                  <a:lnTo>
                    <a:pt x="601" y="149"/>
                  </a:lnTo>
                  <a:lnTo>
                    <a:pt x="490" y="161"/>
                  </a:lnTo>
                  <a:lnTo>
                    <a:pt x="404" y="223"/>
                  </a:lnTo>
                  <a:lnTo>
                    <a:pt x="319" y="310"/>
                  </a:lnTo>
                  <a:lnTo>
                    <a:pt x="245" y="409"/>
                  </a:lnTo>
                  <a:lnTo>
                    <a:pt x="184" y="509"/>
                  </a:lnTo>
                  <a:lnTo>
                    <a:pt x="184" y="620"/>
                  </a:lnTo>
                  <a:lnTo>
                    <a:pt x="172" y="5160"/>
                  </a:lnTo>
                  <a:lnTo>
                    <a:pt x="0" y="5160"/>
                  </a:lnTo>
                  <a:lnTo>
                    <a:pt x="12" y="707"/>
                  </a:lnTo>
                  <a:lnTo>
                    <a:pt x="50" y="422"/>
                  </a:lnTo>
                  <a:lnTo>
                    <a:pt x="172" y="236"/>
                  </a:lnTo>
                  <a:lnTo>
                    <a:pt x="270" y="112"/>
                  </a:lnTo>
                  <a:lnTo>
                    <a:pt x="392" y="37"/>
                  </a:lnTo>
                  <a:lnTo>
                    <a:pt x="575" y="0"/>
                  </a:lnTo>
                  <a:lnTo>
                    <a:pt x="796" y="37"/>
                  </a:lnTo>
                  <a:lnTo>
                    <a:pt x="967" y="149"/>
                  </a:lnTo>
                  <a:lnTo>
                    <a:pt x="1029" y="260"/>
                  </a:lnTo>
                  <a:lnTo>
                    <a:pt x="1053" y="397"/>
                  </a:lnTo>
                  <a:lnTo>
                    <a:pt x="1004" y="521"/>
                  </a:lnTo>
                  <a:lnTo>
                    <a:pt x="906" y="596"/>
                  </a:lnTo>
                  <a:lnTo>
                    <a:pt x="772" y="608"/>
                  </a:lnTo>
                  <a:lnTo>
                    <a:pt x="661" y="582"/>
                  </a:lnTo>
                  <a:lnTo>
                    <a:pt x="625" y="483"/>
                  </a:lnTo>
                  <a:lnTo>
                    <a:pt x="625" y="385"/>
                  </a:lnTo>
                  <a:lnTo>
                    <a:pt x="661" y="334"/>
                  </a:lnTo>
                  <a:lnTo>
                    <a:pt x="747" y="286"/>
                  </a:lnTo>
                  <a:lnTo>
                    <a:pt x="747" y="286"/>
                  </a:lnTo>
                  <a:lnTo>
                    <a:pt x="735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5" name="Freeform 242">
              <a:extLst>
                <a:ext uri="{FF2B5EF4-FFF2-40B4-BE49-F238E27FC236}">
                  <a16:creationId xmlns:a16="http://schemas.microsoft.com/office/drawing/2014/main" id="{C1167023-DDD9-4EDC-8C6B-CD6122A79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148353"/>
              <a:ext cx="294944" cy="302493"/>
            </a:xfrm>
            <a:custGeom>
              <a:avLst/>
              <a:gdLst>
                <a:gd name="T0" fmla="*/ 538 w 538"/>
                <a:gd name="T1" fmla="*/ 558 h 569"/>
                <a:gd name="T2" fmla="*/ 429 w 538"/>
                <a:gd name="T3" fmla="*/ 433 h 569"/>
                <a:gd name="T4" fmla="*/ 354 w 538"/>
                <a:gd name="T5" fmla="*/ 334 h 569"/>
                <a:gd name="T6" fmla="*/ 281 w 538"/>
                <a:gd name="T7" fmla="*/ 197 h 569"/>
                <a:gd name="T8" fmla="*/ 232 w 538"/>
                <a:gd name="T9" fmla="*/ 111 h 569"/>
                <a:gd name="T10" fmla="*/ 208 w 538"/>
                <a:gd name="T11" fmla="*/ 23 h 569"/>
                <a:gd name="T12" fmla="*/ 196 w 538"/>
                <a:gd name="T13" fmla="*/ 0 h 569"/>
                <a:gd name="T14" fmla="*/ 0 w 538"/>
                <a:gd name="T15" fmla="*/ 0 h 569"/>
                <a:gd name="T16" fmla="*/ 0 w 538"/>
                <a:gd name="T17" fmla="*/ 73 h 569"/>
                <a:gd name="T18" fmla="*/ 0 w 538"/>
                <a:gd name="T19" fmla="*/ 135 h 569"/>
                <a:gd name="T20" fmla="*/ 0 w 538"/>
                <a:gd name="T21" fmla="*/ 197 h 569"/>
                <a:gd name="T22" fmla="*/ 37 w 538"/>
                <a:gd name="T23" fmla="*/ 246 h 569"/>
                <a:gd name="T24" fmla="*/ 110 w 538"/>
                <a:gd name="T25" fmla="*/ 284 h 569"/>
                <a:gd name="T26" fmla="*/ 232 w 538"/>
                <a:gd name="T27" fmla="*/ 346 h 569"/>
                <a:gd name="T28" fmla="*/ 330 w 538"/>
                <a:gd name="T29" fmla="*/ 409 h 569"/>
                <a:gd name="T30" fmla="*/ 417 w 538"/>
                <a:gd name="T31" fmla="*/ 495 h 569"/>
                <a:gd name="T32" fmla="*/ 527 w 538"/>
                <a:gd name="T33" fmla="*/ 569 h 569"/>
                <a:gd name="T34" fmla="*/ 527 w 538"/>
                <a:gd name="T35" fmla="*/ 569 h 569"/>
                <a:gd name="T36" fmla="*/ 538 w 538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8" h="569">
                  <a:moveTo>
                    <a:pt x="538" y="558"/>
                  </a:moveTo>
                  <a:lnTo>
                    <a:pt x="429" y="433"/>
                  </a:lnTo>
                  <a:lnTo>
                    <a:pt x="354" y="334"/>
                  </a:lnTo>
                  <a:lnTo>
                    <a:pt x="281" y="197"/>
                  </a:lnTo>
                  <a:lnTo>
                    <a:pt x="232" y="111"/>
                  </a:lnTo>
                  <a:lnTo>
                    <a:pt x="208" y="23"/>
                  </a:lnTo>
                  <a:lnTo>
                    <a:pt x="196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0" y="135"/>
                  </a:lnTo>
                  <a:lnTo>
                    <a:pt x="0" y="197"/>
                  </a:lnTo>
                  <a:lnTo>
                    <a:pt x="37" y="246"/>
                  </a:lnTo>
                  <a:lnTo>
                    <a:pt x="110" y="284"/>
                  </a:lnTo>
                  <a:lnTo>
                    <a:pt x="232" y="346"/>
                  </a:lnTo>
                  <a:lnTo>
                    <a:pt x="330" y="409"/>
                  </a:lnTo>
                  <a:lnTo>
                    <a:pt x="417" y="495"/>
                  </a:lnTo>
                  <a:lnTo>
                    <a:pt x="527" y="569"/>
                  </a:lnTo>
                  <a:lnTo>
                    <a:pt x="527" y="569"/>
                  </a:lnTo>
                  <a:lnTo>
                    <a:pt x="538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6" name="Freeform 243">
              <a:extLst>
                <a:ext uri="{FF2B5EF4-FFF2-40B4-BE49-F238E27FC236}">
                  <a16:creationId xmlns:a16="http://schemas.microsoft.com/office/drawing/2014/main" id="{BECF8A40-C6A9-48CE-862A-A98304372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22" y="127051"/>
              <a:ext cx="154075" cy="298233"/>
            </a:xfrm>
            <a:custGeom>
              <a:avLst/>
              <a:gdLst>
                <a:gd name="T0" fmla="*/ 183 w 282"/>
                <a:gd name="T1" fmla="*/ 558 h 558"/>
                <a:gd name="T2" fmla="*/ 37 w 282"/>
                <a:gd name="T3" fmla="*/ 323 h 558"/>
                <a:gd name="T4" fmla="*/ 0 w 282"/>
                <a:gd name="T5" fmla="*/ 210 h 558"/>
                <a:gd name="T6" fmla="*/ 0 w 282"/>
                <a:gd name="T7" fmla="*/ 99 h 558"/>
                <a:gd name="T8" fmla="*/ 49 w 282"/>
                <a:gd name="T9" fmla="*/ 25 h 558"/>
                <a:gd name="T10" fmla="*/ 134 w 282"/>
                <a:gd name="T11" fmla="*/ 0 h 558"/>
                <a:gd name="T12" fmla="*/ 207 w 282"/>
                <a:gd name="T13" fmla="*/ 25 h 558"/>
                <a:gd name="T14" fmla="*/ 256 w 282"/>
                <a:gd name="T15" fmla="*/ 74 h 558"/>
                <a:gd name="T16" fmla="*/ 282 w 282"/>
                <a:gd name="T17" fmla="*/ 137 h 558"/>
                <a:gd name="T18" fmla="*/ 195 w 282"/>
                <a:gd name="T19" fmla="*/ 124 h 558"/>
                <a:gd name="T20" fmla="*/ 122 w 282"/>
                <a:gd name="T21" fmla="*/ 174 h 558"/>
                <a:gd name="T22" fmla="*/ 98 w 282"/>
                <a:gd name="T23" fmla="*/ 236 h 558"/>
                <a:gd name="T24" fmla="*/ 134 w 282"/>
                <a:gd name="T25" fmla="*/ 384 h 558"/>
                <a:gd name="T26" fmla="*/ 110 w 282"/>
                <a:gd name="T27" fmla="*/ 373 h 558"/>
                <a:gd name="T28" fmla="*/ 183 w 282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558">
                  <a:moveTo>
                    <a:pt x="183" y="558"/>
                  </a:moveTo>
                  <a:lnTo>
                    <a:pt x="37" y="323"/>
                  </a:lnTo>
                  <a:lnTo>
                    <a:pt x="0" y="210"/>
                  </a:lnTo>
                  <a:lnTo>
                    <a:pt x="0" y="99"/>
                  </a:lnTo>
                  <a:lnTo>
                    <a:pt x="49" y="25"/>
                  </a:lnTo>
                  <a:lnTo>
                    <a:pt x="134" y="0"/>
                  </a:lnTo>
                  <a:lnTo>
                    <a:pt x="207" y="25"/>
                  </a:lnTo>
                  <a:lnTo>
                    <a:pt x="256" y="74"/>
                  </a:lnTo>
                  <a:lnTo>
                    <a:pt x="282" y="137"/>
                  </a:lnTo>
                  <a:lnTo>
                    <a:pt x="195" y="124"/>
                  </a:lnTo>
                  <a:lnTo>
                    <a:pt x="122" y="174"/>
                  </a:lnTo>
                  <a:lnTo>
                    <a:pt x="98" y="236"/>
                  </a:lnTo>
                  <a:lnTo>
                    <a:pt x="134" y="384"/>
                  </a:lnTo>
                  <a:lnTo>
                    <a:pt x="110" y="373"/>
                  </a:lnTo>
                  <a:lnTo>
                    <a:pt x="183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7" name="Freeform 244">
              <a:extLst>
                <a:ext uri="{FF2B5EF4-FFF2-40B4-BE49-F238E27FC236}">
                  <a16:creationId xmlns:a16="http://schemas.microsoft.com/office/drawing/2014/main" id="{6991C1D6-3685-4E3F-A9FC-2B4FFDAED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04" y="139832"/>
              <a:ext cx="169483" cy="283321"/>
            </a:xfrm>
            <a:custGeom>
              <a:avLst/>
              <a:gdLst>
                <a:gd name="T0" fmla="*/ 24 w 306"/>
                <a:gd name="T1" fmla="*/ 533 h 533"/>
                <a:gd name="T2" fmla="*/ 0 w 306"/>
                <a:gd name="T3" fmla="*/ 260 h 533"/>
                <a:gd name="T4" fmla="*/ 37 w 306"/>
                <a:gd name="T5" fmla="*/ 124 h 533"/>
                <a:gd name="T6" fmla="*/ 122 w 306"/>
                <a:gd name="T7" fmla="*/ 36 h 533"/>
                <a:gd name="T8" fmla="*/ 197 w 306"/>
                <a:gd name="T9" fmla="*/ 0 h 533"/>
                <a:gd name="T10" fmla="*/ 294 w 306"/>
                <a:gd name="T11" fmla="*/ 24 h 533"/>
                <a:gd name="T12" fmla="*/ 306 w 306"/>
                <a:gd name="T13" fmla="*/ 61 h 533"/>
                <a:gd name="T14" fmla="*/ 306 w 306"/>
                <a:gd name="T15" fmla="*/ 173 h 533"/>
                <a:gd name="T16" fmla="*/ 184 w 306"/>
                <a:gd name="T17" fmla="*/ 161 h 533"/>
                <a:gd name="T18" fmla="*/ 134 w 306"/>
                <a:gd name="T19" fmla="*/ 185 h 533"/>
                <a:gd name="T20" fmla="*/ 61 w 306"/>
                <a:gd name="T21" fmla="*/ 223 h 533"/>
                <a:gd name="T22" fmla="*/ 49 w 306"/>
                <a:gd name="T23" fmla="*/ 260 h 533"/>
                <a:gd name="T24" fmla="*/ 24 w 306"/>
                <a:gd name="T25" fmla="*/ 359 h 533"/>
                <a:gd name="T26" fmla="*/ 24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4" y="533"/>
                  </a:moveTo>
                  <a:lnTo>
                    <a:pt x="0" y="260"/>
                  </a:lnTo>
                  <a:lnTo>
                    <a:pt x="37" y="124"/>
                  </a:lnTo>
                  <a:lnTo>
                    <a:pt x="122" y="36"/>
                  </a:lnTo>
                  <a:lnTo>
                    <a:pt x="197" y="0"/>
                  </a:lnTo>
                  <a:lnTo>
                    <a:pt x="294" y="24"/>
                  </a:lnTo>
                  <a:lnTo>
                    <a:pt x="306" y="61"/>
                  </a:lnTo>
                  <a:lnTo>
                    <a:pt x="306" y="173"/>
                  </a:lnTo>
                  <a:lnTo>
                    <a:pt x="184" y="161"/>
                  </a:lnTo>
                  <a:lnTo>
                    <a:pt x="134" y="185"/>
                  </a:lnTo>
                  <a:lnTo>
                    <a:pt x="61" y="223"/>
                  </a:lnTo>
                  <a:lnTo>
                    <a:pt x="49" y="260"/>
                  </a:lnTo>
                  <a:lnTo>
                    <a:pt x="24" y="359"/>
                  </a:lnTo>
                  <a:lnTo>
                    <a:pt x="24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8" name="Freeform 245">
              <a:extLst>
                <a:ext uri="{FF2B5EF4-FFF2-40B4-BE49-F238E27FC236}">
                  <a16:creationId xmlns:a16="http://schemas.microsoft.com/office/drawing/2014/main" id="{533AC587-48A8-4D71-8216-CDF04F7A4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55" y="457237"/>
              <a:ext cx="213505" cy="198112"/>
            </a:xfrm>
            <a:custGeom>
              <a:avLst/>
              <a:gdLst>
                <a:gd name="T0" fmla="*/ 0 w 391"/>
                <a:gd name="T1" fmla="*/ 236 h 373"/>
                <a:gd name="T2" fmla="*/ 0 w 391"/>
                <a:gd name="T3" fmla="*/ 25 h 373"/>
                <a:gd name="T4" fmla="*/ 49 w 391"/>
                <a:gd name="T5" fmla="*/ 0 h 373"/>
                <a:gd name="T6" fmla="*/ 220 w 391"/>
                <a:gd name="T7" fmla="*/ 0 h 373"/>
                <a:gd name="T8" fmla="*/ 257 w 391"/>
                <a:gd name="T9" fmla="*/ 112 h 373"/>
                <a:gd name="T10" fmla="*/ 293 w 391"/>
                <a:gd name="T11" fmla="*/ 198 h 373"/>
                <a:gd name="T12" fmla="*/ 368 w 391"/>
                <a:gd name="T13" fmla="*/ 323 h 373"/>
                <a:gd name="T14" fmla="*/ 391 w 391"/>
                <a:gd name="T15" fmla="*/ 361 h 373"/>
                <a:gd name="T16" fmla="*/ 391 w 391"/>
                <a:gd name="T17" fmla="*/ 373 h 373"/>
                <a:gd name="T18" fmla="*/ 270 w 391"/>
                <a:gd name="T19" fmla="*/ 311 h 373"/>
                <a:gd name="T20" fmla="*/ 220 w 391"/>
                <a:gd name="T21" fmla="*/ 261 h 373"/>
                <a:gd name="T22" fmla="*/ 49 w 391"/>
                <a:gd name="T23" fmla="*/ 248 h 373"/>
                <a:gd name="T24" fmla="*/ 49 w 391"/>
                <a:gd name="T25" fmla="*/ 248 h 373"/>
                <a:gd name="T26" fmla="*/ 0 w 391"/>
                <a:gd name="T27" fmla="*/ 236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1" h="373">
                  <a:moveTo>
                    <a:pt x="0" y="236"/>
                  </a:moveTo>
                  <a:lnTo>
                    <a:pt x="0" y="25"/>
                  </a:lnTo>
                  <a:lnTo>
                    <a:pt x="49" y="0"/>
                  </a:lnTo>
                  <a:lnTo>
                    <a:pt x="220" y="0"/>
                  </a:lnTo>
                  <a:lnTo>
                    <a:pt x="257" y="112"/>
                  </a:lnTo>
                  <a:lnTo>
                    <a:pt x="293" y="198"/>
                  </a:lnTo>
                  <a:lnTo>
                    <a:pt x="368" y="323"/>
                  </a:lnTo>
                  <a:lnTo>
                    <a:pt x="391" y="361"/>
                  </a:lnTo>
                  <a:lnTo>
                    <a:pt x="391" y="373"/>
                  </a:lnTo>
                  <a:lnTo>
                    <a:pt x="270" y="311"/>
                  </a:lnTo>
                  <a:lnTo>
                    <a:pt x="220" y="261"/>
                  </a:lnTo>
                  <a:lnTo>
                    <a:pt x="49" y="248"/>
                  </a:lnTo>
                  <a:lnTo>
                    <a:pt x="49" y="248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9" name="Freeform 246">
              <a:extLst>
                <a:ext uri="{FF2B5EF4-FFF2-40B4-BE49-F238E27FC236}">
                  <a16:creationId xmlns:a16="http://schemas.microsoft.com/office/drawing/2014/main" id="{59428254-1520-4DCE-8932-5B6C181A8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0" y="391200"/>
              <a:ext cx="290542" cy="125684"/>
            </a:xfrm>
            <a:custGeom>
              <a:avLst/>
              <a:gdLst>
                <a:gd name="T0" fmla="*/ 159 w 526"/>
                <a:gd name="T1" fmla="*/ 237 h 237"/>
                <a:gd name="T2" fmla="*/ 73 w 526"/>
                <a:gd name="T3" fmla="*/ 212 h 237"/>
                <a:gd name="T4" fmla="*/ 49 w 526"/>
                <a:gd name="T5" fmla="*/ 187 h 237"/>
                <a:gd name="T6" fmla="*/ 0 w 526"/>
                <a:gd name="T7" fmla="*/ 162 h 237"/>
                <a:gd name="T8" fmla="*/ 25 w 526"/>
                <a:gd name="T9" fmla="*/ 100 h 237"/>
                <a:gd name="T10" fmla="*/ 49 w 526"/>
                <a:gd name="T11" fmla="*/ 38 h 237"/>
                <a:gd name="T12" fmla="*/ 122 w 526"/>
                <a:gd name="T13" fmla="*/ 0 h 237"/>
                <a:gd name="T14" fmla="*/ 195 w 526"/>
                <a:gd name="T15" fmla="*/ 0 h 237"/>
                <a:gd name="T16" fmla="*/ 343 w 526"/>
                <a:gd name="T17" fmla="*/ 63 h 237"/>
                <a:gd name="T18" fmla="*/ 526 w 526"/>
                <a:gd name="T19" fmla="*/ 199 h 237"/>
                <a:gd name="T20" fmla="*/ 355 w 526"/>
                <a:gd name="T21" fmla="*/ 112 h 237"/>
                <a:gd name="T22" fmla="*/ 232 w 526"/>
                <a:gd name="T23" fmla="*/ 88 h 237"/>
                <a:gd name="T24" fmla="*/ 147 w 526"/>
                <a:gd name="T25" fmla="*/ 124 h 237"/>
                <a:gd name="T26" fmla="*/ 147 w 526"/>
                <a:gd name="T27" fmla="*/ 174 h 237"/>
                <a:gd name="T28" fmla="*/ 159 w 526"/>
                <a:gd name="T29" fmla="*/ 174 h 237"/>
                <a:gd name="T30" fmla="*/ 159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159" y="237"/>
                  </a:moveTo>
                  <a:lnTo>
                    <a:pt x="73" y="212"/>
                  </a:lnTo>
                  <a:lnTo>
                    <a:pt x="49" y="187"/>
                  </a:lnTo>
                  <a:lnTo>
                    <a:pt x="0" y="162"/>
                  </a:lnTo>
                  <a:lnTo>
                    <a:pt x="25" y="100"/>
                  </a:lnTo>
                  <a:lnTo>
                    <a:pt x="49" y="38"/>
                  </a:lnTo>
                  <a:lnTo>
                    <a:pt x="122" y="0"/>
                  </a:lnTo>
                  <a:lnTo>
                    <a:pt x="195" y="0"/>
                  </a:lnTo>
                  <a:lnTo>
                    <a:pt x="343" y="63"/>
                  </a:lnTo>
                  <a:lnTo>
                    <a:pt x="526" y="199"/>
                  </a:lnTo>
                  <a:lnTo>
                    <a:pt x="355" y="112"/>
                  </a:lnTo>
                  <a:lnTo>
                    <a:pt x="232" y="88"/>
                  </a:lnTo>
                  <a:lnTo>
                    <a:pt x="147" y="124"/>
                  </a:lnTo>
                  <a:lnTo>
                    <a:pt x="147" y="174"/>
                  </a:lnTo>
                  <a:lnTo>
                    <a:pt x="159" y="174"/>
                  </a:lnTo>
                  <a:lnTo>
                    <a:pt x="159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0" name="Freeform 247">
              <a:extLst>
                <a:ext uri="{FF2B5EF4-FFF2-40B4-BE49-F238E27FC236}">
                  <a16:creationId xmlns:a16="http://schemas.microsoft.com/office/drawing/2014/main" id="{B31131FB-E358-4CFB-9C6C-26A25CD7C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542447"/>
              <a:ext cx="275135" cy="172549"/>
            </a:xfrm>
            <a:custGeom>
              <a:avLst/>
              <a:gdLst>
                <a:gd name="T0" fmla="*/ 502 w 502"/>
                <a:gd name="T1" fmla="*/ 25 h 322"/>
                <a:gd name="T2" fmla="*/ 417 w 502"/>
                <a:gd name="T3" fmla="*/ 12 h 322"/>
                <a:gd name="T4" fmla="*/ 306 w 502"/>
                <a:gd name="T5" fmla="*/ 0 h 322"/>
                <a:gd name="T6" fmla="*/ 171 w 502"/>
                <a:gd name="T7" fmla="*/ 0 h 322"/>
                <a:gd name="T8" fmla="*/ 61 w 502"/>
                <a:gd name="T9" fmla="*/ 62 h 322"/>
                <a:gd name="T10" fmla="*/ 12 w 502"/>
                <a:gd name="T11" fmla="*/ 124 h 322"/>
                <a:gd name="T12" fmla="*/ 0 w 502"/>
                <a:gd name="T13" fmla="*/ 211 h 322"/>
                <a:gd name="T14" fmla="*/ 12 w 502"/>
                <a:gd name="T15" fmla="*/ 286 h 322"/>
                <a:gd name="T16" fmla="*/ 74 w 502"/>
                <a:gd name="T17" fmla="*/ 322 h 322"/>
                <a:gd name="T18" fmla="*/ 159 w 502"/>
                <a:gd name="T19" fmla="*/ 322 h 322"/>
                <a:gd name="T20" fmla="*/ 159 w 502"/>
                <a:gd name="T21" fmla="*/ 211 h 322"/>
                <a:gd name="T22" fmla="*/ 171 w 502"/>
                <a:gd name="T23" fmla="*/ 124 h 322"/>
                <a:gd name="T24" fmla="*/ 220 w 502"/>
                <a:gd name="T25" fmla="*/ 87 h 322"/>
                <a:gd name="T26" fmla="*/ 281 w 502"/>
                <a:gd name="T27" fmla="*/ 50 h 322"/>
                <a:gd name="T28" fmla="*/ 354 w 502"/>
                <a:gd name="T29" fmla="*/ 36 h 322"/>
                <a:gd name="T30" fmla="*/ 354 w 502"/>
                <a:gd name="T31" fmla="*/ 36 h 322"/>
                <a:gd name="T32" fmla="*/ 502 w 502"/>
                <a:gd name="T33" fmla="*/ 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2">
                  <a:moveTo>
                    <a:pt x="502" y="25"/>
                  </a:moveTo>
                  <a:lnTo>
                    <a:pt x="417" y="12"/>
                  </a:lnTo>
                  <a:lnTo>
                    <a:pt x="306" y="0"/>
                  </a:lnTo>
                  <a:lnTo>
                    <a:pt x="171" y="0"/>
                  </a:lnTo>
                  <a:lnTo>
                    <a:pt x="61" y="62"/>
                  </a:lnTo>
                  <a:lnTo>
                    <a:pt x="12" y="124"/>
                  </a:lnTo>
                  <a:lnTo>
                    <a:pt x="0" y="211"/>
                  </a:lnTo>
                  <a:lnTo>
                    <a:pt x="12" y="286"/>
                  </a:lnTo>
                  <a:lnTo>
                    <a:pt x="74" y="322"/>
                  </a:lnTo>
                  <a:lnTo>
                    <a:pt x="159" y="322"/>
                  </a:lnTo>
                  <a:lnTo>
                    <a:pt x="159" y="211"/>
                  </a:lnTo>
                  <a:lnTo>
                    <a:pt x="171" y="124"/>
                  </a:lnTo>
                  <a:lnTo>
                    <a:pt x="220" y="87"/>
                  </a:lnTo>
                  <a:lnTo>
                    <a:pt x="281" y="50"/>
                  </a:lnTo>
                  <a:lnTo>
                    <a:pt x="354" y="36"/>
                  </a:lnTo>
                  <a:lnTo>
                    <a:pt x="354" y="36"/>
                  </a:lnTo>
                  <a:lnTo>
                    <a:pt x="502" y="2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9" name="Gruppe 148">
            <a:extLst>
              <a:ext uri="{FF2B5EF4-FFF2-40B4-BE49-F238E27FC236}">
                <a16:creationId xmlns:a16="http://schemas.microsoft.com/office/drawing/2014/main" id="{63646857-CE35-4F1B-96EE-AEA0CF067186}"/>
              </a:ext>
            </a:extLst>
          </p:cNvPr>
          <p:cNvGrpSpPr/>
          <p:nvPr/>
        </p:nvGrpSpPr>
        <p:grpSpPr>
          <a:xfrm>
            <a:off x="6984000" y="4341022"/>
            <a:ext cx="2129603" cy="2483637"/>
            <a:chOff x="6102123" y="3425825"/>
            <a:chExt cx="2839471" cy="3311516"/>
          </a:xfrm>
        </p:grpSpPr>
        <p:sp>
          <p:nvSpPr>
            <p:cNvPr id="80" name="Freeform 225">
              <a:extLst>
                <a:ext uri="{FF2B5EF4-FFF2-40B4-BE49-F238E27FC236}">
                  <a16:creationId xmlns:a16="http://schemas.microsoft.com/office/drawing/2014/main" id="{03D64727-2E11-4E25-8E86-E7753E768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271" y="3425825"/>
              <a:ext cx="585743" cy="2746375"/>
            </a:xfrm>
            <a:custGeom>
              <a:avLst/>
              <a:gdLst>
                <a:gd name="T0" fmla="*/ 322 w 1062"/>
                <a:gd name="T1" fmla="*/ 4874 h 5160"/>
                <a:gd name="T2" fmla="*/ 322 w 1062"/>
                <a:gd name="T3" fmla="*/ 4936 h 5160"/>
                <a:gd name="T4" fmla="*/ 408 w 1062"/>
                <a:gd name="T5" fmla="*/ 4986 h 5160"/>
                <a:gd name="T6" fmla="*/ 457 w 1062"/>
                <a:gd name="T7" fmla="*/ 5011 h 5160"/>
                <a:gd name="T8" fmla="*/ 568 w 1062"/>
                <a:gd name="T9" fmla="*/ 4998 h 5160"/>
                <a:gd name="T10" fmla="*/ 655 w 1062"/>
                <a:gd name="T11" fmla="*/ 4936 h 5160"/>
                <a:gd name="T12" fmla="*/ 740 w 1062"/>
                <a:gd name="T13" fmla="*/ 4850 h 5160"/>
                <a:gd name="T14" fmla="*/ 815 w 1062"/>
                <a:gd name="T15" fmla="*/ 4749 h 5160"/>
                <a:gd name="T16" fmla="*/ 877 w 1062"/>
                <a:gd name="T17" fmla="*/ 4650 h 5160"/>
                <a:gd name="T18" fmla="*/ 877 w 1062"/>
                <a:gd name="T19" fmla="*/ 4539 h 5160"/>
                <a:gd name="T20" fmla="*/ 889 w 1062"/>
                <a:gd name="T21" fmla="*/ 0 h 5160"/>
                <a:gd name="T22" fmla="*/ 1062 w 1062"/>
                <a:gd name="T23" fmla="*/ 0 h 5160"/>
                <a:gd name="T24" fmla="*/ 1049 w 1062"/>
                <a:gd name="T25" fmla="*/ 4453 h 5160"/>
                <a:gd name="T26" fmla="*/ 1012 w 1062"/>
                <a:gd name="T27" fmla="*/ 4737 h 5160"/>
                <a:gd name="T28" fmla="*/ 889 w 1062"/>
                <a:gd name="T29" fmla="*/ 4924 h 5160"/>
                <a:gd name="T30" fmla="*/ 791 w 1062"/>
                <a:gd name="T31" fmla="*/ 5047 h 5160"/>
                <a:gd name="T32" fmla="*/ 667 w 1062"/>
                <a:gd name="T33" fmla="*/ 5122 h 5160"/>
                <a:gd name="T34" fmla="*/ 482 w 1062"/>
                <a:gd name="T35" fmla="*/ 5160 h 5160"/>
                <a:gd name="T36" fmla="*/ 259 w 1062"/>
                <a:gd name="T37" fmla="*/ 5122 h 5160"/>
                <a:gd name="T38" fmla="*/ 87 w 1062"/>
                <a:gd name="T39" fmla="*/ 5011 h 5160"/>
                <a:gd name="T40" fmla="*/ 25 w 1062"/>
                <a:gd name="T41" fmla="*/ 4900 h 5160"/>
                <a:gd name="T42" fmla="*/ 0 w 1062"/>
                <a:gd name="T43" fmla="*/ 4763 h 5160"/>
                <a:gd name="T44" fmla="*/ 49 w 1062"/>
                <a:gd name="T45" fmla="*/ 4638 h 5160"/>
                <a:gd name="T46" fmla="*/ 148 w 1062"/>
                <a:gd name="T47" fmla="*/ 4564 h 5160"/>
                <a:gd name="T48" fmla="*/ 285 w 1062"/>
                <a:gd name="T49" fmla="*/ 4552 h 5160"/>
                <a:gd name="T50" fmla="*/ 396 w 1062"/>
                <a:gd name="T51" fmla="*/ 4576 h 5160"/>
                <a:gd name="T52" fmla="*/ 433 w 1062"/>
                <a:gd name="T53" fmla="*/ 4676 h 5160"/>
                <a:gd name="T54" fmla="*/ 433 w 1062"/>
                <a:gd name="T55" fmla="*/ 4775 h 5160"/>
                <a:gd name="T56" fmla="*/ 396 w 1062"/>
                <a:gd name="T57" fmla="*/ 4825 h 5160"/>
                <a:gd name="T58" fmla="*/ 309 w 1062"/>
                <a:gd name="T59" fmla="*/ 4874 h 5160"/>
                <a:gd name="T60" fmla="*/ 309 w 1062"/>
                <a:gd name="T61" fmla="*/ 4874 h 5160"/>
                <a:gd name="T62" fmla="*/ 322 w 1062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2" h="5160">
                  <a:moveTo>
                    <a:pt x="322" y="4874"/>
                  </a:moveTo>
                  <a:lnTo>
                    <a:pt x="322" y="4936"/>
                  </a:lnTo>
                  <a:lnTo>
                    <a:pt x="408" y="4986"/>
                  </a:lnTo>
                  <a:lnTo>
                    <a:pt x="457" y="5011"/>
                  </a:lnTo>
                  <a:lnTo>
                    <a:pt x="568" y="4998"/>
                  </a:lnTo>
                  <a:lnTo>
                    <a:pt x="655" y="4936"/>
                  </a:lnTo>
                  <a:lnTo>
                    <a:pt x="740" y="4850"/>
                  </a:lnTo>
                  <a:lnTo>
                    <a:pt x="815" y="4749"/>
                  </a:lnTo>
                  <a:lnTo>
                    <a:pt x="877" y="4650"/>
                  </a:lnTo>
                  <a:lnTo>
                    <a:pt x="877" y="4539"/>
                  </a:lnTo>
                  <a:lnTo>
                    <a:pt x="889" y="0"/>
                  </a:lnTo>
                  <a:lnTo>
                    <a:pt x="1062" y="0"/>
                  </a:lnTo>
                  <a:lnTo>
                    <a:pt x="1049" y="4453"/>
                  </a:lnTo>
                  <a:lnTo>
                    <a:pt x="1012" y="4737"/>
                  </a:lnTo>
                  <a:lnTo>
                    <a:pt x="889" y="4924"/>
                  </a:lnTo>
                  <a:lnTo>
                    <a:pt x="791" y="5047"/>
                  </a:lnTo>
                  <a:lnTo>
                    <a:pt x="667" y="5122"/>
                  </a:lnTo>
                  <a:lnTo>
                    <a:pt x="482" y="5160"/>
                  </a:lnTo>
                  <a:lnTo>
                    <a:pt x="259" y="5122"/>
                  </a:lnTo>
                  <a:lnTo>
                    <a:pt x="87" y="5011"/>
                  </a:lnTo>
                  <a:lnTo>
                    <a:pt x="25" y="4900"/>
                  </a:lnTo>
                  <a:lnTo>
                    <a:pt x="0" y="4763"/>
                  </a:lnTo>
                  <a:lnTo>
                    <a:pt x="49" y="4638"/>
                  </a:lnTo>
                  <a:lnTo>
                    <a:pt x="148" y="4564"/>
                  </a:lnTo>
                  <a:lnTo>
                    <a:pt x="285" y="4552"/>
                  </a:lnTo>
                  <a:lnTo>
                    <a:pt x="396" y="4576"/>
                  </a:lnTo>
                  <a:lnTo>
                    <a:pt x="433" y="4676"/>
                  </a:lnTo>
                  <a:lnTo>
                    <a:pt x="433" y="4775"/>
                  </a:lnTo>
                  <a:lnTo>
                    <a:pt x="396" y="4825"/>
                  </a:lnTo>
                  <a:lnTo>
                    <a:pt x="309" y="4874"/>
                  </a:lnTo>
                  <a:lnTo>
                    <a:pt x="309" y="4874"/>
                  </a:lnTo>
                  <a:lnTo>
                    <a:pt x="322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7" name="Freeform 229">
              <a:extLst>
                <a:ext uri="{FF2B5EF4-FFF2-40B4-BE49-F238E27FC236}">
                  <a16:creationId xmlns:a16="http://schemas.microsoft.com/office/drawing/2014/main" id="{A57C72EF-3C45-4AAF-BCE5-F78D3D940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123" y="6136775"/>
              <a:ext cx="2310218" cy="600566"/>
            </a:xfrm>
            <a:custGeom>
              <a:avLst/>
              <a:gdLst>
                <a:gd name="T0" fmla="*/ 0 w 4196"/>
                <a:gd name="T1" fmla="*/ 955 h 1128"/>
                <a:gd name="T2" fmla="*/ 3529 w 4196"/>
                <a:gd name="T3" fmla="*/ 929 h 1128"/>
                <a:gd name="T4" fmla="*/ 3739 w 4196"/>
                <a:gd name="T5" fmla="*/ 856 h 1128"/>
                <a:gd name="T6" fmla="*/ 3875 w 4196"/>
                <a:gd name="T7" fmla="*/ 744 h 1128"/>
                <a:gd name="T8" fmla="*/ 3924 w 4196"/>
                <a:gd name="T9" fmla="*/ 657 h 1128"/>
                <a:gd name="T10" fmla="*/ 3961 w 4196"/>
                <a:gd name="T11" fmla="*/ 570 h 1128"/>
                <a:gd name="T12" fmla="*/ 3974 w 4196"/>
                <a:gd name="T13" fmla="*/ 434 h 1128"/>
                <a:gd name="T14" fmla="*/ 3924 w 4196"/>
                <a:gd name="T15" fmla="*/ 335 h 1128"/>
                <a:gd name="T16" fmla="*/ 3875 w 4196"/>
                <a:gd name="T17" fmla="*/ 371 h 1128"/>
                <a:gd name="T18" fmla="*/ 3715 w 4196"/>
                <a:gd name="T19" fmla="*/ 422 h 1128"/>
                <a:gd name="T20" fmla="*/ 3591 w 4196"/>
                <a:gd name="T21" fmla="*/ 384 h 1128"/>
                <a:gd name="T22" fmla="*/ 3529 w 4196"/>
                <a:gd name="T23" fmla="*/ 273 h 1128"/>
                <a:gd name="T24" fmla="*/ 3566 w 4196"/>
                <a:gd name="T25" fmla="*/ 124 h 1128"/>
                <a:gd name="T26" fmla="*/ 3616 w 4196"/>
                <a:gd name="T27" fmla="*/ 61 h 1128"/>
                <a:gd name="T28" fmla="*/ 3690 w 4196"/>
                <a:gd name="T29" fmla="*/ 25 h 1128"/>
                <a:gd name="T30" fmla="*/ 3776 w 4196"/>
                <a:gd name="T31" fmla="*/ 0 h 1128"/>
                <a:gd name="T32" fmla="*/ 3899 w 4196"/>
                <a:gd name="T33" fmla="*/ 25 h 1128"/>
                <a:gd name="T34" fmla="*/ 3986 w 4196"/>
                <a:gd name="T35" fmla="*/ 75 h 1128"/>
                <a:gd name="T36" fmla="*/ 4097 w 4196"/>
                <a:gd name="T37" fmla="*/ 236 h 1128"/>
                <a:gd name="T38" fmla="*/ 4171 w 4196"/>
                <a:gd name="T39" fmla="*/ 297 h 1128"/>
                <a:gd name="T40" fmla="*/ 4196 w 4196"/>
                <a:gd name="T41" fmla="*/ 434 h 1128"/>
                <a:gd name="T42" fmla="*/ 4196 w 4196"/>
                <a:gd name="T43" fmla="*/ 595 h 1128"/>
                <a:gd name="T44" fmla="*/ 4073 w 4196"/>
                <a:gd name="T45" fmla="*/ 794 h 1128"/>
                <a:gd name="T46" fmla="*/ 3924 w 4196"/>
                <a:gd name="T47" fmla="*/ 942 h 1128"/>
                <a:gd name="T48" fmla="*/ 3801 w 4196"/>
                <a:gd name="T49" fmla="*/ 1017 h 1128"/>
                <a:gd name="T50" fmla="*/ 3677 w 4196"/>
                <a:gd name="T51" fmla="*/ 1066 h 1128"/>
                <a:gd name="T52" fmla="*/ 3566 w 4196"/>
                <a:gd name="T53" fmla="*/ 1092 h 1128"/>
                <a:gd name="T54" fmla="*/ 0 w 4196"/>
                <a:gd name="T55" fmla="*/ 1092 h 1128"/>
                <a:gd name="T56" fmla="*/ 0 w 4196"/>
                <a:gd name="T57" fmla="*/ 1128 h 1128"/>
                <a:gd name="T58" fmla="*/ 0 w 4196"/>
                <a:gd name="T59" fmla="*/ 955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6" h="1128">
                  <a:moveTo>
                    <a:pt x="0" y="955"/>
                  </a:moveTo>
                  <a:lnTo>
                    <a:pt x="3529" y="929"/>
                  </a:lnTo>
                  <a:lnTo>
                    <a:pt x="3739" y="856"/>
                  </a:lnTo>
                  <a:lnTo>
                    <a:pt x="3875" y="744"/>
                  </a:lnTo>
                  <a:lnTo>
                    <a:pt x="3924" y="657"/>
                  </a:lnTo>
                  <a:lnTo>
                    <a:pt x="3961" y="570"/>
                  </a:lnTo>
                  <a:lnTo>
                    <a:pt x="3974" y="434"/>
                  </a:lnTo>
                  <a:lnTo>
                    <a:pt x="3924" y="335"/>
                  </a:lnTo>
                  <a:lnTo>
                    <a:pt x="3875" y="371"/>
                  </a:lnTo>
                  <a:lnTo>
                    <a:pt x="3715" y="422"/>
                  </a:lnTo>
                  <a:lnTo>
                    <a:pt x="3591" y="384"/>
                  </a:lnTo>
                  <a:lnTo>
                    <a:pt x="3529" y="273"/>
                  </a:lnTo>
                  <a:lnTo>
                    <a:pt x="3566" y="124"/>
                  </a:lnTo>
                  <a:lnTo>
                    <a:pt x="3616" y="61"/>
                  </a:lnTo>
                  <a:lnTo>
                    <a:pt x="3690" y="25"/>
                  </a:lnTo>
                  <a:lnTo>
                    <a:pt x="3776" y="0"/>
                  </a:lnTo>
                  <a:lnTo>
                    <a:pt x="3899" y="25"/>
                  </a:lnTo>
                  <a:lnTo>
                    <a:pt x="3986" y="75"/>
                  </a:lnTo>
                  <a:lnTo>
                    <a:pt x="4097" y="236"/>
                  </a:lnTo>
                  <a:lnTo>
                    <a:pt x="4171" y="297"/>
                  </a:lnTo>
                  <a:lnTo>
                    <a:pt x="4196" y="434"/>
                  </a:lnTo>
                  <a:lnTo>
                    <a:pt x="4196" y="595"/>
                  </a:lnTo>
                  <a:lnTo>
                    <a:pt x="4073" y="794"/>
                  </a:lnTo>
                  <a:lnTo>
                    <a:pt x="3924" y="942"/>
                  </a:lnTo>
                  <a:lnTo>
                    <a:pt x="3801" y="1017"/>
                  </a:lnTo>
                  <a:lnTo>
                    <a:pt x="3677" y="1066"/>
                  </a:lnTo>
                  <a:lnTo>
                    <a:pt x="3566" y="1092"/>
                  </a:lnTo>
                  <a:lnTo>
                    <a:pt x="0" y="1092"/>
                  </a:lnTo>
                  <a:lnTo>
                    <a:pt x="0" y="1128"/>
                  </a:lnTo>
                  <a:lnTo>
                    <a:pt x="0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8" name="Freeform 250">
              <a:extLst>
                <a:ext uri="{FF2B5EF4-FFF2-40B4-BE49-F238E27FC236}">
                  <a16:creationId xmlns:a16="http://schemas.microsoft.com/office/drawing/2014/main" id="{E32A096D-56E2-480E-9416-F9C3B05EC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801" y="6394140"/>
              <a:ext cx="297568" cy="302329"/>
            </a:xfrm>
            <a:custGeom>
              <a:avLst/>
              <a:gdLst>
                <a:gd name="T0" fmla="*/ 0 w 543"/>
                <a:gd name="T1" fmla="*/ 11 h 569"/>
                <a:gd name="T2" fmla="*/ 110 w 543"/>
                <a:gd name="T3" fmla="*/ 136 h 569"/>
                <a:gd name="T4" fmla="*/ 185 w 543"/>
                <a:gd name="T5" fmla="*/ 235 h 569"/>
                <a:gd name="T6" fmla="*/ 259 w 543"/>
                <a:gd name="T7" fmla="*/ 371 h 569"/>
                <a:gd name="T8" fmla="*/ 308 w 543"/>
                <a:gd name="T9" fmla="*/ 458 h 569"/>
                <a:gd name="T10" fmla="*/ 332 w 543"/>
                <a:gd name="T11" fmla="*/ 546 h 569"/>
                <a:gd name="T12" fmla="*/ 345 w 543"/>
                <a:gd name="T13" fmla="*/ 569 h 569"/>
                <a:gd name="T14" fmla="*/ 543 w 543"/>
                <a:gd name="T15" fmla="*/ 569 h 569"/>
                <a:gd name="T16" fmla="*/ 543 w 543"/>
                <a:gd name="T17" fmla="*/ 496 h 569"/>
                <a:gd name="T18" fmla="*/ 543 w 543"/>
                <a:gd name="T19" fmla="*/ 434 h 569"/>
                <a:gd name="T20" fmla="*/ 543 w 543"/>
                <a:gd name="T21" fmla="*/ 371 h 569"/>
                <a:gd name="T22" fmla="*/ 506 w 543"/>
                <a:gd name="T23" fmla="*/ 323 h 569"/>
                <a:gd name="T24" fmla="*/ 431 w 543"/>
                <a:gd name="T25" fmla="*/ 285 h 569"/>
                <a:gd name="T26" fmla="*/ 308 w 543"/>
                <a:gd name="T27" fmla="*/ 222 h 569"/>
                <a:gd name="T28" fmla="*/ 209 w 543"/>
                <a:gd name="T29" fmla="*/ 160 h 569"/>
                <a:gd name="T30" fmla="*/ 122 w 543"/>
                <a:gd name="T31" fmla="*/ 73 h 569"/>
                <a:gd name="T32" fmla="*/ 11 w 543"/>
                <a:gd name="T33" fmla="*/ 0 h 569"/>
                <a:gd name="T34" fmla="*/ 11 w 543"/>
                <a:gd name="T35" fmla="*/ 0 h 569"/>
                <a:gd name="T36" fmla="*/ 0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0" y="11"/>
                  </a:moveTo>
                  <a:lnTo>
                    <a:pt x="110" y="136"/>
                  </a:lnTo>
                  <a:lnTo>
                    <a:pt x="185" y="235"/>
                  </a:lnTo>
                  <a:lnTo>
                    <a:pt x="259" y="371"/>
                  </a:lnTo>
                  <a:lnTo>
                    <a:pt x="308" y="458"/>
                  </a:lnTo>
                  <a:lnTo>
                    <a:pt x="332" y="546"/>
                  </a:lnTo>
                  <a:lnTo>
                    <a:pt x="345" y="569"/>
                  </a:lnTo>
                  <a:lnTo>
                    <a:pt x="543" y="569"/>
                  </a:lnTo>
                  <a:lnTo>
                    <a:pt x="543" y="496"/>
                  </a:lnTo>
                  <a:lnTo>
                    <a:pt x="543" y="434"/>
                  </a:lnTo>
                  <a:lnTo>
                    <a:pt x="543" y="371"/>
                  </a:lnTo>
                  <a:lnTo>
                    <a:pt x="506" y="323"/>
                  </a:lnTo>
                  <a:lnTo>
                    <a:pt x="431" y="285"/>
                  </a:lnTo>
                  <a:lnTo>
                    <a:pt x="308" y="222"/>
                  </a:lnTo>
                  <a:lnTo>
                    <a:pt x="209" y="160"/>
                  </a:lnTo>
                  <a:lnTo>
                    <a:pt x="122" y="7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9" name="Freeform 251">
              <a:extLst>
                <a:ext uri="{FF2B5EF4-FFF2-40B4-BE49-F238E27FC236}">
                  <a16:creationId xmlns:a16="http://schemas.microsoft.com/office/drawing/2014/main" id="{3AB1063D-DA8F-454D-8556-02856C97B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020" y="6421818"/>
              <a:ext cx="156499" cy="298071"/>
            </a:xfrm>
            <a:custGeom>
              <a:avLst/>
              <a:gdLst>
                <a:gd name="T0" fmla="*/ 97 w 283"/>
                <a:gd name="T1" fmla="*/ 0 h 558"/>
                <a:gd name="T2" fmla="*/ 246 w 283"/>
                <a:gd name="T3" fmla="*/ 235 h 558"/>
                <a:gd name="T4" fmla="*/ 283 w 283"/>
                <a:gd name="T5" fmla="*/ 348 h 558"/>
                <a:gd name="T6" fmla="*/ 283 w 283"/>
                <a:gd name="T7" fmla="*/ 459 h 558"/>
                <a:gd name="T8" fmla="*/ 234 w 283"/>
                <a:gd name="T9" fmla="*/ 533 h 558"/>
                <a:gd name="T10" fmla="*/ 147 w 283"/>
                <a:gd name="T11" fmla="*/ 558 h 558"/>
                <a:gd name="T12" fmla="*/ 74 w 283"/>
                <a:gd name="T13" fmla="*/ 533 h 558"/>
                <a:gd name="T14" fmla="*/ 24 w 283"/>
                <a:gd name="T15" fmla="*/ 484 h 558"/>
                <a:gd name="T16" fmla="*/ 0 w 283"/>
                <a:gd name="T17" fmla="*/ 421 h 558"/>
                <a:gd name="T18" fmla="*/ 85 w 283"/>
                <a:gd name="T19" fmla="*/ 434 h 558"/>
                <a:gd name="T20" fmla="*/ 160 w 283"/>
                <a:gd name="T21" fmla="*/ 384 h 558"/>
                <a:gd name="T22" fmla="*/ 184 w 283"/>
                <a:gd name="T23" fmla="*/ 322 h 558"/>
                <a:gd name="T24" fmla="*/ 147 w 283"/>
                <a:gd name="T25" fmla="*/ 174 h 558"/>
                <a:gd name="T26" fmla="*/ 172 w 283"/>
                <a:gd name="T27" fmla="*/ 185 h 558"/>
                <a:gd name="T28" fmla="*/ 97 w 283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558">
                  <a:moveTo>
                    <a:pt x="97" y="0"/>
                  </a:moveTo>
                  <a:lnTo>
                    <a:pt x="246" y="235"/>
                  </a:lnTo>
                  <a:lnTo>
                    <a:pt x="283" y="348"/>
                  </a:lnTo>
                  <a:lnTo>
                    <a:pt x="283" y="459"/>
                  </a:lnTo>
                  <a:lnTo>
                    <a:pt x="234" y="533"/>
                  </a:lnTo>
                  <a:lnTo>
                    <a:pt x="147" y="558"/>
                  </a:lnTo>
                  <a:lnTo>
                    <a:pt x="74" y="533"/>
                  </a:lnTo>
                  <a:lnTo>
                    <a:pt x="24" y="484"/>
                  </a:lnTo>
                  <a:lnTo>
                    <a:pt x="0" y="421"/>
                  </a:lnTo>
                  <a:lnTo>
                    <a:pt x="85" y="434"/>
                  </a:lnTo>
                  <a:lnTo>
                    <a:pt x="160" y="384"/>
                  </a:lnTo>
                  <a:lnTo>
                    <a:pt x="184" y="322"/>
                  </a:lnTo>
                  <a:lnTo>
                    <a:pt x="147" y="174"/>
                  </a:lnTo>
                  <a:lnTo>
                    <a:pt x="172" y="18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0" name="Freeform 252">
              <a:extLst>
                <a:ext uri="{FF2B5EF4-FFF2-40B4-BE49-F238E27FC236}">
                  <a16:creationId xmlns:a16="http://schemas.microsoft.com/office/drawing/2014/main" id="{5633A0C5-A686-438C-96A7-151FAB485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0866" y="6421818"/>
              <a:ext cx="169724" cy="285297"/>
            </a:xfrm>
            <a:custGeom>
              <a:avLst/>
              <a:gdLst>
                <a:gd name="T0" fmla="*/ 284 w 309"/>
                <a:gd name="T1" fmla="*/ 0 h 533"/>
                <a:gd name="T2" fmla="*/ 309 w 309"/>
                <a:gd name="T3" fmla="*/ 273 h 533"/>
                <a:gd name="T4" fmla="*/ 272 w 309"/>
                <a:gd name="T5" fmla="*/ 409 h 533"/>
                <a:gd name="T6" fmla="*/ 185 w 309"/>
                <a:gd name="T7" fmla="*/ 497 h 533"/>
                <a:gd name="T8" fmla="*/ 111 w 309"/>
                <a:gd name="T9" fmla="*/ 533 h 533"/>
                <a:gd name="T10" fmla="*/ 12 w 309"/>
                <a:gd name="T11" fmla="*/ 509 h 533"/>
                <a:gd name="T12" fmla="*/ 0 w 309"/>
                <a:gd name="T13" fmla="*/ 472 h 533"/>
                <a:gd name="T14" fmla="*/ 0 w 309"/>
                <a:gd name="T15" fmla="*/ 360 h 533"/>
                <a:gd name="T16" fmla="*/ 123 w 309"/>
                <a:gd name="T17" fmla="*/ 372 h 533"/>
                <a:gd name="T18" fmla="*/ 173 w 309"/>
                <a:gd name="T19" fmla="*/ 348 h 533"/>
                <a:gd name="T20" fmla="*/ 246 w 309"/>
                <a:gd name="T21" fmla="*/ 310 h 533"/>
                <a:gd name="T22" fmla="*/ 259 w 309"/>
                <a:gd name="T23" fmla="*/ 273 h 533"/>
                <a:gd name="T24" fmla="*/ 284 w 309"/>
                <a:gd name="T25" fmla="*/ 174 h 533"/>
                <a:gd name="T26" fmla="*/ 284 w 309"/>
                <a:gd name="T2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3">
                  <a:moveTo>
                    <a:pt x="284" y="0"/>
                  </a:moveTo>
                  <a:lnTo>
                    <a:pt x="309" y="273"/>
                  </a:lnTo>
                  <a:lnTo>
                    <a:pt x="272" y="409"/>
                  </a:lnTo>
                  <a:lnTo>
                    <a:pt x="185" y="497"/>
                  </a:lnTo>
                  <a:lnTo>
                    <a:pt x="111" y="533"/>
                  </a:lnTo>
                  <a:lnTo>
                    <a:pt x="12" y="509"/>
                  </a:lnTo>
                  <a:lnTo>
                    <a:pt x="0" y="472"/>
                  </a:lnTo>
                  <a:lnTo>
                    <a:pt x="0" y="360"/>
                  </a:lnTo>
                  <a:lnTo>
                    <a:pt x="123" y="372"/>
                  </a:lnTo>
                  <a:lnTo>
                    <a:pt x="173" y="348"/>
                  </a:lnTo>
                  <a:lnTo>
                    <a:pt x="246" y="310"/>
                  </a:lnTo>
                  <a:lnTo>
                    <a:pt x="259" y="273"/>
                  </a:lnTo>
                  <a:lnTo>
                    <a:pt x="284" y="174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1" name="Freeform 253">
              <a:extLst>
                <a:ext uri="{FF2B5EF4-FFF2-40B4-BE49-F238E27FC236}">
                  <a16:creationId xmlns:a16="http://schemas.microsoft.com/office/drawing/2014/main" id="{7959C355-DAA1-4E29-ADD2-FAB67C8BE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971" y="6191877"/>
              <a:ext cx="218217" cy="198004"/>
            </a:xfrm>
            <a:custGeom>
              <a:avLst/>
              <a:gdLst>
                <a:gd name="T0" fmla="*/ 396 w 396"/>
                <a:gd name="T1" fmla="*/ 137 h 372"/>
                <a:gd name="T2" fmla="*/ 396 w 396"/>
                <a:gd name="T3" fmla="*/ 348 h 372"/>
                <a:gd name="T4" fmla="*/ 345 w 396"/>
                <a:gd name="T5" fmla="*/ 372 h 372"/>
                <a:gd name="T6" fmla="*/ 173 w 396"/>
                <a:gd name="T7" fmla="*/ 372 h 372"/>
                <a:gd name="T8" fmla="*/ 135 w 396"/>
                <a:gd name="T9" fmla="*/ 261 h 372"/>
                <a:gd name="T10" fmla="*/ 99 w 396"/>
                <a:gd name="T11" fmla="*/ 175 h 372"/>
                <a:gd name="T12" fmla="*/ 24 w 396"/>
                <a:gd name="T13" fmla="*/ 50 h 372"/>
                <a:gd name="T14" fmla="*/ 0 w 396"/>
                <a:gd name="T15" fmla="*/ 12 h 372"/>
                <a:gd name="T16" fmla="*/ 0 w 396"/>
                <a:gd name="T17" fmla="*/ 0 h 372"/>
                <a:gd name="T18" fmla="*/ 123 w 396"/>
                <a:gd name="T19" fmla="*/ 62 h 372"/>
                <a:gd name="T20" fmla="*/ 173 w 396"/>
                <a:gd name="T21" fmla="*/ 112 h 372"/>
                <a:gd name="T22" fmla="*/ 345 w 396"/>
                <a:gd name="T23" fmla="*/ 125 h 372"/>
                <a:gd name="T24" fmla="*/ 345 w 396"/>
                <a:gd name="T25" fmla="*/ 125 h 372"/>
                <a:gd name="T26" fmla="*/ 396 w 396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" h="372">
                  <a:moveTo>
                    <a:pt x="396" y="137"/>
                  </a:moveTo>
                  <a:lnTo>
                    <a:pt x="396" y="348"/>
                  </a:lnTo>
                  <a:lnTo>
                    <a:pt x="345" y="372"/>
                  </a:lnTo>
                  <a:lnTo>
                    <a:pt x="173" y="372"/>
                  </a:lnTo>
                  <a:lnTo>
                    <a:pt x="135" y="261"/>
                  </a:lnTo>
                  <a:lnTo>
                    <a:pt x="99" y="175"/>
                  </a:lnTo>
                  <a:lnTo>
                    <a:pt x="24" y="5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3" y="62"/>
                  </a:lnTo>
                  <a:lnTo>
                    <a:pt x="173" y="112"/>
                  </a:lnTo>
                  <a:lnTo>
                    <a:pt x="345" y="125"/>
                  </a:lnTo>
                  <a:lnTo>
                    <a:pt x="345" y="125"/>
                  </a:lnTo>
                  <a:lnTo>
                    <a:pt x="396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2" name="Freeform 254">
              <a:extLst>
                <a:ext uri="{FF2B5EF4-FFF2-40B4-BE49-F238E27FC236}">
                  <a16:creationId xmlns:a16="http://schemas.microsoft.com/office/drawing/2014/main" id="{7FBF2287-DF54-415C-818F-01BC28134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8434" y="6330268"/>
              <a:ext cx="293160" cy="125616"/>
            </a:xfrm>
            <a:custGeom>
              <a:avLst/>
              <a:gdLst>
                <a:gd name="T0" fmla="*/ 370 w 531"/>
                <a:gd name="T1" fmla="*/ 0 h 237"/>
                <a:gd name="T2" fmla="*/ 458 w 531"/>
                <a:gd name="T3" fmla="*/ 25 h 237"/>
                <a:gd name="T4" fmla="*/ 481 w 531"/>
                <a:gd name="T5" fmla="*/ 50 h 237"/>
                <a:gd name="T6" fmla="*/ 531 w 531"/>
                <a:gd name="T7" fmla="*/ 75 h 237"/>
                <a:gd name="T8" fmla="*/ 507 w 531"/>
                <a:gd name="T9" fmla="*/ 137 h 237"/>
                <a:gd name="T10" fmla="*/ 481 w 531"/>
                <a:gd name="T11" fmla="*/ 199 h 237"/>
                <a:gd name="T12" fmla="*/ 408 w 531"/>
                <a:gd name="T13" fmla="*/ 237 h 237"/>
                <a:gd name="T14" fmla="*/ 333 w 531"/>
                <a:gd name="T15" fmla="*/ 237 h 237"/>
                <a:gd name="T16" fmla="*/ 185 w 531"/>
                <a:gd name="T17" fmla="*/ 174 h 237"/>
                <a:gd name="T18" fmla="*/ 0 w 531"/>
                <a:gd name="T19" fmla="*/ 38 h 237"/>
                <a:gd name="T20" fmla="*/ 173 w 531"/>
                <a:gd name="T21" fmla="*/ 125 h 237"/>
                <a:gd name="T22" fmla="*/ 296 w 531"/>
                <a:gd name="T23" fmla="*/ 149 h 237"/>
                <a:gd name="T24" fmla="*/ 383 w 531"/>
                <a:gd name="T25" fmla="*/ 112 h 237"/>
                <a:gd name="T26" fmla="*/ 383 w 531"/>
                <a:gd name="T27" fmla="*/ 62 h 237"/>
                <a:gd name="T28" fmla="*/ 370 w 531"/>
                <a:gd name="T29" fmla="*/ 62 h 237"/>
                <a:gd name="T30" fmla="*/ 370 w 531"/>
                <a:gd name="T3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7">
                  <a:moveTo>
                    <a:pt x="370" y="0"/>
                  </a:moveTo>
                  <a:lnTo>
                    <a:pt x="458" y="25"/>
                  </a:lnTo>
                  <a:lnTo>
                    <a:pt x="481" y="50"/>
                  </a:lnTo>
                  <a:lnTo>
                    <a:pt x="531" y="75"/>
                  </a:lnTo>
                  <a:lnTo>
                    <a:pt x="507" y="137"/>
                  </a:lnTo>
                  <a:lnTo>
                    <a:pt x="481" y="199"/>
                  </a:lnTo>
                  <a:lnTo>
                    <a:pt x="408" y="237"/>
                  </a:lnTo>
                  <a:lnTo>
                    <a:pt x="333" y="237"/>
                  </a:lnTo>
                  <a:lnTo>
                    <a:pt x="185" y="174"/>
                  </a:lnTo>
                  <a:lnTo>
                    <a:pt x="0" y="38"/>
                  </a:lnTo>
                  <a:lnTo>
                    <a:pt x="173" y="125"/>
                  </a:lnTo>
                  <a:lnTo>
                    <a:pt x="296" y="149"/>
                  </a:lnTo>
                  <a:lnTo>
                    <a:pt x="383" y="112"/>
                  </a:lnTo>
                  <a:lnTo>
                    <a:pt x="383" y="62"/>
                  </a:lnTo>
                  <a:lnTo>
                    <a:pt x="370" y="62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3" name="Freeform 255">
              <a:extLst>
                <a:ext uri="{FF2B5EF4-FFF2-40B4-BE49-F238E27FC236}">
                  <a16:creationId xmlns:a16="http://schemas.microsoft.com/office/drawing/2014/main" id="{FC123DC8-819C-4F3C-A4A4-6F5E3B4B4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639" y="6130134"/>
              <a:ext cx="277730" cy="172455"/>
            </a:xfrm>
            <a:custGeom>
              <a:avLst/>
              <a:gdLst>
                <a:gd name="T0" fmla="*/ 0 w 506"/>
                <a:gd name="T1" fmla="*/ 296 h 322"/>
                <a:gd name="T2" fmla="*/ 86 w 506"/>
                <a:gd name="T3" fmla="*/ 310 h 322"/>
                <a:gd name="T4" fmla="*/ 197 w 506"/>
                <a:gd name="T5" fmla="*/ 322 h 322"/>
                <a:gd name="T6" fmla="*/ 334 w 506"/>
                <a:gd name="T7" fmla="*/ 322 h 322"/>
                <a:gd name="T8" fmla="*/ 445 w 506"/>
                <a:gd name="T9" fmla="*/ 260 h 322"/>
                <a:gd name="T10" fmla="*/ 494 w 506"/>
                <a:gd name="T11" fmla="*/ 197 h 322"/>
                <a:gd name="T12" fmla="*/ 506 w 506"/>
                <a:gd name="T13" fmla="*/ 111 h 322"/>
                <a:gd name="T14" fmla="*/ 494 w 506"/>
                <a:gd name="T15" fmla="*/ 36 h 322"/>
                <a:gd name="T16" fmla="*/ 431 w 506"/>
                <a:gd name="T17" fmla="*/ 0 h 322"/>
                <a:gd name="T18" fmla="*/ 346 w 506"/>
                <a:gd name="T19" fmla="*/ 0 h 322"/>
                <a:gd name="T20" fmla="*/ 346 w 506"/>
                <a:gd name="T21" fmla="*/ 111 h 322"/>
                <a:gd name="T22" fmla="*/ 334 w 506"/>
                <a:gd name="T23" fmla="*/ 197 h 322"/>
                <a:gd name="T24" fmla="*/ 283 w 506"/>
                <a:gd name="T25" fmla="*/ 235 h 322"/>
                <a:gd name="T26" fmla="*/ 222 w 506"/>
                <a:gd name="T27" fmla="*/ 272 h 322"/>
                <a:gd name="T28" fmla="*/ 148 w 506"/>
                <a:gd name="T29" fmla="*/ 285 h 322"/>
                <a:gd name="T30" fmla="*/ 148 w 506"/>
                <a:gd name="T31" fmla="*/ 285 h 322"/>
                <a:gd name="T32" fmla="*/ 0 w 506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6" h="322">
                  <a:moveTo>
                    <a:pt x="0" y="296"/>
                  </a:moveTo>
                  <a:lnTo>
                    <a:pt x="86" y="310"/>
                  </a:lnTo>
                  <a:lnTo>
                    <a:pt x="197" y="322"/>
                  </a:lnTo>
                  <a:lnTo>
                    <a:pt x="334" y="322"/>
                  </a:lnTo>
                  <a:lnTo>
                    <a:pt x="445" y="260"/>
                  </a:lnTo>
                  <a:lnTo>
                    <a:pt x="494" y="197"/>
                  </a:lnTo>
                  <a:lnTo>
                    <a:pt x="506" y="111"/>
                  </a:lnTo>
                  <a:lnTo>
                    <a:pt x="494" y="36"/>
                  </a:lnTo>
                  <a:lnTo>
                    <a:pt x="431" y="0"/>
                  </a:lnTo>
                  <a:lnTo>
                    <a:pt x="346" y="0"/>
                  </a:lnTo>
                  <a:lnTo>
                    <a:pt x="346" y="111"/>
                  </a:lnTo>
                  <a:lnTo>
                    <a:pt x="334" y="197"/>
                  </a:lnTo>
                  <a:lnTo>
                    <a:pt x="283" y="235"/>
                  </a:lnTo>
                  <a:lnTo>
                    <a:pt x="222" y="272"/>
                  </a:lnTo>
                  <a:lnTo>
                    <a:pt x="148" y="285"/>
                  </a:lnTo>
                  <a:lnTo>
                    <a:pt x="148" y="285"/>
                  </a:lnTo>
                  <a:lnTo>
                    <a:pt x="0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sp>
        <p:nvSpPr>
          <p:cNvPr id="161" name="Rektangel 160">
            <a:extLst>
              <a:ext uri="{FF2B5EF4-FFF2-40B4-BE49-F238E27FC236}">
                <a16:creationId xmlns:a16="http://schemas.microsoft.com/office/drawing/2014/main" id="{494AFC46-1625-4048-8394-75FF2760B5B7}"/>
              </a:ext>
            </a:extLst>
          </p:cNvPr>
          <p:cNvSpPr/>
          <p:nvPr/>
        </p:nvSpPr>
        <p:spPr>
          <a:xfrm>
            <a:off x="2132999" y="58381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162" name="Rektangel 161">
            <a:extLst>
              <a:ext uri="{FF2B5EF4-FFF2-40B4-BE49-F238E27FC236}">
                <a16:creationId xmlns:a16="http://schemas.microsoft.com/office/drawing/2014/main" id="{03065F00-B545-4F67-945F-6EA6FBFCD3F1}"/>
              </a:ext>
            </a:extLst>
          </p:cNvPr>
          <p:cNvSpPr/>
          <p:nvPr/>
        </p:nvSpPr>
        <p:spPr>
          <a:xfrm>
            <a:off x="2133000" y="6755853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62426F3E-DAF2-4A1C-9251-0D61373C17B1}"/>
              </a:ext>
            </a:extLst>
          </p:cNvPr>
          <p:cNvSpPr/>
          <p:nvPr/>
        </p:nvSpPr>
        <p:spPr>
          <a:xfrm>
            <a:off x="756000" y="78631"/>
            <a:ext cx="7134004" cy="684803"/>
          </a:xfrm>
          <a:prstGeom prst="rect">
            <a:avLst/>
          </a:prstGeom>
          <a:noFill/>
          <a:effectLst>
            <a:outerShdw blurRad="50800" dist="50800" dir="2400000" algn="l" rotWithShape="0">
              <a:schemeClr val="tx1">
                <a:alpha val="70000"/>
              </a:schemeClr>
            </a:outerShdw>
          </a:effectLst>
        </p:spPr>
        <p:txBody>
          <a:bodyPr wrap="none" lIns="68580" tIns="34290" rIns="68580" bIns="34290">
            <a:spAutoFit/>
          </a:bodyPr>
          <a:lstStyle/>
          <a:p>
            <a:r>
              <a:rPr lang="da-DK" sz="4000" b="1" dirty="0">
                <a:ln w="0"/>
                <a:solidFill>
                  <a:srgbClr val="00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2013-14 Antvorskov Kaserne</a:t>
            </a:r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C196ACFC-A001-4987-9CFE-39C5C58B46A7}"/>
              </a:ext>
            </a:extLst>
          </p:cNvPr>
          <p:cNvSpPr/>
          <p:nvPr/>
        </p:nvSpPr>
        <p:spPr>
          <a:xfrm rot="5400000">
            <a:off x="-846900" y="33993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41B773AE-390C-40A2-B672-E32AA3C9890F}"/>
              </a:ext>
            </a:extLst>
          </p:cNvPr>
          <p:cNvSpPr/>
          <p:nvPr/>
        </p:nvSpPr>
        <p:spPr>
          <a:xfrm rot="5400000">
            <a:off x="8154000" y="33840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2AD934E3-E48E-1C94-5239-090D5A04FC72}"/>
              </a:ext>
            </a:extLst>
          </p:cNvPr>
          <p:cNvSpPr txBox="1"/>
          <p:nvPr/>
        </p:nvSpPr>
        <p:spPr>
          <a:xfrm>
            <a:off x="251520" y="4533790"/>
            <a:ext cx="4089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a-DK" sz="2000" dirty="0">
                <a:latin typeface="HelveticaNeueLT Std Med" panose="020B0604020202020204" pitchFamily="34" charset="0"/>
              </a:rPr>
              <a:t>Digitalisering – hvad gør vi nu?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5D76CA59-0C61-514D-26B3-D7D0E204B7C2}"/>
              </a:ext>
            </a:extLst>
          </p:cNvPr>
          <p:cNvSpPr txBox="1"/>
          <p:nvPr/>
        </p:nvSpPr>
        <p:spPr>
          <a:xfrm>
            <a:off x="271537" y="4941168"/>
            <a:ext cx="8548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a-DK" sz="2000" dirty="0">
                <a:latin typeface="HelveticaNeueLT Std Med" panose="020B0604020202020204" pitchFamily="34" charset="0"/>
              </a:rPr>
              <a:t>Tom administrerede tofarvet.dk, og Bo fremlagde idéen til fremtidens edb-</a:t>
            </a:r>
            <a:r>
              <a:rPr lang="da-DK" sz="2000" dirty="0" err="1">
                <a:latin typeface="HelveticaNeueLT Std Med" panose="020B0604020202020204" pitchFamily="34" charset="0"/>
              </a:rPr>
              <a:t>pladningsværktøj</a:t>
            </a:r>
            <a:r>
              <a:rPr lang="da-DK" sz="2000" dirty="0">
                <a:latin typeface="HelveticaNeueLT Std Med" panose="020B0604020202020204" pitchFamily="34" charset="0"/>
              </a:rPr>
              <a:t>. Kurt kom til som tegner. De havde nye </a:t>
            </a:r>
            <a:r>
              <a:rPr lang="da-DK" sz="2000" dirty="0" err="1">
                <a:latin typeface="HelveticaNeueLT Std Med" panose="020B0604020202020204" pitchFamily="34" charset="0"/>
              </a:rPr>
              <a:t>PC’ere</a:t>
            </a:r>
            <a:r>
              <a:rPr lang="da-DK" sz="2000" dirty="0">
                <a:latin typeface="HelveticaNeueLT Std Med" panose="020B0604020202020204" pitchFamily="34" charset="0"/>
              </a:rPr>
              <a:t>!!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ACCA46C1-20D1-BC9D-DD53-6F6BFF07BD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51" y="995849"/>
            <a:ext cx="8172400" cy="4046909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65F77A70-5FEF-C23D-4543-A797CE1BB642}"/>
              </a:ext>
            </a:extLst>
          </p:cNvPr>
          <p:cNvGrpSpPr/>
          <p:nvPr/>
        </p:nvGrpSpPr>
        <p:grpSpPr>
          <a:xfrm>
            <a:off x="756424" y="5656323"/>
            <a:ext cx="7632000" cy="941029"/>
            <a:chOff x="756424" y="5656323"/>
            <a:chExt cx="7632000" cy="941029"/>
          </a:xfrm>
        </p:grpSpPr>
        <p:pic>
          <p:nvPicPr>
            <p:cNvPr id="5" name="Billede 4">
              <a:extLst>
                <a:ext uri="{FF2B5EF4-FFF2-40B4-BE49-F238E27FC236}">
                  <a16:creationId xmlns:a16="http://schemas.microsoft.com/office/drawing/2014/main" id="{18C5BD7F-4565-2396-EDBA-50CF8C8A4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5232" r="807" b="53405"/>
            <a:stretch/>
          </p:blipFill>
          <p:spPr>
            <a:xfrm>
              <a:off x="756424" y="6228498"/>
              <a:ext cx="7632000" cy="368854"/>
            </a:xfrm>
            <a:prstGeom prst="rect">
              <a:avLst/>
            </a:prstGeom>
          </p:spPr>
        </p:pic>
        <p:pic>
          <p:nvPicPr>
            <p:cNvPr id="9" name="Billede 8">
              <a:extLst>
                <a:ext uri="{FF2B5EF4-FFF2-40B4-BE49-F238E27FC236}">
                  <a16:creationId xmlns:a16="http://schemas.microsoft.com/office/drawing/2014/main" id="{15E9F518-A7F0-88A8-6B70-BBC2C1A51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9526" t="18267" r="47637" b="73681"/>
            <a:stretch/>
          </p:blipFill>
          <p:spPr>
            <a:xfrm>
              <a:off x="2771800" y="5656323"/>
              <a:ext cx="3104884" cy="4618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996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ruppe 149">
            <a:extLst>
              <a:ext uri="{FF2B5EF4-FFF2-40B4-BE49-F238E27FC236}">
                <a16:creationId xmlns:a16="http://schemas.microsoft.com/office/drawing/2014/main" id="{0FE74A0C-C434-44F6-9042-51ED5D4EFE25}"/>
              </a:ext>
            </a:extLst>
          </p:cNvPr>
          <p:cNvGrpSpPr/>
          <p:nvPr/>
        </p:nvGrpSpPr>
        <p:grpSpPr>
          <a:xfrm>
            <a:off x="32400" y="4349356"/>
            <a:ext cx="2132182" cy="2480072"/>
            <a:chOff x="3257278" y="3436938"/>
            <a:chExt cx="2842909" cy="3306762"/>
          </a:xfrm>
        </p:grpSpPr>
        <p:sp>
          <p:nvSpPr>
            <p:cNvPr id="103" name="Freeform 194">
              <a:extLst>
                <a:ext uri="{FF2B5EF4-FFF2-40B4-BE49-F238E27FC236}">
                  <a16:creationId xmlns:a16="http://schemas.microsoft.com/office/drawing/2014/main" id="{7288EC11-4839-478C-B0D0-C55C6C77F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700" y="6407198"/>
              <a:ext cx="299635" cy="302493"/>
            </a:xfrm>
            <a:custGeom>
              <a:avLst/>
              <a:gdLst>
                <a:gd name="T0" fmla="*/ 543 w 543"/>
                <a:gd name="T1" fmla="*/ 11 h 569"/>
                <a:gd name="T2" fmla="*/ 433 w 543"/>
                <a:gd name="T3" fmla="*/ 135 h 569"/>
                <a:gd name="T4" fmla="*/ 358 w 543"/>
                <a:gd name="T5" fmla="*/ 234 h 569"/>
                <a:gd name="T6" fmla="*/ 284 w 543"/>
                <a:gd name="T7" fmla="*/ 371 h 569"/>
                <a:gd name="T8" fmla="*/ 235 w 543"/>
                <a:gd name="T9" fmla="*/ 458 h 569"/>
                <a:gd name="T10" fmla="*/ 210 w 543"/>
                <a:gd name="T11" fmla="*/ 545 h 569"/>
                <a:gd name="T12" fmla="*/ 197 w 543"/>
                <a:gd name="T13" fmla="*/ 569 h 569"/>
                <a:gd name="T14" fmla="*/ 0 w 543"/>
                <a:gd name="T15" fmla="*/ 569 h 569"/>
                <a:gd name="T16" fmla="*/ 0 w 543"/>
                <a:gd name="T17" fmla="*/ 495 h 569"/>
                <a:gd name="T18" fmla="*/ 0 w 543"/>
                <a:gd name="T19" fmla="*/ 433 h 569"/>
                <a:gd name="T20" fmla="*/ 0 w 543"/>
                <a:gd name="T21" fmla="*/ 371 h 569"/>
                <a:gd name="T22" fmla="*/ 37 w 543"/>
                <a:gd name="T23" fmla="*/ 322 h 569"/>
                <a:gd name="T24" fmla="*/ 112 w 543"/>
                <a:gd name="T25" fmla="*/ 284 h 569"/>
                <a:gd name="T26" fmla="*/ 235 w 543"/>
                <a:gd name="T27" fmla="*/ 222 h 569"/>
                <a:gd name="T28" fmla="*/ 334 w 543"/>
                <a:gd name="T29" fmla="*/ 160 h 569"/>
                <a:gd name="T30" fmla="*/ 420 w 543"/>
                <a:gd name="T31" fmla="*/ 73 h 569"/>
                <a:gd name="T32" fmla="*/ 532 w 543"/>
                <a:gd name="T33" fmla="*/ 0 h 569"/>
                <a:gd name="T34" fmla="*/ 532 w 543"/>
                <a:gd name="T35" fmla="*/ 0 h 569"/>
                <a:gd name="T36" fmla="*/ 543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543" y="11"/>
                  </a:moveTo>
                  <a:lnTo>
                    <a:pt x="433" y="135"/>
                  </a:lnTo>
                  <a:lnTo>
                    <a:pt x="358" y="234"/>
                  </a:lnTo>
                  <a:lnTo>
                    <a:pt x="284" y="371"/>
                  </a:lnTo>
                  <a:lnTo>
                    <a:pt x="235" y="458"/>
                  </a:lnTo>
                  <a:lnTo>
                    <a:pt x="210" y="545"/>
                  </a:lnTo>
                  <a:lnTo>
                    <a:pt x="197" y="569"/>
                  </a:lnTo>
                  <a:lnTo>
                    <a:pt x="0" y="569"/>
                  </a:lnTo>
                  <a:lnTo>
                    <a:pt x="0" y="495"/>
                  </a:lnTo>
                  <a:lnTo>
                    <a:pt x="0" y="433"/>
                  </a:lnTo>
                  <a:lnTo>
                    <a:pt x="0" y="371"/>
                  </a:lnTo>
                  <a:lnTo>
                    <a:pt x="37" y="322"/>
                  </a:lnTo>
                  <a:lnTo>
                    <a:pt x="112" y="284"/>
                  </a:lnTo>
                  <a:lnTo>
                    <a:pt x="235" y="222"/>
                  </a:lnTo>
                  <a:lnTo>
                    <a:pt x="334" y="160"/>
                  </a:lnTo>
                  <a:lnTo>
                    <a:pt x="420" y="73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43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4" name="Freeform 195">
              <a:extLst>
                <a:ext uri="{FF2B5EF4-FFF2-40B4-BE49-F238E27FC236}">
                  <a16:creationId xmlns:a16="http://schemas.microsoft.com/office/drawing/2014/main" id="{47E9999C-9AAB-4FD6-9377-0CCC4CDB5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646" y="6432760"/>
              <a:ext cx="156427" cy="298233"/>
            </a:xfrm>
            <a:custGeom>
              <a:avLst/>
              <a:gdLst>
                <a:gd name="T0" fmla="*/ 186 w 284"/>
                <a:gd name="T1" fmla="*/ 0 h 558"/>
                <a:gd name="T2" fmla="*/ 37 w 284"/>
                <a:gd name="T3" fmla="*/ 236 h 558"/>
                <a:gd name="T4" fmla="*/ 0 w 284"/>
                <a:gd name="T5" fmla="*/ 348 h 558"/>
                <a:gd name="T6" fmla="*/ 0 w 284"/>
                <a:gd name="T7" fmla="*/ 460 h 558"/>
                <a:gd name="T8" fmla="*/ 49 w 284"/>
                <a:gd name="T9" fmla="*/ 534 h 558"/>
                <a:gd name="T10" fmla="*/ 136 w 284"/>
                <a:gd name="T11" fmla="*/ 558 h 558"/>
                <a:gd name="T12" fmla="*/ 209 w 284"/>
                <a:gd name="T13" fmla="*/ 534 h 558"/>
                <a:gd name="T14" fmla="*/ 259 w 284"/>
                <a:gd name="T15" fmla="*/ 485 h 558"/>
                <a:gd name="T16" fmla="*/ 284 w 284"/>
                <a:gd name="T17" fmla="*/ 422 h 558"/>
                <a:gd name="T18" fmla="*/ 198 w 284"/>
                <a:gd name="T19" fmla="*/ 435 h 558"/>
                <a:gd name="T20" fmla="*/ 124 w 284"/>
                <a:gd name="T21" fmla="*/ 385 h 558"/>
                <a:gd name="T22" fmla="*/ 99 w 284"/>
                <a:gd name="T23" fmla="*/ 323 h 558"/>
                <a:gd name="T24" fmla="*/ 136 w 284"/>
                <a:gd name="T25" fmla="*/ 175 h 558"/>
                <a:gd name="T26" fmla="*/ 112 w 284"/>
                <a:gd name="T27" fmla="*/ 186 h 558"/>
                <a:gd name="T28" fmla="*/ 186 w 284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4" h="558">
                  <a:moveTo>
                    <a:pt x="186" y="0"/>
                  </a:moveTo>
                  <a:lnTo>
                    <a:pt x="37" y="236"/>
                  </a:lnTo>
                  <a:lnTo>
                    <a:pt x="0" y="348"/>
                  </a:lnTo>
                  <a:lnTo>
                    <a:pt x="0" y="460"/>
                  </a:lnTo>
                  <a:lnTo>
                    <a:pt x="49" y="534"/>
                  </a:lnTo>
                  <a:lnTo>
                    <a:pt x="136" y="558"/>
                  </a:lnTo>
                  <a:lnTo>
                    <a:pt x="209" y="534"/>
                  </a:lnTo>
                  <a:lnTo>
                    <a:pt x="259" y="485"/>
                  </a:lnTo>
                  <a:lnTo>
                    <a:pt x="284" y="422"/>
                  </a:lnTo>
                  <a:lnTo>
                    <a:pt x="198" y="435"/>
                  </a:lnTo>
                  <a:lnTo>
                    <a:pt x="124" y="385"/>
                  </a:lnTo>
                  <a:lnTo>
                    <a:pt x="99" y="323"/>
                  </a:lnTo>
                  <a:lnTo>
                    <a:pt x="136" y="175"/>
                  </a:lnTo>
                  <a:lnTo>
                    <a:pt x="112" y="1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5" name="Freeform 196">
              <a:extLst>
                <a:ext uri="{FF2B5EF4-FFF2-40B4-BE49-F238E27FC236}">
                  <a16:creationId xmlns:a16="http://schemas.microsoft.com/office/drawing/2014/main" id="{4FE6CC46-C769-453A-9760-B6D004727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0293" y="6432760"/>
              <a:ext cx="169646" cy="283321"/>
            </a:xfrm>
            <a:custGeom>
              <a:avLst/>
              <a:gdLst>
                <a:gd name="T0" fmla="*/ 25 w 309"/>
                <a:gd name="T1" fmla="*/ 0 h 534"/>
                <a:gd name="T2" fmla="*/ 0 w 309"/>
                <a:gd name="T3" fmla="*/ 274 h 534"/>
                <a:gd name="T4" fmla="*/ 37 w 309"/>
                <a:gd name="T5" fmla="*/ 409 h 534"/>
                <a:gd name="T6" fmla="*/ 124 w 309"/>
                <a:gd name="T7" fmla="*/ 497 h 534"/>
                <a:gd name="T8" fmla="*/ 198 w 309"/>
                <a:gd name="T9" fmla="*/ 534 h 534"/>
                <a:gd name="T10" fmla="*/ 297 w 309"/>
                <a:gd name="T11" fmla="*/ 509 h 534"/>
                <a:gd name="T12" fmla="*/ 309 w 309"/>
                <a:gd name="T13" fmla="*/ 473 h 534"/>
                <a:gd name="T14" fmla="*/ 309 w 309"/>
                <a:gd name="T15" fmla="*/ 360 h 534"/>
                <a:gd name="T16" fmla="*/ 186 w 309"/>
                <a:gd name="T17" fmla="*/ 373 h 534"/>
                <a:gd name="T18" fmla="*/ 136 w 309"/>
                <a:gd name="T19" fmla="*/ 348 h 534"/>
                <a:gd name="T20" fmla="*/ 63 w 309"/>
                <a:gd name="T21" fmla="*/ 310 h 534"/>
                <a:gd name="T22" fmla="*/ 50 w 309"/>
                <a:gd name="T23" fmla="*/ 274 h 534"/>
                <a:gd name="T24" fmla="*/ 25 w 309"/>
                <a:gd name="T25" fmla="*/ 175 h 534"/>
                <a:gd name="T26" fmla="*/ 25 w 309"/>
                <a:gd name="T2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4">
                  <a:moveTo>
                    <a:pt x="25" y="0"/>
                  </a:moveTo>
                  <a:lnTo>
                    <a:pt x="0" y="274"/>
                  </a:lnTo>
                  <a:lnTo>
                    <a:pt x="37" y="409"/>
                  </a:lnTo>
                  <a:lnTo>
                    <a:pt x="124" y="497"/>
                  </a:lnTo>
                  <a:lnTo>
                    <a:pt x="198" y="534"/>
                  </a:lnTo>
                  <a:lnTo>
                    <a:pt x="297" y="509"/>
                  </a:lnTo>
                  <a:lnTo>
                    <a:pt x="309" y="473"/>
                  </a:lnTo>
                  <a:lnTo>
                    <a:pt x="309" y="360"/>
                  </a:lnTo>
                  <a:lnTo>
                    <a:pt x="186" y="373"/>
                  </a:lnTo>
                  <a:lnTo>
                    <a:pt x="136" y="348"/>
                  </a:lnTo>
                  <a:lnTo>
                    <a:pt x="63" y="310"/>
                  </a:lnTo>
                  <a:lnTo>
                    <a:pt x="50" y="274"/>
                  </a:lnTo>
                  <a:lnTo>
                    <a:pt x="25" y="17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6" name="Freeform 197">
              <a:extLst>
                <a:ext uri="{FF2B5EF4-FFF2-40B4-BE49-F238E27FC236}">
                  <a16:creationId xmlns:a16="http://schemas.microsoft.com/office/drawing/2014/main" id="{53190DC8-1EC4-4924-BB4F-71A617E0D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6202695"/>
              <a:ext cx="218117" cy="198112"/>
            </a:xfrm>
            <a:custGeom>
              <a:avLst/>
              <a:gdLst>
                <a:gd name="T0" fmla="*/ 0 w 395"/>
                <a:gd name="T1" fmla="*/ 137 h 372"/>
                <a:gd name="T2" fmla="*/ 0 w 395"/>
                <a:gd name="T3" fmla="*/ 348 h 372"/>
                <a:gd name="T4" fmla="*/ 50 w 395"/>
                <a:gd name="T5" fmla="*/ 372 h 372"/>
                <a:gd name="T6" fmla="*/ 222 w 395"/>
                <a:gd name="T7" fmla="*/ 372 h 372"/>
                <a:gd name="T8" fmla="*/ 260 w 395"/>
                <a:gd name="T9" fmla="*/ 261 h 372"/>
                <a:gd name="T10" fmla="*/ 296 w 395"/>
                <a:gd name="T11" fmla="*/ 174 h 372"/>
                <a:gd name="T12" fmla="*/ 371 w 395"/>
                <a:gd name="T13" fmla="*/ 50 h 372"/>
                <a:gd name="T14" fmla="*/ 395 w 395"/>
                <a:gd name="T15" fmla="*/ 12 h 372"/>
                <a:gd name="T16" fmla="*/ 395 w 395"/>
                <a:gd name="T17" fmla="*/ 0 h 372"/>
                <a:gd name="T18" fmla="*/ 272 w 395"/>
                <a:gd name="T19" fmla="*/ 62 h 372"/>
                <a:gd name="T20" fmla="*/ 222 w 395"/>
                <a:gd name="T21" fmla="*/ 112 h 372"/>
                <a:gd name="T22" fmla="*/ 50 w 395"/>
                <a:gd name="T23" fmla="*/ 124 h 372"/>
                <a:gd name="T24" fmla="*/ 50 w 395"/>
                <a:gd name="T25" fmla="*/ 124 h 372"/>
                <a:gd name="T26" fmla="*/ 0 w 395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5" h="372">
                  <a:moveTo>
                    <a:pt x="0" y="137"/>
                  </a:moveTo>
                  <a:lnTo>
                    <a:pt x="0" y="348"/>
                  </a:lnTo>
                  <a:lnTo>
                    <a:pt x="50" y="372"/>
                  </a:lnTo>
                  <a:lnTo>
                    <a:pt x="222" y="372"/>
                  </a:lnTo>
                  <a:lnTo>
                    <a:pt x="260" y="261"/>
                  </a:lnTo>
                  <a:lnTo>
                    <a:pt x="296" y="174"/>
                  </a:lnTo>
                  <a:lnTo>
                    <a:pt x="371" y="50"/>
                  </a:lnTo>
                  <a:lnTo>
                    <a:pt x="395" y="12"/>
                  </a:lnTo>
                  <a:lnTo>
                    <a:pt x="395" y="0"/>
                  </a:lnTo>
                  <a:lnTo>
                    <a:pt x="272" y="62"/>
                  </a:lnTo>
                  <a:lnTo>
                    <a:pt x="222" y="112"/>
                  </a:lnTo>
                  <a:lnTo>
                    <a:pt x="50" y="124"/>
                  </a:lnTo>
                  <a:lnTo>
                    <a:pt x="50" y="124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7" name="Freeform 198">
              <a:extLst>
                <a:ext uri="{FF2B5EF4-FFF2-40B4-BE49-F238E27FC236}">
                  <a16:creationId xmlns:a16="http://schemas.microsoft.com/office/drawing/2014/main" id="{EE1F94B3-E702-4236-8FD8-101697476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278" y="6343291"/>
              <a:ext cx="293026" cy="125684"/>
            </a:xfrm>
            <a:custGeom>
              <a:avLst/>
              <a:gdLst>
                <a:gd name="T0" fmla="*/ 161 w 531"/>
                <a:gd name="T1" fmla="*/ 0 h 236"/>
                <a:gd name="T2" fmla="*/ 73 w 531"/>
                <a:gd name="T3" fmla="*/ 24 h 236"/>
                <a:gd name="T4" fmla="*/ 50 w 531"/>
                <a:gd name="T5" fmla="*/ 50 h 236"/>
                <a:gd name="T6" fmla="*/ 0 w 531"/>
                <a:gd name="T7" fmla="*/ 74 h 236"/>
                <a:gd name="T8" fmla="*/ 24 w 531"/>
                <a:gd name="T9" fmla="*/ 136 h 236"/>
                <a:gd name="T10" fmla="*/ 50 w 531"/>
                <a:gd name="T11" fmla="*/ 199 h 236"/>
                <a:gd name="T12" fmla="*/ 123 w 531"/>
                <a:gd name="T13" fmla="*/ 236 h 236"/>
                <a:gd name="T14" fmla="*/ 197 w 531"/>
                <a:gd name="T15" fmla="*/ 236 h 236"/>
                <a:gd name="T16" fmla="*/ 345 w 531"/>
                <a:gd name="T17" fmla="*/ 173 h 236"/>
                <a:gd name="T18" fmla="*/ 531 w 531"/>
                <a:gd name="T19" fmla="*/ 37 h 236"/>
                <a:gd name="T20" fmla="*/ 357 w 531"/>
                <a:gd name="T21" fmla="*/ 124 h 236"/>
                <a:gd name="T22" fmla="*/ 234 w 531"/>
                <a:gd name="T23" fmla="*/ 149 h 236"/>
                <a:gd name="T24" fmla="*/ 147 w 531"/>
                <a:gd name="T25" fmla="*/ 112 h 236"/>
                <a:gd name="T26" fmla="*/ 147 w 531"/>
                <a:gd name="T27" fmla="*/ 62 h 236"/>
                <a:gd name="T28" fmla="*/ 161 w 531"/>
                <a:gd name="T29" fmla="*/ 62 h 236"/>
                <a:gd name="T30" fmla="*/ 161 w 531"/>
                <a:gd name="T31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6">
                  <a:moveTo>
                    <a:pt x="161" y="0"/>
                  </a:moveTo>
                  <a:lnTo>
                    <a:pt x="73" y="24"/>
                  </a:lnTo>
                  <a:lnTo>
                    <a:pt x="50" y="50"/>
                  </a:lnTo>
                  <a:lnTo>
                    <a:pt x="0" y="74"/>
                  </a:lnTo>
                  <a:lnTo>
                    <a:pt x="24" y="136"/>
                  </a:lnTo>
                  <a:lnTo>
                    <a:pt x="50" y="199"/>
                  </a:lnTo>
                  <a:lnTo>
                    <a:pt x="123" y="236"/>
                  </a:lnTo>
                  <a:lnTo>
                    <a:pt x="197" y="236"/>
                  </a:lnTo>
                  <a:lnTo>
                    <a:pt x="345" y="173"/>
                  </a:lnTo>
                  <a:lnTo>
                    <a:pt x="531" y="37"/>
                  </a:lnTo>
                  <a:lnTo>
                    <a:pt x="357" y="124"/>
                  </a:lnTo>
                  <a:lnTo>
                    <a:pt x="234" y="149"/>
                  </a:lnTo>
                  <a:lnTo>
                    <a:pt x="147" y="112"/>
                  </a:lnTo>
                  <a:lnTo>
                    <a:pt x="147" y="62"/>
                  </a:lnTo>
                  <a:lnTo>
                    <a:pt x="161" y="6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8" name="Freeform 199">
              <a:extLst>
                <a:ext uri="{FF2B5EF4-FFF2-40B4-BE49-F238E27FC236}">
                  <a16:creationId xmlns:a16="http://schemas.microsoft.com/office/drawing/2014/main" id="{2A9D8A92-E7A6-4C89-980F-573CC1D20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497" y="6143049"/>
              <a:ext cx="279807" cy="172549"/>
            </a:xfrm>
            <a:custGeom>
              <a:avLst/>
              <a:gdLst>
                <a:gd name="T0" fmla="*/ 507 w 507"/>
                <a:gd name="T1" fmla="*/ 296 h 322"/>
                <a:gd name="T2" fmla="*/ 420 w 507"/>
                <a:gd name="T3" fmla="*/ 310 h 322"/>
                <a:gd name="T4" fmla="*/ 309 w 507"/>
                <a:gd name="T5" fmla="*/ 322 h 322"/>
                <a:gd name="T6" fmla="*/ 172 w 507"/>
                <a:gd name="T7" fmla="*/ 322 h 322"/>
                <a:gd name="T8" fmla="*/ 61 w 507"/>
                <a:gd name="T9" fmla="*/ 260 h 322"/>
                <a:gd name="T10" fmla="*/ 12 w 507"/>
                <a:gd name="T11" fmla="*/ 198 h 322"/>
                <a:gd name="T12" fmla="*/ 0 w 507"/>
                <a:gd name="T13" fmla="*/ 111 h 322"/>
                <a:gd name="T14" fmla="*/ 12 w 507"/>
                <a:gd name="T15" fmla="*/ 36 h 322"/>
                <a:gd name="T16" fmla="*/ 74 w 507"/>
                <a:gd name="T17" fmla="*/ 0 h 322"/>
                <a:gd name="T18" fmla="*/ 160 w 507"/>
                <a:gd name="T19" fmla="*/ 0 h 322"/>
                <a:gd name="T20" fmla="*/ 160 w 507"/>
                <a:gd name="T21" fmla="*/ 111 h 322"/>
                <a:gd name="T22" fmla="*/ 172 w 507"/>
                <a:gd name="T23" fmla="*/ 198 h 322"/>
                <a:gd name="T24" fmla="*/ 222 w 507"/>
                <a:gd name="T25" fmla="*/ 235 h 322"/>
                <a:gd name="T26" fmla="*/ 283 w 507"/>
                <a:gd name="T27" fmla="*/ 272 h 322"/>
                <a:gd name="T28" fmla="*/ 358 w 507"/>
                <a:gd name="T29" fmla="*/ 285 h 322"/>
                <a:gd name="T30" fmla="*/ 358 w 507"/>
                <a:gd name="T31" fmla="*/ 285 h 322"/>
                <a:gd name="T32" fmla="*/ 507 w 507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7" h="322">
                  <a:moveTo>
                    <a:pt x="507" y="296"/>
                  </a:moveTo>
                  <a:lnTo>
                    <a:pt x="420" y="310"/>
                  </a:lnTo>
                  <a:lnTo>
                    <a:pt x="309" y="322"/>
                  </a:lnTo>
                  <a:lnTo>
                    <a:pt x="172" y="322"/>
                  </a:lnTo>
                  <a:lnTo>
                    <a:pt x="61" y="260"/>
                  </a:lnTo>
                  <a:lnTo>
                    <a:pt x="12" y="198"/>
                  </a:lnTo>
                  <a:lnTo>
                    <a:pt x="0" y="111"/>
                  </a:lnTo>
                  <a:lnTo>
                    <a:pt x="12" y="36"/>
                  </a:lnTo>
                  <a:lnTo>
                    <a:pt x="74" y="0"/>
                  </a:lnTo>
                  <a:lnTo>
                    <a:pt x="160" y="0"/>
                  </a:lnTo>
                  <a:lnTo>
                    <a:pt x="160" y="111"/>
                  </a:lnTo>
                  <a:lnTo>
                    <a:pt x="172" y="198"/>
                  </a:lnTo>
                  <a:lnTo>
                    <a:pt x="222" y="235"/>
                  </a:lnTo>
                  <a:lnTo>
                    <a:pt x="283" y="272"/>
                  </a:lnTo>
                  <a:lnTo>
                    <a:pt x="358" y="285"/>
                  </a:lnTo>
                  <a:lnTo>
                    <a:pt x="358" y="285"/>
                  </a:lnTo>
                  <a:lnTo>
                    <a:pt x="507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9" name="Freeform 201">
              <a:extLst>
                <a:ext uri="{FF2B5EF4-FFF2-40B4-BE49-F238E27FC236}">
                  <a16:creationId xmlns:a16="http://schemas.microsoft.com/office/drawing/2014/main" id="{34DE86F6-34AD-4A0A-9CA8-E8542B6A0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969" y="6143079"/>
              <a:ext cx="2310218" cy="600621"/>
            </a:xfrm>
            <a:custGeom>
              <a:avLst/>
              <a:gdLst>
                <a:gd name="T0" fmla="*/ 4195 w 4195"/>
                <a:gd name="T1" fmla="*/ 955 h 1129"/>
                <a:gd name="T2" fmla="*/ 666 w 4195"/>
                <a:gd name="T3" fmla="*/ 930 h 1129"/>
                <a:gd name="T4" fmla="*/ 456 w 4195"/>
                <a:gd name="T5" fmla="*/ 856 h 1129"/>
                <a:gd name="T6" fmla="*/ 321 w 4195"/>
                <a:gd name="T7" fmla="*/ 744 h 1129"/>
                <a:gd name="T8" fmla="*/ 271 w 4195"/>
                <a:gd name="T9" fmla="*/ 657 h 1129"/>
                <a:gd name="T10" fmla="*/ 234 w 4195"/>
                <a:gd name="T11" fmla="*/ 571 h 1129"/>
                <a:gd name="T12" fmla="*/ 222 w 4195"/>
                <a:gd name="T13" fmla="*/ 434 h 1129"/>
                <a:gd name="T14" fmla="*/ 271 w 4195"/>
                <a:gd name="T15" fmla="*/ 335 h 1129"/>
                <a:gd name="T16" fmla="*/ 321 w 4195"/>
                <a:gd name="T17" fmla="*/ 372 h 1129"/>
                <a:gd name="T18" fmla="*/ 481 w 4195"/>
                <a:gd name="T19" fmla="*/ 422 h 1129"/>
                <a:gd name="T20" fmla="*/ 604 w 4195"/>
                <a:gd name="T21" fmla="*/ 384 h 1129"/>
                <a:gd name="T22" fmla="*/ 666 w 4195"/>
                <a:gd name="T23" fmla="*/ 273 h 1129"/>
                <a:gd name="T24" fmla="*/ 629 w 4195"/>
                <a:gd name="T25" fmla="*/ 124 h 1129"/>
                <a:gd name="T26" fmla="*/ 580 w 4195"/>
                <a:gd name="T27" fmla="*/ 62 h 1129"/>
                <a:gd name="T28" fmla="*/ 505 w 4195"/>
                <a:gd name="T29" fmla="*/ 25 h 1129"/>
                <a:gd name="T30" fmla="*/ 418 w 4195"/>
                <a:gd name="T31" fmla="*/ 0 h 1129"/>
                <a:gd name="T32" fmla="*/ 295 w 4195"/>
                <a:gd name="T33" fmla="*/ 25 h 1129"/>
                <a:gd name="T34" fmla="*/ 210 w 4195"/>
                <a:gd name="T35" fmla="*/ 75 h 1129"/>
                <a:gd name="T36" fmla="*/ 97 w 4195"/>
                <a:gd name="T37" fmla="*/ 236 h 1129"/>
                <a:gd name="T38" fmla="*/ 24 w 4195"/>
                <a:gd name="T39" fmla="*/ 297 h 1129"/>
                <a:gd name="T40" fmla="*/ 0 w 4195"/>
                <a:gd name="T41" fmla="*/ 434 h 1129"/>
                <a:gd name="T42" fmla="*/ 0 w 4195"/>
                <a:gd name="T43" fmla="*/ 595 h 1129"/>
                <a:gd name="T44" fmla="*/ 123 w 4195"/>
                <a:gd name="T45" fmla="*/ 794 h 1129"/>
                <a:gd name="T46" fmla="*/ 271 w 4195"/>
                <a:gd name="T47" fmla="*/ 942 h 1129"/>
                <a:gd name="T48" fmla="*/ 394 w 4195"/>
                <a:gd name="T49" fmla="*/ 1018 h 1129"/>
                <a:gd name="T50" fmla="*/ 517 w 4195"/>
                <a:gd name="T51" fmla="*/ 1066 h 1129"/>
                <a:gd name="T52" fmla="*/ 629 w 4195"/>
                <a:gd name="T53" fmla="*/ 1092 h 1129"/>
                <a:gd name="T54" fmla="*/ 4195 w 4195"/>
                <a:gd name="T55" fmla="*/ 1092 h 1129"/>
                <a:gd name="T56" fmla="*/ 4195 w 4195"/>
                <a:gd name="T57" fmla="*/ 1129 h 1129"/>
                <a:gd name="T58" fmla="*/ 4195 w 4195"/>
                <a:gd name="T59" fmla="*/ 955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5" h="1129">
                  <a:moveTo>
                    <a:pt x="4195" y="955"/>
                  </a:moveTo>
                  <a:lnTo>
                    <a:pt x="666" y="930"/>
                  </a:lnTo>
                  <a:lnTo>
                    <a:pt x="456" y="856"/>
                  </a:lnTo>
                  <a:lnTo>
                    <a:pt x="321" y="744"/>
                  </a:lnTo>
                  <a:lnTo>
                    <a:pt x="271" y="657"/>
                  </a:lnTo>
                  <a:lnTo>
                    <a:pt x="234" y="571"/>
                  </a:lnTo>
                  <a:lnTo>
                    <a:pt x="222" y="434"/>
                  </a:lnTo>
                  <a:lnTo>
                    <a:pt x="271" y="335"/>
                  </a:lnTo>
                  <a:lnTo>
                    <a:pt x="321" y="372"/>
                  </a:lnTo>
                  <a:lnTo>
                    <a:pt x="481" y="422"/>
                  </a:lnTo>
                  <a:lnTo>
                    <a:pt x="604" y="384"/>
                  </a:lnTo>
                  <a:lnTo>
                    <a:pt x="666" y="273"/>
                  </a:lnTo>
                  <a:lnTo>
                    <a:pt x="629" y="124"/>
                  </a:lnTo>
                  <a:lnTo>
                    <a:pt x="580" y="62"/>
                  </a:lnTo>
                  <a:lnTo>
                    <a:pt x="505" y="25"/>
                  </a:lnTo>
                  <a:lnTo>
                    <a:pt x="418" y="0"/>
                  </a:lnTo>
                  <a:lnTo>
                    <a:pt x="295" y="25"/>
                  </a:lnTo>
                  <a:lnTo>
                    <a:pt x="210" y="75"/>
                  </a:lnTo>
                  <a:lnTo>
                    <a:pt x="97" y="236"/>
                  </a:lnTo>
                  <a:lnTo>
                    <a:pt x="24" y="297"/>
                  </a:lnTo>
                  <a:lnTo>
                    <a:pt x="0" y="434"/>
                  </a:lnTo>
                  <a:lnTo>
                    <a:pt x="0" y="595"/>
                  </a:lnTo>
                  <a:lnTo>
                    <a:pt x="123" y="794"/>
                  </a:lnTo>
                  <a:lnTo>
                    <a:pt x="271" y="942"/>
                  </a:lnTo>
                  <a:lnTo>
                    <a:pt x="394" y="1018"/>
                  </a:lnTo>
                  <a:lnTo>
                    <a:pt x="517" y="1066"/>
                  </a:lnTo>
                  <a:lnTo>
                    <a:pt x="629" y="1092"/>
                  </a:lnTo>
                  <a:lnTo>
                    <a:pt x="4195" y="1092"/>
                  </a:lnTo>
                  <a:lnTo>
                    <a:pt x="4195" y="1129"/>
                  </a:lnTo>
                  <a:lnTo>
                    <a:pt x="4195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6" name="Freeform 205">
              <a:extLst>
                <a:ext uri="{FF2B5EF4-FFF2-40B4-BE49-F238E27FC236}">
                  <a16:creationId xmlns:a16="http://schemas.microsoft.com/office/drawing/2014/main" id="{F34BA736-33FA-4F43-AE24-6A99C353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16" y="3436938"/>
              <a:ext cx="586511" cy="2746375"/>
            </a:xfrm>
            <a:custGeom>
              <a:avLst/>
              <a:gdLst>
                <a:gd name="T0" fmla="*/ 740 w 1061"/>
                <a:gd name="T1" fmla="*/ 4874 h 5160"/>
                <a:gd name="T2" fmla="*/ 740 w 1061"/>
                <a:gd name="T3" fmla="*/ 4936 h 5160"/>
                <a:gd name="T4" fmla="*/ 653 w 1061"/>
                <a:gd name="T5" fmla="*/ 4986 h 5160"/>
                <a:gd name="T6" fmla="*/ 604 w 1061"/>
                <a:gd name="T7" fmla="*/ 5011 h 5160"/>
                <a:gd name="T8" fmla="*/ 493 w 1061"/>
                <a:gd name="T9" fmla="*/ 4998 h 5160"/>
                <a:gd name="T10" fmla="*/ 406 w 1061"/>
                <a:gd name="T11" fmla="*/ 4936 h 5160"/>
                <a:gd name="T12" fmla="*/ 321 w 1061"/>
                <a:gd name="T13" fmla="*/ 4849 h 5160"/>
                <a:gd name="T14" fmla="*/ 247 w 1061"/>
                <a:gd name="T15" fmla="*/ 4749 h 5160"/>
                <a:gd name="T16" fmla="*/ 184 w 1061"/>
                <a:gd name="T17" fmla="*/ 4650 h 5160"/>
                <a:gd name="T18" fmla="*/ 184 w 1061"/>
                <a:gd name="T19" fmla="*/ 4539 h 5160"/>
                <a:gd name="T20" fmla="*/ 172 w 1061"/>
                <a:gd name="T21" fmla="*/ 0 h 5160"/>
                <a:gd name="T22" fmla="*/ 0 w 1061"/>
                <a:gd name="T23" fmla="*/ 0 h 5160"/>
                <a:gd name="T24" fmla="*/ 12 w 1061"/>
                <a:gd name="T25" fmla="*/ 4453 h 5160"/>
                <a:gd name="T26" fmla="*/ 49 w 1061"/>
                <a:gd name="T27" fmla="*/ 4737 h 5160"/>
                <a:gd name="T28" fmla="*/ 172 w 1061"/>
                <a:gd name="T29" fmla="*/ 4924 h 5160"/>
                <a:gd name="T30" fmla="*/ 271 w 1061"/>
                <a:gd name="T31" fmla="*/ 5047 h 5160"/>
                <a:gd name="T32" fmla="*/ 394 w 1061"/>
                <a:gd name="T33" fmla="*/ 5122 h 5160"/>
                <a:gd name="T34" fmla="*/ 580 w 1061"/>
                <a:gd name="T35" fmla="*/ 5160 h 5160"/>
                <a:gd name="T36" fmla="*/ 802 w 1061"/>
                <a:gd name="T37" fmla="*/ 5122 h 5160"/>
                <a:gd name="T38" fmla="*/ 974 w 1061"/>
                <a:gd name="T39" fmla="*/ 5011 h 5160"/>
                <a:gd name="T40" fmla="*/ 1037 w 1061"/>
                <a:gd name="T41" fmla="*/ 4900 h 5160"/>
                <a:gd name="T42" fmla="*/ 1061 w 1061"/>
                <a:gd name="T43" fmla="*/ 4763 h 5160"/>
                <a:gd name="T44" fmla="*/ 1012 w 1061"/>
                <a:gd name="T45" fmla="*/ 4638 h 5160"/>
                <a:gd name="T46" fmla="*/ 913 w 1061"/>
                <a:gd name="T47" fmla="*/ 4564 h 5160"/>
                <a:gd name="T48" fmla="*/ 776 w 1061"/>
                <a:gd name="T49" fmla="*/ 4552 h 5160"/>
                <a:gd name="T50" fmla="*/ 665 w 1061"/>
                <a:gd name="T51" fmla="*/ 4576 h 5160"/>
                <a:gd name="T52" fmla="*/ 629 w 1061"/>
                <a:gd name="T53" fmla="*/ 4676 h 5160"/>
                <a:gd name="T54" fmla="*/ 629 w 1061"/>
                <a:gd name="T55" fmla="*/ 4775 h 5160"/>
                <a:gd name="T56" fmla="*/ 665 w 1061"/>
                <a:gd name="T57" fmla="*/ 4825 h 5160"/>
                <a:gd name="T58" fmla="*/ 752 w 1061"/>
                <a:gd name="T59" fmla="*/ 4874 h 5160"/>
                <a:gd name="T60" fmla="*/ 752 w 1061"/>
                <a:gd name="T61" fmla="*/ 4874 h 5160"/>
                <a:gd name="T62" fmla="*/ 740 w 1061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1" h="5160">
                  <a:moveTo>
                    <a:pt x="740" y="4874"/>
                  </a:moveTo>
                  <a:lnTo>
                    <a:pt x="740" y="4936"/>
                  </a:lnTo>
                  <a:lnTo>
                    <a:pt x="653" y="4986"/>
                  </a:lnTo>
                  <a:lnTo>
                    <a:pt x="604" y="5011"/>
                  </a:lnTo>
                  <a:lnTo>
                    <a:pt x="493" y="4998"/>
                  </a:lnTo>
                  <a:lnTo>
                    <a:pt x="406" y="4936"/>
                  </a:lnTo>
                  <a:lnTo>
                    <a:pt x="321" y="4849"/>
                  </a:lnTo>
                  <a:lnTo>
                    <a:pt x="247" y="4749"/>
                  </a:lnTo>
                  <a:lnTo>
                    <a:pt x="184" y="4650"/>
                  </a:lnTo>
                  <a:lnTo>
                    <a:pt x="184" y="4539"/>
                  </a:lnTo>
                  <a:lnTo>
                    <a:pt x="172" y="0"/>
                  </a:lnTo>
                  <a:lnTo>
                    <a:pt x="0" y="0"/>
                  </a:lnTo>
                  <a:lnTo>
                    <a:pt x="12" y="4453"/>
                  </a:lnTo>
                  <a:lnTo>
                    <a:pt x="49" y="4737"/>
                  </a:lnTo>
                  <a:lnTo>
                    <a:pt x="172" y="4924"/>
                  </a:lnTo>
                  <a:lnTo>
                    <a:pt x="271" y="5047"/>
                  </a:lnTo>
                  <a:lnTo>
                    <a:pt x="394" y="5122"/>
                  </a:lnTo>
                  <a:lnTo>
                    <a:pt x="580" y="5160"/>
                  </a:lnTo>
                  <a:lnTo>
                    <a:pt x="802" y="5122"/>
                  </a:lnTo>
                  <a:lnTo>
                    <a:pt x="974" y="5011"/>
                  </a:lnTo>
                  <a:lnTo>
                    <a:pt x="1037" y="4900"/>
                  </a:lnTo>
                  <a:lnTo>
                    <a:pt x="1061" y="4763"/>
                  </a:lnTo>
                  <a:lnTo>
                    <a:pt x="1012" y="4638"/>
                  </a:lnTo>
                  <a:lnTo>
                    <a:pt x="913" y="4564"/>
                  </a:lnTo>
                  <a:lnTo>
                    <a:pt x="776" y="4552"/>
                  </a:lnTo>
                  <a:lnTo>
                    <a:pt x="665" y="4576"/>
                  </a:lnTo>
                  <a:lnTo>
                    <a:pt x="629" y="4676"/>
                  </a:lnTo>
                  <a:lnTo>
                    <a:pt x="629" y="4775"/>
                  </a:lnTo>
                  <a:lnTo>
                    <a:pt x="665" y="4825"/>
                  </a:lnTo>
                  <a:lnTo>
                    <a:pt x="752" y="4874"/>
                  </a:lnTo>
                  <a:lnTo>
                    <a:pt x="752" y="4874"/>
                  </a:lnTo>
                  <a:lnTo>
                    <a:pt x="740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02B2FD18-6BBA-4F46-8A72-C20401B2E21F}"/>
              </a:ext>
            </a:extLst>
          </p:cNvPr>
          <p:cNvGrpSpPr/>
          <p:nvPr/>
        </p:nvGrpSpPr>
        <p:grpSpPr>
          <a:xfrm>
            <a:off x="6993002" y="44883"/>
            <a:ext cx="2114509" cy="2480072"/>
            <a:chOff x="6089610" y="114300"/>
            <a:chExt cx="2819345" cy="3306763"/>
          </a:xfrm>
        </p:grpSpPr>
        <p:sp>
          <p:nvSpPr>
            <p:cNvPr id="90" name="Freeform 210">
              <a:extLst>
                <a:ext uri="{FF2B5EF4-FFF2-40B4-BE49-F238E27FC236}">
                  <a16:creationId xmlns:a16="http://schemas.microsoft.com/office/drawing/2014/main" id="{064B41DE-EC21-4C1B-9A13-46E3174D4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095" y="146171"/>
              <a:ext cx="295428" cy="302493"/>
            </a:xfrm>
            <a:custGeom>
              <a:avLst/>
              <a:gdLst>
                <a:gd name="T0" fmla="*/ 0 w 537"/>
                <a:gd name="T1" fmla="*/ 558 h 569"/>
                <a:gd name="T2" fmla="*/ 108 w 537"/>
                <a:gd name="T3" fmla="*/ 433 h 569"/>
                <a:gd name="T4" fmla="*/ 183 w 537"/>
                <a:gd name="T5" fmla="*/ 334 h 569"/>
                <a:gd name="T6" fmla="*/ 256 w 537"/>
                <a:gd name="T7" fmla="*/ 198 h 569"/>
                <a:gd name="T8" fmla="*/ 305 w 537"/>
                <a:gd name="T9" fmla="*/ 111 h 569"/>
                <a:gd name="T10" fmla="*/ 329 w 537"/>
                <a:gd name="T11" fmla="*/ 23 h 569"/>
                <a:gd name="T12" fmla="*/ 342 w 537"/>
                <a:gd name="T13" fmla="*/ 0 h 569"/>
                <a:gd name="T14" fmla="*/ 537 w 537"/>
                <a:gd name="T15" fmla="*/ 0 h 569"/>
                <a:gd name="T16" fmla="*/ 537 w 537"/>
                <a:gd name="T17" fmla="*/ 73 h 569"/>
                <a:gd name="T18" fmla="*/ 537 w 537"/>
                <a:gd name="T19" fmla="*/ 135 h 569"/>
                <a:gd name="T20" fmla="*/ 537 w 537"/>
                <a:gd name="T21" fmla="*/ 198 h 569"/>
                <a:gd name="T22" fmla="*/ 500 w 537"/>
                <a:gd name="T23" fmla="*/ 247 h 569"/>
                <a:gd name="T24" fmla="*/ 427 w 537"/>
                <a:gd name="T25" fmla="*/ 284 h 569"/>
                <a:gd name="T26" fmla="*/ 305 w 537"/>
                <a:gd name="T27" fmla="*/ 347 h 569"/>
                <a:gd name="T28" fmla="*/ 207 w 537"/>
                <a:gd name="T29" fmla="*/ 409 h 569"/>
                <a:gd name="T30" fmla="*/ 121 w 537"/>
                <a:gd name="T31" fmla="*/ 496 h 569"/>
                <a:gd name="T32" fmla="*/ 11 w 537"/>
                <a:gd name="T33" fmla="*/ 569 h 569"/>
                <a:gd name="T34" fmla="*/ 11 w 537"/>
                <a:gd name="T35" fmla="*/ 569 h 569"/>
                <a:gd name="T36" fmla="*/ 0 w 537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569">
                  <a:moveTo>
                    <a:pt x="0" y="558"/>
                  </a:moveTo>
                  <a:lnTo>
                    <a:pt x="108" y="433"/>
                  </a:lnTo>
                  <a:lnTo>
                    <a:pt x="183" y="334"/>
                  </a:lnTo>
                  <a:lnTo>
                    <a:pt x="256" y="198"/>
                  </a:lnTo>
                  <a:lnTo>
                    <a:pt x="305" y="111"/>
                  </a:lnTo>
                  <a:lnTo>
                    <a:pt x="329" y="23"/>
                  </a:lnTo>
                  <a:lnTo>
                    <a:pt x="342" y="0"/>
                  </a:lnTo>
                  <a:lnTo>
                    <a:pt x="537" y="0"/>
                  </a:lnTo>
                  <a:lnTo>
                    <a:pt x="537" y="73"/>
                  </a:lnTo>
                  <a:lnTo>
                    <a:pt x="537" y="135"/>
                  </a:lnTo>
                  <a:lnTo>
                    <a:pt x="537" y="198"/>
                  </a:lnTo>
                  <a:lnTo>
                    <a:pt x="500" y="247"/>
                  </a:lnTo>
                  <a:lnTo>
                    <a:pt x="427" y="284"/>
                  </a:lnTo>
                  <a:lnTo>
                    <a:pt x="305" y="347"/>
                  </a:lnTo>
                  <a:lnTo>
                    <a:pt x="207" y="409"/>
                  </a:lnTo>
                  <a:lnTo>
                    <a:pt x="121" y="496"/>
                  </a:lnTo>
                  <a:lnTo>
                    <a:pt x="11" y="569"/>
                  </a:lnTo>
                  <a:lnTo>
                    <a:pt x="11" y="569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1" name="Freeform 211">
              <a:extLst>
                <a:ext uri="{FF2B5EF4-FFF2-40B4-BE49-F238E27FC236}">
                  <a16:creationId xmlns:a16="http://schemas.microsoft.com/office/drawing/2014/main" id="{99F23624-1143-44BE-99E1-B83FBFE64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3293" y="126999"/>
              <a:ext cx="154328" cy="296102"/>
            </a:xfrm>
            <a:custGeom>
              <a:avLst/>
              <a:gdLst>
                <a:gd name="T0" fmla="*/ 97 w 280"/>
                <a:gd name="T1" fmla="*/ 558 h 558"/>
                <a:gd name="T2" fmla="*/ 244 w 280"/>
                <a:gd name="T3" fmla="*/ 322 h 558"/>
                <a:gd name="T4" fmla="*/ 280 w 280"/>
                <a:gd name="T5" fmla="*/ 210 h 558"/>
                <a:gd name="T6" fmla="*/ 280 w 280"/>
                <a:gd name="T7" fmla="*/ 99 h 558"/>
                <a:gd name="T8" fmla="*/ 232 w 280"/>
                <a:gd name="T9" fmla="*/ 24 h 558"/>
                <a:gd name="T10" fmla="*/ 146 w 280"/>
                <a:gd name="T11" fmla="*/ 0 h 558"/>
                <a:gd name="T12" fmla="*/ 73 w 280"/>
                <a:gd name="T13" fmla="*/ 24 h 558"/>
                <a:gd name="T14" fmla="*/ 24 w 280"/>
                <a:gd name="T15" fmla="*/ 73 h 558"/>
                <a:gd name="T16" fmla="*/ 0 w 280"/>
                <a:gd name="T17" fmla="*/ 137 h 558"/>
                <a:gd name="T18" fmla="*/ 85 w 280"/>
                <a:gd name="T19" fmla="*/ 123 h 558"/>
                <a:gd name="T20" fmla="*/ 158 w 280"/>
                <a:gd name="T21" fmla="*/ 173 h 558"/>
                <a:gd name="T22" fmla="*/ 183 w 280"/>
                <a:gd name="T23" fmla="*/ 236 h 558"/>
                <a:gd name="T24" fmla="*/ 146 w 280"/>
                <a:gd name="T25" fmla="*/ 383 h 558"/>
                <a:gd name="T26" fmla="*/ 170 w 280"/>
                <a:gd name="T27" fmla="*/ 372 h 558"/>
                <a:gd name="T28" fmla="*/ 97 w 280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558">
                  <a:moveTo>
                    <a:pt x="97" y="558"/>
                  </a:moveTo>
                  <a:lnTo>
                    <a:pt x="244" y="322"/>
                  </a:lnTo>
                  <a:lnTo>
                    <a:pt x="280" y="210"/>
                  </a:lnTo>
                  <a:lnTo>
                    <a:pt x="280" y="99"/>
                  </a:lnTo>
                  <a:lnTo>
                    <a:pt x="232" y="24"/>
                  </a:lnTo>
                  <a:lnTo>
                    <a:pt x="146" y="0"/>
                  </a:lnTo>
                  <a:lnTo>
                    <a:pt x="73" y="24"/>
                  </a:lnTo>
                  <a:lnTo>
                    <a:pt x="24" y="73"/>
                  </a:lnTo>
                  <a:lnTo>
                    <a:pt x="0" y="137"/>
                  </a:lnTo>
                  <a:lnTo>
                    <a:pt x="85" y="123"/>
                  </a:lnTo>
                  <a:lnTo>
                    <a:pt x="158" y="173"/>
                  </a:lnTo>
                  <a:lnTo>
                    <a:pt x="183" y="236"/>
                  </a:lnTo>
                  <a:lnTo>
                    <a:pt x="146" y="383"/>
                  </a:lnTo>
                  <a:lnTo>
                    <a:pt x="170" y="372"/>
                  </a:lnTo>
                  <a:lnTo>
                    <a:pt x="97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2" name="Freeform 212">
              <a:extLst>
                <a:ext uri="{FF2B5EF4-FFF2-40B4-BE49-F238E27FC236}">
                  <a16:creationId xmlns:a16="http://schemas.microsoft.com/office/drawing/2014/main" id="{F478AD69-68C5-4AA6-ADF7-A7FA9C280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305" y="139780"/>
              <a:ext cx="169761" cy="283321"/>
            </a:xfrm>
            <a:custGeom>
              <a:avLst/>
              <a:gdLst>
                <a:gd name="T0" fmla="*/ 282 w 306"/>
                <a:gd name="T1" fmla="*/ 533 h 533"/>
                <a:gd name="T2" fmla="*/ 306 w 306"/>
                <a:gd name="T3" fmla="*/ 260 h 533"/>
                <a:gd name="T4" fmla="*/ 269 w 306"/>
                <a:gd name="T5" fmla="*/ 124 h 533"/>
                <a:gd name="T6" fmla="*/ 184 w 306"/>
                <a:gd name="T7" fmla="*/ 36 h 533"/>
                <a:gd name="T8" fmla="*/ 110 w 306"/>
                <a:gd name="T9" fmla="*/ 0 h 533"/>
                <a:gd name="T10" fmla="*/ 12 w 306"/>
                <a:gd name="T11" fmla="*/ 24 h 533"/>
                <a:gd name="T12" fmla="*/ 0 w 306"/>
                <a:gd name="T13" fmla="*/ 61 h 533"/>
                <a:gd name="T14" fmla="*/ 0 w 306"/>
                <a:gd name="T15" fmla="*/ 173 h 533"/>
                <a:gd name="T16" fmla="*/ 122 w 306"/>
                <a:gd name="T17" fmla="*/ 161 h 533"/>
                <a:gd name="T18" fmla="*/ 172 w 306"/>
                <a:gd name="T19" fmla="*/ 185 h 533"/>
                <a:gd name="T20" fmla="*/ 245 w 306"/>
                <a:gd name="T21" fmla="*/ 223 h 533"/>
                <a:gd name="T22" fmla="*/ 257 w 306"/>
                <a:gd name="T23" fmla="*/ 260 h 533"/>
                <a:gd name="T24" fmla="*/ 282 w 306"/>
                <a:gd name="T25" fmla="*/ 359 h 533"/>
                <a:gd name="T26" fmla="*/ 282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82" y="533"/>
                  </a:moveTo>
                  <a:lnTo>
                    <a:pt x="306" y="260"/>
                  </a:lnTo>
                  <a:lnTo>
                    <a:pt x="269" y="124"/>
                  </a:lnTo>
                  <a:lnTo>
                    <a:pt x="184" y="36"/>
                  </a:lnTo>
                  <a:lnTo>
                    <a:pt x="110" y="0"/>
                  </a:lnTo>
                  <a:lnTo>
                    <a:pt x="12" y="24"/>
                  </a:lnTo>
                  <a:lnTo>
                    <a:pt x="0" y="61"/>
                  </a:lnTo>
                  <a:lnTo>
                    <a:pt x="0" y="173"/>
                  </a:lnTo>
                  <a:lnTo>
                    <a:pt x="122" y="161"/>
                  </a:lnTo>
                  <a:lnTo>
                    <a:pt x="172" y="185"/>
                  </a:lnTo>
                  <a:lnTo>
                    <a:pt x="245" y="223"/>
                  </a:lnTo>
                  <a:lnTo>
                    <a:pt x="257" y="260"/>
                  </a:lnTo>
                  <a:lnTo>
                    <a:pt x="282" y="359"/>
                  </a:lnTo>
                  <a:lnTo>
                    <a:pt x="282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3" name="Freeform 213">
              <a:extLst>
                <a:ext uri="{FF2B5EF4-FFF2-40B4-BE49-F238E27FC236}">
                  <a16:creationId xmlns:a16="http://schemas.microsoft.com/office/drawing/2014/main" id="{008CAEEB-0803-4CBB-9D10-85FFDEFE0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422" y="457185"/>
              <a:ext cx="216059" cy="198112"/>
            </a:xfrm>
            <a:custGeom>
              <a:avLst/>
              <a:gdLst>
                <a:gd name="T0" fmla="*/ 390 w 390"/>
                <a:gd name="T1" fmla="*/ 235 h 372"/>
                <a:gd name="T2" fmla="*/ 390 w 390"/>
                <a:gd name="T3" fmla="*/ 24 h 372"/>
                <a:gd name="T4" fmla="*/ 342 w 390"/>
                <a:gd name="T5" fmla="*/ 0 h 372"/>
                <a:gd name="T6" fmla="*/ 171 w 390"/>
                <a:gd name="T7" fmla="*/ 0 h 372"/>
                <a:gd name="T8" fmla="*/ 134 w 390"/>
                <a:gd name="T9" fmla="*/ 111 h 372"/>
                <a:gd name="T10" fmla="*/ 97 w 390"/>
                <a:gd name="T11" fmla="*/ 197 h 372"/>
                <a:gd name="T12" fmla="*/ 23 w 390"/>
                <a:gd name="T13" fmla="*/ 322 h 372"/>
                <a:gd name="T14" fmla="*/ 0 w 390"/>
                <a:gd name="T15" fmla="*/ 360 h 372"/>
                <a:gd name="T16" fmla="*/ 0 w 390"/>
                <a:gd name="T17" fmla="*/ 372 h 372"/>
                <a:gd name="T18" fmla="*/ 121 w 390"/>
                <a:gd name="T19" fmla="*/ 310 h 372"/>
                <a:gd name="T20" fmla="*/ 171 w 390"/>
                <a:gd name="T21" fmla="*/ 260 h 372"/>
                <a:gd name="T22" fmla="*/ 342 w 390"/>
                <a:gd name="T23" fmla="*/ 247 h 372"/>
                <a:gd name="T24" fmla="*/ 342 w 390"/>
                <a:gd name="T25" fmla="*/ 247 h 372"/>
                <a:gd name="T26" fmla="*/ 390 w 390"/>
                <a:gd name="T27" fmla="*/ 23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372">
                  <a:moveTo>
                    <a:pt x="390" y="235"/>
                  </a:moveTo>
                  <a:lnTo>
                    <a:pt x="390" y="24"/>
                  </a:lnTo>
                  <a:lnTo>
                    <a:pt x="342" y="0"/>
                  </a:lnTo>
                  <a:lnTo>
                    <a:pt x="171" y="0"/>
                  </a:lnTo>
                  <a:lnTo>
                    <a:pt x="134" y="111"/>
                  </a:lnTo>
                  <a:lnTo>
                    <a:pt x="97" y="197"/>
                  </a:lnTo>
                  <a:lnTo>
                    <a:pt x="23" y="322"/>
                  </a:lnTo>
                  <a:lnTo>
                    <a:pt x="0" y="360"/>
                  </a:lnTo>
                  <a:lnTo>
                    <a:pt x="0" y="372"/>
                  </a:lnTo>
                  <a:lnTo>
                    <a:pt x="121" y="310"/>
                  </a:lnTo>
                  <a:lnTo>
                    <a:pt x="171" y="260"/>
                  </a:lnTo>
                  <a:lnTo>
                    <a:pt x="342" y="247"/>
                  </a:lnTo>
                  <a:lnTo>
                    <a:pt x="342" y="247"/>
                  </a:lnTo>
                  <a:lnTo>
                    <a:pt x="390" y="23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4" name="Freeform 214">
              <a:extLst>
                <a:ext uri="{FF2B5EF4-FFF2-40B4-BE49-F238E27FC236}">
                  <a16:creationId xmlns:a16="http://schemas.microsoft.com/office/drawing/2014/main" id="{AA415F63-8D83-4BF6-9ED0-7C8B28BEB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389018"/>
              <a:ext cx="291018" cy="125684"/>
            </a:xfrm>
            <a:custGeom>
              <a:avLst/>
              <a:gdLst>
                <a:gd name="T0" fmla="*/ 367 w 526"/>
                <a:gd name="T1" fmla="*/ 237 h 237"/>
                <a:gd name="T2" fmla="*/ 453 w 526"/>
                <a:gd name="T3" fmla="*/ 213 h 237"/>
                <a:gd name="T4" fmla="*/ 477 w 526"/>
                <a:gd name="T5" fmla="*/ 187 h 237"/>
                <a:gd name="T6" fmla="*/ 526 w 526"/>
                <a:gd name="T7" fmla="*/ 163 h 237"/>
                <a:gd name="T8" fmla="*/ 501 w 526"/>
                <a:gd name="T9" fmla="*/ 100 h 237"/>
                <a:gd name="T10" fmla="*/ 477 w 526"/>
                <a:gd name="T11" fmla="*/ 38 h 237"/>
                <a:gd name="T12" fmla="*/ 404 w 526"/>
                <a:gd name="T13" fmla="*/ 0 h 237"/>
                <a:gd name="T14" fmla="*/ 330 w 526"/>
                <a:gd name="T15" fmla="*/ 0 h 237"/>
                <a:gd name="T16" fmla="*/ 183 w 526"/>
                <a:gd name="T17" fmla="*/ 64 h 237"/>
                <a:gd name="T18" fmla="*/ 0 w 526"/>
                <a:gd name="T19" fmla="*/ 199 h 237"/>
                <a:gd name="T20" fmla="*/ 171 w 526"/>
                <a:gd name="T21" fmla="*/ 113 h 237"/>
                <a:gd name="T22" fmla="*/ 294 w 526"/>
                <a:gd name="T23" fmla="*/ 88 h 237"/>
                <a:gd name="T24" fmla="*/ 379 w 526"/>
                <a:gd name="T25" fmla="*/ 125 h 237"/>
                <a:gd name="T26" fmla="*/ 379 w 526"/>
                <a:gd name="T27" fmla="*/ 175 h 237"/>
                <a:gd name="T28" fmla="*/ 367 w 526"/>
                <a:gd name="T29" fmla="*/ 175 h 237"/>
                <a:gd name="T30" fmla="*/ 367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367" y="237"/>
                  </a:moveTo>
                  <a:lnTo>
                    <a:pt x="453" y="213"/>
                  </a:lnTo>
                  <a:lnTo>
                    <a:pt x="477" y="187"/>
                  </a:lnTo>
                  <a:lnTo>
                    <a:pt x="526" y="163"/>
                  </a:lnTo>
                  <a:lnTo>
                    <a:pt x="501" y="100"/>
                  </a:lnTo>
                  <a:lnTo>
                    <a:pt x="477" y="38"/>
                  </a:lnTo>
                  <a:lnTo>
                    <a:pt x="404" y="0"/>
                  </a:lnTo>
                  <a:lnTo>
                    <a:pt x="330" y="0"/>
                  </a:lnTo>
                  <a:lnTo>
                    <a:pt x="183" y="64"/>
                  </a:lnTo>
                  <a:lnTo>
                    <a:pt x="0" y="199"/>
                  </a:lnTo>
                  <a:lnTo>
                    <a:pt x="171" y="113"/>
                  </a:lnTo>
                  <a:lnTo>
                    <a:pt x="294" y="88"/>
                  </a:lnTo>
                  <a:lnTo>
                    <a:pt x="379" y="125"/>
                  </a:lnTo>
                  <a:lnTo>
                    <a:pt x="379" y="175"/>
                  </a:lnTo>
                  <a:lnTo>
                    <a:pt x="367" y="175"/>
                  </a:lnTo>
                  <a:lnTo>
                    <a:pt x="367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5" name="Freeform 215">
              <a:extLst>
                <a:ext uri="{FF2B5EF4-FFF2-40B4-BE49-F238E27FC236}">
                  <a16:creationId xmlns:a16="http://schemas.microsoft.com/office/drawing/2014/main" id="{11696CC0-971B-4C3E-AF75-388CC53A8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542394"/>
              <a:ext cx="277790" cy="170419"/>
            </a:xfrm>
            <a:custGeom>
              <a:avLst/>
              <a:gdLst>
                <a:gd name="T0" fmla="*/ 0 w 502"/>
                <a:gd name="T1" fmla="*/ 26 h 323"/>
                <a:gd name="T2" fmla="*/ 86 w 502"/>
                <a:gd name="T3" fmla="*/ 12 h 323"/>
                <a:gd name="T4" fmla="*/ 197 w 502"/>
                <a:gd name="T5" fmla="*/ 0 h 323"/>
                <a:gd name="T6" fmla="*/ 331 w 502"/>
                <a:gd name="T7" fmla="*/ 0 h 323"/>
                <a:gd name="T8" fmla="*/ 441 w 502"/>
                <a:gd name="T9" fmla="*/ 63 h 323"/>
                <a:gd name="T10" fmla="*/ 490 w 502"/>
                <a:gd name="T11" fmla="*/ 125 h 323"/>
                <a:gd name="T12" fmla="*/ 502 w 502"/>
                <a:gd name="T13" fmla="*/ 212 h 323"/>
                <a:gd name="T14" fmla="*/ 490 w 502"/>
                <a:gd name="T15" fmla="*/ 286 h 323"/>
                <a:gd name="T16" fmla="*/ 429 w 502"/>
                <a:gd name="T17" fmla="*/ 323 h 323"/>
                <a:gd name="T18" fmla="*/ 343 w 502"/>
                <a:gd name="T19" fmla="*/ 323 h 323"/>
                <a:gd name="T20" fmla="*/ 343 w 502"/>
                <a:gd name="T21" fmla="*/ 212 h 323"/>
                <a:gd name="T22" fmla="*/ 331 w 502"/>
                <a:gd name="T23" fmla="*/ 125 h 323"/>
                <a:gd name="T24" fmla="*/ 282 w 502"/>
                <a:gd name="T25" fmla="*/ 87 h 323"/>
                <a:gd name="T26" fmla="*/ 221 w 502"/>
                <a:gd name="T27" fmla="*/ 50 h 323"/>
                <a:gd name="T28" fmla="*/ 148 w 502"/>
                <a:gd name="T29" fmla="*/ 37 h 323"/>
                <a:gd name="T30" fmla="*/ 148 w 502"/>
                <a:gd name="T31" fmla="*/ 37 h 323"/>
                <a:gd name="T32" fmla="*/ 0 w 502"/>
                <a:gd name="T33" fmla="*/ 2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3">
                  <a:moveTo>
                    <a:pt x="0" y="26"/>
                  </a:moveTo>
                  <a:lnTo>
                    <a:pt x="86" y="12"/>
                  </a:lnTo>
                  <a:lnTo>
                    <a:pt x="197" y="0"/>
                  </a:lnTo>
                  <a:lnTo>
                    <a:pt x="331" y="0"/>
                  </a:lnTo>
                  <a:lnTo>
                    <a:pt x="441" y="63"/>
                  </a:lnTo>
                  <a:lnTo>
                    <a:pt x="490" y="125"/>
                  </a:lnTo>
                  <a:lnTo>
                    <a:pt x="502" y="212"/>
                  </a:lnTo>
                  <a:lnTo>
                    <a:pt x="490" y="286"/>
                  </a:lnTo>
                  <a:lnTo>
                    <a:pt x="429" y="323"/>
                  </a:lnTo>
                  <a:lnTo>
                    <a:pt x="343" y="323"/>
                  </a:lnTo>
                  <a:lnTo>
                    <a:pt x="343" y="212"/>
                  </a:lnTo>
                  <a:lnTo>
                    <a:pt x="331" y="125"/>
                  </a:lnTo>
                  <a:lnTo>
                    <a:pt x="282" y="87"/>
                  </a:lnTo>
                  <a:lnTo>
                    <a:pt x="221" y="50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6" name="Freeform 217">
              <a:extLst>
                <a:ext uri="{FF2B5EF4-FFF2-40B4-BE49-F238E27FC236}">
                  <a16:creationId xmlns:a16="http://schemas.microsoft.com/office/drawing/2014/main" id="{86D1FF0B-C065-49F0-A343-9AD136787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610" y="114300"/>
              <a:ext cx="2291800" cy="601004"/>
            </a:xfrm>
            <a:custGeom>
              <a:avLst/>
              <a:gdLst>
                <a:gd name="T0" fmla="*/ 0 w 4162"/>
                <a:gd name="T1" fmla="*/ 173 h 1128"/>
                <a:gd name="T2" fmla="*/ 3500 w 4162"/>
                <a:gd name="T3" fmla="*/ 199 h 1128"/>
                <a:gd name="T4" fmla="*/ 3707 w 4162"/>
                <a:gd name="T5" fmla="*/ 272 h 1128"/>
                <a:gd name="T6" fmla="*/ 3843 w 4162"/>
                <a:gd name="T7" fmla="*/ 384 h 1128"/>
                <a:gd name="T8" fmla="*/ 3892 w 4162"/>
                <a:gd name="T9" fmla="*/ 471 h 1128"/>
                <a:gd name="T10" fmla="*/ 3928 w 4162"/>
                <a:gd name="T11" fmla="*/ 558 h 1128"/>
                <a:gd name="T12" fmla="*/ 3940 w 4162"/>
                <a:gd name="T13" fmla="*/ 695 h 1128"/>
                <a:gd name="T14" fmla="*/ 3892 w 4162"/>
                <a:gd name="T15" fmla="*/ 794 h 1128"/>
                <a:gd name="T16" fmla="*/ 3843 w 4162"/>
                <a:gd name="T17" fmla="*/ 757 h 1128"/>
                <a:gd name="T18" fmla="*/ 3684 w 4162"/>
                <a:gd name="T19" fmla="*/ 707 h 1128"/>
                <a:gd name="T20" fmla="*/ 3562 w 4162"/>
                <a:gd name="T21" fmla="*/ 745 h 1128"/>
                <a:gd name="T22" fmla="*/ 3500 w 4162"/>
                <a:gd name="T23" fmla="*/ 856 h 1128"/>
                <a:gd name="T24" fmla="*/ 3536 w 4162"/>
                <a:gd name="T25" fmla="*/ 1005 h 1128"/>
                <a:gd name="T26" fmla="*/ 3586 w 4162"/>
                <a:gd name="T27" fmla="*/ 1067 h 1128"/>
                <a:gd name="T28" fmla="*/ 3660 w 4162"/>
                <a:gd name="T29" fmla="*/ 1104 h 1128"/>
                <a:gd name="T30" fmla="*/ 3745 w 4162"/>
                <a:gd name="T31" fmla="*/ 1128 h 1128"/>
                <a:gd name="T32" fmla="*/ 3867 w 4162"/>
                <a:gd name="T33" fmla="*/ 1104 h 1128"/>
                <a:gd name="T34" fmla="*/ 3953 w 4162"/>
                <a:gd name="T35" fmla="*/ 1055 h 1128"/>
                <a:gd name="T36" fmla="*/ 4063 w 4162"/>
                <a:gd name="T37" fmla="*/ 892 h 1128"/>
                <a:gd name="T38" fmla="*/ 4136 w 4162"/>
                <a:gd name="T39" fmla="*/ 831 h 1128"/>
                <a:gd name="T40" fmla="*/ 4162 w 4162"/>
                <a:gd name="T41" fmla="*/ 695 h 1128"/>
                <a:gd name="T42" fmla="*/ 4162 w 4162"/>
                <a:gd name="T43" fmla="*/ 533 h 1128"/>
                <a:gd name="T44" fmla="*/ 4038 w 4162"/>
                <a:gd name="T45" fmla="*/ 334 h 1128"/>
                <a:gd name="T46" fmla="*/ 3892 w 4162"/>
                <a:gd name="T47" fmla="*/ 185 h 1128"/>
                <a:gd name="T48" fmla="*/ 3770 w 4162"/>
                <a:gd name="T49" fmla="*/ 111 h 1128"/>
                <a:gd name="T50" fmla="*/ 3647 w 4162"/>
                <a:gd name="T51" fmla="*/ 62 h 1128"/>
                <a:gd name="T52" fmla="*/ 3536 w 4162"/>
                <a:gd name="T53" fmla="*/ 36 h 1128"/>
                <a:gd name="T54" fmla="*/ 0 w 4162"/>
                <a:gd name="T55" fmla="*/ 36 h 1128"/>
                <a:gd name="T56" fmla="*/ 0 w 4162"/>
                <a:gd name="T57" fmla="*/ 0 h 1128"/>
                <a:gd name="T58" fmla="*/ 0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0" y="173"/>
                  </a:moveTo>
                  <a:lnTo>
                    <a:pt x="3500" y="199"/>
                  </a:lnTo>
                  <a:lnTo>
                    <a:pt x="3707" y="272"/>
                  </a:lnTo>
                  <a:lnTo>
                    <a:pt x="3843" y="384"/>
                  </a:lnTo>
                  <a:lnTo>
                    <a:pt x="3892" y="471"/>
                  </a:lnTo>
                  <a:lnTo>
                    <a:pt x="3928" y="558"/>
                  </a:lnTo>
                  <a:lnTo>
                    <a:pt x="3940" y="695"/>
                  </a:lnTo>
                  <a:lnTo>
                    <a:pt x="3892" y="794"/>
                  </a:lnTo>
                  <a:lnTo>
                    <a:pt x="3843" y="757"/>
                  </a:lnTo>
                  <a:lnTo>
                    <a:pt x="3684" y="707"/>
                  </a:lnTo>
                  <a:lnTo>
                    <a:pt x="3562" y="745"/>
                  </a:lnTo>
                  <a:lnTo>
                    <a:pt x="3500" y="856"/>
                  </a:lnTo>
                  <a:lnTo>
                    <a:pt x="3536" y="1005"/>
                  </a:lnTo>
                  <a:lnTo>
                    <a:pt x="3586" y="1067"/>
                  </a:lnTo>
                  <a:lnTo>
                    <a:pt x="3660" y="1104"/>
                  </a:lnTo>
                  <a:lnTo>
                    <a:pt x="3745" y="1128"/>
                  </a:lnTo>
                  <a:lnTo>
                    <a:pt x="3867" y="1104"/>
                  </a:lnTo>
                  <a:lnTo>
                    <a:pt x="3953" y="1055"/>
                  </a:lnTo>
                  <a:lnTo>
                    <a:pt x="4063" y="892"/>
                  </a:lnTo>
                  <a:lnTo>
                    <a:pt x="4136" y="831"/>
                  </a:lnTo>
                  <a:lnTo>
                    <a:pt x="4162" y="695"/>
                  </a:lnTo>
                  <a:lnTo>
                    <a:pt x="4162" y="533"/>
                  </a:lnTo>
                  <a:lnTo>
                    <a:pt x="4038" y="334"/>
                  </a:lnTo>
                  <a:lnTo>
                    <a:pt x="3892" y="185"/>
                  </a:lnTo>
                  <a:lnTo>
                    <a:pt x="3770" y="111"/>
                  </a:lnTo>
                  <a:lnTo>
                    <a:pt x="3647" y="62"/>
                  </a:lnTo>
                  <a:lnTo>
                    <a:pt x="3536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3" name="Freeform 221">
              <a:extLst>
                <a:ext uri="{FF2B5EF4-FFF2-40B4-BE49-F238E27FC236}">
                  <a16:creationId xmlns:a16="http://schemas.microsoft.com/office/drawing/2014/main" id="{98B03277-79D3-44F6-9DAC-C1B9C9685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6938" y="674688"/>
              <a:ext cx="578559" cy="2746375"/>
            </a:xfrm>
            <a:custGeom>
              <a:avLst/>
              <a:gdLst>
                <a:gd name="T0" fmla="*/ 318 w 1053"/>
                <a:gd name="T1" fmla="*/ 286 h 5160"/>
                <a:gd name="T2" fmla="*/ 318 w 1053"/>
                <a:gd name="T3" fmla="*/ 224 h 5160"/>
                <a:gd name="T4" fmla="*/ 405 w 1053"/>
                <a:gd name="T5" fmla="*/ 174 h 5160"/>
                <a:gd name="T6" fmla="*/ 452 w 1053"/>
                <a:gd name="T7" fmla="*/ 149 h 5160"/>
                <a:gd name="T8" fmla="*/ 563 w 1053"/>
                <a:gd name="T9" fmla="*/ 161 h 5160"/>
                <a:gd name="T10" fmla="*/ 649 w 1053"/>
                <a:gd name="T11" fmla="*/ 224 h 5160"/>
                <a:gd name="T12" fmla="*/ 734 w 1053"/>
                <a:gd name="T13" fmla="*/ 310 h 5160"/>
                <a:gd name="T14" fmla="*/ 808 w 1053"/>
                <a:gd name="T15" fmla="*/ 409 h 5160"/>
                <a:gd name="T16" fmla="*/ 869 w 1053"/>
                <a:gd name="T17" fmla="*/ 509 h 5160"/>
                <a:gd name="T18" fmla="*/ 869 w 1053"/>
                <a:gd name="T19" fmla="*/ 620 h 5160"/>
                <a:gd name="T20" fmla="*/ 881 w 1053"/>
                <a:gd name="T21" fmla="*/ 5160 h 5160"/>
                <a:gd name="T22" fmla="*/ 1053 w 1053"/>
                <a:gd name="T23" fmla="*/ 5160 h 5160"/>
                <a:gd name="T24" fmla="*/ 1040 w 1053"/>
                <a:gd name="T25" fmla="*/ 707 h 5160"/>
                <a:gd name="T26" fmla="*/ 1003 w 1053"/>
                <a:gd name="T27" fmla="*/ 423 h 5160"/>
                <a:gd name="T28" fmla="*/ 881 w 1053"/>
                <a:gd name="T29" fmla="*/ 236 h 5160"/>
                <a:gd name="T30" fmla="*/ 783 w 1053"/>
                <a:gd name="T31" fmla="*/ 112 h 5160"/>
                <a:gd name="T32" fmla="*/ 661 w 1053"/>
                <a:gd name="T33" fmla="*/ 37 h 5160"/>
                <a:gd name="T34" fmla="*/ 478 w 1053"/>
                <a:gd name="T35" fmla="*/ 0 h 5160"/>
                <a:gd name="T36" fmla="*/ 257 w 1053"/>
                <a:gd name="T37" fmla="*/ 37 h 5160"/>
                <a:gd name="T38" fmla="*/ 86 w 1053"/>
                <a:gd name="T39" fmla="*/ 149 h 5160"/>
                <a:gd name="T40" fmla="*/ 25 w 1053"/>
                <a:gd name="T41" fmla="*/ 260 h 5160"/>
                <a:gd name="T42" fmla="*/ 0 w 1053"/>
                <a:gd name="T43" fmla="*/ 397 h 5160"/>
                <a:gd name="T44" fmla="*/ 49 w 1053"/>
                <a:gd name="T45" fmla="*/ 522 h 5160"/>
                <a:gd name="T46" fmla="*/ 147 w 1053"/>
                <a:gd name="T47" fmla="*/ 596 h 5160"/>
                <a:gd name="T48" fmla="*/ 281 w 1053"/>
                <a:gd name="T49" fmla="*/ 608 h 5160"/>
                <a:gd name="T50" fmla="*/ 392 w 1053"/>
                <a:gd name="T51" fmla="*/ 583 h 5160"/>
                <a:gd name="T52" fmla="*/ 428 w 1053"/>
                <a:gd name="T53" fmla="*/ 484 h 5160"/>
                <a:gd name="T54" fmla="*/ 428 w 1053"/>
                <a:gd name="T55" fmla="*/ 385 h 5160"/>
                <a:gd name="T56" fmla="*/ 392 w 1053"/>
                <a:gd name="T57" fmla="*/ 335 h 5160"/>
                <a:gd name="T58" fmla="*/ 306 w 1053"/>
                <a:gd name="T59" fmla="*/ 286 h 5160"/>
                <a:gd name="T60" fmla="*/ 306 w 1053"/>
                <a:gd name="T61" fmla="*/ 286 h 5160"/>
                <a:gd name="T62" fmla="*/ 318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318" y="286"/>
                  </a:moveTo>
                  <a:lnTo>
                    <a:pt x="318" y="224"/>
                  </a:lnTo>
                  <a:lnTo>
                    <a:pt x="405" y="174"/>
                  </a:lnTo>
                  <a:lnTo>
                    <a:pt x="452" y="149"/>
                  </a:lnTo>
                  <a:lnTo>
                    <a:pt x="563" y="161"/>
                  </a:lnTo>
                  <a:lnTo>
                    <a:pt x="649" y="224"/>
                  </a:lnTo>
                  <a:lnTo>
                    <a:pt x="734" y="310"/>
                  </a:lnTo>
                  <a:lnTo>
                    <a:pt x="808" y="409"/>
                  </a:lnTo>
                  <a:lnTo>
                    <a:pt x="869" y="509"/>
                  </a:lnTo>
                  <a:lnTo>
                    <a:pt x="869" y="620"/>
                  </a:lnTo>
                  <a:lnTo>
                    <a:pt x="881" y="5160"/>
                  </a:lnTo>
                  <a:lnTo>
                    <a:pt x="1053" y="5160"/>
                  </a:lnTo>
                  <a:lnTo>
                    <a:pt x="1040" y="707"/>
                  </a:lnTo>
                  <a:lnTo>
                    <a:pt x="1003" y="423"/>
                  </a:lnTo>
                  <a:lnTo>
                    <a:pt x="881" y="236"/>
                  </a:lnTo>
                  <a:lnTo>
                    <a:pt x="783" y="112"/>
                  </a:lnTo>
                  <a:lnTo>
                    <a:pt x="661" y="37"/>
                  </a:lnTo>
                  <a:lnTo>
                    <a:pt x="478" y="0"/>
                  </a:lnTo>
                  <a:lnTo>
                    <a:pt x="257" y="37"/>
                  </a:lnTo>
                  <a:lnTo>
                    <a:pt x="86" y="149"/>
                  </a:lnTo>
                  <a:lnTo>
                    <a:pt x="25" y="260"/>
                  </a:lnTo>
                  <a:lnTo>
                    <a:pt x="0" y="397"/>
                  </a:lnTo>
                  <a:lnTo>
                    <a:pt x="49" y="522"/>
                  </a:lnTo>
                  <a:lnTo>
                    <a:pt x="147" y="596"/>
                  </a:lnTo>
                  <a:lnTo>
                    <a:pt x="281" y="608"/>
                  </a:lnTo>
                  <a:lnTo>
                    <a:pt x="392" y="583"/>
                  </a:lnTo>
                  <a:lnTo>
                    <a:pt x="428" y="484"/>
                  </a:lnTo>
                  <a:lnTo>
                    <a:pt x="428" y="385"/>
                  </a:lnTo>
                  <a:lnTo>
                    <a:pt x="392" y="335"/>
                  </a:lnTo>
                  <a:lnTo>
                    <a:pt x="306" y="286"/>
                  </a:lnTo>
                  <a:lnTo>
                    <a:pt x="306" y="286"/>
                  </a:lnTo>
                  <a:lnTo>
                    <a:pt x="318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63" name="Gruppe 162">
            <a:extLst>
              <a:ext uri="{FF2B5EF4-FFF2-40B4-BE49-F238E27FC236}">
                <a16:creationId xmlns:a16="http://schemas.microsoft.com/office/drawing/2014/main" id="{CF217E48-D5E3-4435-8CC2-907387B07EEF}"/>
              </a:ext>
            </a:extLst>
          </p:cNvPr>
          <p:cNvGrpSpPr/>
          <p:nvPr/>
        </p:nvGrpSpPr>
        <p:grpSpPr>
          <a:xfrm>
            <a:off x="27001" y="44881"/>
            <a:ext cx="2112848" cy="2487216"/>
            <a:chOff x="36000" y="108000"/>
            <a:chExt cx="2817131" cy="3316288"/>
          </a:xfrm>
        </p:grpSpPr>
        <p:sp>
          <p:nvSpPr>
            <p:cNvPr id="74" name="Freeform 233">
              <a:extLst>
                <a:ext uri="{FF2B5EF4-FFF2-40B4-BE49-F238E27FC236}">
                  <a16:creationId xmlns:a16="http://schemas.microsoft.com/office/drawing/2014/main" id="{47E77734-0258-47E3-9C0D-90CFB9EF4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16" y="108000"/>
              <a:ext cx="2291315" cy="601354"/>
            </a:xfrm>
            <a:custGeom>
              <a:avLst/>
              <a:gdLst>
                <a:gd name="T0" fmla="*/ 4162 w 4162"/>
                <a:gd name="T1" fmla="*/ 173 h 1128"/>
                <a:gd name="T2" fmla="*/ 662 w 4162"/>
                <a:gd name="T3" fmla="*/ 199 h 1128"/>
                <a:gd name="T4" fmla="*/ 453 w 4162"/>
                <a:gd name="T5" fmla="*/ 272 h 1128"/>
                <a:gd name="T6" fmla="*/ 319 w 4162"/>
                <a:gd name="T7" fmla="*/ 385 h 1128"/>
                <a:gd name="T8" fmla="*/ 270 w 4162"/>
                <a:gd name="T9" fmla="*/ 471 h 1128"/>
                <a:gd name="T10" fmla="*/ 233 w 4162"/>
                <a:gd name="T11" fmla="*/ 558 h 1128"/>
                <a:gd name="T12" fmla="*/ 221 w 4162"/>
                <a:gd name="T13" fmla="*/ 695 h 1128"/>
                <a:gd name="T14" fmla="*/ 270 w 4162"/>
                <a:gd name="T15" fmla="*/ 794 h 1128"/>
                <a:gd name="T16" fmla="*/ 319 w 4162"/>
                <a:gd name="T17" fmla="*/ 757 h 1128"/>
                <a:gd name="T18" fmla="*/ 478 w 4162"/>
                <a:gd name="T19" fmla="*/ 707 h 1128"/>
                <a:gd name="T20" fmla="*/ 600 w 4162"/>
                <a:gd name="T21" fmla="*/ 745 h 1128"/>
                <a:gd name="T22" fmla="*/ 662 w 4162"/>
                <a:gd name="T23" fmla="*/ 856 h 1128"/>
                <a:gd name="T24" fmla="*/ 624 w 4162"/>
                <a:gd name="T25" fmla="*/ 1005 h 1128"/>
                <a:gd name="T26" fmla="*/ 575 w 4162"/>
                <a:gd name="T27" fmla="*/ 1067 h 1128"/>
                <a:gd name="T28" fmla="*/ 502 w 4162"/>
                <a:gd name="T29" fmla="*/ 1104 h 1128"/>
                <a:gd name="T30" fmla="*/ 417 w 4162"/>
                <a:gd name="T31" fmla="*/ 1128 h 1128"/>
                <a:gd name="T32" fmla="*/ 295 w 4162"/>
                <a:gd name="T33" fmla="*/ 1104 h 1128"/>
                <a:gd name="T34" fmla="*/ 208 w 4162"/>
                <a:gd name="T35" fmla="*/ 1055 h 1128"/>
                <a:gd name="T36" fmla="*/ 98 w 4162"/>
                <a:gd name="T37" fmla="*/ 893 h 1128"/>
                <a:gd name="T38" fmla="*/ 25 w 4162"/>
                <a:gd name="T39" fmla="*/ 831 h 1128"/>
                <a:gd name="T40" fmla="*/ 0 w 4162"/>
                <a:gd name="T41" fmla="*/ 695 h 1128"/>
                <a:gd name="T42" fmla="*/ 0 w 4162"/>
                <a:gd name="T43" fmla="*/ 534 h 1128"/>
                <a:gd name="T44" fmla="*/ 122 w 4162"/>
                <a:gd name="T45" fmla="*/ 335 h 1128"/>
                <a:gd name="T46" fmla="*/ 270 w 4162"/>
                <a:gd name="T47" fmla="*/ 186 h 1128"/>
                <a:gd name="T48" fmla="*/ 392 w 4162"/>
                <a:gd name="T49" fmla="*/ 111 h 1128"/>
                <a:gd name="T50" fmla="*/ 514 w 4162"/>
                <a:gd name="T51" fmla="*/ 62 h 1128"/>
                <a:gd name="T52" fmla="*/ 624 w 4162"/>
                <a:gd name="T53" fmla="*/ 37 h 1128"/>
                <a:gd name="T54" fmla="*/ 4162 w 4162"/>
                <a:gd name="T55" fmla="*/ 37 h 1128"/>
                <a:gd name="T56" fmla="*/ 4162 w 4162"/>
                <a:gd name="T57" fmla="*/ 0 h 1128"/>
                <a:gd name="T58" fmla="*/ 4162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4162" y="173"/>
                  </a:moveTo>
                  <a:lnTo>
                    <a:pt x="662" y="199"/>
                  </a:lnTo>
                  <a:lnTo>
                    <a:pt x="453" y="272"/>
                  </a:lnTo>
                  <a:lnTo>
                    <a:pt x="319" y="385"/>
                  </a:lnTo>
                  <a:lnTo>
                    <a:pt x="270" y="471"/>
                  </a:lnTo>
                  <a:lnTo>
                    <a:pt x="233" y="558"/>
                  </a:lnTo>
                  <a:lnTo>
                    <a:pt x="221" y="695"/>
                  </a:lnTo>
                  <a:lnTo>
                    <a:pt x="270" y="794"/>
                  </a:lnTo>
                  <a:lnTo>
                    <a:pt x="319" y="757"/>
                  </a:lnTo>
                  <a:lnTo>
                    <a:pt x="478" y="707"/>
                  </a:lnTo>
                  <a:lnTo>
                    <a:pt x="600" y="745"/>
                  </a:lnTo>
                  <a:lnTo>
                    <a:pt x="662" y="856"/>
                  </a:lnTo>
                  <a:lnTo>
                    <a:pt x="624" y="1005"/>
                  </a:lnTo>
                  <a:lnTo>
                    <a:pt x="575" y="1067"/>
                  </a:lnTo>
                  <a:lnTo>
                    <a:pt x="502" y="1104"/>
                  </a:lnTo>
                  <a:lnTo>
                    <a:pt x="417" y="1128"/>
                  </a:lnTo>
                  <a:lnTo>
                    <a:pt x="295" y="1104"/>
                  </a:lnTo>
                  <a:lnTo>
                    <a:pt x="208" y="1055"/>
                  </a:lnTo>
                  <a:lnTo>
                    <a:pt x="98" y="893"/>
                  </a:lnTo>
                  <a:lnTo>
                    <a:pt x="25" y="831"/>
                  </a:lnTo>
                  <a:lnTo>
                    <a:pt x="0" y="695"/>
                  </a:lnTo>
                  <a:lnTo>
                    <a:pt x="0" y="534"/>
                  </a:lnTo>
                  <a:lnTo>
                    <a:pt x="122" y="335"/>
                  </a:lnTo>
                  <a:lnTo>
                    <a:pt x="270" y="186"/>
                  </a:lnTo>
                  <a:lnTo>
                    <a:pt x="392" y="111"/>
                  </a:lnTo>
                  <a:lnTo>
                    <a:pt x="514" y="62"/>
                  </a:lnTo>
                  <a:lnTo>
                    <a:pt x="624" y="37"/>
                  </a:lnTo>
                  <a:lnTo>
                    <a:pt x="4162" y="37"/>
                  </a:lnTo>
                  <a:lnTo>
                    <a:pt x="4162" y="0"/>
                  </a:lnTo>
                  <a:lnTo>
                    <a:pt x="4162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1" name="Freeform 237">
              <a:extLst>
                <a:ext uri="{FF2B5EF4-FFF2-40B4-BE49-F238E27FC236}">
                  <a16:creationId xmlns:a16="http://schemas.microsoft.com/office/drawing/2014/main" id="{2B43DCAB-395E-4486-8224-832B3A074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6" y="677913"/>
              <a:ext cx="579722" cy="2746375"/>
            </a:xfrm>
            <a:custGeom>
              <a:avLst/>
              <a:gdLst>
                <a:gd name="T0" fmla="*/ 735 w 1053"/>
                <a:gd name="T1" fmla="*/ 286 h 5160"/>
                <a:gd name="T2" fmla="*/ 735 w 1053"/>
                <a:gd name="T3" fmla="*/ 223 h 5160"/>
                <a:gd name="T4" fmla="*/ 648 w 1053"/>
                <a:gd name="T5" fmla="*/ 173 h 5160"/>
                <a:gd name="T6" fmla="*/ 601 w 1053"/>
                <a:gd name="T7" fmla="*/ 149 h 5160"/>
                <a:gd name="T8" fmla="*/ 490 w 1053"/>
                <a:gd name="T9" fmla="*/ 161 h 5160"/>
                <a:gd name="T10" fmla="*/ 404 w 1053"/>
                <a:gd name="T11" fmla="*/ 223 h 5160"/>
                <a:gd name="T12" fmla="*/ 319 w 1053"/>
                <a:gd name="T13" fmla="*/ 310 h 5160"/>
                <a:gd name="T14" fmla="*/ 245 w 1053"/>
                <a:gd name="T15" fmla="*/ 409 h 5160"/>
                <a:gd name="T16" fmla="*/ 184 w 1053"/>
                <a:gd name="T17" fmla="*/ 509 h 5160"/>
                <a:gd name="T18" fmla="*/ 184 w 1053"/>
                <a:gd name="T19" fmla="*/ 620 h 5160"/>
                <a:gd name="T20" fmla="*/ 172 w 1053"/>
                <a:gd name="T21" fmla="*/ 5160 h 5160"/>
                <a:gd name="T22" fmla="*/ 0 w 1053"/>
                <a:gd name="T23" fmla="*/ 5160 h 5160"/>
                <a:gd name="T24" fmla="*/ 12 w 1053"/>
                <a:gd name="T25" fmla="*/ 707 h 5160"/>
                <a:gd name="T26" fmla="*/ 50 w 1053"/>
                <a:gd name="T27" fmla="*/ 422 h 5160"/>
                <a:gd name="T28" fmla="*/ 172 w 1053"/>
                <a:gd name="T29" fmla="*/ 236 h 5160"/>
                <a:gd name="T30" fmla="*/ 270 w 1053"/>
                <a:gd name="T31" fmla="*/ 112 h 5160"/>
                <a:gd name="T32" fmla="*/ 392 w 1053"/>
                <a:gd name="T33" fmla="*/ 37 h 5160"/>
                <a:gd name="T34" fmla="*/ 575 w 1053"/>
                <a:gd name="T35" fmla="*/ 0 h 5160"/>
                <a:gd name="T36" fmla="*/ 796 w 1053"/>
                <a:gd name="T37" fmla="*/ 37 h 5160"/>
                <a:gd name="T38" fmla="*/ 967 w 1053"/>
                <a:gd name="T39" fmla="*/ 149 h 5160"/>
                <a:gd name="T40" fmla="*/ 1029 w 1053"/>
                <a:gd name="T41" fmla="*/ 260 h 5160"/>
                <a:gd name="T42" fmla="*/ 1053 w 1053"/>
                <a:gd name="T43" fmla="*/ 397 h 5160"/>
                <a:gd name="T44" fmla="*/ 1004 w 1053"/>
                <a:gd name="T45" fmla="*/ 521 h 5160"/>
                <a:gd name="T46" fmla="*/ 906 w 1053"/>
                <a:gd name="T47" fmla="*/ 596 h 5160"/>
                <a:gd name="T48" fmla="*/ 772 w 1053"/>
                <a:gd name="T49" fmla="*/ 608 h 5160"/>
                <a:gd name="T50" fmla="*/ 661 w 1053"/>
                <a:gd name="T51" fmla="*/ 582 h 5160"/>
                <a:gd name="T52" fmla="*/ 625 w 1053"/>
                <a:gd name="T53" fmla="*/ 483 h 5160"/>
                <a:gd name="T54" fmla="*/ 625 w 1053"/>
                <a:gd name="T55" fmla="*/ 385 h 5160"/>
                <a:gd name="T56" fmla="*/ 661 w 1053"/>
                <a:gd name="T57" fmla="*/ 334 h 5160"/>
                <a:gd name="T58" fmla="*/ 747 w 1053"/>
                <a:gd name="T59" fmla="*/ 286 h 5160"/>
                <a:gd name="T60" fmla="*/ 747 w 1053"/>
                <a:gd name="T61" fmla="*/ 286 h 5160"/>
                <a:gd name="T62" fmla="*/ 735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735" y="286"/>
                  </a:moveTo>
                  <a:lnTo>
                    <a:pt x="735" y="223"/>
                  </a:lnTo>
                  <a:lnTo>
                    <a:pt x="648" y="173"/>
                  </a:lnTo>
                  <a:lnTo>
                    <a:pt x="601" y="149"/>
                  </a:lnTo>
                  <a:lnTo>
                    <a:pt x="490" y="161"/>
                  </a:lnTo>
                  <a:lnTo>
                    <a:pt x="404" y="223"/>
                  </a:lnTo>
                  <a:lnTo>
                    <a:pt x="319" y="310"/>
                  </a:lnTo>
                  <a:lnTo>
                    <a:pt x="245" y="409"/>
                  </a:lnTo>
                  <a:lnTo>
                    <a:pt x="184" y="509"/>
                  </a:lnTo>
                  <a:lnTo>
                    <a:pt x="184" y="620"/>
                  </a:lnTo>
                  <a:lnTo>
                    <a:pt x="172" y="5160"/>
                  </a:lnTo>
                  <a:lnTo>
                    <a:pt x="0" y="5160"/>
                  </a:lnTo>
                  <a:lnTo>
                    <a:pt x="12" y="707"/>
                  </a:lnTo>
                  <a:lnTo>
                    <a:pt x="50" y="422"/>
                  </a:lnTo>
                  <a:lnTo>
                    <a:pt x="172" y="236"/>
                  </a:lnTo>
                  <a:lnTo>
                    <a:pt x="270" y="112"/>
                  </a:lnTo>
                  <a:lnTo>
                    <a:pt x="392" y="37"/>
                  </a:lnTo>
                  <a:lnTo>
                    <a:pt x="575" y="0"/>
                  </a:lnTo>
                  <a:lnTo>
                    <a:pt x="796" y="37"/>
                  </a:lnTo>
                  <a:lnTo>
                    <a:pt x="967" y="149"/>
                  </a:lnTo>
                  <a:lnTo>
                    <a:pt x="1029" y="260"/>
                  </a:lnTo>
                  <a:lnTo>
                    <a:pt x="1053" y="397"/>
                  </a:lnTo>
                  <a:lnTo>
                    <a:pt x="1004" y="521"/>
                  </a:lnTo>
                  <a:lnTo>
                    <a:pt x="906" y="596"/>
                  </a:lnTo>
                  <a:lnTo>
                    <a:pt x="772" y="608"/>
                  </a:lnTo>
                  <a:lnTo>
                    <a:pt x="661" y="582"/>
                  </a:lnTo>
                  <a:lnTo>
                    <a:pt x="625" y="483"/>
                  </a:lnTo>
                  <a:lnTo>
                    <a:pt x="625" y="385"/>
                  </a:lnTo>
                  <a:lnTo>
                    <a:pt x="661" y="334"/>
                  </a:lnTo>
                  <a:lnTo>
                    <a:pt x="747" y="286"/>
                  </a:lnTo>
                  <a:lnTo>
                    <a:pt x="747" y="286"/>
                  </a:lnTo>
                  <a:lnTo>
                    <a:pt x="735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5" name="Freeform 242">
              <a:extLst>
                <a:ext uri="{FF2B5EF4-FFF2-40B4-BE49-F238E27FC236}">
                  <a16:creationId xmlns:a16="http://schemas.microsoft.com/office/drawing/2014/main" id="{C1167023-DDD9-4EDC-8C6B-CD6122A79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148353"/>
              <a:ext cx="294944" cy="302493"/>
            </a:xfrm>
            <a:custGeom>
              <a:avLst/>
              <a:gdLst>
                <a:gd name="T0" fmla="*/ 538 w 538"/>
                <a:gd name="T1" fmla="*/ 558 h 569"/>
                <a:gd name="T2" fmla="*/ 429 w 538"/>
                <a:gd name="T3" fmla="*/ 433 h 569"/>
                <a:gd name="T4" fmla="*/ 354 w 538"/>
                <a:gd name="T5" fmla="*/ 334 h 569"/>
                <a:gd name="T6" fmla="*/ 281 w 538"/>
                <a:gd name="T7" fmla="*/ 197 h 569"/>
                <a:gd name="T8" fmla="*/ 232 w 538"/>
                <a:gd name="T9" fmla="*/ 111 h 569"/>
                <a:gd name="T10" fmla="*/ 208 w 538"/>
                <a:gd name="T11" fmla="*/ 23 h 569"/>
                <a:gd name="T12" fmla="*/ 196 w 538"/>
                <a:gd name="T13" fmla="*/ 0 h 569"/>
                <a:gd name="T14" fmla="*/ 0 w 538"/>
                <a:gd name="T15" fmla="*/ 0 h 569"/>
                <a:gd name="T16" fmla="*/ 0 w 538"/>
                <a:gd name="T17" fmla="*/ 73 h 569"/>
                <a:gd name="T18" fmla="*/ 0 w 538"/>
                <a:gd name="T19" fmla="*/ 135 h 569"/>
                <a:gd name="T20" fmla="*/ 0 w 538"/>
                <a:gd name="T21" fmla="*/ 197 h 569"/>
                <a:gd name="T22" fmla="*/ 37 w 538"/>
                <a:gd name="T23" fmla="*/ 246 h 569"/>
                <a:gd name="T24" fmla="*/ 110 w 538"/>
                <a:gd name="T25" fmla="*/ 284 h 569"/>
                <a:gd name="T26" fmla="*/ 232 w 538"/>
                <a:gd name="T27" fmla="*/ 346 h 569"/>
                <a:gd name="T28" fmla="*/ 330 w 538"/>
                <a:gd name="T29" fmla="*/ 409 h 569"/>
                <a:gd name="T30" fmla="*/ 417 w 538"/>
                <a:gd name="T31" fmla="*/ 495 h 569"/>
                <a:gd name="T32" fmla="*/ 527 w 538"/>
                <a:gd name="T33" fmla="*/ 569 h 569"/>
                <a:gd name="T34" fmla="*/ 527 w 538"/>
                <a:gd name="T35" fmla="*/ 569 h 569"/>
                <a:gd name="T36" fmla="*/ 538 w 538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8" h="569">
                  <a:moveTo>
                    <a:pt x="538" y="558"/>
                  </a:moveTo>
                  <a:lnTo>
                    <a:pt x="429" y="433"/>
                  </a:lnTo>
                  <a:lnTo>
                    <a:pt x="354" y="334"/>
                  </a:lnTo>
                  <a:lnTo>
                    <a:pt x="281" y="197"/>
                  </a:lnTo>
                  <a:lnTo>
                    <a:pt x="232" y="111"/>
                  </a:lnTo>
                  <a:lnTo>
                    <a:pt x="208" y="23"/>
                  </a:lnTo>
                  <a:lnTo>
                    <a:pt x="196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0" y="135"/>
                  </a:lnTo>
                  <a:lnTo>
                    <a:pt x="0" y="197"/>
                  </a:lnTo>
                  <a:lnTo>
                    <a:pt x="37" y="246"/>
                  </a:lnTo>
                  <a:lnTo>
                    <a:pt x="110" y="284"/>
                  </a:lnTo>
                  <a:lnTo>
                    <a:pt x="232" y="346"/>
                  </a:lnTo>
                  <a:lnTo>
                    <a:pt x="330" y="409"/>
                  </a:lnTo>
                  <a:lnTo>
                    <a:pt x="417" y="495"/>
                  </a:lnTo>
                  <a:lnTo>
                    <a:pt x="527" y="569"/>
                  </a:lnTo>
                  <a:lnTo>
                    <a:pt x="527" y="569"/>
                  </a:lnTo>
                  <a:lnTo>
                    <a:pt x="538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6" name="Freeform 243">
              <a:extLst>
                <a:ext uri="{FF2B5EF4-FFF2-40B4-BE49-F238E27FC236}">
                  <a16:creationId xmlns:a16="http://schemas.microsoft.com/office/drawing/2014/main" id="{BECF8A40-C6A9-48CE-862A-A98304372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22" y="127051"/>
              <a:ext cx="154075" cy="298233"/>
            </a:xfrm>
            <a:custGeom>
              <a:avLst/>
              <a:gdLst>
                <a:gd name="T0" fmla="*/ 183 w 282"/>
                <a:gd name="T1" fmla="*/ 558 h 558"/>
                <a:gd name="T2" fmla="*/ 37 w 282"/>
                <a:gd name="T3" fmla="*/ 323 h 558"/>
                <a:gd name="T4" fmla="*/ 0 w 282"/>
                <a:gd name="T5" fmla="*/ 210 h 558"/>
                <a:gd name="T6" fmla="*/ 0 w 282"/>
                <a:gd name="T7" fmla="*/ 99 h 558"/>
                <a:gd name="T8" fmla="*/ 49 w 282"/>
                <a:gd name="T9" fmla="*/ 25 h 558"/>
                <a:gd name="T10" fmla="*/ 134 w 282"/>
                <a:gd name="T11" fmla="*/ 0 h 558"/>
                <a:gd name="T12" fmla="*/ 207 w 282"/>
                <a:gd name="T13" fmla="*/ 25 h 558"/>
                <a:gd name="T14" fmla="*/ 256 w 282"/>
                <a:gd name="T15" fmla="*/ 74 h 558"/>
                <a:gd name="T16" fmla="*/ 282 w 282"/>
                <a:gd name="T17" fmla="*/ 137 h 558"/>
                <a:gd name="T18" fmla="*/ 195 w 282"/>
                <a:gd name="T19" fmla="*/ 124 h 558"/>
                <a:gd name="T20" fmla="*/ 122 w 282"/>
                <a:gd name="T21" fmla="*/ 174 h 558"/>
                <a:gd name="T22" fmla="*/ 98 w 282"/>
                <a:gd name="T23" fmla="*/ 236 h 558"/>
                <a:gd name="T24" fmla="*/ 134 w 282"/>
                <a:gd name="T25" fmla="*/ 384 h 558"/>
                <a:gd name="T26" fmla="*/ 110 w 282"/>
                <a:gd name="T27" fmla="*/ 373 h 558"/>
                <a:gd name="T28" fmla="*/ 183 w 282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558">
                  <a:moveTo>
                    <a:pt x="183" y="558"/>
                  </a:moveTo>
                  <a:lnTo>
                    <a:pt x="37" y="323"/>
                  </a:lnTo>
                  <a:lnTo>
                    <a:pt x="0" y="210"/>
                  </a:lnTo>
                  <a:lnTo>
                    <a:pt x="0" y="99"/>
                  </a:lnTo>
                  <a:lnTo>
                    <a:pt x="49" y="25"/>
                  </a:lnTo>
                  <a:lnTo>
                    <a:pt x="134" y="0"/>
                  </a:lnTo>
                  <a:lnTo>
                    <a:pt x="207" y="25"/>
                  </a:lnTo>
                  <a:lnTo>
                    <a:pt x="256" y="74"/>
                  </a:lnTo>
                  <a:lnTo>
                    <a:pt x="282" y="137"/>
                  </a:lnTo>
                  <a:lnTo>
                    <a:pt x="195" y="124"/>
                  </a:lnTo>
                  <a:lnTo>
                    <a:pt x="122" y="174"/>
                  </a:lnTo>
                  <a:lnTo>
                    <a:pt x="98" y="236"/>
                  </a:lnTo>
                  <a:lnTo>
                    <a:pt x="134" y="384"/>
                  </a:lnTo>
                  <a:lnTo>
                    <a:pt x="110" y="373"/>
                  </a:lnTo>
                  <a:lnTo>
                    <a:pt x="183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7" name="Freeform 244">
              <a:extLst>
                <a:ext uri="{FF2B5EF4-FFF2-40B4-BE49-F238E27FC236}">
                  <a16:creationId xmlns:a16="http://schemas.microsoft.com/office/drawing/2014/main" id="{6991C1D6-3685-4E3F-A9FC-2B4FFDAED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04" y="139832"/>
              <a:ext cx="169483" cy="283321"/>
            </a:xfrm>
            <a:custGeom>
              <a:avLst/>
              <a:gdLst>
                <a:gd name="T0" fmla="*/ 24 w 306"/>
                <a:gd name="T1" fmla="*/ 533 h 533"/>
                <a:gd name="T2" fmla="*/ 0 w 306"/>
                <a:gd name="T3" fmla="*/ 260 h 533"/>
                <a:gd name="T4" fmla="*/ 37 w 306"/>
                <a:gd name="T5" fmla="*/ 124 h 533"/>
                <a:gd name="T6" fmla="*/ 122 w 306"/>
                <a:gd name="T7" fmla="*/ 36 h 533"/>
                <a:gd name="T8" fmla="*/ 197 w 306"/>
                <a:gd name="T9" fmla="*/ 0 h 533"/>
                <a:gd name="T10" fmla="*/ 294 w 306"/>
                <a:gd name="T11" fmla="*/ 24 h 533"/>
                <a:gd name="T12" fmla="*/ 306 w 306"/>
                <a:gd name="T13" fmla="*/ 61 h 533"/>
                <a:gd name="T14" fmla="*/ 306 w 306"/>
                <a:gd name="T15" fmla="*/ 173 h 533"/>
                <a:gd name="T16" fmla="*/ 184 w 306"/>
                <a:gd name="T17" fmla="*/ 161 h 533"/>
                <a:gd name="T18" fmla="*/ 134 w 306"/>
                <a:gd name="T19" fmla="*/ 185 h 533"/>
                <a:gd name="T20" fmla="*/ 61 w 306"/>
                <a:gd name="T21" fmla="*/ 223 h 533"/>
                <a:gd name="T22" fmla="*/ 49 w 306"/>
                <a:gd name="T23" fmla="*/ 260 h 533"/>
                <a:gd name="T24" fmla="*/ 24 w 306"/>
                <a:gd name="T25" fmla="*/ 359 h 533"/>
                <a:gd name="T26" fmla="*/ 24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4" y="533"/>
                  </a:moveTo>
                  <a:lnTo>
                    <a:pt x="0" y="260"/>
                  </a:lnTo>
                  <a:lnTo>
                    <a:pt x="37" y="124"/>
                  </a:lnTo>
                  <a:lnTo>
                    <a:pt x="122" y="36"/>
                  </a:lnTo>
                  <a:lnTo>
                    <a:pt x="197" y="0"/>
                  </a:lnTo>
                  <a:lnTo>
                    <a:pt x="294" y="24"/>
                  </a:lnTo>
                  <a:lnTo>
                    <a:pt x="306" y="61"/>
                  </a:lnTo>
                  <a:lnTo>
                    <a:pt x="306" y="173"/>
                  </a:lnTo>
                  <a:lnTo>
                    <a:pt x="184" y="161"/>
                  </a:lnTo>
                  <a:lnTo>
                    <a:pt x="134" y="185"/>
                  </a:lnTo>
                  <a:lnTo>
                    <a:pt x="61" y="223"/>
                  </a:lnTo>
                  <a:lnTo>
                    <a:pt x="49" y="260"/>
                  </a:lnTo>
                  <a:lnTo>
                    <a:pt x="24" y="359"/>
                  </a:lnTo>
                  <a:lnTo>
                    <a:pt x="24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8" name="Freeform 245">
              <a:extLst>
                <a:ext uri="{FF2B5EF4-FFF2-40B4-BE49-F238E27FC236}">
                  <a16:creationId xmlns:a16="http://schemas.microsoft.com/office/drawing/2014/main" id="{533AC587-48A8-4D71-8216-CDF04F7A4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55" y="457237"/>
              <a:ext cx="213505" cy="198112"/>
            </a:xfrm>
            <a:custGeom>
              <a:avLst/>
              <a:gdLst>
                <a:gd name="T0" fmla="*/ 0 w 391"/>
                <a:gd name="T1" fmla="*/ 236 h 373"/>
                <a:gd name="T2" fmla="*/ 0 w 391"/>
                <a:gd name="T3" fmla="*/ 25 h 373"/>
                <a:gd name="T4" fmla="*/ 49 w 391"/>
                <a:gd name="T5" fmla="*/ 0 h 373"/>
                <a:gd name="T6" fmla="*/ 220 w 391"/>
                <a:gd name="T7" fmla="*/ 0 h 373"/>
                <a:gd name="T8" fmla="*/ 257 w 391"/>
                <a:gd name="T9" fmla="*/ 112 h 373"/>
                <a:gd name="T10" fmla="*/ 293 w 391"/>
                <a:gd name="T11" fmla="*/ 198 h 373"/>
                <a:gd name="T12" fmla="*/ 368 w 391"/>
                <a:gd name="T13" fmla="*/ 323 h 373"/>
                <a:gd name="T14" fmla="*/ 391 w 391"/>
                <a:gd name="T15" fmla="*/ 361 h 373"/>
                <a:gd name="T16" fmla="*/ 391 w 391"/>
                <a:gd name="T17" fmla="*/ 373 h 373"/>
                <a:gd name="T18" fmla="*/ 270 w 391"/>
                <a:gd name="T19" fmla="*/ 311 h 373"/>
                <a:gd name="T20" fmla="*/ 220 w 391"/>
                <a:gd name="T21" fmla="*/ 261 h 373"/>
                <a:gd name="T22" fmla="*/ 49 w 391"/>
                <a:gd name="T23" fmla="*/ 248 h 373"/>
                <a:gd name="T24" fmla="*/ 49 w 391"/>
                <a:gd name="T25" fmla="*/ 248 h 373"/>
                <a:gd name="T26" fmla="*/ 0 w 391"/>
                <a:gd name="T27" fmla="*/ 236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1" h="373">
                  <a:moveTo>
                    <a:pt x="0" y="236"/>
                  </a:moveTo>
                  <a:lnTo>
                    <a:pt x="0" y="25"/>
                  </a:lnTo>
                  <a:lnTo>
                    <a:pt x="49" y="0"/>
                  </a:lnTo>
                  <a:lnTo>
                    <a:pt x="220" y="0"/>
                  </a:lnTo>
                  <a:lnTo>
                    <a:pt x="257" y="112"/>
                  </a:lnTo>
                  <a:lnTo>
                    <a:pt x="293" y="198"/>
                  </a:lnTo>
                  <a:lnTo>
                    <a:pt x="368" y="323"/>
                  </a:lnTo>
                  <a:lnTo>
                    <a:pt x="391" y="361"/>
                  </a:lnTo>
                  <a:lnTo>
                    <a:pt x="391" y="373"/>
                  </a:lnTo>
                  <a:lnTo>
                    <a:pt x="270" y="311"/>
                  </a:lnTo>
                  <a:lnTo>
                    <a:pt x="220" y="261"/>
                  </a:lnTo>
                  <a:lnTo>
                    <a:pt x="49" y="248"/>
                  </a:lnTo>
                  <a:lnTo>
                    <a:pt x="49" y="248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9" name="Freeform 246">
              <a:extLst>
                <a:ext uri="{FF2B5EF4-FFF2-40B4-BE49-F238E27FC236}">
                  <a16:creationId xmlns:a16="http://schemas.microsoft.com/office/drawing/2014/main" id="{59428254-1520-4DCE-8932-5B6C181A8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0" y="391200"/>
              <a:ext cx="290542" cy="125684"/>
            </a:xfrm>
            <a:custGeom>
              <a:avLst/>
              <a:gdLst>
                <a:gd name="T0" fmla="*/ 159 w 526"/>
                <a:gd name="T1" fmla="*/ 237 h 237"/>
                <a:gd name="T2" fmla="*/ 73 w 526"/>
                <a:gd name="T3" fmla="*/ 212 h 237"/>
                <a:gd name="T4" fmla="*/ 49 w 526"/>
                <a:gd name="T5" fmla="*/ 187 h 237"/>
                <a:gd name="T6" fmla="*/ 0 w 526"/>
                <a:gd name="T7" fmla="*/ 162 h 237"/>
                <a:gd name="T8" fmla="*/ 25 w 526"/>
                <a:gd name="T9" fmla="*/ 100 h 237"/>
                <a:gd name="T10" fmla="*/ 49 w 526"/>
                <a:gd name="T11" fmla="*/ 38 h 237"/>
                <a:gd name="T12" fmla="*/ 122 w 526"/>
                <a:gd name="T13" fmla="*/ 0 h 237"/>
                <a:gd name="T14" fmla="*/ 195 w 526"/>
                <a:gd name="T15" fmla="*/ 0 h 237"/>
                <a:gd name="T16" fmla="*/ 343 w 526"/>
                <a:gd name="T17" fmla="*/ 63 h 237"/>
                <a:gd name="T18" fmla="*/ 526 w 526"/>
                <a:gd name="T19" fmla="*/ 199 h 237"/>
                <a:gd name="T20" fmla="*/ 355 w 526"/>
                <a:gd name="T21" fmla="*/ 112 h 237"/>
                <a:gd name="T22" fmla="*/ 232 w 526"/>
                <a:gd name="T23" fmla="*/ 88 h 237"/>
                <a:gd name="T24" fmla="*/ 147 w 526"/>
                <a:gd name="T25" fmla="*/ 124 h 237"/>
                <a:gd name="T26" fmla="*/ 147 w 526"/>
                <a:gd name="T27" fmla="*/ 174 h 237"/>
                <a:gd name="T28" fmla="*/ 159 w 526"/>
                <a:gd name="T29" fmla="*/ 174 h 237"/>
                <a:gd name="T30" fmla="*/ 159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159" y="237"/>
                  </a:moveTo>
                  <a:lnTo>
                    <a:pt x="73" y="212"/>
                  </a:lnTo>
                  <a:lnTo>
                    <a:pt x="49" y="187"/>
                  </a:lnTo>
                  <a:lnTo>
                    <a:pt x="0" y="162"/>
                  </a:lnTo>
                  <a:lnTo>
                    <a:pt x="25" y="100"/>
                  </a:lnTo>
                  <a:lnTo>
                    <a:pt x="49" y="38"/>
                  </a:lnTo>
                  <a:lnTo>
                    <a:pt x="122" y="0"/>
                  </a:lnTo>
                  <a:lnTo>
                    <a:pt x="195" y="0"/>
                  </a:lnTo>
                  <a:lnTo>
                    <a:pt x="343" y="63"/>
                  </a:lnTo>
                  <a:lnTo>
                    <a:pt x="526" y="199"/>
                  </a:lnTo>
                  <a:lnTo>
                    <a:pt x="355" y="112"/>
                  </a:lnTo>
                  <a:lnTo>
                    <a:pt x="232" y="88"/>
                  </a:lnTo>
                  <a:lnTo>
                    <a:pt x="147" y="124"/>
                  </a:lnTo>
                  <a:lnTo>
                    <a:pt x="147" y="174"/>
                  </a:lnTo>
                  <a:lnTo>
                    <a:pt x="159" y="174"/>
                  </a:lnTo>
                  <a:lnTo>
                    <a:pt x="159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0" name="Freeform 247">
              <a:extLst>
                <a:ext uri="{FF2B5EF4-FFF2-40B4-BE49-F238E27FC236}">
                  <a16:creationId xmlns:a16="http://schemas.microsoft.com/office/drawing/2014/main" id="{B31131FB-E358-4CFB-9C6C-26A25CD7C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542447"/>
              <a:ext cx="275135" cy="172549"/>
            </a:xfrm>
            <a:custGeom>
              <a:avLst/>
              <a:gdLst>
                <a:gd name="T0" fmla="*/ 502 w 502"/>
                <a:gd name="T1" fmla="*/ 25 h 322"/>
                <a:gd name="T2" fmla="*/ 417 w 502"/>
                <a:gd name="T3" fmla="*/ 12 h 322"/>
                <a:gd name="T4" fmla="*/ 306 w 502"/>
                <a:gd name="T5" fmla="*/ 0 h 322"/>
                <a:gd name="T6" fmla="*/ 171 w 502"/>
                <a:gd name="T7" fmla="*/ 0 h 322"/>
                <a:gd name="T8" fmla="*/ 61 w 502"/>
                <a:gd name="T9" fmla="*/ 62 h 322"/>
                <a:gd name="T10" fmla="*/ 12 w 502"/>
                <a:gd name="T11" fmla="*/ 124 h 322"/>
                <a:gd name="T12" fmla="*/ 0 w 502"/>
                <a:gd name="T13" fmla="*/ 211 h 322"/>
                <a:gd name="T14" fmla="*/ 12 w 502"/>
                <a:gd name="T15" fmla="*/ 286 h 322"/>
                <a:gd name="T16" fmla="*/ 74 w 502"/>
                <a:gd name="T17" fmla="*/ 322 h 322"/>
                <a:gd name="T18" fmla="*/ 159 w 502"/>
                <a:gd name="T19" fmla="*/ 322 h 322"/>
                <a:gd name="T20" fmla="*/ 159 w 502"/>
                <a:gd name="T21" fmla="*/ 211 h 322"/>
                <a:gd name="T22" fmla="*/ 171 w 502"/>
                <a:gd name="T23" fmla="*/ 124 h 322"/>
                <a:gd name="T24" fmla="*/ 220 w 502"/>
                <a:gd name="T25" fmla="*/ 87 h 322"/>
                <a:gd name="T26" fmla="*/ 281 w 502"/>
                <a:gd name="T27" fmla="*/ 50 h 322"/>
                <a:gd name="T28" fmla="*/ 354 w 502"/>
                <a:gd name="T29" fmla="*/ 36 h 322"/>
                <a:gd name="T30" fmla="*/ 354 w 502"/>
                <a:gd name="T31" fmla="*/ 36 h 322"/>
                <a:gd name="T32" fmla="*/ 502 w 502"/>
                <a:gd name="T33" fmla="*/ 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2">
                  <a:moveTo>
                    <a:pt x="502" y="25"/>
                  </a:moveTo>
                  <a:lnTo>
                    <a:pt x="417" y="12"/>
                  </a:lnTo>
                  <a:lnTo>
                    <a:pt x="306" y="0"/>
                  </a:lnTo>
                  <a:lnTo>
                    <a:pt x="171" y="0"/>
                  </a:lnTo>
                  <a:lnTo>
                    <a:pt x="61" y="62"/>
                  </a:lnTo>
                  <a:lnTo>
                    <a:pt x="12" y="124"/>
                  </a:lnTo>
                  <a:lnTo>
                    <a:pt x="0" y="211"/>
                  </a:lnTo>
                  <a:lnTo>
                    <a:pt x="12" y="286"/>
                  </a:lnTo>
                  <a:lnTo>
                    <a:pt x="74" y="322"/>
                  </a:lnTo>
                  <a:lnTo>
                    <a:pt x="159" y="322"/>
                  </a:lnTo>
                  <a:lnTo>
                    <a:pt x="159" y="211"/>
                  </a:lnTo>
                  <a:lnTo>
                    <a:pt x="171" y="124"/>
                  </a:lnTo>
                  <a:lnTo>
                    <a:pt x="220" y="87"/>
                  </a:lnTo>
                  <a:lnTo>
                    <a:pt x="281" y="50"/>
                  </a:lnTo>
                  <a:lnTo>
                    <a:pt x="354" y="36"/>
                  </a:lnTo>
                  <a:lnTo>
                    <a:pt x="354" y="36"/>
                  </a:lnTo>
                  <a:lnTo>
                    <a:pt x="502" y="2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9" name="Gruppe 148">
            <a:extLst>
              <a:ext uri="{FF2B5EF4-FFF2-40B4-BE49-F238E27FC236}">
                <a16:creationId xmlns:a16="http://schemas.microsoft.com/office/drawing/2014/main" id="{63646857-CE35-4F1B-96EE-AEA0CF067186}"/>
              </a:ext>
            </a:extLst>
          </p:cNvPr>
          <p:cNvGrpSpPr/>
          <p:nvPr/>
        </p:nvGrpSpPr>
        <p:grpSpPr>
          <a:xfrm>
            <a:off x="6984000" y="4341022"/>
            <a:ext cx="2129603" cy="2483637"/>
            <a:chOff x="6102123" y="3425825"/>
            <a:chExt cx="2839471" cy="3311516"/>
          </a:xfrm>
        </p:grpSpPr>
        <p:sp>
          <p:nvSpPr>
            <p:cNvPr id="80" name="Freeform 225">
              <a:extLst>
                <a:ext uri="{FF2B5EF4-FFF2-40B4-BE49-F238E27FC236}">
                  <a16:creationId xmlns:a16="http://schemas.microsoft.com/office/drawing/2014/main" id="{03D64727-2E11-4E25-8E86-E7753E768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271" y="3425825"/>
              <a:ext cx="585743" cy="2746375"/>
            </a:xfrm>
            <a:custGeom>
              <a:avLst/>
              <a:gdLst>
                <a:gd name="T0" fmla="*/ 322 w 1062"/>
                <a:gd name="T1" fmla="*/ 4874 h 5160"/>
                <a:gd name="T2" fmla="*/ 322 w 1062"/>
                <a:gd name="T3" fmla="*/ 4936 h 5160"/>
                <a:gd name="T4" fmla="*/ 408 w 1062"/>
                <a:gd name="T5" fmla="*/ 4986 h 5160"/>
                <a:gd name="T6" fmla="*/ 457 w 1062"/>
                <a:gd name="T7" fmla="*/ 5011 h 5160"/>
                <a:gd name="T8" fmla="*/ 568 w 1062"/>
                <a:gd name="T9" fmla="*/ 4998 h 5160"/>
                <a:gd name="T10" fmla="*/ 655 w 1062"/>
                <a:gd name="T11" fmla="*/ 4936 h 5160"/>
                <a:gd name="T12" fmla="*/ 740 w 1062"/>
                <a:gd name="T13" fmla="*/ 4850 h 5160"/>
                <a:gd name="T14" fmla="*/ 815 w 1062"/>
                <a:gd name="T15" fmla="*/ 4749 h 5160"/>
                <a:gd name="T16" fmla="*/ 877 w 1062"/>
                <a:gd name="T17" fmla="*/ 4650 h 5160"/>
                <a:gd name="T18" fmla="*/ 877 w 1062"/>
                <a:gd name="T19" fmla="*/ 4539 h 5160"/>
                <a:gd name="T20" fmla="*/ 889 w 1062"/>
                <a:gd name="T21" fmla="*/ 0 h 5160"/>
                <a:gd name="T22" fmla="*/ 1062 w 1062"/>
                <a:gd name="T23" fmla="*/ 0 h 5160"/>
                <a:gd name="T24" fmla="*/ 1049 w 1062"/>
                <a:gd name="T25" fmla="*/ 4453 h 5160"/>
                <a:gd name="T26" fmla="*/ 1012 w 1062"/>
                <a:gd name="T27" fmla="*/ 4737 h 5160"/>
                <a:gd name="T28" fmla="*/ 889 w 1062"/>
                <a:gd name="T29" fmla="*/ 4924 h 5160"/>
                <a:gd name="T30" fmla="*/ 791 w 1062"/>
                <a:gd name="T31" fmla="*/ 5047 h 5160"/>
                <a:gd name="T32" fmla="*/ 667 w 1062"/>
                <a:gd name="T33" fmla="*/ 5122 h 5160"/>
                <a:gd name="T34" fmla="*/ 482 w 1062"/>
                <a:gd name="T35" fmla="*/ 5160 h 5160"/>
                <a:gd name="T36" fmla="*/ 259 w 1062"/>
                <a:gd name="T37" fmla="*/ 5122 h 5160"/>
                <a:gd name="T38" fmla="*/ 87 w 1062"/>
                <a:gd name="T39" fmla="*/ 5011 h 5160"/>
                <a:gd name="T40" fmla="*/ 25 w 1062"/>
                <a:gd name="T41" fmla="*/ 4900 h 5160"/>
                <a:gd name="T42" fmla="*/ 0 w 1062"/>
                <a:gd name="T43" fmla="*/ 4763 h 5160"/>
                <a:gd name="T44" fmla="*/ 49 w 1062"/>
                <a:gd name="T45" fmla="*/ 4638 h 5160"/>
                <a:gd name="T46" fmla="*/ 148 w 1062"/>
                <a:gd name="T47" fmla="*/ 4564 h 5160"/>
                <a:gd name="T48" fmla="*/ 285 w 1062"/>
                <a:gd name="T49" fmla="*/ 4552 h 5160"/>
                <a:gd name="T50" fmla="*/ 396 w 1062"/>
                <a:gd name="T51" fmla="*/ 4576 h 5160"/>
                <a:gd name="T52" fmla="*/ 433 w 1062"/>
                <a:gd name="T53" fmla="*/ 4676 h 5160"/>
                <a:gd name="T54" fmla="*/ 433 w 1062"/>
                <a:gd name="T55" fmla="*/ 4775 h 5160"/>
                <a:gd name="T56" fmla="*/ 396 w 1062"/>
                <a:gd name="T57" fmla="*/ 4825 h 5160"/>
                <a:gd name="T58" fmla="*/ 309 w 1062"/>
                <a:gd name="T59" fmla="*/ 4874 h 5160"/>
                <a:gd name="T60" fmla="*/ 309 w 1062"/>
                <a:gd name="T61" fmla="*/ 4874 h 5160"/>
                <a:gd name="T62" fmla="*/ 322 w 1062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2" h="5160">
                  <a:moveTo>
                    <a:pt x="322" y="4874"/>
                  </a:moveTo>
                  <a:lnTo>
                    <a:pt x="322" y="4936"/>
                  </a:lnTo>
                  <a:lnTo>
                    <a:pt x="408" y="4986"/>
                  </a:lnTo>
                  <a:lnTo>
                    <a:pt x="457" y="5011"/>
                  </a:lnTo>
                  <a:lnTo>
                    <a:pt x="568" y="4998"/>
                  </a:lnTo>
                  <a:lnTo>
                    <a:pt x="655" y="4936"/>
                  </a:lnTo>
                  <a:lnTo>
                    <a:pt x="740" y="4850"/>
                  </a:lnTo>
                  <a:lnTo>
                    <a:pt x="815" y="4749"/>
                  </a:lnTo>
                  <a:lnTo>
                    <a:pt x="877" y="4650"/>
                  </a:lnTo>
                  <a:lnTo>
                    <a:pt x="877" y="4539"/>
                  </a:lnTo>
                  <a:lnTo>
                    <a:pt x="889" y="0"/>
                  </a:lnTo>
                  <a:lnTo>
                    <a:pt x="1062" y="0"/>
                  </a:lnTo>
                  <a:lnTo>
                    <a:pt x="1049" y="4453"/>
                  </a:lnTo>
                  <a:lnTo>
                    <a:pt x="1012" y="4737"/>
                  </a:lnTo>
                  <a:lnTo>
                    <a:pt x="889" y="4924"/>
                  </a:lnTo>
                  <a:lnTo>
                    <a:pt x="791" y="5047"/>
                  </a:lnTo>
                  <a:lnTo>
                    <a:pt x="667" y="5122"/>
                  </a:lnTo>
                  <a:lnTo>
                    <a:pt x="482" y="5160"/>
                  </a:lnTo>
                  <a:lnTo>
                    <a:pt x="259" y="5122"/>
                  </a:lnTo>
                  <a:lnTo>
                    <a:pt x="87" y="5011"/>
                  </a:lnTo>
                  <a:lnTo>
                    <a:pt x="25" y="4900"/>
                  </a:lnTo>
                  <a:lnTo>
                    <a:pt x="0" y="4763"/>
                  </a:lnTo>
                  <a:lnTo>
                    <a:pt x="49" y="4638"/>
                  </a:lnTo>
                  <a:lnTo>
                    <a:pt x="148" y="4564"/>
                  </a:lnTo>
                  <a:lnTo>
                    <a:pt x="285" y="4552"/>
                  </a:lnTo>
                  <a:lnTo>
                    <a:pt x="396" y="4576"/>
                  </a:lnTo>
                  <a:lnTo>
                    <a:pt x="433" y="4676"/>
                  </a:lnTo>
                  <a:lnTo>
                    <a:pt x="433" y="4775"/>
                  </a:lnTo>
                  <a:lnTo>
                    <a:pt x="396" y="4825"/>
                  </a:lnTo>
                  <a:lnTo>
                    <a:pt x="309" y="4874"/>
                  </a:lnTo>
                  <a:lnTo>
                    <a:pt x="309" y="4874"/>
                  </a:lnTo>
                  <a:lnTo>
                    <a:pt x="322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7" name="Freeform 229">
              <a:extLst>
                <a:ext uri="{FF2B5EF4-FFF2-40B4-BE49-F238E27FC236}">
                  <a16:creationId xmlns:a16="http://schemas.microsoft.com/office/drawing/2014/main" id="{A57C72EF-3C45-4AAF-BCE5-F78D3D940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123" y="6136775"/>
              <a:ext cx="2310218" cy="600566"/>
            </a:xfrm>
            <a:custGeom>
              <a:avLst/>
              <a:gdLst>
                <a:gd name="T0" fmla="*/ 0 w 4196"/>
                <a:gd name="T1" fmla="*/ 955 h 1128"/>
                <a:gd name="T2" fmla="*/ 3529 w 4196"/>
                <a:gd name="T3" fmla="*/ 929 h 1128"/>
                <a:gd name="T4" fmla="*/ 3739 w 4196"/>
                <a:gd name="T5" fmla="*/ 856 h 1128"/>
                <a:gd name="T6" fmla="*/ 3875 w 4196"/>
                <a:gd name="T7" fmla="*/ 744 h 1128"/>
                <a:gd name="T8" fmla="*/ 3924 w 4196"/>
                <a:gd name="T9" fmla="*/ 657 h 1128"/>
                <a:gd name="T10" fmla="*/ 3961 w 4196"/>
                <a:gd name="T11" fmla="*/ 570 h 1128"/>
                <a:gd name="T12" fmla="*/ 3974 w 4196"/>
                <a:gd name="T13" fmla="*/ 434 h 1128"/>
                <a:gd name="T14" fmla="*/ 3924 w 4196"/>
                <a:gd name="T15" fmla="*/ 335 h 1128"/>
                <a:gd name="T16" fmla="*/ 3875 w 4196"/>
                <a:gd name="T17" fmla="*/ 371 h 1128"/>
                <a:gd name="T18" fmla="*/ 3715 w 4196"/>
                <a:gd name="T19" fmla="*/ 422 h 1128"/>
                <a:gd name="T20" fmla="*/ 3591 w 4196"/>
                <a:gd name="T21" fmla="*/ 384 h 1128"/>
                <a:gd name="T22" fmla="*/ 3529 w 4196"/>
                <a:gd name="T23" fmla="*/ 273 h 1128"/>
                <a:gd name="T24" fmla="*/ 3566 w 4196"/>
                <a:gd name="T25" fmla="*/ 124 h 1128"/>
                <a:gd name="T26" fmla="*/ 3616 w 4196"/>
                <a:gd name="T27" fmla="*/ 61 h 1128"/>
                <a:gd name="T28" fmla="*/ 3690 w 4196"/>
                <a:gd name="T29" fmla="*/ 25 h 1128"/>
                <a:gd name="T30" fmla="*/ 3776 w 4196"/>
                <a:gd name="T31" fmla="*/ 0 h 1128"/>
                <a:gd name="T32" fmla="*/ 3899 w 4196"/>
                <a:gd name="T33" fmla="*/ 25 h 1128"/>
                <a:gd name="T34" fmla="*/ 3986 w 4196"/>
                <a:gd name="T35" fmla="*/ 75 h 1128"/>
                <a:gd name="T36" fmla="*/ 4097 w 4196"/>
                <a:gd name="T37" fmla="*/ 236 h 1128"/>
                <a:gd name="T38" fmla="*/ 4171 w 4196"/>
                <a:gd name="T39" fmla="*/ 297 h 1128"/>
                <a:gd name="T40" fmla="*/ 4196 w 4196"/>
                <a:gd name="T41" fmla="*/ 434 h 1128"/>
                <a:gd name="T42" fmla="*/ 4196 w 4196"/>
                <a:gd name="T43" fmla="*/ 595 h 1128"/>
                <a:gd name="T44" fmla="*/ 4073 w 4196"/>
                <a:gd name="T45" fmla="*/ 794 h 1128"/>
                <a:gd name="T46" fmla="*/ 3924 w 4196"/>
                <a:gd name="T47" fmla="*/ 942 h 1128"/>
                <a:gd name="T48" fmla="*/ 3801 w 4196"/>
                <a:gd name="T49" fmla="*/ 1017 h 1128"/>
                <a:gd name="T50" fmla="*/ 3677 w 4196"/>
                <a:gd name="T51" fmla="*/ 1066 h 1128"/>
                <a:gd name="T52" fmla="*/ 3566 w 4196"/>
                <a:gd name="T53" fmla="*/ 1092 h 1128"/>
                <a:gd name="T54" fmla="*/ 0 w 4196"/>
                <a:gd name="T55" fmla="*/ 1092 h 1128"/>
                <a:gd name="T56" fmla="*/ 0 w 4196"/>
                <a:gd name="T57" fmla="*/ 1128 h 1128"/>
                <a:gd name="T58" fmla="*/ 0 w 4196"/>
                <a:gd name="T59" fmla="*/ 955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6" h="1128">
                  <a:moveTo>
                    <a:pt x="0" y="955"/>
                  </a:moveTo>
                  <a:lnTo>
                    <a:pt x="3529" y="929"/>
                  </a:lnTo>
                  <a:lnTo>
                    <a:pt x="3739" y="856"/>
                  </a:lnTo>
                  <a:lnTo>
                    <a:pt x="3875" y="744"/>
                  </a:lnTo>
                  <a:lnTo>
                    <a:pt x="3924" y="657"/>
                  </a:lnTo>
                  <a:lnTo>
                    <a:pt x="3961" y="570"/>
                  </a:lnTo>
                  <a:lnTo>
                    <a:pt x="3974" y="434"/>
                  </a:lnTo>
                  <a:lnTo>
                    <a:pt x="3924" y="335"/>
                  </a:lnTo>
                  <a:lnTo>
                    <a:pt x="3875" y="371"/>
                  </a:lnTo>
                  <a:lnTo>
                    <a:pt x="3715" y="422"/>
                  </a:lnTo>
                  <a:lnTo>
                    <a:pt x="3591" y="384"/>
                  </a:lnTo>
                  <a:lnTo>
                    <a:pt x="3529" y="273"/>
                  </a:lnTo>
                  <a:lnTo>
                    <a:pt x="3566" y="124"/>
                  </a:lnTo>
                  <a:lnTo>
                    <a:pt x="3616" y="61"/>
                  </a:lnTo>
                  <a:lnTo>
                    <a:pt x="3690" y="25"/>
                  </a:lnTo>
                  <a:lnTo>
                    <a:pt x="3776" y="0"/>
                  </a:lnTo>
                  <a:lnTo>
                    <a:pt x="3899" y="25"/>
                  </a:lnTo>
                  <a:lnTo>
                    <a:pt x="3986" y="75"/>
                  </a:lnTo>
                  <a:lnTo>
                    <a:pt x="4097" y="236"/>
                  </a:lnTo>
                  <a:lnTo>
                    <a:pt x="4171" y="297"/>
                  </a:lnTo>
                  <a:lnTo>
                    <a:pt x="4196" y="434"/>
                  </a:lnTo>
                  <a:lnTo>
                    <a:pt x="4196" y="595"/>
                  </a:lnTo>
                  <a:lnTo>
                    <a:pt x="4073" y="794"/>
                  </a:lnTo>
                  <a:lnTo>
                    <a:pt x="3924" y="942"/>
                  </a:lnTo>
                  <a:lnTo>
                    <a:pt x="3801" y="1017"/>
                  </a:lnTo>
                  <a:lnTo>
                    <a:pt x="3677" y="1066"/>
                  </a:lnTo>
                  <a:lnTo>
                    <a:pt x="3566" y="1092"/>
                  </a:lnTo>
                  <a:lnTo>
                    <a:pt x="0" y="1092"/>
                  </a:lnTo>
                  <a:lnTo>
                    <a:pt x="0" y="1128"/>
                  </a:lnTo>
                  <a:lnTo>
                    <a:pt x="0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8" name="Freeform 250">
              <a:extLst>
                <a:ext uri="{FF2B5EF4-FFF2-40B4-BE49-F238E27FC236}">
                  <a16:creationId xmlns:a16="http://schemas.microsoft.com/office/drawing/2014/main" id="{E32A096D-56E2-480E-9416-F9C3B05EC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801" y="6394140"/>
              <a:ext cx="297568" cy="302329"/>
            </a:xfrm>
            <a:custGeom>
              <a:avLst/>
              <a:gdLst>
                <a:gd name="T0" fmla="*/ 0 w 543"/>
                <a:gd name="T1" fmla="*/ 11 h 569"/>
                <a:gd name="T2" fmla="*/ 110 w 543"/>
                <a:gd name="T3" fmla="*/ 136 h 569"/>
                <a:gd name="T4" fmla="*/ 185 w 543"/>
                <a:gd name="T5" fmla="*/ 235 h 569"/>
                <a:gd name="T6" fmla="*/ 259 w 543"/>
                <a:gd name="T7" fmla="*/ 371 h 569"/>
                <a:gd name="T8" fmla="*/ 308 w 543"/>
                <a:gd name="T9" fmla="*/ 458 h 569"/>
                <a:gd name="T10" fmla="*/ 332 w 543"/>
                <a:gd name="T11" fmla="*/ 546 h 569"/>
                <a:gd name="T12" fmla="*/ 345 w 543"/>
                <a:gd name="T13" fmla="*/ 569 h 569"/>
                <a:gd name="T14" fmla="*/ 543 w 543"/>
                <a:gd name="T15" fmla="*/ 569 h 569"/>
                <a:gd name="T16" fmla="*/ 543 w 543"/>
                <a:gd name="T17" fmla="*/ 496 h 569"/>
                <a:gd name="T18" fmla="*/ 543 w 543"/>
                <a:gd name="T19" fmla="*/ 434 h 569"/>
                <a:gd name="T20" fmla="*/ 543 w 543"/>
                <a:gd name="T21" fmla="*/ 371 h 569"/>
                <a:gd name="T22" fmla="*/ 506 w 543"/>
                <a:gd name="T23" fmla="*/ 323 h 569"/>
                <a:gd name="T24" fmla="*/ 431 w 543"/>
                <a:gd name="T25" fmla="*/ 285 h 569"/>
                <a:gd name="T26" fmla="*/ 308 w 543"/>
                <a:gd name="T27" fmla="*/ 222 h 569"/>
                <a:gd name="T28" fmla="*/ 209 w 543"/>
                <a:gd name="T29" fmla="*/ 160 h 569"/>
                <a:gd name="T30" fmla="*/ 122 w 543"/>
                <a:gd name="T31" fmla="*/ 73 h 569"/>
                <a:gd name="T32" fmla="*/ 11 w 543"/>
                <a:gd name="T33" fmla="*/ 0 h 569"/>
                <a:gd name="T34" fmla="*/ 11 w 543"/>
                <a:gd name="T35" fmla="*/ 0 h 569"/>
                <a:gd name="T36" fmla="*/ 0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0" y="11"/>
                  </a:moveTo>
                  <a:lnTo>
                    <a:pt x="110" y="136"/>
                  </a:lnTo>
                  <a:lnTo>
                    <a:pt x="185" y="235"/>
                  </a:lnTo>
                  <a:lnTo>
                    <a:pt x="259" y="371"/>
                  </a:lnTo>
                  <a:lnTo>
                    <a:pt x="308" y="458"/>
                  </a:lnTo>
                  <a:lnTo>
                    <a:pt x="332" y="546"/>
                  </a:lnTo>
                  <a:lnTo>
                    <a:pt x="345" y="569"/>
                  </a:lnTo>
                  <a:lnTo>
                    <a:pt x="543" y="569"/>
                  </a:lnTo>
                  <a:lnTo>
                    <a:pt x="543" y="496"/>
                  </a:lnTo>
                  <a:lnTo>
                    <a:pt x="543" y="434"/>
                  </a:lnTo>
                  <a:lnTo>
                    <a:pt x="543" y="371"/>
                  </a:lnTo>
                  <a:lnTo>
                    <a:pt x="506" y="323"/>
                  </a:lnTo>
                  <a:lnTo>
                    <a:pt x="431" y="285"/>
                  </a:lnTo>
                  <a:lnTo>
                    <a:pt x="308" y="222"/>
                  </a:lnTo>
                  <a:lnTo>
                    <a:pt x="209" y="160"/>
                  </a:lnTo>
                  <a:lnTo>
                    <a:pt x="122" y="7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9" name="Freeform 251">
              <a:extLst>
                <a:ext uri="{FF2B5EF4-FFF2-40B4-BE49-F238E27FC236}">
                  <a16:creationId xmlns:a16="http://schemas.microsoft.com/office/drawing/2014/main" id="{3AB1063D-DA8F-454D-8556-02856C97B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020" y="6421818"/>
              <a:ext cx="156499" cy="298071"/>
            </a:xfrm>
            <a:custGeom>
              <a:avLst/>
              <a:gdLst>
                <a:gd name="T0" fmla="*/ 97 w 283"/>
                <a:gd name="T1" fmla="*/ 0 h 558"/>
                <a:gd name="T2" fmla="*/ 246 w 283"/>
                <a:gd name="T3" fmla="*/ 235 h 558"/>
                <a:gd name="T4" fmla="*/ 283 w 283"/>
                <a:gd name="T5" fmla="*/ 348 h 558"/>
                <a:gd name="T6" fmla="*/ 283 w 283"/>
                <a:gd name="T7" fmla="*/ 459 h 558"/>
                <a:gd name="T8" fmla="*/ 234 w 283"/>
                <a:gd name="T9" fmla="*/ 533 h 558"/>
                <a:gd name="T10" fmla="*/ 147 w 283"/>
                <a:gd name="T11" fmla="*/ 558 h 558"/>
                <a:gd name="T12" fmla="*/ 74 w 283"/>
                <a:gd name="T13" fmla="*/ 533 h 558"/>
                <a:gd name="T14" fmla="*/ 24 w 283"/>
                <a:gd name="T15" fmla="*/ 484 h 558"/>
                <a:gd name="T16" fmla="*/ 0 w 283"/>
                <a:gd name="T17" fmla="*/ 421 h 558"/>
                <a:gd name="T18" fmla="*/ 85 w 283"/>
                <a:gd name="T19" fmla="*/ 434 h 558"/>
                <a:gd name="T20" fmla="*/ 160 w 283"/>
                <a:gd name="T21" fmla="*/ 384 h 558"/>
                <a:gd name="T22" fmla="*/ 184 w 283"/>
                <a:gd name="T23" fmla="*/ 322 h 558"/>
                <a:gd name="T24" fmla="*/ 147 w 283"/>
                <a:gd name="T25" fmla="*/ 174 h 558"/>
                <a:gd name="T26" fmla="*/ 172 w 283"/>
                <a:gd name="T27" fmla="*/ 185 h 558"/>
                <a:gd name="T28" fmla="*/ 97 w 283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558">
                  <a:moveTo>
                    <a:pt x="97" y="0"/>
                  </a:moveTo>
                  <a:lnTo>
                    <a:pt x="246" y="235"/>
                  </a:lnTo>
                  <a:lnTo>
                    <a:pt x="283" y="348"/>
                  </a:lnTo>
                  <a:lnTo>
                    <a:pt x="283" y="459"/>
                  </a:lnTo>
                  <a:lnTo>
                    <a:pt x="234" y="533"/>
                  </a:lnTo>
                  <a:lnTo>
                    <a:pt x="147" y="558"/>
                  </a:lnTo>
                  <a:lnTo>
                    <a:pt x="74" y="533"/>
                  </a:lnTo>
                  <a:lnTo>
                    <a:pt x="24" y="484"/>
                  </a:lnTo>
                  <a:lnTo>
                    <a:pt x="0" y="421"/>
                  </a:lnTo>
                  <a:lnTo>
                    <a:pt x="85" y="434"/>
                  </a:lnTo>
                  <a:lnTo>
                    <a:pt x="160" y="384"/>
                  </a:lnTo>
                  <a:lnTo>
                    <a:pt x="184" y="322"/>
                  </a:lnTo>
                  <a:lnTo>
                    <a:pt x="147" y="174"/>
                  </a:lnTo>
                  <a:lnTo>
                    <a:pt x="172" y="18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0" name="Freeform 252">
              <a:extLst>
                <a:ext uri="{FF2B5EF4-FFF2-40B4-BE49-F238E27FC236}">
                  <a16:creationId xmlns:a16="http://schemas.microsoft.com/office/drawing/2014/main" id="{5633A0C5-A686-438C-96A7-151FAB485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0866" y="6421818"/>
              <a:ext cx="169724" cy="285297"/>
            </a:xfrm>
            <a:custGeom>
              <a:avLst/>
              <a:gdLst>
                <a:gd name="T0" fmla="*/ 284 w 309"/>
                <a:gd name="T1" fmla="*/ 0 h 533"/>
                <a:gd name="T2" fmla="*/ 309 w 309"/>
                <a:gd name="T3" fmla="*/ 273 h 533"/>
                <a:gd name="T4" fmla="*/ 272 w 309"/>
                <a:gd name="T5" fmla="*/ 409 h 533"/>
                <a:gd name="T6" fmla="*/ 185 w 309"/>
                <a:gd name="T7" fmla="*/ 497 h 533"/>
                <a:gd name="T8" fmla="*/ 111 w 309"/>
                <a:gd name="T9" fmla="*/ 533 h 533"/>
                <a:gd name="T10" fmla="*/ 12 w 309"/>
                <a:gd name="T11" fmla="*/ 509 h 533"/>
                <a:gd name="T12" fmla="*/ 0 w 309"/>
                <a:gd name="T13" fmla="*/ 472 h 533"/>
                <a:gd name="T14" fmla="*/ 0 w 309"/>
                <a:gd name="T15" fmla="*/ 360 h 533"/>
                <a:gd name="T16" fmla="*/ 123 w 309"/>
                <a:gd name="T17" fmla="*/ 372 h 533"/>
                <a:gd name="T18" fmla="*/ 173 w 309"/>
                <a:gd name="T19" fmla="*/ 348 h 533"/>
                <a:gd name="T20" fmla="*/ 246 w 309"/>
                <a:gd name="T21" fmla="*/ 310 h 533"/>
                <a:gd name="T22" fmla="*/ 259 w 309"/>
                <a:gd name="T23" fmla="*/ 273 h 533"/>
                <a:gd name="T24" fmla="*/ 284 w 309"/>
                <a:gd name="T25" fmla="*/ 174 h 533"/>
                <a:gd name="T26" fmla="*/ 284 w 309"/>
                <a:gd name="T2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3">
                  <a:moveTo>
                    <a:pt x="284" y="0"/>
                  </a:moveTo>
                  <a:lnTo>
                    <a:pt x="309" y="273"/>
                  </a:lnTo>
                  <a:lnTo>
                    <a:pt x="272" y="409"/>
                  </a:lnTo>
                  <a:lnTo>
                    <a:pt x="185" y="497"/>
                  </a:lnTo>
                  <a:lnTo>
                    <a:pt x="111" y="533"/>
                  </a:lnTo>
                  <a:lnTo>
                    <a:pt x="12" y="509"/>
                  </a:lnTo>
                  <a:lnTo>
                    <a:pt x="0" y="472"/>
                  </a:lnTo>
                  <a:lnTo>
                    <a:pt x="0" y="360"/>
                  </a:lnTo>
                  <a:lnTo>
                    <a:pt x="123" y="372"/>
                  </a:lnTo>
                  <a:lnTo>
                    <a:pt x="173" y="348"/>
                  </a:lnTo>
                  <a:lnTo>
                    <a:pt x="246" y="310"/>
                  </a:lnTo>
                  <a:lnTo>
                    <a:pt x="259" y="273"/>
                  </a:lnTo>
                  <a:lnTo>
                    <a:pt x="284" y="174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1" name="Freeform 253">
              <a:extLst>
                <a:ext uri="{FF2B5EF4-FFF2-40B4-BE49-F238E27FC236}">
                  <a16:creationId xmlns:a16="http://schemas.microsoft.com/office/drawing/2014/main" id="{7959C355-DAA1-4E29-ADD2-FAB67C8BE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971" y="6191877"/>
              <a:ext cx="218217" cy="198004"/>
            </a:xfrm>
            <a:custGeom>
              <a:avLst/>
              <a:gdLst>
                <a:gd name="T0" fmla="*/ 396 w 396"/>
                <a:gd name="T1" fmla="*/ 137 h 372"/>
                <a:gd name="T2" fmla="*/ 396 w 396"/>
                <a:gd name="T3" fmla="*/ 348 h 372"/>
                <a:gd name="T4" fmla="*/ 345 w 396"/>
                <a:gd name="T5" fmla="*/ 372 h 372"/>
                <a:gd name="T6" fmla="*/ 173 w 396"/>
                <a:gd name="T7" fmla="*/ 372 h 372"/>
                <a:gd name="T8" fmla="*/ 135 w 396"/>
                <a:gd name="T9" fmla="*/ 261 h 372"/>
                <a:gd name="T10" fmla="*/ 99 w 396"/>
                <a:gd name="T11" fmla="*/ 175 h 372"/>
                <a:gd name="T12" fmla="*/ 24 w 396"/>
                <a:gd name="T13" fmla="*/ 50 h 372"/>
                <a:gd name="T14" fmla="*/ 0 w 396"/>
                <a:gd name="T15" fmla="*/ 12 h 372"/>
                <a:gd name="T16" fmla="*/ 0 w 396"/>
                <a:gd name="T17" fmla="*/ 0 h 372"/>
                <a:gd name="T18" fmla="*/ 123 w 396"/>
                <a:gd name="T19" fmla="*/ 62 h 372"/>
                <a:gd name="T20" fmla="*/ 173 w 396"/>
                <a:gd name="T21" fmla="*/ 112 h 372"/>
                <a:gd name="T22" fmla="*/ 345 w 396"/>
                <a:gd name="T23" fmla="*/ 125 h 372"/>
                <a:gd name="T24" fmla="*/ 345 w 396"/>
                <a:gd name="T25" fmla="*/ 125 h 372"/>
                <a:gd name="T26" fmla="*/ 396 w 396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" h="372">
                  <a:moveTo>
                    <a:pt x="396" y="137"/>
                  </a:moveTo>
                  <a:lnTo>
                    <a:pt x="396" y="348"/>
                  </a:lnTo>
                  <a:lnTo>
                    <a:pt x="345" y="372"/>
                  </a:lnTo>
                  <a:lnTo>
                    <a:pt x="173" y="372"/>
                  </a:lnTo>
                  <a:lnTo>
                    <a:pt x="135" y="261"/>
                  </a:lnTo>
                  <a:lnTo>
                    <a:pt x="99" y="175"/>
                  </a:lnTo>
                  <a:lnTo>
                    <a:pt x="24" y="5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3" y="62"/>
                  </a:lnTo>
                  <a:lnTo>
                    <a:pt x="173" y="112"/>
                  </a:lnTo>
                  <a:lnTo>
                    <a:pt x="345" y="125"/>
                  </a:lnTo>
                  <a:lnTo>
                    <a:pt x="345" y="125"/>
                  </a:lnTo>
                  <a:lnTo>
                    <a:pt x="396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2" name="Freeform 254">
              <a:extLst>
                <a:ext uri="{FF2B5EF4-FFF2-40B4-BE49-F238E27FC236}">
                  <a16:creationId xmlns:a16="http://schemas.microsoft.com/office/drawing/2014/main" id="{7FBF2287-DF54-415C-818F-01BC28134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8434" y="6330268"/>
              <a:ext cx="293160" cy="125616"/>
            </a:xfrm>
            <a:custGeom>
              <a:avLst/>
              <a:gdLst>
                <a:gd name="T0" fmla="*/ 370 w 531"/>
                <a:gd name="T1" fmla="*/ 0 h 237"/>
                <a:gd name="T2" fmla="*/ 458 w 531"/>
                <a:gd name="T3" fmla="*/ 25 h 237"/>
                <a:gd name="T4" fmla="*/ 481 w 531"/>
                <a:gd name="T5" fmla="*/ 50 h 237"/>
                <a:gd name="T6" fmla="*/ 531 w 531"/>
                <a:gd name="T7" fmla="*/ 75 h 237"/>
                <a:gd name="T8" fmla="*/ 507 w 531"/>
                <a:gd name="T9" fmla="*/ 137 h 237"/>
                <a:gd name="T10" fmla="*/ 481 w 531"/>
                <a:gd name="T11" fmla="*/ 199 h 237"/>
                <a:gd name="T12" fmla="*/ 408 w 531"/>
                <a:gd name="T13" fmla="*/ 237 h 237"/>
                <a:gd name="T14" fmla="*/ 333 w 531"/>
                <a:gd name="T15" fmla="*/ 237 h 237"/>
                <a:gd name="T16" fmla="*/ 185 w 531"/>
                <a:gd name="T17" fmla="*/ 174 h 237"/>
                <a:gd name="T18" fmla="*/ 0 w 531"/>
                <a:gd name="T19" fmla="*/ 38 h 237"/>
                <a:gd name="T20" fmla="*/ 173 w 531"/>
                <a:gd name="T21" fmla="*/ 125 h 237"/>
                <a:gd name="T22" fmla="*/ 296 w 531"/>
                <a:gd name="T23" fmla="*/ 149 h 237"/>
                <a:gd name="T24" fmla="*/ 383 w 531"/>
                <a:gd name="T25" fmla="*/ 112 h 237"/>
                <a:gd name="T26" fmla="*/ 383 w 531"/>
                <a:gd name="T27" fmla="*/ 62 h 237"/>
                <a:gd name="T28" fmla="*/ 370 w 531"/>
                <a:gd name="T29" fmla="*/ 62 h 237"/>
                <a:gd name="T30" fmla="*/ 370 w 531"/>
                <a:gd name="T3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7">
                  <a:moveTo>
                    <a:pt x="370" y="0"/>
                  </a:moveTo>
                  <a:lnTo>
                    <a:pt x="458" y="25"/>
                  </a:lnTo>
                  <a:lnTo>
                    <a:pt x="481" y="50"/>
                  </a:lnTo>
                  <a:lnTo>
                    <a:pt x="531" y="75"/>
                  </a:lnTo>
                  <a:lnTo>
                    <a:pt x="507" y="137"/>
                  </a:lnTo>
                  <a:lnTo>
                    <a:pt x="481" y="199"/>
                  </a:lnTo>
                  <a:lnTo>
                    <a:pt x="408" y="237"/>
                  </a:lnTo>
                  <a:lnTo>
                    <a:pt x="333" y="237"/>
                  </a:lnTo>
                  <a:lnTo>
                    <a:pt x="185" y="174"/>
                  </a:lnTo>
                  <a:lnTo>
                    <a:pt x="0" y="38"/>
                  </a:lnTo>
                  <a:lnTo>
                    <a:pt x="173" y="125"/>
                  </a:lnTo>
                  <a:lnTo>
                    <a:pt x="296" y="149"/>
                  </a:lnTo>
                  <a:lnTo>
                    <a:pt x="383" y="112"/>
                  </a:lnTo>
                  <a:lnTo>
                    <a:pt x="383" y="62"/>
                  </a:lnTo>
                  <a:lnTo>
                    <a:pt x="370" y="62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3" name="Freeform 255">
              <a:extLst>
                <a:ext uri="{FF2B5EF4-FFF2-40B4-BE49-F238E27FC236}">
                  <a16:creationId xmlns:a16="http://schemas.microsoft.com/office/drawing/2014/main" id="{FC123DC8-819C-4F3C-A4A4-6F5E3B4B4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639" y="6130134"/>
              <a:ext cx="277730" cy="172455"/>
            </a:xfrm>
            <a:custGeom>
              <a:avLst/>
              <a:gdLst>
                <a:gd name="T0" fmla="*/ 0 w 506"/>
                <a:gd name="T1" fmla="*/ 296 h 322"/>
                <a:gd name="T2" fmla="*/ 86 w 506"/>
                <a:gd name="T3" fmla="*/ 310 h 322"/>
                <a:gd name="T4" fmla="*/ 197 w 506"/>
                <a:gd name="T5" fmla="*/ 322 h 322"/>
                <a:gd name="T6" fmla="*/ 334 w 506"/>
                <a:gd name="T7" fmla="*/ 322 h 322"/>
                <a:gd name="T8" fmla="*/ 445 w 506"/>
                <a:gd name="T9" fmla="*/ 260 h 322"/>
                <a:gd name="T10" fmla="*/ 494 w 506"/>
                <a:gd name="T11" fmla="*/ 197 h 322"/>
                <a:gd name="T12" fmla="*/ 506 w 506"/>
                <a:gd name="T13" fmla="*/ 111 h 322"/>
                <a:gd name="T14" fmla="*/ 494 w 506"/>
                <a:gd name="T15" fmla="*/ 36 h 322"/>
                <a:gd name="T16" fmla="*/ 431 w 506"/>
                <a:gd name="T17" fmla="*/ 0 h 322"/>
                <a:gd name="T18" fmla="*/ 346 w 506"/>
                <a:gd name="T19" fmla="*/ 0 h 322"/>
                <a:gd name="T20" fmla="*/ 346 w 506"/>
                <a:gd name="T21" fmla="*/ 111 h 322"/>
                <a:gd name="T22" fmla="*/ 334 w 506"/>
                <a:gd name="T23" fmla="*/ 197 h 322"/>
                <a:gd name="T24" fmla="*/ 283 w 506"/>
                <a:gd name="T25" fmla="*/ 235 h 322"/>
                <a:gd name="T26" fmla="*/ 222 w 506"/>
                <a:gd name="T27" fmla="*/ 272 h 322"/>
                <a:gd name="T28" fmla="*/ 148 w 506"/>
                <a:gd name="T29" fmla="*/ 285 h 322"/>
                <a:gd name="T30" fmla="*/ 148 w 506"/>
                <a:gd name="T31" fmla="*/ 285 h 322"/>
                <a:gd name="T32" fmla="*/ 0 w 506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6" h="322">
                  <a:moveTo>
                    <a:pt x="0" y="296"/>
                  </a:moveTo>
                  <a:lnTo>
                    <a:pt x="86" y="310"/>
                  </a:lnTo>
                  <a:lnTo>
                    <a:pt x="197" y="322"/>
                  </a:lnTo>
                  <a:lnTo>
                    <a:pt x="334" y="322"/>
                  </a:lnTo>
                  <a:lnTo>
                    <a:pt x="445" y="260"/>
                  </a:lnTo>
                  <a:lnTo>
                    <a:pt x="494" y="197"/>
                  </a:lnTo>
                  <a:lnTo>
                    <a:pt x="506" y="111"/>
                  </a:lnTo>
                  <a:lnTo>
                    <a:pt x="494" y="36"/>
                  </a:lnTo>
                  <a:lnTo>
                    <a:pt x="431" y="0"/>
                  </a:lnTo>
                  <a:lnTo>
                    <a:pt x="346" y="0"/>
                  </a:lnTo>
                  <a:lnTo>
                    <a:pt x="346" y="111"/>
                  </a:lnTo>
                  <a:lnTo>
                    <a:pt x="334" y="197"/>
                  </a:lnTo>
                  <a:lnTo>
                    <a:pt x="283" y="235"/>
                  </a:lnTo>
                  <a:lnTo>
                    <a:pt x="222" y="272"/>
                  </a:lnTo>
                  <a:lnTo>
                    <a:pt x="148" y="285"/>
                  </a:lnTo>
                  <a:lnTo>
                    <a:pt x="148" y="285"/>
                  </a:lnTo>
                  <a:lnTo>
                    <a:pt x="0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sp>
        <p:nvSpPr>
          <p:cNvPr id="161" name="Rektangel 160">
            <a:extLst>
              <a:ext uri="{FF2B5EF4-FFF2-40B4-BE49-F238E27FC236}">
                <a16:creationId xmlns:a16="http://schemas.microsoft.com/office/drawing/2014/main" id="{494AFC46-1625-4048-8394-75FF2760B5B7}"/>
              </a:ext>
            </a:extLst>
          </p:cNvPr>
          <p:cNvSpPr/>
          <p:nvPr/>
        </p:nvSpPr>
        <p:spPr>
          <a:xfrm>
            <a:off x="2132999" y="58381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162" name="Rektangel 161">
            <a:extLst>
              <a:ext uri="{FF2B5EF4-FFF2-40B4-BE49-F238E27FC236}">
                <a16:creationId xmlns:a16="http://schemas.microsoft.com/office/drawing/2014/main" id="{03065F00-B545-4F67-945F-6EA6FBFCD3F1}"/>
              </a:ext>
            </a:extLst>
          </p:cNvPr>
          <p:cNvSpPr/>
          <p:nvPr/>
        </p:nvSpPr>
        <p:spPr>
          <a:xfrm>
            <a:off x="2133000" y="6755853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C196ACFC-A001-4987-9CFE-39C5C58B46A7}"/>
              </a:ext>
            </a:extLst>
          </p:cNvPr>
          <p:cNvSpPr/>
          <p:nvPr/>
        </p:nvSpPr>
        <p:spPr>
          <a:xfrm rot="5400000">
            <a:off x="-846900" y="33993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41B773AE-390C-40A2-B672-E32AA3C9890F}"/>
              </a:ext>
            </a:extLst>
          </p:cNvPr>
          <p:cNvSpPr/>
          <p:nvPr/>
        </p:nvSpPr>
        <p:spPr>
          <a:xfrm rot="5400000">
            <a:off x="8154000" y="33840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pic>
        <p:nvPicPr>
          <p:cNvPr id="44" name="Billede 43">
            <a:extLst>
              <a:ext uri="{FF2B5EF4-FFF2-40B4-BE49-F238E27FC236}">
                <a16:creationId xmlns:a16="http://schemas.microsoft.com/office/drawing/2014/main" id="{A1F22A5D-B0C8-4CB3-A13E-7638FA08ED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8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Taleboble: oval 2">
            <a:extLst>
              <a:ext uri="{FF2B5EF4-FFF2-40B4-BE49-F238E27FC236}">
                <a16:creationId xmlns:a16="http://schemas.microsoft.com/office/drawing/2014/main" id="{A527FB22-8BA3-42A4-8656-FF10CFE4DE4F}"/>
              </a:ext>
            </a:extLst>
          </p:cNvPr>
          <p:cNvSpPr/>
          <p:nvPr/>
        </p:nvSpPr>
        <p:spPr>
          <a:xfrm>
            <a:off x="1403648" y="5245258"/>
            <a:ext cx="2487204" cy="902588"/>
          </a:xfrm>
          <a:prstGeom prst="wedgeEllipseCallout">
            <a:avLst>
              <a:gd name="adj1" fmla="val 3025"/>
              <a:gd name="adj2" fmla="val -169757"/>
            </a:avLst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b="1" dirty="0">
                <a:solidFill>
                  <a:schemeClr val="bg1"/>
                </a:solidFill>
                <a:latin typeface="HelveticaNeueLT Std Med" panose="020B0604020202020204" pitchFamily="34" charset="0"/>
              </a:rPr>
              <a:t>Forbandede</a:t>
            </a:r>
          </a:p>
          <a:p>
            <a:pPr algn="ctr"/>
            <a:r>
              <a:rPr lang="da-DK" sz="2000" b="1" dirty="0">
                <a:solidFill>
                  <a:schemeClr val="bg1"/>
                </a:solidFill>
                <a:latin typeface="HelveticaNeueLT Std Med" panose="020B0604020202020204" pitchFamily="34" charset="0"/>
              </a:rPr>
              <a:t>borebiller!</a:t>
            </a: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64CCB515-7EE3-3573-CB7F-FB1D5880E62E}"/>
              </a:ext>
            </a:extLst>
          </p:cNvPr>
          <p:cNvGrpSpPr/>
          <p:nvPr/>
        </p:nvGrpSpPr>
        <p:grpSpPr>
          <a:xfrm>
            <a:off x="184800" y="4501756"/>
            <a:ext cx="2132182" cy="2480072"/>
            <a:chOff x="3257278" y="3436938"/>
            <a:chExt cx="2842909" cy="3306762"/>
          </a:xfrm>
        </p:grpSpPr>
        <p:sp>
          <p:nvSpPr>
            <p:cNvPr id="4" name="Freeform 194">
              <a:extLst>
                <a:ext uri="{FF2B5EF4-FFF2-40B4-BE49-F238E27FC236}">
                  <a16:creationId xmlns:a16="http://schemas.microsoft.com/office/drawing/2014/main" id="{E0C634D0-9901-591C-77AA-62FB20D30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700" y="6407198"/>
              <a:ext cx="299635" cy="302493"/>
            </a:xfrm>
            <a:custGeom>
              <a:avLst/>
              <a:gdLst>
                <a:gd name="T0" fmla="*/ 543 w 543"/>
                <a:gd name="T1" fmla="*/ 11 h 569"/>
                <a:gd name="T2" fmla="*/ 433 w 543"/>
                <a:gd name="T3" fmla="*/ 135 h 569"/>
                <a:gd name="T4" fmla="*/ 358 w 543"/>
                <a:gd name="T5" fmla="*/ 234 h 569"/>
                <a:gd name="T6" fmla="*/ 284 w 543"/>
                <a:gd name="T7" fmla="*/ 371 h 569"/>
                <a:gd name="T8" fmla="*/ 235 w 543"/>
                <a:gd name="T9" fmla="*/ 458 h 569"/>
                <a:gd name="T10" fmla="*/ 210 w 543"/>
                <a:gd name="T11" fmla="*/ 545 h 569"/>
                <a:gd name="T12" fmla="*/ 197 w 543"/>
                <a:gd name="T13" fmla="*/ 569 h 569"/>
                <a:gd name="T14" fmla="*/ 0 w 543"/>
                <a:gd name="T15" fmla="*/ 569 h 569"/>
                <a:gd name="T16" fmla="*/ 0 w 543"/>
                <a:gd name="T17" fmla="*/ 495 h 569"/>
                <a:gd name="T18" fmla="*/ 0 w 543"/>
                <a:gd name="T19" fmla="*/ 433 h 569"/>
                <a:gd name="T20" fmla="*/ 0 w 543"/>
                <a:gd name="T21" fmla="*/ 371 h 569"/>
                <a:gd name="T22" fmla="*/ 37 w 543"/>
                <a:gd name="T23" fmla="*/ 322 h 569"/>
                <a:gd name="T24" fmla="*/ 112 w 543"/>
                <a:gd name="T25" fmla="*/ 284 h 569"/>
                <a:gd name="T26" fmla="*/ 235 w 543"/>
                <a:gd name="T27" fmla="*/ 222 h 569"/>
                <a:gd name="T28" fmla="*/ 334 w 543"/>
                <a:gd name="T29" fmla="*/ 160 h 569"/>
                <a:gd name="T30" fmla="*/ 420 w 543"/>
                <a:gd name="T31" fmla="*/ 73 h 569"/>
                <a:gd name="T32" fmla="*/ 532 w 543"/>
                <a:gd name="T33" fmla="*/ 0 h 569"/>
                <a:gd name="T34" fmla="*/ 532 w 543"/>
                <a:gd name="T35" fmla="*/ 0 h 569"/>
                <a:gd name="T36" fmla="*/ 543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543" y="11"/>
                  </a:moveTo>
                  <a:lnTo>
                    <a:pt x="433" y="135"/>
                  </a:lnTo>
                  <a:lnTo>
                    <a:pt x="358" y="234"/>
                  </a:lnTo>
                  <a:lnTo>
                    <a:pt x="284" y="371"/>
                  </a:lnTo>
                  <a:lnTo>
                    <a:pt x="235" y="458"/>
                  </a:lnTo>
                  <a:lnTo>
                    <a:pt x="210" y="545"/>
                  </a:lnTo>
                  <a:lnTo>
                    <a:pt x="197" y="569"/>
                  </a:lnTo>
                  <a:lnTo>
                    <a:pt x="0" y="569"/>
                  </a:lnTo>
                  <a:lnTo>
                    <a:pt x="0" y="495"/>
                  </a:lnTo>
                  <a:lnTo>
                    <a:pt x="0" y="433"/>
                  </a:lnTo>
                  <a:lnTo>
                    <a:pt x="0" y="371"/>
                  </a:lnTo>
                  <a:lnTo>
                    <a:pt x="37" y="322"/>
                  </a:lnTo>
                  <a:lnTo>
                    <a:pt x="112" y="284"/>
                  </a:lnTo>
                  <a:lnTo>
                    <a:pt x="235" y="222"/>
                  </a:lnTo>
                  <a:lnTo>
                    <a:pt x="334" y="160"/>
                  </a:lnTo>
                  <a:lnTo>
                    <a:pt x="420" y="73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43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" name="Freeform 195">
              <a:extLst>
                <a:ext uri="{FF2B5EF4-FFF2-40B4-BE49-F238E27FC236}">
                  <a16:creationId xmlns:a16="http://schemas.microsoft.com/office/drawing/2014/main" id="{9FE0EF06-20CB-7559-671C-AC0AA17DF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646" y="6432760"/>
              <a:ext cx="156427" cy="298233"/>
            </a:xfrm>
            <a:custGeom>
              <a:avLst/>
              <a:gdLst>
                <a:gd name="T0" fmla="*/ 186 w 284"/>
                <a:gd name="T1" fmla="*/ 0 h 558"/>
                <a:gd name="T2" fmla="*/ 37 w 284"/>
                <a:gd name="T3" fmla="*/ 236 h 558"/>
                <a:gd name="T4" fmla="*/ 0 w 284"/>
                <a:gd name="T5" fmla="*/ 348 h 558"/>
                <a:gd name="T6" fmla="*/ 0 w 284"/>
                <a:gd name="T7" fmla="*/ 460 h 558"/>
                <a:gd name="T8" fmla="*/ 49 w 284"/>
                <a:gd name="T9" fmla="*/ 534 h 558"/>
                <a:gd name="T10" fmla="*/ 136 w 284"/>
                <a:gd name="T11" fmla="*/ 558 h 558"/>
                <a:gd name="T12" fmla="*/ 209 w 284"/>
                <a:gd name="T13" fmla="*/ 534 h 558"/>
                <a:gd name="T14" fmla="*/ 259 w 284"/>
                <a:gd name="T15" fmla="*/ 485 h 558"/>
                <a:gd name="T16" fmla="*/ 284 w 284"/>
                <a:gd name="T17" fmla="*/ 422 h 558"/>
                <a:gd name="T18" fmla="*/ 198 w 284"/>
                <a:gd name="T19" fmla="*/ 435 h 558"/>
                <a:gd name="T20" fmla="*/ 124 w 284"/>
                <a:gd name="T21" fmla="*/ 385 h 558"/>
                <a:gd name="T22" fmla="*/ 99 w 284"/>
                <a:gd name="T23" fmla="*/ 323 h 558"/>
                <a:gd name="T24" fmla="*/ 136 w 284"/>
                <a:gd name="T25" fmla="*/ 175 h 558"/>
                <a:gd name="T26" fmla="*/ 112 w 284"/>
                <a:gd name="T27" fmla="*/ 186 h 558"/>
                <a:gd name="T28" fmla="*/ 186 w 284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4" h="558">
                  <a:moveTo>
                    <a:pt x="186" y="0"/>
                  </a:moveTo>
                  <a:lnTo>
                    <a:pt x="37" y="236"/>
                  </a:lnTo>
                  <a:lnTo>
                    <a:pt x="0" y="348"/>
                  </a:lnTo>
                  <a:lnTo>
                    <a:pt x="0" y="460"/>
                  </a:lnTo>
                  <a:lnTo>
                    <a:pt x="49" y="534"/>
                  </a:lnTo>
                  <a:lnTo>
                    <a:pt x="136" y="558"/>
                  </a:lnTo>
                  <a:lnTo>
                    <a:pt x="209" y="534"/>
                  </a:lnTo>
                  <a:lnTo>
                    <a:pt x="259" y="485"/>
                  </a:lnTo>
                  <a:lnTo>
                    <a:pt x="284" y="422"/>
                  </a:lnTo>
                  <a:lnTo>
                    <a:pt x="198" y="435"/>
                  </a:lnTo>
                  <a:lnTo>
                    <a:pt x="124" y="385"/>
                  </a:lnTo>
                  <a:lnTo>
                    <a:pt x="99" y="323"/>
                  </a:lnTo>
                  <a:lnTo>
                    <a:pt x="136" y="175"/>
                  </a:lnTo>
                  <a:lnTo>
                    <a:pt x="112" y="1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" name="Freeform 196">
              <a:extLst>
                <a:ext uri="{FF2B5EF4-FFF2-40B4-BE49-F238E27FC236}">
                  <a16:creationId xmlns:a16="http://schemas.microsoft.com/office/drawing/2014/main" id="{F1D816E4-EB3A-2EAE-3E42-8E2AAEB96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0293" y="6432760"/>
              <a:ext cx="169646" cy="283321"/>
            </a:xfrm>
            <a:custGeom>
              <a:avLst/>
              <a:gdLst>
                <a:gd name="T0" fmla="*/ 25 w 309"/>
                <a:gd name="T1" fmla="*/ 0 h 534"/>
                <a:gd name="T2" fmla="*/ 0 w 309"/>
                <a:gd name="T3" fmla="*/ 274 h 534"/>
                <a:gd name="T4" fmla="*/ 37 w 309"/>
                <a:gd name="T5" fmla="*/ 409 h 534"/>
                <a:gd name="T6" fmla="*/ 124 w 309"/>
                <a:gd name="T7" fmla="*/ 497 h 534"/>
                <a:gd name="T8" fmla="*/ 198 w 309"/>
                <a:gd name="T9" fmla="*/ 534 h 534"/>
                <a:gd name="T10" fmla="*/ 297 w 309"/>
                <a:gd name="T11" fmla="*/ 509 h 534"/>
                <a:gd name="T12" fmla="*/ 309 w 309"/>
                <a:gd name="T13" fmla="*/ 473 h 534"/>
                <a:gd name="T14" fmla="*/ 309 w 309"/>
                <a:gd name="T15" fmla="*/ 360 h 534"/>
                <a:gd name="T16" fmla="*/ 186 w 309"/>
                <a:gd name="T17" fmla="*/ 373 h 534"/>
                <a:gd name="T18" fmla="*/ 136 w 309"/>
                <a:gd name="T19" fmla="*/ 348 h 534"/>
                <a:gd name="T20" fmla="*/ 63 w 309"/>
                <a:gd name="T21" fmla="*/ 310 h 534"/>
                <a:gd name="T22" fmla="*/ 50 w 309"/>
                <a:gd name="T23" fmla="*/ 274 h 534"/>
                <a:gd name="T24" fmla="*/ 25 w 309"/>
                <a:gd name="T25" fmla="*/ 175 h 534"/>
                <a:gd name="T26" fmla="*/ 25 w 309"/>
                <a:gd name="T2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4">
                  <a:moveTo>
                    <a:pt x="25" y="0"/>
                  </a:moveTo>
                  <a:lnTo>
                    <a:pt x="0" y="274"/>
                  </a:lnTo>
                  <a:lnTo>
                    <a:pt x="37" y="409"/>
                  </a:lnTo>
                  <a:lnTo>
                    <a:pt x="124" y="497"/>
                  </a:lnTo>
                  <a:lnTo>
                    <a:pt x="198" y="534"/>
                  </a:lnTo>
                  <a:lnTo>
                    <a:pt x="297" y="509"/>
                  </a:lnTo>
                  <a:lnTo>
                    <a:pt x="309" y="473"/>
                  </a:lnTo>
                  <a:lnTo>
                    <a:pt x="309" y="360"/>
                  </a:lnTo>
                  <a:lnTo>
                    <a:pt x="186" y="373"/>
                  </a:lnTo>
                  <a:lnTo>
                    <a:pt x="136" y="348"/>
                  </a:lnTo>
                  <a:lnTo>
                    <a:pt x="63" y="310"/>
                  </a:lnTo>
                  <a:lnTo>
                    <a:pt x="50" y="274"/>
                  </a:lnTo>
                  <a:lnTo>
                    <a:pt x="25" y="17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" name="Freeform 197">
              <a:extLst>
                <a:ext uri="{FF2B5EF4-FFF2-40B4-BE49-F238E27FC236}">
                  <a16:creationId xmlns:a16="http://schemas.microsoft.com/office/drawing/2014/main" id="{81E22D9B-BEE5-DDF0-2130-E43B69BEC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6202695"/>
              <a:ext cx="218117" cy="198112"/>
            </a:xfrm>
            <a:custGeom>
              <a:avLst/>
              <a:gdLst>
                <a:gd name="T0" fmla="*/ 0 w 395"/>
                <a:gd name="T1" fmla="*/ 137 h 372"/>
                <a:gd name="T2" fmla="*/ 0 w 395"/>
                <a:gd name="T3" fmla="*/ 348 h 372"/>
                <a:gd name="T4" fmla="*/ 50 w 395"/>
                <a:gd name="T5" fmla="*/ 372 h 372"/>
                <a:gd name="T6" fmla="*/ 222 w 395"/>
                <a:gd name="T7" fmla="*/ 372 h 372"/>
                <a:gd name="T8" fmla="*/ 260 w 395"/>
                <a:gd name="T9" fmla="*/ 261 h 372"/>
                <a:gd name="T10" fmla="*/ 296 w 395"/>
                <a:gd name="T11" fmla="*/ 174 h 372"/>
                <a:gd name="T12" fmla="*/ 371 w 395"/>
                <a:gd name="T13" fmla="*/ 50 h 372"/>
                <a:gd name="T14" fmla="*/ 395 w 395"/>
                <a:gd name="T15" fmla="*/ 12 h 372"/>
                <a:gd name="T16" fmla="*/ 395 w 395"/>
                <a:gd name="T17" fmla="*/ 0 h 372"/>
                <a:gd name="T18" fmla="*/ 272 w 395"/>
                <a:gd name="T19" fmla="*/ 62 h 372"/>
                <a:gd name="T20" fmla="*/ 222 w 395"/>
                <a:gd name="T21" fmla="*/ 112 h 372"/>
                <a:gd name="T22" fmla="*/ 50 w 395"/>
                <a:gd name="T23" fmla="*/ 124 h 372"/>
                <a:gd name="T24" fmla="*/ 50 w 395"/>
                <a:gd name="T25" fmla="*/ 124 h 372"/>
                <a:gd name="T26" fmla="*/ 0 w 395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5" h="372">
                  <a:moveTo>
                    <a:pt x="0" y="137"/>
                  </a:moveTo>
                  <a:lnTo>
                    <a:pt x="0" y="348"/>
                  </a:lnTo>
                  <a:lnTo>
                    <a:pt x="50" y="372"/>
                  </a:lnTo>
                  <a:lnTo>
                    <a:pt x="222" y="372"/>
                  </a:lnTo>
                  <a:lnTo>
                    <a:pt x="260" y="261"/>
                  </a:lnTo>
                  <a:lnTo>
                    <a:pt x="296" y="174"/>
                  </a:lnTo>
                  <a:lnTo>
                    <a:pt x="371" y="50"/>
                  </a:lnTo>
                  <a:lnTo>
                    <a:pt x="395" y="12"/>
                  </a:lnTo>
                  <a:lnTo>
                    <a:pt x="395" y="0"/>
                  </a:lnTo>
                  <a:lnTo>
                    <a:pt x="272" y="62"/>
                  </a:lnTo>
                  <a:lnTo>
                    <a:pt x="222" y="112"/>
                  </a:lnTo>
                  <a:lnTo>
                    <a:pt x="50" y="124"/>
                  </a:lnTo>
                  <a:lnTo>
                    <a:pt x="50" y="124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" name="Freeform 198">
              <a:extLst>
                <a:ext uri="{FF2B5EF4-FFF2-40B4-BE49-F238E27FC236}">
                  <a16:creationId xmlns:a16="http://schemas.microsoft.com/office/drawing/2014/main" id="{379A7F5E-46FA-7916-773E-A0DAFA5C2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278" y="6343291"/>
              <a:ext cx="293026" cy="125684"/>
            </a:xfrm>
            <a:custGeom>
              <a:avLst/>
              <a:gdLst>
                <a:gd name="T0" fmla="*/ 161 w 531"/>
                <a:gd name="T1" fmla="*/ 0 h 236"/>
                <a:gd name="T2" fmla="*/ 73 w 531"/>
                <a:gd name="T3" fmla="*/ 24 h 236"/>
                <a:gd name="T4" fmla="*/ 50 w 531"/>
                <a:gd name="T5" fmla="*/ 50 h 236"/>
                <a:gd name="T6" fmla="*/ 0 w 531"/>
                <a:gd name="T7" fmla="*/ 74 h 236"/>
                <a:gd name="T8" fmla="*/ 24 w 531"/>
                <a:gd name="T9" fmla="*/ 136 h 236"/>
                <a:gd name="T10" fmla="*/ 50 w 531"/>
                <a:gd name="T11" fmla="*/ 199 h 236"/>
                <a:gd name="T12" fmla="*/ 123 w 531"/>
                <a:gd name="T13" fmla="*/ 236 h 236"/>
                <a:gd name="T14" fmla="*/ 197 w 531"/>
                <a:gd name="T15" fmla="*/ 236 h 236"/>
                <a:gd name="T16" fmla="*/ 345 w 531"/>
                <a:gd name="T17" fmla="*/ 173 h 236"/>
                <a:gd name="T18" fmla="*/ 531 w 531"/>
                <a:gd name="T19" fmla="*/ 37 h 236"/>
                <a:gd name="T20" fmla="*/ 357 w 531"/>
                <a:gd name="T21" fmla="*/ 124 h 236"/>
                <a:gd name="T22" fmla="*/ 234 w 531"/>
                <a:gd name="T23" fmla="*/ 149 h 236"/>
                <a:gd name="T24" fmla="*/ 147 w 531"/>
                <a:gd name="T25" fmla="*/ 112 h 236"/>
                <a:gd name="T26" fmla="*/ 147 w 531"/>
                <a:gd name="T27" fmla="*/ 62 h 236"/>
                <a:gd name="T28" fmla="*/ 161 w 531"/>
                <a:gd name="T29" fmla="*/ 62 h 236"/>
                <a:gd name="T30" fmla="*/ 161 w 531"/>
                <a:gd name="T31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6">
                  <a:moveTo>
                    <a:pt x="161" y="0"/>
                  </a:moveTo>
                  <a:lnTo>
                    <a:pt x="73" y="24"/>
                  </a:lnTo>
                  <a:lnTo>
                    <a:pt x="50" y="50"/>
                  </a:lnTo>
                  <a:lnTo>
                    <a:pt x="0" y="74"/>
                  </a:lnTo>
                  <a:lnTo>
                    <a:pt x="24" y="136"/>
                  </a:lnTo>
                  <a:lnTo>
                    <a:pt x="50" y="199"/>
                  </a:lnTo>
                  <a:lnTo>
                    <a:pt x="123" y="236"/>
                  </a:lnTo>
                  <a:lnTo>
                    <a:pt x="197" y="236"/>
                  </a:lnTo>
                  <a:lnTo>
                    <a:pt x="345" y="173"/>
                  </a:lnTo>
                  <a:lnTo>
                    <a:pt x="531" y="37"/>
                  </a:lnTo>
                  <a:lnTo>
                    <a:pt x="357" y="124"/>
                  </a:lnTo>
                  <a:lnTo>
                    <a:pt x="234" y="149"/>
                  </a:lnTo>
                  <a:lnTo>
                    <a:pt x="147" y="112"/>
                  </a:lnTo>
                  <a:lnTo>
                    <a:pt x="147" y="62"/>
                  </a:lnTo>
                  <a:lnTo>
                    <a:pt x="161" y="6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" name="Freeform 199">
              <a:extLst>
                <a:ext uri="{FF2B5EF4-FFF2-40B4-BE49-F238E27FC236}">
                  <a16:creationId xmlns:a16="http://schemas.microsoft.com/office/drawing/2014/main" id="{958C62C6-E89F-1C20-E36C-3D244B884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497" y="6143049"/>
              <a:ext cx="279807" cy="172549"/>
            </a:xfrm>
            <a:custGeom>
              <a:avLst/>
              <a:gdLst>
                <a:gd name="T0" fmla="*/ 507 w 507"/>
                <a:gd name="T1" fmla="*/ 296 h 322"/>
                <a:gd name="T2" fmla="*/ 420 w 507"/>
                <a:gd name="T3" fmla="*/ 310 h 322"/>
                <a:gd name="T4" fmla="*/ 309 w 507"/>
                <a:gd name="T5" fmla="*/ 322 h 322"/>
                <a:gd name="T6" fmla="*/ 172 w 507"/>
                <a:gd name="T7" fmla="*/ 322 h 322"/>
                <a:gd name="T8" fmla="*/ 61 w 507"/>
                <a:gd name="T9" fmla="*/ 260 h 322"/>
                <a:gd name="T10" fmla="*/ 12 w 507"/>
                <a:gd name="T11" fmla="*/ 198 h 322"/>
                <a:gd name="T12" fmla="*/ 0 w 507"/>
                <a:gd name="T13" fmla="*/ 111 h 322"/>
                <a:gd name="T14" fmla="*/ 12 w 507"/>
                <a:gd name="T15" fmla="*/ 36 h 322"/>
                <a:gd name="T16" fmla="*/ 74 w 507"/>
                <a:gd name="T17" fmla="*/ 0 h 322"/>
                <a:gd name="T18" fmla="*/ 160 w 507"/>
                <a:gd name="T19" fmla="*/ 0 h 322"/>
                <a:gd name="T20" fmla="*/ 160 w 507"/>
                <a:gd name="T21" fmla="*/ 111 h 322"/>
                <a:gd name="T22" fmla="*/ 172 w 507"/>
                <a:gd name="T23" fmla="*/ 198 h 322"/>
                <a:gd name="T24" fmla="*/ 222 w 507"/>
                <a:gd name="T25" fmla="*/ 235 h 322"/>
                <a:gd name="T26" fmla="*/ 283 w 507"/>
                <a:gd name="T27" fmla="*/ 272 h 322"/>
                <a:gd name="T28" fmla="*/ 358 w 507"/>
                <a:gd name="T29" fmla="*/ 285 h 322"/>
                <a:gd name="T30" fmla="*/ 358 w 507"/>
                <a:gd name="T31" fmla="*/ 285 h 322"/>
                <a:gd name="T32" fmla="*/ 507 w 507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7" h="322">
                  <a:moveTo>
                    <a:pt x="507" y="296"/>
                  </a:moveTo>
                  <a:lnTo>
                    <a:pt x="420" y="310"/>
                  </a:lnTo>
                  <a:lnTo>
                    <a:pt x="309" y="322"/>
                  </a:lnTo>
                  <a:lnTo>
                    <a:pt x="172" y="322"/>
                  </a:lnTo>
                  <a:lnTo>
                    <a:pt x="61" y="260"/>
                  </a:lnTo>
                  <a:lnTo>
                    <a:pt x="12" y="198"/>
                  </a:lnTo>
                  <a:lnTo>
                    <a:pt x="0" y="111"/>
                  </a:lnTo>
                  <a:lnTo>
                    <a:pt x="12" y="36"/>
                  </a:lnTo>
                  <a:lnTo>
                    <a:pt x="74" y="0"/>
                  </a:lnTo>
                  <a:lnTo>
                    <a:pt x="160" y="0"/>
                  </a:lnTo>
                  <a:lnTo>
                    <a:pt x="160" y="111"/>
                  </a:lnTo>
                  <a:lnTo>
                    <a:pt x="172" y="198"/>
                  </a:lnTo>
                  <a:lnTo>
                    <a:pt x="222" y="235"/>
                  </a:lnTo>
                  <a:lnTo>
                    <a:pt x="283" y="272"/>
                  </a:lnTo>
                  <a:lnTo>
                    <a:pt x="358" y="285"/>
                  </a:lnTo>
                  <a:lnTo>
                    <a:pt x="358" y="285"/>
                  </a:lnTo>
                  <a:lnTo>
                    <a:pt x="507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" name="Freeform 201">
              <a:extLst>
                <a:ext uri="{FF2B5EF4-FFF2-40B4-BE49-F238E27FC236}">
                  <a16:creationId xmlns:a16="http://schemas.microsoft.com/office/drawing/2014/main" id="{1F7E498A-8EEA-3234-1B93-F9CA699376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969" y="6143079"/>
              <a:ext cx="2310218" cy="600621"/>
            </a:xfrm>
            <a:custGeom>
              <a:avLst/>
              <a:gdLst>
                <a:gd name="T0" fmla="*/ 4195 w 4195"/>
                <a:gd name="T1" fmla="*/ 955 h 1129"/>
                <a:gd name="T2" fmla="*/ 666 w 4195"/>
                <a:gd name="T3" fmla="*/ 930 h 1129"/>
                <a:gd name="T4" fmla="*/ 456 w 4195"/>
                <a:gd name="T5" fmla="*/ 856 h 1129"/>
                <a:gd name="T6" fmla="*/ 321 w 4195"/>
                <a:gd name="T7" fmla="*/ 744 h 1129"/>
                <a:gd name="T8" fmla="*/ 271 w 4195"/>
                <a:gd name="T9" fmla="*/ 657 h 1129"/>
                <a:gd name="T10" fmla="*/ 234 w 4195"/>
                <a:gd name="T11" fmla="*/ 571 h 1129"/>
                <a:gd name="T12" fmla="*/ 222 w 4195"/>
                <a:gd name="T13" fmla="*/ 434 h 1129"/>
                <a:gd name="T14" fmla="*/ 271 w 4195"/>
                <a:gd name="T15" fmla="*/ 335 h 1129"/>
                <a:gd name="T16" fmla="*/ 321 w 4195"/>
                <a:gd name="T17" fmla="*/ 372 h 1129"/>
                <a:gd name="T18" fmla="*/ 481 w 4195"/>
                <a:gd name="T19" fmla="*/ 422 h 1129"/>
                <a:gd name="T20" fmla="*/ 604 w 4195"/>
                <a:gd name="T21" fmla="*/ 384 h 1129"/>
                <a:gd name="T22" fmla="*/ 666 w 4195"/>
                <a:gd name="T23" fmla="*/ 273 h 1129"/>
                <a:gd name="T24" fmla="*/ 629 w 4195"/>
                <a:gd name="T25" fmla="*/ 124 h 1129"/>
                <a:gd name="T26" fmla="*/ 580 w 4195"/>
                <a:gd name="T27" fmla="*/ 62 h 1129"/>
                <a:gd name="T28" fmla="*/ 505 w 4195"/>
                <a:gd name="T29" fmla="*/ 25 h 1129"/>
                <a:gd name="T30" fmla="*/ 418 w 4195"/>
                <a:gd name="T31" fmla="*/ 0 h 1129"/>
                <a:gd name="T32" fmla="*/ 295 w 4195"/>
                <a:gd name="T33" fmla="*/ 25 h 1129"/>
                <a:gd name="T34" fmla="*/ 210 w 4195"/>
                <a:gd name="T35" fmla="*/ 75 h 1129"/>
                <a:gd name="T36" fmla="*/ 97 w 4195"/>
                <a:gd name="T37" fmla="*/ 236 h 1129"/>
                <a:gd name="T38" fmla="*/ 24 w 4195"/>
                <a:gd name="T39" fmla="*/ 297 h 1129"/>
                <a:gd name="T40" fmla="*/ 0 w 4195"/>
                <a:gd name="T41" fmla="*/ 434 h 1129"/>
                <a:gd name="T42" fmla="*/ 0 w 4195"/>
                <a:gd name="T43" fmla="*/ 595 h 1129"/>
                <a:gd name="T44" fmla="*/ 123 w 4195"/>
                <a:gd name="T45" fmla="*/ 794 h 1129"/>
                <a:gd name="T46" fmla="*/ 271 w 4195"/>
                <a:gd name="T47" fmla="*/ 942 h 1129"/>
                <a:gd name="T48" fmla="*/ 394 w 4195"/>
                <a:gd name="T49" fmla="*/ 1018 h 1129"/>
                <a:gd name="T50" fmla="*/ 517 w 4195"/>
                <a:gd name="T51" fmla="*/ 1066 h 1129"/>
                <a:gd name="T52" fmla="*/ 629 w 4195"/>
                <a:gd name="T53" fmla="*/ 1092 h 1129"/>
                <a:gd name="T54" fmla="*/ 4195 w 4195"/>
                <a:gd name="T55" fmla="*/ 1092 h 1129"/>
                <a:gd name="T56" fmla="*/ 4195 w 4195"/>
                <a:gd name="T57" fmla="*/ 1129 h 1129"/>
                <a:gd name="T58" fmla="*/ 4195 w 4195"/>
                <a:gd name="T59" fmla="*/ 955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5" h="1129">
                  <a:moveTo>
                    <a:pt x="4195" y="955"/>
                  </a:moveTo>
                  <a:lnTo>
                    <a:pt x="666" y="930"/>
                  </a:lnTo>
                  <a:lnTo>
                    <a:pt x="456" y="856"/>
                  </a:lnTo>
                  <a:lnTo>
                    <a:pt x="321" y="744"/>
                  </a:lnTo>
                  <a:lnTo>
                    <a:pt x="271" y="657"/>
                  </a:lnTo>
                  <a:lnTo>
                    <a:pt x="234" y="571"/>
                  </a:lnTo>
                  <a:lnTo>
                    <a:pt x="222" y="434"/>
                  </a:lnTo>
                  <a:lnTo>
                    <a:pt x="271" y="335"/>
                  </a:lnTo>
                  <a:lnTo>
                    <a:pt x="321" y="372"/>
                  </a:lnTo>
                  <a:lnTo>
                    <a:pt x="481" y="422"/>
                  </a:lnTo>
                  <a:lnTo>
                    <a:pt x="604" y="384"/>
                  </a:lnTo>
                  <a:lnTo>
                    <a:pt x="666" y="273"/>
                  </a:lnTo>
                  <a:lnTo>
                    <a:pt x="629" y="124"/>
                  </a:lnTo>
                  <a:lnTo>
                    <a:pt x="580" y="62"/>
                  </a:lnTo>
                  <a:lnTo>
                    <a:pt x="505" y="25"/>
                  </a:lnTo>
                  <a:lnTo>
                    <a:pt x="418" y="0"/>
                  </a:lnTo>
                  <a:lnTo>
                    <a:pt x="295" y="25"/>
                  </a:lnTo>
                  <a:lnTo>
                    <a:pt x="210" y="75"/>
                  </a:lnTo>
                  <a:lnTo>
                    <a:pt x="97" y="236"/>
                  </a:lnTo>
                  <a:lnTo>
                    <a:pt x="24" y="297"/>
                  </a:lnTo>
                  <a:lnTo>
                    <a:pt x="0" y="434"/>
                  </a:lnTo>
                  <a:lnTo>
                    <a:pt x="0" y="595"/>
                  </a:lnTo>
                  <a:lnTo>
                    <a:pt x="123" y="794"/>
                  </a:lnTo>
                  <a:lnTo>
                    <a:pt x="271" y="942"/>
                  </a:lnTo>
                  <a:lnTo>
                    <a:pt x="394" y="1018"/>
                  </a:lnTo>
                  <a:lnTo>
                    <a:pt x="517" y="1066"/>
                  </a:lnTo>
                  <a:lnTo>
                    <a:pt x="629" y="1092"/>
                  </a:lnTo>
                  <a:lnTo>
                    <a:pt x="4195" y="1092"/>
                  </a:lnTo>
                  <a:lnTo>
                    <a:pt x="4195" y="1129"/>
                  </a:lnTo>
                  <a:lnTo>
                    <a:pt x="4195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1" name="Freeform 205">
              <a:extLst>
                <a:ext uri="{FF2B5EF4-FFF2-40B4-BE49-F238E27FC236}">
                  <a16:creationId xmlns:a16="http://schemas.microsoft.com/office/drawing/2014/main" id="{F7FB2756-1AA5-72EB-BFCE-19D9F43B1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16" y="3436938"/>
              <a:ext cx="586511" cy="2746375"/>
            </a:xfrm>
            <a:custGeom>
              <a:avLst/>
              <a:gdLst>
                <a:gd name="T0" fmla="*/ 740 w 1061"/>
                <a:gd name="T1" fmla="*/ 4874 h 5160"/>
                <a:gd name="T2" fmla="*/ 740 w 1061"/>
                <a:gd name="T3" fmla="*/ 4936 h 5160"/>
                <a:gd name="T4" fmla="*/ 653 w 1061"/>
                <a:gd name="T5" fmla="*/ 4986 h 5160"/>
                <a:gd name="T6" fmla="*/ 604 w 1061"/>
                <a:gd name="T7" fmla="*/ 5011 h 5160"/>
                <a:gd name="T8" fmla="*/ 493 w 1061"/>
                <a:gd name="T9" fmla="*/ 4998 h 5160"/>
                <a:gd name="T10" fmla="*/ 406 w 1061"/>
                <a:gd name="T11" fmla="*/ 4936 h 5160"/>
                <a:gd name="T12" fmla="*/ 321 w 1061"/>
                <a:gd name="T13" fmla="*/ 4849 h 5160"/>
                <a:gd name="T14" fmla="*/ 247 w 1061"/>
                <a:gd name="T15" fmla="*/ 4749 h 5160"/>
                <a:gd name="T16" fmla="*/ 184 w 1061"/>
                <a:gd name="T17" fmla="*/ 4650 h 5160"/>
                <a:gd name="T18" fmla="*/ 184 w 1061"/>
                <a:gd name="T19" fmla="*/ 4539 h 5160"/>
                <a:gd name="T20" fmla="*/ 172 w 1061"/>
                <a:gd name="T21" fmla="*/ 0 h 5160"/>
                <a:gd name="T22" fmla="*/ 0 w 1061"/>
                <a:gd name="T23" fmla="*/ 0 h 5160"/>
                <a:gd name="T24" fmla="*/ 12 w 1061"/>
                <a:gd name="T25" fmla="*/ 4453 h 5160"/>
                <a:gd name="T26" fmla="*/ 49 w 1061"/>
                <a:gd name="T27" fmla="*/ 4737 h 5160"/>
                <a:gd name="T28" fmla="*/ 172 w 1061"/>
                <a:gd name="T29" fmla="*/ 4924 h 5160"/>
                <a:gd name="T30" fmla="*/ 271 w 1061"/>
                <a:gd name="T31" fmla="*/ 5047 h 5160"/>
                <a:gd name="T32" fmla="*/ 394 w 1061"/>
                <a:gd name="T33" fmla="*/ 5122 h 5160"/>
                <a:gd name="T34" fmla="*/ 580 w 1061"/>
                <a:gd name="T35" fmla="*/ 5160 h 5160"/>
                <a:gd name="T36" fmla="*/ 802 w 1061"/>
                <a:gd name="T37" fmla="*/ 5122 h 5160"/>
                <a:gd name="T38" fmla="*/ 974 w 1061"/>
                <a:gd name="T39" fmla="*/ 5011 h 5160"/>
                <a:gd name="T40" fmla="*/ 1037 w 1061"/>
                <a:gd name="T41" fmla="*/ 4900 h 5160"/>
                <a:gd name="T42" fmla="*/ 1061 w 1061"/>
                <a:gd name="T43" fmla="*/ 4763 h 5160"/>
                <a:gd name="T44" fmla="*/ 1012 w 1061"/>
                <a:gd name="T45" fmla="*/ 4638 h 5160"/>
                <a:gd name="T46" fmla="*/ 913 w 1061"/>
                <a:gd name="T47" fmla="*/ 4564 h 5160"/>
                <a:gd name="T48" fmla="*/ 776 w 1061"/>
                <a:gd name="T49" fmla="*/ 4552 h 5160"/>
                <a:gd name="T50" fmla="*/ 665 w 1061"/>
                <a:gd name="T51" fmla="*/ 4576 h 5160"/>
                <a:gd name="T52" fmla="*/ 629 w 1061"/>
                <a:gd name="T53" fmla="*/ 4676 h 5160"/>
                <a:gd name="T54" fmla="*/ 629 w 1061"/>
                <a:gd name="T55" fmla="*/ 4775 h 5160"/>
                <a:gd name="T56" fmla="*/ 665 w 1061"/>
                <a:gd name="T57" fmla="*/ 4825 h 5160"/>
                <a:gd name="T58" fmla="*/ 752 w 1061"/>
                <a:gd name="T59" fmla="*/ 4874 h 5160"/>
                <a:gd name="T60" fmla="*/ 752 w 1061"/>
                <a:gd name="T61" fmla="*/ 4874 h 5160"/>
                <a:gd name="T62" fmla="*/ 740 w 1061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1" h="5160">
                  <a:moveTo>
                    <a:pt x="740" y="4874"/>
                  </a:moveTo>
                  <a:lnTo>
                    <a:pt x="740" y="4936"/>
                  </a:lnTo>
                  <a:lnTo>
                    <a:pt x="653" y="4986"/>
                  </a:lnTo>
                  <a:lnTo>
                    <a:pt x="604" y="5011"/>
                  </a:lnTo>
                  <a:lnTo>
                    <a:pt x="493" y="4998"/>
                  </a:lnTo>
                  <a:lnTo>
                    <a:pt x="406" y="4936"/>
                  </a:lnTo>
                  <a:lnTo>
                    <a:pt x="321" y="4849"/>
                  </a:lnTo>
                  <a:lnTo>
                    <a:pt x="247" y="4749"/>
                  </a:lnTo>
                  <a:lnTo>
                    <a:pt x="184" y="4650"/>
                  </a:lnTo>
                  <a:lnTo>
                    <a:pt x="184" y="4539"/>
                  </a:lnTo>
                  <a:lnTo>
                    <a:pt x="172" y="0"/>
                  </a:lnTo>
                  <a:lnTo>
                    <a:pt x="0" y="0"/>
                  </a:lnTo>
                  <a:lnTo>
                    <a:pt x="12" y="4453"/>
                  </a:lnTo>
                  <a:lnTo>
                    <a:pt x="49" y="4737"/>
                  </a:lnTo>
                  <a:lnTo>
                    <a:pt x="172" y="4924"/>
                  </a:lnTo>
                  <a:lnTo>
                    <a:pt x="271" y="5047"/>
                  </a:lnTo>
                  <a:lnTo>
                    <a:pt x="394" y="5122"/>
                  </a:lnTo>
                  <a:lnTo>
                    <a:pt x="580" y="5160"/>
                  </a:lnTo>
                  <a:lnTo>
                    <a:pt x="802" y="5122"/>
                  </a:lnTo>
                  <a:lnTo>
                    <a:pt x="974" y="5011"/>
                  </a:lnTo>
                  <a:lnTo>
                    <a:pt x="1037" y="4900"/>
                  </a:lnTo>
                  <a:lnTo>
                    <a:pt x="1061" y="4763"/>
                  </a:lnTo>
                  <a:lnTo>
                    <a:pt x="1012" y="4638"/>
                  </a:lnTo>
                  <a:lnTo>
                    <a:pt x="913" y="4564"/>
                  </a:lnTo>
                  <a:lnTo>
                    <a:pt x="776" y="4552"/>
                  </a:lnTo>
                  <a:lnTo>
                    <a:pt x="665" y="4576"/>
                  </a:lnTo>
                  <a:lnTo>
                    <a:pt x="629" y="4676"/>
                  </a:lnTo>
                  <a:lnTo>
                    <a:pt x="629" y="4775"/>
                  </a:lnTo>
                  <a:lnTo>
                    <a:pt x="665" y="4825"/>
                  </a:lnTo>
                  <a:lnTo>
                    <a:pt x="752" y="4874"/>
                  </a:lnTo>
                  <a:lnTo>
                    <a:pt x="752" y="4874"/>
                  </a:lnTo>
                  <a:lnTo>
                    <a:pt x="740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EE88D572-696A-BF4D-5EE9-0E9CA07D7087}"/>
              </a:ext>
            </a:extLst>
          </p:cNvPr>
          <p:cNvGrpSpPr/>
          <p:nvPr/>
        </p:nvGrpSpPr>
        <p:grpSpPr>
          <a:xfrm>
            <a:off x="7145402" y="197283"/>
            <a:ext cx="2114509" cy="2480072"/>
            <a:chOff x="6089610" y="114300"/>
            <a:chExt cx="2819345" cy="3306763"/>
          </a:xfrm>
        </p:grpSpPr>
        <p:sp>
          <p:nvSpPr>
            <p:cNvPr id="13" name="Freeform 210">
              <a:extLst>
                <a:ext uri="{FF2B5EF4-FFF2-40B4-BE49-F238E27FC236}">
                  <a16:creationId xmlns:a16="http://schemas.microsoft.com/office/drawing/2014/main" id="{FC9B3C0F-6571-7FE6-13E9-7B57942D4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095" y="146171"/>
              <a:ext cx="295428" cy="302493"/>
            </a:xfrm>
            <a:custGeom>
              <a:avLst/>
              <a:gdLst>
                <a:gd name="T0" fmla="*/ 0 w 537"/>
                <a:gd name="T1" fmla="*/ 558 h 569"/>
                <a:gd name="T2" fmla="*/ 108 w 537"/>
                <a:gd name="T3" fmla="*/ 433 h 569"/>
                <a:gd name="T4" fmla="*/ 183 w 537"/>
                <a:gd name="T5" fmla="*/ 334 h 569"/>
                <a:gd name="T6" fmla="*/ 256 w 537"/>
                <a:gd name="T7" fmla="*/ 198 h 569"/>
                <a:gd name="T8" fmla="*/ 305 w 537"/>
                <a:gd name="T9" fmla="*/ 111 h 569"/>
                <a:gd name="T10" fmla="*/ 329 w 537"/>
                <a:gd name="T11" fmla="*/ 23 h 569"/>
                <a:gd name="T12" fmla="*/ 342 w 537"/>
                <a:gd name="T13" fmla="*/ 0 h 569"/>
                <a:gd name="T14" fmla="*/ 537 w 537"/>
                <a:gd name="T15" fmla="*/ 0 h 569"/>
                <a:gd name="T16" fmla="*/ 537 w 537"/>
                <a:gd name="T17" fmla="*/ 73 h 569"/>
                <a:gd name="T18" fmla="*/ 537 w 537"/>
                <a:gd name="T19" fmla="*/ 135 h 569"/>
                <a:gd name="T20" fmla="*/ 537 w 537"/>
                <a:gd name="T21" fmla="*/ 198 h 569"/>
                <a:gd name="T22" fmla="*/ 500 w 537"/>
                <a:gd name="T23" fmla="*/ 247 h 569"/>
                <a:gd name="T24" fmla="*/ 427 w 537"/>
                <a:gd name="T25" fmla="*/ 284 h 569"/>
                <a:gd name="T26" fmla="*/ 305 w 537"/>
                <a:gd name="T27" fmla="*/ 347 h 569"/>
                <a:gd name="T28" fmla="*/ 207 w 537"/>
                <a:gd name="T29" fmla="*/ 409 h 569"/>
                <a:gd name="T30" fmla="*/ 121 w 537"/>
                <a:gd name="T31" fmla="*/ 496 h 569"/>
                <a:gd name="T32" fmla="*/ 11 w 537"/>
                <a:gd name="T33" fmla="*/ 569 h 569"/>
                <a:gd name="T34" fmla="*/ 11 w 537"/>
                <a:gd name="T35" fmla="*/ 569 h 569"/>
                <a:gd name="T36" fmla="*/ 0 w 537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569">
                  <a:moveTo>
                    <a:pt x="0" y="558"/>
                  </a:moveTo>
                  <a:lnTo>
                    <a:pt x="108" y="433"/>
                  </a:lnTo>
                  <a:lnTo>
                    <a:pt x="183" y="334"/>
                  </a:lnTo>
                  <a:lnTo>
                    <a:pt x="256" y="198"/>
                  </a:lnTo>
                  <a:lnTo>
                    <a:pt x="305" y="111"/>
                  </a:lnTo>
                  <a:lnTo>
                    <a:pt x="329" y="23"/>
                  </a:lnTo>
                  <a:lnTo>
                    <a:pt x="342" y="0"/>
                  </a:lnTo>
                  <a:lnTo>
                    <a:pt x="537" y="0"/>
                  </a:lnTo>
                  <a:lnTo>
                    <a:pt x="537" y="73"/>
                  </a:lnTo>
                  <a:lnTo>
                    <a:pt x="537" y="135"/>
                  </a:lnTo>
                  <a:lnTo>
                    <a:pt x="537" y="198"/>
                  </a:lnTo>
                  <a:lnTo>
                    <a:pt x="500" y="247"/>
                  </a:lnTo>
                  <a:lnTo>
                    <a:pt x="427" y="284"/>
                  </a:lnTo>
                  <a:lnTo>
                    <a:pt x="305" y="347"/>
                  </a:lnTo>
                  <a:lnTo>
                    <a:pt x="207" y="409"/>
                  </a:lnTo>
                  <a:lnTo>
                    <a:pt x="121" y="496"/>
                  </a:lnTo>
                  <a:lnTo>
                    <a:pt x="11" y="569"/>
                  </a:lnTo>
                  <a:lnTo>
                    <a:pt x="11" y="569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4" name="Freeform 211">
              <a:extLst>
                <a:ext uri="{FF2B5EF4-FFF2-40B4-BE49-F238E27FC236}">
                  <a16:creationId xmlns:a16="http://schemas.microsoft.com/office/drawing/2014/main" id="{2041E25F-314A-2899-AECD-78E86EB5EB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3293" y="126999"/>
              <a:ext cx="154328" cy="296102"/>
            </a:xfrm>
            <a:custGeom>
              <a:avLst/>
              <a:gdLst>
                <a:gd name="T0" fmla="*/ 97 w 280"/>
                <a:gd name="T1" fmla="*/ 558 h 558"/>
                <a:gd name="T2" fmla="*/ 244 w 280"/>
                <a:gd name="T3" fmla="*/ 322 h 558"/>
                <a:gd name="T4" fmla="*/ 280 w 280"/>
                <a:gd name="T5" fmla="*/ 210 h 558"/>
                <a:gd name="T6" fmla="*/ 280 w 280"/>
                <a:gd name="T7" fmla="*/ 99 h 558"/>
                <a:gd name="T8" fmla="*/ 232 w 280"/>
                <a:gd name="T9" fmla="*/ 24 h 558"/>
                <a:gd name="T10" fmla="*/ 146 w 280"/>
                <a:gd name="T11" fmla="*/ 0 h 558"/>
                <a:gd name="T12" fmla="*/ 73 w 280"/>
                <a:gd name="T13" fmla="*/ 24 h 558"/>
                <a:gd name="T14" fmla="*/ 24 w 280"/>
                <a:gd name="T15" fmla="*/ 73 h 558"/>
                <a:gd name="T16" fmla="*/ 0 w 280"/>
                <a:gd name="T17" fmla="*/ 137 h 558"/>
                <a:gd name="T18" fmla="*/ 85 w 280"/>
                <a:gd name="T19" fmla="*/ 123 h 558"/>
                <a:gd name="T20" fmla="*/ 158 w 280"/>
                <a:gd name="T21" fmla="*/ 173 h 558"/>
                <a:gd name="T22" fmla="*/ 183 w 280"/>
                <a:gd name="T23" fmla="*/ 236 h 558"/>
                <a:gd name="T24" fmla="*/ 146 w 280"/>
                <a:gd name="T25" fmla="*/ 383 h 558"/>
                <a:gd name="T26" fmla="*/ 170 w 280"/>
                <a:gd name="T27" fmla="*/ 372 h 558"/>
                <a:gd name="T28" fmla="*/ 97 w 280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558">
                  <a:moveTo>
                    <a:pt x="97" y="558"/>
                  </a:moveTo>
                  <a:lnTo>
                    <a:pt x="244" y="322"/>
                  </a:lnTo>
                  <a:lnTo>
                    <a:pt x="280" y="210"/>
                  </a:lnTo>
                  <a:lnTo>
                    <a:pt x="280" y="99"/>
                  </a:lnTo>
                  <a:lnTo>
                    <a:pt x="232" y="24"/>
                  </a:lnTo>
                  <a:lnTo>
                    <a:pt x="146" y="0"/>
                  </a:lnTo>
                  <a:lnTo>
                    <a:pt x="73" y="24"/>
                  </a:lnTo>
                  <a:lnTo>
                    <a:pt x="24" y="73"/>
                  </a:lnTo>
                  <a:lnTo>
                    <a:pt x="0" y="137"/>
                  </a:lnTo>
                  <a:lnTo>
                    <a:pt x="85" y="123"/>
                  </a:lnTo>
                  <a:lnTo>
                    <a:pt x="158" y="173"/>
                  </a:lnTo>
                  <a:lnTo>
                    <a:pt x="183" y="236"/>
                  </a:lnTo>
                  <a:lnTo>
                    <a:pt x="146" y="383"/>
                  </a:lnTo>
                  <a:lnTo>
                    <a:pt x="170" y="372"/>
                  </a:lnTo>
                  <a:lnTo>
                    <a:pt x="97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5" name="Freeform 212">
              <a:extLst>
                <a:ext uri="{FF2B5EF4-FFF2-40B4-BE49-F238E27FC236}">
                  <a16:creationId xmlns:a16="http://schemas.microsoft.com/office/drawing/2014/main" id="{3A2277AF-27FE-7AC9-FE64-74D928781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305" y="139780"/>
              <a:ext cx="169761" cy="283321"/>
            </a:xfrm>
            <a:custGeom>
              <a:avLst/>
              <a:gdLst>
                <a:gd name="T0" fmla="*/ 282 w 306"/>
                <a:gd name="T1" fmla="*/ 533 h 533"/>
                <a:gd name="T2" fmla="*/ 306 w 306"/>
                <a:gd name="T3" fmla="*/ 260 h 533"/>
                <a:gd name="T4" fmla="*/ 269 w 306"/>
                <a:gd name="T5" fmla="*/ 124 h 533"/>
                <a:gd name="T6" fmla="*/ 184 w 306"/>
                <a:gd name="T7" fmla="*/ 36 h 533"/>
                <a:gd name="T8" fmla="*/ 110 w 306"/>
                <a:gd name="T9" fmla="*/ 0 h 533"/>
                <a:gd name="T10" fmla="*/ 12 w 306"/>
                <a:gd name="T11" fmla="*/ 24 h 533"/>
                <a:gd name="T12" fmla="*/ 0 w 306"/>
                <a:gd name="T13" fmla="*/ 61 h 533"/>
                <a:gd name="T14" fmla="*/ 0 w 306"/>
                <a:gd name="T15" fmla="*/ 173 h 533"/>
                <a:gd name="T16" fmla="*/ 122 w 306"/>
                <a:gd name="T17" fmla="*/ 161 h 533"/>
                <a:gd name="T18" fmla="*/ 172 w 306"/>
                <a:gd name="T19" fmla="*/ 185 h 533"/>
                <a:gd name="T20" fmla="*/ 245 w 306"/>
                <a:gd name="T21" fmla="*/ 223 h 533"/>
                <a:gd name="T22" fmla="*/ 257 w 306"/>
                <a:gd name="T23" fmla="*/ 260 h 533"/>
                <a:gd name="T24" fmla="*/ 282 w 306"/>
                <a:gd name="T25" fmla="*/ 359 h 533"/>
                <a:gd name="T26" fmla="*/ 282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82" y="533"/>
                  </a:moveTo>
                  <a:lnTo>
                    <a:pt x="306" y="260"/>
                  </a:lnTo>
                  <a:lnTo>
                    <a:pt x="269" y="124"/>
                  </a:lnTo>
                  <a:lnTo>
                    <a:pt x="184" y="36"/>
                  </a:lnTo>
                  <a:lnTo>
                    <a:pt x="110" y="0"/>
                  </a:lnTo>
                  <a:lnTo>
                    <a:pt x="12" y="24"/>
                  </a:lnTo>
                  <a:lnTo>
                    <a:pt x="0" y="61"/>
                  </a:lnTo>
                  <a:lnTo>
                    <a:pt x="0" y="173"/>
                  </a:lnTo>
                  <a:lnTo>
                    <a:pt x="122" y="161"/>
                  </a:lnTo>
                  <a:lnTo>
                    <a:pt x="172" y="185"/>
                  </a:lnTo>
                  <a:lnTo>
                    <a:pt x="245" y="223"/>
                  </a:lnTo>
                  <a:lnTo>
                    <a:pt x="257" y="260"/>
                  </a:lnTo>
                  <a:lnTo>
                    <a:pt x="282" y="359"/>
                  </a:lnTo>
                  <a:lnTo>
                    <a:pt x="282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6" name="Freeform 213">
              <a:extLst>
                <a:ext uri="{FF2B5EF4-FFF2-40B4-BE49-F238E27FC236}">
                  <a16:creationId xmlns:a16="http://schemas.microsoft.com/office/drawing/2014/main" id="{27B8B96A-5DBC-138D-9978-CD54BFFB6A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422" y="457185"/>
              <a:ext cx="216059" cy="198112"/>
            </a:xfrm>
            <a:custGeom>
              <a:avLst/>
              <a:gdLst>
                <a:gd name="T0" fmla="*/ 390 w 390"/>
                <a:gd name="T1" fmla="*/ 235 h 372"/>
                <a:gd name="T2" fmla="*/ 390 w 390"/>
                <a:gd name="T3" fmla="*/ 24 h 372"/>
                <a:gd name="T4" fmla="*/ 342 w 390"/>
                <a:gd name="T5" fmla="*/ 0 h 372"/>
                <a:gd name="T6" fmla="*/ 171 w 390"/>
                <a:gd name="T7" fmla="*/ 0 h 372"/>
                <a:gd name="T8" fmla="*/ 134 w 390"/>
                <a:gd name="T9" fmla="*/ 111 h 372"/>
                <a:gd name="T10" fmla="*/ 97 w 390"/>
                <a:gd name="T11" fmla="*/ 197 h 372"/>
                <a:gd name="T12" fmla="*/ 23 w 390"/>
                <a:gd name="T13" fmla="*/ 322 h 372"/>
                <a:gd name="T14" fmla="*/ 0 w 390"/>
                <a:gd name="T15" fmla="*/ 360 h 372"/>
                <a:gd name="T16" fmla="*/ 0 w 390"/>
                <a:gd name="T17" fmla="*/ 372 h 372"/>
                <a:gd name="T18" fmla="*/ 121 w 390"/>
                <a:gd name="T19" fmla="*/ 310 h 372"/>
                <a:gd name="T20" fmla="*/ 171 w 390"/>
                <a:gd name="T21" fmla="*/ 260 h 372"/>
                <a:gd name="T22" fmla="*/ 342 w 390"/>
                <a:gd name="T23" fmla="*/ 247 h 372"/>
                <a:gd name="T24" fmla="*/ 342 w 390"/>
                <a:gd name="T25" fmla="*/ 247 h 372"/>
                <a:gd name="T26" fmla="*/ 390 w 390"/>
                <a:gd name="T27" fmla="*/ 23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372">
                  <a:moveTo>
                    <a:pt x="390" y="235"/>
                  </a:moveTo>
                  <a:lnTo>
                    <a:pt x="390" y="24"/>
                  </a:lnTo>
                  <a:lnTo>
                    <a:pt x="342" y="0"/>
                  </a:lnTo>
                  <a:lnTo>
                    <a:pt x="171" y="0"/>
                  </a:lnTo>
                  <a:lnTo>
                    <a:pt x="134" y="111"/>
                  </a:lnTo>
                  <a:lnTo>
                    <a:pt x="97" y="197"/>
                  </a:lnTo>
                  <a:lnTo>
                    <a:pt x="23" y="322"/>
                  </a:lnTo>
                  <a:lnTo>
                    <a:pt x="0" y="360"/>
                  </a:lnTo>
                  <a:lnTo>
                    <a:pt x="0" y="372"/>
                  </a:lnTo>
                  <a:lnTo>
                    <a:pt x="121" y="310"/>
                  </a:lnTo>
                  <a:lnTo>
                    <a:pt x="171" y="260"/>
                  </a:lnTo>
                  <a:lnTo>
                    <a:pt x="342" y="247"/>
                  </a:lnTo>
                  <a:lnTo>
                    <a:pt x="342" y="247"/>
                  </a:lnTo>
                  <a:lnTo>
                    <a:pt x="390" y="23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7" name="Freeform 214">
              <a:extLst>
                <a:ext uri="{FF2B5EF4-FFF2-40B4-BE49-F238E27FC236}">
                  <a16:creationId xmlns:a16="http://schemas.microsoft.com/office/drawing/2014/main" id="{3BC030DE-55E5-EF29-1B72-A065C9501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389018"/>
              <a:ext cx="291018" cy="125684"/>
            </a:xfrm>
            <a:custGeom>
              <a:avLst/>
              <a:gdLst>
                <a:gd name="T0" fmla="*/ 367 w 526"/>
                <a:gd name="T1" fmla="*/ 237 h 237"/>
                <a:gd name="T2" fmla="*/ 453 w 526"/>
                <a:gd name="T3" fmla="*/ 213 h 237"/>
                <a:gd name="T4" fmla="*/ 477 w 526"/>
                <a:gd name="T5" fmla="*/ 187 h 237"/>
                <a:gd name="T6" fmla="*/ 526 w 526"/>
                <a:gd name="T7" fmla="*/ 163 h 237"/>
                <a:gd name="T8" fmla="*/ 501 w 526"/>
                <a:gd name="T9" fmla="*/ 100 h 237"/>
                <a:gd name="T10" fmla="*/ 477 w 526"/>
                <a:gd name="T11" fmla="*/ 38 h 237"/>
                <a:gd name="T12" fmla="*/ 404 w 526"/>
                <a:gd name="T13" fmla="*/ 0 h 237"/>
                <a:gd name="T14" fmla="*/ 330 w 526"/>
                <a:gd name="T15" fmla="*/ 0 h 237"/>
                <a:gd name="T16" fmla="*/ 183 w 526"/>
                <a:gd name="T17" fmla="*/ 64 h 237"/>
                <a:gd name="T18" fmla="*/ 0 w 526"/>
                <a:gd name="T19" fmla="*/ 199 h 237"/>
                <a:gd name="T20" fmla="*/ 171 w 526"/>
                <a:gd name="T21" fmla="*/ 113 h 237"/>
                <a:gd name="T22" fmla="*/ 294 w 526"/>
                <a:gd name="T23" fmla="*/ 88 h 237"/>
                <a:gd name="T24" fmla="*/ 379 w 526"/>
                <a:gd name="T25" fmla="*/ 125 h 237"/>
                <a:gd name="T26" fmla="*/ 379 w 526"/>
                <a:gd name="T27" fmla="*/ 175 h 237"/>
                <a:gd name="T28" fmla="*/ 367 w 526"/>
                <a:gd name="T29" fmla="*/ 175 h 237"/>
                <a:gd name="T30" fmla="*/ 367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367" y="237"/>
                  </a:moveTo>
                  <a:lnTo>
                    <a:pt x="453" y="213"/>
                  </a:lnTo>
                  <a:lnTo>
                    <a:pt x="477" y="187"/>
                  </a:lnTo>
                  <a:lnTo>
                    <a:pt x="526" y="163"/>
                  </a:lnTo>
                  <a:lnTo>
                    <a:pt x="501" y="100"/>
                  </a:lnTo>
                  <a:lnTo>
                    <a:pt x="477" y="38"/>
                  </a:lnTo>
                  <a:lnTo>
                    <a:pt x="404" y="0"/>
                  </a:lnTo>
                  <a:lnTo>
                    <a:pt x="330" y="0"/>
                  </a:lnTo>
                  <a:lnTo>
                    <a:pt x="183" y="64"/>
                  </a:lnTo>
                  <a:lnTo>
                    <a:pt x="0" y="199"/>
                  </a:lnTo>
                  <a:lnTo>
                    <a:pt x="171" y="113"/>
                  </a:lnTo>
                  <a:lnTo>
                    <a:pt x="294" y="88"/>
                  </a:lnTo>
                  <a:lnTo>
                    <a:pt x="379" y="125"/>
                  </a:lnTo>
                  <a:lnTo>
                    <a:pt x="379" y="175"/>
                  </a:lnTo>
                  <a:lnTo>
                    <a:pt x="367" y="175"/>
                  </a:lnTo>
                  <a:lnTo>
                    <a:pt x="367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8" name="Freeform 215">
              <a:extLst>
                <a:ext uri="{FF2B5EF4-FFF2-40B4-BE49-F238E27FC236}">
                  <a16:creationId xmlns:a16="http://schemas.microsoft.com/office/drawing/2014/main" id="{646ABD2C-5B5A-9095-E1B1-CE5B95B1B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542394"/>
              <a:ext cx="277790" cy="170419"/>
            </a:xfrm>
            <a:custGeom>
              <a:avLst/>
              <a:gdLst>
                <a:gd name="T0" fmla="*/ 0 w 502"/>
                <a:gd name="T1" fmla="*/ 26 h 323"/>
                <a:gd name="T2" fmla="*/ 86 w 502"/>
                <a:gd name="T3" fmla="*/ 12 h 323"/>
                <a:gd name="T4" fmla="*/ 197 w 502"/>
                <a:gd name="T5" fmla="*/ 0 h 323"/>
                <a:gd name="T6" fmla="*/ 331 w 502"/>
                <a:gd name="T7" fmla="*/ 0 h 323"/>
                <a:gd name="T8" fmla="*/ 441 w 502"/>
                <a:gd name="T9" fmla="*/ 63 h 323"/>
                <a:gd name="T10" fmla="*/ 490 w 502"/>
                <a:gd name="T11" fmla="*/ 125 h 323"/>
                <a:gd name="T12" fmla="*/ 502 w 502"/>
                <a:gd name="T13" fmla="*/ 212 h 323"/>
                <a:gd name="T14" fmla="*/ 490 w 502"/>
                <a:gd name="T15" fmla="*/ 286 h 323"/>
                <a:gd name="T16" fmla="*/ 429 w 502"/>
                <a:gd name="T17" fmla="*/ 323 h 323"/>
                <a:gd name="T18" fmla="*/ 343 w 502"/>
                <a:gd name="T19" fmla="*/ 323 h 323"/>
                <a:gd name="T20" fmla="*/ 343 w 502"/>
                <a:gd name="T21" fmla="*/ 212 h 323"/>
                <a:gd name="T22" fmla="*/ 331 w 502"/>
                <a:gd name="T23" fmla="*/ 125 h 323"/>
                <a:gd name="T24" fmla="*/ 282 w 502"/>
                <a:gd name="T25" fmla="*/ 87 h 323"/>
                <a:gd name="T26" fmla="*/ 221 w 502"/>
                <a:gd name="T27" fmla="*/ 50 h 323"/>
                <a:gd name="T28" fmla="*/ 148 w 502"/>
                <a:gd name="T29" fmla="*/ 37 h 323"/>
                <a:gd name="T30" fmla="*/ 148 w 502"/>
                <a:gd name="T31" fmla="*/ 37 h 323"/>
                <a:gd name="T32" fmla="*/ 0 w 502"/>
                <a:gd name="T33" fmla="*/ 2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3">
                  <a:moveTo>
                    <a:pt x="0" y="26"/>
                  </a:moveTo>
                  <a:lnTo>
                    <a:pt x="86" y="12"/>
                  </a:lnTo>
                  <a:lnTo>
                    <a:pt x="197" y="0"/>
                  </a:lnTo>
                  <a:lnTo>
                    <a:pt x="331" y="0"/>
                  </a:lnTo>
                  <a:lnTo>
                    <a:pt x="441" y="63"/>
                  </a:lnTo>
                  <a:lnTo>
                    <a:pt x="490" y="125"/>
                  </a:lnTo>
                  <a:lnTo>
                    <a:pt x="502" y="212"/>
                  </a:lnTo>
                  <a:lnTo>
                    <a:pt x="490" y="286"/>
                  </a:lnTo>
                  <a:lnTo>
                    <a:pt x="429" y="323"/>
                  </a:lnTo>
                  <a:lnTo>
                    <a:pt x="343" y="323"/>
                  </a:lnTo>
                  <a:lnTo>
                    <a:pt x="343" y="212"/>
                  </a:lnTo>
                  <a:lnTo>
                    <a:pt x="331" y="125"/>
                  </a:lnTo>
                  <a:lnTo>
                    <a:pt x="282" y="87"/>
                  </a:lnTo>
                  <a:lnTo>
                    <a:pt x="221" y="50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9" name="Freeform 217">
              <a:extLst>
                <a:ext uri="{FF2B5EF4-FFF2-40B4-BE49-F238E27FC236}">
                  <a16:creationId xmlns:a16="http://schemas.microsoft.com/office/drawing/2014/main" id="{DBD60CC9-F485-AC7C-B3F5-211F49054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610" y="114300"/>
              <a:ext cx="2291800" cy="601004"/>
            </a:xfrm>
            <a:custGeom>
              <a:avLst/>
              <a:gdLst>
                <a:gd name="T0" fmla="*/ 0 w 4162"/>
                <a:gd name="T1" fmla="*/ 173 h 1128"/>
                <a:gd name="T2" fmla="*/ 3500 w 4162"/>
                <a:gd name="T3" fmla="*/ 199 h 1128"/>
                <a:gd name="T4" fmla="*/ 3707 w 4162"/>
                <a:gd name="T5" fmla="*/ 272 h 1128"/>
                <a:gd name="T6" fmla="*/ 3843 w 4162"/>
                <a:gd name="T7" fmla="*/ 384 h 1128"/>
                <a:gd name="T8" fmla="*/ 3892 w 4162"/>
                <a:gd name="T9" fmla="*/ 471 h 1128"/>
                <a:gd name="T10" fmla="*/ 3928 w 4162"/>
                <a:gd name="T11" fmla="*/ 558 h 1128"/>
                <a:gd name="T12" fmla="*/ 3940 w 4162"/>
                <a:gd name="T13" fmla="*/ 695 h 1128"/>
                <a:gd name="T14" fmla="*/ 3892 w 4162"/>
                <a:gd name="T15" fmla="*/ 794 h 1128"/>
                <a:gd name="T16" fmla="*/ 3843 w 4162"/>
                <a:gd name="T17" fmla="*/ 757 h 1128"/>
                <a:gd name="T18" fmla="*/ 3684 w 4162"/>
                <a:gd name="T19" fmla="*/ 707 h 1128"/>
                <a:gd name="T20" fmla="*/ 3562 w 4162"/>
                <a:gd name="T21" fmla="*/ 745 h 1128"/>
                <a:gd name="T22" fmla="*/ 3500 w 4162"/>
                <a:gd name="T23" fmla="*/ 856 h 1128"/>
                <a:gd name="T24" fmla="*/ 3536 w 4162"/>
                <a:gd name="T25" fmla="*/ 1005 h 1128"/>
                <a:gd name="T26" fmla="*/ 3586 w 4162"/>
                <a:gd name="T27" fmla="*/ 1067 h 1128"/>
                <a:gd name="T28" fmla="*/ 3660 w 4162"/>
                <a:gd name="T29" fmla="*/ 1104 h 1128"/>
                <a:gd name="T30" fmla="*/ 3745 w 4162"/>
                <a:gd name="T31" fmla="*/ 1128 h 1128"/>
                <a:gd name="T32" fmla="*/ 3867 w 4162"/>
                <a:gd name="T33" fmla="*/ 1104 h 1128"/>
                <a:gd name="T34" fmla="*/ 3953 w 4162"/>
                <a:gd name="T35" fmla="*/ 1055 h 1128"/>
                <a:gd name="T36" fmla="*/ 4063 w 4162"/>
                <a:gd name="T37" fmla="*/ 892 h 1128"/>
                <a:gd name="T38" fmla="*/ 4136 w 4162"/>
                <a:gd name="T39" fmla="*/ 831 h 1128"/>
                <a:gd name="T40" fmla="*/ 4162 w 4162"/>
                <a:gd name="T41" fmla="*/ 695 h 1128"/>
                <a:gd name="T42" fmla="*/ 4162 w 4162"/>
                <a:gd name="T43" fmla="*/ 533 h 1128"/>
                <a:gd name="T44" fmla="*/ 4038 w 4162"/>
                <a:gd name="T45" fmla="*/ 334 h 1128"/>
                <a:gd name="T46" fmla="*/ 3892 w 4162"/>
                <a:gd name="T47" fmla="*/ 185 h 1128"/>
                <a:gd name="T48" fmla="*/ 3770 w 4162"/>
                <a:gd name="T49" fmla="*/ 111 h 1128"/>
                <a:gd name="T50" fmla="*/ 3647 w 4162"/>
                <a:gd name="T51" fmla="*/ 62 h 1128"/>
                <a:gd name="T52" fmla="*/ 3536 w 4162"/>
                <a:gd name="T53" fmla="*/ 36 h 1128"/>
                <a:gd name="T54" fmla="*/ 0 w 4162"/>
                <a:gd name="T55" fmla="*/ 36 h 1128"/>
                <a:gd name="T56" fmla="*/ 0 w 4162"/>
                <a:gd name="T57" fmla="*/ 0 h 1128"/>
                <a:gd name="T58" fmla="*/ 0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0" y="173"/>
                  </a:moveTo>
                  <a:lnTo>
                    <a:pt x="3500" y="199"/>
                  </a:lnTo>
                  <a:lnTo>
                    <a:pt x="3707" y="272"/>
                  </a:lnTo>
                  <a:lnTo>
                    <a:pt x="3843" y="384"/>
                  </a:lnTo>
                  <a:lnTo>
                    <a:pt x="3892" y="471"/>
                  </a:lnTo>
                  <a:lnTo>
                    <a:pt x="3928" y="558"/>
                  </a:lnTo>
                  <a:lnTo>
                    <a:pt x="3940" y="695"/>
                  </a:lnTo>
                  <a:lnTo>
                    <a:pt x="3892" y="794"/>
                  </a:lnTo>
                  <a:lnTo>
                    <a:pt x="3843" y="757"/>
                  </a:lnTo>
                  <a:lnTo>
                    <a:pt x="3684" y="707"/>
                  </a:lnTo>
                  <a:lnTo>
                    <a:pt x="3562" y="745"/>
                  </a:lnTo>
                  <a:lnTo>
                    <a:pt x="3500" y="856"/>
                  </a:lnTo>
                  <a:lnTo>
                    <a:pt x="3536" y="1005"/>
                  </a:lnTo>
                  <a:lnTo>
                    <a:pt x="3586" y="1067"/>
                  </a:lnTo>
                  <a:lnTo>
                    <a:pt x="3660" y="1104"/>
                  </a:lnTo>
                  <a:lnTo>
                    <a:pt x="3745" y="1128"/>
                  </a:lnTo>
                  <a:lnTo>
                    <a:pt x="3867" y="1104"/>
                  </a:lnTo>
                  <a:lnTo>
                    <a:pt x="3953" y="1055"/>
                  </a:lnTo>
                  <a:lnTo>
                    <a:pt x="4063" y="892"/>
                  </a:lnTo>
                  <a:lnTo>
                    <a:pt x="4136" y="831"/>
                  </a:lnTo>
                  <a:lnTo>
                    <a:pt x="4162" y="695"/>
                  </a:lnTo>
                  <a:lnTo>
                    <a:pt x="4162" y="533"/>
                  </a:lnTo>
                  <a:lnTo>
                    <a:pt x="4038" y="334"/>
                  </a:lnTo>
                  <a:lnTo>
                    <a:pt x="3892" y="185"/>
                  </a:lnTo>
                  <a:lnTo>
                    <a:pt x="3770" y="111"/>
                  </a:lnTo>
                  <a:lnTo>
                    <a:pt x="3647" y="62"/>
                  </a:lnTo>
                  <a:lnTo>
                    <a:pt x="3536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20" name="Freeform 221">
              <a:extLst>
                <a:ext uri="{FF2B5EF4-FFF2-40B4-BE49-F238E27FC236}">
                  <a16:creationId xmlns:a16="http://schemas.microsoft.com/office/drawing/2014/main" id="{2CA0E4DF-6F12-77F6-058A-05171E9CB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6938" y="674688"/>
              <a:ext cx="578559" cy="2746375"/>
            </a:xfrm>
            <a:custGeom>
              <a:avLst/>
              <a:gdLst>
                <a:gd name="T0" fmla="*/ 318 w 1053"/>
                <a:gd name="T1" fmla="*/ 286 h 5160"/>
                <a:gd name="T2" fmla="*/ 318 w 1053"/>
                <a:gd name="T3" fmla="*/ 224 h 5160"/>
                <a:gd name="T4" fmla="*/ 405 w 1053"/>
                <a:gd name="T5" fmla="*/ 174 h 5160"/>
                <a:gd name="T6" fmla="*/ 452 w 1053"/>
                <a:gd name="T7" fmla="*/ 149 h 5160"/>
                <a:gd name="T8" fmla="*/ 563 w 1053"/>
                <a:gd name="T9" fmla="*/ 161 h 5160"/>
                <a:gd name="T10" fmla="*/ 649 w 1053"/>
                <a:gd name="T11" fmla="*/ 224 h 5160"/>
                <a:gd name="T12" fmla="*/ 734 w 1053"/>
                <a:gd name="T13" fmla="*/ 310 h 5160"/>
                <a:gd name="T14" fmla="*/ 808 w 1053"/>
                <a:gd name="T15" fmla="*/ 409 h 5160"/>
                <a:gd name="T16" fmla="*/ 869 w 1053"/>
                <a:gd name="T17" fmla="*/ 509 h 5160"/>
                <a:gd name="T18" fmla="*/ 869 w 1053"/>
                <a:gd name="T19" fmla="*/ 620 h 5160"/>
                <a:gd name="T20" fmla="*/ 881 w 1053"/>
                <a:gd name="T21" fmla="*/ 5160 h 5160"/>
                <a:gd name="T22" fmla="*/ 1053 w 1053"/>
                <a:gd name="T23" fmla="*/ 5160 h 5160"/>
                <a:gd name="T24" fmla="*/ 1040 w 1053"/>
                <a:gd name="T25" fmla="*/ 707 h 5160"/>
                <a:gd name="T26" fmla="*/ 1003 w 1053"/>
                <a:gd name="T27" fmla="*/ 423 h 5160"/>
                <a:gd name="T28" fmla="*/ 881 w 1053"/>
                <a:gd name="T29" fmla="*/ 236 h 5160"/>
                <a:gd name="T30" fmla="*/ 783 w 1053"/>
                <a:gd name="T31" fmla="*/ 112 h 5160"/>
                <a:gd name="T32" fmla="*/ 661 w 1053"/>
                <a:gd name="T33" fmla="*/ 37 h 5160"/>
                <a:gd name="T34" fmla="*/ 478 w 1053"/>
                <a:gd name="T35" fmla="*/ 0 h 5160"/>
                <a:gd name="T36" fmla="*/ 257 w 1053"/>
                <a:gd name="T37" fmla="*/ 37 h 5160"/>
                <a:gd name="T38" fmla="*/ 86 w 1053"/>
                <a:gd name="T39" fmla="*/ 149 h 5160"/>
                <a:gd name="T40" fmla="*/ 25 w 1053"/>
                <a:gd name="T41" fmla="*/ 260 h 5160"/>
                <a:gd name="T42" fmla="*/ 0 w 1053"/>
                <a:gd name="T43" fmla="*/ 397 h 5160"/>
                <a:gd name="T44" fmla="*/ 49 w 1053"/>
                <a:gd name="T45" fmla="*/ 522 h 5160"/>
                <a:gd name="T46" fmla="*/ 147 w 1053"/>
                <a:gd name="T47" fmla="*/ 596 h 5160"/>
                <a:gd name="T48" fmla="*/ 281 w 1053"/>
                <a:gd name="T49" fmla="*/ 608 h 5160"/>
                <a:gd name="T50" fmla="*/ 392 w 1053"/>
                <a:gd name="T51" fmla="*/ 583 h 5160"/>
                <a:gd name="T52" fmla="*/ 428 w 1053"/>
                <a:gd name="T53" fmla="*/ 484 h 5160"/>
                <a:gd name="T54" fmla="*/ 428 w 1053"/>
                <a:gd name="T55" fmla="*/ 385 h 5160"/>
                <a:gd name="T56" fmla="*/ 392 w 1053"/>
                <a:gd name="T57" fmla="*/ 335 h 5160"/>
                <a:gd name="T58" fmla="*/ 306 w 1053"/>
                <a:gd name="T59" fmla="*/ 286 h 5160"/>
                <a:gd name="T60" fmla="*/ 306 w 1053"/>
                <a:gd name="T61" fmla="*/ 286 h 5160"/>
                <a:gd name="T62" fmla="*/ 318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318" y="286"/>
                  </a:moveTo>
                  <a:lnTo>
                    <a:pt x="318" y="224"/>
                  </a:lnTo>
                  <a:lnTo>
                    <a:pt x="405" y="174"/>
                  </a:lnTo>
                  <a:lnTo>
                    <a:pt x="452" y="149"/>
                  </a:lnTo>
                  <a:lnTo>
                    <a:pt x="563" y="161"/>
                  </a:lnTo>
                  <a:lnTo>
                    <a:pt x="649" y="224"/>
                  </a:lnTo>
                  <a:lnTo>
                    <a:pt x="734" y="310"/>
                  </a:lnTo>
                  <a:lnTo>
                    <a:pt x="808" y="409"/>
                  </a:lnTo>
                  <a:lnTo>
                    <a:pt x="869" y="509"/>
                  </a:lnTo>
                  <a:lnTo>
                    <a:pt x="869" y="620"/>
                  </a:lnTo>
                  <a:lnTo>
                    <a:pt x="881" y="5160"/>
                  </a:lnTo>
                  <a:lnTo>
                    <a:pt x="1053" y="5160"/>
                  </a:lnTo>
                  <a:lnTo>
                    <a:pt x="1040" y="707"/>
                  </a:lnTo>
                  <a:lnTo>
                    <a:pt x="1003" y="423"/>
                  </a:lnTo>
                  <a:lnTo>
                    <a:pt x="881" y="236"/>
                  </a:lnTo>
                  <a:lnTo>
                    <a:pt x="783" y="112"/>
                  </a:lnTo>
                  <a:lnTo>
                    <a:pt x="661" y="37"/>
                  </a:lnTo>
                  <a:lnTo>
                    <a:pt x="478" y="0"/>
                  </a:lnTo>
                  <a:lnTo>
                    <a:pt x="257" y="37"/>
                  </a:lnTo>
                  <a:lnTo>
                    <a:pt x="86" y="149"/>
                  </a:lnTo>
                  <a:lnTo>
                    <a:pt x="25" y="260"/>
                  </a:lnTo>
                  <a:lnTo>
                    <a:pt x="0" y="397"/>
                  </a:lnTo>
                  <a:lnTo>
                    <a:pt x="49" y="522"/>
                  </a:lnTo>
                  <a:lnTo>
                    <a:pt x="147" y="596"/>
                  </a:lnTo>
                  <a:lnTo>
                    <a:pt x="281" y="608"/>
                  </a:lnTo>
                  <a:lnTo>
                    <a:pt x="392" y="583"/>
                  </a:lnTo>
                  <a:lnTo>
                    <a:pt x="428" y="484"/>
                  </a:lnTo>
                  <a:lnTo>
                    <a:pt x="428" y="385"/>
                  </a:lnTo>
                  <a:lnTo>
                    <a:pt x="392" y="335"/>
                  </a:lnTo>
                  <a:lnTo>
                    <a:pt x="306" y="286"/>
                  </a:lnTo>
                  <a:lnTo>
                    <a:pt x="306" y="286"/>
                  </a:lnTo>
                  <a:lnTo>
                    <a:pt x="318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21" name="Gruppe 20">
            <a:extLst>
              <a:ext uri="{FF2B5EF4-FFF2-40B4-BE49-F238E27FC236}">
                <a16:creationId xmlns:a16="http://schemas.microsoft.com/office/drawing/2014/main" id="{398955E1-B022-7829-5CB8-7583A16EDA25}"/>
              </a:ext>
            </a:extLst>
          </p:cNvPr>
          <p:cNvGrpSpPr/>
          <p:nvPr/>
        </p:nvGrpSpPr>
        <p:grpSpPr>
          <a:xfrm>
            <a:off x="179401" y="197281"/>
            <a:ext cx="2112848" cy="2487216"/>
            <a:chOff x="36000" y="108000"/>
            <a:chExt cx="2817131" cy="3316288"/>
          </a:xfrm>
        </p:grpSpPr>
        <p:sp>
          <p:nvSpPr>
            <p:cNvPr id="22" name="Freeform 233">
              <a:extLst>
                <a:ext uri="{FF2B5EF4-FFF2-40B4-BE49-F238E27FC236}">
                  <a16:creationId xmlns:a16="http://schemas.microsoft.com/office/drawing/2014/main" id="{4CB47287-A7C1-DF1A-EF5C-5FFB4D732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16" y="108000"/>
              <a:ext cx="2291315" cy="601354"/>
            </a:xfrm>
            <a:custGeom>
              <a:avLst/>
              <a:gdLst>
                <a:gd name="T0" fmla="*/ 4162 w 4162"/>
                <a:gd name="T1" fmla="*/ 173 h 1128"/>
                <a:gd name="T2" fmla="*/ 662 w 4162"/>
                <a:gd name="T3" fmla="*/ 199 h 1128"/>
                <a:gd name="T4" fmla="*/ 453 w 4162"/>
                <a:gd name="T5" fmla="*/ 272 h 1128"/>
                <a:gd name="T6" fmla="*/ 319 w 4162"/>
                <a:gd name="T7" fmla="*/ 385 h 1128"/>
                <a:gd name="T8" fmla="*/ 270 w 4162"/>
                <a:gd name="T9" fmla="*/ 471 h 1128"/>
                <a:gd name="T10" fmla="*/ 233 w 4162"/>
                <a:gd name="T11" fmla="*/ 558 h 1128"/>
                <a:gd name="T12" fmla="*/ 221 w 4162"/>
                <a:gd name="T13" fmla="*/ 695 h 1128"/>
                <a:gd name="T14" fmla="*/ 270 w 4162"/>
                <a:gd name="T15" fmla="*/ 794 h 1128"/>
                <a:gd name="T16" fmla="*/ 319 w 4162"/>
                <a:gd name="T17" fmla="*/ 757 h 1128"/>
                <a:gd name="T18" fmla="*/ 478 w 4162"/>
                <a:gd name="T19" fmla="*/ 707 h 1128"/>
                <a:gd name="T20" fmla="*/ 600 w 4162"/>
                <a:gd name="T21" fmla="*/ 745 h 1128"/>
                <a:gd name="T22" fmla="*/ 662 w 4162"/>
                <a:gd name="T23" fmla="*/ 856 h 1128"/>
                <a:gd name="T24" fmla="*/ 624 w 4162"/>
                <a:gd name="T25" fmla="*/ 1005 h 1128"/>
                <a:gd name="T26" fmla="*/ 575 w 4162"/>
                <a:gd name="T27" fmla="*/ 1067 h 1128"/>
                <a:gd name="T28" fmla="*/ 502 w 4162"/>
                <a:gd name="T29" fmla="*/ 1104 h 1128"/>
                <a:gd name="T30" fmla="*/ 417 w 4162"/>
                <a:gd name="T31" fmla="*/ 1128 h 1128"/>
                <a:gd name="T32" fmla="*/ 295 w 4162"/>
                <a:gd name="T33" fmla="*/ 1104 h 1128"/>
                <a:gd name="T34" fmla="*/ 208 w 4162"/>
                <a:gd name="T35" fmla="*/ 1055 h 1128"/>
                <a:gd name="T36" fmla="*/ 98 w 4162"/>
                <a:gd name="T37" fmla="*/ 893 h 1128"/>
                <a:gd name="T38" fmla="*/ 25 w 4162"/>
                <a:gd name="T39" fmla="*/ 831 h 1128"/>
                <a:gd name="T40" fmla="*/ 0 w 4162"/>
                <a:gd name="T41" fmla="*/ 695 h 1128"/>
                <a:gd name="T42" fmla="*/ 0 w 4162"/>
                <a:gd name="T43" fmla="*/ 534 h 1128"/>
                <a:gd name="T44" fmla="*/ 122 w 4162"/>
                <a:gd name="T45" fmla="*/ 335 h 1128"/>
                <a:gd name="T46" fmla="*/ 270 w 4162"/>
                <a:gd name="T47" fmla="*/ 186 h 1128"/>
                <a:gd name="T48" fmla="*/ 392 w 4162"/>
                <a:gd name="T49" fmla="*/ 111 h 1128"/>
                <a:gd name="T50" fmla="*/ 514 w 4162"/>
                <a:gd name="T51" fmla="*/ 62 h 1128"/>
                <a:gd name="T52" fmla="*/ 624 w 4162"/>
                <a:gd name="T53" fmla="*/ 37 h 1128"/>
                <a:gd name="T54" fmla="*/ 4162 w 4162"/>
                <a:gd name="T55" fmla="*/ 37 h 1128"/>
                <a:gd name="T56" fmla="*/ 4162 w 4162"/>
                <a:gd name="T57" fmla="*/ 0 h 1128"/>
                <a:gd name="T58" fmla="*/ 4162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4162" y="173"/>
                  </a:moveTo>
                  <a:lnTo>
                    <a:pt x="662" y="199"/>
                  </a:lnTo>
                  <a:lnTo>
                    <a:pt x="453" y="272"/>
                  </a:lnTo>
                  <a:lnTo>
                    <a:pt x="319" y="385"/>
                  </a:lnTo>
                  <a:lnTo>
                    <a:pt x="270" y="471"/>
                  </a:lnTo>
                  <a:lnTo>
                    <a:pt x="233" y="558"/>
                  </a:lnTo>
                  <a:lnTo>
                    <a:pt x="221" y="695"/>
                  </a:lnTo>
                  <a:lnTo>
                    <a:pt x="270" y="794"/>
                  </a:lnTo>
                  <a:lnTo>
                    <a:pt x="319" y="757"/>
                  </a:lnTo>
                  <a:lnTo>
                    <a:pt x="478" y="707"/>
                  </a:lnTo>
                  <a:lnTo>
                    <a:pt x="600" y="745"/>
                  </a:lnTo>
                  <a:lnTo>
                    <a:pt x="662" y="856"/>
                  </a:lnTo>
                  <a:lnTo>
                    <a:pt x="624" y="1005"/>
                  </a:lnTo>
                  <a:lnTo>
                    <a:pt x="575" y="1067"/>
                  </a:lnTo>
                  <a:lnTo>
                    <a:pt x="502" y="1104"/>
                  </a:lnTo>
                  <a:lnTo>
                    <a:pt x="417" y="1128"/>
                  </a:lnTo>
                  <a:lnTo>
                    <a:pt x="295" y="1104"/>
                  </a:lnTo>
                  <a:lnTo>
                    <a:pt x="208" y="1055"/>
                  </a:lnTo>
                  <a:lnTo>
                    <a:pt x="98" y="893"/>
                  </a:lnTo>
                  <a:lnTo>
                    <a:pt x="25" y="831"/>
                  </a:lnTo>
                  <a:lnTo>
                    <a:pt x="0" y="695"/>
                  </a:lnTo>
                  <a:lnTo>
                    <a:pt x="0" y="534"/>
                  </a:lnTo>
                  <a:lnTo>
                    <a:pt x="122" y="335"/>
                  </a:lnTo>
                  <a:lnTo>
                    <a:pt x="270" y="186"/>
                  </a:lnTo>
                  <a:lnTo>
                    <a:pt x="392" y="111"/>
                  </a:lnTo>
                  <a:lnTo>
                    <a:pt x="514" y="62"/>
                  </a:lnTo>
                  <a:lnTo>
                    <a:pt x="624" y="37"/>
                  </a:lnTo>
                  <a:lnTo>
                    <a:pt x="4162" y="37"/>
                  </a:lnTo>
                  <a:lnTo>
                    <a:pt x="4162" y="0"/>
                  </a:lnTo>
                  <a:lnTo>
                    <a:pt x="4162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23" name="Freeform 237">
              <a:extLst>
                <a:ext uri="{FF2B5EF4-FFF2-40B4-BE49-F238E27FC236}">
                  <a16:creationId xmlns:a16="http://schemas.microsoft.com/office/drawing/2014/main" id="{4C6DFE49-7129-CE6A-FE0B-88CAA03983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6" y="677913"/>
              <a:ext cx="579722" cy="2746375"/>
            </a:xfrm>
            <a:custGeom>
              <a:avLst/>
              <a:gdLst>
                <a:gd name="T0" fmla="*/ 735 w 1053"/>
                <a:gd name="T1" fmla="*/ 286 h 5160"/>
                <a:gd name="T2" fmla="*/ 735 w 1053"/>
                <a:gd name="T3" fmla="*/ 223 h 5160"/>
                <a:gd name="T4" fmla="*/ 648 w 1053"/>
                <a:gd name="T5" fmla="*/ 173 h 5160"/>
                <a:gd name="T6" fmla="*/ 601 w 1053"/>
                <a:gd name="T7" fmla="*/ 149 h 5160"/>
                <a:gd name="T8" fmla="*/ 490 w 1053"/>
                <a:gd name="T9" fmla="*/ 161 h 5160"/>
                <a:gd name="T10" fmla="*/ 404 w 1053"/>
                <a:gd name="T11" fmla="*/ 223 h 5160"/>
                <a:gd name="T12" fmla="*/ 319 w 1053"/>
                <a:gd name="T13" fmla="*/ 310 h 5160"/>
                <a:gd name="T14" fmla="*/ 245 w 1053"/>
                <a:gd name="T15" fmla="*/ 409 h 5160"/>
                <a:gd name="T16" fmla="*/ 184 w 1053"/>
                <a:gd name="T17" fmla="*/ 509 h 5160"/>
                <a:gd name="T18" fmla="*/ 184 w 1053"/>
                <a:gd name="T19" fmla="*/ 620 h 5160"/>
                <a:gd name="T20" fmla="*/ 172 w 1053"/>
                <a:gd name="T21" fmla="*/ 5160 h 5160"/>
                <a:gd name="T22" fmla="*/ 0 w 1053"/>
                <a:gd name="T23" fmla="*/ 5160 h 5160"/>
                <a:gd name="T24" fmla="*/ 12 w 1053"/>
                <a:gd name="T25" fmla="*/ 707 h 5160"/>
                <a:gd name="T26" fmla="*/ 50 w 1053"/>
                <a:gd name="T27" fmla="*/ 422 h 5160"/>
                <a:gd name="T28" fmla="*/ 172 w 1053"/>
                <a:gd name="T29" fmla="*/ 236 h 5160"/>
                <a:gd name="T30" fmla="*/ 270 w 1053"/>
                <a:gd name="T31" fmla="*/ 112 h 5160"/>
                <a:gd name="T32" fmla="*/ 392 w 1053"/>
                <a:gd name="T33" fmla="*/ 37 h 5160"/>
                <a:gd name="T34" fmla="*/ 575 w 1053"/>
                <a:gd name="T35" fmla="*/ 0 h 5160"/>
                <a:gd name="T36" fmla="*/ 796 w 1053"/>
                <a:gd name="T37" fmla="*/ 37 h 5160"/>
                <a:gd name="T38" fmla="*/ 967 w 1053"/>
                <a:gd name="T39" fmla="*/ 149 h 5160"/>
                <a:gd name="T40" fmla="*/ 1029 w 1053"/>
                <a:gd name="T41" fmla="*/ 260 h 5160"/>
                <a:gd name="T42" fmla="*/ 1053 w 1053"/>
                <a:gd name="T43" fmla="*/ 397 h 5160"/>
                <a:gd name="T44" fmla="*/ 1004 w 1053"/>
                <a:gd name="T45" fmla="*/ 521 h 5160"/>
                <a:gd name="T46" fmla="*/ 906 w 1053"/>
                <a:gd name="T47" fmla="*/ 596 h 5160"/>
                <a:gd name="T48" fmla="*/ 772 w 1053"/>
                <a:gd name="T49" fmla="*/ 608 h 5160"/>
                <a:gd name="T50" fmla="*/ 661 w 1053"/>
                <a:gd name="T51" fmla="*/ 582 h 5160"/>
                <a:gd name="T52" fmla="*/ 625 w 1053"/>
                <a:gd name="T53" fmla="*/ 483 h 5160"/>
                <a:gd name="T54" fmla="*/ 625 w 1053"/>
                <a:gd name="T55" fmla="*/ 385 h 5160"/>
                <a:gd name="T56" fmla="*/ 661 w 1053"/>
                <a:gd name="T57" fmla="*/ 334 h 5160"/>
                <a:gd name="T58" fmla="*/ 747 w 1053"/>
                <a:gd name="T59" fmla="*/ 286 h 5160"/>
                <a:gd name="T60" fmla="*/ 747 w 1053"/>
                <a:gd name="T61" fmla="*/ 286 h 5160"/>
                <a:gd name="T62" fmla="*/ 735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735" y="286"/>
                  </a:moveTo>
                  <a:lnTo>
                    <a:pt x="735" y="223"/>
                  </a:lnTo>
                  <a:lnTo>
                    <a:pt x="648" y="173"/>
                  </a:lnTo>
                  <a:lnTo>
                    <a:pt x="601" y="149"/>
                  </a:lnTo>
                  <a:lnTo>
                    <a:pt x="490" y="161"/>
                  </a:lnTo>
                  <a:lnTo>
                    <a:pt x="404" y="223"/>
                  </a:lnTo>
                  <a:lnTo>
                    <a:pt x="319" y="310"/>
                  </a:lnTo>
                  <a:lnTo>
                    <a:pt x="245" y="409"/>
                  </a:lnTo>
                  <a:lnTo>
                    <a:pt x="184" y="509"/>
                  </a:lnTo>
                  <a:lnTo>
                    <a:pt x="184" y="620"/>
                  </a:lnTo>
                  <a:lnTo>
                    <a:pt x="172" y="5160"/>
                  </a:lnTo>
                  <a:lnTo>
                    <a:pt x="0" y="5160"/>
                  </a:lnTo>
                  <a:lnTo>
                    <a:pt x="12" y="707"/>
                  </a:lnTo>
                  <a:lnTo>
                    <a:pt x="50" y="422"/>
                  </a:lnTo>
                  <a:lnTo>
                    <a:pt x="172" y="236"/>
                  </a:lnTo>
                  <a:lnTo>
                    <a:pt x="270" y="112"/>
                  </a:lnTo>
                  <a:lnTo>
                    <a:pt x="392" y="37"/>
                  </a:lnTo>
                  <a:lnTo>
                    <a:pt x="575" y="0"/>
                  </a:lnTo>
                  <a:lnTo>
                    <a:pt x="796" y="37"/>
                  </a:lnTo>
                  <a:lnTo>
                    <a:pt x="967" y="149"/>
                  </a:lnTo>
                  <a:lnTo>
                    <a:pt x="1029" y="260"/>
                  </a:lnTo>
                  <a:lnTo>
                    <a:pt x="1053" y="397"/>
                  </a:lnTo>
                  <a:lnTo>
                    <a:pt x="1004" y="521"/>
                  </a:lnTo>
                  <a:lnTo>
                    <a:pt x="906" y="596"/>
                  </a:lnTo>
                  <a:lnTo>
                    <a:pt x="772" y="608"/>
                  </a:lnTo>
                  <a:lnTo>
                    <a:pt x="661" y="582"/>
                  </a:lnTo>
                  <a:lnTo>
                    <a:pt x="625" y="483"/>
                  </a:lnTo>
                  <a:lnTo>
                    <a:pt x="625" y="385"/>
                  </a:lnTo>
                  <a:lnTo>
                    <a:pt x="661" y="334"/>
                  </a:lnTo>
                  <a:lnTo>
                    <a:pt x="747" y="286"/>
                  </a:lnTo>
                  <a:lnTo>
                    <a:pt x="747" y="286"/>
                  </a:lnTo>
                  <a:lnTo>
                    <a:pt x="735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24" name="Freeform 242">
              <a:extLst>
                <a:ext uri="{FF2B5EF4-FFF2-40B4-BE49-F238E27FC236}">
                  <a16:creationId xmlns:a16="http://schemas.microsoft.com/office/drawing/2014/main" id="{A2E8D2AB-AF35-B9AA-5FD8-60A671A62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148353"/>
              <a:ext cx="294944" cy="302493"/>
            </a:xfrm>
            <a:custGeom>
              <a:avLst/>
              <a:gdLst>
                <a:gd name="T0" fmla="*/ 538 w 538"/>
                <a:gd name="T1" fmla="*/ 558 h 569"/>
                <a:gd name="T2" fmla="*/ 429 w 538"/>
                <a:gd name="T3" fmla="*/ 433 h 569"/>
                <a:gd name="T4" fmla="*/ 354 w 538"/>
                <a:gd name="T5" fmla="*/ 334 h 569"/>
                <a:gd name="T6" fmla="*/ 281 w 538"/>
                <a:gd name="T7" fmla="*/ 197 h 569"/>
                <a:gd name="T8" fmla="*/ 232 w 538"/>
                <a:gd name="T9" fmla="*/ 111 h 569"/>
                <a:gd name="T10" fmla="*/ 208 w 538"/>
                <a:gd name="T11" fmla="*/ 23 h 569"/>
                <a:gd name="T12" fmla="*/ 196 w 538"/>
                <a:gd name="T13" fmla="*/ 0 h 569"/>
                <a:gd name="T14" fmla="*/ 0 w 538"/>
                <a:gd name="T15" fmla="*/ 0 h 569"/>
                <a:gd name="T16" fmla="*/ 0 w 538"/>
                <a:gd name="T17" fmla="*/ 73 h 569"/>
                <a:gd name="T18" fmla="*/ 0 w 538"/>
                <a:gd name="T19" fmla="*/ 135 h 569"/>
                <a:gd name="T20" fmla="*/ 0 w 538"/>
                <a:gd name="T21" fmla="*/ 197 h 569"/>
                <a:gd name="T22" fmla="*/ 37 w 538"/>
                <a:gd name="T23" fmla="*/ 246 h 569"/>
                <a:gd name="T24" fmla="*/ 110 w 538"/>
                <a:gd name="T25" fmla="*/ 284 h 569"/>
                <a:gd name="T26" fmla="*/ 232 w 538"/>
                <a:gd name="T27" fmla="*/ 346 h 569"/>
                <a:gd name="T28" fmla="*/ 330 w 538"/>
                <a:gd name="T29" fmla="*/ 409 h 569"/>
                <a:gd name="T30" fmla="*/ 417 w 538"/>
                <a:gd name="T31" fmla="*/ 495 h 569"/>
                <a:gd name="T32" fmla="*/ 527 w 538"/>
                <a:gd name="T33" fmla="*/ 569 h 569"/>
                <a:gd name="T34" fmla="*/ 527 w 538"/>
                <a:gd name="T35" fmla="*/ 569 h 569"/>
                <a:gd name="T36" fmla="*/ 538 w 538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8" h="569">
                  <a:moveTo>
                    <a:pt x="538" y="558"/>
                  </a:moveTo>
                  <a:lnTo>
                    <a:pt x="429" y="433"/>
                  </a:lnTo>
                  <a:lnTo>
                    <a:pt x="354" y="334"/>
                  </a:lnTo>
                  <a:lnTo>
                    <a:pt x="281" y="197"/>
                  </a:lnTo>
                  <a:lnTo>
                    <a:pt x="232" y="111"/>
                  </a:lnTo>
                  <a:lnTo>
                    <a:pt x="208" y="23"/>
                  </a:lnTo>
                  <a:lnTo>
                    <a:pt x="196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0" y="135"/>
                  </a:lnTo>
                  <a:lnTo>
                    <a:pt x="0" y="197"/>
                  </a:lnTo>
                  <a:lnTo>
                    <a:pt x="37" y="246"/>
                  </a:lnTo>
                  <a:lnTo>
                    <a:pt x="110" y="284"/>
                  </a:lnTo>
                  <a:lnTo>
                    <a:pt x="232" y="346"/>
                  </a:lnTo>
                  <a:lnTo>
                    <a:pt x="330" y="409"/>
                  </a:lnTo>
                  <a:lnTo>
                    <a:pt x="417" y="495"/>
                  </a:lnTo>
                  <a:lnTo>
                    <a:pt x="527" y="569"/>
                  </a:lnTo>
                  <a:lnTo>
                    <a:pt x="527" y="569"/>
                  </a:lnTo>
                  <a:lnTo>
                    <a:pt x="538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DD49E0AD-11B5-3B33-9DDD-5FC3F5767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22" y="127051"/>
              <a:ext cx="154075" cy="298233"/>
            </a:xfrm>
            <a:custGeom>
              <a:avLst/>
              <a:gdLst>
                <a:gd name="T0" fmla="*/ 183 w 282"/>
                <a:gd name="T1" fmla="*/ 558 h 558"/>
                <a:gd name="T2" fmla="*/ 37 w 282"/>
                <a:gd name="T3" fmla="*/ 323 h 558"/>
                <a:gd name="T4" fmla="*/ 0 w 282"/>
                <a:gd name="T5" fmla="*/ 210 h 558"/>
                <a:gd name="T6" fmla="*/ 0 w 282"/>
                <a:gd name="T7" fmla="*/ 99 h 558"/>
                <a:gd name="T8" fmla="*/ 49 w 282"/>
                <a:gd name="T9" fmla="*/ 25 h 558"/>
                <a:gd name="T10" fmla="*/ 134 w 282"/>
                <a:gd name="T11" fmla="*/ 0 h 558"/>
                <a:gd name="T12" fmla="*/ 207 w 282"/>
                <a:gd name="T13" fmla="*/ 25 h 558"/>
                <a:gd name="T14" fmla="*/ 256 w 282"/>
                <a:gd name="T15" fmla="*/ 74 h 558"/>
                <a:gd name="T16" fmla="*/ 282 w 282"/>
                <a:gd name="T17" fmla="*/ 137 h 558"/>
                <a:gd name="T18" fmla="*/ 195 w 282"/>
                <a:gd name="T19" fmla="*/ 124 h 558"/>
                <a:gd name="T20" fmla="*/ 122 w 282"/>
                <a:gd name="T21" fmla="*/ 174 h 558"/>
                <a:gd name="T22" fmla="*/ 98 w 282"/>
                <a:gd name="T23" fmla="*/ 236 h 558"/>
                <a:gd name="T24" fmla="*/ 134 w 282"/>
                <a:gd name="T25" fmla="*/ 384 h 558"/>
                <a:gd name="T26" fmla="*/ 110 w 282"/>
                <a:gd name="T27" fmla="*/ 373 h 558"/>
                <a:gd name="T28" fmla="*/ 183 w 282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558">
                  <a:moveTo>
                    <a:pt x="183" y="558"/>
                  </a:moveTo>
                  <a:lnTo>
                    <a:pt x="37" y="323"/>
                  </a:lnTo>
                  <a:lnTo>
                    <a:pt x="0" y="210"/>
                  </a:lnTo>
                  <a:lnTo>
                    <a:pt x="0" y="99"/>
                  </a:lnTo>
                  <a:lnTo>
                    <a:pt x="49" y="25"/>
                  </a:lnTo>
                  <a:lnTo>
                    <a:pt x="134" y="0"/>
                  </a:lnTo>
                  <a:lnTo>
                    <a:pt x="207" y="25"/>
                  </a:lnTo>
                  <a:lnTo>
                    <a:pt x="256" y="74"/>
                  </a:lnTo>
                  <a:lnTo>
                    <a:pt x="282" y="137"/>
                  </a:lnTo>
                  <a:lnTo>
                    <a:pt x="195" y="124"/>
                  </a:lnTo>
                  <a:lnTo>
                    <a:pt x="122" y="174"/>
                  </a:lnTo>
                  <a:lnTo>
                    <a:pt x="98" y="236"/>
                  </a:lnTo>
                  <a:lnTo>
                    <a:pt x="134" y="384"/>
                  </a:lnTo>
                  <a:lnTo>
                    <a:pt x="110" y="373"/>
                  </a:lnTo>
                  <a:lnTo>
                    <a:pt x="183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26" name="Freeform 244">
              <a:extLst>
                <a:ext uri="{FF2B5EF4-FFF2-40B4-BE49-F238E27FC236}">
                  <a16:creationId xmlns:a16="http://schemas.microsoft.com/office/drawing/2014/main" id="{FF6938AE-CF05-6885-BAA6-F191ECCC3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04" y="139832"/>
              <a:ext cx="169483" cy="283321"/>
            </a:xfrm>
            <a:custGeom>
              <a:avLst/>
              <a:gdLst>
                <a:gd name="T0" fmla="*/ 24 w 306"/>
                <a:gd name="T1" fmla="*/ 533 h 533"/>
                <a:gd name="T2" fmla="*/ 0 w 306"/>
                <a:gd name="T3" fmla="*/ 260 h 533"/>
                <a:gd name="T4" fmla="*/ 37 w 306"/>
                <a:gd name="T5" fmla="*/ 124 h 533"/>
                <a:gd name="T6" fmla="*/ 122 w 306"/>
                <a:gd name="T7" fmla="*/ 36 h 533"/>
                <a:gd name="T8" fmla="*/ 197 w 306"/>
                <a:gd name="T9" fmla="*/ 0 h 533"/>
                <a:gd name="T10" fmla="*/ 294 w 306"/>
                <a:gd name="T11" fmla="*/ 24 h 533"/>
                <a:gd name="T12" fmla="*/ 306 w 306"/>
                <a:gd name="T13" fmla="*/ 61 h 533"/>
                <a:gd name="T14" fmla="*/ 306 w 306"/>
                <a:gd name="T15" fmla="*/ 173 h 533"/>
                <a:gd name="T16" fmla="*/ 184 w 306"/>
                <a:gd name="T17" fmla="*/ 161 h 533"/>
                <a:gd name="T18" fmla="*/ 134 w 306"/>
                <a:gd name="T19" fmla="*/ 185 h 533"/>
                <a:gd name="T20" fmla="*/ 61 w 306"/>
                <a:gd name="T21" fmla="*/ 223 h 533"/>
                <a:gd name="T22" fmla="*/ 49 w 306"/>
                <a:gd name="T23" fmla="*/ 260 h 533"/>
                <a:gd name="T24" fmla="*/ 24 w 306"/>
                <a:gd name="T25" fmla="*/ 359 h 533"/>
                <a:gd name="T26" fmla="*/ 24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4" y="533"/>
                  </a:moveTo>
                  <a:lnTo>
                    <a:pt x="0" y="260"/>
                  </a:lnTo>
                  <a:lnTo>
                    <a:pt x="37" y="124"/>
                  </a:lnTo>
                  <a:lnTo>
                    <a:pt x="122" y="36"/>
                  </a:lnTo>
                  <a:lnTo>
                    <a:pt x="197" y="0"/>
                  </a:lnTo>
                  <a:lnTo>
                    <a:pt x="294" y="24"/>
                  </a:lnTo>
                  <a:lnTo>
                    <a:pt x="306" y="61"/>
                  </a:lnTo>
                  <a:lnTo>
                    <a:pt x="306" y="173"/>
                  </a:lnTo>
                  <a:lnTo>
                    <a:pt x="184" y="161"/>
                  </a:lnTo>
                  <a:lnTo>
                    <a:pt x="134" y="185"/>
                  </a:lnTo>
                  <a:lnTo>
                    <a:pt x="61" y="223"/>
                  </a:lnTo>
                  <a:lnTo>
                    <a:pt x="49" y="260"/>
                  </a:lnTo>
                  <a:lnTo>
                    <a:pt x="24" y="359"/>
                  </a:lnTo>
                  <a:lnTo>
                    <a:pt x="24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27" name="Freeform 245">
              <a:extLst>
                <a:ext uri="{FF2B5EF4-FFF2-40B4-BE49-F238E27FC236}">
                  <a16:creationId xmlns:a16="http://schemas.microsoft.com/office/drawing/2014/main" id="{B68BF262-ED4F-819C-EFAD-DDCE3CAF8C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55" y="457237"/>
              <a:ext cx="213505" cy="198112"/>
            </a:xfrm>
            <a:custGeom>
              <a:avLst/>
              <a:gdLst>
                <a:gd name="T0" fmla="*/ 0 w 391"/>
                <a:gd name="T1" fmla="*/ 236 h 373"/>
                <a:gd name="T2" fmla="*/ 0 w 391"/>
                <a:gd name="T3" fmla="*/ 25 h 373"/>
                <a:gd name="T4" fmla="*/ 49 w 391"/>
                <a:gd name="T5" fmla="*/ 0 h 373"/>
                <a:gd name="T6" fmla="*/ 220 w 391"/>
                <a:gd name="T7" fmla="*/ 0 h 373"/>
                <a:gd name="T8" fmla="*/ 257 w 391"/>
                <a:gd name="T9" fmla="*/ 112 h 373"/>
                <a:gd name="T10" fmla="*/ 293 w 391"/>
                <a:gd name="T11" fmla="*/ 198 h 373"/>
                <a:gd name="T12" fmla="*/ 368 w 391"/>
                <a:gd name="T13" fmla="*/ 323 h 373"/>
                <a:gd name="T14" fmla="*/ 391 w 391"/>
                <a:gd name="T15" fmla="*/ 361 h 373"/>
                <a:gd name="T16" fmla="*/ 391 w 391"/>
                <a:gd name="T17" fmla="*/ 373 h 373"/>
                <a:gd name="T18" fmla="*/ 270 w 391"/>
                <a:gd name="T19" fmla="*/ 311 h 373"/>
                <a:gd name="T20" fmla="*/ 220 w 391"/>
                <a:gd name="T21" fmla="*/ 261 h 373"/>
                <a:gd name="T22" fmla="*/ 49 w 391"/>
                <a:gd name="T23" fmla="*/ 248 h 373"/>
                <a:gd name="T24" fmla="*/ 49 w 391"/>
                <a:gd name="T25" fmla="*/ 248 h 373"/>
                <a:gd name="T26" fmla="*/ 0 w 391"/>
                <a:gd name="T27" fmla="*/ 236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1" h="373">
                  <a:moveTo>
                    <a:pt x="0" y="236"/>
                  </a:moveTo>
                  <a:lnTo>
                    <a:pt x="0" y="25"/>
                  </a:lnTo>
                  <a:lnTo>
                    <a:pt x="49" y="0"/>
                  </a:lnTo>
                  <a:lnTo>
                    <a:pt x="220" y="0"/>
                  </a:lnTo>
                  <a:lnTo>
                    <a:pt x="257" y="112"/>
                  </a:lnTo>
                  <a:lnTo>
                    <a:pt x="293" y="198"/>
                  </a:lnTo>
                  <a:lnTo>
                    <a:pt x="368" y="323"/>
                  </a:lnTo>
                  <a:lnTo>
                    <a:pt x="391" y="361"/>
                  </a:lnTo>
                  <a:lnTo>
                    <a:pt x="391" y="373"/>
                  </a:lnTo>
                  <a:lnTo>
                    <a:pt x="270" y="311"/>
                  </a:lnTo>
                  <a:lnTo>
                    <a:pt x="220" y="261"/>
                  </a:lnTo>
                  <a:lnTo>
                    <a:pt x="49" y="248"/>
                  </a:lnTo>
                  <a:lnTo>
                    <a:pt x="49" y="248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28" name="Freeform 246">
              <a:extLst>
                <a:ext uri="{FF2B5EF4-FFF2-40B4-BE49-F238E27FC236}">
                  <a16:creationId xmlns:a16="http://schemas.microsoft.com/office/drawing/2014/main" id="{F4BBB455-3D10-082E-B26B-138EFA2D0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0" y="391200"/>
              <a:ext cx="290542" cy="125684"/>
            </a:xfrm>
            <a:custGeom>
              <a:avLst/>
              <a:gdLst>
                <a:gd name="T0" fmla="*/ 159 w 526"/>
                <a:gd name="T1" fmla="*/ 237 h 237"/>
                <a:gd name="T2" fmla="*/ 73 w 526"/>
                <a:gd name="T3" fmla="*/ 212 h 237"/>
                <a:gd name="T4" fmla="*/ 49 w 526"/>
                <a:gd name="T5" fmla="*/ 187 h 237"/>
                <a:gd name="T6" fmla="*/ 0 w 526"/>
                <a:gd name="T7" fmla="*/ 162 h 237"/>
                <a:gd name="T8" fmla="*/ 25 w 526"/>
                <a:gd name="T9" fmla="*/ 100 h 237"/>
                <a:gd name="T10" fmla="*/ 49 w 526"/>
                <a:gd name="T11" fmla="*/ 38 h 237"/>
                <a:gd name="T12" fmla="*/ 122 w 526"/>
                <a:gd name="T13" fmla="*/ 0 h 237"/>
                <a:gd name="T14" fmla="*/ 195 w 526"/>
                <a:gd name="T15" fmla="*/ 0 h 237"/>
                <a:gd name="T16" fmla="*/ 343 w 526"/>
                <a:gd name="T17" fmla="*/ 63 h 237"/>
                <a:gd name="T18" fmla="*/ 526 w 526"/>
                <a:gd name="T19" fmla="*/ 199 h 237"/>
                <a:gd name="T20" fmla="*/ 355 w 526"/>
                <a:gd name="T21" fmla="*/ 112 h 237"/>
                <a:gd name="T22" fmla="*/ 232 w 526"/>
                <a:gd name="T23" fmla="*/ 88 h 237"/>
                <a:gd name="T24" fmla="*/ 147 w 526"/>
                <a:gd name="T25" fmla="*/ 124 h 237"/>
                <a:gd name="T26" fmla="*/ 147 w 526"/>
                <a:gd name="T27" fmla="*/ 174 h 237"/>
                <a:gd name="T28" fmla="*/ 159 w 526"/>
                <a:gd name="T29" fmla="*/ 174 h 237"/>
                <a:gd name="T30" fmla="*/ 159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159" y="237"/>
                  </a:moveTo>
                  <a:lnTo>
                    <a:pt x="73" y="212"/>
                  </a:lnTo>
                  <a:lnTo>
                    <a:pt x="49" y="187"/>
                  </a:lnTo>
                  <a:lnTo>
                    <a:pt x="0" y="162"/>
                  </a:lnTo>
                  <a:lnTo>
                    <a:pt x="25" y="100"/>
                  </a:lnTo>
                  <a:lnTo>
                    <a:pt x="49" y="38"/>
                  </a:lnTo>
                  <a:lnTo>
                    <a:pt x="122" y="0"/>
                  </a:lnTo>
                  <a:lnTo>
                    <a:pt x="195" y="0"/>
                  </a:lnTo>
                  <a:lnTo>
                    <a:pt x="343" y="63"/>
                  </a:lnTo>
                  <a:lnTo>
                    <a:pt x="526" y="199"/>
                  </a:lnTo>
                  <a:lnTo>
                    <a:pt x="355" y="112"/>
                  </a:lnTo>
                  <a:lnTo>
                    <a:pt x="232" y="88"/>
                  </a:lnTo>
                  <a:lnTo>
                    <a:pt x="147" y="124"/>
                  </a:lnTo>
                  <a:lnTo>
                    <a:pt x="147" y="174"/>
                  </a:lnTo>
                  <a:lnTo>
                    <a:pt x="159" y="174"/>
                  </a:lnTo>
                  <a:lnTo>
                    <a:pt x="159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29" name="Freeform 247">
              <a:extLst>
                <a:ext uri="{FF2B5EF4-FFF2-40B4-BE49-F238E27FC236}">
                  <a16:creationId xmlns:a16="http://schemas.microsoft.com/office/drawing/2014/main" id="{61A59D18-17C6-CAC0-CEE4-F61E17D84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542447"/>
              <a:ext cx="275135" cy="172549"/>
            </a:xfrm>
            <a:custGeom>
              <a:avLst/>
              <a:gdLst>
                <a:gd name="T0" fmla="*/ 502 w 502"/>
                <a:gd name="T1" fmla="*/ 25 h 322"/>
                <a:gd name="T2" fmla="*/ 417 w 502"/>
                <a:gd name="T3" fmla="*/ 12 h 322"/>
                <a:gd name="T4" fmla="*/ 306 w 502"/>
                <a:gd name="T5" fmla="*/ 0 h 322"/>
                <a:gd name="T6" fmla="*/ 171 w 502"/>
                <a:gd name="T7" fmla="*/ 0 h 322"/>
                <a:gd name="T8" fmla="*/ 61 w 502"/>
                <a:gd name="T9" fmla="*/ 62 h 322"/>
                <a:gd name="T10" fmla="*/ 12 w 502"/>
                <a:gd name="T11" fmla="*/ 124 h 322"/>
                <a:gd name="T12" fmla="*/ 0 w 502"/>
                <a:gd name="T13" fmla="*/ 211 h 322"/>
                <a:gd name="T14" fmla="*/ 12 w 502"/>
                <a:gd name="T15" fmla="*/ 286 h 322"/>
                <a:gd name="T16" fmla="*/ 74 w 502"/>
                <a:gd name="T17" fmla="*/ 322 h 322"/>
                <a:gd name="T18" fmla="*/ 159 w 502"/>
                <a:gd name="T19" fmla="*/ 322 h 322"/>
                <a:gd name="T20" fmla="*/ 159 w 502"/>
                <a:gd name="T21" fmla="*/ 211 h 322"/>
                <a:gd name="T22" fmla="*/ 171 w 502"/>
                <a:gd name="T23" fmla="*/ 124 h 322"/>
                <a:gd name="T24" fmla="*/ 220 w 502"/>
                <a:gd name="T25" fmla="*/ 87 h 322"/>
                <a:gd name="T26" fmla="*/ 281 w 502"/>
                <a:gd name="T27" fmla="*/ 50 h 322"/>
                <a:gd name="T28" fmla="*/ 354 w 502"/>
                <a:gd name="T29" fmla="*/ 36 h 322"/>
                <a:gd name="T30" fmla="*/ 354 w 502"/>
                <a:gd name="T31" fmla="*/ 36 h 322"/>
                <a:gd name="T32" fmla="*/ 502 w 502"/>
                <a:gd name="T33" fmla="*/ 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2">
                  <a:moveTo>
                    <a:pt x="502" y="25"/>
                  </a:moveTo>
                  <a:lnTo>
                    <a:pt x="417" y="12"/>
                  </a:lnTo>
                  <a:lnTo>
                    <a:pt x="306" y="0"/>
                  </a:lnTo>
                  <a:lnTo>
                    <a:pt x="171" y="0"/>
                  </a:lnTo>
                  <a:lnTo>
                    <a:pt x="61" y="62"/>
                  </a:lnTo>
                  <a:lnTo>
                    <a:pt x="12" y="124"/>
                  </a:lnTo>
                  <a:lnTo>
                    <a:pt x="0" y="211"/>
                  </a:lnTo>
                  <a:lnTo>
                    <a:pt x="12" y="286"/>
                  </a:lnTo>
                  <a:lnTo>
                    <a:pt x="74" y="322"/>
                  </a:lnTo>
                  <a:lnTo>
                    <a:pt x="159" y="322"/>
                  </a:lnTo>
                  <a:lnTo>
                    <a:pt x="159" y="211"/>
                  </a:lnTo>
                  <a:lnTo>
                    <a:pt x="171" y="124"/>
                  </a:lnTo>
                  <a:lnTo>
                    <a:pt x="220" y="87"/>
                  </a:lnTo>
                  <a:lnTo>
                    <a:pt x="281" y="50"/>
                  </a:lnTo>
                  <a:lnTo>
                    <a:pt x="354" y="36"/>
                  </a:lnTo>
                  <a:lnTo>
                    <a:pt x="354" y="36"/>
                  </a:lnTo>
                  <a:lnTo>
                    <a:pt x="502" y="2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30" name="Gruppe 29">
            <a:extLst>
              <a:ext uri="{FF2B5EF4-FFF2-40B4-BE49-F238E27FC236}">
                <a16:creationId xmlns:a16="http://schemas.microsoft.com/office/drawing/2014/main" id="{5977CF7D-C3E1-BDC3-8CDD-4D18FB66790F}"/>
              </a:ext>
            </a:extLst>
          </p:cNvPr>
          <p:cNvGrpSpPr/>
          <p:nvPr/>
        </p:nvGrpSpPr>
        <p:grpSpPr>
          <a:xfrm>
            <a:off x="7136400" y="4493422"/>
            <a:ext cx="2129603" cy="2483637"/>
            <a:chOff x="6102123" y="3425825"/>
            <a:chExt cx="2839471" cy="3311516"/>
          </a:xfrm>
        </p:grpSpPr>
        <p:sp>
          <p:nvSpPr>
            <p:cNvPr id="31" name="Freeform 225">
              <a:extLst>
                <a:ext uri="{FF2B5EF4-FFF2-40B4-BE49-F238E27FC236}">
                  <a16:creationId xmlns:a16="http://schemas.microsoft.com/office/drawing/2014/main" id="{EC3F9887-5EB6-8917-B875-363D3CAF3D6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271" y="3425825"/>
              <a:ext cx="585743" cy="2746375"/>
            </a:xfrm>
            <a:custGeom>
              <a:avLst/>
              <a:gdLst>
                <a:gd name="T0" fmla="*/ 322 w 1062"/>
                <a:gd name="T1" fmla="*/ 4874 h 5160"/>
                <a:gd name="T2" fmla="*/ 322 w 1062"/>
                <a:gd name="T3" fmla="*/ 4936 h 5160"/>
                <a:gd name="T4" fmla="*/ 408 w 1062"/>
                <a:gd name="T5" fmla="*/ 4986 h 5160"/>
                <a:gd name="T6" fmla="*/ 457 w 1062"/>
                <a:gd name="T7" fmla="*/ 5011 h 5160"/>
                <a:gd name="T8" fmla="*/ 568 w 1062"/>
                <a:gd name="T9" fmla="*/ 4998 h 5160"/>
                <a:gd name="T10" fmla="*/ 655 w 1062"/>
                <a:gd name="T11" fmla="*/ 4936 h 5160"/>
                <a:gd name="T12" fmla="*/ 740 w 1062"/>
                <a:gd name="T13" fmla="*/ 4850 h 5160"/>
                <a:gd name="T14" fmla="*/ 815 w 1062"/>
                <a:gd name="T15" fmla="*/ 4749 h 5160"/>
                <a:gd name="T16" fmla="*/ 877 w 1062"/>
                <a:gd name="T17" fmla="*/ 4650 h 5160"/>
                <a:gd name="T18" fmla="*/ 877 w 1062"/>
                <a:gd name="T19" fmla="*/ 4539 h 5160"/>
                <a:gd name="T20" fmla="*/ 889 w 1062"/>
                <a:gd name="T21" fmla="*/ 0 h 5160"/>
                <a:gd name="T22" fmla="*/ 1062 w 1062"/>
                <a:gd name="T23" fmla="*/ 0 h 5160"/>
                <a:gd name="T24" fmla="*/ 1049 w 1062"/>
                <a:gd name="T25" fmla="*/ 4453 h 5160"/>
                <a:gd name="T26" fmla="*/ 1012 w 1062"/>
                <a:gd name="T27" fmla="*/ 4737 h 5160"/>
                <a:gd name="T28" fmla="*/ 889 w 1062"/>
                <a:gd name="T29" fmla="*/ 4924 h 5160"/>
                <a:gd name="T30" fmla="*/ 791 w 1062"/>
                <a:gd name="T31" fmla="*/ 5047 h 5160"/>
                <a:gd name="T32" fmla="*/ 667 w 1062"/>
                <a:gd name="T33" fmla="*/ 5122 h 5160"/>
                <a:gd name="T34" fmla="*/ 482 w 1062"/>
                <a:gd name="T35" fmla="*/ 5160 h 5160"/>
                <a:gd name="T36" fmla="*/ 259 w 1062"/>
                <a:gd name="T37" fmla="*/ 5122 h 5160"/>
                <a:gd name="T38" fmla="*/ 87 w 1062"/>
                <a:gd name="T39" fmla="*/ 5011 h 5160"/>
                <a:gd name="T40" fmla="*/ 25 w 1062"/>
                <a:gd name="T41" fmla="*/ 4900 h 5160"/>
                <a:gd name="T42" fmla="*/ 0 w 1062"/>
                <a:gd name="T43" fmla="*/ 4763 h 5160"/>
                <a:gd name="T44" fmla="*/ 49 w 1062"/>
                <a:gd name="T45" fmla="*/ 4638 h 5160"/>
                <a:gd name="T46" fmla="*/ 148 w 1062"/>
                <a:gd name="T47" fmla="*/ 4564 h 5160"/>
                <a:gd name="T48" fmla="*/ 285 w 1062"/>
                <a:gd name="T49" fmla="*/ 4552 h 5160"/>
                <a:gd name="T50" fmla="*/ 396 w 1062"/>
                <a:gd name="T51" fmla="*/ 4576 h 5160"/>
                <a:gd name="T52" fmla="*/ 433 w 1062"/>
                <a:gd name="T53" fmla="*/ 4676 h 5160"/>
                <a:gd name="T54" fmla="*/ 433 w 1062"/>
                <a:gd name="T55" fmla="*/ 4775 h 5160"/>
                <a:gd name="T56" fmla="*/ 396 w 1062"/>
                <a:gd name="T57" fmla="*/ 4825 h 5160"/>
                <a:gd name="T58" fmla="*/ 309 w 1062"/>
                <a:gd name="T59" fmla="*/ 4874 h 5160"/>
                <a:gd name="T60" fmla="*/ 309 w 1062"/>
                <a:gd name="T61" fmla="*/ 4874 h 5160"/>
                <a:gd name="T62" fmla="*/ 322 w 1062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2" h="5160">
                  <a:moveTo>
                    <a:pt x="322" y="4874"/>
                  </a:moveTo>
                  <a:lnTo>
                    <a:pt x="322" y="4936"/>
                  </a:lnTo>
                  <a:lnTo>
                    <a:pt x="408" y="4986"/>
                  </a:lnTo>
                  <a:lnTo>
                    <a:pt x="457" y="5011"/>
                  </a:lnTo>
                  <a:lnTo>
                    <a:pt x="568" y="4998"/>
                  </a:lnTo>
                  <a:lnTo>
                    <a:pt x="655" y="4936"/>
                  </a:lnTo>
                  <a:lnTo>
                    <a:pt x="740" y="4850"/>
                  </a:lnTo>
                  <a:lnTo>
                    <a:pt x="815" y="4749"/>
                  </a:lnTo>
                  <a:lnTo>
                    <a:pt x="877" y="4650"/>
                  </a:lnTo>
                  <a:lnTo>
                    <a:pt x="877" y="4539"/>
                  </a:lnTo>
                  <a:lnTo>
                    <a:pt x="889" y="0"/>
                  </a:lnTo>
                  <a:lnTo>
                    <a:pt x="1062" y="0"/>
                  </a:lnTo>
                  <a:lnTo>
                    <a:pt x="1049" y="4453"/>
                  </a:lnTo>
                  <a:lnTo>
                    <a:pt x="1012" y="4737"/>
                  </a:lnTo>
                  <a:lnTo>
                    <a:pt x="889" y="4924"/>
                  </a:lnTo>
                  <a:lnTo>
                    <a:pt x="791" y="5047"/>
                  </a:lnTo>
                  <a:lnTo>
                    <a:pt x="667" y="5122"/>
                  </a:lnTo>
                  <a:lnTo>
                    <a:pt x="482" y="5160"/>
                  </a:lnTo>
                  <a:lnTo>
                    <a:pt x="259" y="5122"/>
                  </a:lnTo>
                  <a:lnTo>
                    <a:pt x="87" y="5011"/>
                  </a:lnTo>
                  <a:lnTo>
                    <a:pt x="25" y="4900"/>
                  </a:lnTo>
                  <a:lnTo>
                    <a:pt x="0" y="4763"/>
                  </a:lnTo>
                  <a:lnTo>
                    <a:pt x="49" y="4638"/>
                  </a:lnTo>
                  <a:lnTo>
                    <a:pt x="148" y="4564"/>
                  </a:lnTo>
                  <a:lnTo>
                    <a:pt x="285" y="4552"/>
                  </a:lnTo>
                  <a:lnTo>
                    <a:pt x="396" y="4576"/>
                  </a:lnTo>
                  <a:lnTo>
                    <a:pt x="433" y="4676"/>
                  </a:lnTo>
                  <a:lnTo>
                    <a:pt x="433" y="4775"/>
                  </a:lnTo>
                  <a:lnTo>
                    <a:pt x="396" y="4825"/>
                  </a:lnTo>
                  <a:lnTo>
                    <a:pt x="309" y="4874"/>
                  </a:lnTo>
                  <a:lnTo>
                    <a:pt x="309" y="4874"/>
                  </a:lnTo>
                  <a:lnTo>
                    <a:pt x="322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2" name="Freeform 229">
              <a:extLst>
                <a:ext uri="{FF2B5EF4-FFF2-40B4-BE49-F238E27FC236}">
                  <a16:creationId xmlns:a16="http://schemas.microsoft.com/office/drawing/2014/main" id="{AC1FD513-047F-77FA-C80F-45DE64160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123" y="6136775"/>
              <a:ext cx="2310218" cy="600566"/>
            </a:xfrm>
            <a:custGeom>
              <a:avLst/>
              <a:gdLst>
                <a:gd name="T0" fmla="*/ 0 w 4196"/>
                <a:gd name="T1" fmla="*/ 955 h 1128"/>
                <a:gd name="T2" fmla="*/ 3529 w 4196"/>
                <a:gd name="T3" fmla="*/ 929 h 1128"/>
                <a:gd name="T4" fmla="*/ 3739 w 4196"/>
                <a:gd name="T5" fmla="*/ 856 h 1128"/>
                <a:gd name="T6" fmla="*/ 3875 w 4196"/>
                <a:gd name="T7" fmla="*/ 744 h 1128"/>
                <a:gd name="T8" fmla="*/ 3924 w 4196"/>
                <a:gd name="T9" fmla="*/ 657 h 1128"/>
                <a:gd name="T10" fmla="*/ 3961 w 4196"/>
                <a:gd name="T11" fmla="*/ 570 h 1128"/>
                <a:gd name="T12" fmla="*/ 3974 w 4196"/>
                <a:gd name="T13" fmla="*/ 434 h 1128"/>
                <a:gd name="T14" fmla="*/ 3924 w 4196"/>
                <a:gd name="T15" fmla="*/ 335 h 1128"/>
                <a:gd name="T16" fmla="*/ 3875 w 4196"/>
                <a:gd name="T17" fmla="*/ 371 h 1128"/>
                <a:gd name="T18" fmla="*/ 3715 w 4196"/>
                <a:gd name="T19" fmla="*/ 422 h 1128"/>
                <a:gd name="T20" fmla="*/ 3591 w 4196"/>
                <a:gd name="T21" fmla="*/ 384 h 1128"/>
                <a:gd name="T22" fmla="*/ 3529 w 4196"/>
                <a:gd name="T23" fmla="*/ 273 h 1128"/>
                <a:gd name="T24" fmla="*/ 3566 w 4196"/>
                <a:gd name="T25" fmla="*/ 124 h 1128"/>
                <a:gd name="T26" fmla="*/ 3616 w 4196"/>
                <a:gd name="T27" fmla="*/ 61 h 1128"/>
                <a:gd name="T28" fmla="*/ 3690 w 4196"/>
                <a:gd name="T29" fmla="*/ 25 h 1128"/>
                <a:gd name="T30" fmla="*/ 3776 w 4196"/>
                <a:gd name="T31" fmla="*/ 0 h 1128"/>
                <a:gd name="T32" fmla="*/ 3899 w 4196"/>
                <a:gd name="T33" fmla="*/ 25 h 1128"/>
                <a:gd name="T34" fmla="*/ 3986 w 4196"/>
                <a:gd name="T35" fmla="*/ 75 h 1128"/>
                <a:gd name="T36" fmla="*/ 4097 w 4196"/>
                <a:gd name="T37" fmla="*/ 236 h 1128"/>
                <a:gd name="T38" fmla="*/ 4171 w 4196"/>
                <a:gd name="T39" fmla="*/ 297 h 1128"/>
                <a:gd name="T40" fmla="*/ 4196 w 4196"/>
                <a:gd name="T41" fmla="*/ 434 h 1128"/>
                <a:gd name="T42" fmla="*/ 4196 w 4196"/>
                <a:gd name="T43" fmla="*/ 595 h 1128"/>
                <a:gd name="T44" fmla="*/ 4073 w 4196"/>
                <a:gd name="T45" fmla="*/ 794 h 1128"/>
                <a:gd name="T46" fmla="*/ 3924 w 4196"/>
                <a:gd name="T47" fmla="*/ 942 h 1128"/>
                <a:gd name="T48" fmla="*/ 3801 w 4196"/>
                <a:gd name="T49" fmla="*/ 1017 h 1128"/>
                <a:gd name="T50" fmla="*/ 3677 w 4196"/>
                <a:gd name="T51" fmla="*/ 1066 h 1128"/>
                <a:gd name="T52" fmla="*/ 3566 w 4196"/>
                <a:gd name="T53" fmla="*/ 1092 h 1128"/>
                <a:gd name="T54" fmla="*/ 0 w 4196"/>
                <a:gd name="T55" fmla="*/ 1092 h 1128"/>
                <a:gd name="T56" fmla="*/ 0 w 4196"/>
                <a:gd name="T57" fmla="*/ 1128 h 1128"/>
                <a:gd name="T58" fmla="*/ 0 w 4196"/>
                <a:gd name="T59" fmla="*/ 955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6" h="1128">
                  <a:moveTo>
                    <a:pt x="0" y="955"/>
                  </a:moveTo>
                  <a:lnTo>
                    <a:pt x="3529" y="929"/>
                  </a:lnTo>
                  <a:lnTo>
                    <a:pt x="3739" y="856"/>
                  </a:lnTo>
                  <a:lnTo>
                    <a:pt x="3875" y="744"/>
                  </a:lnTo>
                  <a:lnTo>
                    <a:pt x="3924" y="657"/>
                  </a:lnTo>
                  <a:lnTo>
                    <a:pt x="3961" y="570"/>
                  </a:lnTo>
                  <a:lnTo>
                    <a:pt x="3974" y="434"/>
                  </a:lnTo>
                  <a:lnTo>
                    <a:pt x="3924" y="335"/>
                  </a:lnTo>
                  <a:lnTo>
                    <a:pt x="3875" y="371"/>
                  </a:lnTo>
                  <a:lnTo>
                    <a:pt x="3715" y="422"/>
                  </a:lnTo>
                  <a:lnTo>
                    <a:pt x="3591" y="384"/>
                  </a:lnTo>
                  <a:lnTo>
                    <a:pt x="3529" y="273"/>
                  </a:lnTo>
                  <a:lnTo>
                    <a:pt x="3566" y="124"/>
                  </a:lnTo>
                  <a:lnTo>
                    <a:pt x="3616" y="61"/>
                  </a:lnTo>
                  <a:lnTo>
                    <a:pt x="3690" y="25"/>
                  </a:lnTo>
                  <a:lnTo>
                    <a:pt x="3776" y="0"/>
                  </a:lnTo>
                  <a:lnTo>
                    <a:pt x="3899" y="25"/>
                  </a:lnTo>
                  <a:lnTo>
                    <a:pt x="3986" y="75"/>
                  </a:lnTo>
                  <a:lnTo>
                    <a:pt x="4097" y="236"/>
                  </a:lnTo>
                  <a:lnTo>
                    <a:pt x="4171" y="297"/>
                  </a:lnTo>
                  <a:lnTo>
                    <a:pt x="4196" y="434"/>
                  </a:lnTo>
                  <a:lnTo>
                    <a:pt x="4196" y="595"/>
                  </a:lnTo>
                  <a:lnTo>
                    <a:pt x="4073" y="794"/>
                  </a:lnTo>
                  <a:lnTo>
                    <a:pt x="3924" y="942"/>
                  </a:lnTo>
                  <a:lnTo>
                    <a:pt x="3801" y="1017"/>
                  </a:lnTo>
                  <a:lnTo>
                    <a:pt x="3677" y="1066"/>
                  </a:lnTo>
                  <a:lnTo>
                    <a:pt x="3566" y="1092"/>
                  </a:lnTo>
                  <a:lnTo>
                    <a:pt x="0" y="1092"/>
                  </a:lnTo>
                  <a:lnTo>
                    <a:pt x="0" y="1128"/>
                  </a:lnTo>
                  <a:lnTo>
                    <a:pt x="0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3" name="Freeform 250">
              <a:extLst>
                <a:ext uri="{FF2B5EF4-FFF2-40B4-BE49-F238E27FC236}">
                  <a16:creationId xmlns:a16="http://schemas.microsoft.com/office/drawing/2014/main" id="{1235B6A3-B179-4BF9-FCD3-DD124079A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801" y="6394140"/>
              <a:ext cx="297568" cy="302329"/>
            </a:xfrm>
            <a:custGeom>
              <a:avLst/>
              <a:gdLst>
                <a:gd name="T0" fmla="*/ 0 w 543"/>
                <a:gd name="T1" fmla="*/ 11 h 569"/>
                <a:gd name="T2" fmla="*/ 110 w 543"/>
                <a:gd name="T3" fmla="*/ 136 h 569"/>
                <a:gd name="T4" fmla="*/ 185 w 543"/>
                <a:gd name="T5" fmla="*/ 235 h 569"/>
                <a:gd name="T6" fmla="*/ 259 w 543"/>
                <a:gd name="T7" fmla="*/ 371 h 569"/>
                <a:gd name="T8" fmla="*/ 308 w 543"/>
                <a:gd name="T9" fmla="*/ 458 h 569"/>
                <a:gd name="T10" fmla="*/ 332 w 543"/>
                <a:gd name="T11" fmla="*/ 546 h 569"/>
                <a:gd name="T12" fmla="*/ 345 w 543"/>
                <a:gd name="T13" fmla="*/ 569 h 569"/>
                <a:gd name="T14" fmla="*/ 543 w 543"/>
                <a:gd name="T15" fmla="*/ 569 h 569"/>
                <a:gd name="T16" fmla="*/ 543 w 543"/>
                <a:gd name="T17" fmla="*/ 496 h 569"/>
                <a:gd name="T18" fmla="*/ 543 w 543"/>
                <a:gd name="T19" fmla="*/ 434 h 569"/>
                <a:gd name="T20" fmla="*/ 543 w 543"/>
                <a:gd name="T21" fmla="*/ 371 h 569"/>
                <a:gd name="T22" fmla="*/ 506 w 543"/>
                <a:gd name="T23" fmla="*/ 323 h 569"/>
                <a:gd name="T24" fmla="*/ 431 w 543"/>
                <a:gd name="T25" fmla="*/ 285 h 569"/>
                <a:gd name="T26" fmla="*/ 308 w 543"/>
                <a:gd name="T27" fmla="*/ 222 h 569"/>
                <a:gd name="T28" fmla="*/ 209 w 543"/>
                <a:gd name="T29" fmla="*/ 160 h 569"/>
                <a:gd name="T30" fmla="*/ 122 w 543"/>
                <a:gd name="T31" fmla="*/ 73 h 569"/>
                <a:gd name="T32" fmla="*/ 11 w 543"/>
                <a:gd name="T33" fmla="*/ 0 h 569"/>
                <a:gd name="T34" fmla="*/ 11 w 543"/>
                <a:gd name="T35" fmla="*/ 0 h 569"/>
                <a:gd name="T36" fmla="*/ 0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0" y="11"/>
                  </a:moveTo>
                  <a:lnTo>
                    <a:pt x="110" y="136"/>
                  </a:lnTo>
                  <a:lnTo>
                    <a:pt x="185" y="235"/>
                  </a:lnTo>
                  <a:lnTo>
                    <a:pt x="259" y="371"/>
                  </a:lnTo>
                  <a:lnTo>
                    <a:pt x="308" y="458"/>
                  </a:lnTo>
                  <a:lnTo>
                    <a:pt x="332" y="546"/>
                  </a:lnTo>
                  <a:lnTo>
                    <a:pt x="345" y="569"/>
                  </a:lnTo>
                  <a:lnTo>
                    <a:pt x="543" y="569"/>
                  </a:lnTo>
                  <a:lnTo>
                    <a:pt x="543" y="496"/>
                  </a:lnTo>
                  <a:lnTo>
                    <a:pt x="543" y="434"/>
                  </a:lnTo>
                  <a:lnTo>
                    <a:pt x="543" y="371"/>
                  </a:lnTo>
                  <a:lnTo>
                    <a:pt x="506" y="323"/>
                  </a:lnTo>
                  <a:lnTo>
                    <a:pt x="431" y="285"/>
                  </a:lnTo>
                  <a:lnTo>
                    <a:pt x="308" y="222"/>
                  </a:lnTo>
                  <a:lnTo>
                    <a:pt x="209" y="160"/>
                  </a:lnTo>
                  <a:lnTo>
                    <a:pt x="122" y="7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4" name="Freeform 251">
              <a:extLst>
                <a:ext uri="{FF2B5EF4-FFF2-40B4-BE49-F238E27FC236}">
                  <a16:creationId xmlns:a16="http://schemas.microsoft.com/office/drawing/2014/main" id="{3F3DDB77-F182-45CC-A30F-B97D65A60FC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020" y="6421818"/>
              <a:ext cx="156499" cy="298071"/>
            </a:xfrm>
            <a:custGeom>
              <a:avLst/>
              <a:gdLst>
                <a:gd name="T0" fmla="*/ 97 w 283"/>
                <a:gd name="T1" fmla="*/ 0 h 558"/>
                <a:gd name="T2" fmla="*/ 246 w 283"/>
                <a:gd name="T3" fmla="*/ 235 h 558"/>
                <a:gd name="T4" fmla="*/ 283 w 283"/>
                <a:gd name="T5" fmla="*/ 348 h 558"/>
                <a:gd name="T6" fmla="*/ 283 w 283"/>
                <a:gd name="T7" fmla="*/ 459 h 558"/>
                <a:gd name="T8" fmla="*/ 234 w 283"/>
                <a:gd name="T9" fmla="*/ 533 h 558"/>
                <a:gd name="T10" fmla="*/ 147 w 283"/>
                <a:gd name="T11" fmla="*/ 558 h 558"/>
                <a:gd name="T12" fmla="*/ 74 w 283"/>
                <a:gd name="T13" fmla="*/ 533 h 558"/>
                <a:gd name="T14" fmla="*/ 24 w 283"/>
                <a:gd name="T15" fmla="*/ 484 h 558"/>
                <a:gd name="T16" fmla="*/ 0 w 283"/>
                <a:gd name="T17" fmla="*/ 421 h 558"/>
                <a:gd name="T18" fmla="*/ 85 w 283"/>
                <a:gd name="T19" fmla="*/ 434 h 558"/>
                <a:gd name="T20" fmla="*/ 160 w 283"/>
                <a:gd name="T21" fmla="*/ 384 h 558"/>
                <a:gd name="T22" fmla="*/ 184 w 283"/>
                <a:gd name="T23" fmla="*/ 322 h 558"/>
                <a:gd name="T24" fmla="*/ 147 w 283"/>
                <a:gd name="T25" fmla="*/ 174 h 558"/>
                <a:gd name="T26" fmla="*/ 172 w 283"/>
                <a:gd name="T27" fmla="*/ 185 h 558"/>
                <a:gd name="T28" fmla="*/ 97 w 283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558">
                  <a:moveTo>
                    <a:pt x="97" y="0"/>
                  </a:moveTo>
                  <a:lnTo>
                    <a:pt x="246" y="235"/>
                  </a:lnTo>
                  <a:lnTo>
                    <a:pt x="283" y="348"/>
                  </a:lnTo>
                  <a:lnTo>
                    <a:pt x="283" y="459"/>
                  </a:lnTo>
                  <a:lnTo>
                    <a:pt x="234" y="533"/>
                  </a:lnTo>
                  <a:lnTo>
                    <a:pt x="147" y="558"/>
                  </a:lnTo>
                  <a:lnTo>
                    <a:pt x="74" y="533"/>
                  </a:lnTo>
                  <a:lnTo>
                    <a:pt x="24" y="484"/>
                  </a:lnTo>
                  <a:lnTo>
                    <a:pt x="0" y="421"/>
                  </a:lnTo>
                  <a:lnTo>
                    <a:pt x="85" y="434"/>
                  </a:lnTo>
                  <a:lnTo>
                    <a:pt x="160" y="384"/>
                  </a:lnTo>
                  <a:lnTo>
                    <a:pt x="184" y="322"/>
                  </a:lnTo>
                  <a:lnTo>
                    <a:pt x="147" y="174"/>
                  </a:lnTo>
                  <a:lnTo>
                    <a:pt x="172" y="18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5" name="Freeform 252">
              <a:extLst>
                <a:ext uri="{FF2B5EF4-FFF2-40B4-BE49-F238E27FC236}">
                  <a16:creationId xmlns:a16="http://schemas.microsoft.com/office/drawing/2014/main" id="{B23ABC88-B74A-50DD-F86E-8589A8313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0866" y="6421818"/>
              <a:ext cx="169724" cy="285297"/>
            </a:xfrm>
            <a:custGeom>
              <a:avLst/>
              <a:gdLst>
                <a:gd name="T0" fmla="*/ 284 w 309"/>
                <a:gd name="T1" fmla="*/ 0 h 533"/>
                <a:gd name="T2" fmla="*/ 309 w 309"/>
                <a:gd name="T3" fmla="*/ 273 h 533"/>
                <a:gd name="T4" fmla="*/ 272 w 309"/>
                <a:gd name="T5" fmla="*/ 409 h 533"/>
                <a:gd name="T6" fmla="*/ 185 w 309"/>
                <a:gd name="T7" fmla="*/ 497 h 533"/>
                <a:gd name="T8" fmla="*/ 111 w 309"/>
                <a:gd name="T9" fmla="*/ 533 h 533"/>
                <a:gd name="T10" fmla="*/ 12 w 309"/>
                <a:gd name="T11" fmla="*/ 509 h 533"/>
                <a:gd name="T12" fmla="*/ 0 w 309"/>
                <a:gd name="T13" fmla="*/ 472 h 533"/>
                <a:gd name="T14" fmla="*/ 0 w 309"/>
                <a:gd name="T15" fmla="*/ 360 h 533"/>
                <a:gd name="T16" fmla="*/ 123 w 309"/>
                <a:gd name="T17" fmla="*/ 372 h 533"/>
                <a:gd name="T18" fmla="*/ 173 w 309"/>
                <a:gd name="T19" fmla="*/ 348 h 533"/>
                <a:gd name="T20" fmla="*/ 246 w 309"/>
                <a:gd name="T21" fmla="*/ 310 h 533"/>
                <a:gd name="T22" fmla="*/ 259 w 309"/>
                <a:gd name="T23" fmla="*/ 273 h 533"/>
                <a:gd name="T24" fmla="*/ 284 w 309"/>
                <a:gd name="T25" fmla="*/ 174 h 533"/>
                <a:gd name="T26" fmla="*/ 284 w 309"/>
                <a:gd name="T2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3">
                  <a:moveTo>
                    <a:pt x="284" y="0"/>
                  </a:moveTo>
                  <a:lnTo>
                    <a:pt x="309" y="273"/>
                  </a:lnTo>
                  <a:lnTo>
                    <a:pt x="272" y="409"/>
                  </a:lnTo>
                  <a:lnTo>
                    <a:pt x="185" y="497"/>
                  </a:lnTo>
                  <a:lnTo>
                    <a:pt x="111" y="533"/>
                  </a:lnTo>
                  <a:lnTo>
                    <a:pt x="12" y="509"/>
                  </a:lnTo>
                  <a:lnTo>
                    <a:pt x="0" y="472"/>
                  </a:lnTo>
                  <a:lnTo>
                    <a:pt x="0" y="360"/>
                  </a:lnTo>
                  <a:lnTo>
                    <a:pt x="123" y="372"/>
                  </a:lnTo>
                  <a:lnTo>
                    <a:pt x="173" y="348"/>
                  </a:lnTo>
                  <a:lnTo>
                    <a:pt x="246" y="310"/>
                  </a:lnTo>
                  <a:lnTo>
                    <a:pt x="259" y="273"/>
                  </a:lnTo>
                  <a:lnTo>
                    <a:pt x="284" y="174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6" name="Freeform 253">
              <a:extLst>
                <a:ext uri="{FF2B5EF4-FFF2-40B4-BE49-F238E27FC236}">
                  <a16:creationId xmlns:a16="http://schemas.microsoft.com/office/drawing/2014/main" id="{20E7093C-4FB9-8D4D-8398-2FCD9274C9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971" y="6191877"/>
              <a:ext cx="218217" cy="198004"/>
            </a:xfrm>
            <a:custGeom>
              <a:avLst/>
              <a:gdLst>
                <a:gd name="T0" fmla="*/ 396 w 396"/>
                <a:gd name="T1" fmla="*/ 137 h 372"/>
                <a:gd name="T2" fmla="*/ 396 w 396"/>
                <a:gd name="T3" fmla="*/ 348 h 372"/>
                <a:gd name="T4" fmla="*/ 345 w 396"/>
                <a:gd name="T5" fmla="*/ 372 h 372"/>
                <a:gd name="T6" fmla="*/ 173 w 396"/>
                <a:gd name="T7" fmla="*/ 372 h 372"/>
                <a:gd name="T8" fmla="*/ 135 w 396"/>
                <a:gd name="T9" fmla="*/ 261 h 372"/>
                <a:gd name="T10" fmla="*/ 99 w 396"/>
                <a:gd name="T11" fmla="*/ 175 h 372"/>
                <a:gd name="T12" fmla="*/ 24 w 396"/>
                <a:gd name="T13" fmla="*/ 50 h 372"/>
                <a:gd name="T14" fmla="*/ 0 w 396"/>
                <a:gd name="T15" fmla="*/ 12 h 372"/>
                <a:gd name="T16" fmla="*/ 0 w 396"/>
                <a:gd name="T17" fmla="*/ 0 h 372"/>
                <a:gd name="T18" fmla="*/ 123 w 396"/>
                <a:gd name="T19" fmla="*/ 62 h 372"/>
                <a:gd name="T20" fmla="*/ 173 w 396"/>
                <a:gd name="T21" fmla="*/ 112 h 372"/>
                <a:gd name="T22" fmla="*/ 345 w 396"/>
                <a:gd name="T23" fmla="*/ 125 h 372"/>
                <a:gd name="T24" fmla="*/ 345 w 396"/>
                <a:gd name="T25" fmla="*/ 125 h 372"/>
                <a:gd name="T26" fmla="*/ 396 w 396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" h="372">
                  <a:moveTo>
                    <a:pt x="396" y="137"/>
                  </a:moveTo>
                  <a:lnTo>
                    <a:pt x="396" y="348"/>
                  </a:lnTo>
                  <a:lnTo>
                    <a:pt x="345" y="372"/>
                  </a:lnTo>
                  <a:lnTo>
                    <a:pt x="173" y="372"/>
                  </a:lnTo>
                  <a:lnTo>
                    <a:pt x="135" y="261"/>
                  </a:lnTo>
                  <a:lnTo>
                    <a:pt x="99" y="175"/>
                  </a:lnTo>
                  <a:lnTo>
                    <a:pt x="24" y="5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3" y="62"/>
                  </a:lnTo>
                  <a:lnTo>
                    <a:pt x="173" y="112"/>
                  </a:lnTo>
                  <a:lnTo>
                    <a:pt x="345" y="125"/>
                  </a:lnTo>
                  <a:lnTo>
                    <a:pt x="345" y="125"/>
                  </a:lnTo>
                  <a:lnTo>
                    <a:pt x="396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7" name="Freeform 254">
              <a:extLst>
                <a:ext uri="{FF2B5EF4-FFF2-40B4-BE49-F238E27FC236}">
                  <a16:creationId xmlns:a16="http://schemas.microsoft.com/office/drawing/2014/main" id="{FC6B5C27-1F75-46BB-27E7-9CE3341D8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8434" y="6330268"/>
              <a:ext cx="293160" cy="125616"/>
            </a:xfrm>
            <a:custGeom>
              <a:avLst/>
              <a:gdLst>
                <a:gd name="T0" fmla="*/ 370 w 531"/>
                <a:gd name="T1" fmla="*/ 0 h 237"/>
                <a:gd name="T2" fmla="*/ 458 w 531"/>
                <a:gd name="T3" fmla="*/ 25 h 237"/>
                <a:gd name="T4" fmla="*/ 481 w 531"/>
                <a:gd name="T5" fmla="*/ 50 h 237"/>
                <a:gd name="T6" fmla="*/ 531 w 531"/>
                <a:gd name="T7" fmla="*/ 75 h 237"/>
                <a:gd name="T8" fmla="*/ 507 w 531"/>
                <a:gd name="T9" fmla="*/ 137 h 237"/>
                <a:gd name="T10" fmla="*/ 481 w 531"/>
                <a:gd name="T11" fmla="*/ 199 h 237"/>
                <a:gd name="T12" fmla="*/ 408 w 531"/>
                <a:gd name="T13" fmla="*/ 237 h 237"/>
                <a:gd name="T14" fmla="*/ 333 w 531"/>
                <a:gd name="T15" fmla="*/ 237 h 237"/>
                <a:gd name="T16" fmla="*/ 185 w 531"/>
                <a:gd name="T17" fmla="*/ 174 h 237"/>
                <a:gd name="T18" fmla="*/ 0 w 531"/>
                <a:gd name="T19" fmla="*/ 38 h 237"/>
                <a:gd name="T20" fmla="*/ 173 w 531"/>
                <a:gd name="T21" fmla="*/ 125 h 237"/>
                <a:gd name="T22" fmla="*/ 296 w 531"/>
                <a:gd name="T23" fmla="*/ 149 h 237"/>
                <a:gd name="T24" fmla="*/ 383 w 531"/>
                <a:gd name="T25" fmla="*/ 112 h 237"/>
                <a:gd name="T26" fmla="*/ 383 w 531"/>
                <a:gd name="T27" fmla="*/ 62 h 237"/>
                <a:gd name="T28" fmla="*/ 370 w 531"/>
                <a:gd name="T29" fmla="*/ 62 h 237"/>
                <a:gd name="T30" fmla="*/ 370 w 531"/>
                <a:gd name="T3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7">
                  <a:moveTo>
                    <a:pt x="370" y="0"/>
                  </a:moveTo>
                  <a:lnTo>
                    <a:pt x="458" y="25"/>
                  </a:lnTo>
                  <a:lnTo>
                    <a:pt x="481" y="50"/>
                  </a:lnTo>
                  <a:lnTo>
                    <a:pt x="531" y="75"/>
                  </a:lnTo>
                  <a:lnTo>
                    <a:pt x="507" y="137"/>
                  </a:lnTo>
                  <a:lnTo>
                    <a:pt x="481" y="199"/>
                  </a:lnTo>
                  <a:lnTo>
                    <a:pt x="408" y="237"/>
                  </a:lnTo>
                  <a:lnTo>
                    <a:pt x="333" y="237"/>
                  </a:lnTo>
                  <a:lnTo>
                    <a:pt x="185" y="174"/>
                  </a:lnTo>
                  <a:lnTo>
                    <a:pt x="0" y="38"/>
                  </a:lnTo>
                  <a:lnTo>
                    <a:pt x="173" y="125"/>
                  </a:lnTo>
                  <a:lnTo>
                    <a:pt x="296" y="149"/>
                  </a:lnTo>
                  <a:lnTo>
                    <a:pt x="383" y="112"/>
                  </a:lnTo>
                  <a:lnTo>
                    <a:pt x="383" y="62"/>
                  </a:lnTo>
                  <a:lnTo>
                    <a:pt x="370" y="62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8" name="Freeform 255">
              <a:extLst>
                <a:ext uri="{FF2B5EF4-FFF2-40B4-BE49-F238E27FC236}">
                  <a16:creationId xmlns:a16="http://schemas.microsoft.com/office/drawing/2014/main" id="{74BC6EDC-9928-10F1-8479-8DA5BE2F8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639" y="6130134"/>
              <a:ext cx="277730" cy="172455"/>
            </a:xfrm>
            <a:custGeom>
              <a:avLst/>
              <a:gdLst>
                <a:gd name="T0" fmla="*/ 0 w 506"/>
                <a:gd name="T1" fmla="*/ 296 h 322"/>
                <a:gd name="T2" fmla="*/ 86 w 506"/>
                <a:gd name="T3" fmla="*/ 310 h 322"/>
                <a:gd name="T4" fmla="*/ 197 w 506"/>
                <a:gd name="T5" fmla="*/ 322 h 322"/>
                <a:gd name="T6" fmla="*/ 334 w 506"/>
                <a:gd name="T7" fmla="*/ 322 h 322"/>
                <a:gd name="T8" fmla="*/ 445 w 506"/>
                <a:gd name="T9" fmla="*/ 260 h 322"/>
                <a:gd name="T10" fmla="*/ 494 w 506"/>
                <a:gd name="T11" fmla="*/ 197 h 322"/>
                <a:gd name="T12" fmla="*/ 506 w 506"/>
                <a:gd name="T13" fmla="*/ 111 h 322"/>
                <a:gd name="T14" fmla="*/ 494 w 506"/>
                <a:gd name="T15" fmla="*/ 36 h 322"/>
                <a:gd name="T16" fmla="*/ 431 w 506"/>
                <a:gd name="T17" fmla="*/ 0 h 322"/>
                <a:gd name="T18" fmla="*/ 346 w 506"/>
                <a:gd name="T19" fmla="*/ 0 h 322"/>
                <a:gd name="T20" fmla="*/ 346 w 506"/>
                <a:gd name="T21" fmla="*/ 111 h 322"/>
                <a:gd name="T22" fmla="*/ 334 w 506"/>
                <a:gd name="T23" fmla="*/ 197 h 322"/>
                <a:gd name="T24" fmla="*/ 283 w 506"/>
                <a:gd name="T25" fmla="*/ 235 h 322"/>
                <a:gd name="T26" fmla="*/ 222 w 506"/>
                <a:gd name="T27" fmla="*/ 272 h 322"/>
                <a:gd name="T28" fmla="*/ 148 w 506"/>
                <a:gd name="T29" fmla="*/ 285 h 322"/>
                <a:gd name="T30" fmla="*/ 148 w 506"/>
                <a:gd name="T31" fmla="*/ 285 h 322"/>
                <a:gd name="T32" fmla="*/ 0 w 506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6" h="322">
                  <a:moveTo>
                    <a:pt x="0" y="296"/>
                  </a:moveTo>
                  <a:lnTo>
                    <a:pt x="86" y="310"/>
                  </a:lnTo>
                  <a:lnTo>
                    <a:pt x="197" y="322"/>
                  </a:lnTo>
                  <a:lnTo>
                    <a:pt x="334" y="322"/>
                  </a:lnTo>
                  <a:lnTo>
                    <a:pt x="445" y="260"/>
                  </a:lnTo>
                  <a:lnTo>
                    <a:pt x="494" y="197"/>
                  </a:lnTo>
                  <a:lnTo>
                    <a:pt x="506" y="111"/>
                  </a:lnTo>
                  <a:lnTo>
                    <a:pt x="494" y="36"/>
                  </a:lnTo>
                  <a:lnTo>
                    <a:pt x="431" y="0"/>
                  </a:lnTo>
                  <a:lnTo>
                    <a:pt x="346" y="0"/>
                  </a:lnTo>
                  <a:lnTo>
                    <a:pt x="346" y="111"/>
                  </a:lnTo>
                  <a:lnTo>
                    <a:pt x="334" y="197"/>
                  </a:lnTo>
                  <a:lnTo>
                    <a:pt x="283" y="235"/>
                  </a:lnTo>
                  <a:lnTo>
                    <a:pt x="222" y="272"/>
                  </a:lnTo>
                  <a:lnTo>
                    <a:pt x="148" y="285"/>
                  </a:lnTo>
                  <a:lnTo>
                    <a:pt x="148" y="285"/>
                  </a:lnTo>
                  <a:lnTo>
                    <a:pt x="0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sp>
        <p:nvSpPr>
          <p:cNvPr id="39" name="Rektangel 38">
            <a:extLst>
              <a:ext uri="{FF2B5EF4-FFF2-40B4-BE49-F238E27FC236}">
                <a16:creationId xmlns:a16="http://schemas.microsoft.com/office/drawing/2014/main" id="{B7B8BC06-3A3A-F353-9821-8769A08F7174}"/>
              </a:ext>
            </a:extLst>
          </p:cNvPr>
          <p:cNvSpPr/>
          <p:nvPr/>
        </p:nvSpPr>
        <p:spPr>
          <a:xfrm>
            <a:off x="2285399" y="210781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AE08CD8E-70AE-B4F3-048D-C76C61E336BA}"/>
              </a:ext>
            </a:extLst>
          </p:cNvPr>
          <p:cNvSpPr/>
          <p:nvPr/>
        </p:nvSpPr>
        <p:spPr>
          <a:xfrm>
            <a:off x="2285400" y="6908253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EEF0D2ED-CA81-5912-EC42-62DC70E071B4}"/>
              </a:ext>
            </a:extLst>
          </p:cNvPr>
          <p:cNvSpPr/>
          <p:nvPr/>
        </p:nvSpPr>
        <p:spPr>
          <a:xfrm rot="5400000">
            <a:off x="-694500" y="35517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5" name="Rektangel 44">
            <a:extLst>
              <a:ext uri="{FF2B5EF4-FFF2-40B4-BE49-F238E27FC236}">
                <a16:creationId xmlns:a16="http://schemas.microsoft.com/office/drawing/2014/main" id="{9F4267E4-CFE1-21DE-9CC0-D694663D046E}"/>
              </a:ext>
            </a:extLst>
          </p:cNvPr>
          <p:cNvSpPr/>
          <p:nvPr/>
        </p:nvSpPr>
        <p:spPr>
          <a:xfrm rot="5400000">
            <a:off x="8306400" y="35364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</p:spTree>
    <p:extLst>
      <p:ext uri="{BB962C8B-B14F-4D97-AF65-F5344CB8AC3E}">
        <p14:creationId xmlns:p14="http://schemas.microsoft.com/office/powerpoint/2010/main" val="379095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77FD4-5ECF-9153-A0C4-2E003A139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A97C76ED-4333-5B69-2ADE-F840D16D87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00" r="58110" b="19701"/>
          <a:stretch/>
        </p:blipFill>
        <p:spPr>
          <a:xfrm>
            <a:off x="-55" y="0"/>
            <a:ext cx="9144055" cy="6876000"/>
          </a:xfrm>
          <a:prstGeom prst="rect">
            <a:avLst/>
          </a:prstGeom>
        </p:spPr>
      </p:pic>
      <p:grpSp>
        <p:nvGrpSpPr>
          <p:cNvPr id="2" name="Gruppe 1">
            <a:extLst>
              <a:ext uri="{FF2B5EF4-FFF2-40B4-BE49-F238E27FC236}">
                <a16:creationId xmlns:a16="http://schemas.microsoft.com/office/drawing/2014/main" id="{930F2257-B4F4-A4E4-E13B-6022C202AD5C}"/>
              </a:ext>
            </a:extLst>
          </p:cNvPr>
          <p:cNvGrpSpPr/>
          <p:nvPr/>
        </p:nvGrpSpPr>
        <p:grpSpPr>
          <a:xfrm>
            <a:off x="32400" y="4349356"/>
            <a:ext cx="2132182" cy="2480072"/>
            <a:chOff x="3257278" y="3436938"/>
            <a:chExt cx="2842909" cy="3306762"/>
          </a:xfrm>
        </p:grpSpPr>
        <p:sp>
          <p:nvSpPr>
            <p:cNvPr id="3" name="Freeform 194">
              <a:extLst>
                <a:ext uri="{FF2B5EF4-FFF2-40B4-BE49-F238E27FC236}">
                  <a16:creationId xmlns:a16="http://schemas.microsoft.com/office/drawing/2014/main" id="{FC79FC37-8668-773C-E0FA-3CABF398C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700" y="6407198"/>
              <a:ext cx="299635" cy="302493"/>
            </a:xfrm>
            <a:custGeom>
              <a:avLst/>
              <a:gdLst>
                <a:gd name="T0" fmla="*/ 543 w 543"/>
                <a:gd name="T1" fmla="*/ 11 h 569"/>
                <a:gd name="T2" fmla="*/ 433 w 543"/>
                <a:gd name="T3" fmla="*/ 135 h 569"/>
                <a:gd name="T4" fmla="*/ 358 w 543"/>
                <a:gd name="T5" fmla="*/ 234 h 569"/>
                <a:gd name="T6" fmla="*/ 284 w 543"/>
                <a:gd name="T7" fmla="*/ 371 h 569"/>
                <a:gd name="T8" fmla="*/ 235 w 543"/>
                <a:gd name="T9" fmla="*/ 458 h 569"/>
                <a:gd name="T10" fmla="*/ 210 w 543"/>
                <a:gd name="T11" fmla="*/ 545 h 569"/>
                <a:gd name="T12" fmla="*/ 197 w 543"/>
                <a:gd name="T13" fmla="*/ 569 h 569"/>
                <a:gd name="T14" fmla="*/ 0 w 543"/>
                <a:gd name="T15" fmla="*/ 569 h 569"/>
                <a:gd name="T16" fmla="*/ 0 w 543"/>
                <a:gd name="T17" fmla="*/ 495 h 569"/>
                <a:gd name="T18" fmla="*/ 0 w 543"/>
                <a:gd name="T19" fmla="*/ 433 h 569"/>
                <a:gd name="T20" fmla="*/ 0 w 543"/>
                <a:gd name="T21" fmla="*/ 371 h 569"/>
                <a:gd name="T22" fmla="*/ 37 w 543"/>
                <a:gd name="T23" fmla="*/ 322 h 569"/>
                <a:gd name="T24" fmla="*/ 112 w 543"/>
                <a:gd name="T25" fmla="*/ 284 h 569"/>
                <a:gd name="T26" fmla="*/ 235 w 543"/>
                <a:gd name="T27" fmla="*/ 222 h 569"/>
                <a:gd name="T28" fmla="*/ 334 w 543"/>
                <a:gd name="T29" fmla="*/ 160 h 569"/>
                <a:gd name="T30" fmla="*/ 420 w 543"/>
                <a:gd name="T31" fmla="*/ 73 h 569"/>
                <a:gd name="T32" fmla="*/ 532 w 543"/>
                <a:gd name="T33" fmla="*/ 0 h 569"/>
                <a:gd name="T34" fmla="*/ 532 w 543"/>
                <a:gd name="T35" fmla="*/ 0 h 569"/>
                <a:gd name="T36" fmla="*/ 543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543" y="11"/>
                  </a:moveTo>
                  <a:lnTo>
                    <a:pt x="433" y="135"/>
                  </a:lnTo>
                  <a:lnTo>
                    <a:pt x="358" y="234"/>
                  </a:lnTo>
                  <a:lnTo>
                    <a:pt x="284" y="371"/>
                  </a:lnTo>
                  <a:lnTo>
                    <a:pt x="235" y="458"/>
                  </a:lnTo>
                  <a:lnTo>
                    <a:pt x="210" y="545"/>
                  </a:lnTo>
                  <a:lnTo>
                    <a:pt x="197" y="569"/>
                  </a:lnTo>
                  <a:lnTo>
                    <a:pt x="0" y="569"/>
                  </a:lnTo>
                  <a:lnTo>
                    <a:pt x="0" y="495"/>
                  </a:lnTo>
                  <a:lnTo>
                    <a:pt x="0" y="433"/>
                  </a:lnTo>
                  <a:lnTo>
                    <a:pt x="0" y="371"/>
                  </a:lnTo>
                  <a:lnTo>
                    <a:pt x="37" y="322"/>
                  </a:lnTo>
                  <a:lnTo>
                    <a:pt x="112" y="284"/>
                  </a:lnTo>
                  <a:lnTo>
                    <a:pt x="235" y="222"/>
                  </a:lnTo>
                  <a:lnTo>
                    <a:pt x="334" y="160"/>
                  </a:lnTo>
                  <a:lnTo>
                    <a:pt x="420" y="73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43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4" name="Freeform 195">
              <a:extLst>
                <a:ext uri="{FF2B5EF4-FFF2-40B4-BE49-F238E27FC236}">
                  <a16:creationId xmlns:a16="http://schemas.microsoft.com/office/drawing/2014/main" id="{914A312E-8008-25A0-E18F-B53796C011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646" y="6432760"/>
              <a:ext cx="156427" cy="298233"/>
            </a:xfrm>
            <a:custGeom>
              <a:avLst/>
              <a:gdLst>
                <a:gd name="T0" fmla="*/ 186 w 284"/>
                <a:gd name="T1" fmla="*/ 0 h 558"/>
                <a:gd name="T2" fmla="*/ 37 w 284"/>
                <a:gd name="T3" fmla="*/ 236 h 558"/>
                <a:gd name="T4" fmla="*/ 0 w 284"/>
                <a:gd name="T5" fmla="*/ 348 h 558"/>
                <a:gd name="T6" fmla="*/ 0 w 284"/>
                <a:gd name="T7" fmla="*/ 460 h 558"/>
                <a:gd name="T8" fmla="*/ 49 w 284"/>
                <a:gd name="T9" fmla="*/ 534 h 558"/>
                <a:gd name="T10" fmla="*/ 136 w 284"/>
                <a:gd name="T11" fmla="*/ 558 h 558"/>
                <a:gd name="T12" fmla="*/ 209 w 284"/>
                <a:gd name="T13" fmla="*/ 534 h 558"/>
                <a:gd name="T14" fmla="*/ 259 w 284"/>
                <a:gd name="T15" fmla="*/ 485 h 558"/>
                <a:gd name="T16" fmla="*/ 284 w 284"/>
                <a:gd name="T17" fmla="*/ 422 h 558"/>
                <a:gd name="T18" fmla="*/ 198 w 284"/>
                <a:gd name="T19" fmla="*/ 435 h 558"/>
                <a:gd name="T20" fmla="*/ 124 w 284"/>
                <a:gd name="T21" fmla="*/ 385 h 558"/>
                <a:gd name="T22" fmla="*/ 99 w 284"/>
                <a:gd name="T23" fmla="*/ 323 h 558"/>
                <a:gd name="T24" fmla="*/ 136 w 284"/>
                <a:gd name="T25" fmla="*/ 175 h 558"/>
                <a:gd name="T26" fmla="*/ 112 w 284"/>
                <a:gd name="T27" fmla="*/ 186 h 558"/>
                <a:gd name="T28" fmla="*/ 186 w 284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4" h="558">
                  <a:moveTo>
                    <a:pt x="186" y="0"/>
                  </a:moveTo>
                  <a:lnTo>
                    <a:pt x="37" y="236"/>
                  </a:lnTo>
                  <a:lnTo>
                    <a:pt x="0" y="348"/>
                  </a:lnTo>
                  <a:lnTo>
                    <a:pt x="0" y="460"/>
                  </a:lnTo>
                  <a:lnTo>
                    <a:pt x="49" y="534"/>
                  </a:lnTo>
                  <a:lnTo>
                    <a:pt x="136" y="558"/>
                  </a:lnTo>
                  <a:lnTo>
                    <a:pt x="209" y="534"/>
                  </a:lnTo>
                  <a:lnTo>
                    <a:pt x="259" y="485"/>
                  </a:lnTo>
                  <a:lnTo>
                    <a:pt x="284" y="422"/>
                  </a:lnTo>
                  <a:lnTo>
                    <a:pt x="198" y="435"/>
                  </a:lnTo>
                  <a:lnTo>
                    <a:pt x="124" y="385"/>
                  </a:lnTo>
                  <a:lnTo>
                    <a:pt x="99" y="323"/>
                  </a:lnTo>
                  <a:lnTo>
                    <a:pt x="136" y="175"/>
                  </a:lnTo>
                  <a:lnTo>
                    <a:pt x="112" y="1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" name="Freeform 196">
              <a:extLst>
                <a:ext uri="{FF2B5EF4-FFF2-40B4-BE49-F238E27FC236}">
                  <a16:creationId xmlns:a16="http://schemas.microsoft.com/office/drawing/2014/main" id="{85375A08-C3F9-E7CA-2C40-173414ADF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0293" y="6432760"/>
              <a:ext cx="169646" cy="283321"/>
            </a:xfrm>
            <a:custGeom>
              <a:avLst/>
              <a:gdLst>
                <a:gd name="T0" fmla="*/ 25 w 309"/>
                <a:gd name="T1" fmla="*/ 0 h 534"/>
                <a:gd name="T2" fmla="*/ 0 w 309"/>
                <a:gd name="T3" fmla="*/ 274 h 534"/>
                <a:gd name="T4" fmla="*/ 37 w 309"/>
                <a:gd name="T5" fmla="*/ 409 h 534"/>
                <a:gd name="T6" fmla="*/ 124 w 309"/>
                <a:gd name="T7" fmla="*/ 497 h 534"/>
                <a:gd name="T8" fmla="*/ 198 w 309"/>
                <a:gd name="T9" fmla="*/ 534 h 534"/>
                <a:gd name="T10" fmla="*/ 297 w 309"/>
                <a:gd name="T11" fmla="*/ 509 h 534"/>
                <a:gd name="T12" fmla="*/ 309 w 309"/>
                <a:gd name="T13" fmla="*/ 473 h 534"/>
                <a:gd name="T14" fmla="*/ 309 w 309"/>
                <a:gd name="T15" fmla="*/ 360 h 534"/>
                <a:gd name="T16" fmla="*/ 186 w 309"/>
                <a:gd name="T17" fmla="*/ 373 h 534"/>
                <a:gd name="T18" fmla="*/ 136 w 309"/>
                <a:gd name="T19" fmla="*/ 348 h 534"/>
                <a:gd name="T20" fmla="*/ 63 w 309"/>
                <a:gd name="T21" fmla="*/ 310 h 534"/>
                <a:gd name="T22" fmla="*/ 50 w 309"/>
                <a:gd name="T23" fmla="*/ 274 h 534"/>
                <a:gd name="T24" fmla="*/ 25 w 309"/>
                <a:gd name="T25" fmla="*/ 175 h 534"/>
                <a:gd name="T26" fmla="*/ 25 w 309"/>
                <a:gd name="T2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4">
                  <a:moveTo>
                    <a:pt x="25" y="0"/>
                  </a:moveTo>
                  <a:lnTo>
                    <a:pt x="0" y="274"/>
                  </a:lnTo>
                  <a:lnTo>
                    <a:pt x="37" y="409"/>
                  </a:lnTo>
                  <a:lnTo>
                    <a:pt x="124" y="497"/>
                  </a:lnTo>
                  <a:lnTo>
                    <a:pt x="198" y="534"/>
                  </a:lnTo>
                  <a:lnTo>
                    <a:pt x="297" y="509"/>
                  </a:lnTo>
                  <a:lnTo>
                    <a:pt x="309" y="473"/>
                  </a:lnTo>
                  <a:lnTo>
                    <a:pt x="309" y="360"/>
                  </a:lnTo>
                  <a:lnTo>
                    <a:pt x="186" y="373"/>
                  </a:lnTo>
                  <a:lnTo>
                    <a:pt x="136" y="348"/>
                  </a:lnTo>
                  <a:lnTo>
                    <a:pt x="63" y="310"/>
                  </a:lnTo>
                  <a:lnTo>
                    <a:pt x="50" y="274"/>
                  </a:lnTo>
                  <a:lnTo>
                    <a:pt x="25" y="17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" name="Freeform 197">
              <a:extLst>
                <a:ext uri="{FF2B5EF4-FFF2-40B4-BE49-F238E27FC236}">
                  <a16:creationId xmlns:a16="http://schemas.microsoft.com/office/drawing/2014/main" id="{07D70480-C468-6415-31EA-257B001B01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6202695"/>
              <a:ext cx="218117" cy="198112"/>
            </a:xfrm>
            <a:custGeom>
              <a:avLst/>
              <a:gdLst>
                <a:gd name="T0" fmla="*/ 0 w 395"/>
                <a:gd name="T1" fmla="*/ 137 h 372"/>
                <a:gd name="T2" fmla="*/ 0 w 395"/>
                <a:gd name="T3" fmla="*/ 348 h 372"/>
                <a:gd name="T4" fmla="*/ 50 w 395"/>
                <a:gd name="T5" fmla="*/ 372 h 372"/>
                <a:gd name="T6" fmla="*/ 222 w 395"/>
                <a:gd name="T7" fmla="*/ 372 h 372"/>
                <a:gd name="T8" fmla="*/ 260 w 395"/>
                <a:gd name="T9" fmla="*/ 261 h 372"/>
                <a:gd name="T10" fmla="*/ 296 w 395"/>
                <a:gd name="T11" fmla="*/ 174 h 372"/>
                <a:gd name="T12" fmla="*/ 371 w 395"/>
                <a:gd name="T13" fmla="*/ 50 h 372"/>
                <a:gd name="T14" fmla="*/ 395 w 395"/>
                <a:gd name="T15" fmla="*/ 12 h 372"/>
                <a:gd name="T16" fmla="*/ 395 w 395"/>
                <a:gd name="T17" fmla="*/ 0 h 372"/>
                <a:gd name="T18" fmla="*/ 272 w 395"/>
                <a:gd name="T19" fmla="*/ 62 h 372"/>
                <a:gd name="T20" fmla="*/ 222 w 395"/>
                <a:gd name="T21" fmla="*/ 112 h 372"/>
                <a:gd name="T22" fmla="*/ 50 w 395"/>
                <a:gd name="T23" fmla="*/ 124 h 372"/>
                <a:gd name="T24" fmla="*/ 50 w 395"/>
                <a:gd name="T25" fmla="*/ 124 h 372"/>
                <a:gd name="T26" fmla="*/ 0 w 395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5" h="372">
                  <a:moveTo>
                    <a:pt x="0" y="137"/>
                  </a:moveTo>
                  <a:lnTo>
                    <a:pt x="0" y="348"/>
                  </a:lnTo>
                  <a:lnTo>
                    <a:pt x="50" y="372"/>
                  </a:lnTo>
                  <a:lnTo>
                    <a:pt x="222" y="372"/>
                  </a:lnTo>
                  <a:lnTo>
                    <a:pt x="260" y="261"/>
                  </a:lnTo>
                  <a:lnTo>
                    <a:pt x="296" y="174"/>
                  </a:lnTo>
                  <a:lnTo>
                    <a:pt x="371" y="50"/>
                  </a:lnTo>
                  <a:lnTo>
                    <a:pt x="395" y="12"/>
                  </a:lnTo>
                  <a:lnTo>
                    <a:pt x="395" y="0"/>
                  </a:lnTo>
                  <a:lnTo>
                    <a:pt x="272" y="62"/>
                  </a:lnTo>
                  <a:lnTo>
                    <a:pt x="222" y="112"/>
                  </a:lnTo>
                  <a:lnTo>
                    <a:pt x="50" y="124"/>
                  </a:lnTo>
                  <a:lnTo>
                    <a:pt x="50" y="124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" name="Freeform 198">
              <a:extLst>
                <a:ext uri="{FF2B5EF4-FFF2-40B4-BE49-F238E27FC236}">
                  <a16:creationId xmlns:a16="http://schemas.microsoft.com/office/drawing/2014/main" id="{54EFAB7A-19D7-A914-C3B6-8945DAC3B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278" y="6343291"/>
              <a:ext cx="293026" cy="125684"/>
            </a:xfrm>
            <a:custGeom>
              <a:avLst/>
              <a:gdLst>
                <a:gd name="T0" fmla="*/ 161 w 531"/>
                <a:gd name="T1" fmla="*/ 0 h 236"/>
                <a:gd name="T2" fmla="*/ 73 w 531"/>
                <a:gd name="T3" fmla="*/ 24 h 236"/>
                <a:gd name="T4" fmla="*/ 50 w 531"/>
                <a:gd name="T5" fmla="*/ 50 h 236"/>
                <a:gd name="T6" fmla="*/ 0 w 531"/>
                <a:gd name="T7" fmla="*/ 74 h 236"/>
                <a:gd name="T8" fmla="*/ 24 w 531"/>
                <a:gd name="T9" fmla="*/ 136 h 236"/>
                <a:gd name="T10" fmla="*/ 50 w 531"/>
                <a:gd name="T11" fmla="*/ 199 h 236"/>
                <a:gd name="T12" fmla="*/ 123 w 531"/>
                <a:gd name="T13" fmla="*/ 236 h 236"/>
                <a:gd name="T14" fmla="*/ 197 w 531"/>
                <a:gd name="T15" fmla="*/ 236 h 236"/>
                <a:gd name="T16" fmla="*/ 345 w 531"/>
                <a:gd name="T17" fmla="*/ 173 h 236"/>
                <a:gd name="T18" fmla="*/ 531 w 531"/>
                <a:gd name="T19" fmla="*/ 37 h 236"/>
                <a:gd name="T20" fmla="*/ 357 w 531"/>
                <a:gd name="T21" fmla="*/ 124 h 236"/>
                <a:gd name="T22" fmla="*/ 234 w 531"/>
                <a:gd name="T23" fmla="*/ 149 h 236"/>
                <a:gd name="T24" fmla="*/ 147 w 531"/>
                <a:gd name="T25" fmla="*/ 112 h 236"/>
                <a:gd name="T26" fmla="*/ 147 w 531"/>
                <a:gd name="T27" fmla="*/ 62 h 236"/>
                <a:gd name="T28" fmla="*/ 161 w 531"/>
                <a:gd name="T29" fmla="*/ 62 h 236"/>
                <a:gd name="T30" fmla="*/ 161 w 531"/>
                <a:gd name="T31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6">
                  <a:moveTo>
                    <a:pt x="161" y="0"/>
                  </a:moveTo>
                  <a:lnTo>
                    <a:pt x="73" y="24"/>
                  </a:lnTo>
                  <a:lnTo>
                    <a:pt x="50" y="50"/>
                  </a:lnTo>
                  <a:lnTo>
                    <a:pt x="0" y="74"/>
                  </a:lnTo>
                  <a:lnTo>
                    <a:pt x="24" y="136"/>
                  </a:lnTo>
                  <a:lnTo>
                    <a:pt x="50" y="199"/>
                  </a:lnTo>
                  <a:lnTo>
                    <a:pt x="123" y="236"/>
                  </a:lnTo>
                  <a:lnTo>
                    <a:pt x="197" y="236"/>
                  </a:lnTo>
                  <a:lnTo>
                    <a:pt x="345" y="173"/>
                  </a:lnTo>
                  <a:lnTo>
                    <a:pt x="531" y="37"/>
                  </a:lnTo>
                  <a:lnTo>
                    <a:pt x="357" y="124"/>
                  </a:lnTo>
                  <a:lnTo>
                    <a:pt x="234" y="149"/>
                  </a:lnTo>
                  <a:lnTo>
                    <a:pt x="147" y="112"/>
                  </a:lnTo>
                  <a:lnTo>
                    <a:pt x="147" y="62"/>
                  </a:lnTo>
                  <a:lnTo>
                    <a:pt x="161" y="6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1" name="Freeform 199">
              <a:extLst>
                <a:ext uri="{FF2B5EF4-FFF2-40B4-BE49-F238E27FC236}">
                  <a16:creationId xmlns:a16="http://schemas.microsoft.com/office/drawing/2014/main" id="{65328BB0-94EB-5239-D5A0-DF717AE86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497" y="6143049"/>
              <a:ext cx="279807" cy="172549"/>
            </a:xfrm>
            <a:custGeom>
              <a:avLst/>
              <a:gdLst>
                <a:gd name="T0" fmla="*/ 507 w 507"/>
                <a:gd name="T1" fmla="*/ 296 h 322"/>
                <a:gd name="T2" fmla="*/ 420 w 507"/>
                <a:gd name="T3" fmla="*/ 310 h 322"/>
                <a:gd name="T4" fmla="*/ 309 w 507"/>
                <a:gd name="T5" fmla="*/ 322 h 322"/>
                <a:gd name="T6" fmla="*/ 172 w 507"/>
                <a:gd name="T7" fmla="*/ 322 h 322"/>
                <a:gd name="T8" fmla="*/ 61 w 507"/>
                <a:gd name="T9" fmla="*/ 260 h 322"/>
                <a:gd name="T10" fmla="*/ 12 w 507"/>
                <a:gd name="T11" fmla="*/ 198 h 322"/>
                <a:gd name="T12" fmla="*/ 0 w 507"/>
                <a:gd name="T13" fmla="*/ 111 h 322"/>
                <a:gd name="T14" fmla="*/ 12 w 507"/>
                <a:gd name="T15" fmla="*/ 36 h 322"/>
                <a:gd name="T16" fmla="*/ 74 w 507"/>
                <a:gd name="T17" fmla="*/ 0 h 322"/>
                <a:gd name="T18" fmla="*/ 160 w 507"/>
                <a:gd name="T19" fmla="*/ 0 h 322"/>
                <a:gd name="T20" fmla="*/ 160 w 507"/>
                <a:gd name="T21" fmla="*/ 111 h 322"/>
                <a:gd name="T22" fmla="*/ 172 w 507"/>
                <a:gd name="T23" fmla="*/ 198 h 322"/>
                <a:gd name="T24" fmla="*/ 222 w 507"/>
                <a:gd name="T25" fmla="*/ 235 h 322"/>
                <a:gd name="T26" fmla="*/ 283 w 507"/>
                <a:gd name="T27" fmla="*/ 272 h 322"/>
                <a:gd name="T28" fmla="*/ 358 w 507"/>
                <a:gd name="T29" fmla="*/ 285 h 322"/>
                <a:gd name="T30" fmla="*/ 358 w 507"/>
                <a:gd name="T31" fmla="*/ 285 h 322"/>
                <a:gd name="T32" fmla="*/ 507 w 507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7" h="322">
                  <a:moveTo>
                    <a:pt x="507" y="296"/>
                  </a:moveTo>
                  <a:lnTo>
                    <a:pt x="420" y="310"/>
                  </a:lnTo>
                  <a:lnTo>
                    <a:pt x="309" y="322"/>
                  </a:lnTo>
                  <a:lnTo>
                    <a:pt x="172" y="322"/>
                  </a:lnTo>
                  <a:lnTo>
                    <a:pt x="61" y="260"/>
                  </a:lnTo>
                  <a:lnTo>
                    <a:pt x="12" y="198"/>
                  </a:lnTo>
                  <a:lnTo>
                    <a:pt x="0" y="111"/>
                  </a:lnTo>
                  <a:lnTo>
                    <a:pt x="12" y="36"/>
                  </a:lnTo>
                  <a:lnTo>
                    <a:pt x="74" y="0"/>
                  </a:lnTo>
                  <a:lnTo>
                    <a:pt x="160" y="0"/>
                  </a:lnTo>
                  <a:lnTo>
                    <a:pt x="160" y="111"/>
                  </a:lnTo>
                  <a:lnTo>
                    <a:pt x="172" y="198"/>
                  </a:lnTo>
                  <a:lnTo>
                    <a:pt x="222" y="235"/>
                  </a:lnTo>
                  <a:lnTo>
                    <a:pt x="283" y="272"/>
                  </a:lnTo>
                  <a:lnTo>
                    <a:pt x="358" y="285"/>
                  </a:lnTo>
                  <a:lnTo>
                    <a:pt x="358" y="285"/>
                  </a:lnTo>
                  <a:lnTo>
                    <a:pt x="507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2" name="Freeform 201">
              <a:extLst>
                <a:ext uri="{FF2B5EF4-FFF2-40B4-BE49-F238E27FC236}">
                  <a16:creationId xmlns:a16="http://schemas.microsoft.com/office/drawing/2014/main" id="{3CD4D088-4035-8F45-7CEA-1D020A006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969" y="6143079"/>
              <a:ext cx="2310218" cy="600621"/>
            </a:xfrm>
            <a:custGeom>
              <a:avLst/>
              <a:gdLst>
                <a:gd name="T0" fmla="*/ 4195 w 4195"/>
                <a:gd name="T1" fmla="*/ 955 h 1129"/>
                <a:gd name="T2" fmla="*/ 666 w 4195"/>
                <a:gd name="T3" fmla="*/ 930 h 1129"/>
                <a:gd name="T4" fmla="*/ 456 w 4195"/>
                <a:gd name="T5" fmla="*/ 856 h 1129"/>
                <a:gd name="T6" fmla="*/ 321 w 4195"/>
                <a:gd name="T7" fmla="*/ 744 h 1129"/>
                <a:gd name="T8" fmla="*/ 271 w 4195"/>
                <a:gd name="T9" fmla="*/ 657 h 1129"/>
                <a:gd name="T10" fmla="*/ 234 w 4195"/>
                <a:gd name="T11" fmla="*/ 571 h 1129"/>
                <a:gd name="T12" fmla="*/ 222 w 4195"/>
                <a:gd name="T13" fmla="*/ 434 h 1129"/>
                <a:gd name="T14" fmla="*/ 271 w 4195"/>
                <a:gd name="T15" fmla="*/ 335 h 1129"/>
                <a:gd name="T16" fmla="*/ 321 w 4195"/>
                <a:gd name="T17" fmla="*/ 372 h 1129"/>
                <a:gd name="T18" fmla="*/ 481 w 4195"/>
                <a:gd name="T19" fmla="*/ 422 h 1129"/>
                <a:gd name="T20" fmla="*/ 604 w 4195"/>
                <a:gd name="T21" fmla="*/ 384 h 1129"/>
                <a:gd name="T22" fmla="*/ 666 w 4195"/>
                <a:gd name="T23" fmla="*/ 273 h 1129"/>
                <a:gd name="T24" fmla="*/ 629 w 4195"/>
                <a:gd name="T25" fmla="*/ 124 h 1129"/>
                <a:gd name="T26" fmla="*/ 580 w 4195"/>
                <a:gd name="T27" fmla="*/ 62 h 1129"/>
                <a:gd name="T28" fmla="*/ 505 w 4195"/>
                <a:gd name="T29" fmla="*/ 25 h 1129"/>
                <a:gd name="T30" fmla="*/ 418 w 4195"/>
                <a:gd name="T31" fmla="*/ 0 h 1129"/>
                <a:gd name="T32" fmla="*/ 295 w 4195"/>
                <a:gd name="T33" fmla="*/ 25 h 1129"/>
                <a:gd name="T34" fmla="*/ 210 w 4195"/>
                <a:gd name="T35" fmla="*/ 75 h 1129"/>
                <a:gd name="T36" fmla="*/ 97 w 4195"/>
                <a:gd name="T37" fmla="*/ 236 h 1129"/>
                <a:gd name="T38" fmla="*/ 24 w 4195"/>
                <a:gd name="T39" fmla="*/ 297 h 1129"/>
                <a:gd name="T40" fmla="*/ 0 w 4195"/>
                <a:gd name="T41" fmla="*/ 434 h 1129"/>
                <a:gd name="T42" fmla="*/ 0 w 4195"/>
                <a:gd name="T43" fmla="*/ 595 h 1129"/>
                <a:gd name="T44" fmla="*/ 123 w 4195"/>
                <a:gd name="T45" fmla="*/ 794 h 1129"/>
                <a:gd name="T46" fmla="*/ 271 w 4195"/>
                <a:gd name="T47" fmla="*/ 942 h 1129"/>
                <a:gd name="T48" fmla="*/ 394 w 4195"/>
                <a:gd name="T49" fmla="*/ 1018 h 1129"/>
                <a:gd name="T50" fmla="*/ 517 w 4195"/>
                <a:gd name="T51" fmla="*/ 1066 h 1129"/>
                <a:gd name="T52" fmla="*/ 629 w 4195"/>
                <a:gd name="T53" fmla="*/ 1092 h 1129"/>
                <a:gd name="T54" fmla="*/ 4195 w 4195"/>
                <a:gd name="T55" fmla="*/ 1092 h 1129"/>
                <a:gd name="T56" fmla="*/ 4195 w 4195"/>
                <a:gd name="T57" fmla="*/ 1129 h 1129"/>
                <a:gd name="T58" fmla="*/ 4195 w 4195"/>
                <a:gd name="T59" fmla="*/ 955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5" h="1129">
                  <a:moveTo>
                    <a:pt x="4195" y="955"/>
                  </a:moveTo>
                  <a:lnTo>
                    <a:pt x="666" y="930"/>
                  </a:lnTo>
                  <a:lnTo>
                    <a:pt x="456" y="856"/>
                  </a:lnTo>
                  <a:lnTo>
                    <a:pt x="321" y="744"/>
                  </a:lnTo>
                  <a:lnTo>
                    <a:pt x="271" y="657"/>
                  </a:lnTo>
                  <a:lnTo>
                    <a:pt x="234" y="571"/>
                  </a:lnTo>
                  <a:lnTo>
                    <a:pt x="222" y="434"/>
                  </a:lnTo>
                  <a:lnTo>
                    <a:pt x="271" y="335"/>
                  </a:lnTo>
                  <a:lnTo>
                    <a:pt x="321" y="372"/>
                  </a:lnTo>
                  <a:lnTo>
                    <a:pt x="481" y="422"/>
                  </a:lnTo>
                  <a:lnTo>
                    <a:pt x="604" y="384"/>
                  </a:lnTo>
                  <a:lnTo>
                    <a:pt x="666" y="273"/>
                  </a:lnTo>
                  <a:lnTo>
                    <a:pt x="629" y="124"/>
                  </a:lnTo>
                  <a:lnTo>
                    <a:pt x="580" y="62"/>
                  </a:lnTo>
                  <a:lnTo>
                    <a:pt x="505" y="25"/>
                  </a:lnTo>
                  <a:lnTo>
                    <a:pt x="418" y="0"/>
                  </a:lnTo>
                  <a:lnTo>
                    <a:pt x="295" y="25"/>
                  </a:lnTo>
                  <a:lnTo>
                    <a:pt x="210" y="75"/>
                  </a:lnTo>
                  <a:lnTo>
                    <a:pt x="97" y="236"/>
                  </a:lnTo>
                  <a:lnTo>
                    <a:pt x="24" y="297"/>
                  </a:lnTo>
                  <a:lnTo>
                    <a:pt x="0" y="434"/>
                  </a:lnTo>
                  <a:lnTo>
                    <a:pt x="0" y="595"/>
                  </a:lnTo>
                  <a:lnTo>
                    <a:pt x="123" y="794"/>
                  </a:lnTo>
                  <a:lnTo>
                    <a:pt x="271" y="942"/>
                  </a:lnTo>
                  <a:lnTo>
                    <a:pt x="394" y="1018"/>
                  </a:lnTo>
                  <a:lnTo>
                    <a:pt x="517" y="1066"/>
                  </a:lnTo>
                  <a:lnTo>
                    <a:pt x="629" y="1092"/>
                  </a:lnTo>
                  <a:lnTo>
                    <a:pt x="4195" y="1092"/>
                  </a:lnTo>
                  <a:lnTo>
                    <a:pt x="4195" y="1129"/>
                  </a:lnTo>
                  <a:lnTo>
                    <a:pt x="4195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3" name="Freeform 205">
              <a:extLst>
                <a:ext uri="{FF2B5EF4-FFF2-40B4-BE49-F238E27FC236}">
                  <a16:creationId xmlns:a16="http://schemas.microsoft.com/office/drawing/2014/main" id="{DE37056D-1828-5853-6B0B-2DBAAB520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16" y="3436938"/>
              <a:ext cx="586511" cy="2746375"/>
            </a:xfrm>
            <a:custGeom>
              <a:avLst/>
              <a:gdLst>
                <a:gd name="T0" fmla="*/ 740 w 1061"/>
                <a:gd name="T1" fmla="*/ 4874 h 5160"/>
                <a:gd name="T2" fmla="*/ 740 w 1061"/>
                <a:gd name="T3" fmla="*/ 4936 h 5160"/>
                <a:gd name="T4" fmla="*/ 653 w 1061"/>
                <a:gd name="T5" fmla="*/ 4986 h 5160"/>
                <a:gd name="T6" fmla="*/ 604 w 1061"/>
                <a:gd name="T7" fmla="*/ 5011 h 5160"/>
                <a:gd name="T8" fmla="*/ 493 w 1061"/>
                <a:gd name="T9" fmla="*/ 4998 h 5160"/>
                <a:gd name="T10" fmla="*/ 406 w 1061"/>
                <a:gd name="T11" fmla="*/ 4936 h 5160"/>
                <a:gd name="T12" fmla="*/ 321 w 1061"/>
                <a:gd name="T13" fmla="*/ 4849 h 5160"/>
                <a:gd name="T14" fmla="*/ 247 w 1061"/>
                <a:gd name="T15" fmla="*/ 4749 h 5160"/>
                <a:gd name="T16" fmla="*/ 184 w 1061"/>
                <a:gd name="T17" fmla="*/ 4650 h 5160"/>
                <a:gd name="T18" fmla="*/ 184 w 1061"/>
                <a:gd name="T19" fmla="*/ 4539 h 5160"/>
                <a:gd name="T20" fmla="*/ 172 w 1061"/>
                <a:gd name="T21" fmla="*/ 0 h 5160"/>
                <a:gd name="T22" fmla="*/ 0 w 1061"/>
                <a:gd name="T23" fmla="*/ 0 h 5160"/>
                <a:gd name="T24" fmla="*/ 12 w 1061"/>
                <a:gd name="T25" fmla="*/ 4453 h 5160"/>
                <a:gd name="T26" fmla="*/ 49 w 1061"/>
                <a:gd name="T27" fmla="*/ 4737 h 5160"/>
                <a:gd name="T28" fmla="*/ 172 w 1061"/>
                <a:gd name="T29" fmla="*/ 4924 h 5160"/>
                <a:gd name="T30" fmla="*/ 271 w 1061"/>
                <a:gd name="T31" fmla="*/ 5047 h 5160"/>
                <a:gd name="T32" fmla="*/ 394 w 1061"/>
                <a:gd name="T33" fmla="*/ 5122 h 5160"/>
                <a:gd name="T34" fmla="*/ 580 w 1061"/>
                <a:gd name="T35" fmla="*/ 5160 h 5160"/>
                <a:gd name="T36" fmla="*/ 802 w 1061"/>
                <a:gd name="T37" fmla="*/ 5122 h 5160"/>
                <a:gd name="T38" fmla="*/ 974 w 1061"/>
                <a:gd name="T39" fmla="*/ 5011 h 5160"/>
                <a:gd name="T40" fmla="*/ 1037 w 1061"/>
                <a:gd name="T41" fmla="*/ 4900 h 5160"/>
                <a:gd name="T42" fmla="*/ 1061 w 1061"/>
                <a:gd name="T43" fmla="*/ 4763 h 5160"/>
                <a:gd name="T44" fmla="*/ 1012 w 1061"/>
                <a:gd name="T45" fmla="*/ 4638 h 5160"/>
                <a:gd name="T46" fmla="*/ 913 w 1061"/>
                <a:gd name="T47" fmla="*/ 4564 h 5160"/>
                <a:gd name="T48" fmla="*/ 776 w 1061"/>
                <a:gd name="T49" fmla="*/ 4552 h 5160"/>
                <a:gd name="T50" fmla="*/ 665 w 1061"/>
                <a:gd name="T51" fmla="*/ 4576 h 5160"/>
                <a:gd name="T52" fmla="*/ 629 w 1061"/>
                <a:gd name="T53" fmla="*/ 4676 h 5160"/>
                <a:gd name="T54" fmla="*/ 629 w 1061"/>
                <a:gd name="T55" fmla="*/ 4775 h 5160"/>
                <a:gd name="T56" fmla="*/ 665 w 1061"/>
                <a:gd name="T57" fmla="*/ 4825 h 5160"/>
                <a:gd name="T58" fmla="*/ 752 w 1061"/>
                <a:gd name="T59" fmla="*/ 4874 h 5160"/>
                <a:gd name="T60" fmla="*/ 752 w 1061"/>
                <a:gd name="T61" fmla="*/ 4874 h 5160"/>
                <a:gd name="T62" fmla="*/ 740 w 1061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1" h="5160">
                  <a:moveTo>
                    <a:pt x="740" y="4874"/>
                  </a:moveTo>
                  <a:lnTo>
                    <a:pt x="740" y="4936"/>
                  </a:lnTo>
                  <a:lnTo>
                    <a:pt x="653" y="4986"/>
                  </a:lnTo>
                  <a:lnTo>
                    <a:pt x="604" y="5011"/>
                  </a:lnTo>
                  <a:lnTo>
                    <a:pt x="493" y="4998"/>
                  </a:lnTo>
                  <a:lnTo>
                    <a:pt x="406" y="4936"/>
                  </a:lnTo>
                  <a:lnTo>
                    <a:pt x="321" y="4849"/>
                  </a:lnTo>
                  <a:lnTo>
                    <a:pt x="247" y="4749"/>
                  </a:lnTo>
                  <a:lnTo>
                    <a:pt x="184" y="4650"/>
                  </a:lnTo>
                  <a:lnTo>
                    <a:pt x="184" y="4539"/>
                  </a:lnTo>
                  <a:lnTo>
                    <a:pt x="172" y="0"/>
                  </a:lnTo>
                  <a:lnTo>
                    <a:pt x="0" y="0"/>
                  </a:lnTo>
                  <a:lnTo>
                    <a:pt x="12" y="4453"/>
                  </a:lnTo>
                  <a:lnTo>
                    <a:pt x="49" y="4737"/>
                  </a:lnTo>
                  <a:lnTo>
                    <a:pt x="172" y="4924"/>
                  </a:lnTo>
                  <a:lnTo>
                    <a:pt x="271" y="5047"/>
                  </a:lnTo>
                  <a:lnTo>
                    <a:pt x="394" y="5122"/>
                  </a:lnTo>
                  <a:lnTo>
                    <a:pt x="580" y="5160"/>
                  </a:lnTo>
                  <a:lnTo>
                    <a:pt x="802" y="5122"/>
                  </a:lnTo>
                  <a:lnTo>
                    <a:pt x="974" y="5011"/>
                  </a:lnTo>
                  <a:lnTo>
                    <a:pt x="1037" y="4900"/>
                  </a:lnTo>
                  <a:lnTo>
                    <a:pt x="1061" y="4763"/>
                  </a:lnTo>
                  <a:lnTo>
                    <a:pt x="1012" y="4638"/>
                  </a:lnTo>
                  <a:lnTo>
                    <a:pt x="913" y="4564"/>
                  </a:lnTo>
                  <a:lnTo>
                    <a:pt x="776" y="4552"/>
                  </a:lnTo>
                  <a:lnTo>
                    <a:pt x="665" y="4576"/>
                  </a:lnTo>
                  <a:lnTo>
                    <a:pt x="629" y="4676"/>
                  </a:lnTo>
                  <a:lnTo>
                    <a:pt x="629" y="4775"/>
                  </a:lnTo>
                  <a:lnTo>
                    <a:pt x="665" y="4825"/>
                  </a:lnTo>
                  <a:lnTo>
                    <a:pt x="752" y="4874"/>
                  </a:lnTo>
                  <a:lnTo>
                    <a:pt x="752" y="4874"/>
                  </a:lnTo>
                  <a:lnTo>
                    <a:pt x="740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8B2DF4EA-0DD3-CF2D-5BF9-C7B83C5EB3D9}"/>
              </a:ext>
            </a:extLst>
          </p:cNvPr>
          <p:cNvGrpSpPr/>
          <p:nvPr/>
        </p:nvGrpSpPr>
        <p:grpSpPr>
          <a:xfrm>
            <a:off x="6993002" y="44883"/>
            <a:ext cx="2114509" cy="2480072"/>
            <a:chOff x="6089610" y="114300"/>
            <a:chExt cx="2819345" cy="3306763"/>
          </a:xfrm>
        </p:grpSpPr>
        <p:sp>
          <p:nvSpPr>
            <p:cNvPr id="15" name="Freeform 210">
              <a:extLst>
                <a:ext uri="{FF2B5EF4-FFF2-40B4-BE49-F238E27FC236}">
                  <a16:creationId xmlns:a16="http://schemas.microsoft.com/office/drawing/2014/main" id="{09DEC603-CC4E-E1C1-1B8C-6B45017204A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095" y="146171"/>
              <a:ext cx="295428" cy="302493"/>
            </a:xfrm>
            <a:custGeom>
              <a:avLst/>
              <a:gdLst>
                <a:gd name="T0" fmla="*/ 0 w 537"/>
                <a:gd name="T1" fmla="*/ 558 h 569"/>
                <a:gd name="T2" fmla="*/ 108 w 537"/>
                <a:gd name="T3" fmla="*/ 433 h 569"/>
                <a:gd name="T4" fmla="*/ 183 w 537"/>
                <a:gd name="T5" fmla="*/ 334 h 569"/>
                <a:gd name="T6" fmla="*/ 256 w 537"/>
                <a:gd name="T7" fmla="*/ 198 h 569"/>
                <a:gd name="T8" fmla="*/ 305 w 537"/>
                <a:gd name="T9" fmla="*/ 111 h 569"/>
                <a:gd name="T10" fmla="*/ 329 w 537"/>
                <a:gd name="T11" fmla="*/ 23 h 569"/>
                <a:gd name="T12" fmla="*/ 342 w 537"/>
                <a:gd name="T13" fmla="*/ 0 h 569"/>
                <a:gd name="T14" fmla="*/ 537 w 537"/>
                <a:gd name="T15" fmla="*/ 0 h 569"/>
                <a:gd name="T16" fmla="*/ 537 w 537"/>
                <a:gd name="T17" fmla="*/ 73 h 569"/>
                <a:gd name="T18" fmla="*/ 537 w 537"/>
                <a:gd name="T19" fmla="*/ 135 h 569"/>
                <a:gd name="T20" fmla="*/ 537 w 537"/>
                <a:gd name="T21" fmla="*/ 198 h 569"/>
                <a:gd name="T22" fmla="*/ 500 w 537"/>
                <a:gd name="T23" fmla="*/ 247 h 569"/>
                <a:gd name="T24" fmla="*/ 427 w 537"/>
                <a:gd name="T25" fmla="*/ 284 h 569"/>
                <a:gd name="T26" fmla="*/ 305 w 537"/>
                <a:gd name="T27" fmla="*/ 347 h 569"/>
                <a:gd name="T28" fmla="*/ 207 w 537"/>
                <a:gd name="T29" fmla="*/ 409 h 569"/>
                <a:gd name="T30" fmla="*/ 121 w 537"/>
                <a:gd name="T31" fmla="*/ 496 h 569"/>
                <a:gd name="T32" fmla="*/ 11 w 537"/>
                <a:gd name="T33" fmla="*/ 569 h 569"/>
                <a:gd name="T34" fmla="*/ 11 w 537"/>
                <a:gd name="T35" fmla="*/ 569 h 569"/>
                <a:gd name="T36" fmla="*/ 0 w 537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569">
                  <a:moveTo>
                    <a:pt x="0" y="558"/>
                  </a:moveTo>
                  <a:lnTo>
                    <a:pt x="108" y="433"/>
                  </a:lnTo>
                  <a:lnTo>
                    <a:pt x="183" y="334"/>
                  </a:lnTo>
                  <a:lnTo>
                    <a:pt x="256" y="198"/>
                  </a:lnTo>
                  <a:lnTo>
                    <a:pt x="305" y="111"/>
                  </a:lnTo>
                  <a:lnTo>
                    <a:pt x="329" y="23"/>
                  </a:lnTo>
                  <a:lnTo>
                    <a:pt x="342" y="0"/>
                  </a:lnTo>
                  <a:lnTo>
                    <a:pt x="537" y="0"/>
                  </a:lnTo>
                  <a:lnTo>
                    <a:pt x="537" y="73"/>
                  </a:lnTo>
                  <a:lnTo>
                    <a:pt x="537" y="135"/>
                  </a:lnTo>
                  <a:lnTo>
                    <a:pt x="537" y="198"/>
                  </a:lnTo>
                  <a:lnTo>
                    <a:pt x="500" y="247"/>
                  </a:lnTo>
                  <a:lnTo>
                    <a:pt x="427" y="284"/>
                  </a:lnTo>
                  <a:lnTo>
                    <a:pt x="305" y="347"/>
                  </a:lnTo>
                  <a:lnTo>
                    <a:pt x="207" y="409"/>
                  </a:lnTo>
                  <a:lnTo>
                    <a:pt x="121" y="496"/>
                  </a:lnTo>
                  <a:lnTo>
                    <a:pt x="11" y="569"/>
                  </a:lnTo>
                  <a:lnTo>
                    <a:pt x="11" y="569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6" name="Freeform 211">
              <a:extLst>
                <a:ext uri="{FF2B5EF4-FFF2-40B4-BE49-F238E27FC236}">
                  <a16:creationId xmlns:a16="http://schemas.microsoft.com/office/drawing/2014/main" id="{4EB60CFA-5AFE-ED25-BD0D-7404C4FD5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3293" y="126999"/>
              <a:ext cx="154328" cy="296102"/>
            </a:xfrm>
            <a:custGeom>
              <a:avLst/>
              <a:gdLst>
                <a:gd name="T0" fmla="*/ 97 w 280"/>
                <a:gd name="T1" fmla="*/ 558 h 558"/>
                <a:gd name="T2" fmla="*/ 244 w 280"/>
                <a:gd name="T3" fmla="*/ 322 h 558"/>
                <a:gd name="T4" fmla="*/ 280 w 280"/>
                <a:gd name="T5" fmla="*/ 210 h 558"/>
                <a:gd name="T6" fmla="*/ 280 w 280"/>
                <a:gd name="T7" fmla="*/ 99 h 558"/>
                <a:gd name="T8" fmla="*/ 232 w 280"/>
                <a:gd name="T9" fmla="*/ 24 h 558"/>
                <a:gd name="T10" fmla="*/ 146 w 280"/>
                <a:gd name="T11" fmla="*/ 0 h 558"/>
                <a:gd name="T12" fmla="*/ 73 w 280"/>
                <a:gd name="T13" fmla="*/ 24 h 558"/>
                <a:gd name="T14" fmla="*/ 24 w 280"/>
                <a:gd name="T15" fmla="*/ 73 h 558"/>
                <a:gd name="T16" fmla="*/ 0 w 280"/>
                <a:gd name="T17" fmla="*/ 137 h 558"/>
                <a:gd name="T18" fmla="*/ 85 w 280"/>
                <a:gd name="T19" fmla="*/ 123 h 558"/>
                <a:gd name="T20" fmla="*/ 158 w 280"/>
                <a:gd name="T21" fmla="*/ 173 h 558"/>
                <a:gd name="T22" fmla="*/ 183 w 280"/>
                <a:gd name="T23" fmla="*/ 236 h 558"/>
                <a:gd name="T24" fmla="*/ 146 w 280"/>
                <a:gd name="T25" fmla="*/ 383 h 558"/>
                <a:gd name="T26" fmla="*/ 170 w 280"/>
                <a:gd name="T27" fmla="*/ 372 h 558"/>
                <a:gd name="T28" fmla="*/ 97 w 280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558">
                  <a:moveTo>
                    <a:pt x="97" y="558"/>
                  </a:moveTo>
                  <a:lnTo>
                    <a:pt x="244" y="322"/>
                  </a:lnTo>
                  <a:lnTo>
                    <a:pt x="280" y="210"/>
                  </a:lnTo>
                  <a:lnTo>
                    <a:pt x="280" y="99"/>
                  </a:lnTo>
                  <a:lnTo>
                    <a:pt x="232" y="24"/>
                  </a:lnTo>
                  <a:lnTo>
                    <a:pt x="146" y="0"/>
                  </a:lnTo>
                  <a:lnTo>
                    <a:pt x="73" y="24"/>
                  </a:lnTo>
                  <a:lnTo>
                    <a:pt x="24" y="73"/>
                  </a:lnTo>
                  <a:lnTo>
                    <a:pt x="0" y="137"/>
                  </a:lnTo>
                  <a:lnTo>
                    <a:pt x="85" y="123"/>
                  </a:lnTo>
                  <a:lnTo>
                    <a:pt x="158" y="173"/>
                  </a:lnTo>
                  <a:lnTo>
                    <a:pt x="183" y="236"/>
                  </a:lnTo>
                  <a:lnTo>
                    <a:pt x="146" y="383"/>
                  </a:lnTo>
                  <a:lnTo>
                    <a:pt x="170" y="372"/>
                  </a:lnTo>
                  <a:lnTo>
                    <a:pt x="97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7" name="Freeform 212">
              <a:extLst>
                <a:ext uri="{FF2B5EF4-FFF2-40B4-BE49-F238E27FC236}">
                  <a16:creationId xmlns:a16="http://schemas.microsoft.com/office/drawing/2014/main" id="{78D008D1-90CD-14C2-4F6C-CD53A10A8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305" y="139780"/>
              <a:ext cx="169761" cy="283321"/>
            </a:xfrm>
            <a:custGeom>
              <a:avLst/>
              <a:gdLst>
                <a:gd name="T0" fmla="*/ 282 w 306"/>
                <a:gd name="T1" fmla="*/ 533 h 533"/>
                <a:gd name="T2" fmla="*/ 306 w 306"/>
                <a:gd name="T3" fmla="*/ 260 h 533"/>
                <a:gd name="T4" fmla="*/ 269 w 306"/>
                <a:gd name="T5" fmla="*/ 124 h 533"/>
                <a:gd name="T6" fmla="*/ 184 w 306"/>
                <a:gd name="T7" fmla="*/ 36 h 533"/>
                <a:gd name="T8" fmla="*/ 110 w 306"/>
                <a:gd name="T9" fmla="*/ 0 h 533"/>
                <a:gd name="T10" fmla="*/ 12 w 306"/>
                <a:gd name="T11" fmla="*/ 24 h 533"/>
                <a:gd name="T12" fmla="*/ 0 w 306"/>
                <a:gd name="T13" fmla="*/ 61 h 533"/>
                <a:gd name="T14" fmla="*/ 0 w 306"/>
                <a:gd name="T15" fmla="*/ 173 h 533"/>
                <a:gd name="T16" fmla="*/ 122 w 306"/>
                <a:gd name="T17" fmla="*/ 161 h 533"/>
                <a:gd name="T18" fmla="*/ 172 w 306"/>
                <a:gd name="T19" fmla="*/ 185 h 533"/>
                <a:gd name="T20" fmla="*/ 245 w 306"/>
                <a:gd name="T21" fmla="*/ 223 h 533"/>
                <a:gd name="T22" fmla="*/ 257 w 306"/>
                <a:gd name="T23" fmla="*/ 260 h 533"/>
                <a:gd name="T24" fmla="*/ 282 w 306"/>
                <a:gd name="T25" fmla="*/ 359 h 533"/>
                <a:gd name="T26" fmla="*/ 282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82" y="533"/>
                  </a:moveTo>
                  <a:lnTo>
                    <a:pt x="306" y="260"/>
                  </a:lnTo>
                  <a:lnTo>
                    <a:pt x="269" y="124"/>
                  </a:lnTo>
                  <a:lnTo>
                    <a:pt x="184" y="36"/>
                  </a:lnTo>
                  <a:lnTo>
                    <a:pt x="110" y="0"/>
                  </a:lnTo>
                  <a:lnTo>
                    <a:pt x="12" y="24"/>
                  </a:lnTo>
                  <a:lnTo>
                    <a:pt x="0" y="61"/>
                  </a:lnTo>
                  <a:lnTo>
                    <a:pt x="0" y="173"/>
                  </a:lnTo>
                  <a:lnTo>
                    <a:pt x="122" y="161"/>
                  </a:lnTo>
                  <a:lnTo>
                    <a:pt x="172" y="185"/>
                  </a:lnTo>
                  <a:lnTo>
                    <a:pt x="245" y="223"/>
                  </a:lnTo>
                  <a:lnTo>
                    <a:pt x="257" y="260"/>
                  </a:lnTo>
                  <a:lnTo>
                    <a:pt x="282" y="359"/>
                  </a:lnTo>
                  <a:lnTo>
                    <a:pt x="282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8" name="Freeform 213">
              <a:extLst>
                <a:ext uri="{FF2B5EF4-FFF2-40B4-BE49-F238E27FC236}">
                  <a16:creationId xmlns:a16="http://schemas.microsoft.com/office/drawing/2014/main" id="{33489109-DE75-81FB-9810-BD198DC7C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422" y="457185"/>
              <a:ext cx="216059" cy="198112"/>
            </a:xfrm>
            <a:custGeom>
              <a:avLst/>
              <a:gdLst>
                <a:gd name="T0" fmla="*/ 390 w 390"/>
                <a:gd name="T1" fmla="*/ 235 h 372"/>
                <a:gd name="T2" fmla="*/ 390 w 390"/>
                <a:gd name="T3" fmla="*/ 24 h 372"/>
                <a:gd name="T4" fmla="*/ 342 w 390"/>
                <a:gd name="T5" fmla="*/ 0 h 372"/>
                <a:gd name="T6" fmla="*/ 171 w 390"/>
                <a:gd name="T7" fmla="*/ 0 h 372"/>
                <a:gd name="T8" fmla="*/ 134 w 390"/>
                <a:gd name="T9" fmla="*/ 111 h 372"/>
                <a:gd name="T10" fmla="*/ 97 w 390"/>
                <a:gd name="T11" fmla="*/ 197 h 372"/>
                <a:gd name="T12" fmla="*/ 23 w 390"/>
                <a:gd name="T13" fmla="*/ 322 h 372"/>
                <a:gd name="T14" fmla="*/ 0 w 390"/>
                <a:gd name="T15" fmla="*/ 360 h 372"/>
                <a:gd name="T16" fmla="*/ 0 w 390"/>
                <a:gd name="T17" fmla="*/ 372 h 372"/>
                <a:gd name="T18" fmla="*/ 121 w 390"/>
                <a:gd name="T19" fmla="*/ 310 h 372"/>
                <a:gd name="T20" fmla="*/ 171 w 390"/>
                <a:gd name="T21" fmla="*/ 260 h 372"/>
                <a:gd name="T22" fmla="*/ 342 w 390"/>
                <a:gd name="T23" fmla="*/ 247 h 372"/>
                <a:gd name="T24" fmla="*/ 342 w 390"/>
                <a:gd name="T25" fmla="*/ 247 h 372"/>
                <a:gd name="T26" fmla="*/ 390 w 390"/>
                <a:gd name="T27" fmla="*/ 23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372">
                  <a:moveTo>
                    <a:pt x="390" y="235"/>
                  </a:moveTo>
                  <a:lnTo>
                    <a:pt x="390" y="24"/>
                  </a:lnTo>
                  <a:lnTo>
                    <a:pt x="342" y="0"/>
                  </a:lnTo>
                  <a:lnTo>
                    <a:pt x="171" y="0"/>
                  </a:lnTo>
                  <a:lnTo>
                    <a:pt x="134" y="111"/>
                  </a:lnTo>
                  <a:lnTo>
                    <a:pt x="97" y="197"/>
                  </a:lnTo>
                  <a:lnTo>
                    <a:pt x="23" y="322"/>
                  </a:lnTo>
                  <a:lnTo>
                    <a:pt x="0" y="360"/>
                  </a:lnTo>
                  <a:lnTo>
                    <a:pt x="0" y="372"/>
                  </a:lnTo>
                  <a:lnTo>
                    <a:pt x="121" y="310"/>
                  </a:lnTo>
                  <a:lnTo>
                    <a:pt x="171" y="260"/>
                  </a:lnTo>
                  <a:lnTo>
                    <a:pt x="342" y="247"/>
                  </a:lnTo>
                  <a:lnTo>
                    <a:pt x="342" y="247"/>
                  </a:lnTo>
                  <a:lnTo>
                    <a:pt x="390" y="23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9" name="Freeform 214">
              <a:extLst>
                <a:ext uri="{FF2B5EF4-FFF2-40B4-BE49-F238E27FC236}">
                  <a16:creationId xmlns:a16="http://schemas.microsoft.com/office/drawing/2014/main" id="{6D4B85D8-CBE2-9639-6E6A-68E7DEBD2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389018"/>
              <a:ext cx="291018" cy="125684"/>
            </a:xfrm>
            <a:custGeom>
              <a:avLst/>
              <a:gdLst>
                <a:gd name="T0" fmla="*/ 367 w 526"/>
                <a:gd name="T1" fmla="*/ 237 h 237"/>
                <a:gd name="T2" fmla="*/ 453 w 526"/>
                <a:gd name="T3" fmla="*/ 213 h 237"/>
                <a:gd name="T4" fmla="*/ 477 w 526"/>
                <a:gd name="T5" fmla="*/ 187 h 237"/>
                <a:gd name="T6" fmla="*/ 526 w 526"/>
                <a:gd name="T7" fmla="*/ 163 h 237"/>
                <a:gd name="T8" fmla="*/ 501 w 526"/>
                <a:gd name="T9" fmla="*/ 100 h 237"/>
                <a:gd name="T10" fmla="*/ 477 w 526"/>
                <a:gd name="T11" fmla="*/ 38 h 237"/>
                <a:gd name="T12" fmla="*/ 404 w 526"/>
                <a:gd name="T13" fmla="*/ 0 h 237"/>
                <a:gd name="T14" fmla="*/ 330 w 526"/>
                <a:gd name="T15" fmla="*/ 0 h 237"/>
                <a:gd name="T16" fmla="*/ 183 w 526"/>
                <a:gd name="T17" fmla="*/ 64 h 237"/>
                <a:gd name="T18" fmla="*/ 0 w 526"/>
                <a:gd name="T19" fmla="*/ 199 h 237"/>
                <a:gd name="T20" fmla="*/ 171 w 526"/>
                <a:gd name="T21" fmla="*/ 113 h 237"/>
                <a:gd name="T22" fmla="*/ 294 w 526"/>
                <a:gd name="T23" fmla="*/ 88 h 237"/>
                <a:gd name="T24" fmla="*/ 379 w 526"/>
                <a:gd name="T25" fmla="*/ 125 h 237"/>
                <a:gd name="T26" fmla="*/ 379 w 526"/>
                <a:gd name="T27" fmla="*/ 175 h 237"/>
                <a:gd name="T28" fmla="*/ 367 w 526"/>
                <a:gd name="T29" fmla="*/ 175 h 237"/>
                <a:gd name="T30" fmla="*/ 367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367" y="237"/>
                  </a:moveTo>
                  <a:lnTo>
                    <a:pt x="453" y="213"/>
                  </a:lnTo>
                  <a:lnTo>
                    <a:pt x="477" y="187"/>
                  </a:lnTo>
                  <a:lnTo>
                    <a:pt x="526" y="163"/>
                  </a:lnTo>
                  <a:lnTo>
                    <a:pt x="501" y="100"/>
                  </a:lnTo>
                  <a:lnTo>
                    <a:pt x="477" y="38"/>
                  </a:lnTo>
                  <a:lnTo>
                    <a:pt x="404" y="0"/>
                  </a:lnTo>
                  <a:lnTo>
                    <a:pt x="330" y="0"/>
                  </a:lnTo>
                  <a:lnTo>
                    <a:pt x="183" y="64"/>
                  </a:lnTo>
                  <a:lnTo>
                    <a:pt x="0" y="199"/>
                  </a:lnTo>
                  <a:lnTo>
                    <a:pt x="171" y="113"/>
                  </a:lnTo>
                  <a:lnTo>
                    <a:pt x="294" y="88"/>
                  </a:lnTo>
                  <a:lnTo>
                    <a:pt x="379" y="125"/>
                  </a:lnTo>
                  <a:lnTo>
                    <a:pt x="379" y="175"/>
                  </a:lnTo>
                  <a:lnTo>
                    <a:pt x="367" y="175"/>
                  </a:lnTo>
                  <a:lnTo>
                    <a:pt x="367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20" name="Freeform 215">
              <a:extLst>
                <a:ext uri="{FF2B5EF4-FFF2-40B4-BE49-F238E27FC236}">
                  <a16:creationId xmlns:a16="http://schemas.microsoft.com/office/drawing/2014/main" id="{9C6C672C-5AC9-E55C-C2A6-D4F02AAFB55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542394"/>
              <a:ext cx="277790" cy="170419"/>
            </a:xfrm>
            <a:custGeom>
              <a:avLst/>
              <a:gdLst>
                <a:gd name="T0" fmla="*/ 0 w 502"/>
                <a:gd name="T1" fmla="*/ 26 h 323"/>
                <a:gd name="T2" fmla="*/ 86 w 502"/>
                <a:gd name="T3" fmla="*/ 12 h 323"/>
                <a:gd name="T4" fmla="*/ 197 w 502"/>
                <a:gd name="T5" fmla="*/ 0 h 323"/>
                <a:gd name="T6" fmla="*/ 331 w 502"/>
                <a:gd name="T7" fmla="*/ 0 h 323"/>
                <a:gd name="T8" fmla="*/ 441 w 502"/>
                <a:gd name="T9" fmla="*/ 63 h 323"/>
                <a:gd name="T10" fmla="*/ 490 w 502"/>
                <a:gd name="T11" fmla="*/ 125 h 323"/>
                <a:gd name="T12" fmla="*/ 502 w 502"/>
                <a:gd name="T13" fmla="*/ 212 h 323"/>
                <a:gd name="T14" fmla="*/ 490 w 502"/>
                <a:gd name="T15" fmla="*/ 286 h 323"/>
                <a:gd name="T16" fmla="*/ 429 w 502"/>
                <a:gd name="T17" fmla="*/ 323 h 323"/>
                <a:gd name="T18" fmla="*/ 343 w 502"/>
                <a:gd name="T19" fmla="*/ 323 h 323"/>
                <a:gd name="T20" fmla="*/ 343 w 502"/>
                <a:gd name="T21" fmla="*/ 212 h 323"/>
                <a:gd name="T22" fmla="*/ 331 w 502"/>
                <a:gd name="T23" fmla="*/ 125 h 323"/>
                <a:gd name="T24" fmla="*/ 282 w 502"/>
                <a:gd name="T25" fmla="*/ 87 h 323"/>
                <a:gd name="T26" fmla="*/ 221 w 502"/>
                <a:gd name="T27" fmla="*/ 50 h 323"/>
                <a:gd name="T28" fmla="*/ 148 w 502"/>
                <a:gd name="T29" fmla="*/ 37 h 323"/>
                <a:gd name="T30" fmla="*/ 148 w 502"/>
                <a:gd name="T31" fmla="*/ 37 h 323"/>
                <a:gd name="T32" fmla="*/ 0 w 502"/>
                <a:gd name="T33" fmla="*/ 2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3">
                  <a:moveTo>
                    <a:pt x="0" y="26"/>
                  </a:moveTo>
                  <a:lnTo>
                    <a:pt x="86" y="12"/>
                  </a:lnTo>
                  <a:lnTo>
                    <a:pt x="197" y="0"/>
                  </a:lnTo>
                  <a:lnTo>
                    <a:pt x="331" y="0"/>
                  </a:lnTo>
                  <a:lnTo>
                    <a:pt x="441" y="63"/>
                  </a:lnTo>
                  <a:lnTo>
                    <a:pt x="490" y="125"/>
                  </a:lnTo>
                  <a:lnTo>
                    <a:pt x="502" y="212"/>
                  </a:lnTo>
                  <a:lnTo>
                    <a:pt x="490" y="286"/>
                  </a:lnTo>
                  <a:lnTo>
                    <a:pt x="429" y="323"/>
                  </a:lnTo>
                  <a:lnTo>
                    <a:pt x="343" y="323"/>
                  </a:lnTo>
                  <a:lnTo>
                    <a:pt x="343" y="212"/>
                  </a:lnTo>
                  <a:lnTo>
                    <a:pt x="331" y="125"/>
                  </a:lnTo>
                  <a:lnTo>
                    <a:pt x="282" y="87"/>
                  </a:lnTo>
                  <a:lnTo>
                    <a:pt x="221" y="50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21" name="Freeform 217">
              <a:extLst>
                <a:ext uri="{FF2B5EF4-FFF2-40B4-BE49-F238E27FC236}">
                  <a16:creationId xmlns:a16="http://schemas.microsoft.com/office/drawing/2014/main" id="{0C3C5471-19AB-64BF-74EB-33D297673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610" y="114300"/>
              <a:ext cx="2291800" cy="601004"/>
            </a:xfrm>
            <a:custGeom>
              <a:avLst/>
              <a:gdLst>
                <a:gd name="T0" fmla="*/ 0 w 4162"/>
                <a:gd name="T1" fmla="*/ 173 h 1128"/>
                <a:gd name="T2" fmla="*/ 3500 w 4162"/>
                <a:gd name="T3" fmla="*/ 199 h 1128"/>
                <a:gd name="T4" fmla="*/ 3707 w 4162"/>
                <a:gd name="T5" fmla="*/ 272 h 1128"/>
                <a:gd name="T6" fmla="*/ 3843 w 4162"/>
                <a:gd name="T7" fmla="*/ 384 h 1128"/>
                <a:gd name="T8" fmla="*/ 3892 w 4162"/>
                <a:gd name="T9" fmla="*/ 471 h 1128"/>
                <a:gd name="T10" fmla="*/ 3928 w 4162"/>
                <a:gd name="T11" fmla="*/ 558 h 1128"/>
                <a:gd name="T12" fmla="*/ 3940 w 4162"/>
                <a:gd name="T13" fmla="*/ 695 h 1128"/>
                <a:gd name="T14" fmla="*/ 3892 w 4162"/>
                <a:gd name="T15" fmla="*/ 794 h 1128"/>
                <a:gd name="T16" fmla="*/ 3843 w 4162"/>
                <a:gd name="T17" fmla="*/ 757 h 1128"/>
                <a:gd name="T18" fmla="*/ 3684 w 4162"/>
                <a:gd name="T19" fmla="*/ 707 h 1128"/>
                <a:gd name="T20" fmla="*/ 3562 w 4162"/>
                <a:gd name="T21" fmla="*/ 745 h 1128"/>
                <a:gd name="T22" fmla="*/ 3500 w 4162"/>
                <a:gd name="T23" fmla="*/ 856 h 1128"/>
                <a:gd name="T24" fmla="*/ 3536 w 4162"/>
                <a:gd name="T25" fmla="*/ 1005 h 1128"/>
                <a:gd name="T26" fmla="*/ 3586 w 4162"/>
                <a:gd name="T27" fmla="*/ 1067 h 1128"/>
                <a:gd name="T28" fmla="*/ 3660 w 4162"/>
                <a:gd name="T29" fmla="*/ 1104 h 1128"/>
                <a:gd name="T30" fmla="*/ 3745 w 4162"/>
                <a:gd name="T31" fmla="*/ 1128 h 1128"/>
                <a:gd name="T32" fmla="*/ 3867 w 4162"/>
                <a:gd name="T33" fmla="*/ 1104 h 1128"/>
                <a:gd name="T34" fmla="*/ 3953 w 4162"/>
                <a:gd name="T35" fmla="*/ 1055 h 1128"/>
                <a:gd name="T36" fmla="*/ 4063 w 4162"/>
                <a:gd name="T37" fmla="*/ 892 h 1128"/>
                <a:gd name="T38" fmla="*/ 4136 w 4162"/>
                <a:gd name="T39" fmla="*/ 831 h 1128"/>
                <a:gd name="T40" fmla="*/ 4162 w 4162"/>
                <a:gd name="T41" fmla="*/ 695 h 1128"/>
                <a:gd name="T42" fmla="*/ 4162 w 4162"/>
                <a:gd name="T43" fmla="*/ 533 h 1128"/>
                <a:gd name="T44" fmla="*/ 4038 w 4162"/>
                <a:gd name="T45" fmla="*/ 334 h 1128"/>
                <a:gd name="T46" fmla="*/ 3892 w 4162"/>
                <a:gd name="T47" fmla="*/ 185 h 1128"/>
                <a:gd name="T48" fmla="*/ 3770 w 4162"/>
                <a:gd name="T49" fmla="*/ 111 h 1128"/>
                <a:gd name="T50" fmla="*/ 3647 w 4162"/>
                <a:gd name="T51" fmla="*/ 62 h 1128"/>
                <a:gd name="T52" fmla="*/ 3536 w 4162"/>
                <a:gd name="T53" fmla="*/ 36 h 1128"/>
                <a:gd name="T54" fmla="*/ 0 w 4162"/>
                <a:gd name="T55" fmla="*/ 36 h 1128"/>
                <a:gd name="T56" fmla="*/ 0 w 4162"/>
                <a:gd name="T57" fmla="*/ 0 h 1128"/>
                <a:gd name="T58" fmla="*/ 0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0" y="173"/>
                  </a:moveTo>
                  <a:lnTo>
                    <a:pt x="3500" y="199"/>
                  </a:lnTo>
                  <a:lnTo>
                    <a:pt x="3707" y="272"/>
                  </a:lnTo>
                  <a:lnTo>
                    <a:pt x="3843" y="384"/>
                  </a:lnTo>
                  <a:lnTo>
                    <a:pt x="3892" y="471"/>
                  </a:lnTo>
                  <a:lnTo>
                    <a:pt x="3928" y="558"/>
                  </a:lnTo>
                  <a:lnTo>
                    <a:pt x="3940" y="695"/>
                  </a:lnTo>
                  <a:lnTo>
                    <a:pt x="3892" y="794"/>
                  </a:lnTo>
                  <a:lnTo>
                    <a:pt x="3843" y="757"/>
                  </a:lnTo>
                  <a:lnTo>
                    <a:pt x="3684" y="707"/>
                  </a:lnTo>
                  <a:lnTo>
                    <a:pt x="3562" y="745"/>
                  </a:lnTo>
                  <a:lnTo>
                    <a:pt x="3500" y="856"/>
                  </a:lnTo>
                  <a:lnTo>
                    <a:pt x="3536" y="1005"/>
                  </a:lnTo>
                  <a:lnTo>
                    <a:pt x="3586" y="1067"/>
                  </a:lnTo>
                  <a:lnTo>
                    <a:pt x="3660" y="1104"/>
                  </a:lnTo>
                  <a:lnTo>
                    <a:pt x="3745" y="1128"/>
                  </a:lnTo>
                  <a:lnTo>
                    <a:pt x="3867" y="1104"/>
                  </a:lnTo>
                  <a:lnTo>
                    <a:pt x="3953" y="1055"/>
                  </a:lnTo>
                  <a:lnTo>
                    <a:pt x="4063" y="892"/>
                  </a:lnTo>
                  <a:lnTo>
                    <a:pt x="4136" y="831"/>
                  </a:lnTo>
                  <a:lnTo>
                    <a:pt x="4162" y="695"/>
                  </a:lnTo>
                  <a:lnTo>
                    <a:pt x="4162" y="533"/>
                  </a:lnTo>
                  <a:lnTo>
                    <a:pt x="4038" y="334"/>
                  </a:lnTo>
                  <a:lnTo>
                    <a:pt x="3892" y="185"/>
                  </a:lnTo>
                  <a:lnTo>
                    <a:pt x="3770" y="111"/>
                  </a:lnTo>
                  <a:lnTo>
                    <a:pt x="3647" y="62"/>
                  </a:lnTo>
                  <a:lnTo>
                    <a:pt x="3536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22" name="Freeform 221">
              <a:extLst>
                <a:ext uri="{FF2B5EF4-FFF2-40B4-BE49-F238E27FC236}">
                  <a16:creationId xmlns:a16="http://schemas.microsoft.com/office/drawing/2014/main" id="{7DF24594-ED8C-42EE-F5C2-3388634DE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6938" y="674688"/>
              <a:ext cx="578559" cy="2746375"/>
            </a:xfrm>
            <a:custGeom>
              <a:avLst/>
              <a:gdLst>
                <a:gd name="T0" fmla="*/ 318 w 1053"/>
                <a:gd name="T1" fmla="*/ 286 h 5160"/>
                <a:gd name="T2" fmla="*/ 318 w 1053"/>
                <a:gd name="T3" fmla="*/ 224 h 5160"/>
                <a:gd name="T4" fmla="*/ 405 w 1053"/>
                <a:gd name="T5" fmla="*/ 174 h 5160"/>
                <a:gd name="T6" fmla="*/ 452 w 1053"/>
                <a:gd name="T7" fmla="*/ 149 h 5160"/>
                <a:gd name="T8" fmla="*/ 563 w 1053"/>
                <a:gd name="T9" fmla="*/ 161 h 5160"/>
                <a:gd name="T10" fmla="*/ 649 w 1053"/>
                <a:gd name="T11" fmla="*/ 224 h 5160"/>
                <a:gd name="T12" fmla="*/ 734 w 1053"/>
                <a:gd name="T13" fmla="*/ 310 h 5160"/>
                <a:gd name="T14" fmla="*/ 808 w 1053"/>
                <a:gd name="T15" fmla="*/ 409 h 5160"/>
                <a:gd name="T16" fmla="*/ 869 w 1053"/>
                <a:gd name="T17" fmla="*/ 509 h 5160"/>
                <a:gd name="T18" fmla="*/ 869 w 1053"/>
                <a:gd name="T19" fmla="*/ 620 h 5160"/>
                <a:gd name="T20" fmla="*/ 881 w 1053"/>
                <a:gd name="T21" fmla="*/ 5160 h 5160"/>
                <a:gd name="T22" fmla="*/ 1053 w 1053"/>
                <a:gd name="T23" fmla="*/ 5160 h 5160"/>
                <a:gd name="T24" fmla="*/ 1040 w 1053"/>
                <a:gd name="T25" fmla="*/ 707 h 5160"/>
                <a:gd name="T26" fmla="*/ 1003 w 1053"/>
                <a:gd name="T27" fmla="*/ 423 h 5160"/>
                <a:gd name="T28" fmla="*/ 881 w 1053"/>
                <a:gd name="T29" fmla="*/ 236 h 5160"/>
                <a:gd name="T30" fmla="*/ 783 w 1053"/>
                <a:gd name="T31" fmla="*/ 112 h 5160"/>
                <a:gd name="T32" fmla="*/ 661 w 1053"/>
                <a:gd name="T33" fmla="*/ 37 h 5160"/>
                <a:gd name="T34" fmla="*/ 478 w 1053"/>
                <a:gd name="T35" fmla="*/ 0 h 5160"/>
                <a:gd name="T36" fmla="*/ 257 w 1053"/>
                <a:gd name="T37" fmla="*/ 37 h 5160"/>
                <a:gd name="T38" fmla="*/ 86 w 1053"/>
                <a:gd name="T39" fmla="*/ 149 h 5160"/>
                <a:gd name="T40" fmla="*/ 25 w 1053"/>
                <a:gd name="T41" fmla="*/ 260 h 5160"/>
                <a:gd name="T42" fmla="*/ 0 w 1053"/>
                <a:gd name="T43" fmla="*/ 397 h 5160"/>
                <a:gd name="T44" fmla="*/ 49 w 1053"/>
                <a:gd name="T45" fmla="*/ 522 h 5160"/>
                <a:gd name="T46" fmla="*/ 147 w 1053"/>
                <a:gd name="T47" fmla="*/ 596 h 5160"/>
                <a:gd name="T48" fmla="*/ 281 w 1053"/>
                <a:gd name="T49" fmla="*/ 608 h 5160"/>
                <a:gd name="T50" fmla="*/ 392 w 1053"/>
                <a:gd name="T51" fmla="*/ 583 h 5160"/>
                <a:gd name="T52" fmla="*/ 428 w 1053"/>
                <a:gd name="T53" fmla="*/ 484 h 5160"/>
                <a:gd name="T54" fmla="*/ 428 w 1053"/>
                <a:gd name="T55" fmla="*/ 385 h 5160"/>
                <a:gd name="T56" fmla="*/ 392 w 1053"/>
                <a:gd name="T57" fmla="*/ 335 h 5160"/>
                <a:gd name="T58" fmla="*/ 306 w 1053"/>
                <a:gd name="T59" fmla="*/ 286 h 5160"/>
                <a:gd name="T60" fmla="*/ 306 w 1053"/>
                <a:gd name="T61" fmla="*/ 286 h 5160"/>
                <a:gd name="T62" fmla="*/ 318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318" y="286"/>
                  </a:moveTo>
                  <a:lnTo>
                    <a:pt x="318" y="224"/>
                  </a:lnTo>
                  <a:lnTo>
                    <a:pt x="405" y="174"/>
                  </a:lnTo>
                  <a:lnTo>
                    <a:pt x="452" y="149"/>
                  </a:lnTo>
                  <a:lnTo>
                    <a:pt x="563" y="161"/>
                  </a:lnTo>
                  <a:lnTo>
                    <a:pt x="649" y="224"/>
                  </a:lnTo>
                  <a:lnTo>
                    <a:pt x="734" y="310"/>
                  </a:lnTo>
                  <a:lnTo>
                    <a:pt x="808" y="409"/>
                  </a:lnTo>
                  <a:lnTo>
                    <a:pt x="869" y="509"/>
                  </a:lnTo>
                  <a:lnTo>
                    <a:pt x="869" y="620"/>
                  </a:lnTo>
                  <a:lnTo>
                    <a:pt x="881" y="5160"/>
                  </a:lnTo>
                  <a:lnTo>
                    <a:pt x="1053" y="5160"/>
                  </a:lnTo>
                  <a:lnTo>
                    <a:pt x="1040" y="707"/>
                  </a:lnTo>
                  <a:lnTo>
                    <a:pt x="1003" y="423"/>
                  </a:lnTo>
                  <a:lnTo>
                    <a:pt x="881" y="236"/>
                  </a:lnTo>
                  <a:lnTo>
                    <a:pt x="783" y="112"/>
                  </a:lnTo>
                  <a:lnTo>
                    <a:pt x="661" y="37"/>
                  </a:lnTo>
                  <a:lnTo>
                    <a:pt x="478" y="0"/>
                  </a:lnTo>
                  <a:lnTo>
                    <a:pt x="257" y="37"/>
                  </a:lnTo>
                  <a:lnTo>
                    <a:pt x="86" y="149"/>
                  </a:lnTo>
                  <a:lnTo>
                    <a:pt x="25" y="260"/>
                  </a:lnTo>
                  <a:lnTo>
                    <a:pt x="0" y="397"/>
                  </a:lnTo>
                  <a:lnTo>
                    <a:pt x="49" y="522"/>
                  </a:lnTo>
                  <a:lnTo>
                    <a:pt x="147" y="596"/>
                  </a:lnTo>
                  <a:lnTo>
                    <a:pt x="281" y="608"/>
                  </a:lnTo>
                  <a:lnTo>
                    <a:pt x="392" y="583"/>
                  </a:lnTo>
                  <a:lnTo>
                    <a:pt x="428" y="484"/>
                  </a:lnTo>
                  <a:lnTo>
                    <a:pt x="428" y="385"/>
                  </a:lnTo>
                  <a:lnTo>
                    <a:pt x="392" y="335"/>
                  </a:lnTo>
                  <a:lnTo>
                    <a:pt x="306" y="286"/>
                  </a:lnTo>
                  <a:lnTo>
                    <a:pt x="306" y="286"/>
                  </a:lnTo>
                  <a:lnTo>
                    <a:pt x="318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EB6362CE-72A8-0D0A-1B96-D2D49BEF23BC}"/>
              </a:ext>
            </a:extLst>
          </p:cNvPr>
          <p:cNvGrpSpPr/>
          <p:nvPr/>
        </p:nvGrpSpPr>
        <p:grpSpPr>
          <a:xfrm>
            <a:off x="27001" y="44881"/>
            <a:ext cx="2112848" cy="2487216"/>
            <a:chOff x="36000" y="108000"/>
            <a:chExt cx="2817131" cy="3316288"/>
          </a:xfrm>
        </p:grpSpPr>
        <p:sp>
          <p:nvSpPr>
            <p:cNvPr id="24" name="Freeform 233">
              <a:extLst>
                <a:ext uri="{FF2B5EF4-FFF2-40B4-BE49-F238E27FC236}">
                  <a16:creationId xmlns:a16="http://schemas.microsoft.com/office/drawing/2014/main" id="{350D5A08-91F2-E38B-8D9B-052FCD30F5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16" y="108000"/>
              <a:ext cx="2291315" cy="601354"/>
            </a:xfrm>
            <a:custGeom>
              <a:avLst/>
              <a:gdLst>
                <a:gd name="T0" fmla="*/ 4162 w 4162"/>
                <a:gd name="T1" fmla="*/ 173 h 1128"/>
                <a:gd name="T2" fmla="*/ 662 w 4162"/>
                <a:gd name="T3" fmla="*/ 199 h 1128"/>
                <a:gd name="T4" fmla="*/ 453 w 4162"/>
                <a:gd name="T5" fmla="*/ 272 h 1128"/>
                <a:gd name="T6" fmla="*/ 319 w 4162"/>
                <a:gd name="T7" fmla="*/ 385 h 1128"/>
                <a:gd name="T8" fmla="*/ 270 w 4162"/>
                <a:gd name="T9" fmla="*/ 471 h 1128"/>
                <a:gd name="T10" fmla="*/ 233 w 4162"/>
                <a:gd name="T11" fmla="*/ 558 h 1128"/>
                <a:gd name="T12" fmla="*/ 221 w 4162"/>
                <a:gd name="T13" fmla="*/ 695 h 1128"/>
                <a:gd name="T14" fmla="*/ 270 w 4162"/>
                <a:gd name="T15" fmla="*/ 794 h 1128"/>
                <a:gd name="T16" fmla="*/ 319 w 4162"/>
                <a:gd name="T17" fmla="*/ 757 h 1128"/>
                <a:gd name="T18" fmla="*/ 478 w 4162"/>
                <a:gd name="T19" fmla="*/ 707 h 1128"/>
                <a:gd name="T20" fmla="*/ 600 w 4162"/>
                <a:gd name="T21" fmla="*/ 745 h 1128"/>
                <a:gd name="T22" fmla="*/ 662 w 4162"/>
                <a:gd name="T23" fmla="*/ 856 h 1128"/>
                <a:gd name="T24" fmla="*/ 624 w 4162"/>
                <a:gd name="T25" fmla="*/ 1005 h 1128"/>
                <a:gd name="T26" fmla="*/ 575 w 4162"/>
                <a:gd name="T27" fmla="*/ 1067 h 1128"/>
                <a:gd name="T28" fmla="*/ 502 w 4162"/>
                <a:gd name="T29" fmla="*/ 1104 h 1128"/>
                <a:gd name="T30" fmla="*/ 417 w 4162"/>
                <a:gd name="T31" fmla="*/ 1128 h 1128"/>
                <a:gd name="T32" fmla="*/ 295 w 4162"/>
                <a:gd name="T33" fmla="*/ 1104 h 1128"/>
                <a:gd name="T34" fmla="*/ 208 w 4162"/>
                <a:gd name="T35" fmla="*/ 1055 h 1128"/>
                <a:gd name="T36" fmla="*/ 98 w 4162"/>
                <a:gd name="T37" fmla="*/ 893 h 1128"/>
                <a:gd name="T38" fmla="*/ 25 w 4162"/>
                <a:gd name="T39" fmla="*/ 831 h 1128"/>
                <a:gd name="T40" fmla="*/ 0 w 4162"/>
                <a:gd name="T41" fmla="*/ 695 h 1128"/>
                <a:gd name="T42" fmla="*/ 0 w 4162"/>
                <a:gd name="T43" fmla="*/ 534 h 1128"/>
                <a:gd name="T44" fmla="*/ 122 w 4162"/>
                <a:gd name="T45" fmla="*/ 335 h 1128"/>
                <a:gd name="T46" fmla="*/ 270 w 4162"/>
                <a:gd name="T47" fmla="*/ 186 h 1128"/>
                <a:gd name="T48" fmla="*/ 392 w 4162"/>
                <a:gd name="T49" fmla="*/ 111 h 1128"/>
                <a:gd name="T50" fmla="*/ 514 w 4162"/>
                <a:gd name="T51" fmla="*/ 62 h 1128"/>
                <a:gd name="T52" fmla="*/ 624 w 4162"/>
                <a:gd name="T53" fmla="*/ 37 h 1128"/>
                <a:gd name="T54" fmla="*/ 4162 w 4162"/>
                <a:gd name="T55" fmla="*/ 37 h 1128"/>
                <a:gd name="T56" fmla="*/ 4162 w 4162"/>
                <a:gd name="T57" fmla="*/ 0 h 1128"/>
                <a:gd name="T58" fmla="*/ 4162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4162" y="173"/>
                  </a:moveTo>
                  <a:lnTo>
                    <a:pt x="662" y="199"/>
                  </a:lnTo>
                  <a:lnTo>
                    <a:pt x="453" y="272"/>
                  </a:lnTo>
                  <a:lnTo>
                    <a:pt x="319" y="385"/>
                  </a:lnTo>
                  <a:lnTo>
                    <a:pt x="270" y="471"/>
                  </a:lnTo>
                  <a:lnTo>
                    <a:pt x="233" y="558"/>
                  </a:lnTo>
                  <a:lnTo>
                    <a:pt x="221" y="695"/>
                  </a:lnTo>
                  <a:lnTo>
                    <a:pt x="270" y="794"/>
                  </a:lnTo>
                  <a:lnTo>
                    <a:pt x="319" y="757"/>
                  </a:lnTo>
                  <a:lnTo>
                    <a:pt x="478" y="707"/>
                  </a:lnTo>
                  <a:lnTo>
                    <a:pt x="600" y="745"/>
                  </a:lnTo>
                  <a:lnTo>
                    <a:pt x="662" y="856"/>
                  </a:lnTo>
                  <a:lnTo>
                    <a:pt x="624" y="1005"/>
                  </a:lnTo>
                  <a:lnTo>
                    <a:pt x="575" y="1067"/>
                  </a:lnTo>
                  <a:lnTo>
                    <a:pt x="502" y="1104"/>
                  </a:lnTo>
                  <a:lnTo>
                    <a:pt x="417" y="1128"/>
                  </a:lnTo>
                  <a:lnTo>
                    <a:pt x="295" y="1104"/>
                  </a:lnTo>
                  <a:lnTo>
                    <a:pt x="208" y="1055"/>
                  </a:lnTo>
                  <a:lnTo>
                    <a:pt x="98" y="893"/>
                  </a:lnTo>
                  <a:lnTo>
                    <a:pt x="25" y="831"/>
                  </a:lnTo>
                  <a:lnTo>
                    <a:pt x="0" y="695"/>
                  </a:lnTo>
                  <a:lnTo>
                    <a:pt x="0" y="534"/>
                  </a:lnTo>
                  <a:lnTo>
                    <a:pt x="122" y="335"/>
                  </a:lnTo>
                  <a:lnTo>
                    <a:pt x="270" y="186"/>
                  </a:lnTo>
                  <a:lnTo>
                    <a:pt x="392" y="111"/>
                  </a:lnTo>
                  <a:lnTo>
                    <a:pt x="514" y="62"/>
                  </a:lnTo>
                  <a:lnTo>
                    <a:pt x="624" y="37"/>
                  </a:lnTo>
                  <a:lnTo>
                    <a:pt x="4162" y="37"/>
                  </a:lnTo>
                  <a:lnTo>
                    <a:pt x="4162" y="0"/>
                  </a:lnTo>
                  <a:lnTo>
                    <a:pt x="4162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25" name="Freeform 237">
              <a:extLst>
                <a:ext uri="{FF2B5EF4-FFF2-40B4-BE49-F238E27FC236}">
                  <a16:creationId xmlns:a16="http://schemas.microsoft.com/office/drawing/2014/main" id="{D0D5DF45-AEE2-A643-37D3-B799F9CF3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6" y="677913"/>
              <a:ext cx="579722" cy="2746375"/>
            </a:xfrm>
            <a:custGeom>
              <a:avLst/>
              <a:gdLst>
                <a:gd name="T0" fmla="*/ 735 w 1053"/>
                <a:gd name="T1" fmla="*/ 286 h 5160"/>
                <a:gd name="T2" fmla="*/ 735 w 1053"/>
                <a:gd name="T3" fmla="*/ 223 h 5160"/>
                <a:gd name="T4" fmla="*/ 648 w 1053"/>
                <a:gd name="T5" fmla="*/ 173 h 5160"/>
                <a:gd name="T6" fmla="*/ 601 w 1053"/>
                <a:gd name="T7" fmla="*/ 149 h 5160"/>
                <a:gd name="T8" fmla="*/ 490 w 1053"/>
                <a:gd name="T9" fmla="*/ 161 h 5160"/>
                <a:gd name="T10" fmla="*/ 404 w 1053"/>
                <a:gd name="T11" fmla="*/ 223 h 5160"/>
                <a:gd name="T12" fmla="*/ 319 w 1053"/>
                <a:gd name="T13" fmla="*/ 310 h 5160"/>
                <a:gd name="T14" fmla="*/ 245 w 1053"/>
                <a:gd name="T15" fmla="*/ 409 h 5160"/>
                <a:gd name="T16" fmla="*/ 184 w 1053"/>
                <a:gd name="T17" fmla="*/ 509 h 5160"/>
                <a:gd name="T18" fmla="*/ 184 w 1053"/>
                <a:gd name="T19" fmla="*/ 620 h 5160"/>
                <a:gd name="T20" fmla="*/ 172 w 1053"/>
                <a:gd name="T21" fmla="*/ 5160 h 5160"/>
                <a:gd name="T22" fmla="*/ 0 w 1053"/>
                <a:gd name="T23" fmla="*/ 5160 h 5160"/>
                <a:gd name="T24" fmla="*/ 12 w 1053"/>
                <a:gd name="T25" fmla="*/ 707 h 5160"/>
                <a:gd name="T26" fmla="*/ 50 w 1053"/>
                <a:gd name="T27" fmla="*/ 422 h 5160"/>
                <a:gd name="T28" fmla="*/ 172 w 1053"/>
                <a:gd name="T29" fmla="*/ 236 h 5160"/>
                <a:gd name="T30" fmla="*/ 270 w 1053"/>
                <a:gd name="T31" fmla="*/ 112 h 5160"/>
                <a:gd name="T32" fmla="*/ 392 w 1053"/>
                <a:gd name="T33" fmla="*/ 37 h 5160"/>
                <a:gd name="T34" fmla="*/ 575 w 1053"/>
                <a:gd name="T35" fmla="*/ 0 h 5160"/>
                <a:gd name="T36" fmla="*/ 796 w 1053"/>
                <a:gd name="T37" fmla="*/ 37 h 5160"/>
                <a:gd name="T38" fmla="*/ 967 w 1053"/>
                <a:gd name="T39" fmla="*/ 149 h 5160"/>
                <a:gd name="T40" fmla="*/ 1029 w 1053"/>
                <a:gd name="T41" fmla="*/ 260 h 5160"/>
                <a:gd name="T42" fmla="*/ 1053 w 1053"/>
                <a:gd name="T43" fmla="*/ 397 h 5160"/>
                <a:gd name="T44" fmla="*/ 1004 w 1053"/>
                <a:gd name="T45" fmla="*/ 521 h 5160"/>
                <a:gd name="T46" fmla="*/ 906 w 1053"/>
                <a:gd name="T47" fmla="*/ 596 h 5160"/>
                <a:gd name="T48" fmla="*/ 772 w 1053"/>
                <a:gd name="T49" fmla="*/ 608 h 5160"/>
                <a:gd name="T50" fmla="*/ 661 w 1053"/>
                <a:gd name="T51" fmla="*/ 582 h 5160"/>
                <a:gd name="T52" fmla="*/ 625 w 1053"/>
                <a:gd name="T53" fmla="*/ 483 h 5160"/>
                <a:gd name="T54" fmla="*/ 625 w 1053"/>
                <a:gd name="T55" fmla="*/ 385 h 5160"/>
                <a:gd name="T56" fmla="*/ 661 w 1053"/>
                <a:gd name="T57" fmla="*/ 334 h 5160"/>
                <a:gd name="T58" fmla="*/ 747 w 1053"/>
                <a:gd name="T59" fmla="*/ 286 h 5160"/>
                <a:gd name="T60" fmla="*/ 747 w 1053"/>
                <a:gd name="T61" fmla="*/ 286 h 5160"/>
                <a:gd name="T62" fmla="*/ 735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735" y="286"/>
                  </a:moveTo>
                  <a:lnTo>
                    <a:pt x="735" y="223"/>
                  </a:lnTo>
                  <a:lnTo>
                    <a:pt x="648" y="173"/>
                  </a:lnTo>
                  <a:lnTo>
                    <a:pt x="601" y="149"/>
                  </a:lnTo>
                  <a:lnTo>
                    <a:pt x="490" y="161"/>
                  </a:lnTo>
                  <a:lnTo>
                    <a:pt x="404" y="223"/>
                  </a:lnTo>
                  <a:lnTo>
                    <a:pt x="319" y="310"/>
                  </a:lnTo>
                  <a:lnTo>
                    <a:pt x="245" y="409"/>
                  </a:lnTo>
                  <a:lnTo>
                    <a:pt x="184" y="509"/>
                  </a:lnTo>
                  <a:lnTo>
                    <a:pt x="184" y="620"/>
                  </a:lnTo>
                  <a:lnTo>
                    <a:pt x="172" y="5160"/>
                  </a:lnTo>
                  <a:lnTo>
                    <a:pt x="0" y="5160"/>
                  </a:lnTo>
                  <a:lnTo>
                    <a:pt x="12" y="707"/>
                  </a:lnTo>
                  <a:lnTo>
                    <a:pt x="50" y="422"/>
                  </a:lnTo>
                  <a:lnTo>
                    <a:pt x="172" y="236"/>
                  </a:lnTo>
                  <a:lnTo>
                    <a:pt x="270" y="112"/>
                  </a:lnTo>
                  <a:lnTo>
                    <a:pt x="392" y="37"/>
                  </a:lnTo>
                  <a:lnTo>
                    <a:pt x="575" y="0"/>
                  </a:lnTo>
                  <a:lnTo>
                    <a:pt x="796" y="37"/>
                  </a:lnTo>
                  <a:lnTo>
                    <a:pt x="967" y="149"/>
                  </a:lnTo>
                  <a:lnTo>
                    <a:pt x="1029" y="260"/>
                  </a:lnTo>
                  <a:lnTo>
                    <a:pt x="1053" y="397"/>
                  </a:lnTo>
                  <a:lnTo>
                    <a:pt x="1004" y="521"/>
                  </a:lnTo>
                  <a:lnTo>
                    <a:pt x="906" y="596"/>
                  </a:lnTo>
                  <a:lnTo>
                    <a:pt x="772" y="608"/>
                  </a:lnTo>
                  <a:lnTo>
                    <a:pt x="661" y="582"/>
                  </a:lnTo>
                  <a:lnTo>
                    <a:pt x="625" y="483"/>
                  </a:lnTo>
                  <a:lnTo>
                    <a:pt x="625" y="385"/>
                  </a:lnTo>
                  <a:lnTo>
                    <a:pt x="661" y="334"/>
                  </a:lnTo>
                  <a:lnTo>
                    <a:pt x="747" y="286"/>
                  </a:lnTo>
                  <a:lnTo>
                    <a:pt x="747" y="286"/>
                  </a:lnTo>
                  <a:lnTo>
                    <a:pt x="735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26" name="Freeform 242">
              <a:extLst>
                <a:ext uri="{FF2B5EF4-FFF2-40B4-BE49-F238E27FC236}">
                  <a16:creationId xmlns:a16="http://schemas.microsoft.com/office/drawing/2014/main" id="{0DA4D0E1-BA7A-EA14-41CD-50E5FB323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148353"/>
              <a:ext cx="294944" cy="302493"/>
            </a:xfrm>
            <a:custGeom>
              <a:avLst/>
              <a:gdLst>
                <a:gd name="T0" fmla="*/ 538 w 538"/>
                <a:gd name="T1" fmla="*/ 558 h 569"/>
                <a:gd name="T2" fmla="*/ 429 w 538"/>
                <a:gd name="T3" fmla="*/ 433 h 569"/>
                <a:gd name="T4" fmla="*/ 354 w 538"/>
                <a:gd name="T5" fmla="*/ 334 h 569"/>
                <a:gd name="T6" fmla="*/ 281 w 538"/>
                <a:gd name="T7" fmla="*/ 197 h 569"/>
                <a:gd name="T8" fmla="*/ 232 w 538"/>
                <a:gd name="T9" fmla="*/ 111 h 569"/>
                <a:gd name="T10" fmla="*/ 208 w 538"/>
                <a:gd name="T11" fmla="*/ 23 h 569"/>
                <a:gd name="T12" fmla="*/ 196 w 538"/>
                <a:gd name="T13" fmla="*/ 0 h 569"/>
                <a:gd name="T14" fmla="*/ 0 w 538"/>
                <a:gd name="T15" fmla="*/ 0 h 569"/>
                <a:gd name="T16" fmla="*/ 0 w 538"/>
                <a:gd name="T17" fmla="*/ 73 h 569"/>
                <a:gd name="T18" fmla="*/ 0 w 538"/>
                <a:gd name="T19" fmla="*/ 135 h 569"/>
                <a:gd name="T20" fmla="*/ 0 w 538"/>
                <a:gd name="T21" fmla="*/ 197 h 569"/>
                <a:gd name="T22" fmla="*/ 37 w 538"/>
                <a:gd name="T23" fmla="*/ 246 h 569"/>
                <a:gd name="T24" fmla="*/ 110 w 538"/>
                <a:gd name="T25" fmla="*/ 284 h 569"/>
                <a:gd name="T26" fmla="*/ 232 w 538"/>
                <a:gd name="T27" fmla="*/ 346 h 569"/>
                <a:gd name="T28" fmla="*/ 330 w 538"/>
                <a:gd name="T29" fmla="*/ 409 h 569"/>
                <a:gd name="T30" fmla="*/ 417 w 538"/>
                <a:gd name="T31" fmla="*/ 495 h 569"/>
                <a:gd name="T32" fmla="*/ 527 w 538"/>
                <a:gd name="T33" fmla="*/ 569 h 569"/>
                <a:gd name="T34" fmla="*/ 527 w 538"/>
                <a:gd name="T35" fmla="*/ 569 h 569"/>
                <a:gd name="T36" fmla="*/ 538 w 538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8" h="569">
                  <a:moveTo>
                    <a:pt x="538" y="558"/>
                  </a:moveTo>
                  <a:lnTo>
                    <a:pt x="429" y="433"/>
                  </a:lnTo>
                  <a:lnTo>
                    <a:pt x="354" y="334"/>
                  </a:lnTo>
                  <a:lnTo>
                    <a:pt x="281" y="197"/>
                  </a:lnTo>
                  <a:lnTo>
                    <a:pt x="232" y="111"/>
                  </a:lnTo>
                  <a:lnTo>
                    <a:pt x="208" y="23"/>
                  </a:lnTo>
                  <a:lnTo>
                    <a:pt x="196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0" y="135"/>
                  </a:lnTo>
                  <a:lnTo>
                    <a:pt x="0" y="197"/>
                  </a:lnTo>
                  <a:lnTo>
                    <a:pt x="37" y="246"/>
                  </a:lnTo>
                  <a:lnTo>
                    <a:pt x="110" y="284"/>
                  </a:lnTo>
                  <a:lnTo>
                    <a:pt x="232" y="346"/>
                  </a:lnTo>
                  <a:lnTo>
                    <a:pt x="330" y="409"/>
                  </a:lnTo>
                  <a:lnTo>
                    <a:pt x="417" y="495"/>
                  </a:lnTo>
                  <a:lnTo>
                    <a:pt x="527" y="569"/>
                  </a:lnTo>
                  <a:lnTo>
                    <a:pt x="527" y="569"/>
                  </a:lnTo>
                  <a:lnTo>
                    <a:pt x="538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27" name="Freeform 243">
              <a:extLst>
                <a:ext uri="{FF2B5EF4-FFF2-40B4-BE49-F238E27FC236}">
                  <a16:creationId xmlns:a16="http://schemas.microsoft.com/office/drawing/2014/main" id="{9AC7EB7E-E90A-D182-838A-273E01606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22" y="127051"/>
              <a:ext cx="154075" cy="298233"/>
            </a:xfrm>
            <a:custGeom>
              <a:avLst/>
              <a:gdLst>
                <a:gd name="T0" fmla="*/ 183 w 282"/>
                <a:gd name="T1" fmla="*/ 558 h 558"/>
                <a:gd name="T2" fmla="*/ 37 w 282"/>
                <a:gd name="T3" fmla="*/ 323 h 558"/>
                <a:gd name="T4" fmla="*/ 0 w 282"/>
                <a:gd name="T5" fmla="*/ 210 h 558"/>
                <a:gd name="T6" fmla="*/ 0 w 282"/>
                <a:gd name="T7" fmla="*/ 99 h 558"/>
                <a:gd name="T8" fmla="*/ 49 w 282"/>
                <a:gd name="T9" fmla="*/ 25 h 558"/>
                <a:gd name="T10" fmla="*/ 134 w 282"/>
                <a:gd name="T11" fmla="*/ 0 h 558"/>
                <a:gd name="T12" fmla="*/ 207 w 282"/>
                <a:gd name="T13" fmla="*/ 25 h 558"/>
                <a:gd name="T14" fmla="*/ 256 w 282"/>
                <a:gd name="T15" fmla="*/ 74 h 558"/>
                <a:gd name="T16" fmla="*/ 282 w 282"/>
                <a:gd name="T17" fmla="*/ 137 h 558"/>
                <a:gd name="T18" fmla="*/ 195 w 282"/>
                <a:gd name="T19" fmla="*/ 124 h 558"/>
                <a:gd name="T20" fmla="*/ 122 w 282"/>
                <a:gd name="T21" fmla="*/ 174 h 558"/>
                <a:gd name="T22" fmla="*/ 98 w 282"/>
                <a:gd name="T23" fmla="*/ 236 h 558"/>
                <a:gd name="T24" fmla="*/ 134 w 282"/>
                <a:gd name="T25" fmla="*/ 384 h 558"/>
                <a:gd name="T26" fmla="*/ 110 w 282"/>
                <a:gd name="T27" fmla="*/ 373 h 558"/>
                <a:gd name="T28" fmla="*/ 183 w 282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558">
                  <a:moveTo>
                    <a:pt x="183" y="558"/>
                  </a:moveTo>
                  <a:lnTo>
                    <a:pt x="37" y="323"/>
                  </a:lnTo>
                  <a:lnTo>
                    <a:pt x="0" y="210"/>
                  </a:lnTo>
                  <a:lnTo>
                    <a:pt x="0" y="99"/>
                  </a:lnTo>
                  <a:lnTo>
                    <a:pt x="49" y="25"/>
                  </a:lnTo>
                  <a:lnTo>
                    <a:pt x="134" y="0"/>
                  </a:lnTo>
                  <a:lnTo>
                    <a:pt x="207" y="25"/>
                  </a:lnTo>
                  <a:lnTo>
                    <a:pt x="256" y="74"/>
                  </a:lnTo>
                  <a:lnTo>
                    <a:pt x="282" y="137"/>
                  </a:lnTo>
                  <a:lnTo>
                    <a:pt x="195" y="124"/>
                  </a:lnTo>
                  <a:lnTo>
                    <a:pt x="122" y="174"/>
                  </a:lnTo>
                  <a:lnTo>
                    <a:pt x="98" y="236"/>
                  </a:lnTo>
                  <a:lnTo>
                    <a:pt x="134" y="384"/>
                  </a:lnTo>
                  <a:lnTo>
                    <a:pt x="110" y="373"/>
                  </a:lnTo>
                  <a:lnTo>
                    <a:pt x="183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28" name="Freeform 244">
              <a:extLst>
                <a:ext uri="{FF2B5EF4-FFF2-40B4-BE49-F238E27FC236}">
                  <a16:creationId xmlns:a16="http://schemas.microsoft.com/office/drawing/2014/main" id="{CDF21B82-CFBE-D1E5-CC95-D68ECFAB1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04" y="139832"/>
              <a:ext cx="169483" cy="283321"/>
            </a:xfrm>
            <a:custGeom>
              <a:avLst/>
              <a:gdLst>
                <a:gd name="T0" fmla="*/ 24 w 306"/>
                <a:gd name="T1" fmla="*/ 533 h 533"/>
                <a:gd name="T2" fmla="*/ 0 w 306"/>
                <a:gd name="T3" fmla="*/ 260 h 533"/>
                <a:gd name="T4" fmla="*/ 37 w 306"/>
                <a:gd name="T5" fmla="*/ 124 h 533"/>
                <a:gd name="T6" fmla="*/ 122 w 306"/>
                <a:gd name="T7" fmla="*/ 36 h 533"/>
                <a:gd name="T8" fmla="*/ 197 w 306"/>
                <a:gd name="T9" fmla="*/ 0 h 533"/>
                <a:gd name="T10" fmla="*/ 294 w 306"/>
                <a:gd name="T11" fmla="*/ 24 h 533"/>
                <a:gd name="T12" fmla="*/ 306 w 306"/>
                <a:gd name="T13" fmla="*/ 61 h 533"/>
                <a:gd name="T14" fmla="*/ 306 w 306"/>
                <a:gd name="T15" fmla="*/ 173 h 533"/>
                <a:gd name="T16" fmla="*/ 184 w 306"/>
                <a:gd name="T17" fmla="*/ 161 h 533"/>
                <a:gd name="T18" fmla="*/ 134 w 306"/>
                <a:gd name="T19" fmla="*/ 185 h 533"/>
                <a:gd name="T20" fmla="*/ 61 w 306"/>
                <a:gd name="T21" fmla="*/ 223 h 533"/>
                <a:gd name="T22" fmla="*/ 49 w 306"/>
                <a:gd name="T23" fmla="*/ 260 h 533"/>
                <a:gd name="T24" fmla="*/ 24 w 306"/>
                <a:gd name="T25" fmla="*/ 359 h 533"/>
                <a:gd name="T26" fmla="*/ 24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4" y="533"/>
                  </a:moveTo>
                  <a:lnTo>
                    <a:pt x="0" y="260"/>
                  </a:lnTo>
                  <a:lnTo>
                    <a:pt x="37" y="124"/>
                  </a:lnTo>
                  <a:lnTo>
                    <a:pt x="122" y="36"/>
                  </a:lnTo>
                  <a:lnTo>
                    <a:pt x="197" y="0"/>
                  </a:lnTo>
                  <a:lnTo>
                    <a:pt x="294" y="24"/>
                  </a:lnTo>
                  <a:lnTo>
                    <a:pt x="306" y="61"/>
                  </a:lnTo>
                  <a:lnTo>
                    <a:pt x="306" y="173"/>
                  </a:lnTo>
                  <a:lnTo>
                    <a:pt x="184" y="161"/>
                  </a:lnTo>
                  <a:lnTo>
                    <a:pt x="134" y="185"/>
                  </a:lnTo>
                  <a:lnTo>
                    <a:pt x="61" y="223"/>
                  </a:lnTo>
                  <a:lnTo>
                    <a:pt x="49" y="260"/>
                  </a:lnTo>
                  <a:lnTo>
                    <a:pt x="24" y="359"/>
                  </a:lnTo>
                  <a:lnTo>
                    <a:pt x="24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29" name="Freeform 245">
              <a:extLst>
                <a:ext uri="{FF2B5EF4-FFF2-40B4-BE49-F238E27FC236}">
                  <a16:creationId xmlns:a16="http://schemas.microsoft.com/office/drawing/2014/main" id="{BC9FED37-E6D8-A21E-2897-7DE4C45BC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55" y="457237"/>
              <a:ext cx="213505" cy="198112"/>
            </a:xfrm>
            <a:custGeom>
              <a:avLst/>
              <a:gdLst>
                <a:gd name="T0" fmla="*/ 0 w 391"/>
                <a:gd name="T1" fmla="*/ 236 h 373"/>
                <a:gd name="T2" fmla="*/ 0 w 391"/>
                <a:gd name="T3" fmla="*/ 25 h 373"/>
                <a:gd name="T4" fmla="*/ 49 w 391"/>
                <a:gd name="T5" fmla="*/ 0 h 373"/>
                <a:gd name="T6" fmla="*/ 220 w 391"/>
                <a:gd name="T7" fmla="*/ 0 h 373"/>
                <a:gd name="T8" fmla="*/ 257 w 391"/>
                <a:gd name="T9" fmla="*/ 112 h 373"/>
                <a:gd name="T10" fmla="*/ 293 w 391"/>
                <a:gd name="T11" fmla="*/ 198 h 373"/>
                <a:gd name="T12" fmla="*/ 368 w 391"/>
                <a:gd name="T13" fmla="*/ 323 h 373"/>
                <a:gd name="T14" fmla="*/ 391 w 391"/>
                <a:gd name="T15" fmla="*/ 361 h 373"/>
                <a:gd name="T16" fmla="*/ 391 w 391"/>
                <a:gd name="T17" fmla="*/ 373 h 373"/>
                <a:gd name="T18" fmla="*/ 270 w 391"/>
                <a:gd name="T19" fmla="*/ 311 h 373"/>
                <a:gd name="T20" fmla="*/ 220 w 391"/>
                <a:gd name="T21" fmla="*/ 261 h 373"/>
                <a:gd name="T22" fmla="*/ 49 w 391"/>
                <a:gd name="T23" fmla="*/ 248 h 373"/>
                <a:gd name="T24" fmla="*/ 49 w 391"/>
                <a:gd name="T25" fmla="*/ 248 h 373"/>
                <a:gd name="T26" fmla="*/ 0 w 391"/>
                <a:gd name="T27" fmla="*/ 236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1" h="373">
                  <a:moveTo>
                    <a:pt x="0" y="236"/>
                  </a:moveTo>
                  <a:lnTo>
                    <a:pt x="0" y="25"/>
                  </a:lnTo>
                  <a:lnTo>
                    <a:pt x="49" y="0"/>
                  </a:lnTo>
                  <a:lnTo>
                    <a:pt x="220" y="0"/>
                  </a:lnTo>
                  <a:lnTo>
                    <a:pt x="257" y="112"/>
                  </a:lnTo>
                  <a:lnTo>
                    <a:pt x="293" y="198"/>
                  </a:lnTo>
                  <a:lnTo>
                    <a:pt x="368" y="323"/>
                  </a:lnTo>
                  <a:lnTo>
                    <a:pt x="391" y="361"/>
                  </a:lnTo>
                  <a:lnTo>
                    <a:pt x="391" y="373"/>
                  </a:lnTo>
                  <a:lnTo>
                    <a:pt x="270" y="311"/>
                  </a:lnTo>
                  <a:lnTo>
                    <a:pt x="220" y="261"/>
                  </a:lnTo>
                  <a:lnTo>
                    <a:pt x="49" y="248"/>
                  </a:lnTo>
                  <a:lnTo>
                    <a:pt x="49" y="248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0" name="Freeform 246">
              <a:extLst>
                <a:ext uri="{FF2B5EF4-FFF2-40B4-BE49-F238E27FC236}">
                  <a16:creationId xmlns:a16="http://schemas.microsoft.com/office/drawing/2014/main" id="{82D8CF94-47C6-918B-3117-4D788F48F7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0" y="391200"/>
              <a:ext cx="290542" cy="125684"/>
            </a:xfrm>
            <a:custGeom>
              <a:avLst/>
              <a:gdLst>
                <a:gd name="T0" fmla="*/ 159 w 526"/>
                <a:gd name="T1" fmla="*/ 237 h 237"/>
                <a:gd name="T2" fmla="*/ 73 w 526"/>
                <a:gd name="T3" fmla="*/ 212 h 237"/>
                <a:gd name="T4" fmla="*/ 49 w 526"/>
                <a:gd name="T5" fmla="*/ 187 h 237"/>
                <a:gd name="T6" fmla="*/ 0 w 526"/>
                <a:gd name="T7" fmla="*/ 162 h 237"/>
                <a:gd name="T8" fmla="*/ 25 w 526"/>
                <a:gd name="T9" fmla="*/ 100 h 237"/>
                <a:gd name="T10" fmla="*/ 49 w 526"/>
                <a:gd name="T11" fmla="*/ 38 h 237"/>
                <a:gd name="T12" fmla="*/ 122 w 526"/>
                <a:gd name="T13" fmla="*/ 0 h 237"/>
                <a:gd name="T14" fmla="*/ 195 w 526"/>
                <a:gd name="T15" fmla="*/ 0 h 237"/>
                <a:gd name="T16" fmla="*/ 343 w 526"/>
                <a:gd name="T17" fmla="*/ 63 h 237"/>
                <a:gd name="T18" fmla="*/ 526 w 526"/>
                <a:gd name="T19" fmla="*/ 199 h 237"/>
                <a:gd name="T20" fmla="*/ 355 w 526"/>
                <a:gd name="T21" fmla="*/ 112 h 237"/>
                <a:gd name="T22" fmla="*/ 232 w 526"/>
                <a:gd name="T23" fmla="*/ 88 h 237"/>
                <a:gd name="T24" fmla="*/ 147 w 526"/>
                <a:gd name="T25" fmla="*/ 124 h 237"/>
                <a:gd name="T26" fmla="*/ 147 w 526"/>
                <a:gd name="T27" fmla="*/ 174 h 237"/>
                <a:gd name="T28" fmla="*/ 159 w 526"/>
                <a:gd name="T29" fmla="*/ 174 h 237"/>
                <a:gd name="T30" fmla="*/ 159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159" y="237"/>
                  </a:moveTo>
                  <a:lnTo>
                    <a:pt x="73" y="212"/>
                  </a:lnTo>
                  <a:lnTo>
                    <a:pt x="49" y="187"/>
                  </a:lnTo>
                  <a:lnTo>
                    <a:pt x="0" y="162"/>
                  </a:lnTo>
                  <a:lnTo>
                    <a:pt x="25" y="100"/>
                  </a:lnTo>
                  <a:lnTo>
                    <a:pt x="49" y="38"/>
                  </a:lnTo>
                  <a:lnTo>
                    <a:pt x="122" y="0"/>
                  </a:lnTo>
                  <a:lnTo>
                    <a:pt x="195" y="0"/>
                  </a:lnTo>
                  <a:lnTo>
                    <a:pt x="343" y="63"/>
                  </a:lnTo>
                  <a:lnTo>
                    <a:pt x="526" y="199"/>
                  </a:lnTo>
                  <a:lnTo>
                    <a:pt x="355" y="112"/>
                  </a:lnTo>
                  <a:lnTo>
                    <a:pt x="232" y="88"/>
                  </a:lnTo>
                  <a:lnTo>
                    <a:pt x="147" y="124"/>
                  </a:lnTo>
                  <a:lnTo>
                    <a:pt x="147" y="174"/>
                  </a:lnTo>
                  <a:lnTo>
                    <a:pt x="159" y="174"/>
                  </a:lnTo>
                  <a:lnTo>
                    <a:pt x="159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1" name="Freeform 247">
              <a:extLst>
                <a:ext uri="{FF2B5EF4-FFF2-40B4-BE49-F238E27FC236}">
                  <a16:creationId xmlns:a16="http://schemas.microsoft.com/office/drawing/2014/main" id="{615C621A-2C26-37E3-E4F4-FF8170190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542447"/>
              <a:ext cx="275135" cy="172549"/>
            </a:xfrm>
            <a:custGeom>
              <a:avLst/>
              <a:gdLst>
                <a:gd name="T0" fmla="*/ 502 w 502"/>
                <a:gd name="T1" fmla="*/ 25 h 322"/>
                <a:gd name="T2" fmla="*/ 417 w 502"/>
                <a:gd name="T3" fmla="*/ 12 h 322"/>
                <a:gd name="T4" fmla="*/ 306 w 502"/>
                <a:gd name="T5" fmla="*/ 0 h 322"/>
                <a:gd name="T6" fmla="*/ 171 w 502"/>
                <a:gd name="T7" fmla="*/ 0 h 322"/>
                <a:gd name="T8" fmla="*/ 61 w 502"/>
                <a:gd name="T9" fmla="*/ 62 h 322"/>
                <a:gd name="T10" fmla="*/ 12 w 502"/>
                <a:gd name="T11" fmla="*/ 124 h 322"/>
                <a:gd name="T12" fmla="*/ 0 w 502"/>
                <a:gd name="T13" fmla="*/ 211 h 322"/>
                <a:gd name="T14" fmla="*/ 12 w 502"/>
                <a:gd name="T15" fmla="*/ 286 h 322"/>
                <a:gd name="T16" fmla="*/ 74 w 502"/>
                <a:gd name="T17" fmla="*/ 322 h 322"/>
                <a:gd name="T18" fmla="*/ 159 w 502"/>
                <a:gd name="T19" fmla="*/ 322 h 322"/>
                <a:gd name="T20" fmla="*/ 159 w 502"/>
                <a:gd name="T21" fmla="*/ 211 h 322"/>
                <a:gd name="T22" fmla="*/ 171 w 502"/>
                <a:gd name="T23" fmla="*/ 124 h 322"/>
                <a:gd name="T24" fmla="*/ 220 w 502"/>
                <a:gd name="T25" fmla="*/ 87 h 322"/>
                <a:gd name="T26" fmla="*/ 281 w 502"/>
                <a:gd name="T27" fmla="*/ 50 h 322"/>
                <a:gd name="T28" fmla="*/ 354 w 502"/>
                <a:gd name="T29" fmla="*/ 36 h 322"/>
                <a:gd name="T30" fmla="*/ 354 w 502"/>
                <a:gd name="T31" fmla="*/ 36 h 322"/>
                <a:gd name="T32" fmla="*/ 502 w 502"/>
                <a:gd name="T33" fmla="*/ 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2">
                  <a:moveTo>
                    <a:pt x="502" y="25"/>
                  </a:moveTo>
                  <a:lnTo>
                    <a:pt x="417" y="12"/>
                  </a:lnTo>
                  <a:lnTo>
                    <a:pt x="306" y="0"/>
                  </a:lnTo>
                  <a:lnTo>
                    <a:pt x="171" y="0"/>
                  </a:lnTo>
                  <a:lnTo>
                    <a:pt x="61" y="62"/>
                  </a:lnTo>
                  <a:lnTo>
                    <a:pt x="12" y="124"/>
                  </a:lnTo>
                  <a:lnTo>
                    <a:pt x="0" y="211"/>
                  </a:lnTo>
                  <a:lnTo>
                    <a:pt x="12" y="286"/>
                  </a:lnTo>
                  <a:lnTo>
                    <a:pt x="74" y="322"/>
                  </a:lnTo>
                  <a:lnTo>
                    <a:pt x="159" y="322"/>
                  </a:lnTo>
                  <a:lnTo>
                    <a:pt x="159" y="211"/>
                  </a:lnTo>
                  <a:lnTo>
                    <a:pt x="171" y="124"/>
                  </a:lnTo>
                  <a:lnTo>
                    <a:pt x="220" y="87"/>
                  </a:lnTo>
                  <a:lnTo>
                    <a:pt x="281" y="50"/>
                  </a:lnTo>
                  <a:lnTo>
                    <a:pt x="354" y="36"/>
                  </a:lnTo>
                  <a:lnTo>
                    <a:pt x="354" y="36"/>
                  </a:lnTo>
                  <a:lnTo>
                    <a:pt x="502" y="2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EB39B936-3466-6874-1495-CB2AB37BAB7C}"/>
              </a:ext>
            </a:extLst>
          </p:cNvPr>
          <p:cNvGrpSpPr/>
          <p:nvPr/>
        </p:nvGrpSpPr>
        <p:grpSpPr>
          <a:xfrm>
            <a:off x="6984000" y="4341022"/>
            <a:ext cx="2129603" cy="2483637"/>
            <a:chOff x="6102123" y="3425825"/>
            <a:chExt cx="2839471" cy="3311516"/>
          </a:xfrm>
        </p:grpSpPr>
        <p:sp>
          <p:nvSpPr>
            <p:cNvPr id="33" name="Freeform 225">
              <a:extLst>
                <a:ext uri="{FF2B5EF4-FFF2-40B4-BE49-F238E27FC236}">
                  <a16:creationId xmlns:a16="http://schemas.microsoft.com/office/drawing/2014/main" id="{73EAD2B6-761C-D724-3B7F-FDFAE6D8A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271" y="3425825"/>
              <a:ext cx="585743" cy="2746375"/>
            </a:xfrm>
            <a:custGeom>
              <a:avLst/>
              <a:gdLst>
                <a:gd name="T0" fmla="*/ 322 w 1062"/>
                <a:gd name="T1" fmla="*/ 4874 h 5160"/>
                <a:gd name="T2" fmla="*/ 322 w 1062"/>
                <a:gd name="T3" fmla="*/ 4936 h 5160"/>
                <a:gd name="T4" fmla="*/ 408 w 1062"/>
                <a:gd name="T5" fmla="*/ 4986 h 5160"/>
                <a:gd name="T6" fmla="*/ 457 w 1062"/>
                <a:gd name="T7" fmla="*/ 5011 h 5160"/>
                <a:gd name="T8" fmla="*/ 568 w 1062"/>
                <a:gd name="T9" fmla="*/ 4998 h 5160"/>
                <a:gd name="T10" fmla="*/ 655 w 1062"/>
                <a:gd name="T11" fmla="*/ 4936 h 5160"/>
                <a:gd name="T12" fmla="*/ 740 w 1062"/>
                <a:gd name="T13" fmla="*/ 4850 h 5160"/>
                <a:gd name="T14" fmla="*/ 815 w 1062"/>
                <a:gd name="T15" fmla="*/ 4749 h 5160"/>
                <a:gd name="T16" fmla="*/ 877 w 1062"/>
                <a:gd name="T17" fmla="*/ 4650 h 5160"/>
                <a:gd name="T18" fmla="*/ 877 w 1062"/>
                <a:gd name="T19" fmla="*/ 4539 h 5160"/>
                <a:gd name="T20" fmla="*/ 889 w 1062"/>
                <a:gd name="T21" fmla="*/ 0 h 5160"/>
                <a:gd name="T22" fmla="*/ 1062 w 1062"/>
                <a:gd name="T23" fmla="*/ 0 h 5160"/>
                <a:gd name="T24" fmla="*/ 1049 w 1062"/>
                <a:gd name="T25" fmla="*/ 4453 h 5160"/>
                <a:gd name="T26" fmla="*/ 1012 w 1062"/>
                <a:gd name="T27" fmla="*/ 4737 h 5160"/>
                <a:gd name="T28" fmla="*/ 889 w 1062"/>
                <a:gd name="T29" fmla="*/ 4924 h 5160"/>
                <a:gd name="T30" fmla="*/ 791 w 1062"/>
                <a:gd name="T31" fmla="*/ 5047 h 5160"/>
                <a:gd name="T32" fmla="*/ 667 w 1062"/>
                <a:gd name="T33" fmla="*/ 5122 h 5160"/>
                <a:gd name="T34" fmla="*/ 482 w 1062"/>
                <a:gd name="T35" fmla="*/ 5160 h 5160"/>
                <a:gd name="T36" fmla="*/ 259 w 1062"/>
                <a:gd name="T37" fmla="*/ 5122 h 5160"/>
                <a:gd name="T38" fmla="*/ 87 w 1062"/>
                <a:gd name="T39" fmla="*/ 5011 h 5160"/>
                <a:gd name="T40" fmla="*/ 25 w 1062"/>
                <a:gd name="T41" fmla="*/ 4900 h 5160"/>
                <a:gd name="T42" fmla="*/ 0 w 1062"/>
                <a:gd name="T43" fmla="*/ 4763 h 5160"/>
                <a:gd name="T44" fmla="*/ 49 w 1062"/>
                <a:gd name="T45" fmla="*/ 4638 h 5160"/>
                <a:gd name="T46" fmla="*/ 148 w 1062"/>
                <a:gd name="T47" fmla="*/ 4564 h 5160"/>
                <a:gd name="T48" fmla="*/ 285 w 1062"/>
                <a:gd name="T49" fmla="*/ 4552 h 5160"/>
                <a:gd name="T50" fmla="*/ 396 w 1062"/>
                <a:gd name="T51" fmla="*/ 4576 h 5160"/>
                <a:gd name="T52" fmla="*/ 433 w 1062"/>
                <a:gd name="T53" fmla="*/ 4676 h 5160"/>
                <a:gd name="T54" fmla="*/ 433 w 1062"/>
                <a:gd name="T55" fmla="*/ 4775 h 5160"/>
                <a:gd name="T56" fmla="*/ 396 w 1062"/>
                <a:gd name="T57" fmla="*/ 4825 h 5160"/>
                <a:gd name="T58" fmla="*/ 309 w 1062"/>
                <a:gd name="T59" fmla="*/ 4874 h 5160"/>
                <a:gd name="T60" fmla="*/ 309 w 1062"/>
                <a:gd name="T61" fmla="*/ 4874 h 5160"/>
                <a:gd name="T62" fmla="*/ 322 w 1062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2" h="5160">
                  <a:moveTo>
                    <a:pt x="322" y="4874"/>
                  </a:moveTo>
                  <a:lnTo>
                    <a:pt x="322" y="4936"/>
                  </a:lnTo>
                  <a:lnTo>
                    <a:pt x="408" y="4986"/>
                  </a:lnTo>
                  <a:lnTo>
                    <a:pt x="457" y="5011"/>
                  </a:lnTo>
                  <a:lnTo>
                    <a:pt x="568" y="4998"/>
                  </a:lnTo>
                  <a:lnTo>
                    <a:pt x="655" y="4936"/>
                  </a:lnTo>
                  <a:lnTo>
                    <a:pt x="740" y="4850"/>
                  </a:lnTo>
                  <a:lnTo>
                    <a:pt x="815" y="4749"/>
                  </a:lnTo>
                  <a:lnTo>
                    <a:pt x="877" y="4650"/>
                  </a:lnTo>
                  <a:lnTo>
                    <a:pt x="877" y="4539"/>
                  </a:lnTo>
                  <a:lnTo>
                    <a:pt x="889" y="0"/>
                  </a:lnTo>
                  <a:lnTo>
                    <a:pt x="1062" y="0"/>
                  </a:lnTo>
                  <a:lnTo>
                    <a:pt x="1049" y="4453"/>
                  </a:lnTo>
                  <a:lnTo>
                    <a:pt x="1012" y="4737"/>
                  </a:lnTo>
                  <a:lnTo>
                    <a:pt x="889" y="4924"/>
                  </a:lnTo>
                  <a:lnTo>
                    <a:pt x="791" y="5047"/>
                  </a:lnTo>
                  <a:lnTo>
                    <a:pt x="667" y="5122"/>
                  </a:lnTo>
                  <a:lnTo>
                    <a:pt x="482" y="5160"/>
                  </a:lnTo>
                  <a:lnTo>
                    <a:pt x="259" y="5122"/>
                  </a:lnTo>
                  <a:lnTo>
                    <a:pt x="87" y="5011"/>
                  </a:lnTo>
                  <a:lnTo>
                    <a:pt x="25" y="4900"/>
                  </a:lnTo>
                  <a:lnTo>
                    <a:pt x="0" y="4763"/>
                  </a:lnTo>
                  <a:lnTo>
                    <a:pt x="49" y="4638"/>
                  </a:lnTo>
                  <a:lnTo>
                    <a:pt x="148" y="4564"/>
                  </a:lnTo>
                  <a:lnTo>
                    <a:pt x="285" y="4552"/>
                  </a:lnTo>
                  <a:lnTo>
                    <a:pt x="396" y="4576"/>
                  </a:lnTo>
                  <a:lnTo>
                    <a:pt x="433" y="4676"/>
                  </a:lnTo>
                  <a:lnTo>
                    <a:pt x="433" y="4775"/>
                  </a:lnTo>
                  <a:lnTo>
                    <a:pt x="396" y="4825"/>
                  </a:lnTo>
                  <a:lnTo>
                    <a:pt x="309" y="4874"/>
                  </a:lnTo>
                  <a:lnTo>
                    <a:pt x="309" y="4874"/>
                  </a:lnTo>
                  <a:lnTo>
                    <a:pt x="322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4" name="Freeform 229">
              <a:extLst>
                <a:ext uri="{FF2B5EF4-FFF2-40B4-BE49-F238E27FC236}">
                  <a16:creationId xmlns:a16="http://schemas.microsoft.com/office/drawing/2014/main" id="{FA77837B-DE9D-9A8B-1A4D-29723D94F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123" y="6136775"/>
              <a:ext cx="2310218" cy="600566"/>
            </a:xfrm>
            <a:custGeom>
              <a:avLst/>
              <a:gdLst>
                <a:gd name="T0" fmla="*/ 0 w 4196"/>
                <a:gd name="T1" fmla="*/ 955 h 1128"/>
                <a:gd name="T2" fmla="*/ 3529 w 4196"/>
                <a:gd name="T3" fmla="*/ 929 h 1128"/>
                <a:gd name="T4" fmla="*/ 3739 w 4196"/>
                <a:gd name="T5" fmla="*/ 856 h 1128"/>
                <a:gd name="T6" fmla="*/ 3875 w 4196"/>
                <a:gd name="T7" fmla="*/ 744 h 1128"/>
                <a:gd name="T8" fmla="*/ 3924 w 4196"/>
                <a:gd name="T9" fmla="*/ 657 h 1128"/>
                <a:gd name="T10" fmla="*/ 3961 w 4196"/>
                <a:gd name="T11" fmla="*/ 570 h 1128"/>
                <a:gd name="T12" fmla="*/ 3974 w 4196"/>
                <a:gd name="T13" fmla="*/ 434 h 1128"/>
                <a:gd name="T14" fmla="*/ 3924 w 4196"/>
                <a:gd name="T15" fmla="*/ 335 h 1128"/>
                <a:gd name="T16" fmla="*/ 3875 w 4196"/>
                <a:gd name="T17" fmla="*/ 371 h 1128"/>
                <a:gd name="T18" fmla="*/ 3715 w 4196"/>
                <a:gd name="T19" fmla="*/ 422 h 1128"/>
                <a:gd name="T20" fmla="*/ 3591 w 4196"/>
                <a:gd name="T21" fmla="*/ 384 h 1128"/>
                <a:gd name="T22" fmla="*/ 3529 w 4196"/>
                <a:gd name="T23" fmla="*/ 273 h 1128"/>
                <a:gd name="T24" fmla="*/ 3566 w 4196"/>
                <a:gd name="T25" fmla="*/ 124 h 1128"/>
                <a:gd name="T26" fmla="*/ 3616 w 4196"/>
                <a:gd name="T27" fmla="*/ 61 h 1128"/>
                <a:gd name="T28" fmla="*/ 3690 w 4196"/>
                <a:gd name="T29" fmla="*/ 25 h 1128"/>
                <a:gd name="T30" fmla="*/ 3776 w 4196"/>
                <a:gd name="T31" fmla="*/ 0 h 1128"/>
                <a:gd name="T32" fmla="*/ 3899 w 4196"/>
                <a:gd name="T33" fmla="*/ 25 h 1128"/>
                <a:gd name="T34" fmla="*/ 3986 w 4196"/>
                <a:gd name="T35" fmla="*/ 75 h 1128"/>
                <a:gd name="T36" fmla="*/ 4097 w 4196"/>
                <a:gd name="T37" fmla="*/ 236 h 1128"/>
                <a:gd name="T38" fmla="*/ 4171 w 4196"/>
                <a:gd name="T39" fmla="*/ 297 h 1128"/>
                <a:gd name="T40" fmla="*/ 4196 w 4196"/>
                <a:gd name="T41" fmla="*/ 434 h 1128"/>
                <a:gd name="T42" fmla="*/ 4196 w 4196"/>
                <a:gd name="T43" fmla="*/ 595 h 1128"/>
                <a:gd name="T44" fmla="*/ 4073 w 4196"/>
                <a:gd name="T45" fmla="*/ 794 h 1128"/>
                <a:gd name="T46" fmla="*/ 3924 w 4196"/>
                <a:gd name="T47" fmla="*/ 942 h 1128"/>
                <a:gd name="T48" fmla="*/ 3801 w 4196"/>
                <a:gd name="T49" fmla="*/ 1017 h 1128"/>
                <a:gd name="T50" fmla="*/ 3677 w 4196"/>
                <a:gd name="T51" fmla="*/ 1066 h 1128"/>
                <a:gd name="T52" fmla="*/ 3566 w 4196"/>
                <a:gd name="T53" fmla="*/ 1092 h 1128"/>
                <a:gd name="T54" fmla="*/ 0 w 4196"/>
                <a:gd name="T55" fmla="*/ 1092 h 1128"/>
                <a:gd name="T56" fmla="*/ 0 w 4196"/>
                <a:gd name="T57" fmla="*/ 1128 h 1128"/>
                <a:gd name="T58" fmla="*/ 0 w 4196"/>
                <a:gd name="T59" fmla="*/ 955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6" h="1128">
                  <a:moveTo>
                    <a:pt x="0" y="955"/>
                  </a:moveTo>
                  <a:lnTo>
                    <a:pt x="3529" y="929"/>
                  </a:lnTo>
                  <a:lnTo>
                    <a:pt x="3739" y="856"/>
                  </a:lnTo>
                  <a:lnTo>
                    <a:pt x="3875" y="744"/>
                  </a:lnTo>
                  <a:lnTo>
                    <a:pt x="3924" y="657"/>
                  </a:lnTo>
                  <a:lnTo>
                    <a:pt x="3961" y="570"/>
                  </a:lnTo>
                  <a:lnTo>
                    <a:pt x="3974" y="434"/>
                  </a:lnTo>
                  <a:lnTo>
                    <a:pt x="3924" y="335"/>
                  </a:lnTo>
                  <a:lnTo>
                    <a:pt x="3875" y="371"/>
                  </a:lnTo>
                  <a:lnTo>
                    <a:pt x="3715" y="422"/>
                  </a:lnTo>
                  <a:lnTo>
                    <a:pt x="3591" y="384"/>
                  </a:lnTo>
                  <a:lnTo>
                    <a:pt x="3529" y="273"/>
                  </a:lnTo>
                  <a:lnTo>
                    <a:pt x="3566" y="124"/>
                  </a:lnTo>
                  <a:lnTo>
                    <a:pt x="3616" y="61"/>
                  </a:lnTo>
                  <a:lnTo>
                    <a:pt x="3690" y="25"/>
                  </a:lnTo>
                  <a:lnTo>
                    <a:pt x="3776" y="0"/>
                  </a:lnTo>
                  <a:lnTo>
                    <a:pt x="3899" y="25"/>
                  </a:lnTo>
                  <a:lnTo>
                    <a:pt x="3986" y="75"/>
                  </a:lnTo>
                  <a:lnTo>
                    <a:pt x="4097" y="236"/>
                  </a:lnTo>
                  <a:lnTo>
                    <a:pt x="4171" y="297"/>
                  </a:lnTo>
                  <a:lnTo>
                    <a:pt x="4196" y="434"/>
                  </a:lnTo>
                  <a:lnTo>
                    <a:pt x="4196" y="595"/>
                  </a:lnTo>
                  <a:lnTo>
                    <a:pt x="4073" y="794"/>
                  </a:lnTo>
                  <a:lnTo>
                    <a:pt x="3924" y="942"/>
                  </a:lnTo>
                  <a:lnTo>
                    <a:pt x="3801" y="1017"/>
                  </a:lnTo>
                  <a:lnTo>
                    <a:pt x="3677" y="1066"/>
                  </a:lnTo>
                  <a:lnTo>
                    <a:pt x="3566" y="1092"/>
                  </a:lnTo>
                  <a:lnTo>
                    <a:pt x="0" y="1092"/>
                  </a:lnTo>
                  <a:lnTo>
                    <a:pt x="0" y="1128"/>
                  </a:lnTo>
                  <a:lnTo>
                    <a:pt x="0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5" name="Freeform 250">
              <a:extLst>
                <a:ext uri="{FF2B5EF4-FFF2-40B4-BE49-F238E27FC236}">
                  <a16:creationId xmlns:a16="http://schemas.microsoft.com/office/drawing/2014/main" id="{4C68BC33-56E0-87CF-F45D-7A2CD4F04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801" y="6394140"/>
              <a:ext cx="297568" cy="302329"/>
            </a:xfrm>
            <a:custGeom>
              <a:avLst/>
              <a:gdLst>
                <a:gd name="T0" fmla="*/ 0 w 543"/>
                <a:gd name="T1" fmla="*/ 11 h 569"/>
                <a:gd name="T2" fmla="*/ 110 w 543"/>
                <a:gd name="T3" fmla="*/ 136 h 569"/>
                <a:gd name="T4" fmla="*/ 185 w 543"/>
                <a:gd name="T5" fmla="*/ 235 h 569"/>
                <a:gd name="T6" fmla="*/ 259 w 543"/>
                <a:gd name="T7" fmla="*/ 371 h 569"/>
                <a:gd name="T8" fmla="*/ 308 w 543"/>
                <a:gd name="T9" fmla="*/ 458 h 569"/>
                <a:gd name="T10" fmla="*/ 332 w 543"/>
                <a:gd name="T11" fmla="*/ 546 h 569"/>
                <a:gd name="T12" fmla="*/ 345 w 543"/>
                <a:gd name="T13" fmla="*/ 569 h 569"/>
                <a:gd name="T14" fmla="*/ 543 w 543"/>
                <a:gd name="T15" fmla="*/ 569 h 569"/>
                <a:gd name="T16" fmla="*/ 543 w 543"/>
                <a:gd name="T17" fmla="*/ 496 h 569"/>
                <a:gd name="T18" fmla="*/ 543 w 543"/>
                <a:gd name="T19" fmla="*/ 434 h 569"/>
                <a:gd name="T20" fmla="*/ 543 w 543"/>
                <a:gd name="T21" fmla="*/ 371 h 569"/>
                <a:gd name="T22" fmla="*/ 506 w 543"/>
                <a:gd name="T23" fmla="*/ 323 h 569"/>
                <a:gd name="T24" fmla="*/ 431 w 543"/>
                <a:gd name="T25" fmla="*/ 285 h 569"/>
                <a:gd name="T26" fmla="*/ 308 w 543"/>
                <a:gd name="T27" fmla="*/ 222 h 569"/>
                <a:gd name="T28" fmla="*/ 209 w 543"/>
                <a:gd name="T29" fmla="*/ 160 h 569"/>
                <a:gd name="T30" fmla="*/ 122 w 543"/>
                <a:gd name="T31" fmla="*/ 73 h 569"/>
                <a:gd name="T32" fmla="*/ 11 w 543"/>
                <a:gd name="T33" fmla="*/ 0 h 569"/>
                <a:gd name="T34" fmla="*/ 11 w 543"/>
                <a:gd name="T35" fmla="*/ 0 h 569"/>
                <a:gd name="T36" fmla="*/ 0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0" y="11"/>
                  </a:moveTo>
                  <a:lnTo>
                    <a:pt x="110" y="136"/>
                  </a:lnTo>
                  <a:lnTo>
                    <a:pt x="185" y="235"/>
                  </a:lnTo>
                  <a:lnTo>
                    <a:pt x="259" y="371"/>
                  </a:lnTo>
                  <a:lnTo>
                    <a:pt x="308" y="458"/>
                  </a:lnTo>
                  <a:lnTo>
                    <a:pt x="332" y="546"/>
                  </a:lnTo>
                  <a:lnTo>
                    <a:pt x="345" y="569"/>
                  </a:lnTo>
                  <a:lnTo>
                    <a:pt x="543" y="569"/>
                  </a:lnTo>
                  <a:lnTo>
                    <a:pt x="543" y="496"/>
                  </a:lnTo>
                  <a:lnTo>
                    <a:pt x="543" y="434"/>
                  </a:lnTo>
                  <a:lnTo>
                    <a:pt x="543" y="371"/>
                  </a:lnTo>
                  <a:lnTo>
                    <a:pt x="506" y="323"/>
                  </a:lnTo>
                  <a:lnTo>
                    <a:pt x="431" y="285"/>
                  </a:lnTo>
                  <a:lnTo>
                    <a:pt x="308" y="222"/>
                  </a:lnTo>
                  <a:lnTo>
                    <a:pt x="209" y="160"/>
                  </a:lnTo>
                  <a:lnTo>
                    <a:pt x="122" y="7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6" name="Freeform 251">
              <a:extLst>
                <a:ext uri="{FF2B5EF4-FFF2-40B4-BE49-F238E27FC236}">
                  <a16:creationId xmlns:a16="http://schemas.microsoft.com/office/drawing/2014/main" id="{63CDD91E-4D70-8ED3-118F-87609B809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020" y="6421818"/>
              <a:ext cx="156499" cy="298071"/>
            </a:xfrm>
            <a:custGeom>
              <a:avLst/>
              <a:gdLst>
                <a:gd name="T0" fmla="*/ 97 w 283"/>
                <a:gd name="T1" fmla="*/ 0 h 558"/>
                <a:gd name="T2" fmla="*/ 246 w 283"/>
                <a:gd name="T3" fmla="*/ 235 h 558"/>
                <a:gd name="T4" fmla="*/ 283 w 283"/>
                <a:gd name="T5" fmla="*/ 348 h 558"/>
                <a:gd name="T6" fmla="*/ 283 w 283"/>
                <a:gd name="T7" fmla="*/ 459 h 558"/>
                <a:gd name="T8" fmla="*/ 234 w 283"/>
                <a:gd name="T9" fmla="*/ 533 h 558"/>
                <a:gd name="T10" fmla="*/ 147 w 283"/>
                <a:gd name="T11" fmla="*/ 558 h 558"/>
                <a:gd name="T12" fmla="*/ 74 w 283"/>
                <a:gd name="T13" fmla="*/ 533 h 558"/>
                <a:gd name="T14" fmla="*/ 24 w 283"/>
                <a:gd name="T15" fmla="*/ 484 h 558"/>
                <a:gd name="T16" fmla="*/ 0 w 283"/>
                <a:gd name="T17" fmla="*/ 421 h 558"/>
                <a:gd name="T18" fmla="*/ 85 w 283"/>
                <a:gd name="T19" fmla="*/ 434 h 558"/>
                <a:gd name="T20" fmla="*/ 160 w 283"/>
                <a:gd name="T21" fmla="*/ 384 h 558"/>
                <a:gd name="T22" fmla="*/ 184 w 283"/>
                <a:gd name="T23" fmla="*/ 322 h 558"/>
                <a:gd name="T24" fmla="*/ 147 w 283"/>
                <a:gd name="T25" fmla="*/ 174 h 558"/>
                <a:gd name="T26" fmla="*/ 172 w 283"/>
                <a:gd name="T27" fmla="*/ 185 h 558"/>
                <a:gd name="T28" fmla="*/ 97 w 283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558">
                  <a:moveTo>
                    <a:pt x="97" y="0"/>
                  </a:moveTo>
                  <a:lnTo>
                    <a:pt x="246" y="235"/>
                  </a:lnTo>
                  <a:lnTo>
                    <a:pt x="283" y="348"/>
                  </a:lnTo>
                  <a:lnTo>
                    <a:pt x="283" y="459"/>
                  </a:lnTo>
                  <a:lnTo>
                    <a:pt x="234" y="533"/>
                  </a:lnTo>
                  <a:lnTo>
                    <a:pt x="147" y="558"/>
                  </a:lnTo>
                  <a:lnTo>
                    <a:pt x="74" y="533"/>
                  </a:lnTo>
                  <a:lnTo>
                    <a:pt x="24" y="484"/>
                  </a:lnTo>
                  <a:lnTo>
                    <a:pt x="0" y="421"/>
                  </a:lnTo>
                  <a:lnTo>
                    <a:pt x="85" y="434"/>
                  </a:lnTo>
                  <a:lnTo>
                    <a:pt x="160" y="384"/>
                  </a:lnTo>
                  <a:lnTo>
                    <a:pt x="184" y="322"/>
                  </a:lnTo>
                  <a:lnTo>
                    <a:pt x="147" y="174"/>
                  </a:lnTo>
                  <a:lnTo>
                    <a:pt x="172" y="18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7" name="Freeform 252">
              <a:extLst>
                <a:ext uri="{FF2B5EF4-FFF2-40B4-BE49-F238E27FC236}">
                  <a16:creationId xmlns:a16="http://schemas.microsoft.com/office/drawing/2014/main" id="{061F9B13-B872-19C5-AB44-CDB53D0A1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0866" y="6421818"/>
              <a:ext cx="169724" cy="285297"/>
            </a:xfrm>
            <a:custGeom>
              <a:avLst/>
              <a:gdLst>
                <a:gd name="T0" fmla="*/ 284 w 309"/>
                <a:gd name="T1" fmla="*/ 0 h 533"/>
                <a:gd name="T2" fmla="*/ 309 w 309"/>
                <a:gd name="T3" fmla="*/ 273 h 533"/>
                <a:gd name="T4" fmla="*/ 272 w 309"/>
                <a:gd name="T5" fmla="*/ 409 h 533"/>
                <a:gd name="T6" fmla="*/ 185 w 309"/>
                <a:gd name="T7" fmla="*/ 497 h 533"/>
                <a:gd name="T8" fmla="*/ 111 w 309"/>
                <a:gd name="T9" fmla="*/ 533 h 533"/>
                <a:gd name="T10" fmla="*/ 12 w 309"/>
                <a:gd name="T11" fmla="*/ 509 h 533"/>
                <a:gd name="T12" fmla="*/ 0 w 309"/>
                <a:gd name="T13" fmla="*/ 472 h 533"/>
                <a:gd name="T14" fmla="*/ 0 w 309"/>
                <a:gd name="T15" fmla="*/ 360 h 533"/>
                <a:gd name="T16" fmla="*/ 123 w 309"/>
                <a:gd name="T17" fmla="*/ 372 h 533"/>
                <a:gd name="T18" fmla="*/ 173 w 309"/>
                <a:gd name="T19" fmla="*/ 348 h 533"/>
                <a:gd name="T20" fmla="*/ 246 w 309"/>
                <a:gd name="T21" fmla="*/ 310 h 533"/>
                <a:gd name="T22" fmla="*/ 259 w 309"/>
                <a:gd name="T23" fmla="*/ 273 h 533"/>
                <a:gd name="T24" fmla="*/ 284 w 309"/>
                <a:gd name="T25" fmla="*/ 174 h 533"/>
                <a:gd name="T26" fmla="*/ 284 w 309"/>
                <a:gd name="T2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3">
                  <a:moveTo>
                    <a:pt x="284" y="0"/>
                  </a:moveTo>
                  <a:lnTo>
                    <a:pt x="309" y="273"/>
                  </a:lnTo>
                  <a:lnTo>
                    <a:pt x="272" y="409"/>
                  </a:lnTo>
                  <a:lnTo>
                    <a:pt x="185" y="497"/>
                  </a:lnTo>
                  <a:lnTo>
                    <a:pt x="111" y="533"/>
                  </a:lnTo>
                  <a:lnTo>
                    <a:pt x="12" y="509"/>
                  </a:lnTo>
                  <a:lnTo>
                    <a:pt x="0" y="472"/>
                  </a:lnTo>
                  <a:lnTo>
                    <a:pt x="0" y="360"/>
                  </a:lnTo>
                  <a:lnTo>
                    <a:pt x="123" y="372"/>
                  </a:lnTo>
                  <a:lnTo>
                    <a:pt x="173" y="348"/>
                  </a:lnTo>
                  <a:lnTo>
                    <a:pt x="246" y="310"/>
                  </a:lnTo>
                  <a:lnTo>
                    <a:pt x="259" y="273"/>
                  </a:lnTo>
                  <a:lnTo>
                    <a:pt x="284" y="174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8" name="Freeform 253">
              <a:extLst>
                <a:ext uri="{FF2B5EF4-FFF2-40B4-BE49-F238E27FC236}">
                  <a16:creationId xmlns:a16="http://schemas.microsoft.com/office/drawing/2014/main" id="{5994F303-8068-89F5-D2F4-69B887BE1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971" y="6191877"/>
              <a:ext cx="218217" cy="198004"/>
            </a:xfrm>
            <a:custGeom>
              <a:avLst/>
              <a:gdLst>
                <a:gd name="T0" fmla="*/ 396 w 396"/>
                <a:gd name="T1" fmla="*/ 137 h 372"/>
                <a:gd name="T2" fmla="*/ 396 w 396"/>
                <a:gd name="T3" fmla="*/ 348 h 372"/>
                <a:gd name="T4" fmla="*/ 345 w 396"/>
                <a:gd name="T5" fmla="*/ 372 h 372"/>
                <a:gd name="T6" fmla="*/ 173 w 396"/>
                <a:gd name="T7" fmla="*/ 372 h 372"/>
                <a:gd name="T8" fmla="*/ 135 w 396"/>
                <a:gd name="T9" fmla="*/ 261 h 372"/>
                <a:gd name="T10" fmla="*/ 99 w 396"/>
                <a:gd name="T11" fmla="*/ 175 h 372"/>
                <a:gd name="T12" fmla="*/ 24 w 396"/>
                <a:gd name="T13" fmla="*/ 50 h 372"/>
                <a:gd name="T14" fmla="*/ 0 w 396"/>
                <a:gd name="T15" fmla="*/ 12 h 372"/>
                <a:gd name="T16" fmla="*/ 0 w 396"/>
                <a:gd name="T17" fmla="*/ 0 h 372"/>
                <a:gd name="T18" fmla="*/ 123 w 396"/>
                <a:gd name="T19" fmla="*/ 62 h 372"/>
                <a:gd name="T20" fmla="*/ 173 w 396"/>
                <a:gd name="T21" fmla="*/ 112 h 372"/>
                <a:gd name="T22" fmla="*/ 345 w 396"/>
                <a:gd name="T23" fmla="*/ 125 h 372"/>
                <a:gd name="T24" fmla="*/ 345 w 396"/>
                <a:gd name="T25" fmla="*/ 125 h 372"/>
                <a:gd name="T26" fmla="*/ 396 w 396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" h="372">
                  <a:moveTo>
                    <a:pt x="396" y="137"/>
                  </a:moveTo>
                  <a:lnTo>
                    <a:pt x="396" y="348"/>
                  </a:lnTo>
                  <a:lnTo>
                    <a:pt x="345" y="372"/>
                  </a:lnTo>
                  <a:lnTo>
                    <a:pt x="173" y="372"/>
                  </a:lnTo>
                  <a:lnTo>
                    <a:pt x="135" y="261"/>
                  </a:lnTo>
                  <a:lnTo>
                    <a:pt x="99" y="175"/>
                  </a:lnTo>
                  <a:lnTo>
                    <a:pt x="24" y="5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3" y="62"/>
                  </a:lnTo>
                  <a:lnTo>
                    <a:pt x="173" y="112"/>
                  </a:lnTo>
                  <a:lnTo>
                    <a:pt x="345" y="125"/>
                  </a:lnTo>
                  <a:lnTo>
                    <a:pt x="345" y="125"/>
                  </a:lnTo>
                  <a:lnTo>
                    <a:pt x="396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9" name="Freeform 254">
              <a:extLst>
                <a:ext uri="{FF2B5EF4-FFF2-40B4-BE49-F238E27FC236}">
                  <a16:creationId xmlns:a16="http://schemas.microsoft.com/office/drawing/2014/main" id="{A1EC53B8-C27E-B1E7-BB3A-21A4CF957E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8434" y="6330268"/>
              <a:ext cx="293160" cy="125616"/>
            </a:xfrm>
            <a:custGeom>
              <a:avLst/>
              <a:gdLst>
                <a:gd name="T0" fmla="*/ 370 w 531"/>
                <a:gd name="T1" fmla="*/ 0 h 237"/>
                <a:gd name="T2" fmla="*/ 458 w 531"/>
                <a:gd name="T3" fmla="*/ 25 h 237"/>
                <a:gd name="T4" fmla="*/ 481 w 531"/>
                <a:gd name="T5" fmla="*/ 50 h 237"/>
                <a:gd name="T6" fmla="*/ 531 w 531"/>
                <a:gd name="T7" fmla="*/ 75 h 237"/>
                <a:gd name="T8" fmla="*/ 507 w 531"/>
                <a:gd name="T9" fmla="*/ 137 h 237"/>
                <a:gd name="T10" fmla="*/ 481 w 531"/>
                <a:gd name="T11" fmla="*/ 199 h 237"/>
                <a:gd name="T12" fmla="*/ 408 w 531"/>
                <a:gd name="T13" fmla="*/ 237 h 237"/>
                <a:gd name="T14" fmla="*/ 333 w 531"/>
                <a:gd name="T15" fmla="*/ 237 h 237"/>
                <a:gd name="T16" fmla="*/ 185 w 531"/>
                <a:gd name="T17" fmla="*/ 174 h 237"/>
                <a:gd name="T18" fmla="*/ 0 w 531"/>
                <a:gd name="T19" fmla="*/ 38 h 237"/>
                <a:gd name="T20" fmla="*/ 173 w 531"/>
                <a:gd name="T21" fmla="*/ 125 h 237"/>
                <a:gd name="T22" fmla="*/ 296 w 531"/>
                <a:gd name="T23" fmla="*/ 149 h 237"/>
                <a:gd name="T24" fmla="*/ 383 w 531"/>
                <a:gd name="T25" fmla="*/ 112 h 237"/>
                <a:gd name="T26" fmla="*/ 383 w 531"/>
                <a:gd name="T27" fmla="*/ 62 h 237"/>
                <a:gd name="T28" fmla="*/ 370 w 531"/>
                <a:gd name="T29" fmla="*/ 62 h 237"/>
                <a:gd name="T30" fmla="*/ 370 w 531"/>
                <a:gd name="T3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7">
                  <a:moveTo>
                    <a:pt x="370" y="0"/>
                  </a:moveTo>
                  <a:lnTo>
                    <a:pt x="458" y="25"/>
                  </a:lnTo>
                  <a:lnTo>
                    <a:pt x="481" y="50"/>
                  </a:lnTo>
                  <a:lnTo>
                    <a:pt x="531" y="75"/>
                  </a:lnTo>
                  <a:lnTo>
                    <a:pt x="507" y="137"/>
                  </a:lnTo>
                  <a:lnTo>
                    <a:pt x="481" y="199"/>
                  </a:lnTo>
                  <a:lnTo>
                    <a:pt x="408" y="237"/>
                  </a:lnTo>
                  <a:lnTo>
                    <a:pt x="333" y="237"/>
                  </a:lnTo>
                  <a:lnTo>
                    <a:pt x="185" y="174"/>
                  </a:lnTo>
                  <a:lnTo>
                    <a:pt x="0" y="38"/>
                  </a:lnTo>
                  <a:lnTo>
                    <a:pt x="173" y="125"/>
                  </a:lnTo>
                  <a:lnTo>
                    <a:pt x="296" y="149"/>
                  </a:lnTo>
                  <a:lnTo>
                    <a:pt x="383" y="112"/>
                  </a:lnTo>
                  <a:lnTo>
                    <a:pt x="383" y="62"/>
                  </a:lnTo>
                  <a:lnTo>
                    <a:pt x="370" y="62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40" name="Freeform 255">
              <a:extLst>
                <a:ext uri="{FF2B5EF4-FFF2-40B4-BE49-F238E27FC236}">
                  <a16:creationId xmlns:a16="http://schemas.microsoft.com/office/drawing/2014/main" id="{82C630CF-4EB5-F863-0D99-3C154B00A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639" y="6130134"/>
              <a:ext cx="277730" cy="172455"/>
            </a:xfrm>
            <a:custGeom>
              <a:avLst/>
              <a:gdLst>
                <a:gd name="T0" fmla="*/ 0 w 506"/>
                <a:gd name="T1" fmla="*/ 296 h 322"/>
                <a:gd name="T2" fmla="*/ 86 w 506"/>
                <a:gd name="T3" fmla="*/ 310 h 322"/>
                <a:gd name="T4" fmla="*/ 197 w 506"/>
                <a:gd name="T5" fmla="*/ 322 h 322"/>
                <a:gd name="T6" fmla="*/ 334 w 506"/>
                <a:gd name="T7" fmla="*/ 322 h 322"/>
                <a:gd name="T8" fmla="*/ 445 w 506"/>
                <a:gd name="T9" fmla="*/ 260 h 322"/>
                <a:gd name="T10" fmla="*/ 494 w 506"/>
                <a:gd name="T11" fmla="*/ 197 h 322"/>
                <a:gd name="T12" fmla="*/ 506 w 506"/>
                <a:gd name="T13" fmla="*/ 111 h 322"/>
                <a:gd name="T14" fmla="*/ 494 w 506"/>
                <a:gd name="T15" fmla="*/ 36 h 322"/>
                <a:gd name="T16" fmla="*/ 431 w 506"/>
                <a:gd name="T17" fmla="*/ 0 h 322"/>
                <a:gd name="T18" fmla="*/ 346 w 506"/>
                <a:gd name="T19" fmla="*/ 0 h 322"/>
                <a:gd name="T20" fmla="*/ 346 w 506"/>
                <a:gd name="T21" fmla="*/ 111 h 322"/>
                <a:gd name="T22" fmla="*/ 334 w 506"/>
                <a:gd name="T23" fmla="*/ 197 h 322"/>
                <a:gd name="T24" fmla="*/ 283 w 506"/>
                <a:gd name="T25" fmla="*/ 235 h 322"/>
                <a:gd name="T26" fmla="*/ 222 w 506"/>
                <a:gd name="T27" fmla="*/ 272 h 322"/>
                <a:gd name="T28" fmla="*/ 148 w 506"/>
                <a:gd name="T29" fmla="*/ 285 h 322"/>
                <a:gd name="T30" fmla="*/ 148 w 506"/>
                <a:gd name="T31" fmla="*/ 285 h 322"/>
                <a:gd name="T32" fmla="*/ 0 w 506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6" h="322">
                  <a:moveTo>
                    <a:pt x="0" y="296"/>
                  </a:moveTo>
                  <a:lnTo>
                    <a:pt x="86" y="310"/>
                  </a:lnTo>
                  <a:lnTo>
                    <a:pt x="197" y="322"/>
                  </a:lnTo>
                  <a:lnTo>
                    <a:pt x="334" y="322"/>
                  </a:lnTo>
                  <a:lnTo>
                    <a:pt x="445" y="260"/>
                  </a:lnTo>
                  <a:lnTo>
                    <a:pt x="494" y="197"/>
                  </a:lnTo>
                  <a:lnTo>
                    <a:pt x="506" y="111"/>
                  </a:lnTo>
                  <a:lnTo>
                    <a:pt x="494" y="36"/>
                  </a:lnTo>
                  <a:lnTo>
                    <a:pt x="431" y="0"/>
                  </a:lnTo>
                  <a:lnTo>
                    <a:pt x="346" y="0"/>
                  </a:lnTo>
                  <a:lnTo>
                    <a:pt x="346" y="111"/>
                  </a:lnTo>
                  <a:lnTo>
                    <a:pt x="334" y="197"/>
                  </a:lnTo>
                  <a:lnTo>
                    <a:pt x="283" y="235"/>
                  </a:lnTo>
                  <a:lnTo>
                    <a:pt x="222" y="272"/>
                  </a:lnTo>
                  <a:lnTo>
                    <a:pt x="148" y="285"/>
                  </a:lnTo>
                  <a:lnTo>
                    <a:pt x="148" y="285"/>
                  </a:lnTo>
                  <a:lnTo>
                    <a:pt x="0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sp>
        <p:nvSpPr>
          <p:cNvPr id="41" name="Rektangel 40">
            <a:extLst>
              <a:ext uri="{FF2B5EF4-FFF2-40B4-BE49-F238E27FC236}">
                <a16:creationId xmlns:a16="http://schemas.microsoft.com/office/drawing/2014/main" id="{7BAC9C94-F754-3872-2B97-9CFC2E253E90}"/>
              </a:ext>
            </a:extLst>
          </p:cNvPr>
          <p:cNvSpPr/>
          <p:nvPr/>
        </p:nvSpPr>
        <p:spPr>
          <a:xfrm>
            <a:off x="2132999" y="58381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37ECA83D-664A-5D5D-80F3-DFA2487D89DC}"/>
              </a:ext>
            </a:extLst>
          </p:cNvPr>
          <p:cNvSpPr/>
          <p:nvPr/>
        </p:nvSpPr>
        <p:spPr>
          <a:xfrm>
            <a:off x="2133000" y="6755853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09A9A953-4CDC-A01D-BA71-DA3CD80661D9}"/>
              </a:ext>
            </a:extLst>
          </p:cNvPr>
          <p:cNvSpPr/>
          <p:nvPr/>
        </p:nvSpPr>
        <p:spPr>
          <a:xfrm rot="5400000">
            <a:off x="-846900" y="33993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4" name="Rektangel 43">
            <a:extLst>
              <a:ext uri="{FF2B5EF4-FFF2-40B4-BE49-F238E27FC236}">
                <a16:creationId xmlns:a16="http://schemas.microsoft.com/office/drawing/2014/main" id="{C3E34B3F-CB0A-21E8-558F-2CBE2F6027B4}"/>
              </a:ext>
            </a:extLst>
          </p:cNvPr>
          <p:cNvSpPr/>
          <p:nvPr/>
        </p:nvSpPr>
        <p:spPr>
          <a:xfrm rot="5400000">
            <a:off x="8154000" y="33840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5" name="Tekstfelt 44">
            <a:extLst>
              <a:ext uri="{FF2B5EF4-FFF2-40B4-BE49-F238E27FC236}">
                <a16:creationId xmlns:a16="http://schemas.microsoft.com/office/drawing/2014/main" id="{73DB626C-A976-48F2-B4A3-664A507379EA}"/>
              </a:ext>
            </a:extLst>
          </p:cNvPr>
          <p:cNvSpPr txBox="1"/>
          <p:nvPr/>
        </p:nvSpPr>
        <p:spPr>
          <a:xfrm>
            <a:off x="3851920" y="3088475"/>
            <a:ext cx="2262923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a-DK" sz="1600" b="1" dirty="0">
                <a:solidFill>
                  <a:schemeClr val="bg1"/>
                </a:solidFill>
                <a:latin typeface="HelveticaNeueLT Std Med" panose="020B0604020202020204" pitchFamily="34" charset="0"/>
              </a:rPr>
              <a:t>”Jeg har fået en arbejdsskade”</a:t>
            </a:r>
          </a:p>
          <a:p>
            <a:pPr>
              <a:spcAft>
                <a:spcPts val="600"/>
              </a:spcAft>
            </a:pPr>
            <a:r>
              <a:rPr lang="da-DK" sz="1600" b="1" dirty="0">
                <a:solidFill>
                  <a:schemeClr val="bg1"/>
                </a:solidFill>
                <a:latin typeface="HelveticaNeueLT Std Med" panose="020B0604020202020204" pitchFamily="34" charset="0"/>
              </a:rPr>
              <a:t>”Jeg er blevet lup-blind på det ene øje”</a:t>
            </a:r>
          </a:p>
        </p:txBody>
      </p:sp>
    </p:spTree>
    <p:extLst>
      <p:ext uri="{BB962C8B-B14F-4D97-AF65-F5344CB8AC3E}">
        <p14:creationId xmlns:p14="http://schemas.microsoft.com/office/powerpoint/2010/main" val="3542197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89752DC9-7730-420F-A707-C5CB776FF8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4" r="15793" b="26730"/>
          <a:stretch/>
        </p:blipFill>
        <p:spPr>
          <a:xfrm>
            <a:off x="0" y="0"/>
            <a:ext cx="9144008" cy="6870794"/>
          </a:xfrm>
          <a:prstGeom prst="rect">
            <a:avLst/>
          </a:prstGeom>
        </p:spPr>
      </p:pic>
      <p:grpSp>
        <p:nvGrpSpPr>
          <p:cNvPr id="150" name="Gruppe 149">
            <a:extLst>
              <a:ext uri="{FF2B5EF4-FFF2-40B4-BE49-F238E27FC236}">
                <a16:creationId xmlns:a16="http://schemas.microsoft.com/office/drawing/2014/main" id="{0FE74A0C-C434-44F6-9042-51ED5D4EFE25}"/>
              </a:ext>
            </a:extLst>
          </p:cNvPr>
          <p:cNvGrpSpPr/>
          <p:nvPr/>
        </p:nvGrpSpPr>
        <p:grpSpPr>
          <a:xfrm>
            <a:off x="32400" y="4349356"/>
            <a:ext cx="2132182" cy="2480072"/>
            <a:chOff x="3257278" y="3436938"/>
            <a:chExt cx="2842909" cy="3306762"/>
          </a:xfrm>
        </p:grpSpPr>
        <p:sp>
          <p:nvSpPr>
            <p:cNvPr id="103" name="Freeform 194">
              <a:extLst>
                <a:ext uri="{FF2B5EF4-FFF2-40B4-BE49-F238E27FC236}">
                  <a16:creationId xmlns:a16="http://schemas.microsoft.com/office/drawing/2014/main" id="{7288EC11-4839-478C-B0D0-C55C6C77F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700" y="6407198"/>
              <a:ext cx="299635" cy="302493"/>
            </a:xfrm>
            <a:custGeom>
              <a:avLst/>
              <a:gdLst>
                <a:gd name="T0" fmla="*/ 543 w 543"/>
                <a:gd name="T1" fmla="*/ 11 h 569"/>
                <a:gd name="T2" fmla="*/ 433 w 543"/>
                <a:gd name="T3" fmla="*/ 135 h 569"/>
                <a:gd name="T4" fmla="*/ 358 w 543"/>
                <a:gd name="T5" fmla="*/ 234 h 569"/>
                <a:gd name="T6" fmla="*/ 284 w 543"/>
                <a:gd name="T7" fmla="*/ 371 h 569"/>
                <a:gd name="T8" fmla="*/ 235 w 543"/>
                <a:gd name="T9" fmla="*/ 458 h 569"/>
                <a:gd name="T10" fmla="*/ 210 w 543"/>
                <a:gd name="T11" fmla="*/ 545 h 569"/>
                <a:gd name="T12" fmla="*/ 197 w 543"/>
                <a:gd name="T13" fmla="*/ 569 h 569"/>
                <a:gd name="T14" fmla="*/ 0 w 543"/>
                <a:gd name="T15" fmla="*/ 569 h 569"/>
                <a:gd name="T16" fmla="*/ 0 w 543"/>
                <a:gd name="T17" fmla="*/ 495 h 569"/>
                <a:gd name="T18" fmla="*/ 0 w 543"/>
                <a:gd name="T19" fmla="*/ 433 h 569"/>
                <a:gd name="T20" fmla="*/ 0 w 543"/>
                <a:gd name="T21" fmla="*/ 371 h 569"/>
                <a:gd name="T22" fmla="*/ 37 w 543"/>
                <a:gd name="T23" fmla="*/ 322 h 569"/>
                <a:gd name="T24" fmla="*/ 112 w 543"/>
                <a:gd name="T25" fmla="*/ 284 h 569"/>
                <a:gd name="T26" fmla="*/ 235 w 543"/>
                <a:gd name="T27" fmla="*/ 222 h 569"/>
                <a:gd name="T28" fmla="*/ 334 w 543"/>
                <a:gd name="T29" fmla="*/ 160 h 569"/>
                <a:gd name="T30" fmla="*/ 420 w 543"/>
                <a:gd name="T31" fmla="*/ 73 h 569"/>
                <a:gd name="T32" fmla="*/ 532 w 543"/>
                <a:gd name="T33" fmla="*/ 0 h 569"/>
                <a:gd name="T34" fmla="*/ 532 w 543"/>
                <a:gd name="T35" fmla="*/ 0 h 569"/>
                <a:gd name="T36" fmla="*/ 543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543" y="11"/>
                  </a:moveTo>
                  <a:lnTo>
                    <a:pt x="433" y="135"/>
                  </a:lnTo>
                  <a:lnTo>
                    <a:pt x="358" y="234"/>
                  </a:lnTo>
                  <a:lnTo>
                    <a:pt x="284" y="371"/>
                  </a:lnTo>
                  <a:lnTo>
                    <a:pt x="235" y="458"/>
                  </a:lnTo>
                  <a:lnTo>
                    <a:pt x="210" y="545"/>
                  </a:lnTo>
                  <a:lnTo>
                    <a:pt x="197" y="569"/>
                  </a:lnTo>
                  <a:lnTo>
                    <a:pt x="0" y="569"/>
                  </a:lnTo>
                  <a:lnTo>
                    <a:pt x="0" y="495"/>
                  </a:lnTo>
                  <a:lnTo>
                    <a:pt x="0" y="433"/>
                  </a:lnTo>
                  <a:lnTo>
                    <a:pt x="0" y="371"/>
                  </a:lnTo>
                  <a:lnTo>
                    <a:pt x="37" y="322"/>
                  </a:lnTo>
                  <a:lnTo>
                    <a:pt x="112" y="284"/>
                  </a:lnTo>
                  <a:lnTo>
                    <a:pt x="235" y="222"/>
                  </a:lnTo>
                  <a:lnTo>
                    <a:pt x="334" y="160"/>
                  </a:lnTo>
                  <a:lnTo>
                    <a:pt x="420" y="73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43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4" name="Freeform 195">
              <a:extLst>
                <a:ext uri="{FF2B5EF4-FFF2-40B4-BE49-F238E27FC236}">
                  <a16:creationId xmlns:a16="http://schemas.microsoft.com/office/drawing/2014/main" id="{47E9999C-9AAB-4FD6-9377-0CCC4CDB5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646" y="6432760"/>
              <a:ext cx="156427" cy="298233"/>
            </a:xfrm>
            <a:custGeom>
              <a:avLst/>
              <a:gdLst>
                <a:gd name="T0" fmla="*/ 186 w 284"/>
                <a:gd name="T1" fmla="*/ 0 h 558"/>
                <a:gd name="T2" fmla="*/ 37 w 284"/>
                <a:gd name="T3" fmla="*/ 236 h 558"/>
                <a:gd name="T4" fmla="*/ 0 w 284"/>
                <a:gd name="T5" fmla="*/ 348 h 558"/>
                <a:gd name="T6" fmla="*/ 0 w 284"/>
                <a:gd name="T7" fmla="*/ 460 h 558"/>
                <a:gd name="T8" fmla="*/ 49 w 284"/>
                <a:gd name="T9" fmla="*/ 534 h 558"/>
                <a:gd name="T10" fmla="*/ 136 w 284"/>
                <a:gd name="T11" fmla="*/ 558 h 558"/>
                <a:gd name="T12" fmla="*/ 209 w 284"/>
                <a:gd name="T13" fmla="*/ 534 h 558"/>
                <a:gd name="T14" fmla="*/ 259 w 284"/>
                <a:gd name="T15" fmla="*/ 485 h 558"/>
                <a:gd name="T16" fmla="*/ 284 w 284"/>
                <a:gd name="T17" fmla="*/ 422 h 558"/>
                <a:gd name="T18" fmla="*/ 198 w 284"/>
                <a:gd name="T19" fmla="*/ 435 h 558"/>
                <a:gd name="T20" fmla="*/ 124 w 284"/>
                <a:gd name="T21" fmla="*/ 385 h 558"/>
                <a:gd name="T22" fmla="*/ 99 w 284"/>
                <a:gd name="T23" fmla="*/ 323 h 558"/>
                <a:gd name="T24" fmla="*/ 136 w 284"/>
                <a:gd name="T25" fmla="*/ 175 h 558"/>
                <a:gd name="T26" fmla="*/ 112 w 284"/>
                <a:gd name="T27" fmla="*/ 186 h 558"/>
                <a:gd name="T28" fmla="*/ 186 w 284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4" h="558">
                  <a:moveTo>
                    <a:pt x="186" y="0"/>
                  </a:moveTo>
                  <a:lnTo>
                    <a:pt x="37" y="236"/>
                  </a:lnTo>
                  <a:lnTo>
                    <a:pt x="0" y="348"/>
                  </a:lnTo>
                  <a:lnTo>
                    <a:pt x="0" y="460"/>
                  </a:lnTo>
                  <a:lnTo>
                    <a:pt x="49" y="534"/>
                  </a:lnTo>
                  <a:lnTo>
                    <a:pt x="136" y="558"/>
                  </a:lnTo>
                  <a:lnTo>
                    <a:pt x="209" y="534"/>
                  </a:lnTo>
                  <a:lnTo>
                    <a:pt x="259" y="485"/>
                  </a:lnTo>
                  <a:lnTo>
                    <a:pt x="284" y="422"/>
                  </a:lnTo>
                  <a:lnTo>
                    <a:pt x="198" y="435"/>
                  </a:lnTo>
                  <a:lnTo>
                    <a:pt x="124" y="385"/>
                  </a:lnTo>
                  <a:lnTo>
                    <a:pt x="99" y="323"/>
                  </a:lnTo>
                  <a:lnTo>
                    <a:pt x="136" y="175"/>
                  </a:lnTo>
                  <a:lnTo>
                    <a:pt x="112" y="1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5" name="Freeform 196">
              <a:extLst>
                <a:ext uri="{FF2B5EF4-FFF2-40B4-BE49-F238E27FC236}">
                  <a16:creationId xmlns:a16="http://schemas.microsoft.com/office/drawing/2014/main" id="{4FE6CC46-C769-453A-9760-B6D004727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0293" y="6432760"/>
              <a:ext cx="169646" cy="283321"/>
            </a:xfrm>
            <a:custGeom>
              <a:avLst/>
              <a:gdLst>
                <a:gd name="T0" fmla="*/ 25 w 309"/>
                <a:gd name="T1" fmla="*/ 0 h 534"/>
                <a:gd name="T2" fmla="*/ 0 w 309"/>
                <a:gd name="T3" fmla="*/ 274 h 534"/>
                <a:gd name="T4" fmla="*/ 37 w 309"/>
                <a:gd name="T5" fmla="*/ 409 h 534"/>
                <a:gd name="T6" fmla="*/ 124 w 309"/>
                <a:gd name="T7" fmla="*/ 497 h 534"/>
                <a:gd name="T8" fmla="*/ 198 w 309"/>
                <a:gd name="T9" fmla="*/ 534 h 534"/>
                <a:gd name="T10" fmla="*/ 297 w 309"/>
                <a:gd name="T11" fmla="*/ 509 h 534"/>
                <a:gd name="T12" fmla="*/ 309 w 309"/>
                <a:gd name="T13" fmla="*/ 473 h 534"/>
                <a:gd name="T14" fmla="*/ 309 w 309"/>
                <a:gd name="T15" fmla="*/ 360 h 534"/>
                <a:gd name="T16" fmla="*/ 186 w 309"/>
                <a:gd name="T17" fmla="*/ 373 h 534"/>
                <a:gd name="T18" fmla="*/ 136 w 309"/>
                <a:gd name="T19" fmla="*/ 348 h 534"/>
                <a:gd name="T20" fmla="*/ 63 w 309"/>
                <a:gd name="T21" fmla="*/ 310 h 534"/>
                <a:gd name="T22" fmla="*/ 50 w 309"/>
                <a:gd name="T23" fmla="*/ 274 h 534"/>
                <a:gd name="T24" fmla="*/ 25 w 309"/>
                <a:gd name="T25" fmla="*/ 175 h 534"/>
                <a:gd name="T26" fmla="*/ 25 w 309"/>
                <a:gd name="T2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4">
                  <a:moveTo>
                    <a:pt x="25" y="0"/>
                  </a:moveTo>
                  <a:lnTo>
                    <a:pt x="0" y="274"/>
                  </a:lnTo>
                  <a:lnTo>
                    <a:pt x="37" y="409"/>
                  </a:lnTo>
                  <a:lnTo>
                    <a:pt x="124" y="497"/>
                  </a:lnTo>
                  <a:lnTo>
                    <a:pt x="198" y="534"/>
                  </a:lnTo>
                  <a:lnTo>
                    <a:pt x="297" y="509"/>
                  </a:lnTo>
                  <a:lnTo>
                    <a:pt x="309" y="473"/>
                  </a:lnTo>
                  <a:lnTo>
                    <a:pt x="309" y="360"/>
                  </a:lnTo>
                  <a:lnTo>
                    <a:pt x="186" y="373"/>
                  </a:lnTo>
                  <a:lnTo>
                    <a:pt x="136" y="348"/>
                  </a:lnTo>
                  <a:lnTo>
                    <a:pt x="63" y="310"/>
                  </a:lnTo>
                  <a:lnTo>
                    <a:pt x="50" y="274"/>
                  </a:lnTo>
                  <a:lnTo>
                    <a:pt x="25" y="17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6" name="Freeform 197">
              <a:extLst>
                <a:ext uri="{FF2B5EF4-FFF2-40B4-BE49-F238E27FC236}">
                  <a16:creationId xmlns:a16="http://schemas.microsoft.com/office/drawing/2014/main" id="{53190DC8-1EC4-4924-BB4F-71A617E0D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6202695"/>
              <a:ext cx="218117" cy="198112"/>
            </a:xfrm>
            <a:custGeom>
              <a:avLst/>
              <a:gdLst>
                <a:gd name="T0" fmla="*/ 0 w 395"/>
                <a:gd name="T1" fmla="*/ 137 h 372"/>
                <a:gd name="T2" fmla="*/ 0 w 395"/>
                <a:gd name="T3" fmla="*/ 348 h 372"/>
                <a:gd name="T4" fmla="*/ 50 w 395"/>
                <a:gd name="T5" fmla="*/ 372 h 372"/>
                <a:gd name="T6" fmla="*/ 222 w 395"/>
                <a:gd name="T7" fmla="*/ 372 h 372"/>
                <a:gd name="T8" fmla="*/ 260 w 395"/>
                <a:gd name="T9" fmla="*/ 261 h 372"/>
                <a:gd name="T10" fmla="*/ 296 w 395"/>
                <a:gd name="T11" fmla="*/ 174 h 372"/>
                <a:gd name="T12" fmla="*/ 371 w 395"/>
                <a:gd name="T13" fmla="*/ 50 h 372"/>
                <a:gd name="T14" fmla="*/ 395 w 395"/>
                <a:gd name="T15" fmla="*/ 12 h 372"/>
                <a:gd name="T16" fmla="*/ 395 w 395"/>
                <a:gd name="T17" fmla="*/ 0 h 372"/>
                <a:gd name="T18" fmla="*/ 272 w 395"/>
                <a:gd name="T19" fmla="*/ 62 h 372"/>
                <a:gd name="T20" fmla="*/ 222 w 395"/>
                <a:gd name="T21" fmla="*/ 112 h 372"/>
                <a:gd name="T22" fmla="*/ 50 w 395"/>
                <a:gd name="T23" fmla="*/ 124 h 372"/>
                <a:gd name="T24" fmla="*/ 50 w 395"/>
                <a:gd name="T25" fmla="*/ 124 h 372"/>
                <a:gd name="T26" fmla="*/ 0 w 395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5" h="372">
                  <a:moveTo>
                    <a:pt x="0" y="137"/>
                  </a:moveTo>
                  <a:lnTo>
                    <a:pt x="0" y="348"/>
                  </a:lnTo>
                  <a:lnTo>
                    <a:pt x="50" y="372"/>
                  </a:lnTo>
                  <a:lnTo>
                    <a:pt x="222" y="372"/>
                  </a:lnTo>
                  <a:lnTo>
                    <a:pt x="260" y="261"/>
                  </a:lnTo>
                  <a:lnTo>
                    <a:pt x="296" y="174"/>
                  </a:lnTo>
                  <a:lnTo>
                    <a:pt x="371" y="50"/>
                  </a:lnTo>
                  <a:lnTo>
                    <a:pt x="395" y="12"/>
                  </a:lnTo>
                  <a:lnTo>
                    <a:pt x="395" y="0"/>
                  </a:lnTo>
                  <a:lnTo>
                    <a:pt x="272" y="62"/>
                  </a:lnTo>
                  <a:lnTo>
                    <a:pt x="222" y="112"/>
                  </a:lnTo>
                  <a:lnTo>
                    <a:pt x="50" y="124"/>
                  </a:lnTo>
                  <a:lnTo>
                    <a:pt x="50" y="124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7" name="Freeform 198">
              <a:extLst>
                <a:ext uri="{FF2B5EF4-FFF2-40B4-BE49-F238E27FC236}">
                  <a16:creationId xmlns:a16="http://schemas.microsoft.com/office/drawing/2014/main" id="{EE1F94B3-E702-4236-8FD8-101697476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278" y="6343291"/>
              <a:ext cx="293026" cy="125684"/>
            </a:xfrm>
            <a:custGeom>
              <a:avLst/>
              <a:gdLst>
                <a:gd name="T0" fmla="*/ 161 w 531"/>
                <a:gd name="T1" fmla="*/ 0 h 236"/>
                <a:gd name="T2" fmla="*/ 73 w 531"/>
                <a:gd name="T3" fmla="*/ 24 h 236"/>
                <a:gd name="T4" fmla="*/ 50 w 531"/>
                <a:gd name="T5" fmla="*/ 50 h 236"/>
                <a:gd name="T6" fmla="*/ 0 w 531"/>
                <a:gd name="T7" fmla="*/ 74 h 236"/>
                <a:gd name="T8" fmla="*/ 24 w 531"/>
                <a:gd name="T9" fmla="*/ 136 h 236"/>
                <a:gd name="T10" fmla="*/ 50 w 531"/>
                <a:gd name="T11" fmla="*/ 199 h 236"/>
                <a:gd name="T12" fmla="*/ 123 w 531"/>
                <a:gd name="T13" fmla="*/ 236 h 236"/>
                <a:gd name="T14" fmla="*/ 197 w 531"/>
                <a:gd name="T15" fmla="*/ 236 h 236"/>
                <a:gd name="T16" fmla="*/ 345 w 531"/>
                <a:gd name="T17" fmla="*/ 173 h 236"/>
                <a:gd name="T18" fmla="*/ 531 w 531"/>
                <a:gd name="T19" fmla="*/ 37 h 236"/>
                <a:gd name="T20" fmla="*/ 357 w 531"/>
                <a:gd name="T21" fmla="*/ 124 h 236"/>
                <a:gd name="T22" fmla="*/ 234 w 531"/>
                <a:gd name="T23" fmla="*/ 149 h 236"/>
                <a:gd name="T24" fmla="*/ 147 w 531"/>
                <a:gd name="T25" fmla="*/ 112 h 236"/>
                <a:gd name="T26" fmla="*/ 147 w 531"/>
                <a:gd name="T27" fmla="*/ 62 h 236"/>
                <a:gd name="T28" fmla="*/ 161 w 531"/>
                <a:gd name="T29" fmla="*/ 62 h 236"/>
                <a:gd name="T30" fmla="*/ 161 w 531"/>
                <a:gd name="T31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6">
                  <a:moveTo>
                    <a:pt x="161" y="0"/>
                  </a:moveTo>
                  <a:lnTo>
                    <a:pt x="73" y="24"/>
                  </a:lnTo>
                  <a:lnTo>
                    <a:pt x="50" y="50"/>
                  </a:lnTo>
                  <a:lnTo>
                    <a:pt x="0" y="74"/>
                  </a:lnTo>
                  <a:lnTo>
                    <a:pt x="24" y="136"/>
                  </a:lnTo>
                  <a:lnTo>
                    <a:pt x="50" y="199"/>
                  </a:lnTo>
                  <a:lnTo>
                    <a:pt x="123" y="236"/>
                  </a:lnTo>
                  <a:lnTo>
                    <a:pt x="197" y="236"/>
                  </a:lnTo>
                  <a:lnTo>
                    <a:pt x="345" y="173"/>
                  </a:lnTo>
                  <a:lnTo>
                    <a:pt x="531" y="37"/>
                  </a:lnTo>
                  <a:lnTo>
                    <a:pt x="357" y="124"/>
                  </a:lnTo>
                  <a:lnTo>
                    <a:pt x="234" y="149"/>
                  </a:lnTo>
                  <a:lnTo>
                    <a:pt x="147" y="112"/>
                  </a:lnTo>
                  <a:lnTo>
                    <a:pt x="147" y="62"/>
                  </a:lnTo>
                  <a:lnTo>
                    <a:pt x="161" y="6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8" name="Freeform 199">
              <a:extLst>
                <a:ext uri="{FF2B5EF4-FFF2-40B4-BE49-F238E27FC236}">
                  <a16:creationId xmlns:a16="http://schemas.microsoft.com/office/drawing/2014/main" id="{2A9D8A92-E7A6-4C89-980F-573CC1D20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497" y="6143049"/>
              <a:ext cx="279807" cy="172549"/>
            </a:xfrm>
            <a:custGeom>
              <a:avLst/>
              <a:gdLst>
                <a:gd name="T0" fmla="*/ 507 w 507"/>
                <a:gd name="T1" fmla="*/ 296 h 322"/>
                <a:gd name="T2" fmla="*/ 420 w 507"/>
                <a:gd name="T3" fmla="*/ 310 h 322"/>
                <a:gd name="T4" fmla="*/ 309 w 507"/>
                <a:gd name="T5" fmla="*/ 322 h 322"/>
                <a:gd name="T6" fmla="*/ 172 w 507"/>
                <a:gd name="T7" fmla="*/ 322 h 322"/>
                <a:gd name="T8" fmla="*/ 61 w 507"/>
                <a:gd name="T9" fmla="*/ 260 h 322"/>
                <a:gd name="T10" fmla="*/ 12 w 507"/>
                <a:gd name="T11" fmla="*/ 198 h 322"/>
                <a:gd name="T12" fmla="*/ 0 w 507"/>
                <a:gd name="T13" fmla="*/ 111 h 322"/>
                <a:gd name="T14" fmla="*/ 12 w 507"/>
                <a:gd name="T15" fmla="*/ 36 h 322"/>
                <a:gd name="T16" fmla="*/ 74 w 507"/>
                <a:gd name="T17" fmla="*/ 0 h 322"/>
                <a:gd name="T18" fmla="*/ 160 w 507"/>
                <a:gd name="T19" fmla="*/ 0 h 322"/>
                <a:gd name="T20" fmla="*/ 160 w 507"/>
                <a:gd name="T21" fmla="*/ 111 h 322"/>
                <a:gd name="T22" fmla="*/ 172 w 507"/>
                <a:gd name="T23" fmla="*/ 198 h 322"/>
                <a:gd name="T24" fmla="*/ 222 w 507"/>
                <a:gd name="T25" fmla="*/ 235 h 322"/>
                <a:gd name="T26" fmla="*/ 283 w 507"/>
                <a:gd name="T27" fmla="*/ 272 h 322"/>
                <a:gd name="T28" fmla="*/ 358 w 507"/>
                <a:gd name="T29" fmla="*/ 285 h 322"/>
                <a:gd name="T30" fmla="*/ 358 w 507"/>
                <a:gd name="T31" fmla="*/ 285 h 322"/>
                <a:gd name="T32" fmla="*/ 507 w 507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7" h="322">
                  <a:moveTo>
                    <a:pt x="507" y="296"/>
                  </a:moveTo>
                  <a:lnTo>
                    <a:pt x="420" y="310"/>
                  </a:lnTo>
                  <a:lnTo>
                    <a:pt x="309" y="322"/>
                  </a:lnTo>
                  <a:lnTo>
                    <a:pt x="172" y="322"/>
                  </a:lnTo>
                  <a:lnTo>
                    <a:pt x="61" y="260"/>
                  </a:lnTo>
                  <a:lnTo>
                    <a:pt x="12" y="198"/>
                  </a:lnTo>
                  <a:lnTo>
                    <a:pt x="0" y="111"/>
                  </a:lnTo>
                  <a:lnTo>
                    <a:pt x="12" y="36"/>
                  </a:lnTo>
                  <a:lnTo>
                    <a:pt x="74" y="0"/>
                  </a:lnTo>
                  <a:lnTo>
                    <a:pt x="160" y="0"/>
                  </a:lnTo>
                  <a:lnTo>
                    <a:pt x="160" y="111"/>
                  </a:lnTo>
                  <a:lnTo>
                    <a:pt x="172" y="198"/>
                  </a:lnTo>
                  <a:lnTo>
                    <a:pt x="222" y="235"/>
                  </a:lnTo>
                  <a:lnTo>
                    <a:pt x="283" y="272"/>
                  </a:lnTo>
                  <a:lnTo>
                    <a:pt x="358" y="285"/>
                  </a:lnTo>
                  <a:lnTo>
                    <a:pt x="358" y="285"/>
                  </a:lnTo>
                  <a:lnTo>
                    <a:pt x="507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9" name="Freeform 201">
              <a:extLst>
                <a:ext uri="{FF2B5EF4-FFF2-40B4-BE49-F238E27FC236}">
                  <a16:creationId xmlns:a16="http://schemas.microsoft.com/office/drawing/2014/main" id="{34DE86F6-34AD-4A0A-9CA8-E8542B6A0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969" y="6143079"/>
              <a:ext cx="2310218" cy="600621"/>
            </a:xfrm>
            <a:custGeom>
              <a:avLst/>
              <a:gdLst>
                <a:gd name="T0" fmla="*/ 4195 w 4195"/>
                <a:gd name="T1" fmla="*/ 955 h 1129"/>
                <a:gd name="T2" fmla="*/ 666 w 4195"/>
                <a:gd name="T3" fmla="*/ 930 h 1129"/>
                <a:gd name="T4" fmla="*/ 456 w 4195"/>
                <a:gd name="T5" fmla="*/ 856 h 1129"/>
                <a:gd name="T6" fmla="*/ 321 w 4195"/>
                <a:gd name="T7" fmla="*/ 744 h 1129"/>
                <a:gd name="T8" fmla="*/ 271 w 4195"/>
                <a:gd name="T9" fmla="*/ 657 h 1129"/>
                <a:gd name="T10" fmla="*/ 234 w 4195"/>
                <a:gd name="T11" fmla="*/ 571 h 1129"/>
                <a:gd name="T12" fmla="*/ 222 w 4195"/>
                <a:gd name="T13" fmla="*/ 434 h 1129"/>
                <a:gd name="T14" fmla="*/ 271 w 4195"/>
                <a:gd name="T15" fmla="*/ 335 h 1129"/>
                <a:gd name="T16" fmla="*/ 321 w 4195"/>
                <a:gd name="T17" fmla="*/ 372 h 1129"/>
                <a:gd name="T18" fmla="*/ 481 w 4195"/>
                <a:gd name="T19" fmla="*/ 422 h 1129"/>
                <a:gd name="T20" fmla="*/ 604 w 4195"/>
                <a:gd name="T21" fmla="*/ 384 h 1129"/>
                <a:gd name="T22" fmla="*/ 666 w 4195"/>
                <a:gd name="T23" fmla="*/ 273 h 1129"/>
                <a:gd name="T24" fmla="*/ 629 w 4195"/>
                <a:gd name="T25" fmla="*/ 124 h 1129"/>
                <a:gd name="T26" fmla="*/ 580 w 4195"/>
                <a:gd name="T27" fmla="*/ 62 h 1129"/>
                <a:gd name="T28" fmla="*/ 505 w 4195"/>
                <a:gd name="T29" fmla="*/ 25 h 1129"/>
                <a:gd name="T30" fmla="*/ 418 w 4195"/>
                <a:gd name="T31" fmla="*/ 0 h 1129"/>
                <a:gd name="T32" fmla="*/ 295 w 4195"/>
                <a:gd name="T33" fmla="*/ 25 h 1129"/>
                <a:gd name="T34" fmla="*/ 210 w 4195"/>
                <a:gd name="T35" fmla="*/ 75 h 1129"/>
                <a:gd name="T36" fmla="*/ 97 w 4195"/>
                <a:gd name="T37" fmla="*/ 236 h 1129"/>
                <a:gd name="T38" fmla="*/ 24 w 4195"/>
                <a:gd name="T39" fmla="*/ 297 h 1129"/>
                <a:gd name="T40" fmla="*/ 0 w 4195"/>
                <a:gd name="T41" fmla="*/ 434 h 1129"/>
                <a:gd name="T42" fmla="*/ 0 w 4195"/>
                <a:gd name="T43" fmla="*/ 595 h 1129"/>
                <a:gd name="T44" fmla="*/ 123 w 4195"/>
                <a:gd name="T45" fmla="*/ 794 h 1129"/>
                <a:gd name="T46" fmla="*/ 271 w 4195"/>
                <a:gd name="T47" fmla="*/ 942 h 1129"/>
                <a:gd name="T48" fmla="*/ 394 w 4195"/>
                <a:gd name="T49" fmla="*/ 1018 h 1129"/>
                <a:gd name="T50" fmla="*/ 517 w 4195"/>
                <a:gd name="T51" fmla="*/ 1066 h 1129"/>
                <a:gd name="T52" fmla="*/ 629 w 4195"/>
                <a:gd name="T53" fmla="*/ 1092 h 1129"/>
                <a:gd name="T54" fmla="*/ 4195 w 4195"/>
                <a:gd name="T55" fmla="*/ 1092 h 1129"/>
                <a:gd name="T56" fmla="*/ 4195 w 4195"/>
                <a:gd name="T57" fmla="*/ 1129 h 1129"/>
                <a:gd name="T58" fmla="*/ 4195 w 4195"/>
                <a:gd name="T59" fmla="*/ 955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5" h="1129">
                  <a:moveTo>
                    <a:pt x="4195" y="955"/>
                  </a:moveTo>
                  <a:lnTo>
                    <a:pt x="666" y="930"/>
                  </a:lnTo>
                  <a:lnTo>
                    <a:pt x="456" y="856"/>
                  </a:lnTo>
                  <a:lnTo>
                    <a:pt x="321" y="744"/>
                  </a:lnTo>
                  <a:lnTo>
                    <a:pt x="271" y="657"/>
                  </a:lnTo>
                  <a:lnTo>
                    <a:pt x="234" y="571"/>
                  </a:lnTo>
                  <a:lnTo>
                    <a:pt x="222" y="434"/>
                  </a:lnTo>
                  <a:lnTo>
                    <a:pt x="271" y="335"/>
                  </a:lnTo>
                  <a:lnTo>
                    <a:pt x="321" y="372"/>
                  </a:lnTo>
                  <a:lnTo>
                    <a:pt x="481" y="422"/>
                  </a:lnTo>
                  <a:lnTo>
                    <a:pt x="604" y="384"/>
                  </a:lnTo>
                  <a:lnTo>
                    <a:pt x="666" y="273"/>
                  </a:lnTo>
                  <a:lnTo>
                    <a:pt x="629" y="124"/>
                  </a:lnTo>
                  <a:lnTo>
                    <a:pt x="580" y="62"/>
                  </a:lnTo>
                  <a:lnTo>
                    <a:pt x="505" y="25"/>
                  </a:lnTo>
                  <a:lnTo>
                    <a:pt x="418" y="0"/>
                  </a:lnTo>
                  <a:lnTo>
                    <a:pt x="295" y="25"/>
                  </a:lnTo>
                  <a:lnTo>
                    <a:pt x="210" y="75"/>
                  </a:lnTo>
                  <a:lnTo>
                    <a:pt x="97" y="236"/>
                  </a:lnTo>
                  <a:lnTo>
                    <a:pt x="24" y="297"/>
                  </a:lnTo>
                  <a:lnTo>
                    <a:pt x="0" y="434"/>
                  </a:lnTo>
                  <a:lnTo>
                    <a:pt x="0" y="595"/>
                  </a:lnTo>
                  <a:lnTo>
                    <a:pt x="123" y="794"/>
                  </a:lnTo>
                  <a:lnTo>
                    <a:pt x="271" y="942"/>
                  </a:lnTo>
                  <a:lnTo>
                    <a:pt x="394" y="1018"/>
                  </a:lnTo>
                  <a:lnTo>
                    <a:pt x="517" y="1066"/>
                  </a:lnTo>
                  <a:lnTo>
                    <a:pt x="629" y="1092"/>
                  </a:lnTo>
                  <a:lnTo>
                    <a:pt x="4195" y="1092"/>
                  </a:lnTo>
                  <a:lnTo>
                    <a:pt x="4195" y="1129"/>
                  </a:lnTo>
                  <a:lnTo>
                    <a:pt x="4195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6" name="Freeform 205">
              <a:extLst>
                <a:ext uri="{FF2B5EF4-FFF2-40B4-BE49-F238E27FC236}">
                  <a16:creationId xmlns:a16="http://schemas.microsoft.com/office/drawing/2014/main" id="{F34BA736-33FA-4F43-AE24-6A99C353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16" y="3436938"/>
              <a:ext cx="586511" cy="2746375"/>
            </a:xfrm>
            <a:custGeom>
              <a:avLst/>
              <a:gdLst>
                <a:gd name="T0" fmla="*/ 740 w 1061"/>
                <a:gd name="T1" fmla="*/ 4874 h 5160"/>
                <a:gd name="T2" fmla="*/ 740 w 1061"/>
                <a:gd name="T3" fmla="*/ 4936 h 5160"/>
                <a:gd name="T4" fmla="*/ 653 w 1061"/>
                <a:gd name="T5" fmla="*/ 4986 h 5160"/>
                <a:gd name="T6" fmla="*/ 604 w 1061"/>
                <a:gd name="T7" fmla="*/ 5011 h 5160"/>
                <a:gd name="T8" fmla="*/ 493 w 1061"/>
                <a:gd name="T9" fmla="*/ 4998 h 5160"/>
                <a:gd name="T10" fmla="*/ 406 w 1061"/>
                <a:gd name="T11" fmla="*/ 4936 h 5160"/>
                <a:gd name="T12" fmla="*/ 321 w 1061"/>
                <a:gd name="T13" fmla="*/ 4849 h 5160"/>
                <a:gd name="T14" fmla="*/ 247 w 1061"/>
                <a:gd name="T15" fmla="*/ 4749 h 5160"/>
                <a:gd name="T16" fmla="*/ 184 w 1061"/>
                <a:gd name="T17" fmla="*/ 4650 h 5160"/>
                <a:gd name="T18" fmla="*/ 184 w 1061"/>
                <a:gd name="T19" fmla="*/ 4539 h 5160"/>
                <a:gd name="T20" fmla="*/ 172 w 1061"/>
                <a:gd name="T21" fmla="*/ 0 h 5160"/>
                <a:gd name="T22" fmla="*/ 0 w 1061"/>
                <a:gd name="T23" fmla="*/ 0 h 5160"/>
                <a:gd name="T24" fmla="*/ 12 w 1061"/>
                <a:gd name="T25" fmla="*/ 4453 h 5160"/>
                <a:gd name="T26" fmla="*/ 49 w 1061"/>
                <a:gd name="T27" fmla="*/ 4737 h 5160"/>
                <a:gd name="T28" fmla="*/ 172 w 1061"/>
                <a:gd name="T29" fmla="*/ 4924 h 5160"/>
                <a:gd name="T30" fmla="*/ 271 w 1061"/>
                <a:gd name="T31" fmla="*/ 5047 h 5160"/>
                <a:gd name="T32" fmla="*/ 394 w 1061"/>
                <a:gd name="T33" fmla="*/ 5122 h 5160"/>
                <a:gd name="T34" fmla="*/ 580 w 1061"/>
                <a:gd name="T35" fmla="*/ 5160 h 5160"/>
                <a:gd name="T36" fmla="*/ 802 w 1061"/>
                <a:gd name="T37" fmla="*/ 5122 h 5160"/>
                <a:gd name="T38" fmla="*/ 974 w 1061"/>
                <a:gd name="T39" fmla="*/ 5011 h 5160"/>
                <a:gd name="T40" fmla="*/ 1037 w 1061"/>
                <a:gd name="T41" fmla="*/ 4900 h 5160"/>
                <a:gd name="T42" fmla="*/ 1061 w 1061"/>
                <a:gd name="T43" fmla="*/ 4763 h 5160"/>
                <a:gd name="T44" fmla="*/ 1012 w 1061"/>
                <a:gd name="T45" fmla="*/ 4638 h 5160"/>
                <a:gd name="T46" fmla="*/ 913 w 1061"/>
                <a:gd name="T47" fmla="*/ 4564 h 5160"/>
                <a:gd name="T48" fmla="*/ 776 w 1061"/>
                <a:gd name="T49" fmla="*/ 4552 h 5160"/>
                <a:gd name="T50" fmla="*/ 665 w 1061"/>
                <a:gd name="T51" fmla="*/ 4576 h 5160"/>
                <a:gd name="T52" fmla="*/ 629 w 1061"/>
                <a:gd name="T53" fmla="*/ 4676 h 5160"/>
                <a:gd name="T54" fmla="*/ 629 w 1061"/>
                <a:gd name="T55" fmla="*/ 4775 h 5160"/>
                <a:gd name="T56" fmla="*/ 665 w 1061"/>
                <a:gd name="T57" fmla="*/ 4825 h 5160"/>
                <a:gd name="T58" fmla="*/ 752 w 1061"/>
                <a:gd name="T59" fmla="*/ 4874 h 5160"/>
                <a:gd name="T60" fmla="*/ 752 w 1061"/>
                <a:gd name="T61" fmla="*/ 4874 h 5160"/>
                <a:gd name="T62" fmla="*/ 740 w 1061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1" h="5160">
                  <a:moveTo>
                    <a:pt x="740" y="4874"/>
                  </a:moveTo>
                  <a:lnTo>
                    <a:pt x="740" y="4936"/>
                  </a:lnTo>
                  <a:lnTo>
                    <a:pt x="653" y="4986"/>
                  </a:lnTo>
                  <a:lnTo>
                    <a:pt x="604" y="5011"/>
                  </a:lnTo>
                  <a:lnTo>
                    <a:pt x="493" y="4998"/>
                  </a:lnTo>
                  <a:lnTo>
                    <a:pt x="406" y="4936"/>
                  </a:lnTo>
                  <a:lnTo>
                    <a:pt x="321" y="4849"/>
                  </a:lnTo>
                  <a:lnTo>
                    <a:pt x="247" y="4749"/>
                  </a:lnTo>
                  <a:lnTo>
                    <a:pt x="184" y="4650"/>
                  </a:lnTo>
                  <a:lnTo>
                    <a:pt x="184" y="4539"/>
                  </a:lnTo>
                  <a:lnTo>
                    <a:pt x="172" y="0"/>
                  </a:lnTo>
                  <a:lnTo>
                    <a:pt x="0" y="0"/>
                  </a:lnTo>
                  <a:lnTo>
                    <a:pt x="12" y="4453"/>
                  </a:lnTo>
                  <a:lnTo>
                    <a:pt x="49" y="4737"/>
                  </a:lnTo>
                  <a:lnTo>
                    <a:pt x="172" y="4924"/>
                  </a:lnTo>
                  <a:lnTo>
                    <a:pt x="271" y="5047"/>
                  </a:lnTo>
                  <a:lnTo>
                    <a:pt x="394" y="5122"/>
                  </a:lnTo>
                  <a:lnTo>
                    <a:pt x="580" y="5160"/>
                  </a:lnTo>
                  <a:lnTo>
                    <a:pt x="802" y="5122"/>
                  </a:lnTo>
                  <a:lnTo>
                    <a:pt x="974" y="5011"/>
                  </a:lnTo>
                  <a:lnTo>
                    <a:pt x="1037" y="4900"/>
                  </a:lnTo>
                  <a:lnTo>
                    <a:pt x="1061" y="4763"/>
                  </a:lnTo>
                  <a:lnTo>
                    <a:pt x="1012" y="4638"/>
                  </a:lnTo>
                  <a:lnTo>
                    <a:pt x="913" y="4564"/>
                  </a:lnTo>
                  <a:lnTo>
                    <a:pt x="776" y="4552"/>
                  </a:lnTo>
                  <a:lnTo>
                    <a:pt x="665" y="4576"/>
                  </a:lnTo>
                  <a:lnTo>
                    <a:pt x="629" y="4676"/>
                  </a:lnTo>
                  <a:lnTo>
                    <a:pt x="629" y="4775"/>
                  </a:lnTo>
                  <a:lnTo>
                    <a:pt x="665" y="4825"/>
                  </a:lnTo>
                  <a:lnTo>
                    <a:pt x="752" y="4874"/>
                  </a:lnTo>
                  <a:lnTo>
                    <a:pt x="752" y="4874"/>
                  </a:lnTo>
                  <a:lnTo>
                    <a:pt x="740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02B2FD18-6BBA-4F46-8A72-C20401B2E21F}"/>
              </a:ext>
            </a:extLst>
          </p:cNvPr>
          <p:cNvGrpSpPr/>
          <p:nvPr/>
        </p:nvGrpSpPr>
        <p:grpSpPr>
          <a:xfrm>
            <a:off x="6993002" y="44883"/>
            <a:ext cx="2114509" cy="2480072"/>
            <a:chOff x="6089610" y="114300"/>
            <a:chExt cx="2819345" cy="3306763"/>
          </a:xfrm>
        </p:grpSpPr>
        <p:sp>
          <p:nvSpPr>
            <p:cNvPr id="90" name="Freeform 210">
              <a:extLst>
                <a:ext uri="{FF2B5EF4-FFF2-40B4-BE49-F238E27FC236}">
                  <a16:creationId xmlns:a16="http://schemas.microsoft.com/office/drawing/2014/main" id="{064B41DE-EC21-4C1B-9A13-46E3174D4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095" y="146171"/>
              <a:ext cx="295428" cy="302493"/>
            </a:xfrm>
            <a:custGeom>
              <a:avLst/>
              <a:gdLst>
                <a:gd name="T0" fmla="*/ 0 w 537"/>
                <a:gd name="T1" fmla="*/ 558 h 569"/>
                <a:gd name="T2" fmla="*/ 108 w 537"/>
                <a:gd name="T3" fmla="*/ 433 h 569"/>
                <a:gd name="T4" fmla="*/ 183 w 537"/>
                <a:gd name="T5" fmla="*/ 334 h 569"/>
                <a:gd name="T6" fmla="*/ 256 w 537"/>
                <a:gd name="T7" fmla="*/ 198 h 569"/>
                <a:gd name="T8" fmla="*/ 305 w 537"/>
                <a:gd name="T9" fmla="*/ 111 h 569"/>
                <a:gd name="T10" fmla="*/ 329 w 537"/>
                <a:gd name="T11" fmla="*/ 23 h 569"/>
                <a:gd name="T12" fmla="*/ 342 w 537"/>
                <a:gd name="T13" fmla="*/ 0 h 569"/>
                <a:gd name="T14" fmla="*/ 537 w 537"/>
                <a:gd name="T15" fmla="*/ 0 h 569"/>
                <a:gd name="T16" fmla="*/ 537 w 537"/>
                <a:gd name="T17" fmla="*/ 73 h 569"/>
                <a:gd name="T18" fmla="*/ 537 w 537"/>
                <a:gd name="T19" fmla="*/ 135 h 569"/>
                <a:gd name="T20" fmla="*/ 537 w 537"/>
                <a:gd name="T21" fmla="*/ 198 h 569"/>
                <a:gd name="T22" fmla="*/ 500 w 537"/>
                <a:gd name="T23" fmla="*/ 247 h 569"/>
                <a:gd name="T24" fmla="*/ 427 w 537"/>
                <a:gd name="T25" fmla="*/ 284 h 569"/>
                <a:gd name="T26" fmla="*/ 305 w 537"/>
                <a:gd name="T27" fmla="*/ 347 h 569"/>
                <a:gd name="T28" fmla="*/ 207 w 537"/>
                <a:gd name="T29" fmla="*/ 409 h 569"/>
                <a:gd name="T30" fmla="*/ 121 w 537"/>
                <a:gd name="T31" fmla="*/ 496 h 569"/>
                <a:gd name="T32" fmla="*/ 11 w 537"/>
                <a:gd name="T33" fmla="*/ 569 h 569"/>
                <a:gd name="T34" fmla="*/ 11 w 537"/>
                <a:gd name="T35" fmla="*/ 569 h 569"/>
                <a:gd name="T36" fmla="*/ 0 w 537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569">
                  <a:moveTo>
                    <a:pt x="0" y="558"/>
                  </a:moveTo>
                  <a:lnTo>
                    <a:pt x="108" y="433"/>
                  </a:lnTo>
                  <a:lnTo>
                    <a:pt x="183" y="334"/>
                  </a:lnTo>
                  <a:lnTo>
                    <a:pt x="256" y="198"/>
                  </a:lnTo>
                  <a:lnTo>
                    <a:pt x="305" y="111"/>
                  </a:lnTo>
                  <a:lnTo>
                    <a:pt x="329" y="23"/>
                  </a:lnTo>
                  <a:lnTo>
                    <a:pt x="342" y="0"/>
                  </a:lnTo>
                  <a:lnTo>
                    <a:pt x="537" y="0"/>
                  </a:lnTo>
                  <a:lnTo>
                    <a:pt x="537" y="73"/>
                  </a:lnTo>
                  <a:lnTo>
                    <a:pt x="537" y="135"/>
                  </a:lnTo>
                  <a:lnTo>
                    <a:pt x="537" y="198"/>
                  </a:lnTo>
                  <a:lnTo>
                    <a:pt x="500" y="247"/>
                  </a:lnTo>
                  <a:lnTo>
                    <a:pt x="427" y="284"/>
                  </a:lnTo>
                  <a:lnTo>
                    <a:pt x="305" y="347"/>
                  </a:lnTo>
                  <a:lnTo>
                    <a:pt x="207" y="409"/>
                  </a:lnTo>
                  <a:lnTo>
                    <a:pt x="121" y="496"/>
                  </a:lnTo>
                  <a:lnTo>
                    <a:pt x="11" y="569"/>
                  </a:lnTo>
                  <a:lnTo>
                    <a:pt x="11" y="569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1" name="Freeform 211">
              <a:extLst>
                <a:ext uri="{FF2B5EF4-FFF2-40B4-BE49-F238E27FC236}">
                  <a16:creationId xmlns:a16="http://schemas.microsoft.com/office/drawing/2014/main" id="{99F23624-1143-44BE-99E1-B83FBFE64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3293" y="126999"/>
              <a:ext cx="154328" cy="296102"/>
            </a:xfrm>
            <a:custGeom>
              <a:avLst/>
              <a:gdLst>
                <a:gd name="T0" fmla="*/ 97 w 280"/>
                <a:gd name="T1" fmla="*/ 558 h 558"/>
                <a:gd name="T2" fmla="*/ 244 w 280"/>
                <a:gd name="T3" fmla="*/ 322 h 558"/>
                <a:gd name="T4" fmla="*/ 280 w 280"/>
                <a:gd name="T5" fmla="*/ 210 h 558"/>
                <a:gd name="T6" fmla="*/ 280 w 280"/>
                <a:gd name="T7" fmla="*/ 99 h 558"/>
                <a:gd name="T8" fmla="*/ 232 w 280"/>
                <a:gd name="T9" fmla="*/ 24 h 558"/>
                <a:gd name="T10" fmla="*/ 146 w 280"/>
                <a:gd name="T11" fmla="*/ 0 h 558"/>
                <a:gd name="T12" fmla="*/ 73 w 280"/>
                <a:gd name="T13" fmla="*/ 24 h 558"/>
                <a:gd name="T14" fmla="*/ 24 w 280"/>
                <a:gd name="T15" fmla="*/ 73 h 558"/>
                <a:gd name="T16" fmla="*/ 0 w 280"/>
                <a:gd name="T17" fmla="*/ 137 h 558"/>
                <a:gd name="T18" fmla="*/ 85 w 280"/>
                <a:gd name="T19" fmla="*/ 123 h 558"/>
                <a:gd name="T20" fmla="*/ 158 w 280"/>
                <a:gd name="T21" fmla="*/ 173 h 558"/>
                <a:gd name="T22" fmla="*/ 183 w 280"/>
                <a:gd name="T23" fmla="*/ 236 h 558"/>
                <a:gd name="T24" fmla="*/ 146 w 280"/>
                <a:gd name="T25" fmla="*/ 383 h 558"/>
                <a:gd name="T26" fmla="*/ 170 w 280"/>
                <a:gd name="T27" fmla="*/ 372 h 558"/>
                <a:gd name="T28" fmla="*/ 97 w 280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558">
                  <a:moveTo>
                    <a:pt x="97" y="558"/>
                  </a:moveTo>
                  <a:lnTo>
                    <a:pt x="244" y="322"/>
                  </a:lnTo>
                  <a:lnTo>
                    <a:pt x="280" y="210"/>
                  </a:lnTo>
                  <a:lnTo>
                    <a:pt x="280" y="99"/>
                  </a:lnTo>
                  <a:lnTo>
                    <a:pt x="232" y="24"/>
                  </a:lnTo>
                  <a:lnTo>
                    <a:pt x="146" y="0"/>
                  </a:lnTo>
                  <a:lnTo>
                    <a:pt x="73" y="24"/>
                  </a:lnTo>
                  <a:lnTo>
                    <a:pt x="24" y="73"/>
                  </a:lnTo>
                  <a:lnTo>
                    <a:pt x="0" y="137"/>
                  </a:lnTo>
                  <a:lnTo>
                    <a:pt x="85" y="123"/>
                  </a:lnTo>
                  <a:lnTo>
                    <a:pt x="158" y="173"/>
                  </a:lnTo>
                  <a:lnTo>
                    <a:pt x="183" y="236"/>
                  </a:lnTo>
                  <a:lnTo>
                    <a:pt x="146" y="383"/>
                  </a:lnTo>
                  <a:lnTo>
                    <a:pt x="170" y="372"/>
                  </a:lnTo>
                  <a:lnTo>
                    <a:pt x="97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2" name="Freeform 212">
              <a:extLst>
                <a:ext uri="{FF2B5EF4-FFF2-40B4-BE49-F238E27FC236}">
                  <a16:creationId xmlns:a16="http://schemas.microsoft.com/office/drawing/2014/main" id="{F478AD69-68C5-4AA6-ADF7-A7FA9C280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305" y="139780"/>
              <a:ext cx="169761" cy="283321"/>
            </a:xfrm>
            <a:custGeom>
              <a:avLst/>
              <a:gdLst>
                <a:gd name="T0" fmla="*/ 282 w 306"/>
                <a:gd name="T1" fmla="*/ 533 h 533"/>
                <a:gd name="T2" fmla="*/ 306 w 306"/>
                <a:gd name="T3" fmla="*/ 260 h 533"/>
                <a:gd name="T4" fmla="*/ 269 w 306"/>
                <a:gd name="T5" fmla="*/ 124 h 533"/>
                <a:gd name="T6" fmla="*/ 184 w 306"/>
                <a:gd name="T7" fmla="*/ 36 h 533"/>
                <a:gd name="T8" fmla="*/ 110 w 306"/>
                <a:gd name="T9" fmla="*/ 0 h 533"/>
                <a:gd name="T10" fmla="*/ 12 w 306"/>
                <a:gd name="T11" fmla="*/ 24 h 533"/>
                <a:gd name="T12" fmla="*/ 0 w 306"/>
                <a:gd name="T13" fmla="*/ 61 h 533"/>
                <a:gd name="T14" fmla="*/ 0 w 306"/>
                <a:gd name="T15" fmla="*/ 173 h 533"/>
                <a:gd name="T16" fmla="*/ 122 w 306"/>
                <a:gd name="T17" fmla="*/ 161 h 533"/>
                <a:gd name="T18" fmla="*/ 172 w 306"/>
                <a:gd name="T19" fmla="*/ 185 h 533"/>
                <a:gd name="T20" fmla="*/ 245 w 306"/>
                <a:gd name="T21" fmla="*/ 223 h 533"/>
                <a:gd name="T22" fmla="*/ 257 w 306"/>
                <a:gd name="T23" fmla="*/ 260 h 533"/>
                <a:gd name="T24" fmla="*/ 282 w 306"/>
                <a:gd name="T25" fmla="*/ 359 h 533"/>
                <a:gd name="T26" fmla="*/ 282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82" y="533"/>
                  </a:moveTo>
                  <a:lnTo>
                    <a:pt x="306" y="260"/>
                  </a:lnTo>
                  <a:lnTo>
                    <a:pt x="269" y="124"/>
                  </a:lnTo>
                  <a:lnTo>
                    <a:pt x="184" y="36"/>
                  </a:lnTo>
                  <a:lnTo>
                    <a:pt x="110" y="0"/>
                  </a:lnTo>
                  <a:lnTo>
                    <a:pt x="12" y="24"/>
                  </a:lnTo>
                  <a:lnTo>
                    <a:pt x="0" y="61"/>
                  </a:lnTo>
                  <a:lnTo>
                    <a:pt x="0" y="173"/>
                  </a:lnTo>
                  <a:lnTo>
                    <a:pt x="122" y="161"/>
                  </a:lnTo>
                  <a:lnTo>
                    <a:pt x="172" y="185"/>
                  </a:lnTo>
                  <a:lnTo>
                    <a:pt x="245" y="223"/>
                  </a:lnTo>
                  <a:lnTo>
                    <a:pt x="257" y="260"/>
                  </a:lnTo>
                  <a:lnTo>
                    <a:pt x="282" y="359"/>
                  </a:lnTo>
                  <a:lnTo>
                    <a:pt x="282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3" name="Freeform 213">
              <a:extLst>
                <a:ext uri="{FF2B5EF4-FFF2-40B4-BE49-F238E27FC236}">
                  <a16:creationId xmlns:a16="http://schemas.microsoft.com/office/drawing/2014/main" id="{008CAEEB-0803-4CBB-9D10-85FFDEFE0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422" y="457185"/>
              <a:ext cx="216059" cy="198112"/>
            </a:xfrm>
            <a:custGeom>
              <a:avLst/>
              <a:gdLst>
                <a:gd name="T0" fmla="*/ 390 w 390"/>
                <a:gd name="T1" fmla="*/ 235 h 372"/>
                <a:gd name="T2" fmla="*/ 390 w 390"/>
                <a:gd name="T3" fmla="*/ 24 h 372"/>
                <a:gd name="T4" fmla="*/ 342 w 390"/>
                <a:gd name="T5" fmla="*/ 0 h 372"/>
                <a:gd name="T6" fmla="*/ 171 w 390"/>
                <a:gd name="T7" fmla="*/ 0 h 372"/>
                <a:gd name="T8" fmla="*/ 134 w 390"/>
                <a:gd name="T9" fmla="*/ 111 h 372"/>
                <a:gd name="T10" fmla="*/ 97 w 390"/>
                <a:gd name="T11" fmla="*/ 197 h 372"/>
                <a:gd name="T12" fmla="*/ 23 w 390"/>
                <a:gd name="T13" fmla="*/ 322 h 372"/>
                <a:gd name="T14" fmla="*/ 0 w 390"/>
                <a:gd name="T15" fmla="*/ 360 h 372"/>
                <a:gd name="T16" fmla="*/ 0 w 390"/>
                <a:gd name="T17" fmla="*/ 372 h 372"/>
                <a:gd name="T18" fmla="*/ 121 w 390"/>
                <a:gd name="T19" fmla="*/ 310 h 372"/>
                <a:gd name="T20" fmla="*/ 171 w 390"/>
                <a:gd name="T21" fmla="*/ 260 h 372"/>
                <a:gd name="T22" fmla="*/ 342 w 390"/>
                <a:gd name="T23" fmla="*/ 247 h 372"/>
                <a:gd name="T24" fmla="*/ 342 w 390"/>
                <a:gd name="T25" fmla="*/ 247 h 372"/>
                <a:gd name="T26" fmla="*/ 390 w 390"/>
                <a:gd name="T27" fmla="*/ 23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372">
                  <a:moveTo>
                    <a:pt x="390" y="235"/>
                  </a:moveTo>
                  <a:lnTo>
                    <a:pt x="390" y="24"/>
                  </a:lnTo>
                  <a:lnTo>
                    <a:pt x="342" y="0"/>
                  </a:lnTo>
                  <a:lnTo>
                    <a:pt x="171" y="0"/>
                  </a:lnTo>
                  <a:lnTo>
                    <a:pt x="134" y="111"/>
                  </a:lnTo>
                  <a:lnTo>
                    <a:pt x="97" y="197"/>
                  </a:lnTo>
                  <a:lnTo>
                    <a:pt x="23" y="322"/>
                  </a:lnTo>
                  <a:lnTo>
                    <a:pt x="0" y="360"/>
                  </a:lnTo>
                  <a:lnTo>
                    <a:pt x="0" y="372"/>
                  </a:lnTo>
                  <a:lnTo>
                    <a:pt x="121" y="310"/>
                  </a:lnTo>
                  <a:lnTo>
                    <a:pt x="171" y="260"/>
                  </a:lnTo>
                  <a:lnTo>
                    <a:pt x="342" y="247"/>
                  </a:lnTo>
                  <a:lnTo>
                    <a:pt x="342" y="247"/>
                  </a:lnTo>
                  <a:lnTo>
                    <a:pt x="390" y="23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4" name="Freeform 214">
              <a:extLst>
                <a:ext uri="{FF2B5EF4-FFF2-40B4-BE49-F238E27FC236}">
                  <a16:creationId xmlns:a16="http://schemas.microsoft.com/office/drawing/2014/main" id="{AA415F63-8D83-4BF6-9ED0-7C8B28BEB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389018"/>
              <a:ext cx="291018" cy="125684"/>
            </a:xfrm>
            <a:custGeom>
              <a:avLst/>
              <a:gdLst>
                <a:gd name="T0" fmla="*/ 367 w 526"/>
                <a:gd name="T1" fmla="*/ 237 h 237"/>
                <a:gd name="T2" fmla="*/ 453 w 526"/>
                <a:gd name="T3" fmla="*/ 213 h 237"/>
                <a:gd name="T4" fmla="*/ 477 w 526"/>
                <a:gd name="T5" fmla="*/ 187 h 237"/>
                <a:gd name="T6" fmla="*/ 526 w 526"/>
                <a:gd name="T7" fmla="*/ 163 h 237"/>
                <a:gd name="T8" fmla="*/ 501 w 526"/>
                <a:gd name="T9" fmla="*/ 100 h 237"/>
                <a:gd name="T10" fmla="*/ 477 w 526"/>
                <a:gd name="T11" fmla="*/ 38 h 237"/>
                <a:gd name="T12" fmla="*/ 404 w 526"/>
                <a:gd name="T13" fmla="*/ 0 h 237"/>
                <a:gd name="T14" fmla="*/ 330 w 526"/>
                <a:gd name="T15" fmla="*/ 0 h 237"/>
                <a:gd name="T16" fmla="*/ 183 w 526"/>
                <a:gd name="T17" fmla="*/ 64 h 237"/>
                <a:gd name="T18" fmla="*/ 0 w 526"/>
                <a:gd name="T19" fmla="*/ 199 h 237"/>
                <a:gd name="T20" fmla="*/ 171 w 526"/>
                <a:gd name="T21" fmla="*/ 113 h 237"/>
                <a:gd name="T22" fmla="*/ 294 w 526"/>
                <a:gd name="T23" fmla="*/ 88 h 237"/>
                <a:gd name="T24" fmla="*/ 379 w 526"/>
                <a:gd name="T25" fmla="*/ 125 h 237"/>
                <a:gd name="T26" fmla="*/ 379 w 526"/>
                <a:gd name="T27" fmla="*/ 175 h 237"/>
                <a:gd name="T28" fmla="*/ 367 w 526"/>
                <a:gd name="T29" fmla="*/ 175 h 237"/>
                <a:gd name="T30" fmla="*/ 367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367" y="237"/>
                  </a:moveTo>
                  <a:lnTo>
                    <a:pt x="453" y="213"/>
                  </a:lnTo>
                  <a:lnTo>
                    <a:pt x="477" y="187"/>
                  </a:lnTo>
                  <a:lnTo>
                    <a:pt x="526" y="163"/>
                  </a:lnTo>
                  <a:lnTo>
                    <a:pt x="501" y="100"/>
                  </a:lnTo>
                  <a:lnTo>
                    <a:pt x="477" y="38"/>
                  </a:lnTo>
                  <a:lnTo>
                    <a:pt x="404" y="0"/>
                  </a:lnTo>
                  <a:lnTo>
                    <a:pt x="330" y="0"/>
                  </a:lnTo>
                  <a:lnTo>
                    <a:pt x="183" y="64"/>
                  </a:lnTo>
                  <a:lnTo>
                    <a:pt x="0" y="199"/>
                  </a:lnTo>
                  <a:lnTo>
                    <a:pt x="171" y="113"/>
                  </a:lnTo>
                  <a:lnTo>
                    <a:pt x="294" y="88"/>
                  </a:lnTo>
                  <a:lnTo>
                    <a:pt x="379" y="125"/>
                  </a:lnTo>
                  <a:lnTo>
                    <a:pt x="379" y="175"/>
                  </a:lnTo>
                  <a:lnTo>
                    <a:pt x="367" y="175"/>
                  </a:lnTo>
                  <a:lnTo>
                    <a:pt x="367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5" name="Freeform 215">
              <a:extLst>
                <a:ext uri="{FF2B5EF4-FFF2-40B4-BE49-F238E27FC236}">
                  <a16:creationId xmlns:a16="http://schemas.microsoft.com/office/drawing/2014/main" id="{11696CC0-971B-4C3E-AF75-388CC53A8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542394"/>
              <a:ext cx="277790" cy="170419"/>
            </a:xfrm>
            <a:custGeom>
              <a:avLst/>
              <a:gdLst>
                <a:gd name="T0" fmla="*/ 0 w 502"/>
                <a:gd name="T1" fmla="*/ 26 h 323"/>
                <a:gd name="T2" fmla="*/ 86 w 502"/>
                <a:gd name="T3" fmla="*/ 12 h 323"/>
                <a:gd name="T4" fmla="*/ 197 w 502"/>
                <a:gd name="T5" fmla="*/ 0 h 323"/>
                <a:gd name="T6" fmla="*/ 331 w 502"/>
                <a:gd name="T7" fmla="*/ 0 h 323"/>
                <a:gd name="T8" fmla="*/ 441 w 502"/>
                <a:gd name="T9" fmla="*/ 63 h 323"/>
                <a:gd name="T10" fmla="*/ 490 w 502"/>
                <a:gd name="T11" fmla="*/ 125 h 323"/>
                <a:gd name="T12" fmla="*/ 502 w 502"/>
                <a:gd name="T13" fmla="*/ 212 h 323"/>
                <a:gd name="T14" fmla="*/ 490 w 502"/>
                <a:gd name="T15" fmla="*/ 286 h 323"/>
                <a:gd name="T16" fmla="*/ 429 w 502"/>
                <a:gd name="T17" fmla="*/ 323 h 323"/>
                <a:gd name="T18" fmla="*/ 343 w 502"/>
                <a:gd name="T19" fmla="*/ 323 h 323"/>
                <a:gd name="T20" fmla="*/ 343 w 502"/>
                <a:gd name="T21" fmla="*/ 212 h 323"/>
                <a:gd name="T22" fmla="*/ 331 w 502"/>
                <a:gd name="T23" fmla="*/ 125 h 323"/>
                <a:gd name="T24" fmla="*/ 282 w 502"/>
                <a:gd name="T25" fmla="*/ 87 h 323"/>
                <a:gd name="T26" fmla="*/ 221 w 502"/>
                <a:gd name="T27" fmla="*/ 50 h 323"/>
                <a:gd name="T28" fmla="*/ 148 w 502"/>
                <a:gd name="T29" fmla="*/ 37 h 323"/>
                <a:gd name="T30" fmla="*/ 148 w 502"/>
                <a:gd name="T31" fmla="*/ 37 h 323"/>
                <a:gd name="T32" fmla="*/ 0 w 502"/>
                <a:gd name="T33" fmla="*/ 2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3">
                  <a:moveTo>
                    <a:pt x="0" y="26"/>
                  </a:moveTo>
                  <a:lnTo>
                    <a:pt x="86" y="12"/>
                  </a:lnTo>
                  <a:lnTo>
                    <a:pt x="197" y="0"/>
                  </a:lnTo>
                  <a:lnTo>
                    <a:pt x="331" y="0"/>
                  </a:lnTo>
                  <a:lnTo>
                    <a:pt x="441" y="63"/>
                  </a:lnTo>
                  <a:lnTo>
                    <a:pt x="490" y="125"/>
                  </a:lnTo>
                  <a:lnTo>
                    <a:pt x="502" y="212"/>
                  </a:lnTo>
                  <a:lnTo>
                    <a:pt x="490" y="286"/>
                  </a:lnTo>
                  <a:lnTo>
                    <a:pt x="429" y="323"/>
                  </a:lnTo>
                  <a:lnTo>
                    <a:pt x="343" y="323"/>
                  </a:lnTo>
                  <a:lnTo>
                    <a:pt x="343" y="212"/>
                  </a:lnTo>
                  <a:lnTo>
                    <a:pt x="331" y="125"/>
                  </a:lnTo>
                  <a:lnTo>
                    <a:pt x="282" y="87"/>
                  </a:lnTo>
                  <a:lnTo>
                    <a:pt x="221" y="50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6" name="Freeform 217">
              <a:extLst>
                <a:ext uri="{FF2B5EF4-FFF2-40B4-BE49-F238E27FC236}">
                  <a16:creationId xmlns:a16="http://schemas.microsoft.com/office/drawing/2014/main" id="{86D1FF0B-C065-49F0-A343-9AD136787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610" y="114300"/>
              <a:ext cx="2291800" cy="601004"/>
            </a:xfrm>
            <a:custGeom>
              <a:avLst/>
              <a:gdLst>
                <a:gd name="T0" fmla="*/ 0 w 4162"/>
                <a:gd name="T1" fmla="*/ 173 h 1128"/>
                <a:gd name="T2" fmla="*/ 3500 w 4162"/>
                <a:gd name="T3" fmla="*/ 199 h 1128"/>
                <a:gd name="T4" fmla="*/ 3707 w 4162"/>
                <a:gd name="T5" fmla="*/ 272 h 1128"/>
                <a:gd name="T6" fmla="*/ 3843 w 4162"/>
                <a:gd name="T7" fmla="*/ 384 h 1128"/>
                <a:gd name="T8" fmla="*/ 3892 w 4162"/>
                <a:gd name="T9" fmla="*/ 471 h 1128"/>
                <a:gd name="T10" fmla="*/ 3928 w 4162"/>
                <a:gd name="T11" fmla="*/ 558 h 1128"/>
                <a:gd name="T12" fmla="*/ 3940 w 4162"/>
                <a:gd name="T13" fmla="*/ 695 h 1128"/>
                <a:gd name="T14" fmla="*/ 3892 w 4162"/>
                <a:gd name="T15" fmla="*/ 794 h 1128"/>
                <a:gd name="T16" fmla="*/ 3843 w 4162"/>
                <a:gd name="T17" fmla="*/ 757 h 1128"/>
                <a:gd name="T18" fmla="*/ 3684 w 4162"/>
                <a:gd name="T19" fmla="*/ 707 h 1128"/>
                <a:gd name="T20" fmla="*/ 3562 w 4162"/>
                <a:gd name="T21" fmla="*/ 745 h 1128"/>
                <a:gd name="T22" fmla="*/ 3500 w 4162"/>
                <a:gd name="T23" fmla="*/ 856 h 1128"/>
                <a:gd name="T24" fmla="*/ 3536 w 4162"/>
                <a:gd name="T25" fmla="*/ 1005 h 1128"/>
                <a:gd name="T26" fmla="*/ 3586 w 4162"/>
                <a:gd name="T27" fmla="*/ 1067 h 1128"/>
                <a:gd name="T28" fmla="*/ 3660 w 4162"/>
                <a:gd name="T29" fmla="*/ 1104 h 1128"/>
                <a:gd name="T30" fmla="*/ 3745 w 4162"/>
                <a:gd name="T31" fmla="*/ 1128 h 1128"/>
                <a:gd name="T32" fmla="*/ 3867 w 4162"/>
                <a:gd name="T33" fmla="*/ 1104 h 1128"/>
                <a:gd name="T34" fmla="*/ 3953 w 4162"/>
                <a:gd name="T35" fmla="*/ 1055 h 1128"/>
                <a:gd name="T36" fmla="*/ 4063 w 4162"/>
                <a:gd name="T37" fmla="*/ 892 h 1128"/>
                <a:gd name="T38" fmla="*/ 4136 w 4162"/>
                <a:gd name="T39" fmla="*/ 831 h 1128"/>
                <a:gd name="T40" fmla="*/ 4162 w 4162"/>
                <a:gd name="T41" fmla="*/ 695 h 1128"/>
                <a:gd name="T42" fmla="*/ 4162 w 4162"/>
                <a:gd name="T43" fmla="*/ 533 h 1128"/>
                <a:gd name="T44" fmla="*/ 4038 w 4162"/>
                <a:gd name="T45" fmla="*/ 334 h 1128"/>
                <a:gd name="T46" fmla="*/ 3892 w 4162"/>
                <a:gd name="T47" fmla="*/ 185 h 1128"/>
                <a:gd name="T48" fmla="*/ 3770 w 4162"/>
                <a:gd name="T49" fmla="*/ 111 h 1128"/>
                <a:gd name="T50" fmla="*/ 3647 w 4162"/>
                <a:gd name="T51" fmla="*/ 62 h 1128"/>
                <a:gd name="T52" fmla="*/ 3536 w 4162"/>
                <a:gd name="T53" fmla="*/ 36 h 1128"/>
                <a:gd name="T54" fmla="*/ 0 w 4162"/>
                <a:gd name="T55" fmla="*/ 36 h 1128"/>
                <a:gd name="T56" fmla="*/ 0 w 4162"/>
                <a:gd name="T57" fmla="*/ 0 h 1128"/>
                <a:gd name="T58" fmla="*/ 0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0" y="173"/>
                  </a:moveTo>
                  <a:lnTo>
                    <a:pt x="3500" y="199"/>
                  </a:lnTo>
                  <a:lnTo>
                    <a:pt x="3707" y="272"/>
                  </a:lnTo>
                  <a:lnTo>
                    <a:pt x="3843" y="384"/>
                  </a:lnTo>
                  <a:lnTo>
                    <a:pt x="3892" y="471"/>
                  </a:lnTo>
                  <a:lnTo>
                    <a:pt x="3928" y="558"/>
                  </a:lnTo>
                  <a:lnTo>
                    <a:pt x="3940" y="695"/>
                  </a:lnTo>
                  <a:lnTo>
                    <a:pt x="3892" y="794"/>
                  </a:lnTo>
                  <a:lnTo>
                    <a:pt x="3843" y="757"/>
                  </a:lnTo>
                  <a:lnTo>
                    <a:pt x="3684" y="707"/>
                  </a:lnTo>
                  <a:lnTo>
                    <a:pt x="3562" y="745"/>
                  </a:lnTo>
                  <a:lnTo>
                    <a:pt x="3500" y="856"/>
                  </a:lnTo>
                  <a:lnTo>
                    <a:pt x="3536" y="1005"/>
                  </a:lnTo>
                  <a:lnTo>
                    <a:pt x="3586" y="1067"/>
                  </a:lnTo>
                  <a:lnTo>
                    <a:pt x="3660" y="1104"/>
                  </a:lnTo>
                  <a:lnTo>
                    <a:pt x="3745" y="1128"/>
                  </a:lnTo>
                  <a:lnTo>
                    <a:pt x="3867" y="1104"/>
                  </a:lnTo>
                  <a:lnTo>
                    <a:pt x="3953" y="1055"/>
                  </a:lnTo>
                  <a:lnTo>
                    <a:pt x="4063" y="892"/>
                  </a:lnTo>
                  <a:lnTo>
                    <a:pt x="4136" y="831"/>
                  </a:lnTo>
                  <a:lnTo>
                    <a:pt x="4162" y="695"/>
                  </a:lnTo>
                  <a:lnTo>
                    <a:pt x="4162" y="533"/>
                  </a:lnTo>
                  <a:lnTo>
                    <a:pt x="4038" y="334"/>
                  </a:lnTo>
                  <a:lnTo>
                    <a:pt x="3892" y="185"/>
                  </a:lnTo>
                  <a:lnTo>
                    <a:pt x="3770" y="111"/>
                  </a:lnTo>
                  <a:lnTo>
                    <a:pt x="3647" y="62"/>
                  </a:lnTo>
                  <a:lnTo>
                    <a:pt x="3536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3" name="Freeform 221">
              <a:extLst>
                <a:ext uri="{FF2B5EF4-FFF2-40B4-BE49-F238E27FC236}">
                  <a16:creationId xmlns:a16="http://schemas.microsoft.com/office/drawing/2014/main" id="{98B03277-79D3-44F6-9DAC-C1B9C9685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6938" y="674688"/>
              <a:ext cx="578559" cy="2746375"/>
            </a:xfrm>
            <a:custGeom>
              <a:avLst/>
              <a:gdLst>
                <a:gd name="T0" fmla="*/ 318 w 1053"/>
                <a:gd name="T1" fmla="*/ 286 h 5160"/>
                <a:gd name="T2" fmla="*/ 318 w 1053"/>
                <a:gd name="T3" fmla="*/ 224 h 5160"/>
                <a:gd name="T4" fmla="*/ 405 w 1053"/>
                <a:gd name="T5" fmla="*/ 174 h 5160"/>
                <a:gd name="T6" fmla="*/ 452 w 1053"/>
                <a:gd name="T7" fmla="*/ 149 h 5160"/>
                <a:gd name="T8" fmla="*/ 563 w 1053"/>
                <a:gd name="T9" fmla="*/ 161 h 5160"/>
                <a:gd name="T10" fmla="*/ 649 w 1053"/>
                <a:gd name="T11" fmla="*/ 224 h 5160"/>
                <a:gd name="T12" fmla="*/ 734 w 1053"/>
                <a:gd name="T13" fmla="*/ 310 h 5160"/>
                <a:gd name="T14" fmla="*/ 808 w 1053"/>
                <a:gd name="T15" fmla="*/ 409 h 5160"/>
                <a:gd name="T16" fmla="*/ 869 w 1053"/>
                <a:gd name="T17" fmla="*/ 509 h 5160"/>
                <a:gd name="T18" fmla="*/ 869 w 1053"/>
                <a:gd name="T19" fmla="*/ 620 h 5160"/>
                <a:gd name="T20" fmla="*/ 881 w 1053"/>
                <a:gd name="T21" fmla="*/ 5160 h 5160"/>
                <a:gd name="T22" fmla="*/ 1053 w 1053"/>
                <a:gd name="T23" fmla="*/ 5160 h 5160"/>
                <a:gd name="T24" fmla="*/ 1040 w 1053"/>
                <a:gd name="T25" fmla="*/ 707 h 5160"/>
                <a:gd name="T26" fmla="*/ 1003 w 1053"/>
                <a:gd name="T27" fmla="*/ 423 h 5160"/>
                <a:gd name="T28" fmla="*/ 881 w 1053"/>
                <a:gd name="T29" fmla="*/ 236 h 5160"/>
                <a:gd name="T30" fmla="*/ 783 w 1053"/>
                <a:gd name="T31" fmla="*/ 112 h 5160"/>
                <a:gd name="T32" fmla="*/ 661 w 1053"/>
                <a:gd name="T33" fmla="*/ 37 h 5160"/>
                <a:gd name="T34" fmla="*/ 478 w 1053"/>
                <a:gd name="T35" fmla="*/ 0 h 5160"/>
                <a:gd name="T36" fmla="*/ 257 w 1053"/>
                <a:gd name="T37" fmla="*/ 37 h 5160"/>
                <a:gd name="T38" fmla="*/ 86 w 1053"/>
                <a:gd name="T39" fmla="*/ 149 h 5160"/>
                <a:gd name="T40" fmla="*/ 25 w 1053"/>
                <a:gd name="T41" fmla="*/ 260 h 5160"/>
                <a:gd name="T42" fmla="*/ 0 w 1053"/>
                <a:gd name="T43" fmla="*/ 397 h 5160"/>
                <a:gd name="T44" fmla="*/ 49 w 1053"/>
                <a:gd name="T45" fmla="*/ 522 h 5160"/>
                <a:gd name="T46" fmla="*/ 147 w 1053"/>
                <a:gd name="T47" fmla="*/ 596 h 5160"/>
                <a:gd name="T48" fmla="*/ 281 w 1053"/>
                <a:gd name="T49" fmla="*/ 608 h 5160"/>
                <a:gd name="T50" fmla="*/ 392 w 1053"/>
                <a:gd name="T51" fmla="*/ 583 h 5160"/>
                <a:gd name="T52" fmla="*/ 428 w 1053"/>
                <a:gd name="T53" fmla="*/ 484 h 5160"/>
                <a:gd name="T54" fmla="*/ 428 w 1053"/>
                <a:gd name="T55" fmla="*/ 385 h 5160"/>
                <a:gd name="T56" fmla="*/ 392 w 1053"/>
                <a:gd name="T57" fmla="*/ 335 h 5160"/>
                <a:gd name="T58" fmla="*/ 306 w 1053"/>
                <a:gd name="T59" fmla="*/ 286 h 5160"/>
                <a:gd name="T60" fmla="*/ 306 w 1053"/>
                <a:gd name="T61" fmla="*/ 286 h 5160"/>
                <a:gd name="T62" fmla="*/ 318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318" y="286"/>
                  </a:moveTo>
                  <a:lnTo>
                    <a:pt x="318" y="224"/>
                  </a:lnTo>
                  <a:lnTo>
                    <a:pt x="405" y="174"/>
                  </a:lnTo>
                  <a:lnTo>
                    <a:pt x="452" y="149"/>
                  </a:lnTo>
                  <a:lnTo>
                    <a:pt x="563" y="161"/>
                  </a:lnTo>
                  <a:lnTo>
                    <a:pt x="649" y="224"/>
                  </a:lnTo>
                  <a:lnTo>
                    <a:pt x="734" y="310"/>
                  </a:lnTo>
                  <a:lnTo>
                    <a:pt x="808" y="409"/>
                  </a:lnTo>
                  <a:lnTo>
                    <a:pt x="869" y="509"/>
                  </a:lnTo>
                  <a:lnTo>
                    <a:pt x="869" y="620"/>
                  </a:lnTo>
                  <a:lnTo>
                    <a:pt x="881" y="5160"/>
                  </a:lnTo>
                  <a:lnTo>
                    <a:pt x="1053" y="5160"/>
                  </a:lnTo>
                  <a:lnTo>
                    <a:pt x="1040" y="707"/>
                  </a:lnTo>
                  <a:lnTo>
                    <a:pt x="1003" y="423"/>
                  </a:lnTo>
                  <a:lnTo>
                    <a:pt x="881" y="236"/>
                  </a:lnTo>
                  <a:lnTo>
                    <a:pt x="783" y="112"/>
                  </a:lnTo>
                  <a:lnTo>
                    <a:pt x="661" y="37"/>
                  </a:lnTo>
                  <a:lnTo>
                    <a:pt x="478" y="0"/>
                  </a:lnTo>
                  <a:lnTo>
                    <a:pt x="257" y="37"/>
                  </a:lnTo>
                  <a:lnTo>
                    <a:pt x="86" y="149"/>
                  </a:lnTo>
                  <a:lnTo>
                    <a:pt x="25" y="260"/>
                  </a:lnTo>
                  <a:lnTo>
                    <a:pt x="0" y="397"/>
                  </a:lnTo>
                  <a:lnTo>
                    <a:pt x="49" y="522"/>
                  </a:lnTo>
                  <a:lnTo>
                    <a:pt x="147" y="596"/>
                  </a:lnTo>
                  <a:lnTo>
                    <a:pt x="281" y="608"/>
                  </a:lnTo>
                  <a:lnTo>
                    <a:pt x="392" y="583"/>
                  </a:lnTo>
                  <a:lnTo>
                    <a:pt x="428" y="484"/>
                  </a:lnTo>
                  <a:lnTo>
                    <a:pt x="428" y="385"/>
                  </a:lnTo>
                  <a:lnTo>
                    <a:pt x="392" y="335"/>
                  </a:lnTo>
                  <a:lnTo>
                    <a:pt x="306" y="286"/>
                  </a:lnTo>
                  <a:lnTo>
                    <a:pt x="306" y="286"/>
                  </a:lnTo>
                  <a:lnTo>
                    <a:pt x="318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63" name="Gruppe 162">
            <a:extLst>
              <a:ext uri="{FF2B5EF4-FFF2-40B4-BE49-F238E27FC236}">
                <a16:creationId xmlns:a16="http://schemas.microsoft.com/office/drawing/2014/main" id="{CF217E48-D5E3-4435-8CC2-907387B07EEF}"/>
              </a:ext>
            </a:extLst>
          </p:cNvPr>
          <p:cNvGrpSpPr/>
          <p:nvPr/>
        </p:nvGrpSpPr>
        <p:grpSpPr>
          <a:xfrm>
            <a:off x="27001" y="44881"/>
            <a:ext cx="2112848" cy="2487216"/>
            <a:chOff x="36000" y="108000"/>
            <a:chExt cx="2817131" cy="3316288"/>
          </a:xfrm>
        </p:grpSpPr>
        <p:sp>
          <p:nvSpPr>
            <p:cNvPr id="74" name="Freeform 233">
              <a:extLst>
                <a:ext uri="{FF2B5EF4-FFF2-40B4-BE49-F238E27FC236}">
                  <a16:creationId xmlns:a16="http://schemas.microsoft.com/office/drawing/2014/main" id="{47E77734-0258-47E3-9C0D-90CFB9EF4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16" y="108000"/>
              <a:ext cx="2291315" cy="601354"/>
            </a:xfrm>
            <a:custGeom>
              <a:avLst/>
              <a:gdLst>
                <a:gd name="T0" fmla="*/ 4162 w 4162"/>
                <a:gd name="T1" fmla="*/ 173 h 1128"/>
                <a:gd name="T2" fmla="*/ 662 w 4162"/>
                <a:gd name="T3" fmla="*/ 199 h 1128"/>
                <a:gd name="T4" fmla="*/ 453 w 4162"/>
                <a:gd name="T5" fmla="*/ 272 h 1128"/>
                <a:gd name="T6" fmla="*/ 319 w 4162"/>
                <a:gd name="T7" fmla="*/ 385 h 1128"/>
                <a:gd name="T8" fmla="*/ 270 w 4162"/>
                <a:gd name="T9" fmla="*/ 471 h 1128"/>
                <a:gd name="T10" fmla="*/ 233 w 4162"/>
                <a:gd name="T11" fmla="*/ 558 h 1128"/>
                <a:gd name="T12" fmla="*/ 221 w 4162"/>
                <a:gd name="T13" fmla="*/ 695 h 1128"/>
                <a:gd name="T14" fmla="*/ 270 w 4162"/>
                <a:gd name="T15" fmla="*/ 794 h 1128"/>
                <a:gd name="T16" fmla="*/ 319 w 4162"/>
                <a:gd name="T17" fmla="*/ 757 h 1128"/>
                <a:gd name="T18" fmla="*/ 478 w 4162"/>
                <a:gd name="T19" fmla="*/ 707 h 1128"/>
                <a:gd name="T20" fmla="*/ 600 w 4162"/>
                <a:gd name="T21" fmla="*/ 745 h 1128"/>
                <a:gd name="T22" fmla="*/ 662 w 4162"/>
                <a:gd name="T23" fmla="*/ 856 h 1128"/>
                <a:gd name="T24" fmla="*/ 624 w 4162"/>
                <a:gd name="T25" fmla="*/ 1005 h 1128"/>
                <a:gd name="T26" fmla="*/ 575 w 4162"/>
                <a:gd name="T27" fmla="*/ 1067 h 1128"/>
                <a:gd name="T28" fmla="*/ 502 w 4162"/>
                <a:gd name="T29" fmla="*/ 1104 h 1128"/>
                <a:gd name="T30" fmla="*/ 417 w 4162"/>
                <a:gd name="T31" fmla="*/ 1128 h 1128"/>
                <a:gd name="T32" fmla="*/ 295 w 4162"/>
                <a:gd name="T33" fmla="*/ 1104 h 1128"/>
                <a:gd name="T34" fmla="*/ 208 w 4162"/>
                <a:gd name="T35" fmla="*/ 1055 h 1128"/>
                <a:gd name="T36" fmla="*/ 98 w 4162"/>
                <a:gd name="T37" fmla="*/ 893 h 1128"/>
                <a:gd name="T38" fmla="*/ 25 w 4162"/>
                <a:gd name="T39" fmla="*/ 831 h 1128"/>
                <a:gd name="T40" fmla="*/ 0 w 4162"/>
                <a:gd name="T41" fmla="*/ 695 h 1128"/>
                <a:gd name="T42" fmla="*/ 0 w 4162"/>
                <a:gd name="T43" fmla="*/ 534 h 1128"/>
                <a:gd name="T44" fmla="*/ 122 w 4162"/>
                <a:gd name="T45" fmla="*/ 335 h 1128"/>
                <a:gd name="T46" fmla="*/ 270 w 4162"/>
                <a:gd name="T47" fmla="*/ 186 h 1128"/>
                <a:gd name="T48" fmla="*/ 392 w 4162"/>
                <a:gd name="T49" fmla="*/ 111 h 1128"/>
                <a:gd name="T50" fmla="*/ 514 w 4162"/>
                <a:gd name="T51" fmla="*/ 62 h 1128"/>
                <a:gd name="T52" fmla="*/ 624 w 4162"/>
                <a:gd name="T53" fmla="*/ 37 h 1128"/>
                <a:gd name="T54" fmla="*/ 4162 w 4162"/>
                <a:gd name="T55" fmla="*/ 37 h 1128"/>
                <a:gd name="T56" fmla="*/ 4162 w 4162"/>
                <a:gd name="T57" fmla="*/ 0 h 1128"/>
                <a:gd name="T58" fmla="*/ 4162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4162" y="173"/>
                  </a:moveTo>
                  <a:lnTo>
                    <a:pt x="662" y="199"/>
                  </a:lnTo>
                  <a:lnTo>
                    <a:pt x="453" y="272"/>
                  </a:lnTo>
                  <a:lnTo>
                    <a:pt x="319" y="385"/>
                  </a:lnTo>
                  <a:lnTo>
                    <a:pt x="270" y="471"/>
                  </a:lnTo>
                  <a:lnTo>
                    <a:pt x="233" y="558"/>
                  </a:lnTo>
                  <a:lnTo>
                    <a:pt x="221" y="695"/>
                  </a:lnTo>
                  <a:lnTo>
                    <a:pt x="270" y="794"/>
                  </a:lnTo>
                  <a:lnTo>
                    <a:pt x="319" y="757"/>
                  </a:lnTo>
                  <a:lnTo>
                    <a:pt x="478" y="707"/>
                  </a:lnTo>
                  <a:lnTo>
                    <a:pt x="600" y="745"/>
                  </a:lnTo>
                  <a:lnTo>
                    <a:pt x="662" y="856"/>
                  </a:lnTo>
                  <a:lnTo>
                    <a:pt x="624" y="1005"/>
                  </a:lnTo>
                  <a:lnTo>
                    <a:pt x="575" y="1067"/>
                  </a:lnTo>
                  <a:lnTo>
                    <a:pt x="502" y="1104"/>
                  </a:lnTo>
                  <a:lnTo>
                    <a:pt x="417" y="1128"/>
                  </a:lnTo>
                  <a:lnTo>
                    <a:pt x="295" y="1104"/>
                  </a:lnTo>
                  <a:lnTo>
                    <a:pt x="208" y="1055"/>
                  </a:lnTo>
                  <a:lnTo>
                    <a:pt x="98" y="893"/>
                  </a:lnTo>
                  <a:lnTo>
                    <a:pt x="25" y="831"/>
                  </a:lnTo>
                  <a:lnTo>
                    <a:pt x="0" y="695"/>
                  </a:lnTo>
                  <a:lnTo>
                    <a:pt x="0" y="534"/>
                  </a:lnTo>
                  <a:lnTo>
                    <a:pt x="122" y="335"/>
                  </a:lnTo>
                  <a:lnTo>
                    <a:pt x="270" y="186"/>
                  </a:lnTo>
                  <a:lnTo>
                    <a:pt x="392" y="111"/>
                  </a:lnTo>
                  <a:lnTo>
                    <a:pt x="514" y="62"/>
                  </a:lnTo>
                  <a:lnTo>
                    <a:pt x="624" y="37"/>
                  </a:lnTo>
                  <a:lnTo>
                    <a:pt x="4162" y="37"/>
                  </a:lnTo>
                  <a:lnTo>
                    <a:pt x="4162" y="0"/>
                  </a:lnTo>
                  <a:lnTo>
                    <a:pt x="4162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1" name="Freeform 237">
              <a:extLst>
                <a:ext uri="{FF2B5EF4-FFF2-40B4-BE49-F238E27FC236}">
                  <a16:creationId xmlns:a16="http://schemas.microsoft.com/office/drawing/2014/main" id="{2B43DCAB-395E-4486-8224-832B3A074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6" y="677913"/>
              <a:ext cx="579722" cy="2746375"/>
            </a:xfrm>
            <a:custGeom>
              <a:avLst/>
              <a:gdLst>
                <a:gd name="T0" fmla="*/ 735 w 1053"/>
                <a:gd name="T1" fmla="*/ 286 h 5160"/>
                <a:gd name="T2" fmla="*/ 735 w 1053"/>
                <a:gd name="T3" fmla="*/ 223 h 5160"/>
                <a:gd name="T4" fmla="*/ 648 w 1053"/>
                <a:gd name="T5" fmla="*/ 173 h 5160"/>
                <a:gd name="T6" fmla="*/ 601 w 1053"/>
                <a:gd name="T7" fmla="*/ 149 h 5160"/>
                <a:gd name="T8" fmla="*/ 490 w 1053"/>
                <a:gd name="T9" fmla="*/ 161 h 5160"/>
                <a:gd name="T10" fmla="*/ 404 w 1053"/>
                <a:gd name="T11" fmla="*/ 223 h 5160"/>
                <a:gd name="T12" fmla="*/ 319 w 1053"/>
                <a:gd name="T13" fmla="*/ 310 h 5160"/>
                <a:gd name="T14" fmla="*/ 245 w 1053"/>
                <a:gd name="T15" fmla="*/ 409 h 5160"/>
                <a:gd name="T16" fmla="*/ 184 w 1053"/>
                <a:gd name="T17" fmla="*/ 509 h 5160"/>
                <a:gd name="T18" fmla="*/ 184 w 1053"/>
                <a:gd name="T19" fmla="*/ 620 h 5160"/>
                <a:gd name="T20" fmla="*/ 172 w 1053"/>
                <a:gd name="T21" fmla="*/ 5160 h 5160"/>
                <a:gd name="T22" fmla="*/ 0 w 1053"/>
                <a:gd name="T23" fmla="*/ 5160 h 5160"/>
                <a:gd name="T24" fmla="*/ 12 w 1053"/>
                <a:gd name="T25" fmla="*/ 707 h 5160"/>
                <a:gd name="T26" fmla="*/ 50 w 1053"/>
                <a:gd name="T27" fmla="*/ 422 h 5160"/>
                <a:gd name="T28" fmla="*/ 172 w 1053"/>
                <a:gd name="T29" fmla="*/ 236 h 5160"/>
                <a:gd name="T30" fmla="*/ 270 w 1053"/>
                <a:gd name="T31" fmla="*/ 112 h 5160"/>
                <a:gd name="T32" fmla="*/ 392 w 1053"/>
                <a:gd name="T33" fmla="*/ 37 h 5160"/>
                <a:gd name="T34" fmla="*/ 575 w 1053"/>
                <a:gd name="T35" fmla="*/ 0 h 5160"/>
                <a:gd name="T36" fmla="*/ 796 w 1053"/>
                <a:gd name="T37" fmla="*/ 37 h 5160"/>
                <a:gd name="T38" fmla="*/ 967 w 1053"/>
                <a:gd name="T39" fmla="*/ 149 h 5160"/>
                <a:gd name="T40" fmla="*/ 1029 w 1053"/>
                <a:gd name="T41" fmla="*/ 260 h 5160"/>
                <a:gd name="T42" fmla="*/ 1053 w 1053"/>
                <a:gd name="T43" fmla="*/ 397 h 5160"/>
                <a:gd name="T44" fmla="*/ 1004 w 1053"/>
                <a:gd name="T45" fmla="*/ 521 h 5160"/>
                <a:gd name="T46" fmla="*/ 906 w 1053"/>
                <a:gd name="T47" fmla="*/ 596 h 5160"/>
                <a:gd name="T48" fmla="*/ 772 w 1053"/>
                <a:gd name="T49" fmla="*/ 608 h 5160"/>
                <a:gd name="T50" fmla="*/ 661 w 1053"/>
                <a:gd name="T51" fmla="*/ 582 h 5160"/>
                <a:gd name="T52" fmla="*/ 625 w 1053"/>
                <a:gd name="T53" fmla="*/ 483 h 5160"/>
                <a:gd name="T54" fmla="*/ 625 w 1053"/>
                <a:gd name="T55" fmla="*/ 385 h 5160"/>
                <a:gd name="T56" fmla="*/ 661 w 1053"/>
                <a:gd name="T57" fmla="*/ 334 h 5160"/>
                <a:gd name="T58" fmla="*/ 747 w 1053"/>
                <a:gd name="T59" fmla="*/ 286 h 5160"/>
                <a:gd name="T60" fmla="*/ 747 w 1053"/>
                <a:gd name="T61" fmla="*/ 286 h 5160"/>
                <a:gd name="T62" fmla="*/ 735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735" y="286"/>
                  </a:moveTo>
                  <a:lnTo>
                    <a:pt x="735" y="223"/>
                  </a:lnTo>
                  <a:lnTo>
                    <a:pt x="648" y="173"/>
                  </a:lnTo>
                  <a:lnTo>
                    <a:pt x="601" y="149"/>
                  </a:lnTo>
                  <a:lnTo>
                    <a:pt x="490" y="161"/>
                  </a:lnTo>
                  <a:lnTo>
                    <a:pt x="404" y="223"/>
                  </a:lnTo>
                  <a:lnTo>
                    <a:pt x="319" y="310"/>
                  </a:lnTo>
                  <a:lnTo>
                    <a:pt x="245" y="409"/>
                  </a:lnTo>
                  <a:lnTo>
                    <a:pt x="184" y="509"/>
                  </a:lnTo>
                  <a:lnTo>
                    <a:pt x="184" y="620"/>
                  </a:lnTo>
                  <a:lnTo>
                    <a:pt x="172" y="5160"/>
                  </a:lnTo>
                  <a:lnTo>
                    <a:pt x="0" y="5160"/>
                  </a:lnTo>
                  <a:lnTo>
                    <a:pt x="12" y="707"/>
                  </a:lnTo>
                  <a:lnTo>
                    <a:pt x="50" y="422"/>
                  </a:lnTo>
                  <a:lnTo>
                    <a:pt x="172" y="236"/>
                  </a:lnTo>
                  <a:lnTo>
                    <a:pt x="270" y="112"/>
                  </a:lnTo>
                  <a:lnTo>
                    <a:pt x="392" y="37"/>
                  </a:lnTo>
                  <a:lnTo>
                    <a:pt x="575" y="0"/>
                  </a:lnTo>
                  <a:lnTo>
                    <a:pt x="796" y="37"/>
                  </a:lnTo>
                  <a:lnTo>
                    <a:pt x="967" y="149"/>
                  </a:lnTo>
                  <a:lnTo>
                    <a:pt x="1029" y="260"/>
                  </a:lnTo>
                  <a:lnTo>
                    <a:pt x="1053" y="397"/>
                  </a:lnTo>
                  <a:lnTo>
                    <a:pt x="1004" y="521"/>
                  </a:lnTo>
                  <a:lnTo>
                    <a:pt x="906" y="596"/>
                  </a:lnTo>
                  <a:lnTo>
                    <a:pt x="772" y="608"/>
                  </a:lnTo>
                  <a:lnTo>
                    <a:pt x="661" y="582"/>
                  </a:lnTo>
                  <a:lnTo>
                    <a:pt x="625" y="483"/>
                  </a:lnTo>
                  <a:lnTo>
                    <a:pt x="625" y="385"/>
                  </a:lnTo>
                  <a:lnTo>
                    <a:pt x="661" y="334"/>
                  </a:lnTo>
                  <a:lnTo>
                    <a:pt x="747" y="286"/>
                  </a:lnTo>
                  <a:lnTo>
                    <a:pt x="747" y="286"/>
                  </a:lnTo>
                  <a:lnTo>
                    <a:pt x="735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5" name="Freeform 242">
              <a:extLst>
                <a:ext uri="{FF2B5EF4-FFF2-40B4-BE49-F238E27FC236}">
                  <a16:creationId xmlns:a16="http://schemas.microsoft.com/office/drawing/2014/main" id="{C1167023-DDD9-4EDC-8C6B-CD6122A79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148353"/>
              <a:ext cx="294944" cy="302493"/>
            </a:xfrm>
            <a:custGeom>
              <a:avLst/>
              <a:gdLst>
                <a:gd name="T0" fmla="*/ 538 w 538"/>
                <a:gd name="T1" fmla="*/ 558 h 569"/>
                <a:gd name="T2" fmla="*/ 429 w 538"/>
                <a:gd name="T3" fmla="*/ 433 h 569"/>
                <a:gd name="T4" fmla="*/ 354 w 538"/>
                <a:gd name="T5" fmla="*/ 334 h 569"/>
                <a:gd name="T6" fmla="*/ 281 w 538"/>
                <a:gd name="T7" fmla="*/ 197 h 569"/>
                <a:gd name="T8" fmla="*/ 232 w 538"/>
                <a:gd name="T9" fmla="*/ 111 h 569"/>
                <a:gd name="T10" fmla="*/ 208 w 538"/>
                <a:gd name="T11" fmla="*/ 23 h 569"/>
                <a:gd name="T12" fmla="*/ 196 w 538"/>
                <a:gd name="T13" fmla="*/ 0 h 569"/>
                <a:gd name="T14" fmla="*/ 0 w 538"/>
                <a:gd name="T15" fmla="*/ 0 h 569"/>
                <a:gd name="T16" fmla="*/ 0 w 538"/>
                <a:gd name="T17" fmla="*/ 73 h 569"/>
                <a:gd name="T18" fmla="*/ 0 w 538"/>
                <a:gd name="T19" fmla="*/ 135 h 569"/>
                <a:gd name="T20" fmla="*/ 0 w 538"/>
                <a:gd name="T21" fmla="*/ 197 h 569"/>
                <a:gd name="T22" fmla="*/ 37 w 538"/>
                <a:gd name="T23" fmla="*/ 246 h 569"/>
                <a:gd name="T24" fmla="*/ 110 w 538"/>
                <a:gd name="T25" fmla="*/ 284 h 569"/>
                <a:gd name="T26" fmla="*/ 232 w 538"/>
                <a:gd name="T27" fmla="*/ 346 h 569"/>
                <a:gd name="T28" fmla="*/ 330 w 538"/>
                <a:gd name="T29" fmla="*/ 409 h 569"/>
                <a:gd name="T30" fmla="*/ 417 w 538"/>
                <a:gd name="T31" fmla="*/ 495 h 569"/>
                <a:gd name="T32" fmla="*/ 527 w 538"/>
                <a:gd name="T33" fmla="*/ 569 h 569"/>
                <a:gd name="T34" fmla="*/ 527 w 538"/>
                <a:gd name="T35" fmla="*/ 569 h 569"/>
                <a:gd name="T36" fmla="*/ 538 w 538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8" h="569">
                  <a:moveTo>
                    <a:pt x="538" y="558"/>
                  </a:moveTo>
                  <a:lnTo>
                    <a:pt x="429" y="433"/>
                  </a:lnTo>
                  <a:lnTo>
                    <a:pt x="354" y="334"/>
                  </a:lnTo>
                  <a:lnTo>
                    <a:pt x="281" y="197"/>
                  </a:lnTo>
                  <a:lnTo>
                    <a:pt x="232" y="111"/>
                  </a:lnTo>
                  <a:lnTo>
                    <a:pt x="208" y="23"/>
                  </a:lnTo>
                  <a:lnTo>
                    <a:pt x="196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0" y="135"/>
                  </a:lnTo>
                  <a:lnTo>
                    <a:pt x="0" y="197"/>
                  </a:lnTo>
                  <a:lnTo>
                    <a:pt x="37" y="246"/>
                  </a:lnTo>
                  <a:lnTo>
                    <a:pt x="110" y="284"/>
                  </a:lnTo>
                  <a:lnTo>
                    <a:pt x="232" y="346"/>
                  </a:lnTo>
                  <a:lnTo>
                    <a:pt x="330" y="409"/>
                  </a:lnTo>
                  <a:lnTo>
                    <a:pt x="417" y="495"/>
                  </a:lnTo>
                  <a:lnTo>
                    <a:pt x="527" y="569"/>
                  </a:lnTo>
                  <a:lnTo>
                    <a:pt x="527" y="569"/>
                  </a:lnTo>
                  <a:lnTo>
                    <a:pt x="538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6" name="Freeform 243">
              <a:extLst>
                <a:ext uri="{FF2B5EF4-FFF2-40B4-BE49-F238E27FC236}">
                  <a16:creationId xmlns:a16="http://schemas.microsoft.com/office/drawing/2014/main" id="{BECF8A40-C6A9-48CE-862A-A98304372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22" y="127051"/>
              <a:ext cx="154075" cy="298233"/>
            </a:xfrm>
            <a:custGeom>
              <a:avLst/>
              <a:gdLst>
                <a:gd name="T0" fmla="*/ 183 w 282"/>
                <a:gd name="T1" fmla="*/ 558 h 558"/>
                <a:gd name="T2" fmla="*/ 37 w 282"/>
                <a:gd name="T3" fmla="*/ 323 h 558"/>
                <a:gd name="T4" fmla="*/ 0 w 282"/>
                <a:gd name="T5" fmla="*/ 210 h 558"/>
                <a:gd name="T6" fmla="*/ 0 w 282"/>
                <a:gd name="T7" fmla="*/ 99 h 558"/>
                <a:gd name="T8" fmla="*/ 49 w 282"/>
                <a:gd name="T9" fmla="*/ 25 h 558"/>
                <a:gd name="T10" fmla="*/ 134 w 282"/>
                <a:gd name="T11" fmla="*/ 0 h 558"/>
                <a:gd name="T12" fmla="*/ 207 w 282"/>
                <a:gd name="T13" fmla="*/ 25 h 558"/>
                <a:gd name="T14" fmla="*/ 256 w 282"/>
                <a:gd name="T15" fmla="*/ 74 h 558"/>
                <a:gd name="T16" fmla="*/ 282 w 282"/>
                <a:gd name="T17" fmla="*/ 137 h 558"/>
                <a:gd name="T18" fmla="*/ 195 w 282"/>
                <a:gd name="T19" fmla="*/ 124 h 558"/>
                <a:gd name="T20" fmla="*/ 122 w 282"/>
                <a:gd name="T21" fmla="*/ 174 h 558"/>
                <a:gd name="T22" fmla="*/ 98 w 282"/>
                <a:gd name="T23" fmla="*/ 236 h 558"/>
                <a:gd name="T24" fmla="*/ 134 w 282"/>
                <a:gd name="T25" fmla="*/ 384 h 558"/>
                <a:gd name="T26" fmla="*/ 110 w 282"/>
                <a:gd name="T27" fmla="*/ 373 h 558"/>
                <a:gd name="T28" fmla="*/ 183 w 282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558">
                  <a:moveTo>
                    <a:pt x="183" y="558"/>
                  </a:moveTo>
                  <a:lnTo>
                    <a:pt x="37" y="323"/>
                  </a:lnTo>
                  <a:lnTo>
                    <a:pt x="0" y="210"/>
                  </a:lnTo>
                  <a:lnTo>
                    <a:pt x="0" y="99"/>
                  </a:lnTo>
                  <a:lnTo>
                    <a:pt x="49" y="25"/>
                  </a:lnTo>
                  <a:lnTo>
                    <a:pt x="134" y="0"/>
                  </a:lnTo>
                  <a:lnTo>
                    <a:pt x="207" y="25"/>
                  </a:lnTo>
                  <a:lnTo>
                    <a:pt x="256" y="74"/>
                  </a:lnTo>
                  <a:lnTo>
                    <a:pt x="282" y="137"/>
                  </a:lnTo>
                  <a:lnTo>
                    <a:pt x="195" y="124"/>
                  </a:lnTo>
                  <a:lnTo>
                    <a:pt x="122" y="174"/>
                  </a:lnTo>
                  <a:lnTo>
                    <a:pt x="98" y="236"/>
                  </a:lnTo>
                  <a:lnTo>
                    <a:pt x="134" y="384"/>
                  </a:lnTo>
                  <a:lnTo>
                    <a:pt x="110" y="373"/>
                  </a:lnTo>
                  <a:lnTo>
                    <a:pt x="183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7" name="Freeform 244">
              <a:extLst>
                <a:ext uri="{FF2B5EF4-FFF2-40B4-BE49-F238E27FC236}">
                  <a16:creationId xmlns:a16="http://schemas.microsoft.com/office/drawing/2014/main" id="{6991C1D6-3685-4E3F-A9FC-2B4FFDAED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04" y="139832"/>
              <a:ext cx="169483" cy="283321"/>
            </a:xfrm>
            <a:custGeom>
              <a:avLst/>
              <a:gdLst>
                <a:gd name="T0" fmla="*/ 24 w 306"/>
                <a:gd name="T1" fmla="*/ 533 h 533"/>
                <a:gd name="T2" fmla="*/ 0 w 306"/>
                <a:gd name="T3" fmla="*/ 260 h 533"/>
                <a:gd name="T4" fmla="*/ 37 w 306"/>
                <a:gd name="T5" fmla="*/ 124 h 533"/>
                <a:gd name="T6" fmla="*/ 122 w 306"/>
                <a:gd name="T7" fmla="*/ 36 h 533"/>
                <a:gd name="T8" fmla="*/ 197 w 306"/>
                <a:gd name="T9" fmla="*/ 0 h 533"/>
                <a:gd name="T10" fmla="*/ 294 w 306"/>
                <a:gd name="T11" fmla="*/ 24 h 533"/>
                <a:gd name="T12" fmla="*/ 306 w 306"/>
                <a:gd name="T13" fmla="*/ 61 h 533"/>
                <a:gd name="T14" fmla="*/ 306 w 306"/>
                <a:gd name="T15" fmla="*/ 173 h 533"/>
                <a:gd name="T16" fmla="*/ 184 w 306"/>
                <a:gd name="T17" fmla="*/ 161 h 533"/>
                <a:gd name="T18" fmla="*/ 134 w 306"/>
                <a:gd name="T19" fmla="*/ 185 h 533"/>
                <a:gd name="T20" fmla="*/ 61 w 306"/>
                <a:gd name="T21" fmla="*/ 223 h 533"/>
                <a:gd name="T22" fmla="*/ 49 w 306"/>
                <a:gd name="T23" fmla="*/ 260 h 533"/>
                <a:gd name="T24" fmla="*/ 24 w 306"/>
                <a:gd name="T25" fmla="*/ 359 h 533"/>
                <a:gd name="T26" fmla="*/ 24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4" y="533"/>
                  </a:moveTo>
                  <a:lnTo>
                    <a:pt x="0" y="260"/>
                  </a:lnTo>
                  <a:lnTo>
                    <a:pt x="37" y="124"/>
                  </a:lnTo>
                  <a:lnTo>
                    <a:pt x="122" y="36"/>
                  </a:lnTo>
                  <a:lnTo>
                    <a:pt x="197" y="0"/>
                  </a:lnTo>
                  <a:lnTo>
                    <a:pt x="294" y="24"/>
                  </a:lnTo>
                  <a:lnTo>
                    <a:pt x="306" y="61"/>
                  </a:lnTo>
                  <a:lnTo>
                    <a:pt x="306" y="173"/>
                  </a:lnTo>
                  <a:lnTo>
                    <a:pt x="184" y="161"/>
                  </a:lnTo>
                  <a:lnTo>
                    <a:pt x="134" y="185"/>
                  </a:lnTo>
                  <a:lnTo>
                    <a:pt x="61" y="223"/>
                  </a:lnTo>
                  <a:lnTo>
                    <a:pt x="49" y="260"/>
                  </a:lnTo>
                  <a:lnTo>
                    <a:pt x="24" y="359"/>
                  </a:lnTo>
                  <a:lnTo>
                    <a:pt x="24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8" name="Freeform 245">
              <a:extLst>
                <a:ext uri="{FF2B5EF4-FFF2-40B4-BE49-F238E27FC236}">
                  <a16:creationId xmlns:a16="http://schemas.microsoft.com/office/drawing/2014/main" id="{533AC587-48A8-4D71-8216-CDF04F7A4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55" y="457237"/>
              <a:ext cx="213505" cy="198112"/>
            </a:xfrm>
            <a:custGeom>
              <a:avLst/>
              <a:gdLst>
                <a:gd name="T0" fmla="*/ 0 w 391"/>
                <a:gd name="T1" fmla="*/ 236 h 373"/>
                <a:gd name="T2" fmla="*/ 0 w 391"/>
                <a:gd name="T3" fmla="*/ 25 h 373"/>
                <a:gd name="T4" fmla="*/ 49 w 391"/>
                <a:gd name="T5" fmla="*/ 0 h 373"/>
                <a:gd name="T6" fmla="*/ 220 w 391"/>
                <a:gd name="T7" fmla="*/ 0 h 373"/>
                <a:gd name="T8" fmla="*/ 257 w 391"/>
                <a:gd name="T9" fmla="*/ 112 h 373"/>
                <a:gd name="T10" fmla="*/ 293 w 391"/>
                <a:gd name="T11" fmla="*/ 198 h 373"/>
                <a:gd name="T12" fmla="*/ 368 w 391"/>
                <a:gd name="T13" fmla="*/ 323 h 373"/>
                <a:gd name="T14" fmla="*/ 391 w 391"/>
                <a:gd name="T15" fmla="*/ 361 h 373"/>
                <a:gd name="T16" fmla="*/ 391 w 391"/>
                <a:gd name="T17" fmla="*/ 373 h 373"/>
                <a:gd name="T18" fmla="*/ 270 w 391"/>
                <a:gd name="T19" fmla="*/ 311 h 373"/>
                <a:gd name="T20" fmla="*/ 220 w 391"/>
                <a:gd name="T21" fmla="*/ 261 h 373"/>
                <a:gd name="T22" fmla="*/ 49 w 391"/>
                <a:gd name="T23" fmla="*/ 248 h 373"/>
                <a:gd name="T24" fmla="*/ 49 w 391"/>
                <a:gd name="T25" fmla="*/ 248 h 373"/>
                <a:gd name="T26" fmla="*/ 0 w 391"/>
                <a:gd name="T27" fmla="*/ 236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1" h="373">
                  <a:moveTo>
                    <a:pt x="0" y="236"/>
                  </a:moveTo>
                  <a:lnTo>
                    <a:pt x="0" y="25"/>
                  </a:lnTo>
                  <a:lnTo>
                    <a:pt x="49" y="0"/>
                  </a:lnTo>
                  <a:lnTo>
                    <a:pt x="220" y="0"/>
                  </a:lnTo>
                  <a:lnTo>
                    <a:pt x="257" y="112"/>
                  </a:lnTo>
                  <a:lnTo>
                    <a:pt x="293" y="198"/>
                  </a:lnTo>
                  <a:lnTo>
                    <a:pt x="368" y="323"/>
                  </a:lnTo>
                  <a:lnTo>
                    <a:pt x="391" y="361"/>
                  </a:lnTo>
                  <a:lnTo>
                    <a:pt x="391" y="373"/>
                  </a:lnTo>
                  <a:lnTo>
                    <a:pt x="270" y="311"/>
                  </a:lnTo>
                  <a:lnTo>
                    <a:pt x="220" y="261"/>
                  </a:lnTo>
                  <a:lnTo>
                    <a:pt x="49" y="248"/>
                  </a:lnTo>
                  <a:lnTo>
                    <a:pt x="49" y="248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9" name="Freeform 246">
              <a:extLst>
                <a:ext uri="{FF2B5EF4-FFF2-40B4-BE49-F238E27FC236}">
                  <a16:creationId xmlns:a16="http://schemas.microsoft.com/office/drawing/2014/main" id="{59428254-1520-4DCE-8932-5B6C181A8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0" y="391200"/>
              <a:ext cx="290542" cy="125684"/>
            </a:xfrm>
            <a:custGeom>
              <a:avLst/>
              <a:gdLst>
                <a:gd name="T0" fmla="*/ 159 w 526"/>
                <a:gd name="T1" fmla="*/ 237 h 237"/>
                <a:gd name="T2" fmla="*/ 73 w 526"/>
                <a:gd name="T3" fmla="*/ 212 h 237"/>
                <a:gd name="T4" fmla="*/ 49 w 526"/>
                <a:gd name="T5" fmla="*/ 187 h 237"/>
                <a:gd name="T6" fmla="*/ 0 w 526"/>
                <a:gd name="T7" fmla="*/ 162 h 237"/>
                <a:gd name="T8" fmla="*/ 25 w 526"/>
                <a:gd name="T9" fmla="*/ 100 h 237"/>
                <a:gd name="T10" fmla="*/ 49 w 526"/>
                <a:gd name="T11" fmla="*/ 38 h 237"/>
                <a:gd name="T12" fmla="*/ 122 w 526"/>
                <a:gd name="T13" fmla="*/ 0 h 237"/>
                <a:gd name="T14" fmla="*/ 195 w 526"/>
                <a:gd name="T15" fmla="*/ 0 h 237"/>
                <a:gd name="T16" fmla="*/ 343 w 526"/>
                <a:gd name="T17" fmla="*/ 63 h 237"/>
                <a:gd name="T18" fmla="*/ 526 w 526"/>
                <a:gd name="T19" fmla="*/ 199 h 237"/>
                <a:gd name="T20" fmla="*/ 355 w 526"/>
                <a:gd name="T21" fmla="*/ 112 h 237"/>
                <a:gd name="T22" fmla="*/ 232 w 526"/>
                <a:gd name="T23" fmla="*/ 88 h 237"/>
                <a:gd name="T24" fmla="*/ 147 w 526"/>
                <a:gd name="T25" fmla="*/ 124 h 237"/>
                <a:gd name="T26" fmla="*/ 147 w 526"/>
                <a:gd name="T27" fmla="*/ 174 h 237"/>
                <a:gd name="T28" fmla="*/ 159 w 526"/>
                <a:gd name="T29" fmla="*/ 174 h 237"/>
                <a:gd name="T30" fmla="*/ 159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159" y="237"/>
                  </a:moveTo>
                  <a:lnTo>
                    <a:pt x="73" y="212"/>
                  </a:lnTo>
                  <a:lnTo>
                    <a:pt x="49" y="187"/>
                  </a:lnTo>
                  <a:lnTo>
                    <a:pt x="0" y="162"/>
                  </a:lnTo>
                  <a:lnTo>
                    <a:pt x="25" y="100"/>
                  </a:lnTo>
                  <a:lnTo>
                    <a:pt x="49" y="38"/>
                  </a:lnTo>
                  <a:lnTo>
                    <a:pt x="122" y="0"/>
                  </a:lnTo>
                  <a:lnTo>
                    <a:pt x="195" y="0"/>
                  </a:lnTo>
                  <a:lnTo>
                    <a:pt x="343" y="63"/>
                  </a:lnTo>
                  <a:lnTo>
                    <a:pt x="526" y="199"/>
                  </a:lnTo>
                  <a:lnTo>
                    <a:pt x="355" y="112"/>
                  </a:lnTo>
                  <a:lnTo>
                    <a:pt x="232" y="88"/>
                  </a:lnTo>
                  <a:lnTo>
                    <a:pt x="147" y="124"/>
                  </a:lnTo>
                  <a:lnTo>
                    <a:pt x="147" y="174"/>
                  </a:lnTo>
                  <a:lnTo>
                    <a:pt x="159" y="174"/>
                  </a:lnTo>
                  <a:lnTo>
                    <a:pt x="159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0" name="Freeform 247">
              <a:extLst>
                <a:ext uri="{FF2B5EF4-FFF2-40B4-BE49-F238E27FC236}">
                  <a16:creationId xmlns:a16="http://schemas.microsoft.com/office/drawing/2014/main" id="{B31131FB-E358-4CFB-9C6C-26A25CD7C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542447"/>
              <a:ext cx="275135" cy="172549"/>
            </a:xfrm>
            <a:custGeom>
              <a:avLst/>
              <a:gdLst>
                <a:gd name="T0" fmla="*/ 502 w 502"/>
                <a:gd name="T1" fmla="*/ 25 h 322"/>
                <a:gd name="T2" fmla="*/ 417 w 502"/>
                <a:gd name="T3" fmla="*/ 12 h 322"/>
                <a:gd name="T4" fmla="*/ 306 w 502"/>
                <a:gd name="T5" fmla="*/ 0 h 322"/>
                <a:gd name="T6" fmla="*/ 171 w 502"/>
                <a:gd name="T7" fmla="*/ 0 h 322"/>
                <a:gd name="T8" fmla="*/ 61 w 502"/>
                <a:gd name="T9" fmla="*/ 62 h 322"/>
                <a:gd name="T10" fmla="*/ 12 w 502"/>
                <a:gd name="T11" fmla="*/ 124 h 322"/>
                <a:gd name="T12" fmla="*/ 0 w 502"/>
                <a:gd name="T13" fmla="*/ 211 h 322"/>
                <a:gd name="T14" fmla="*/ 12 w 502"/>
                <a:gd name="T15" fmla="*/ 286 h 322"/>
                <a:gd name="T16" fmla="*/ 74 w 502"/>
                <a:gd name="T17" fmla="*/ 322 h 322"/>
                <a:gd name="T18" fmla="*/ 159 w 502"/>
                <a:gd name="T19" fmla="*/ 322 h 322"/>
                <a:gd name="T20" fmla="*/ 159 w 502"/>
                <a:gd name="T21" fmla="*/ 211 h 322"/>
                <a:gd name="T22" fmla="*/ 171 w 502"/>
                <a:gd name="T23" fmla="*/ 124 h 322"/>
                <a:gd name="T24" fmla="*/ 220 w 502"/>
                <a:gd name="T25" fmla="*/ 87 h 322"/>
                <a:gd name="T26" fmla="*/ 281 w 502"/>
                <a:gd name="T27" fmla="*/ 50 h 322"/>
                <a:gd name="T28" fmla="*/ 354 w 502"/>
                <a:gd name="T29" fmla="*/ 36 h 322"/>
                <a:gd name="T30" fmla="*/ 354 w 502"/>
                <a:gd name="T31" fmla="*/ 36 h 322"/>
                <a:gd name="T32" fmla="*/ 502 w 502"/>
                <a:gd name="T33" fmla="*/ 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2">
                  <a:moveTo>
                    <a:pt x="502" y="25"/>
                  </a:moveTo>
                  <a:lnTo>
                    <a:pt x="417" y="12"/>
                  </a:lnTo>
                  <a:lnTo>
                    <a:pt x="306" y="0"/>
                  </a:lnTo>
                  <a:lnTo>
                    <a:pt x="171" y="0"/>
                  </a:lnTo>
                  <a:lnTo>
                    <a:pt x="61" y="62"/>
                  </a:lnTo>
                  <a:lnTo>
                    <a:pt x="12" y="124"/>
                  </a:lnTo>
                  <a:lnTo>
                    <a:pt x="0" y="211"/>
                  </a:lnTo>
                  <a:lnTo>
                    <a:pt x="12" y="286"/>
                  </a:lnTo>
                  <a:lnTo>
                    <a:pt x="74" y="322"/>
                  </a:lnTo>
                  <a:lnTo>
                    <a:pt x="159" y="322"/>
                  </a:lnTo>
                  <a:lnTo>
                    <a:pt x="159" y="211"/>
                  </a:lnTo>
                  <a:lnTo>
                    <a:pt x="171" y="124"/>
                  </a:lnTo>
                  <a:lnTo>
                    <a:pt x="220" y="87"/>
                  </a:lnTo>
                  <a:lnTo>
                    <a:pt x="281" y="50"/>
                  </a:lnTo>
                  <a:lnTo>
                    <a:pt x="354" y="36"/>
                  </a:lnTo>
                  <a:lnTo>
                    <a:pt x="354" y="36"/>
                  </a:lnTo>
                  <a:lnTo>
                    <a:pt x="502" y="2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9" name="Gruppe 148">
            <a:extLst>
              <a:ext uri="{FF2B5EF4-FFF2-40B4-BE49-F238E27FC236}">
                <a16:creationId xmlns:a16="http://schemas.microsoft.com/office/drawing/2014/main" id="{63646857-CE35-4F1B-96EE-AEA0CF067186}"/>
              </a:ext>
            </a:extLst>
          </p:cNvPr>
          <p:cNvGrpSpPr/>
          <p:nvPr/>
        </p:nvGrpSpPr>
        <p:grpSpPr>
          <a:xfrm>
            <a:off x="6984000" y="4341022"/>
            <a:ext cx="2129603" cy="2483637"/>
            <a:chOff x="6102123" y="3425825"/>
            <a:chExt cx="2839471" cy="3311516"/>
          </a:xfrm>
        </p:grpSpPr>
        <p:sp>
          <p:nvSpPr>
            <p:cNvPr id="80" name="Freeform 225">
              <a:extLst>
                <a:ext uri="{FF2B5EF4-FFF2-40B4-BE49-F238E27FC236}">
                  <a16:creationId xmlns:a16="http://schemas.microsoft.com/office/drawing/2014/main" id="{03D64727-2E11-4E25-8E86-E7753E768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271" y="3425825"/>
              <a:ext cx="585743" cy="2746375"/>
            </a:xfrm>
            <a:custGeom>
              <a:avLst/>
              <a:gdLst>
                <a:gd name="T0" fmla="*/ 322 w 1062"/>
                <a:gd name="T1" fmla="*/ 4874 h 5160"/>
                <a:gd name="T2" fmla="*/ 322 w 1062"/>
                <a:gd name="T3" fmla="*/ 4936 h 5160"/>
                <a:gd name="T4" fmla="*/ 408 w 1062"/>
                <a:gd name="T5" fmla="*/ 4986 h 5160"/>
                <a:gd name="T6" fmla="*/ 457 w 1062"/>
                <a:gd name="T7" fmla="*/ 5011 h 5160"/>
                <a:gd name="T8" fmla="*/ 568 w 1062"/>
                <a:gd name="T9" fmla="*/ 4998 h 5160"/>
                <a:gd name="T10" fmla="*/ 655 w 1062"/>
                <a:gd name="T11" fmla="*/ 4936 h 5160"/>
                <a:gd name="T12" fmla="*/ 740 w 1062"/>
                <a:gd name="T13" fmla="*/ 4850 h 5160"/>
                <a:gd name="T14" fmla="*/ 815 w 1062"/>
                <a:gd name="T15" fmla="*/ 4749 h 5160"/>
                <a:gd name="T16" fmla="*/ 877 w 1062"/>
                <a:gd name="T17" fmla="*/ 4650 h 5160"/>
                <a:gd name="T18" fmla="*/ 877 w 1062"/>
                <a:gd name="T19" fmla="*/ 4539 h 5160"/>
                <a:gd name="T20" fmla="*/ 889 w 1062"/>
                <a:gd name="T21" fmla="*/ 0 h 5160"/>
                <a:gd name="T22" fmla="*/ 1062 w 1062"/>
                <a:gd name="T23" fmla="*/ 0 h 5160"/>
                <a:gd name="T24" fmla="*/ 1049 w 1062"/>
                <a:gd name="T25" fmla="*/ 4453 h 5160"/>
                <a:gd name="T26" fmla="*/ 1012 w 1062"/>
                <a:gd name="T27" fmla="*/ 4737 h 5160"/>
                <a:gd name="T28" fmla="*/ 889 w 1062"/>
                <a:gd name="T29" fmla="*/ 4924 h 5160"/>
                <a:gd name="T30" fmla="*/ 791 w 1062"/>
                <a:gd name="T31" fmla="*/ 5047 h 5160"/>
                <a:gd name="T32" fmla="*/ 667 w 1062"/>
                <a:gd name="T33" fmla="*/ 5122 h 5160"/>
                <a:gd name="T34" fmla="*/ 482 w 1062"/>
                <a:gd name="T35" fmla="*/ 5160 h 5160"/>
                <a:gd name="T36" fmla="*/ 259 w 1062"/>
                <a:gd name="T37" fmla="*/ 5122 h 5160"/>
                <a:gd name="T38" fmla="*/ 87 w 1062"/>
                <a:gd name="T39" fmla="*/ 5011 h 5160"/>
                <a:gd name="T40" fmla="*/ 25 w 1062"/>
                <a:gd name="T41" fmla="*/ 4900 h 5160"/>
                <a:gd name="T42" fmla="*/ 0 w 1062"/>
                <a:gd name="T43" fmla="*/ 4763 h 5160"/>
                <a:gd name="T44" fmla="*/ 49 w 1062"/>
                <a:gd name="T45" fmla="*/ 4638 h 5160"/>
                <a:gd name="T46" fmla="*/ 148 w 1062"/>
                <a:gd name="T47" fmla="*/ 4564 h 5160"/>
                <a:gd name="T48" fmla="*/ 285 w 1062"/>
                <a:gd name="T49" fmla="*/ 4552 h 5160"/>
                <a:gd name="T50" fmla="*/ 396 w 1062"/>
                <a:gd name="T51" fmla="*/ 4576 h 5160"/>
                <a:gd name="T52" fmla="*/ 433 w 1062"/>
                <a:gd name="T53" fmla="*/ 4676 h 5160"/>
                <a:gd name="T54" fmla="*/ 433 w 1062"/>
                <a:gd name="T55" fmla="*/ 4775 h 5160"/>
                <a:gd name="T56" fmla="*/ 396 w 1062"/>
                <a:gd name="T57" fmla="*/ 4825 h 5160"/>
                <a:gd name="T58" fmla="*/ 309 w 1062"/>
                <a:gd name="T59" fmla="*/ 4874 h 5160"/>
                <a:gd name="T60" fmla="*/ 309 w 1062"/>
                <a:gd name="T61" fmla="*/ 4874 h 5160"/>
                <a:gd name="T62" fmla="*/ 322 w 1062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2" h="5160">
                  <a:moveTo>
                    <a:pt x="322" y="4874"/>
                  </a:moveTo>
                  <a:lnTo>
                    <a:pt x="322" y="4936"/>
                  </a:lnTo>
                  <a:lnTo>
                    <a:pt x="408" y="4986"/>
                  </a:lnTo>
                  <a:lnTo>
                    <a:pt x="457" y="5011"/>
                  </a:lnTo>
                  <a:lnTo>
                    <a:pt x="568" y="4998"/>
                  </a:lnTo>
                  <a:lnTo>
                    <a:pt x="655" y="4936"/>
                  </a:lnTo>
                  <a:lnTo>
                    <a:pt x="740" y="4850"/>
                  </a:lnTo>
                  <a:lnTo>
                    <a:pt x="815" y="4749"/>
                  </a:lnTo>
                  <a:lnTo>
                    <a:pt x="877" y="4650"/>
                  </a:lnTo>
                  <a:lnTo>
                    <a:pt x="877" y="4539"/>
                  </a:lnTo>
                  <a:lnTo>
                    <a:pt x="889" y="0"/>
                  </a:lnTo>
                  <a:lnTo>
                    <a:pt x="1062" y="0"/>
                  </a:lnTo>
                  <a:lnTo>
                    <a:pt x="1049" y="4453"/>
                  </a:lnTo>
                  <a:lnTo>
                    <a:pt x="1012" y="4737"/>
                  </a:lnTo>
                  <a:lnTo>
                    <a:pt x="889" y="4924"/>
                  </a:lnTo>
                  <a:lnTo>
                    <a:pt x="791" y="5047"/>
                  </a:lnTo>
                  <a:lnTo>
                    <a:pt x="667" y="5122"/>
                  </a:lnTo>
                  <a:lnTo>
                    <a:pt x="482" y="5160"/>
                  </a:lnTo>
                  <a:lnTo>
                    <a:pt x="259" y="5122"/>
                  </a:lnTo>
                  <a:lnTo>
                    <a:pt x="87" y="5011"/>
                  </a:lnTo>
                  <a:lnTo>
                    <a:pt x="25" y="4900"/>
                  </a:lnTo>
                  <a:lnTo>
                    <a:pt x="0" y="4763"/>
                  </a:lnTo>
                  <a:lnTo>
                    <a:pt x="49" y="4638"/>
                  </a:lnTo>
                  <a:lnTo>
                    <a:pt x="148" y="4564"/>
                  </a:lnTo>
                  <a:lnTo>
                    <a:pt x="285" y="4552"/>
                  </a:lnTo>
                  <a:lnTo>
                    <a:pt x="396" y="4576"/>
                  </a:lnTo>
                  <a:lnTo>
                    <a:pt x="433" y="4676"/>
                  </a:lnTo>
                  <a:lnTo>
                    <a:pt x="433" y="4775"/>
                  </a:lnTo>
                  <a:lnTo>
                    <a:pt x="396" y="4825"/>
                  </a:lnTo>
                  <a:lnTo>
                    <a:pt x="309" y="4874"/>
                  </a:lnTo>
                  <a:lnTo>
                    <a:pt x="309" y="4874"/>
                  </a:lnTo>
                  <a:lnTo>
                    <a:pt x="322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7" name="Freeform 229">
              <a:extLst>
                <a:ext uri="{FF2B5EF4-FFF2-40B4-BE49-F238E27FC236}">
                  <a16:creationId xmlns:a16="http://schemas.microsoft.com/office/drawing/2014/main" id="{A57C72EF-3C45-4AAF-BCE5-F78D3D940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123" y="6136775"/>
              <a:ext cx="2310218" cy="600566"/>
            </a:xfrm>
            <a:custGeom>
              <a:avLst/>
              <a:gdLst>
                <a:gd name="T0" fmla="*/ 0 w 4196"/>
                <a:gd name="T1" fmla="*/ 955 h 1128"/>
                <a:gd name="T2" fmla="*/ 3529 w 4196"/>
                <a:gd name="T3" fmla="*/ 929 h 1128"/>
                <a:gd name="T4" fmla="*/ 3739 w 4196"/>
                <a:gd name="T5" fmla="*/ 856 h 1128"/>
                <a:gd name="T6" fmla="*/ 3875 w 4196"/>
                <a:gd name="T7" fmla="*/ 744 h 1128"/>
                <a:gd name="T8" fmla="*/ 3924 w 4196"/>
                <a:gd name="T9" fmla="*/ 657 h 1128"/>
                <a:gd name="T10" fmla="*/ 3961 w 4196"/>
                <a:gd name="T11" fmla="*/ 570 h 1128"/>
                <a:gd name="T12" fmla="*/ 3974 w 4196"/>
                <a:gd name="T13" fmla="*/ 434 h 1128"/>
                <a:gd name="T14" fmla="*/ 3924 w 4196"/>
                <a:gd name="T15" fmla="*/ 335 h 1128"/>
                <a:gd name="T16" fmla="*/ 3875 w 4196"/>
                <a:gd name="T17" fmla="*/ 371 h 1128"/>
                <a:gd name="T18" fmla="*/ 3715 w 4196"/>
                <a:gd name="T19" fmla="*/ 422 h 1128"/>
                <a:gd name="T20" fmla="*/ 3591 w 4196"/>
                <a:gd name="T21" fmla="*/ 384 h 1128"/>
                <a:gd name="T22" fmla="*/ 3529 w 4196"/>
                <a:gd name="T23" fmla="*/ 273 h 1128"/>
                <a:gd name="T24" fmla="*/ 3566 w 4196"/>
                <a:gd name="T25" fmla="*/ 124 h 1128"/>
                <a:gd name="T26" fmla="*/ 3616 w 4196"/>
                <a:gd name="T27" fmla="*/ 61 h 1128"/>
                <a:gd name="T28" fmla="*/ 3690 w 4196"/>
                <a:gd name="T29" fmla="*/ 25 h 1128"/>
                <a:gd name="T30" fmla="*/ 3776 w 4196"/>
                <a:gd name="T31" fmla="*/ 0 h 1128"/>
                <a:gd name="T32" fmla="*/ 3899 w 4196"/>
                <a:gd name="T33" fmla="*/ 25 h 1128"/>
                <a:gd name="T34" fmla="*/ 3986 w 4196"/>
                <a:gd name="T35" fmla="*/ 75 h 1128"/>
                <a:gd name="T36" fmla="*/ 4097 w 4196"/>
                <a:gd name="T37" fmla="*/ 236 h 1128"/>
                <a:gd name="T38" fmla="*/ 4171 w 4196"/>
                <a:gd name="T39" fmla="*/ 297 h 1128"/>
                <a:gd name="T40" fmla="*/ 4196 w 4196"/>
                <a:gd name="T41" fmla="*/ 434 h 1128"/>
                <a:gd name="T42" fmla="*/ 4196 w 4196"/>
                <a:gd name="T43" fmla="*/ 595 h 1128"/>
                <a:gd name="T44" fmla="*/ 4073 w 4196"/>
                <a:gd name="T45" fmla="*/ 794 h 1128"/>
                <a:gd name="T46" fmla="*/ 3924 w 4196"/>
                <a:gd name="T47" fmla="*/ 942 h 1128"/>
                <a:gd name="T48" fmla="*/ 3801 w 4196"/>
                <a:gd name="T49" fmla="*/ 1017 h 1128"/>
                <a:gd name="T50" fmla="*/ 3677 w 4196"/>
                <a:gd name="T51" fmla="*/ 1066 h 1128"/>
                <a:gd name="T52" fmla="*/ 3566 w 4196"/>
                <a:gd name="T53" fmla="*/ 1092 h 1128"/>
                <a:gd name="T54" fmla="*/ 0 w 4196"/>
                <a:gd name="T55" fmla="*/ 1092 h 1128"/>
                <a:gd name="T56" fmla="*/ 0 w 4196"/>
                <a:gd name="T57" fmla="*/ 1128 h 1128"/>
                <a:gd name="T58" fmla="*/ 0 w 4196"/>
                <a:gd name="T59" fmla="*/ 955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6" h="1128">
                  <a:moveTo>
                    <a:pt x="0" y="955"/>
                  </a:moveTo>
                  <a:lnTo>
                    <a:pt x="3529" y="929"/>
                  </a:lnTo>
                  <a:lnTo>
                    <a:pt x="3739" y="856"/>
                  </a:lnTo>
                  <a:lnTo>
                    <a:pt x="3875" y="744"/>
                  </a:lnTo>
                  <a:lnTo>
                    <a:pt x="3924" y="657"/>
                  </a:lnTo>
                  <a:lnTo>
                    <a:pt x="3961" y="570"/>
                  </a:lnTo>
                  <a:lnTo>
                    <a:pt x="3974" y="434"/>
                  </a:lnTo>
                  <a:lnTo>
                    <a:pt x="3924" y="335"/>
                  </a:lnTo>
                  <a:lnTo>
                    <a:pt x="3875" y="371"/>
                  </a:lnTo>
                  <a:lnTo>
                    <a:pt x="3715" y="422"/>
                  </a:lnTo>
                  <a:lnTo>
                    <a:pt x="3591" y="384"/>
                  </a:lnTo>
                  <a:lnTo>
                    <a:pt x="3529" y="273"/>
                  </a:lnTo>
                  <a:lnTo>
                    <a:pt x="3566" y="124"/>
                  </a:lnTo>
                  <a:lnTo>
                    <a:pt x="3616" y="61"/>
                  </a:lnTo>
                  <a:lnTo>
                    <a:pt x="3690" y="25"/>
                  </a:lnTo>
                  <a:lnTo>
                    <a:pt x="3776" y="0"/>
                  </a:lnTo>
                  <a:lnTo>
                    <a:pt x="3899" y="25"/>
                  </a:lnTo>
                  <a:lnTo>
                    <a:pt x="3986" y="75"/>
                  </a:lnTo>
                  <a:lnTo>
                    <a:pt x="4097" y="236"/>
                  </a:lnTo>
                  <a:lnTo>
                    <a:pt x="4171" y="297"/>
                  </a:lnTo>
                  <a:lnTo>
                    <a:pt x="4196" y="434"/>
                  </a:lnTo>
                  <a:lnTo>
                    <a:pt x="4196" y="595"/>
                  </a:lnTo>
                  <a:lnTo>
                    <a:pt x="4073" y="794"/>
                  </a:lnTo>
                  <a:lnTo>
                    <a:pt x="3924" y="942"/>
                  </a:lnTo>
                  <a:lnTo>
                    <a:pt x="3801" y="1017"/>
                  </a:lnTo>
                  <a:lnTo>
                    <a:pt x="3677" y="1066"/>
                  </a:lnTo>
                  <a:lnTo>
                    <a:pt x="3566" y="1092"/>
                  </a:lnTo>
                  <a:lnTo>
                    <a:pt x="0" y="1092"/>
                  </a:lnTo>
                  <a:lnTo>
                    <a:pt x="0" y="1128"/>
                  </a:lnTo>
                  <a:lnTo>
                    <a:pt x="0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8" name="Freeform 250">
              <a:extLst>
                <a:ext uri="{FF2B5EF4-FFF2-40B4-BE49-F238E27FC236}">
                  <a16:creationId xmlns:a16="http://schemas.microsoft.com/office/drawing/2014/main" id="{E32A096D-56E2-480E-9416-F9C3B05EC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801" y="6394140"/>
              <a:ext cx="297568" cy="302329"/>
            </a:xfrm>
            <a:custGeom>
              <a:avLst/>
              <a:gdLst>
                <a:gd name="T0" fmla="*/ 0 w 543"/>
                <a:gd name="T1" fmla="*/ 11 h 569"/>
                <a:gd name="T2" fmla="*/ 110 w 543"/>
                <a:gd name="T3" fmla="*/ 136 h 569"/>
                <a:gd name="T4" fmla="*/ 185 w 543"/>
                <a:gd name="T5" fmla="*/ 235 h 569"/>
                <a:gd name="T6" fmla="*/ 259 w 543"/>
                <a:gd name="T7" fmla="*/ 371 h 569"/>
                <a:gd name="T8" fmla="*/ 308 w 543"/>
                <a:gd name="T9" fmla="*/ 458 h 569"/>
                <a:gd name="T10" fmla="*/ 332 w 543"/>
                <a:gd name="T11" fmla="*/ 546 h 569"/>
                <a:gd name="T12" fmla="*/ 345 w 543"/>
                <a:gd name="T13" fmla="*/ 569 h 569"/>
                <a:gd name="T14" fmla="*/ 543 w 543"/>
                <a:gd name="T15" fmla="*/ 569 h 569"/>
                <a:gd name="T16" fmla="*/ 543 w 543"/>
                <a:gd name="T17" fmla="*/ 496 h 569"/>
                <a:gd name="T18" fmla="*/ 543 w 543"/>
                <a:gd name="T19" fmla="*/ 434 h 569"/>
                <a:gd name="T20" fmla="*/ 543 w 543"/>
                <a:gd name="T21" fmla="*/ 371 h 569"/>
                <a:gd name="T22" fmla="*/ 506 w 543"/>
                <a:gd name="T23" fmla="*/ 323 h 569"/>
                <a:gd name="T24" fmla="*/ 431 w 543"/>
                <a:gd name="T25" fmla="*/ 285 h 569"/>
                <a:gd name="T26" fmla="*/ 308 w 543"/>
                <a:gd name="T27" fmla="*/ 222 h 569"/>
                <a:gd name="T28" fmla="*/ 209 w 543"/>
                <a:gd name="T29" fmla="*/ 160 h 569"/>
                <a:gd name="T30" fmla="*/ 122 w 543"/>
                <a:gd name="T31" fmla="*/ 73 h 569"/>
                <a:gd name="T32" fmla="*/ 11 w 543"/>
                <a:gd name="T33" fmla="*/ 0 h 569"/>
                <a:gd name="T34" fmla="*/ 11 w 543"/>
                <a:gd name="T35" fmla="*/ 0 h 569"/>
                <a:gd name="T36" fmla="*/ 0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0" y="11"/>
                  </a:moveTo>
                  <a:lnTo>
                    <a:pt x="110" y="136"/>
                  </a:lnTo>
                  <a:lnTo>
                    <a:pt x="185" y="235"/>
                  </a:lnTo>
                  <a:lnTo>
                    <a:pt x="259" y="371"/>
                  </a:lnTo>
                  <a:lnTo>
                    <a:pt x="308" y="458"/>
                  </a:lnTo>
                  <a:lnTo>
                    <a:pt x="332" y="546"/>
                  </a:lnTo>
                  <a:lnTo>
                    <a:pt x="345" y="569"/>
                  </a:lnTo>
                  <a:lnTo>
                    <a:pt x="543" y="569"/>
                  </a:lnTo>
                  <a:lnTo>
                    <a:pt x="543" y="496"/>
                  </a:lnTo>
                  <a:lnTo>
                    <a:pt x="543" y="434"/>
                  </a:lnTo>
                  <a:lnTo>
                    <a:pt x="543" y="371"/>
                  </a:lnTo>
                  <a:lnTo>
                    <a:pt x="506" y="323"/>
                  </a:lnTo>
                  <a:lnTo>
                    <a:pt x="431" y="285"/>
                  </a:lnTo>
                  <a:lnTo>
                    <a:pt x="308" y="222"/>
                  </a:lnTo>
                  <a:lnTo>
                    <a:pt x="209" y="160"/>
                  </a:lnTo>
                  <a:lnTo>
                    <a:pt x="122" y="7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9" name="Freeform 251">
              <a:extLst>
                <a:ext uri="{FF2B5EF4-FFF2-40B4-BE49-F238E27FC236}">
                  <a16:creationId xmlns:a16="http://schemas.microsoft.com/office/drawing/2014/main" id="{3AB1063D-DA8F-454D-8556-02856C97B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020" y="6421818"/>
              <a:ext cx="156499" cy="298071"/>
            </a:xfrm>
            <a:custGeom>
              <a:avLst/>
              <a:gdLst>
                <a:gd name="T0" fmla="*/ 97 w 283"/>
                <a:gd name="T1" fmla="*/ 0 h 558"/>
                <a:gd name="T2" fmla="*/ 246 w 283"/>
                <a:gd name="T3" fmla="*/ 235 h 558"/>
                <a:gd name="T4" fmla="*/ 283 w 283"/>
                <a:gd name="T5" fmla="*/ 348 h 558"/>
                <a:gd name="T6" fmla="*/ 283 w 283"/>
                <a:gd name="T7" fmla="*/ 459 h 558"/>
                <a:gd name="T8" fmla="*/ 234 w 283"/>
                <a:gd name="T9" fmla="*/ 533 h 558"/>
                <a:gd name="T10" fmla="*/ 147 w 283"/>
                <a:gd name="T11" fmla="*/ 558 h 558"/>
                <a:gd name="T12" fmla="*/ 74 w 283"/>
                <a:gd name="T13" fmla="*/ 533 h 558"/>
                <a:gd name="T14" fmla="*/ 24 w 283"/>
                <a:gd name="T15" fmla="*/ 484 h 558"/>
                <a:gd name="T16" fmla="*/ 0 w 283"/>
                <a:gd name="T17" fmla="*/ 421 h 558"/>
                <a:gd name="T18" fmla="*/ 85 w 283"/>
                <a:gd name="T19" fmla="*/ 434 h 558"/>
                <a:gd name="T20" fmla="*/ 160 w 283"/>
                <a:gd name="T21" fmla="*/ 384 h 558"/>
                <a:gd name="T22" fmla="*/ 184 w 283"/>
                <a:gd name="T23" fmla="*/ 322 h 558"/>
                <a:gd name="T24" fmla="*/ 147 w 283"/>
                <a:gd name="T25" fmla="*/ 174 h 558"/>
                <a:gd name="T26" fmla="*/ 172 w 283"/>
                <a:gd name="T27" fmla="*/ 185 h 558"/>
                <a:gd name="T28" fmla="*/ 97 w 283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558">
                  <a:moveTo>
                    <a:pt x="97" y="0"/>
                  </a:moveTo>
                  <a:lnTo>
                    <a:pt x="246" y="235"/>
                  </a:lnTo>
                  <a:lnTo>
                    <a:pt x="283" y="348"/>
                  </a:lnTo>
                  <a:lnTo>
                    <a:pt x="283" y="459"/>
                  </a:lnTo>
                  <a:lnTo>
                    <a:pt x="234" y="533"/>
                  </a:lnTo>
                  <a:lnTo>
                    <a:pt x="147" y="558"/>
                  </a:lnTo>
                  <a:lnTo>
                    <a:pt x="74" y="533"/>
                  </a:lnTo>
                  <a:lnTo>
                    <a:pt x="24" y="484"/>
                  </a:lnTo>
                  <a:lnTo>
                    <a:pt x="0" y="421"/>
                  </a:lnTo>
                  <a:lnTo>
                    <a:pt x="85" y="434"/>
                  </a:lnTo>
                  <a:lnTo>
                    <a:pt x="160" y="384"/>
                  </a:lnTo>
                  <a:lnTo>
                    <a:pt x="184" y="322"/>
                  </a:lnTo>
                  <a:lnTo>
                    <a:pt x="147" y="174"/>
                  </a:lnTo>
                  <a:lnTo>
                    <a:pt x="172" y="18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0" name="Freeform 252">
              <a:extLst>
                <a:ext uri="{FF2B5EF4-FFF2-40B4-BE49-F238E27FC236}">
                  <a16:creationId xmlns:a16="http://schemas.microsoft.com/office/drawing/2014/main" id="{5633A0C5-A686-438C-96A7-151FAB485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0866" y="6421818"/>
              <a:ext cx="169724" cy="285297"/>
            </a:xfrm>
            <a:custGeom>
              <a:avLst/>
              <a:gdLst>
                <a:gd name="T0" fmla="*/ 284 w 309"/>
                <a:gd name="T1" fmla="*/ 0 h 533"/>
                <a:gd name="T2" fmla="*/ 309 w 309"/>
                <a:gd name="T3" fmla="*/ 273 h 533"/>
                <a:gd name="T4" fmla="*/ 272 w 309"/>
                <a:gd name="T5" fmla="*/ 409 h 533"/>
                <a:gd name="T6" fmla="*/ 185 w 309"/>
                <a:gd name="T7" fmla="*/ 497 h 533"/>
                <a:gd name="T8" fmla="*/ 111 w 309"/>
                <a:gd name="T9" fmla="*/ 533 h 533"/>
                <a:gd name="T10" fmla="*/ 12 w 309"/>
                <a:gd name="T11" fmla="*/ 509 h 533"/>
                <a:gd name="T12" fmla="*/ 0 w 309"/>
                <a:gd name="T13" fmla="*/ 472 h 533"/>
                <a:gd name="T14" fmla="*/ 0 w 309"/>
                <a:gd name="T15" fmla="*/ 360 h 533"/>
                <a:gd name="T16" fmla="*/ 123 w 309"/>
                <a:gd name="T17" fmla="*/ 372 h 533"/>
                <a:gd name="T18" fmla="*/ 173 w 309"/>
                <a:gd name="T19" fmla="*/ 348 h 533"/>
                <a:gd name="T20" fmla="*/ 246 w 309"/>
                <a:gd name="T21" fmla="*/ 310 h 533"/>
                <a:gd name="T22" fmla="*/ 259 w 309"/>
                <a:gd name="T23" fmla="*/ 273 h 533"/>
                <a:gd name="T24" fmla="*/ 284 w 309"/>
                <a:gd name="T25" fmla="*/ 174 h 533"/>
                <a:gd name="T26" fmla="*/ 284 w 309"/>
                <a:gd name="T2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3">
                  <a:moveTo>
                    <a:pt x="284" y="0"/>
                  </a:moveTo>
                  <a:lnTo>
                    <a:pt x="309" y="273"/>
                  </a:lnTo>
                  <a:lnTo>
                    <a:pt x="272" y="409"/>
                  </a:lnTo>
                  <a:lnTo>
                    <a:pt x="185" y="497"/>
                  </a:lnTo>
                  <a:lnTo>
                    <a:pt x="111" y="533"/>
                  </a:lnTo>
                  <a:lnTo>
                    <a:pt x="12" y="509"/>
                  </a:lnTo>
                  <a:lnTo>
                    <a:pt x="0" y="472"/>
                  </a:lnTo>
                  <a:lnTo>
                    <a:pt x="0" y="360"/>
                  </a:lnTo>
                  <a:lnTo>
                    <a:pt x="123" y="372"/>
                  </a:lnTo>
                  <a:lnTo>
                    <a:pt x="173" y="348"/>
                  </a:lnTo>
                  <a:lnTo>
                    <a:pt x="246" y="310"/>
                  </a:lnTo>
                  <a:lnTo>
                    <a:pt x="259" y="273"/>
                  </a:lnTo>
                  <a:lnTo>
                    <a:pt x="284" y="174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1" name="Freeform 253">
              <a:extLst>
                <a:ext uri="{FF2B5EF4-FFF2-40B4-BE49-F238E27FC236}">
                  <a16:creationId xmlns:a16="http://schemas.microsoft.com/office/drawing/2014/main" id="{7959C355-DAA1-4E29-ADD2-FAB67C8BE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971" y="6191877"/>
              <a:ext cx="218217" cy="198004"/>
            </a:xfrm>
            <a:custGeom>
              <a:avLst/>
              <a:gdLst>
                <a:gd name="T0" fmla="*/ 396 w 396"/>
                <a:gd name="T1" fmla="*/ 137 h 372"/>
                <a:gd name="T2" fmla="*/ 396 w 396"/>
                <a:gd name="T3" fmla="*/ 348 h 372"/>
                <a:gd name="T4" fmla="*/ 345 w 396"/>
                <a:gd name="T5" fmla="*/ 372 h 372"/>
                <a:gd name="T6" fmla="*/ 173 w 396"/>
                <a:gd name="T7" fmla="*/ 372 h 372"/>
                <a:gd name="T8" fmla="*/ 135 w 396"/>
                <a:gd name="T9" fmla="*/ 261 h 372"/>
                <a:gd name="T10" fmla="*/ 99 w 396"/>
                <a:gd name="T11" fmla="*/ 175 h 372"/>
                <a:gd name="T12" fmla="*/ 24 w 396"/>
                <a:gd name="T13" fmla="*/ 50 h 372"/>
                <a:gd name="T14" fmla="*/ 0 w 396"/>
                <a:gd name="T15" fmla="*/ 12 h 372"/>
                <a:gd name="T16" fmla="*/ 0 w 396"/>
                <a:gd name="T17" fmla="*/ 0 h 372"/>
                <a:gd name="T18" fmla="*/ 123 w 396"/>
                <a:gd name="T19" fmla="*/ 62 h 372"/>
                <a:gd name="T20" fmla="*/ 173 w 396"/>
                <a:gd name="T21" fmla="*/ 112 h 372"/>
                <a:gd name="T22" fmla="*/ 345 w 396"/>
                <a:gd name="T23" fmla="*/ 125 h 372"/>
                <a:gd name="T24" fmla="*/ 345 w 396"/>
                <a:gd name="T25" fmla="*/ 125 h 372"/>
                <a:gd name="T26" fmla="*/ 396 w 396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" h="372">
                  <a:moveTo>
                    <a:pt x="396" y="137"/>
                  </a:moveTo>
                  <a:lnTo>
                    <a:pt x="396" y="348"/>
                  </a:lnTo>
                  <a:lnTo>
                    <a:pt x="345" y="372"/>
                  </a:lnTo>
                  <a:lnTo>
                    <a:pt x="173" y="372"/>
                  </a:lnTo>
                  <a:lnTo>
                    <a:pt x="135" y="261"/>
                  </a:lnTo>
                  <a:lnTo>
                    <a:pt x="99" y="175"/>
                  </a:lnTo>
                  <a:lnTo>
                    <a:pt x="24" y="5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3" y="62"/>
                  </a:lnTo>
                  <a:lnTo>
                    <a:pt x="173" y="112"/>
                  </a:lnTo>
                  <a:lnTo>
                    <a:pt x="345" y="125"/>
                  </a:lnTo>
                  <a:lnTo>
                    <a:pt x="345" y="125"/>
                  </a:lnTo>
                  <a:lnTo>
                    <a:pt x="396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2" name="Freeform 254">
              <a:extLst>
                <a:ext uri="{FF2B5EF4-FFF2-40B4-BE49-F238E27FC236}">
                  <a16:creationId xmlns:a16="http://schemas.microsoft.com/office/drawing/2014/main" id="{7FBF2287-DF54-415C-818F-01BC28134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8434" y="6330268"/>
              <a:ext cx="293160" cy="125616"/>
            </a:xfrm>
            <a:custGeom>
              <a:avLst/>
              <a:gdLst>
                <a:gd name="T0" fmla="*/ 370 w 531"/>
                <a:gd name="T1" fmla="*/ 0 h 237"/>
                <a:gd name="T2" fmla="*/ 458 w 531"/>
                <a:gd name="T3" fmla="*/ 25 h 237"/>
                <a:gd name="T4" fmla="*/ 481 w 531"/>
                <a:gd name="T5" fmla="*/ 50 h 237"/>
                <a:gd name="T6" fmla="*/ 531 w 531"/>
                <a:gd name="T7" fmla="*/ 75 h 237"/>
                <a:gd name="T8" fmla="*/ 507 w 531"/>
                <a:gd name="T9" fmla="*/ 137 h 237"/>
                <a:gd name="T10" fmla="*/ 481 w 531"/>
                <a:gd name="T11" fmla="*/ 199 h 237"/>
                <a:gd name="T12" fmla="*/ 408 w 531"/>
                <a:gd name="T13" fmla="*/ 237 h 237"/>
                <a:gd name="T14" fmla="*/ 333 w 531"/>
                <a:gd name="T15" fmla="*/ 237 h 237"/>
                <a:gd name="T16" fmla="*/ 185 w 531"/>
                <a:gd name="T17" fmla="*/ 174 h 237"/>
                <a:gd name="T18" fmla="*/ 0 w 531"/>
                <a:gd name="T19" fmla="*/ 38 h 237"/>
                <a:gd name="T20" fmla="*/ 173 w 531"/>
                <a:gd name="T21" fmla="*/ 125 h 237"/>
                <a:gd name="T22" fmla="*/ 296 w 531"/>
                <a:gd name="T23" fmla="*/ 149 h 237"/>
                <a:gd name="T24" fmla="*/ 383 w 531"/>
                <a:gd name="T25" fmla="*/ 112 h 237"/>
                <a:gd name="T26" fmla="*/ 383 w 531"/>
                <a:gd name="T27" fmla="*/ 62 h 237"/>
                <a:gd name="T28" fmla="*/ 370 w 531"/>
                <a:gd name="T29" fmla="*/ 62 h 237"/>
                <a:gd name="T30" fmla="*/ 370 w 531"/>
                <a:gd name="T3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7">
                  <a:moveTo>
                    <a:pt x="370" y="0"/>
                  </a:moveTo>
                  <a:lnTo>
                    <a:pt x="458" y="25"/>
                  </a:lnTo>
                  <a:lnTo>
                    <a:pt x="481" y="50"/>
                  </a:lnTo>
                  <a:lnTo>
                    <a:pt x="531" y="75"/>
                  </a:lnTo>
                  <a:lnTo>
                    <a:pt x="507" y="137"/>
                  </a:lnTo>
                  <a:lnTo>
                    <a:pt x="481" y="199"/>
                  </a:lnTo>
                  <a:lnTo>
                    <a:pt x="408" y="237"/>
                  </a:lnTo>
                  <a:lnTo>
                    <a:pt x="333" y="237"/>
                  </a:lnTo>
                  <a:lnTo>
                    <a:pt x="185" y="174"/>
                  </a:lnTo>
                  <a:lnTo>
                    <a:pt x="0" y="38"/>
                  </a:lnTo>
                  <a:lnTo>
                    <a:pt x="173" y="125"/>
                  </a:lnTo>
                  <a:lnTo>
                    <a:pt x="296" y="149"/>
                  </a:lnTo>
                  <a:lnTo>
                    <a:pt x="383" y="112"/>
                  </a:lnTo>
                  <a:lnTo>
                    <a:pt x="383" y="62"/>
                  </a:lnTo>
                  <a:lnTo>
                    <a:pt x="370" y="62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3" name="Freeform 255">
              <a:extLst>
                <a:ext uri="{FF2B5EF4-FFF2-40B4-BE49-F238E27FC236}">
                  <a16:creationId xmlns:a16="http://schemas.microsoft.com/office/drawing/2014/main" id="{FC123DC8-819C-4F3C-A4A4-6F5E3B4B4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639" y="6130134"/>
              <a:ext cx="277730" cy="172455"/>
            </a:xfrm>
            <a:custGeom>
              <a:avLst/>
              <a:gdLst>
                <a:gd name="T0" fmla="*/ 0 w 506"/>
                <a:gd name="T1" fmla="*/ 296 h 322"/>
                <a:gd name="T2" fmla="*/ 86 w 506"/>
                <a:gd name="T3" fmla="*/ 310 h 322"/>
                <a:gd name="T4" fmla="*/ 197 w 506"/>
                <a:gd name="T5" fmla="*/ 322 h 322"/>
                <a:gd name="T6" fmla="*/ 334 w 506"/>
                <a:gd name="T7" fmla="*/ 322 h 322"/>
                <a:gd name="T8" fmla="*/ 445 w 506"/>
                <a:gd name="T9" fmla="*/ 260 h 322"/>
                <a:gd name="T10" fmla="*/ 494 w 506"/>
                <a:gd name="T11" fmla="*/ 197 h 322"/>
                <a:gd name="T12" fmla="*/ 506 w 506"/>
                <a:gd name="T13" fmla="*/ 111 h 322"/>
                <a:gd name="T14" fmla="*/ 494 w 506"/>
                <a:gd name="T15" fmla="*/ 36 h 322"/>
                <a:gd name="T16" fmla="*/ 431 w 506"/>
                <a:gd name="T17" fmla="*/ 0 h 322"/>
                <a:gd name="T18" fmla="*/ 346 w 506"/>
                <a:gd name="T19" fmla="*/ 0 h 322"/>
                <a:gd name="T20" fmla="*/ 346 w 506"/>
                <a:gd name="T21" fmla="*/ 111 h 322"/>
                <a:gd name="T22" fmla="*/ 334 w 506"/>
                <a:gd name="T23" fmla="*/ 197 h 322"/>
                <a:gd name="T24" fmla="*/ 283 w 506"/>
                <a:gd name="T25" fmla="*/ 235 h 322"/>
                <a:gd name="T26" fmla="*/ 222 w 506"/>
                <a:gd name="T27" fmla="*/ 272 h 322"/>
                <a:gd name="T28" fmla="*/ 148 w 506"/>
                <a:gd name="T29" fmla="*/ 285 h 322"/>
                <a:gd name="T30" fmla="*/ 148 w 506"/>
                <a:gd name="T31" fmla="*/ 285 h 322"/>
                <a:gd name="T32" fmla="*/ 0 w 506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6" h="322">
                  <a:moveTo>
                    <a:pt x="0" y="296"/>
                  </a:moveTo>
                  <a:lnTo>
                    <a:pt x="86" y="310"/>
                  </a:lnTo>
                  <a:lnTo>
                    <a:pt x="197" y="322"/>
                  </a:lnTo>
                  <a:lnTo>
                    <a:pt x="334" y="322"/>
                  </a:lnTo>
                  <a:lnTo>
                    <a:pt x="445" y="260"/>
                  </a:lnTo>
                  <a:lnTo>
                    <a:pt x="494" y="197"/>
                  </a:lnTo>
                  <a:lnTo>
                    <a:pt x="506" y="111"/>
                  </a:lnTo>
                  <a:lnTo>
                    <a:pt x="494" y="36"/>
                  </a:lnTo>
                  <a:lnTo>
                    <a:pt x="431" y="0"/>
                  </a:lnTo>
                  <a:lnTo>
                    <a:pt x="346" y="0"/>
                  </a:lnTo>
                  <a:lnTo>
                    <a:pt x="346" y="111"/>
                  </a:lnTo>
                  <a:lnTo>
                    <a:pt x="334" y="197"/>
                  </a:lnTo>
                  <a:lnTo>
                    <a:pt x="283" y="235"/>
                  </a:lnTo>
                  <a:lnTo>
                    <a:pt x="222" y="272"/>
                  </a:lnTo>
                  <a:lnTo>
                    <a:pt x="148" y="285"/>
                  </a:lnTo>
                  <a:lnTo>
                    <a:pt x="148" y="285"/>
                  </a:lnTo>
                  <a:lnTo>
                    <a:pt x="0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sp>
        <p:nvSpPr>
          <p:cNvPr id="161" name="Rektangel 160">
            <a:extLst>
              <a:ext uri="{FF2B5EF4-FFF2-40B4-BE49-F238E27FC236}">
                <a16:creationId xmlns:a16="http://schemas.microsoft.com/office/drawing/2014/main" id="{494AFC46-1625-4048-8394-75FF2760B5B7}"/>
              </a:ext>
            </a:extLst>
          </p:cNvPr>
          <p:cNvSpPr/>
          <p:nvPr/>
        </p:nvSpPr>
        <p:spPr>
          <a:xfrm>
            <a:off x="2132999" y="58381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162" name="Rektangel 161">
            <a:extLst>
              <a:ext uri="{FF2B5EF4-FFF2-40B4-BE49-F238E27FC236}">
                <a16:creationId xmlns:a16="http://schemas.microsoft.com/office/drawing/2014/main" id="{03065F00-B545-4F67-945F-6EA6FBFCD3F1}"/>
              </a:ext>
            </a:extLst>
          </p:cNvPr>
          <p:cNvSpPr/>
          <p:nvPr/>
        </p:nvSpPr>
        <p:spPr>
          <a:xfrm>
            <a:off x="2133000" y="6755853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62426F3E-DAF2-4A1C-9251-0D61373C17B1}"/>
              </a:ext>
            </a:extLst>
          </p:cNvPr>
          <p:cNvSpPr/>
          <p:nvPr/>
        </p:nvSpPr>
        <p:spPr>
          <a:xfrm>
            <a:off x="756000" y="78631"/>
            <a:ext cx="7199728" cy="684803"/>
          </a:xfrm>
          <a:prstGeom prst="rect">
            <a:avLst/>
          </a:prstGeom>
          <a:noFill/>
          <a:effectLst>
            <a:outerShdw blurRad="50800" dist="50800" dir="2400000" algn="l" rotWithShape="0">
              <a:schemeClr val="tx1">
                <a:alpha val="70000"/>
              </a:schemeClr>
            </a:outerShdw>
          </a:effectLst>
        </p:spPr>
        <p:txBody>
          <a:bodyPr wrap="none" lIns="68580" tIns="34290" rIns="68580" bIns="34290">
            <a:spAutoFit/>
          </a:bodyPr>
          <a:lstStyle/>
          <a:p>
            <a:r>
              <a:rPr lang="da-DK" sz="4000" b="1" dirty="0">
                <a:ln w="0"/>
                <a:solidFill>
                  <a:srgbClr val="00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2015 Flådens Center, Odden</a:t>
            </a:r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C196ACFC-A001-4987-9CFE-39C5C58B46A7}"/>
              </a:ext>
            </a:extLst>
          </p:cNvPr>
          <p:cNvSpPr/>
          <p:nvPr/>
        </p:nvSpPr>
        <p:spPr>
          <a:xfrm rot="5400000">
            <a:off x="-846900" y="33993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41B773AE-390C-40A2-B672-E32AA3C9890F}"/>
              </a:ext>
            </a:extLst>
          </p:cNvPr>
          <p:cNvSpPr/>
          <p:nvPr/>
        </p:nvSpPr>
        <p:spPr>
          <a:xfrm rot="5400000">
            <a:off x="8154000" y="33840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</p:spTree>
    <p:extLst>
      <p:ext uri="{BB962C8B-B14F-4D97-AF65-F5344CB8AC3E}">
        <p14:creationId xmlns:p14="http://schemas.microsoft.com/office/powerpoint/2010/main" val="37845185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uppe 43">
            <a:extLst>
              <a:ext uri="{FF2B5EF4-FFF2-40B4-BE49-F238E27FC236}">
                <a16:creationId xmlns:a16="http://schemas.microsoft.com/office/drawing/2014/main" id="{27399976-17F9-4ED0-BA15-CB800955B61E}"/>
              </a:ext>
            </a:extLst>
          </p:cNvPr>
          <p:cNvGrpSpPr/>
          <p:nvPr/>
        </p:nvGrpSpPr>
        <p:grpSpPr>
          <a:xfrm>
            <a:off x="0" y="0"/>
            <a:ext cx="9146964" cy="6858000"/>
            <a:chOff x="0" y="0"/>
            <a:chExt cx="9146964" cy="6858000"/>
          </a:xfrm>
        </p:grpSpPr>
        <p:sp>
          <p:nvSpPr>
            <p:cNvPr id="45" name="Rektangel 44">
              <a:extLst>
                <a:ext uri="{FF2B5EF4-FFF2-40B4-BE49-F238E27FC236}">
                  <a16:creationId xmlns:a16="http://schemas.microsoft.com/office/drawing/2014/main" id="{9F674C1D-337E-434B-AA45-72E12A2A5925}"/>
                </a:ext>
              </a:extLst>
            </p:cNvPr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pic>
          <p:nvPicPr>
            <p:cNvPr id="46" name="Picture 2" descr="Tofarvet seminar">
              <a:extLst>
                <a:ext uri="{FF2B5EF4-FFF2-40B4-BE49-F238E27FC236}">
                  <a16:creationId xmlns:a16="http://schemas.microsoft.com/office/drawing/2014/main" id="{A016BC05-7690-4011-89C2-B16418B9DA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05094"/>
              <a:ext cx="9144000" cy="4484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grpSp>
          <p:nvGrpSpPr>
            <p:cNvPr id="47" name="Gruppe 46">
              <a:extLst>
                <a:ext uri="{FF2B5EF4-FFF2-40B4-BE49-F238E27FC236}">
                  <a16:creationId xmlns:a16="http://schemas.microsoft.com/office/drawing/2014/main" id="{9D0EC295-0F48-47A1-ACE0-8ED852C7B0E5}"/>
                </a:ext>
              </a:extLst>
            </p:cNvPr>
            <p:cNvGrpSpPr/>
            <p:nvPr/>
          </p:nvGrpSpPr>
          <p:grpSpPr>
            <a:xfrm>
              <a:off x="3275856" y="116632"/>
              <a:ext cx="2132571" cy="2448272"/>
              <a:chOff x="3275856" y="116632"/>
              <a:chExt cx="2132571" cy="2448272"/>
            </a:xfrm>
          </p:grpSpPr>
          <p:sp>
            <p:nvSpPr>
              <p:cNvPr id="141" name="Tekstboks 6">
                <a:extLst>
                  <a:ext uri="{FF2B5EF4-FFF2-40B4-BE49-F238E27FC236}">
                    <a16:creationId xmlns:a16="http://schemas.microsoft.com/office/drawing/2014/main" id="{9130124D-8FD9-450B-9F50-7A867AEB686A}"/>
                  </a:ext>
                </a:extLst>
              </p:cNvPr>
              <p:cNvSpPr txBox="1"/>
              <p:nvPr/>
            </p:nvSpPr>
            <p:spPr>
              <a:xfrm>
                <a:off x="3275856" y="116632"/>
                <a:ext cx="2132571" cy="369332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da-DK" dirty="0">
                    <a:solidFill>
                      <a:schemeClr val="bg1"/>
                    </a:solidFill>
                  </a:rPr>
                  <a:t>Der er kun én kvinde</a:t>
                </a:r>
              </a:p>
            </p:txBody>
          </p:sp>
          <p:cxnSp>
            <p:nvCxnSpPr>
              <p:cNvPr id="142" name="Lige forbindelse 141">
                <a:extLst>
                  <a:ext uri="{FF2B5EF4-FFF2-40B4-BE49-F238E27FC236}">
                    <a16:creationId xmlns:a16="http://schemas.microsoft.com/office/drawing/2014/main" id="{F7457E5C-2A80-40E4-A89F-6EB69D70ED71}"/>
                  </a:ext>
                </a:extLst>
              </p:cNvPr>
              <p:cNvCxnSpPr/>
              <p:nvPr/>
            </p:nvCxnSpPr>
            <p:spPr>
              <a:xfrm>
                <a:off x="4499992" y="485964"/>
                <a:ext cx="0" cy="207894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uppe 47">
              <a:extLst>
                <a:ext uri="{FF2B5EF4-FFF2-40B4-BE49-F238E27FC236}">
                  <a16:creationId xmlns:a16="http://schemas.microsoft.com/office/drawing/2014/main" id="{2A56FFCA-FF85-402C-99C1-13EBDBBBE542}"/>
                </a:ext>
              </a:extLst>
            </p:cNvPr>
            <p:cNvGrpSpPr/>
            <p:nvPr/>
          </p:nvGrpSpPr>
          <p:grpSpPr>
            <a:xfrm>
              <a:off x="35496" y="116632"/>
              <a:ext cx="1055866" cy="1368152"/>
              <a:chOff x="35496" y="116632"/>
              <a:chExt cx="1055866" cy="1368152"/>
            </a:xfrm>
          </p:grpSpPr>
          <p:sp>
            <p:nvSpPr>
              <p:cNvPr id="139" name="Tekstboks 11">
                <a:extLst>
                  <a:ext uri="{FF2B5EF4-FFF2-40B4-BE49-F238E27FC236}">
                    <a16:creationId xmlns:a16="http://schemas.microsoft.com/office/drawing/2014/main" id="{70D7C28F-2256-4A85-80BC-AAD870FA8FCF}"/>
                  </a:ext>
                </a:extLst>
              </p:cNvPr>
              <p:cNvSpPr txBox="1"/>
              <p:nvPr/>
            </p:nvSpPr>
            <p:spPr>
              <a:xfrm>
                <a:off x="35496" y="116632"/>
                <a:ext cx="1055866" cy="369332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da-DK" dirty="0">
                    <a:solidFill>
                      <a:schemeClr val="bg1"/>
                    </a:solidFill>
                  </a:rPr>
                  <a:t>FBI agent</a:t>
                </a:r>
              </a:p>
            </p:txBody>
          </p:sp>
          <p:cxnSp>
            <p:nvCxnSpPr>
              <p:cNvPr id="140" name="Lige forbindelse 139">
                <a:extLst>
                  <a:ext uri="{FF2B5EF4-FFF2-40B4-BE49-F238E27FC236}">
                    <a16:creationId xmlns:a16="http://schemas.microsoft.com/office/drawing/2014/main" id="{5D3E2E93-A8B2-4E6B-AB59-FC36A3F26D6C}"/>
                  </a:ext>
                </a:extLst>
              </p:cNvPr>
              <p:cNvCxnSpPr/>
              <p:nvPr/>
            </p:nvCxnSpPr>
            <p:spPr>
              <a:xfrm>
                <a:off x="539552" y="485964"/>
                <a:ext cx="0" cy="99882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uppe 48">
              <a:extLst>
                <a:ext uri="{FF2B5EF4-FFF2-40B4-BE49-F238E27FC236}">
                  <a16:creationId xmlns:a16="http://schemas.microsoft.com/office/drawing/2014/main" id="{65C34DF4-3208-4F9E-99EC-19C0AC7CE9A2}"/>
                </a:ext>
              </a:extLst>
            </p:cNvPr>
            <p:cNvGrpSpPr/>
            <p:nvPr/>
          </p:nvGrpSpPr>
          <p:grpSpPr>
            <a:xfrm>
              <a:off x="1187624" y="116632"/>
              <a:ext cx="2020105" cy="1728192"/>
              <a:chOff x="1187624" y="116632"/>
              <a:chExt cx="2020105" cy="1728192"/>
            </a:xfrm>
          </p:grpSpPr>
          <p:sp>
            <p:nvSpPr>
              <p:cNvPr id="137" name="Tekstboks 16">
                <a:extLst>
                  <a:ext uri="{FF2B5EF4-FFF2-40B4-BE49-F238E27FC236}">
                    <a16:creationId xmlns:a16="http://schemas.microsoft.com/office/drawing/2014/main" id="{333D3F44-39DE-4F84-82EA-D9A7774B07A5}"/>
                  </a:ext>
                </a:extLst>
              </p:cNvPr>
              <p:cNvSpPr txBox="1"/>
              <p:nvPr/>
            </p:nvSpPr>
            <p:spPr>
              <a:xfrm>
                <a:off x="1187624" y="116632"/>
                <a:ext cx="2020105" cy="369332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da-DK" dirty="0" err="1">
                    <a:solidFill>
                      <a:schemeClr val="bg1"/>
                    </a:solidFill>
                  </a:rPr>
                  <a:t>Nøj</a:t>
                </a:r>
                <a:r>
                  <a:rPr lang="da-DK" dirty="0">
                    <a:solidFill>
                      <a:schemeClr val="bg1"/>
                    </a:solidFill>
                  </a:rPr>
                  <a:t>, en dame husar</a:t>
                </a:r>
              </a:p>
            </p:txBody>
          </p:sp>
          <p:cxnSp>
            <p:nvCxnSpPr>
              <p:cNvPr id="138" name="Lige forbindelse 137">
                <a:extLst>
                  <a:ext uri="{FF2B5EF4-FFF2-40B4-BE49-F238E27FC236}">
                    <a16:creationId xmlns:a16="http://schemas.microsoft.com/office/drawing/2014/main" id="{DD1C9CDF-2936-4D6A-B90F-D6DEC684D0F7}"/>
                  </a:ext>
                </a:extLst>
              </p:cNvPr>
              <p:cNvCxnSpPr/>
              <p:nvPr/>
            </p:nvCxnSpPr>
            <p:spPr>
              <a:xfrm>
                <a:off x="1259632" y="485964"/>
                <a:ext cx="0" cy="135886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uppe 49">
              <a:extLst>
                <a:ext uri="{FF2B5EF4-FFF2-40B4-BE49-F238E27FC236}">
                  <a16:creationId xmlns:a16="http://schemas.microsoft.com/office/drawing/2014/main" id="{267DE0E0-FB8F-4466-98B3-BEC6FF96A317}"/>
                </a:ext>
              </a:extLst>
            </p:cNvPr>
            <p:cNvGrpSpPr/>
            <p:nvPr/>
          </p:nvGrpSpPr>
          <p:grpSpPr>
            <a:xfrm>
              <a:off x="1331640" y="615600"/>
              <a:ext cx="1446422" cy="1089854"/>
              <a:chOff x="1331640" y="615600"/>
              <a:chExt cx="1446422" cy="1089854"/>
            </a:xfrm>
          </p:grpSpPr>
          <p:sp>
            <p:nvSpPr>
              <p:cNvPr id="135" name="Tekstboks 21">
                <a:extLst>
                  <a:ext uri="{FF2B5EF4-FFF2-40B4-BE49-F238E27FC236}">
                    <a16:creationId xmlns:a16="http://schemas.microsoft.com/office/drawing/2014/main" id="{B70385F3-F085-402A-BF66-7CDCADF669A1}"/>
                  </a:ext>
                </a:extLst>
              </p:cNvPr>
              <p:cNvSpPr txBox="1"/>
              <p:nvPr/>
            </p:nvSpPr>
            <p:spPr>
              <a:xfrm>
                <a:off x="1331640" y="615600"/>
                <a:ext cx="1446422" cy="369332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da-DK" dirty="0">
                    <a:solidFill>
                      <a:schemeClr val="bg1"/>
                    </a:solidFill>
                  </a:rPr>
                  <a:t>I am not </a:t>
                </a:r>
                <a:r>
                  <a:rPr lang="da-DK" dirty="0" err="1">
                    <a:solidFill>
                      <a:schemeClr val="bg1"/>
                    </a:solidFill>
                  </a:rPr>
                  <a:t>here</a:t>
                </a:r>
                <a:endParaRPr lang="da-DK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36" name="Lige forbindelse 135">
                <a:extLst>
                  <a:ext uri="{FF2B5EF4-FFF2-40B4-BE49-F238E27FC236}">
                    <a16:creationId xmlns:a16="http://schemas.microsoft.com/office/drawing/2014/main" id="{808DB7B2-C11B-4C5F-B008-981959EEC68E}"/>
                  </a:ext>
                </a:extLst>
              </p:cNvPr>
              <p:cNvCxnSpPr/>
              <p:nvPr/>
            </p:nvCxnSpPr>
            <p:spPr>
              <a:xfrm>
                <a:off x="2123728" y="985374"/>
                <a:ext cx="0" cy="72008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uppe 50">
              <a:extLst>
                <a:ext uri="{FF2B5EF4-FFF2-40B4-BE49-F238E27FC236}">
                  <a16:creationId xmlns:a16="http://schemas.microsoft.com/office/drawing/2014/main" id="{B9C181FC-FCE7-493F-BF19-6F84F5DA75DB}"/>
                </a:ext>
              </a:extLst>
            </p:cNvPr>
            <p:cNvGrpSpPr/>
            <p:nvPr/>
          </p:nvGrpSpPr>
          <p:grpSpPr>
            <a:xfrm>
              <a:off x="4720922" y="4985869"/>
              <a:ext cx="2155334" cy="1827507"/>
              <a:chOff x="4720922" y="4985869"/>
              <a:chExt cx="2155334" cy="1827507"/>
            </a:xfrm>
          </p:grpSpPr>
          <p:sp>
            <p:nvSpPr>
              <p:cNvPr id="133" name="Tekstboks 4">
                <a:extLst>
                  <a:ext uri="{FF2B5EF4-FFF2-40B4-BE49-F238E27FC236}">
                    <a16:creationId xmlns:a16="http://schemas.microsoft.com/office/drawing/2014/main" id="{7E6A9184-D6FB-4B80-8641-3C00133F78FA}"/>
                  </a:ext>
                </a:extLst>
              </p:cNvPr>
              <p:cNvSpPr txBox="1"/>
              <p:nvPr/>
            </p:nvSpPr>
            <p:spPr>
              <a:xfrm>
                <a:off x="4720922" y="6167045"/>
                <a:ext cx="2155334" cy="646331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da-DK"/>
                </a:defPPr>
                <a:lvl1pPr>
                  <a:defRPr>
                    <a:solidFill>
                      <a:schemeClr val="bg1"/>
                    </a:solidFill>
                  </a:defRPr>
                </a:lvl1pPr>
              </a:lstStyle>
              <a:p>
                <a:r>
                  <a:rPr lang="da-DK" dirty="0"/>
                  <a:t>Står bare med </a:t>
                </a:r>
                <a:r>
                  <a:rPr lang="da-DK" dirty="0" err="1"/>
                  <a:t>hæn</a:t>
                </a:r>
                <a:r>
                  <a:rPr lang="da-DK" dirty="0"/>
                  <a:t>-</a:t>
                </a:r>
              </a:p>
              <a:p>
                <a:r>
                  <a:rPr lang="da-DK" dirty="0" err="1"/>
                  <a:t>derne</a:t>
                </a:r>
                <a:r>
                  <a:rPr lang="da-DK" dirty="0"/>
                  <a:t> dybt i lommen</a:t>
                </a:r>
              </a:p>
            </p:txBody>
          </p:sp>
          <p:cxnSp>
            <p:nvCxnSpPr>
              <p:cNvPr id="134" name="Lige forbindelse 133">
                <a:extLst>
                  <a:ext uri="{FF2B5EF4-FFF2-40B4-BE49-F238E27FC236}">
                    <a16:creationId xmlns:a16="http://schemas.microsoft.com/office/drawing/2014/main" id="{FA101182-F0BC-464A-85DB-F3D53DE4295E}"/>
                  </a:ext>
                </a:extLst>
              </p:cNvPr>
              <p:cNvCxnSpPr/>
              <p:nvPr/>
            </p:nvCxnSpPr>
            <p:spPr>
              <a:xfrm>
                <a:off x="6588224" y="4985869"/>
                <a:ext cx="0" cy="118117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uppe 51">
              <a:extLst>
                <a:ext uri="{FF2B5EF4-FFF2-40B4-BE49-F238E27FC236}">
                  <a16:creationId xmlns:a16="http://schemas.microsoft.com/office/drawing/2014/main" id="{3850F33E-0454-4E0E-92AC-421DB9F92139}"/>
                </a:ext>
              </a:extLst>
            </p:cNvPr>
            <p:cNvGrpSpPr/>
            <p:nvPr/>
          </p:nvGrpSpPr>
          <p:grpSpPr>
            <a:xfrm>
              <a:off x="1349747" y="2420888"/>
              <a:ext cx="1276696" cy="4320480"/>
              <a:chOff x="1349747" y="2420888"/>
              <a:chExt cx="1276696" cy="4320480"/>
            </a:xfrm>
          </p:grpSpPr>
          <p:cxnSp>
            <p:nvCxnSpPr>
              <p:cNvPr id="131" name="Lige forbindelse 130">
                <a:extLst>
                  <a:ext uri="{FF2B5EF4-FFF2-40B4-BE49-F238E27FC236}">
                    <a16:creationId xmlns:a16="http://schemas.microsoft.com/office/drawing/2014/main" id="{0B220C4F-1137-4266-B804-66B43A2FA7D8}"/>
                  </a:ext>
                </a:extLst>
              </p:cNvPr>
              <p:cNvCxnSpPr/>
              <p:nvPr/>
            </p:nvCxnSpPr>
            <p:spPr>
              <a:xfrm flipH="1">
                <a:off x="2444410" y="2420888"/>
                <a:ext cx="39358" cy="395114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Tekstboks 28">
                <a:extLst>
                  <a:ext uri="{FF2B5EF4-FFF2-40B4-BE49-F238E27FC236}">
                    <a16:creationId xmlns:a16="http://schemas.microsoft.com/office/drawing/2014/main" id="{820CC323-B169-450A-8E6C-FDD13332AC67}"/>
                  </a:ext>
                </a:extLst>
              </p:cNvPr>
              <p:cNvSpPr txBox="1"/>
              <p:nvPr/>
            </p:nvSpPr>
            <p:spPr>
              <a:xfrm>
                <a:off x="1349747" y="6372036"/>
                <a:ext cx="1276696" cy="369332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da-DK"/>
                </a:defPPr>
                <a:lvl1pPr>
                  <a:defRPr>
                    <a:solidFill>
                      <a:schemeClr val="bg1"/>
                    </a:solidFill>
                  </a:defRPr>
                </a:lvl1pPr>
              </a:lstStyle>
              <a:p>
                <a:r>
                  <a:rPr lang="da-DK" dirty="0"/>
                  <a:t>Fejlplaceret</a:t>
                </a:r>
              </a:p>
            </p:txBody>
          </p:sp>
        </p:grpSp>
        <p:grpSp>
          <p:nvGrpSpPr>
            <p:cNvPr id="53" name="Gruppe 52">
              <a:extLst>
                <a:ext uri="{FF2B5EF4-FFF2-40B4-BE49-F238E27FC236}">
                  <a16:creationId xmlns:a16="http://schemas.microsoft.com/office/drawing/2014/main" id="{6893EC12-C373-469C-AAFD-426E8F7CC1E8}"/>
                </a:ext>
              </a:extLst>
            </p:cNvPr>
            <p:cNvGrpSpPr/>
            <p:nvPr/>
          </p:nvGrpSpPr>
          <p:grpSpPr>
            <a:xfrm>
              <a:off x="5506223" y="116632"/>
              <a:ext cx="2738185" cy="1836204"/>
              <a:chOff x="5506223" y="116632"/>
              <a:chExt cx="2738185" cy="1836204"/>
            </a:xfrm>
          </p:grpSpPr>
          <p:sp>
            <p:nvSpPr>
              <p:cNvPr id="129" name="Tekstboks 30">
                <a:extLst>
                  <a:ext uri="{FF2B5EF4-FFF2-40B4-BE49-F238E27FC236}">
                    <a16:creationId xmlns:a16="http://schemas.microsoft.com/office/drawing/2014/main" id="{2268A09F-1465-4737-9F9D-E671A32EF491}"/>
                  </a:ext>
                </a:extLst>
              </p:cNvPr>
              <p:cNvSpPr txBox="1"/>
              <p:nvPr/>
            </p:nvSpPr>
            <p:spPr>
              <a:xfrm>
                <a:off x="5506223" y="116632"/>
                <a:ext cx="2738185" cy="369332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da-DK" dirty="0">
                    <a:solidFill>
                      <a:schemeClr val="bg1"/>
                    </a:solidFill>
                  </a:rPr>
                  <a:t>Manden med de 3 hoveder</a:t>
                </a:r>
              </a:p>
            </p:txBody>
          </p:sp>
          <p:cxnSp>
            <p:nvCxnSpPr>
              <p:cNvPr id="130" name="Lige forbindelse 129">
                <a:extLst>
                  <a:ext uri="{FF2B5EF4-FFF2-40B4-BE49-F238E27FC236}">
                    <a16:creationId xmlns:a16="http://schemas.microsoft.com/office/drawing/2014/main" id="{2A9F2BB9-B3BF-452C-99C9-787842DB8BE8}"/>
                  </a:ext>
                </a:extLst>
              </p:cNvPr>
              <p:cNvCxnSpPr/>
              <p:nvPr/>
            </p:nvCxnSpPr>
            <p:spPr>
              <a:xfrm>
                <a:off x="5647687" y="485964"/>
                <a:ext cx="0" cy="146687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uppe 53">
              <a:extLst>
                <a:ext uri="{FF2B5EF4-FFF2-40B4-BE49-F238E27FC236}">
                  <a16:creationId xmlns:a16="http://schemas.microsoft.com/office/drawing/2014/main" id="{07590098-06A6-45F1-952B-09C3160C7431}"/>
                </a:ext>
              </a:extLst>
            </p:cNvPr>
            <p:cNvGrpSpPr/>
            <p:nvPr/>
          </p:nvGrpSpPr>
          <p:grpSpPr>
            <a:xfrm>
              <a:off x="8304798" y="692696"/>
              <a:ext cx="780470" cy="1728192"/>
              <a:chOff x="8304798" y="692696"/>
              <a:chExt cx="780470" cy="1728192"/>
            </a:xfrm>
          </p:grpSpPr>
          <p:sp>
            <p:nvSpPr>
              <p:cNvPr id="127" name="Tekstboks 33">
                <a:extLst>
                  <a:ext uri="{FF2B5EF4-FFF2-40B4-BE49-F238E27FC236}">
                    <a16:creationId xmlns:a16="http://schemas.microsoft.com/office/drawing/2014/main" id="{FB6FBBB2-7309-4555-8C32-5D899B763FA6}"/>
                  </a:ext>
                </a:extLst>
              </p:cNvPr>
              <p:cNvSpPr txBox="1"/>
              <p:nvPr/>
            </p:nvSpPr>
            <p:spPr>
              <a:xfrm>
                <a:off x="8304798" y="692696"/>
                <a:ext cx="780470" cy="923330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a-DK" dirty="0">
                    <a:solidFill>
                      <a:schemeClr val="bg1"/>
                    </a:solidFill>
                  </a:rPr>
                  <a:t>Helt gået i sort</a:t>
                </a:r>
              </a:p>
            </p:txBody>
          </p:sp>
          <p:cxnSp>
            <p:nvCxnSpPr>
              <p:cNvPr id="128" name="Lige forbindelse 127">
                <a:extLst>
                  <a:ext uri="{FF2B5EF4-FFF2-40B4-BE49-F238E27FC236}">
                    <a16:creationId xmlns:a16="http://schemas.microsoft.com/office/drawing/2014/main" id="{C44099D1-39B3-44DD-B288-F574BE6CD0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83992" y="1616026"/>
                <a:ext cx="0" cy="80486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uppe 54">
              <a:extLst>
                <a:ext uri="{FF2B5EF4-FFF2-40B4-BE49-F238E27FC236}">
                  <a16:creationId xmlns:a16="http://schemas.microsoft.com/office/drawing/2014/main" id="{C9291C4E-4022-4A02-B7B1-2EB5E4B04646}"/>
                </a:ext>
              </a:extLst>
            </p:cNvPr>
            <p:cNvGrpSpPr/>
            <p:nvPr/>
          </p:nvGrpSpPr>
          <p:grpSpPr>
            <a:xfrm>
              <a:off x="2555776" y="2420888"/>
              <a:ext cx="1602362" cy="3611244"/>
              <a:chOff x="2555776" y="2420888"/>
              <a:chExt cx="1602362" cy="3611244"/>
            </a:xfrm>
          </p:grpSpPr>
          <p:sp>
            <p:nvSpPr>
              <p:cNvPr id="125" name="Tekstboks 38">
                <a:extLst>
                  <a:ext uri="{FF2B5EF4-FFF2-40B4-BE49-F238E27FC236}">
                    <a16:creationId xmlns:a16="http://schemas.microsoft.com/office/drawing/2014/main" id="{ECD74E4B-9D29-4420-B530-FE861A6C7592}"/>
                  </a:ext>
                </a:extLst>
              </p:cNvPr>
              <p:cNvSpPr txBox="1"/>
              <p:nvPr/>
            </p:nvSpPr>
            <p:spPr>
              <a:xfrm>
                <a:off x="2555776" y="5662800"/>
                <a:ext cx="1602362" cy="369332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da-DK"/>
                </a:defPPr>
                <a:lvl1pPr>
                  <a:defRPr>
                    <a:solidFill>
                      <a:schemeClr val="bg1"/>
                    </a:solidFill>
                  </a:defRPr>
                </a:lvl1pPr>
              </a:lstStyle>
              <a:p>
                <a:r>
                  <a:rPr lang="da-DK" dirty="0"/>
                  <a:t>Dejligt fotosmil</a:t>
                </a:r>
              </a:p>
            </p:txBody>
          </p:sp>
          <p:cxnSp>
            <p:nvCxnSpPr>
              <p:cNvPr id="126" name="Lige forbindelse 125">
                <a:extLst>
                  <a:ext uri="{FF2B5EF4-FFF2-40B4-BE49-F238E27FC236}">
                    <a16:creationId xmlns:a16="http://schemas.microsoft.com/office/drawing/2014/main" id="{653B4097-BC9A-473A-B1FB-BF899D9478AB}"/>
                  </a:ext>
                </a:extLst>
              </p:cNvPr>
              <p:cNvCxnSpPr/>
              <p:nvPr/>
            </p:nvCxnSpPr>
            <p:spPr>
              <a:xfrm>
                <a:off x="2843808" y="2420888"/>
                <a:ext cx="0" cy="3251174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uppe 55">
              <a:extLst>
                <a:ext uri="{FF2B5EF4-FFF2-40B4-BE49-F238E27FC236}">
                  <a16:creationId xmlns:a16="http://schemas.microsoft.com/office/drawing/2014/main" id="{F2C1ECFB-F39F-4EB1-BF6E-64D173A0F6DF}"/>
                </a:ext>
              </a:extLst>
            </p:cNvPr>
            <p:cNvGrpSpPr/>
            <p:nvPr/>
          </p:nvGrpSpPr>
          <p:grpSpPr>
            <a:xfrm>
              <a:off x="6660232" y="4387367"/>
              <a:ext cx="1330814" cy="1643213"/>
              <a:chOff x="6660232" y="4387367"/>
              <a:chExt cx="1330814" cy="1643213"/>
            </a:xfrm>
          </p:grpSpPr>
          <p:sp>
            <p:nvSpPr>
              <p:cNvPr id="123" name="Tekstboks 42">
                <a:extLst>
                  <a:ext uri="{FF2B5EF4-FFF2-40B4-BE49-F238E27FC236}">
                    <a16:creationId xmlns:a16="http://schemas.microsoft.com/office/drawing/2014/main" id="{96D99E1E-647F-4CE1-A3DB-88AEE21F29B3}"/>
                  </a:ext>
                </a:extLst>
              </p:cNvPr>
              <p:cNvSpPr txBox="1"/>
              <p:nvPr/>
            </p:nvSpPr>
            <p:spPr>
              <a:xfrm>
                <a:off x="6660232" y="5661248"/>
                <a:ext cx="1330814" cy="369332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da-DK"/>
                </a:defPPr>
                <a:lvl1pPr>
                  <a:defRPr>
                    <a:solidFill>
                      <a:schemeClr val="bg1"/>
                    </a:solidFill>
                  </a:defRPr>
                </a:lvl1pPr>
              </a:lstStyle>
              <a:p>
                <a:r>
                  <a:rPr lang="da-DK" dirty="0"/>
                  <a:t>Leif 1 eller 2</a:t>
                </a:r>
              </a:p>
            </p:txBody>
          </p:sp>
          <p:cxnSp>
            <p:nvCxnSpPr>
              <p:cNvPr id="124" name="Lige forbindelse 123">
                <a:extLst>
                  <a:ext uri="{FF2B5EF4-FFF2-40B4-BE49-F238E27FC236}">
                    <a16:creationId xmlns:a16="http://schemas.microsoft.com/office/drawing/2014/main" id="{A045E926-6DE5-4202-AED2-717F2EAB3F0E}"/>
                  </a:ext>
                </a:extLst>
              </p:cNvPr>
              <p:cNvCxnSpPr/>
              <p:nvPr/>
            </p:nvCxnSpPr>
            <p:spPr>
              <a:xfrm>
                <a:off x="7236296" y="4387367"/>
                <a:ext cx="0" cy="128469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uppe 56">
              <a:extLst>
                <a:ext uri="{FF2B5EF4-FFF2-40B4-BE49-F238E27FC236}">
                  <a16:creationId xmlns:a16="http://schemas.microsoft.com/office/drawing/2014/main" id="{B1FAA26B-6A18-4D74-A2DF-2F186E83BFF2}"/>
                </a:ext>
              </a:extLst>
            </p:cNvPr>
            <p:cNvGrpSpPr/>
            <p:nvPr/>
          </p:nvGrpSpPr>
          <p:grpSpPr>
            <a:xfrm>
              <a:off x="8244408" y="4387367"/>
              <a:ext cx="851067" cy="1643213"/>
              <a:chOff x="8244408" y="4387367"/>
              <a:chExt cx="851067" cy="1643213"/>
            </a:xfrm>
          </p:grpSpPr>
          <p:sp>
            <p:nvSpPr>
              <p:cNvPr id="121" name="Tekstboks 41">
                <a:extLst>
                  <a:ext uri="{FF2B5EF4-FFF2-40B4-BE49-F238E27FC236}">
                    <a16:creationId xmlns:a16="http://schemas.microsoft.com/office/drawing/2014/main" id="{973F1C41-B2F3-4320-856D-BE4FA4BA7840}"/>
                  </a:ext>
                </a:extLst>
              </p:cNvPr>
              <p:cNvSpPr txBox="1"/>
              <p:nvPr/>
            </p:nvSpPr>
            <p:spPr>
              <a:xfrm>
                <a:off x="8244408" y="5661248"/>
                <a:ext cx="851067" cy="369332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da-DK"/>
                </a:defPPr>
                <a:lvl1pPr>
                  <a:defRPr>
                    <a:solidFill>
                      <a:schemeClr val="bg1"/>
                    </a:solidFill>
                  </a:defRPr>
                </a:lvl1pPr>
              </a:lstStyle>
              <a:p>
                <a:r>
                  <a:rPr lang="da-DK" dirty="0"/>
                  <a:t>Flot fyr</a:t>
                </a:r>
              </a:p>
            </p:txBody>
          </p:sp>
          <p:cxnSp>
            <p:nvCxnSpPr>
              <p:cNvPr id="122" name="Lige forbindelse 121">
                <a:extLst>
                  <a:ext uri="{FF2B5EF4-FFF2-40B4-BE49-F238E27FC236}">
                    <a16:creationId xmlns:a16="http://schemas.microsoft.com/office/drawing/2014/main" id="{18ECFC37-BED8-4BEE-A0BD-B109418DEBC1}"/>
                  </a:ext>
                </a:extLst>
              </p:cNvPr>
              <p:cNvCxnSpPr/>
              <p:nvPr/>
            </p:nvCxnSpPr>
            <p:spPr>
              <a:xfrm>
                <a:off x="8820472" y="4387367"/>
                <a:ext cx="0" cy="128469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uppe 63">
              <a:extLst>
                <a:ext uri="{FF2B5EF4-FFF2-40B4-BE49-F238E27FC236}">
                  <a16:creationId xmlns:a16="http://schemas.microsoft.com/office/drawing/2014/main" id="{FA6A8C16-EE67-4D8C-AA08-A8F388534772}"/>
                </a:ext>
              </a:extLst>
            </p:cNvPr>
            <p:cNvGrpSpPr/>
            <p:nvPr/>
          </p:nvGrpSpPr>
          <p:grpSpPr>
            <a:xfrm>
              <a:off x="179512" y="4553821"/>
              <a:ext cx="1124539" cy="1753758"/>
              <a:chOff x="179512" y="4553821"/>
              <a:chExt cx="1124539" cy="1753758"/>
            </a:xfrm>
          </p:grpSpPr>
          <p:sp>
            <p:nvSpPr>
              <p:cNvPr id="119" name="Tekstboks 47">
                <a:extLst>
                  <a:ext uri="{FF2B5EF4-FFF2-40B4-BE49-F238E27FC236}">
                    <a16:creationId xmlns:a16="http://schemas.microsoft.com/office/drawing/2014/main" id="{1ACE774C-EF1E-4DFF-A28E-C0B5C5CE2263}"/>
                  </a:ext>
                </a:extLst>
              </p:cNvPr>
              <p:cNvSpPr txBox="1"/>
              <p:nvPr/>
            </p:nvSpPr>
            <p:spPr>
              <a:xfrm>
                <a:off x="179512" y="5661248"/>
                <a:ext cx="1124539" cy="646331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da-DK"/>
                </a:defPPr>
                <a:lvl1pPr>
                  <a:defRPr>
                    <a:solidFill>
                      <a:schemeClr val="bg1"/>
                    </a:solidFill>
                  </a:defRPr>
                </a:lvl1pPr>
              </a:lstStyle>
              <a:p>
                <a:r>
                  <a:rPr lang="da-DK" dirty="0"/>
                  <a:t>Flot guru-</a:t>
                </a:r>
              </a:p>
              <a:p>
                <a:r>
                  <a:rPr lang="da-DK" dirty="0"/>
                  <a:t>position</a:t>
                </a:r>
              </a:p>
            </p:txBody>
          </p:sp>
          <p:cxnSp>
            <p:nvCxnSpPr>
              <p:cNvPr id="120" name="Lige forbindelse 119">
                <a:extLst>
                  <a:ext uri="{FF2B5EF4-FFF2-40B4-BE49-F238E27FC236}">
                    <a16:creationId xmlns:a16="http://schemas.microsoft.com/office/drawing/2014/main" id="{E8B0A7EB-5126-42EB-8BF1-C500880CD33D}"/>
                  </a:ext>
                </a:extLst>
              </p:cNvPr>
              <p:cNvCxnSpPr/>
              <p:nvPr/>
            </p:nvCxnSpPr>
            <p:spPr>
              <a:xfrm>
                <a:off x="741781" y="4553821"/>
                <a:ext cx="0" cy="110742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uppe 71">
              <a:extLst>
                <a:ext uri="{FF2B5EF4-FFF2-40B4-BE49-F238E27FC236}">
                  <a16:creationId xmlns:a16="http://schemas.microsoft.com/office/drawing/2014/main" id="{EA108D7E-06E3-4612-A4A1-62A158EF1695}"/>
                </a:ext>
              </a:extLst>
            </p:cNvPr>
            <p:cNvGrpSpPr/>
            <p:nvPr/>
          </p:nvGrpSpPr>
          <p:grpSpPr>
            <a:xfrm>
              <a:off x="4518618" y="4553821"/>
              <a:ext cx="1997598" cy="1478311"/>
              <a:chOff x="4518618" y="4553821"/>
              <a:chExt cx="1997598" cy="1478311"/>
            </a:xfrm>
          </p:grpSpPr>
          <p:sp>
            <p:nvSpPr>
              <p:cNvPr id="117" name="Tekstboks 51">
                <a:extLst>
                  <a:ext uri="{FF2B5EF4-FFF2-40B4-BE49-F238E27FC236}">
                    <a16:creationId xmlns:a16="http://schemas.microsoft.com/office/drawing/2014/main" id="{1AE29381-88AD-4D8E-94AC-7618E54D7FA8}"/>
                  </a:ext>
                </a:extLst>
              </p:cNvPr>
              <p:cNvSpPr txBox="1"/>
              <p:nvPr/>
            </p:nvSpPr>
            <p:spPr>
              <a:xfrm>
                <a:off x="4518618" y="5662800"/>
                <a:ext cx="1997598" cy="369332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da-DK"/>
                </a:defPPr>
                <a:lvl1pPr>
                  <a:defRPr>
                    <a:solidFill>
                      <a:schemeClr val="bg1"/>
                    </a:solidFill>
                  </a:defRPr>
                </a:lvl1pPr>
              </a:lstStyle>
              <a:p>
                <a:r>
                  <a:rPr lang="da-DK" dirty="0"/>
                  <a:t>Henry vi har set dig</a:t>
                </a:r>
              </a:p>
            </p:txBody>
          </p:sp>
          <p:cxnSp>
            <p:nvCxnSpPr>
              <p:cNvPr id="118" name="Lige forbindelse 117">
                <a:extLst>
                  <a:ext uri="{FF2B5EF4-FFF2-40B4-BE49-F238E27FC236}">
                    <a16:creationId xmlns:a16="http://schemas.microsoft.com/office/drawing/2014/main" id="{53B412EC-E8BB-4783-8061-62699B4781F0}"/>
                  </a:ext>
                </a:extLst>
              </p:cNvPr>
              <p:cNvCxnSpPr/>
              <p:nvPr/>
            </p:nvCxnSpPr>
            <p:spPr>
              <a:xfrm>
                <a:off x="5931633" y="4553821"/>
                <a:ext cx="8519" cy="111824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Kombinationstegning 52">
              <a:extLst>
                <a:ext uri="{FF2B5EF4-FFF2-40B4-BE49-F238E27FC236}">
                  <a16:creationId xmlns:a16="http://schemas.microsoft.com/office/drawing/2014/main" id="{9EF77DAC-D0B0-4453-923D-0EC4678C02C6}"/>
                </a:ext>
              </a:extLst>
            </p:cNvPr>
            <p:cNvSpPr/>
            <p:nvPr/>
          </p:nvSpPr>
          <p:spPr>
            <a:xfrm>
              <a:off x="5921829" y="2416629"/>
              <a:ext cx="228600" cy="2144485"/>
            </a:xfrm>
            <a:custGeom>
              <a:avLst/>
              <a:gdLst>
                <a:gd name="connsiteX0" fmla="*/ 0 w 228600"/>
                <a:gd name="connsiteY0" fmla="*/ 2144485 h 2144485"/>
                <a:gd name="connsiteX1" fmla="*/ 10885 w 228600"/>
                <a:gd name="connsiteY1" fmla="*/ 2090057 h 2144485"/>
                <a:gd name="connsiteX2" fmla="*/ 32657 w 228600"/>
                <a:gd name="connsiteY2" fmla="*/ 2002971 h 2144485"/>
                <a:gd name="connsiteX3" fmla="*/ 43542 w 228600"/>
                <a:gd name="connsiteY3" fmla="*/ 1915885 h 2144485"/>
                <a:gd name="connsiteX4" fmla="*/ 65314 w 228600"/>
                <a:gd name="connsiteY4" fmla="*/ 1850571 h 2144485"/>
                <a:gd name="connsiteX5" fmla="*/ 108857 w 228600"/>
                <a:gd name="connsiteY5" fmla="*/ 1719942 h 2144485"/>
                <a:gd name="connsiteX6" fmla="*/ 119742 w 228600"/>
                <a:gd name="connsiteY6" fmla="*/ 1687285 h 2144485"/>
                <a:gd name="connsiteX7" fmla="*/ 130628 w 228600"/>
                <a:gd name="connsiteY7" fmla="*/ 1654628 h 2144485"/>
                <a:gd name="connsiteX8" fmla="*/ 141514 w 228600"/>
                <a:gd name="connsiteY8" fmla="*/ 1600200 h 2144485"/>
                <a:gd name="connsiteX9" fmla="*/ 163285 w 228600"/>
                <a:gd name="connsiteY9" fmla="*/ 1404257 h 2144485"/>
                <a:gd name="connsiteX10" fmla="*/ 195942 w 228600"/>
                <a:gd name="connsiteY10" fmla="*/ 1153885 h 2144485"/>
                <a:gd name="connsiteX11" fmla="*/ 195942 w 228600"/>
                <a:gd name="connsiteY11" fmla="*/ 892628 h 2144485"/>
                <a:gd name="connsiteX12" fmla="*/ 185057 w 228600"/>
                <a:gd name="connsiteY12" fmla="*/ 859971 h 2144485"/>
                <a:gd name="connsiteX13" fmla="*/ 152400 w 228600"/>
                <a:gd name="connsiteY13" fmla="*/ 740228 h 2144485"/>
                <a:gd name="connsiteX14" fmla="*/ 141514 w 228600"/>
                <a:gd name="connsiteY14" fmla="*/ 631371 h 2144485"/>
                <a:gd name="connsiteX15" fmla="*/ 130628 w 228600"/>
                <a:gd name="connsiteY15" fmla="*/ 598714 h 2144485"/>
                <a:gd name="connsiteX16" fmla="*/ 141514 w 228600"/>
                <a:gd name="connsiteY16" fmla="*/ 457200 h 2144485"/>
                <a:gd name="connsiteX17" fmla="*/ 152400 w 228600"/>
                <a:gd name="connsiteY17" fmla="*/ 206828 h 2144485"/>
                <a:gd name="connsiteX18" fmla="*/ 163285 w 228600"/>
                <a:gd name="connsiteY18" fmla="*/ 141514 h 2144485"/>
                <a:gd name="connsiteX19" fmla="*/ 185057 w 228600"/>
                <a:gd name="connsiteY19" fmla="*/ 97971 h 2144485"/>
                <a:gd name="connsiteX20" fmla="*/ 217714 w 228600"/>
                <a:gd name="connsiteY20" fmla="*/ 65314 h 2144485"/>
                <a:gd name="connsiteX21" fmla="*/ 228600 w 228600"/>
                <a:gd name="connsiteY21" fmla="*/ 0 h 2144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28600" h="2144485">
                  <a:moveTo>
                    <a:pt x="0" y="2144485"/>
                  </a:moveTo>
                  <a:cubicBezTo>
                    <a:pt x="3628" y="2126342"/>
                    <a:pt x="6398" y="2108007"/>
                    <a:pt x="10885" y="2090057"/>
                  </a:cubicBezTo>
                  <a:cubicBezTo>
                    <a:pt x="29429" y="2015881"/>
                    <a:pt x="16607" y="2107297"/>
                    <a:pt x="32657" y="2002971"/>
                  </a:cubicBezTo>
                  <a:cubicBezTo>
                    <a:pt x="37105" y="1974057"/>
                    <a:pt x="37412" y="1944490"/>
                    <a:pt x="43542" y="1915885"/>
                  </a:cubicBezTo>
                  <a:cubicBezTo>
                    <a:pt x="48350" y="1893445"/>
                    <a:pt x="58057" y="1872342"/>
                    <a:pt x="65314" y="1850571"/>
                  </a:cubicBezTo>
                  <a:lnTo>
                    <a:pt x="108857" y="1719942"/>
                  </a:lnTo>
                  <a:lnTo>
                    <a:pt x="119742" y="1687285"/>
                  </a:lnTo>
                  <a:cubicBezTo>
                    <a:pt x="123371" y="1676399"/>
                    <a:pt x="128378" y="1665880"/>
                    <a:pt x="130628" y="1654628"/>
                  </a:cubicBezTo>
                  <a:cubicBezTo>
                    <a:pt x="134257" y="1636485"/>
                    <a:pt x="139121" y="1618547"/>
                    <a:pt x="141514" y="1600200"/>
                  </a:cubicBezTo>
                  <a:cubicBezTo>
                    <a:pt x="150014" y="1535036"/>
                    <a:pt x="159640" y="1469872"/>
                    <a:pt x="163285" y="1404257"/>
                  </a:cubicBezTo>
                  <a:cubicBezTo>
                    <a:pt x="175255" y="1188804"/>
                    <a:pt x="149877" y="1269051"/>
                    <a:pt x="195942" y="1153885"/>
                  </a:cubicBezTo>
                  <a:cubicBezTo>
                    <a:pt x="211669" y="1028071"/>
                    <a:pt x="213374" y="1058232"/>
                    <a:pt x="195942" y="892628"/>
                  </a:cubicBezTo>
                  <a:cubicBezTo>
                    <a:pt x="194741" y="881217"/>
                    <a:pt x="188076" y="871041"/>
                    <a:pt x="185057" y="859971"/>
                  </a:cubicBezTo>
                  <a:cubicBezTo>
                    <a:pt x="148226" y="724922"/>
                    <a:pt x="177454" y="815396"/>
                    <a:pt x="152400" y="740228"/>
                  </a:cubicBezTo>
                  <a:cubicBezTo>
                    <a:pt x="148771" y="703942"/>
                    <a:pt x="147059" y="667414"/>
                    <a:pt x="141514" y="631371"/>
                  </a:cubicBezTo>
                  <a:cubicBezTo>
                    <a:pt x="139769" y="620030"/>
                    <a:pt x="130628" y="610189"/>
                    <a:pt x="130628" y="598714"/>
                  </a:cubicBezTo>
                  <a:cubicBezTo>
                    <a:pt x="130628" y="551403"/>
                    <a:pt x="138890" y="504438"/>
                    <a:pt x="141514" y="457200"/>
                  </a:cubicBezTo>
                  <a:cubicBezTo>
                    <a:pt x="146148" y="373792"/>
                    <a:pt x="146653" y="290166"/>
                    <a:pt x="152400" y="206828"/>
                  </a:cubicBezTo>
                  <a:cubicBezTo>
                    <a:pt x="153919" y="184809"/>
                    <a:pt x="156943" y="162655"/>
                    <a:pt x="163285" y="141514"/>
                  </a:cubicBezTo>
                  <a:cubicBezTo>
                    <a:pt x="167948" y="125971"/>
                    <a:pt x="175625" y="111176"/>
                    <a:pt x="185057" y="97971"/>
                  </a:cubicBezTo>
                  <a:cubicBezTo>
                    <a:pt x="194005" y="85444"/>
                    <a:pt x="206828" y="76200"/>
                    <a:pt x="217714" y="65314"/>
                  </a:cubicBezTo>
                  <a:lnTo>
                    <a:pt x="228600" y="0"/>
                  </a:lnTo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75" name="Gruppe 74">
              <a:extLst>
                <a:ext uri="{FF2B5EF4-FFF2-40B4-BE49-F238E27FC236}">
                  <a16:creationId xmlns:a16="http://schemas.microsoft.com/office/drawing/2014/main" id="{4259C16F-40C7-4633-AD0B-63792F6756B2}"/>
                </a:ext>
              </a:extLst>
            </p:cNvPr>
            <p:cNvGrpSpPr/>
            <p:nvPr/>
          </p:nvGrpSpPr>
          <p:grpSpPr>
            <a:xfrm>
              <a:off x="1431237" y="3488871"/>
              <a:ext cx="933204" cy="2818708"/>
              <a:chOff x="1431237" y="3488871"/>
              <a:chExt cx="933204" cy="2818708"/>
            </a:xfrm>
          </p:grpSpPr>
          <p:sp>
            <p:nvSpPr>
              <p:cNvPr id="115" name="Tekstboks 55">
                <a:extLst>
                  <a:ext uri="{FF2B5EF4-FFF2-40B4-BE49-F238E27FC236}">
                    <a16:creationId xmlns:a16="http://schemas.microsoft.com/office/drawing/2014/main" id="{B342FF55-EC11-4AF2-8890-CFE0E9E54242}"/>
                  </a:ext>
                </a:extLst>
              </p:cNvPr>
              <p:cNvSpPr txBox="1"/>
              <p:nvPr/>
            </p:nvSpPr>
            <p:spPr>
              <a:xfrm>
                <a:off x="1431237" y="5661248"/>
                <a:ext cx="933204" cy="646331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da-DK"/>
                </a:defPPr>
                <a:lvl1pPr>
                  <a:defRPr>
                    <a:solidFill>
                      <a:schemeClr val="bg1"/>
                    </a:solidFill>
                  </a:defRPr>
                </a:lvl1pPr>
              </a:lstStyle>
              <a:p>
                <a:r>
                  <a:rPr lang="da-DK" dirty="0"/>
                  <a:t>Dejlig</a:t>
                </a:r>
              </a:p>
              <a:p>
                <a:r>
                  <a:rPr lang="da-DK" dirty="0"/>
                  <a:t>tofarvet</a:t>
                </a:r>
              </a:p>
            </p:txBody>
          </p:sp>
          <p:cxnSp>
            <p:nvCxnSpPr>
              <p:cNvPr id="116" name="Lige forbindelse 115">
                <a:extLst>
                  <a:ext uri="{FF2B5EF4-FFF2-40B4-BE49-F238E27FC236}">
                    <a16:creationId xmlns:a16="http://schemas.microsoft.com/office/drawing/2014/main" id="{94CB76F7-0542-42E9-9C53-437ABEA4CA0F}"/>
                  </a:ext>
                </a:extLst>
              </p:cNvPr>
              <p:cNvCxnSpPr/>
              <p:nvPr/>
            </p:nvCxnSpPr>
            <p:spPr>
              <a:xfrm flipH="1">
                <a:off x="1864109" y="3488871"/>
                <a:ext cx="0" cy="218319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uppe 75">
              <a:extLst>
                <a:ext uri="{FF2B5EF4-FFF2-40B4-BE49-F238E27FC236}">
                  <a16:creationId xmlns:a16="http://schemas.microsoft.com/office/drawing/2014/main" id="{E05FF90D-1194-45D3-B8D7-B71E3D721C04}"/>
                </a:ext>
              </a:extLst>
            </p:cNvPr>
            <p:cNvGrpSpPr/>
            <p:nvPr/>
          </p:nvGrpSpPr>
          <p:grpSpPr>
            <a:xfrm>
              <a:off x="4572000" y="620688"/>
              <a:ext cx="1042850" cy="1399068"/>
              <a:chOff x="4572000" y="620688"/>
              <a:chExt cx="1042850" cy="1399068"/>
            </a:xfrm>
          </p:grpSpPr>
          <p:sp>
            <p:nvSpPr>
              <p:cNvPr id="113" name="Tekstboks 63">
                <a:extLst>
                  <a:ext uri="{FF2B5EF4-FFF2-40B4-BE49-F238E27FC236}">
                    <a16:creationId xmlns:a16="http://schemas.microsoft.com/office/drawing/2014/main" id="{019039DA-2566-4A64-9FE0-7496DEEA764F}"/>
                  </a:ext>
                </a:extLst>
              </p:cNvPr>
              <p:cNvSpPr txBox="1"/>
              <p:nvPr/>
            </p:nvSpPr>
            <p:spPr>
              <a:xfrm>
                <a:off x="4572000" y="620688"/>
                <a:ext cx="1042850" cy="369332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da-DK" dirty="0">
                    <a:solidFill>
                      <a:schemeClr val="bg1"/>
                    </a:solidFill>
                  </a:rPr>
                  <a:t>Dyb søvn</a:t>
                </a:r>
              </a:p>
            </p:txBody>
          </p:sp>
          <p:cxnSp>
            <p:nvCxnSpPr>
              <p:cNvPr id="114" name="Lige forbindelse 113">
                <a:extLst>
                  <a:ext uri="{FF2B5EF4-FFF2-40B4-BE49-F238E27FC236}">
                    <a16:creationId xmlns:a16="http://schemas.microsoft.com/office/drawing/2014/main" id="{18828E13-005A-4689-86D3-AA1B6AFFDA27}"/>
                  </a:ext>
                </a:extLst>
              </p:cNvPr>
              <p:cNvCxnSpPr/>
              <p:nvPr/>
            </p:nvCxnSpPr>
            <p:spPr>
              <a:xfrm>
                <a:off x="5148064" y="980728"/>
                <a:ext cx="0" cy="103902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Gruppe 77">
              <a:extLst>
                <a:ext uri="{FF2B5EF4-FFF2-40B4-BE49-F238E27FC236}">
                  <a16:creationId xmlns:a16="http://schemas.microsoft.com/office/drawing/2014/main" id="{5E33B199-118B-40DD-B760-B1758FE33CFE}"/>
                </a:ext>
              </a:extLst>
            </p:cNvPr>
            <p:cNvGrpSpPr/>
            <p:nvPr/>
          </p:nvGrpSpPr>
          <p:grpSpPr>
            <a:xfrm>
              <a:off x="3104162" y="3573016"/>
              <a:ext cx="1536703" cy="3238619"/>
              <a:chOff x="3104162" y="3573016"/>
              <a:chExt cx="1536703" cy="3238619"/>
            </a:xfrm>
          </p:grpSpPr>
          <p:sp>
            <p:nvSpPr>
              <p:cNvPr id="111" name="Tekstboks 65">
                <a:extLst>
                  <a:ext uri="{FF2B5EF4-FFF2-40B4-BE49-F238E27FC236}">
                    <a16:creationId xmlns:a16="http://schemas.microsoft.com/office/drawing/2014/main" id="{98432CE6-1031-4137-866B-64738C97DEEC}"/>
                  </a:ext>
                </a:extLst>
              </p:cNvPr>
              <p:cNvSpPr txBox="1"/>
              <p:nvPr/>
            </p:nvSpPr>
            <p:spPr>
              <a:xfrm>
                <a:off x="3104162" y="6165304"/>
                <a:ext cx="1536703" cy="646331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da-DK"/>
                </a:defPPr>
                <a:lvl1pPr>
                  <a:defRPr>
                    <a:solidFill>
                      <a:schemeClr val="bg1"/>
                    </a:solidFill>
                  </a:defRPr>
                </a:lvl1pPr>
              </a:lstStyle>
              <a:p>
                <a:r>
                  <a:rPr lang="da-DK" dirty="0"/>
                  <a:t>Hold kæft</a:t>
                </a:r>
              </a:p>
              <a:p>
                <a:r>
                  <a:rPr lang="da-DK" dirty="0"/>
                  <a:t>det er kedeligt</a:t>
                </a:r>
              </a:p>
            </p:txBody>
          </p:sp>
          <p:cxnSp>
            <p:nvCxnSpPr>
              <p:cNvPr id="112" name="Lige forbindelse 111">
                <a:extLst>
                  <a:ext uri="{FF2B5EF4-FFF2-40B4-BE49-F238E27FC236}">
                    <a16:creationId xmlns:a16="http://schemas.microsoft.com/office/drawing/2014/main" id="{4A3C3EB9-7E79-4E33-B965-130601A44CD0}"/>
                  </a:ext>
                </a:extLst>
              </p:cNvPr>
              <p:cNvCxnSpPr/>
              <p:nvPr/>
            </p:nvCxnSpPr>
            <p:spPr>
              <a:xfrm>
                <a:off x="4283968" y="3573016"/>
                <a:ext cx="0" cy="25922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Gruppe 78">
              <a:extLst>
                <a:ext uri="{FF2B5EF4-FFF2-40B4-BE49-F238E27FC236}">
                  <a16:creationId xmlns:a16="http://schemas.microsoft.com/office/drawing/2014/main" id="{474A44DB-47ED-49C7-BEF0-6543CF7B7EB6}"/>
                </a:ext>
              </a:extLst>
            </p:cNvPr>
            <p:cNvGrpSpPr/>
            <p:nvPr/>
          </p:nvGrpSpPr>
          <p:grpSpPr>
            <a:xfrm>
              <a:off x="2843808" y="620688"/>
              <a:ext cx="1473865" cy="1403714"/>
              <a:chOff x="2843808" y="620688"/>
              <a:chExt cx="1473865" cy="1403714"/>
            </a:xfrm>
          </p:grpSpPr>
          <p:cxnSp>
            <p:nvCxnSpPr>
              <p:cNvPr id="109" name="Lige forbindelse 108">
                <a:extLst>
                  <a:ext uri="{FF2B5EF4-FFF2-40B4-BE49-F238E27FC236}">
                    <a16:creationId xmlns:a16="http://schemas.microsoft.com/office/drawing/2014/main" id="{6BC85CFB-ADAF-43FC-82C1-CBFE1490A76E}"/>
                  </a:ext>
                </a:extLst>
              </p:cNvPr>
              <p:cNvCxnSpPr/>
              <p:nvPr/>
            </p:nvCxnSpPr>
            <p:spPr>
              <a:xfrm>
                <a:off x="4067944" y="985374"/>
                <a:ext cx="0" cy="103902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Tekstboks 68">
                <a:extLst>
                  <a:ext uri="{FF2B5EF4-FFF2-40B4-BE49-F238E27FC236}">
                    <a16:creationId xmlns:a16="http://schemas.microsoft.com/office/drawing/2014/main" id="{8E13FE26-0861-40C2-A3BB-98211B1DEC52}"/>
                  </a:ext>
                </a:extLst>
              </p:cNvPr>
              <p:cNvSpPr txBox="1"/>
              <p:nvPr/>
            </p:nvSpPr>
            <p:spPr>
              <a:xfrm>
                <a:off x="2843808" y="620688"/>
                <a:ext cx="1473865" cy="369332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da-DK" dirty="0">
                    <a:solidFill>
                      <a:schemeClr val="bg1"/>
                    </a:solidFill>
                  </a:rPr>
                  <a:t>Bliv nu færdig</a:t>
                </a:r>
              </a:p>
            </p:txBody>
          </p:sp>
        </p:grpSp>
        <p:grpSp>
          <p:nvGrpSpPr>
            <p:cNvPr id="81" name="Gruppe 80">
              <a:extLst>
                <a:ext uri="{FF2B5EF4-FFF2-40B4-BE49-F238E27FC236}">
                  <a16:creationId xmlns:a16="http://schemas.microsoft.com/office/drawing/2014/main" id="{7C8764EB-A1C5-4D06-9913-54148CD6A616}"/>
                </a:ext>
              </a:extLst>
            </p:cNvPr>
            <p:cNvGrpSpPr/>
            <p:nvPr/>
          </p:nvGrpSpPr>
          <p:grpSpPr>
            <a:xfrm>
              <a:off x="6156176" y="1268760"/>
              <a:ext cx="1170062" cy="607422"/>
              <a:chOff x="6156176" y="1268760"/>
              <a:chExt cx="1170062" cy="607422"/>
            </a:xfrm>
          </p:grpSpPr>
          <p:sp>
            <p:nvSpPr>
              <p:cNvPr id="101" name="Oval billedforklaring 67">
                <a:extLst>
                  <a:ext uri="{FF2B5EF4-FFF2-40B4-BE49-F238E27FC236}">
                    <a16:creationId xmlns:a16="http://schemas.microsoft.com/office/drawing/2014/main" id="{3216D777-AFE9-4CB0-ABDD-5047A39590B9}"/>
                  </a:ext>
                </a:extLst>
              </p:cNvPr>
              <p:cNvSpPr/>
              <p:nvPr/>
            </p:nvSpPr>
            <p:spPr>
              <a:xfrm>
                <a:off x="6156176" y="1268760"/>
                <a:ext cx="1170062" cy="607422"/>
              </a:xfrm>
              <a:prstGeom prst="wedgeEllipseCallout">
                <a:avLst>
                  <a:gd name="adj1" fmla="val -61768"/>
                  <a:gd name="adj2" fmla="val 123431"/>
                </a:avLst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2" name="Tekstboks 69">
                <a:extLst>
                  <a:ext uri="{FF2B5EF4-FFF2-40B4-BE49-F238E27FC236}">
                    <a16:creationId xmlns:a16="http://schemas.microsoft.com/office/drawing/2014/main" id="{E6242038-460B-4C95-A9E4-C8782F4E6945}"/>
                  </a:ext>
                </a:extLst>
              </p:cNvPr>
              <p:cNvSpPr txBox="1"/>
              <p:nvPr/>
            </p:nvSpPr>
            <p:spPr>
              <a:xfrm>
                <a:off x="6210888" y="1403484"/>
                <a:ext cx="10974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/>
                  <a:t>Find 5 fejl</a:t>
                </a:r>
              </a:p>
            </p:txBody>
          </p:sp>
        </p:grpSp>
        <p:grpSp>
          <p:nvGrpSpPr>
            <p:cNvPr id="82" name="Gruppe 81">
              <a:extLst>
                <a:ext uri="{FF2B5EF4-FFF2-40B4-BE49-F238E27FC236}">
                  <a16:creationId xmlns:a16="http://schemas.microsoft.com/office/drawing/2014/main" id="{59AA77F0-CEAD-45BA-A6ED-33B071F06229}"/>
                </a:ext>
              </a:extLst>
            </p:cNvPr>
            <p:cNvGrpSpPr/>
            <p:nvPr/>
          </p:nvGrpSpPr>
          <p:grpSpPr>
            <a:xfrm>
              <a:off x="7236296" y="4221088"/>
              <a:ext cx="978153" cy="2612613"/>
              <a:chOff x="7236296" y="4221088"/>
              <a:chExt cx="978153" cy="2612613"/>
            </a:xfrm>
          </p:grpSpPr>
          <p:sp>
            <p:nvSpPr>
              <p:cNvPr id="98" name="Tekstboks 76">
                <a:extLst>
                  <a:ext uri="{FF2B5EF4-FFF2-40B4-BE49-F238E27FC236}">
                    <a16:creationId xmlns:a16="http://schemas.microsoft.com/office/drawing/2014/main" id="{6F0B4F7B-B79B-4FC2-AFEB-68FC81293F9E}"/>
                  </a:ext>
                </a:extLst>
              </p:cNvPr>
              <p:cNvSpPr txBox="1"/>
              <p:nvPr/>
            </p:nvSpPr>
            <p:spPr>
              <a:xfrm>
                <a:off x="7236296" y="6187370"/>
                <a:ext cx="978153" cy="646331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da-DK"/>
                </a:defPPr>
                <a:lvl1pPr>
                  <a:defRPr>
                    <a:solidFill>
                      <a:schemeClr val="bg1"/>
                    </a:solidFill>
                  </a:defRPr>
                </a:lvl1pPr>
              </a:lstStyle>
              <a:p>
                <a:r>
                  <a:rPr lang="da-DK" dirty="0"/>
                  <a:t>Hjem til</a:t>
                </a:r>
              </a:p>
              <a:p>
                <a:r>
                  <a:rPr lang="da-DK" dirty="0"/>
                  <a:t>Århus </a:t>
                </a:r>
                <a:r>
                  <a:rPr lang="da-DK" dirty="0">
                    <a:sym typeface="Wingdings"/>
                  </a:rPr>
                  <a:t></a:t>
                </a:r>
                <a:endParaRPr lang="da-DK" dirty="0"/>
              </a:p>
            </p:txBody>
          </p:sp>
          <p:cxnSp>
            <p:nvCxnSpPr>
              <p:cNvPr id="100" name="Lige forbindelse 99">
                <a:extLst>
                  <a:ext uri="{FF2B5EF4-FFF2-40B4-BE49-F238E27FC236}">
                    <a16:creationId xmlns:a16="http://schemas.microsoft.com/office/drawing/2014/main" id="{9A309086-A43F-4E29-B0C6-6D5D30203687}"/>
                  </a:ext>
                </a:extLst>
              </p:cNvPr>
              <p:cNvCxnSpPr/>
              <p:nvPr/>
            </p:nvCxnSpPr>
            <p:spPr>
              <a:xfrm>
                <a:off x="8086802" y="4221088"/>
                <a:ext cx="0" cy="196628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Skyformet billedforklaring 1">
              <a:extLst>
                <a:ext uri="{FF2B5EF4-FFF2-40B4-BE49-F238E27FC236}">
                  <a16:creationId xmlns:a16="http://schemas.microsoft.com/office/drawing/2014/main" id="{0E5673E9-9262-4DC5-BAFD-6AD94A5A476F}"/>
                </a:ext>
              </a:extLst>
            </p:cNvPr>
            <p:cNvSpPr/>
            <p:nvPr/>
          </p:nvSpPr>
          <p:spPr>
            <a:xfrm>
              <a:off x="2123728" y="1105094"/>
              <a:ext cx="1919527" cy="739730"/>
            </a:xfrm>
            <a:prstGeom prst="cloudCallout">
              <a:avLst>
                <a:gd name="adj1" fmla="val 34422"/>
                <a:gd name="adj2" fmla="val 70485"/>
              </a:avLst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dirty="0">
                  <a:solidFill>
                    <a:schemeClr val="tx1"/>
                  </a:solidFill>
                </a:rPr>
                <a:t>Den eneste der smiler</a:t>
              </a:r>
            </a:p>
          </p:txBody>
        </p:sp>
        <p:grpSp>
          <p:nvGrpSpPr>
            <p:cNvPr id="85" name="Gruppe 84">
              <a:extLst>
                <a:ext uri="{FF2B5EF4-FFF2-40B4-BE49-F238E27FC236}">
                  <a16:creationId xmlns:a16="http://schemas.microsoft.com/office/drawing/2014/main" id="{F64577F3-2BFF-4006-B933-EAF6CD1A6BEF}"/>
                </a:ext>
              </a:extLst>
            </p:cNvPr>
            <p:cNvGrpSpPr/>
            <p:nvPr/>
          </p:nvGrpSpPr>
          <p:grpSpPr>
            <a:xfrm>
              <a:off x="6127290" y="620688"/>
              <a:ext cx="2117118" cy="1584176"/>
              <a:chOff x="6127290" y="620688"/>
              <a:chExt cx="2117118" cy="1584176"/>
            </a:xfrm>
          </p:grpSpPr>
          <p:sp>
            <p:nvSpPr>
              <p:cNvPr id="89" name="Tekstboks 71">
                <a:extLst>
                  <a:ext uri="{FF2B5EF4-FFF2-40B4-BE49-F238E27FC236}">
                    <a16:creationId xmlns:a16="http://schemas.microsoft.com/office/drawing/2014/main" id="{78BE76F1-D367-4966-AFE1-1F3F6F38B7AB}"/>
                  </a:ext>
                </a:extLst>
              </p:cNvPr>
              <p:cNvSpPr txBox="1"/>
              <p:nvPr/>
            </p:nvSpPr>
            <p:spPr>
              <a:xfrm>
                <a:off x="6127290" y="620688"/>
                <a:ext cx="2117118" cy="369332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da-DK" dirty="0">
                    <a:solidFill>
                      <a:schemeClr val="bg1"/>
                    </a:solidFill>
                  </a:rPr>
                  <a:t>Jeg </a:t>
                </a:r>
                <a:r>
                  <a:rPr lang="da-DK" dirty="0" err="1">
                    <a:solidFill>
                      <a:schemeClr val="bg1"/>
                    </a:solidFill>
                  </a:rPr>
                  <a:t>ka</a:t>
                </a:r>
                <a:r>
                  <a:rPr lang="da-DK" dirty="0">
                    <a:solidFill>
                      <a:schemeClr val="bg1"/>
                    </a:solidFill>
                  </a:rPr>
                  <a:t>’ </a:t>
                </a:r>
                <a:r>
                  <a:rPr lang="da-DK" dirty="0" err="1">
                    <a:solidFill>
                      <a:schemeClr val="bg1"/>
                    </a:solidFill>
                  </a:rPr>
                  <a:t>ik</a:t>
                </a:r>
                <a:r>
                  <a:rPr lang="da-DK" dirty="0">
                    <a:solidFill>
                      <a:schemeClr val="bg1"/>
                    </a:solidFill>
                  </a:rPr>
                  <a:t>’ se en skid</a:t>
                </a:r>
              </a:p>
            </p:txBody>
          </p:sp>
          <p:cxnSp>
            <p:nvCxnSpPr>
              <p:cNvPr id="97" name="Lige forbindelse 96">
                <a:extLst>
                  <a:ext uri="{FF2B5EF4-FFF2-40B4-BE49-F238E27FC236}">
                    <a16:creationId xmlns:a16="http://schemas.microsoft.com/office/drawing/2014/main" id="{388A249F-86AC-4762-B509-F17CA0594696}"/>
                  </a:ext>
                </a:extLst>
              </p:cNvPr>
              <p:cNvCxnSpPr/>
              <p:nvPr/>
            </p:nvCxnSpPr>
            <p:spPr>
              <a:xfrm>
                <a:off x="7956376" y="980728"/>
                <a:ext cx="0" cy="122413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7" name="Tekstboks 74">
              <a:extLst>
                <a:ext uri="{FF2B5EF4-FFF2-40B4-BE49-F238E27FC236}">
                  <a16:creationId xmlns:a16="http://schemas.microsoft.com/office/drawing/2014/main" id="{7076C09A-60C9-48B5-935A-A2FF8B3E3A43}"/>
                </a:ext>
              </a:extLst>
            </p:cNvPr>
            <p:cNvSpPr txBox="1"/>
            <p:nvPr/>
          </p:nvSpPr>
          <p:spPr>
            <a:xfrm>
              <a:off x="8316416" y="6309320"/>
              <a:ext cx="830548" cy="461665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>
              <a:defPPr>
                <a:defRPr lang="da-DK"/>
              </a:defPPr>
              <a:lvl1pPr>
                <a:defRPr>
                  <a:solidFill>
                    <a:schemeClr val="bg1"/>
                  </a:solidFill>
                </a:defRPr>
              </a:lvl1pPr>
            </a:lstStyle>
            <a:p>
              <a:r>
                <a:rPr lang="da-DK" sz="2400" b="1" dirty="0"/>
                <a:t>TAK</a:t>
              </a:r>
            </a:p>
          </p:txBody>
        </p:sp>
        <p:sp>
          <p:nvSpPr>
            <p:cNvPr id="88" name="Rektangel 87">
              <a:extLst>
                <a:ext uri="{FF2B5EF4-FFF2-40B4-BE49-F238E27FC236}">
                  <a16:creationId xmlns:a16="http://schemas.microsoft.com/office/drawing/2014/main" id="{D8162DC8-581C-49F0-B813-0CC19F643923}"/>
                </a:ext>
              </a:extLst>
            </p:cNvPr>
            <p:cNvSpPr/>
            <p:nvPr/>
          </p:nvSpPr>
          <p:spPr>
            <a:xfrm>
              <a:off x="8028385" y="4941168"/>
              <a:ext cx="849784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da-DK" sz="1600" b="1" cap="none" spc="15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Foto</a:t>
              </a:r>
            </a:p>
            <a:p>
              <a:r>
                <a:rPr lang="da-DK" sz="1600" b="1" cap="none" spc="150" dirty="0" err="1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Ælfælt</a:t>
              </a:r>
              <a:endParaRPr lang="da-DK" sz="16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94" name="Gruppe 93">
            <a:extLst>
              <a:ext uri="{FF2B5EF4-FFF2-40B4-BE49-F238E27FC236}">
                <a16:creationId xmlns:a16="http://schemas.microsoft.com/office/drawing/2014/main" id="{024F11DA-D395-47CC-8F96-2A3E10B8C815}"/>
              </a:ext>
            </a:extLst>
          </p:cNvPr>
          <p:cNvGrpSpPr/>
          <p:nvPr/>
        </p:nvGrpSpPr>
        <p:grpSpPr>
          <a:xfrm>
            <a:off x="6993002" y="44883"/>
            <a:ext cx="2114509" cy="2480072"/>
            <a:chOff x="6089610" y="114300"/>
            <a:chExt cx="2819345" cy="3306763"/>
          </a:xfrm>
        </p:grpSpPr>
        <p:sp>
          <p:nvSpPr>
            <p:cNvPr id="95" name="Freeform 210">
              <a:extLst>
                <a:ext uri="{FF2B5EF4-FFF2-40B4-BE49-F238E27FC236}">
                  <a16:creationId xmlns:a16="http://schemas.microsoft.com/office/drawing/2014/main" id="{67F01662-1B04-4AF0-83C5-1743CFE81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095" y="146171"/>
              <a:ext cx="295428" cy="302493"/>
            </a:xfrm>
            <a:custGeom>
              <a:avLst/>
              <a:gdLst>
                <a:gd name="T0" fmla="*/ 0 w 537"/>
                <a:gd name="T1" fmla="*/ 558 h 569"/>
                <a:gd name="T2" fmla="*/ 108 w 537"/>
                <a:gd name="T3" fmla="*/ 433 h 569"/>
                <a:gd name="T4" fmla="*/ 183 w 537"/>
                <a:gd name="T5" fmla="*/ 334 h 569"/>
                <a:gd name="T6" fmla="*/ 256 w 537"/>
                <a:gd name="T7" fmla="*/ 198 h 569"/>
                <a:gd name="T8" fmla="*/ 305 w 537"/>
                <a:gd name="T9" fmla="*/ 111 h 569"/>
                <a:gd name="T10" fmla="*/ 329 w 537"/>
                <a:gd name="T11" fmla="*/ 23 h 569"/>
                <a:gd name="T12" fmla="*/ 342 w 537"/>
                <a:gd name="T13" fmla="*/ 0 h 569"/>
                <a:gd name="T14" fmla="*/ 537 w 537"/>
                <a:gd name="T15" fmla="*/ 0 h 569"/>
                <a:gd name="T16" fmla="*/ 537 w 537"/>
                <a:gd name="T17" fmla="*/ 73 h 569"/>
                <a:gd name="T18" fmla="*/ 537 w 537"/>
                <a:gd name="T19" fmla="*/ 135 h 569"/>
                <a:gd name="T20" fmla="*/ 537 w 537"/>
                <a:gd name="T21" fmla="*/ 198 h 569"/>
                <a:gd name="T22" fmla="*/ 500 w 537"/>
                <a:gd name="T23" fmla="*/ 247 h 569"/>
                <a:gd name="T24" fmla="*/ 427 w 537"/>
                <a:gd name="T25" fmla="*/ 284 h 569"/>
                <a:gd name="T26" fmla="*/ 305 w 537"/>
                <a:gd name="T27" fmla="*/ 347 h 569"/>
                <a:gd name="T28" fmla="*/ 207 w 537"/>
                <a:gd name="T29" fmla="*/ 409 h 569"/>
                <a:gd name="T30" fmla="*/ 121 w 537"/>
                <a:gd name="T31" fmla="*/ 496 h 569"/>
                <a:gd name="T32" fmla="*/ 11 w 537"/>
                <a:gd name="T33" fmla="*/ 569 h 569"/>
                <a:gd name="T34" fmla="*/ 11 w 537"/>
                <a:gd name="T35" fmla="*/ 569 h 569"/>
                <a:gd name="T36" fmla="*/ 0 w 537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569">
                  <a:moveTo>
                    <a:pt x="0" y="558"/>
                  </a:moveTo>
                  <a:lnTo>
                    <a:pt x="108" y="433"/>
                  </a:lnTo>
                  <a:lnTo>
                    <a:pt x="183" y="334"/>
                  </a:lnTo>
                  <a:lnTo>
                    <a:pt x="256" y="198"/>
                  </a:lnTo>
                  <a:lnTo>
                    <a:pt x="305" y="111"/>
                  </a:lnTo>
                  <a:lnTo>
                    <a:pt x="329" y="23"/>
                  </a:lnTo>
                  <a:lnTo>
                    <a:pt x="342" y="0"/>
                  </a:lnTo>
                  <a:lnTo>
                    <a:pt x="537" y="0"/>
                  </a:lnTo>
                  <a:lnTo>
                    <a:pt x="537" y="73"/>
                  </a:lnTo>
                  <a:lnTo>
                    <a:pt x="537" y="135"/>
                  </a:lnTo>
                  <a:lnTo>
                    <a:pt x="537" y="198"/>
                  </a:lnTo>
                  <a:lnTo>
                    <a:pt x="500" y="247"/>
                  </a:lnTo>
                  <a:lnTo>
                    <a:pt x="427" y="284"/>
                  </a:lnTo>
                  <a:lnTo>
                    <a:pt x="305" y="347"/>
                  </a:lnTo>
                  <a:lnTo>
                    <a:pt x="207" y="409"/>
                  </a:lnTo>
                  <a:lnTo>
                    <a:pt x="121" y="496"/>
                  </a:lnTo>
                  <a:lnTo>
                    <a:pt x="11" y="569"/>
                  </a:lnTo>
                  <a:lnTo>
                    <a:pt x="11" y="569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6" name="Freeform 211">
              <a:extLst>
                <a:ext uri="{FF2B5EF4-FFF2-40B4-BE49-F238E27FC236}">
                  <a16:creationId xmlns:a16="http://schemas.microsoft.com/office/drawing/2014/main" id="{771A9606-DB25-4B59-8413-F6072EBE7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3293" y="126999"/>
              <a:ext cx="154328" cy="296102"/>
            </a:xfrm>
            <a:custGeom>
              <a:avLst/>
              <a:gdLst>
                <a:gd name="T0" fmla="*/ 97 w 280"/>
                <a:gd name="T1" fmla="*/ 558 h 558"/>
                <a:gd name="T2" fmla="*/ 244 w 280"/>
                <a:gd name="T3" fmla="*/ 322 h 558"/>
                <a:gd name="T4" fmla="*/ 280 w 280"/>
                <a:gd name="T5" fmla="*/ 210 h 558"/>
                <a:gd name="T6" fmla="*/ 280 w 280"/>
                <a:gd name="T7" fmla="*/ 99 h 558"/>
                <a:gd name="T8" fmla="*/ 232 w 280"/>
                <a:gd name="T9" fmla="*/ 24 h 558"/>
                <a:gd name="T10" fmla="*/ 146 w 280"/>
                <a:gd name="T11" fmla="*/ 0 h 558"/>
                <a:gd name="T12" fmla="*/ 73 w 280"/>
                <a:gd name="T13" fmla="*/ 24 h 558"/>
                <a:gd name="T14" fmla="*/ 24 w 280"/>
                <a:gd name="T15" fmla="*/ 73 h 558"/>
                <a:gd name="T16" fmla="*/ 0 w 280"/>
                <a:gd name="T17" fmla="*/ 137 h 558"/>
                <a:gd name="T18" fmla="*/ 85 w 280"/>
                <a:gd name="T19" fmla="*/ 123 h 558"/>
                <a:gd name="T20" fmla="*/ 158 w 280"/>
                <a:gd name="T21" fmla="*/ 173 h 558"/>
                <a:gd name="T22" fmla="*/ 183 w 280"/>
                <a:gd name="T23" fmla="*/ 236 h 558"/>
                <a:gd name="T24" fmla="*/ 146 w 280"/>
                <a:gd name="T25" fmla="*/ 383 h 558"/>
                <a:gd name="T26" fmla="*/ 170 w 280"/>
                <a:gd name="T27" fmla="*/ 372 h 558"/>
                <a:gd name="T28" fmla="*/ 97 w 280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558">
                  <a:moveTo>
                    <a:pt x="97" y="558"/>
                  </a:moveTo>
                  <a:lnTo>
                    <a:pt x="244" y="322"/>
                  </a:lnTo>
                  <a:lnTo>
                    <a:pt x="280" y="210"/>
                  </a:lnTo>
                  <a:lnTo>
                    <a:pt x="280" y="99"/>
                  </a:lnTo>
                  <a:lnTo>
                    <a:pt x="232" y="24"/>
                  </a:lnTo>
                  <a:lnTo>
                    <a:pt x="146" y="0"/>
                  </a:lnTo>
                  <a:lnTo>
                    <a:pt x="73" y="24"/>
                  </a:lnTo>
                  <a:lnTo>
                    <a:pt x="24" y="73"/>
                  </a:lnTo>
                  <a:lnTo>
                    <a:pt x="0" y="137"/>
                  </a:lnTo>
                  <a:lnTo>
                    <a:pt x="85" y="123"/>
                  </a:lnTo>
                  <a:lnTo>
                    <a:pt x="158" y="173"/>
                  </a:lnTo>
                  <a:lnTo>
                    <a:pt x="183" y="236"/>
                  </a:lnTo>
                  <a:lnTo>
                    <a:pt x="146" y="383"/>
                  </a:lnTo>
                  <a:lnTo>
                    <a:pt x="170" y="372"/>
                  </a:lnTo>
                  <a:lnTo>
                    <a:pt x="97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9" name="Freeform 212">
              <a:extLst>
                <a:ext uri="{FF2B5EF4-FFF2-40B4-BE49-F238E27FC236}">
                  <a16:creationId xmlns:a16="http://schemas.microsoft.com/office/drawing/2014/main" id="{4C941A82-1126-4301-BA84-F61D03F07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305" y="139780"/>
              <a:ext cx="169761" cy="283321"/>
            </a:xfrm>
            <a:custGeom>
              <a:avLst/>
              <a:gdLst>
                <a:gd name="T0" fmla="*/ 282 w 306"/>
                <a:gd name="T1" fmla="*/ 533 h 533"/>
                <a:gd name="T2" fmla="*/ 306 w 306"/>
                <a:gd name="T3" fmla="*/ 260 h 533"/>
                <a:gd name="T4" fmla="*/ 269 w 306"/>
                <a:gd name="T5" fmla="*/ 124 h 533"/>
                <a:gd name="T6" fmla="*/ 184 w 306"/>
                <a:gd name="T7" fmla="*/ 36 h 533"/>
                <a:gd name="T8" fmla="*/ 110 w 306"/>
                <a:gd name="T9" fmla="*/ 0 h 533"/>
                <a:gd name="T10" fmla="*/ 12 w 306"/>
                <a:gd name="T11" fmla="*/ 24 h 533"/>
                <a:gd name="T12" fmla="*/ 0 w 306"/>
                <a:gd name="T13" fmla="*/ 61 h 533"/>
                <a:gd name="T14" fmla="*/ 0 w 306"/>
                <a:gd name="T15" fmla="*/ 173 h 533"/>
                <a:gd name="T16" fmla="*/ 122 w 306"/>
                <a:gd name="T17" fmla="*/ 161 h 533"/>
                <a:gd name="T18" fmla="*/ 172 w 306"/>
                <a:gd name="T19" fmla="*/ 185 h 533"/>
                <a:gd name="T20" fmla="*/ 245 w 306"/>
                <a:gd name="T21" fmla="*/ 223 h 533"/>
                <a:gd name="T22" fmla="*/ 257 w 306"/>
                <a:gd name="T23" fmla="*/ 260 h 533"/>
                <a:gd name="T24" fmla="*/ 282 w 306"/>
                <a:gd name="T25" fmla="*/ 359 h 533"/>
                <a:gd name="T26" fmla="*/ 282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82" y="533"/>
                  </a:moveTo>
                  <a:lnTo>
                    <a:pt x="306" y="260"/>
                  </a:lnTo>
                  <a:lnTo>
                    <a:pt x="269" y="124"/>
                  </a:lnTo>
                  <a:lnTo>
                    <a:pt x="184" y="36"/>
                  </a:lnTo>
                  <a:lnTo>
                    <a:pt x="110" y="0"/>
                  </a:lnTo>
                  <a:lnTo>
                    <a:pt x="12" y="24"/>
                  </a:lnTo>
                  <a:lnTo>
                    <a:pt x="0" y="61"/>
                  </a:lnTo>
                  <a:lnTo>
                    <a:pt x="0" y="173"/>
                  </a:lnTo>
                  <a:lnTo>
                    <a:pt x="122" y="161"/>
                  </a:lnTo>
                  <a:lnTo>
                    <a:pt x="172" y="185"/>
                  </a:lnTo>
                  <a:lnTo>
                    <a:pt x="245" y="223"/>
                  </a:lnTo>
                  <a:lnTo>
                    <a:pt x="257" y="260"/>
                  </a:lnTo>
                  <a:lnTo>
                    <a:pt x="282" y="359"/>
                  </a:lnTo>
                  <a:lnTo>
                    <a:pt x="282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3" name="Freeform 213">
              <a:extLst>
                <a:ext uri="{FF2B5EF4-FFF2-40B4-BE49-F238E27FC236}">
                  <a16:creationId xmlns:a16="http://schemas.microsoft.com/office/drawing/2014/main" id="{ED61DC9B-E2BC-4C6A-B2FD-A43DF37BF6A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422" y="457185"/>
              <a:ext cx="216059" cy="198112"/>
            </a:xfrm>
            <a:custGeom>
              <a:avLst/>
              <a:gdLst>
                <a:gd name="T0" fmla="*/ 390 w 390"/>
                <a:gd name="T1" fmla="*/ 235 h 372"/>
                <a:gd name="T2" fmla="*/ 390 w 390"/>
                <a:gd name="T3" fmla="*/ 24 h 372"/>
                <a:gd name="T4" fmla="*/ 342 w 390"/>
                <a:gd name="T5" fmla="*/ 0 h 372"/>
                <a:gd name="T6" fmla="*/ 171 w 390"/>
                <a:gd name="T7" fmla="*/ 0 h 372"/>
                <a:gd name="T8" fmla="*/ 134 w 390"/>
                <a:gd name="T9" fmla="*/ 111 h 372"/>
                <a:gd name="T10" fmla="*/ 97 w 390"/>
                <a:gd name="T11" fmla="*/ 197 h 372"/>
                <a:gd name="T12" fmla="*/ 23 w 390"/>
                <a:gd name="T13" fmla="*/ 322 h 372"/>
                <a:gd name="T14" fmla="*/ 0 w 390"/>
                <a:gd name="T15" fmla="*/ 360 h 372"/>
                <a:gd name="T16" fmla="*/ 0 w 390"/>
                <a:gd name="T17" fmla="*/ 372 h 372"/>
                <a:gd name="T18" fmla="*/ 121 w 390"/>
                <a:gd name="T19" fmla="*/ 310 h 372"/>
                <a:gd name="T20" fmla="*/ 171 w 390"/>
                <a:gd name="T21" fmla="*/ 260 h 372"/>
                <a:gd name="T22" fmla="*/ 342 w 390"/>
                <a:gd name="T23" fmla="*/ 247 h 372"/>
                <a:gd name="T24" fmla="*/ 342 w 390"/>
                <a:gd name="T25" fmla="*/ 247 h 372"/>
                <a:gd name="T26" fmla="*/ 390 w 390"/>
                <a:gd name="T27" fmla="*/ 23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372">
                  <a:moveTo>
                    <a:pt x="390" y="235"/>
                  </a:moveTo>
                  <a:lnTo>
                    <a:pt x="390" y="24"/>
                  </a:lnTo>
                  <a:lnTo>
                    <a:pt x="342" y="0"/>
                  </a:lnTo>
                  <a:lnTo>
                    <a:pt x="171" y="0"/>
                  </a:lnTo>
                  <a:lnTo>
                    <a:pt x="134" y="111"/>
                  </a:lnTo>
                  <a:lnTo>
                    <a:pt x="97" y="197"/>
                  </a:lnTo>
                  <a:lnTo>
                    <a:pt x="23" y="322"/>
                  </a:lnTo>
                  <a:lnTo>
                    <a:pt x="0" y="360"/>
                  </a:lnTo>
                  <a:lnTo>
                    <a:pt x="0" y="372"/>
                  </a:lnTo>
                  <a:lnTo>
                    <a:pt x="121" y="310"/>
                  </a:lnTo>
                  <a:lnTo>
                    <a:pt x="171" y="260"/>
                  </a:lnTo>
                  <a:lnTo>
                    <a:pt x="342" y="247"/>
                  </a:lnTo>
                  <a:lnTo>
                    <a:pt x="342" y="247"/>
                  </a:lnTo>
                  <a:lnTo>
                    <a:pt x="390" y="23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4" name="Freeform 214">
              <a:extLst>
                <a:ext uri="{FF2B5EF4-FFF2-40B4-BE49-F238E27FC236}">
                  <a16:creationId xmlns:a16="http://schemas.microsoft.com/office/drawing/2014/main" id="{D0B205EF-0366-42A8-86DC-4CBE018F3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389018"/>
              <a:ext cx="291018" cy="125684"/>
            </a:xfrm>
            <a:custGeom>
              <a:avLst/>
              <a:gdLst>
                <a:gd name="T0" fmla="*/ 367 w 526"/>
                <a:gd name="T1" fmla="*/ 237 h 237"/>
                <a:gd name="T2" fmla="*/ 453 w 526"/>
                <a:gd name="T3" fmla="*/ 213 h 237"/>
                <a:gd name="T4" fmla="*/ 477 w 526"/>
                <a:gd name="T5" fmla="*/ 187 h 237"/>
                <a:gd name="T6" fmla="*/ 526 w 526"/>
                <a:gd name="T7" fmla="*/ 163 h 237"/>
                <a:gd name="T8" fmla="*/ 501 w 526"/>
                <a:gd name="T9" fmla="*/ 100 h 237"/>
                <a:gd name="T10" fmla="*/ 477 w 526"/>
                <a:gd name="T11" fmla="*/ 38 h 237"/>
                <a:gd name="T12" fmla="*/ 404 w 526"/>
                <a:gd name="T13" fmla="*/ 0 h 237"/>
                <a:gd name="T14" fmla="*/ 330 w 526"/>
                <a:gd name="T15" fmla="*/ 0 h 237"/>
                <a:gd name="T16" fmla="*/ 183 w 526"/>
                <a:gd name="T17" fmla="*/ 64 h 237"/>
                <a:gd name="T18" fmla="*/ 0 w 526"/>
                <a:gd name="T19" fmla="*/ 199 h 237"/>
                <a:gd name="T20" fmla="*/ 171 w 526"/>
                <a:gd name="T21" fmla="*/ 113 h 237"/>
                <a:gd name="T22" fmla="*/ 294 w 526"/>
                <a:gd name="T23" fmla="*/ 88 h 237"/>
                <a:gd name="T24" fmla="*/ 379 w 526"/>
                <a:gd name="T25" fmla="*/ 125 h 237"/>
                <a:gd name="T26" fmla="*/ 379 w 526"/>
                <a:gd name="T27" fmla="*/ 175 h 237"/>
                <a:gd name="T28" fmla="*/ 367 w 526"/>
                <a:gd name="T29" fmla="*/ 175 h 237"/>
                <a:gd name="T30" fmla="*/ 367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367" y="237"/>
                  </a:moveTo>
                  <a:lnTo>
                    <a:pt x="453" y="213"/>
                  </a:lnTo>
                  <a:lnTo>
                    <a:pt x="477" y="187"/>
                  </a:lnTo>
                  <a:lnTo>
                    <a:pt x="526" y="163"/>
                  </a:lnTo>
                  <a:lnTo>
                    <a:pt x="501" y="100"/>
                  </a:lnTo>
                  <a:lnTo>
                    <a:pt x="477" y="38"/>
                  </a:lnTo>
                  <a:lnTo>
                    <a:pt x="404" y="0"/>
                  </a:lnTo>
                  <a:lnTo>
                    <a:pt x="330" y="0"/>
                  </a:lnTo>
                  <a:lnTo>
                    <a:pt x="183" y="64"/>
                  </a:lnTo>
                  <a:lnTo>
                    <a:pt x="0" y="199"/>
                  </a:lnTo>
                  <a:lnTo>
                    <a:pt x="171" y="113"/>
                  </a:lnTo>
                  <a:lnTo>
                    <a:pt x="294" y="88"/>
                  </a:lnTo>
                  <a:lnTo>
                    <a:pt x="379" y="125"/>
                  </a:lnTo>
                  <a:lnTo>
                    <a:pt x="379" y="175"/>
                  </a:lnTo>
                  <a:lnTo>
                    <a:pt x="367" y="175"/>
                  </a:lnTo>
                  <a:lnTo>
                    <a:pt x="367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5" name="Freeform 215">
              <a:extLst>
                <a:ext uri="{FF2B5EF4-FFF2-40B4-BE49-F238E27FC236}">
                  <a16:creationId xmlns:a16="http://schemas.microsoft.com/office/drawing/2014/main" id="{E0505619-E0BC-4DA0-B70A-D4E00548C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542394"/>
              <a:ext cx="277790" cy="170419"/>
            </a:xfrm>
            <a:custGeom>
              <a:avLst/>
              <a:gdLst>
                <a:gd name="T0" fmla="*/ 0 w 502"/>
                <a:gd name="T1" fmla="*/ 26 h 323"/>
                <a:gd name="T2" fmla="*/ 86 w 502"/>
                <a:gd name="T3" fmla="*/ 12 h 323"/>
                <a:gd name="T4" fmla="*/ 197 w 502"/>
                <a:gd name="T5" fmla="*/ 0 h 323"/>
                <a:gd name="T6" fmla="*/ 331 w 502"/>
                <a:gd name="T7" fmla="*/ 0 h 323"/>
                <a:gd name="T8" fmla="*/ 441 w 502"/>
                <a:gd name="T9" fmla="*/ 63 h 323"/>
                <a:gd name="T10" fmla="*/ 490 w 502"/>
                <a:gd name="T11" fmla="*/ 125 h 323"/>
                <a:gd name="T12" fmla="*/ 502 w 502"/>
                <a:gd name="T13" fmla="*/ 212 h 323"/>
                <a:gd name="T14" fmla="*/ 490 w 502"/>
                <a:gd name="T15" fmla="*/ 286 h 323"/>
                <a:gd name="T16" fmla="*/ 429 w 502"/>
                <a:gd name="T17" fmla="*/ 323 h 323"/>
                <a:gd name="T18" fmla="*/ 343 w 502"/>
                <a:gd name="T19" fmla="*/ 323 h 323"/>
                <a:gd name="T20" fmla="*/ 343 w 502"/>
                <a:gd name="T21" fmla="*/ 212 h 323"/>
                <a:gd name="T22" fmla="*/ 331 w 502"/>
                <a:gd name="T23" fmla="*/ 125 h 323"/>
                <a:gd name="T24" fmla="*/ 282 w 502"/>
                <a:gd name="T25" fmla="*/ 87 h 323"/>
                <a:gd name="T26" fmla="*/ 221 w 502"/>
                <a:gd name="T27" fmla="*/ 50 h 323"/>
                <a:gd name="T28" fmla="*/ 148 w 502"/>
                <a:gd name="T29" fmla="*/ 37 h 323"/>
                <a:gd name="T30" fmla="*/ 148 w 502"/>
                <a:gd name="T31" fmla="*/ 37 h 323"/>
                <a:gd name="T32" fmla="*/ 0 w 502"/>
                <a:gd name="T33" fmla="*/ 2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3">
                  <a:moveTo>
                    <a:pt x="0" y="26"/>
                  </a:moveTo>
                  <a:lnTo>
                    <a:pt x="86" y="12"/>
                  </a:lnTo>
                  <a:lnTo>
                    <a:pt x="197" y="0"/>
                  </a:lnTo>
                  <a:lnTo>
                    <a:pt x="331" y="0"/>
                  </a:lnTo>
                  <a:lnTo>
                    <a:pt x="441" y="63"/>
                  </a:lnTo>
                  <a:lnTo>
                    <a:pt x="490" y="125"/>
                  </a:lnTo>
                  <a:lnTo>
                    <a:pt x="502" y="212"/>
                  </a:lnTo>
                  <a:lnTo>
                    <a:pt x="490" y="286"/>
                  </a:lnTo>
                  <a:lnTo>
                    <a:pt x="429" y="323"/>
                  </a:lnTo>
                  <a:lnTo>
                    <a:pt x="343" y="323"/>
                  </a:lnTo>
                  <a:lnTo>
                    <a:pt x="343" y="212"/>
                  </a:lnTo>
                  <a:lnTo>
                    <a:pt x="331" y="125"/>
                  </a:lnTo>
                  <a:lnTo>
                    <a:pt x="282" y="87"/>
                  </a:lnTo>
                  <a:lnTo>
                    <a:pt x="221" y="50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6" name="Freeform 217">
              <a:extLst>
                <a:ext uri="{FF2B5EF4-FFF2-40B4-BE49-F238E27FC236}">
                  <a16:creationId xmlns:a16="http://schemas.microsoft.com/office/drawing/2014/main" id="{F98148E7-6CCE-4E73-ADAB-72AFCAB7C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610" y="114300"/>
              <a:ext cx="2291800" cy="601004"/>
            </a:xfrm>
            <a:custGeom>
              <a:avLst/>
              <a:gdLst>
                <a:gd name="T0" fmla="*/ 0 w 4162"/>
                <a:gd name="T1" fmla="*/ 173 h 1128"/>
                <a:gd name="T2" fmla="*/ 3500 w 4162"/>
                <a:gd name="T3" fmla="*/ 199 h 1128"/>
                <a:gd name="T4" fmla="*/ 3707 w 4162"/>
                <a:gd name="T5" fmla="*/ 272 h 1128"/>
                <a:gd name="T6" fmla="*/ 3843 w 4162"/>
                <a:gd name="T7" fmla="*/ 384 h 1128"/>
                <a:gd name="T8" fmla="*/ 3892 w 4162"/>
                <a:gd name="T9" fmla="*/ 471 h 1128"/>
                <a:gd name="T10" fmla="*/ 3928 w 4162"/>
                <a:gd name="T11" fmla="*/ 558 h 1128"/>
                <a:gd name="T12" fmla="*/ 3940 w 4162"/>
                <a:gd name="T13" fmla="*/ 695 h 1128"/>
                <a:gd name="T14" fmla="*/ 3892 w 4162"/>
                <a:gd name="T15" fmla="*/ 794 h 1128"/>
                <a:gd name="T16" fmla="*/ 3843 w 4162"/>
                <a:gd name="T17" fmla="*/ 757 h 1128"/>
                <a:gd name="T18" fmla="*/ 3684 w 4162"/>
                <a:gd name="T19" fmla="*/ 707 h 1128"/>
                <a:gd name="T20" fmla="*/ 3562 w 4162"/>
                <a:gd name="T21" fmla="*/ 745 h 1128"/>
                <a:gd name="T22" fmla="*/ 3500 w 4162"/>
                <a:gd name="T23" fmla="*/ 856 h 1128"/>
                <a:gd name="T24" fmla="*/ 3536 w 4162"/>
                <a:gd name="T25" fmla="*/ 1005 h 1128"/>
                <a:gd name="T26" fmla="*/ 3586 w 4162"/>
                <a:gd name="T27" fmla="*/ 1067 h 1128"/>
                <a:gd name="T28" fmla="*/ 3660 w 4162"/>
                <a:gd name="T29" fmla="*/ 1104 h 1128"/>
                <a:gd name="T30" fmla="*/ 3745 w 4162"/>
                <a:gd name="T31" fmla="*/ 1128 h 1128"/>
                <a:gd name="T32" fmla="*/ 3867 w 4162"/>
                <a:gd name="T33" fmla="*/ 1104 h 1128"/>
                <a:gd name="T34" fmla="*/ 3953 w 4162"/>
                <a:gd name="T35" fmla="*/ 1055 h 1128"/>
                <a:gd name="T36" fmla="*/ 4063 w 4162"/>
                <a:gd name="T37" fmla="*/ 892 h 1128"/>
                <a:gd name="T38" fmla="*/ 4136 w 4162"/>
                <a:gd name="T39" fmla="*/ 831 h 1128"/>
                <a:gd name="T40" fmla="*/ 4162 w 4162"/>
                <a:gd name="T41" fmla="*/ 695 h 1128"/>
                <a:gd name="T42" fmla="*/ 4162 w 4162"/>
                <a:gd name="T43" fmla="*/ 533 h 1128"/>
                <a:gd name="T44" fmla="*/ 4038 w 4162"/>
                <a:gd name="T45" fmla="*/ 334 h 1128"/>
                <a:gd name="T46" fmla="*/ 3892 w 4162"/>
                <a:gd name="T47" fmla="*/ 185 h 1128"/>
                <a:gd name="T48" fmla="*/ 3770 w 4162"/>
                <a:gd name="T49" fmla="*/ 111 h 1128"/>
                <a:gd name="T50" fmla="*/ 3647 w 4162"/>
                <a:gd name="T51" fmla="*/ 62 h 1128"/>
                <a:gd name="T52" fmla="*/ 3536 w 4162"/>
                <a:gd name="T53" fmla="*/ 36 h 1128"/>
                <a:gd name="T54" fmla="*/ 0 w 4162"/>
                <a:gd name="T55" fmla="*/ 36 h 1128"/>
                <a:gd name="T56" fmla="*/ 0 w 4162"/>
                <a:gd name="T57" fmla="*/ 0 h 1128"/>
                <a:gd name="T58" fmla="*/ 0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0" y="173"/>
                  </a:moveTo>
                  <a:lnTo>
                    <a:pt x="3500" y="199"/>
                  </a:lnTo>
                  <a:lnTo>
                    <a:pt x="3707" y="272"/>
                  </a:lnTo>
                  <a:lnTo>
                    <a:pt x="3843" y="384"/>
                  </a:lnTo>
                  <a:lnTo>
                    <a:pt x="3892" y="471"/>
                  </a:lnTo>
                  <a:lnTo>
                    <a:pt x="3928" y="558"/>
                  </a:lnTo>
                  <a:lnTo>
                    <a:pt x="3940" y="695"/>
                  </a:lnTo>
                  <a:lnTo>
                    <a:pt x="3892" y="794"/>
                  </a:lnTo>
                  <a:lnTo>
                    <a:pt x="3843" y="757"/>
                  </a:lnTo>
                  <a:lnTo>
                    <a:pt x="3684" y="707"/>
                  </a:lnTo>
                  <a:lnTo>
                    <a:pt x="3562" y="745"/>
                  </a:lnTo>
                  <a:lnTo>
                    <a:pt x="3500" y="856"/>
                  </a:lnTo>
                  <a:lnTo>
                    <a:pt x="3536" y="1005"/>
                  </a:lnTo>
                  <a:lnTo>
                    <a:pt x="3586" y="1067"/>
                  </a:lnTo>
                  <a:lnTo>
                    <a:pt x="3660" y="1104"/>
                  </a:lnTo>
                  <a:lnTo>
                    <a:pt x="3745" y="1128"/>
                  </a:lnTo>
                  <a:lnTo>
                    <a:pt x="3867" y="1104"/>
                  </a:lnTo>
                  <a:lnTo>
                    <a:pt x="3953" y="1055"/>
                  </a:lnTo>
                  <a:lnTo>
                    <a:pt x="4063" y="892"/>
                  </a:lnTo>
                  <a:lnTo>
                    <a:pt x="4136" y="831"/>
                  </a:lnTo>
                  <a:lnTo>
                    <a:pt x="4162" y="695"/>
                  </a:lnTo>
                  <a:lnTo>
                    <a:pt x="4162" y="533"/>
                  </a:lnTo>
                  <a:lnTo>
                    <a:pt x="4038" y="334"/>
                  </a:lnTo>
                  <a:lnTo>
                    <a:pt x="3892" y="185"/>
                  </a:lnTo>
                  <a:lnTo>
                    <a:pt x="3770" y="111"/>
                  </a:lnTo>
                  <a:lnTo>
                    <a:pt x="3647" y="62"/>
                  </a:lnTo>
                  <a:lnTo>
                    <a:pt x="3536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7" name="Freeform 221">
              <a:extLst>
                <a:ext uri="{FF2B5EF4-FFF2-40B4-BE49-F238E27FC236}">
                  <a16:creationId xmlns:a16="http://schemas.microsoft.com/office/drawing/2014/main" id="{9AA6FD77-AD02-47E7-A02C-DE90584C3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6938" y="674688"/>
              <a:ext cx="578559" cy="2746375"/>
            </a:xfrm>
            <a:custGeom>
              <a:avLst/>
              <a:gdLst>
                <a:gd name="T0" fmla="*/ 318 w 1053"/>
                <a:gd name="T1" fmla="*/ 286 h 5160"/>
                <a:gd name="T2" fmla="*/ 318 w 1053"/>
                <a:gd name="T3" fmla="*/ 224 h 5160"/>
                <a:gd name="T4" fmla="*/ 405 w 1053"/>
                <a:gd name="T5" fmla="*/ 174 h 5160"/>
                <a:gd name="T6" fmla="*/ 452 w 1053"/>
                <a:gd name="T7" fmla="*/ 149 h 5160"/>
                <a:gd name="T8" fmla="*/ 563 w 1053"/>
                <a:gd name="T9" fmla="*/ 161 h 5160"/>
                <a:gd name="T10" fmla="*/ 649 w 1053"/>
                <a:gd name="T11" fmla="*/ 224 h 5160"/>
                <a:gd name="T12" fmla="*/ 734 w 1053"/>
                <a:gd name="T13" fmla="*/ 310 h 5160"/>
                <a:gd name="T14" fmla="*/ 808 w 1053"/>
                <a:gd name="T15" fmla="*/ 409 h 5160"/>
                <a:gd name="T16" fmla="*/ 869 w 1053"/>
                <a:gd name="T17" fmla="*/ 509 h 5160"/>
                <a:gd name="T18" fmla="*/ 869 w 1053"/>
                <a:gd name="T19" fmla="*/ 620 h 5160"/>
                <a:gd name="T20" fmla="*/ 881 w 1053"/>
                <a:gd name="T21" fmla="*/ 5160 h 5160"/>
                <a:gd name="T22" fmla="*/ 1053 w 1053"/>
                <a:gd name="T23" fmla="*/ 5160 h 5160"/>
                <a:gd name="T24" fmla="*/ 1040 w 1053"/>
                <a:gd name="T25" fmla="*/ 707 h 5160"/>
                <a:gd name="T26" fmla="*/ 1003 w 1053"/>
                <a:gd name="T27" fmla="*/ 423 h 5160"/>
                <a:gd name="T28" fmla="*/ 881 w 1053"/>
                <a:gd name="T29" fmla="*/ 236 h 5160"/>
                <a:gd name="T30" fmla="*/ 783 w 1053"/>
                <a:gd name="T31" fmla="*/ 112 h 5160"/>
                <a:gd name="T32" fmla="*/ 661 w 1053"/>
                <a:gd name="T33" fmla="*/ 37 h 5160"/>
                <a:gd name="T34" fmla="*/ 478 w 1053"/>
                <a:gd name="T35" fmla="*/ 0 h 5160"/>
                <a:gd name="T36" fmla="*/ 257 w 1053"/>
                <a:gd name="T37" fmla="*/ 37 h 5160"/>
                <a:gd name="T38" fmla="*/ 86 w 1053"/>
                <a:gd name="T39" fmla="*/ 149 h 5160"/>
                <a:gd name="T40" fmla="*/ 25 w 1053"/>
                <a:gd name="T41" fmla="*/ 260 h 5160"/>
                <a:gd name="T42" fmla="*/ 0 w 1053"/>
                <a:gd name="T43" fmla="*/ 397 h 5160"/>
                <a:gd name="T44" fmla="*/ 49 w 1053"/>
                <a:gd name="T45" fmla="*/ 522 h 5160"/>
                <a:gd name="T46" fmla="*/ 147 w 1053"/>
                <a:gd name="T47" fmla="*/ 596 h 5160"/>
                <a:gd name="T48" fmla="*/ 281 w 1053"/>
                <a:gd name="T49" fmla="*/ 608 h 5160"/>
                <a:gd name="T50" fmla="*/ 392 w 1053"/>
                <a:gd name="T51" fmla="*/ 583 h 5160"/>
                <a:gd name="T52" fmla="*/ 428 w 1053"/>
                <a:gd name="T53" fmla="*/ 484 h 5160"/>
                <a:gd name="T54" fmla="*/ 428 w 1053"/>
                <a:gd name="T55" fmla="*/ 385 h 5160"/>
                <a:gd name="T56" fmla="*/ 392 w 1053"/>
                <a:gd name="T57" fmla="*/ 335 h 5160"/>
                <a:gd name="T58" fmla="*/ 306 w 1053"/>
                <a:gd name="T59" fmla="*/ 286 h 5160"/>
                <a:gd name="T60" fmla="*/ 306 w 1053"/>
                <a:gd name="T61" fmla="*/ 286 h 5160"/>
                <a:gd name="T62" fmla="*/ 318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318" y="286"/>
                  </a:moveTo>
                  <a:lnTo>
                    <a:pt x="318" y="224"/>
                  </a:lnTo>
                  <a:lnTo>
                    <a:pt x="405" y="174"/>
                  </a:lnTo>
                  <a:lnTo>
                    <a:pt x="452" y="149"/>
                  </a:lnTo>
                  <a:lnTo>
                    <a:pt x="563" y="161"/>
                  </a:lnTo>
                  <a:lnTo>
                    <a:pt x="649" y="224"/>
                  </a:lnTo>
                  <a:lnTo>
                    <a:pt x="734" y="310"/>
                  </a:lnTo>
                  <a:lnTo>
                    <a:pt x="808" y="409"/>
                  </a:lnTo>
                  <a:lnTo>
                    <a:pt x="869" y="509"/>
                  </a:lnTo>
                  <a:lnTo>
                    <a:pt x="869" y="620"/>
                  </a:lnTo>
                  <a:lnTo>
                    <a:pt x="881" y="5160"/>
                  </a:lnTo>
                  <a:lnTo>
                    <a:pt x="1053" y="5160"/>
                  </a:lnTo>
                  <a:lnTo>
                    <a:pt x="1040" y="707"/>
                  </a:lnTo>
                  <a:lnTo>
                    <a:pt x="1003" y="423"/>
                  </a:lnTo>
                  <a:lnTo>
                    <a:pt x="881" y="236"/>
                  </a:lnTo>
                  <a:lnTo>
                    <a:pt x="783" y="112"/>
                  </a:lnTo>
                  <a:lnTo>
                    <a:pt x="661" y="37"/>
                  </a:lnTo>
                  <a:lnTo>
                    <a:pt x="478" y="0"/>
                  </a:lnTo>
                  <a:lnTo>
                    <a:pt x="257" y="37"/>
                  </a:lnTo>
                  <a:lnTo>
                    <a:pt x="86" y="149"/>
                  </a:lnTo>
                  <a:lnTo>
                    <a:pt x="25" y="260"/>
                  </a:lnTo>
                  <a:lnTo>
                    <a:pt x="0" y="397"/>
                  </a:lnTo>
                  <a:lnTo>
                    <a:pt x="49" y="522"/>
                  </a:lnTo>
                  <a:lnTo>
                    <a:pt x="147" y="596"/>
                  </a:lnTo>
                  <a:lnTo>
                    <a:pt x="281" y="608"/>
                  </a:lnTo>
                  <a:lnTo>
                    <a:pt x="392" y="583"/>
                  </a:lnTo>
                  <a:lnTo>
                    <a:pt x="428" y="484"/>
                  </a:lnTo>
                  <a:lnTo>
                    <a:pt x="428" y="385"/>
                  </a:lnTo>
                  <a:lnTo>
                    <a:pt x="392" y="335"/>
                  </a:lnTo>
                  <a:lnTo>
                    <a:pt x="306" y="286"/>
                  </a:lnTo>
                  <a:lnTo>
                    <a:pt x="306" y="286"/>
                  </a:lnTo>
                  <a:lnTo>
                    <a:pt x="318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6" name="Gruppe 5">
            <a:extLst>
              <a:ext uri="{FF2B5EF4-FFF2-40B4-BE49-F238E27FC236}">
                <a16:creationId xmlns:a16="http://schemas.microsoft.com/office/drawing/2014/main" id="{873078B3-D057-41CF-85AC-42ABB2E06457}"/>
              </a:ext>
            </a:extLst>
          </p:cNvPr>
          <p:cNvGrpSpPr/>
          <p:nvPr/>
        </p:nvGrpSpPr>
        <p:grpSpPr>
          <a:xfrm>
            <a:off x="0" y="1"/>
            <a:ext cx="9160640" cy="2532096"/>
            <a:chOff x="0" y="1"/>
            <a:chExt cx="9160640" cy="2532096"/>
          </a:xfrm>
        </p:grpSpPr>
        <p:grpSp>
          <p:nvGrpSpPr>
            <p:cNvPr id="7" name="Gruppe 6">
              <a:extLst>
                <a:ext uri="{FF2B5EF4-FFF2-40B4-BE49-F238E27FC236}">
                  <a16:creationId xmlns:a16="http://schemas.microsoft.com/office/drawing/2014/main" id="{9512AA8E-F196-4F2C-94F0-5492FDB70125}"/>
                </a:ext>
              </a:extLst>
            </p:cNvPr>
            <p:cNvGrpSpPr/>
            <p:nvPr/>
          </p:nvGrpSpPr>
          <p:grpSpPr>
            <a:xfrm>
              <a:off x="0" y="1"/>
              <a:ext cx="9160640" cy="1124744"/>
              <a:chOff x="0" y="1"/>
              <a:chExt cx="9160640" cy="1124744"/>
            </a:xfrm>
          </p:grpSpPr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74FCC0E0-44F6-4CB7-83BD-787A4A4BF0FA}"/>
                  </a:ext>
                </a:extLst>
              </p:cNvPr>
              <p:cNvSpPr/>
              <p:nvPr/>
            </p:nvSpPr>
            <p:spPr>
              <a:xfrm>
                <a:off x="0" y="1"/>
                <a:ext cx="9160640" cy="112474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9" name="Rektangel 18">
                <a:extLst>
                  <a:ext uri="{FF2B5EF4-FFF2-40B4-BE49-F238E27FC236}">
                    <a16:creationId xmlns:a16="http://schemas.microsoft.com/office/drawing/2014/main" id="{DEBD0E5F-560E-4491-BF87-7EE61958742E}"/>
                  </a:ext>
                </a:extLst>
              </p:cNvPr>
              <p:cNvSpPr/>
              <p:nvPr/>
            </p:nvSpPr>
            <p:spPr>
              <a:xfrm>
                <a:off x="756000" y="78631"/>
                <a:ext cx="7199728" cy="684803"/>
              </a:xfrm>
              <a:prstGeom prst="rect">
                <a:avLst/>
              </a:prstGeom>
              <a:noFill/>
              <a:effectLst>
                <a:outerShdw blurRad="50800" dist="50800" dir="2400000" algn="l" rotWithShape="0">
                  <a:schemeClr val="tx1">
                    <a:alpha val="70000"/>
                  </a:schemeClr>
                </a:outerShdw>
              </a:effectLst>
            </p:spPr>
            <p:txBody>
              <a:bodyPr wrap="none" lIns="68580" tIns="34290" rIns="68580" bIns="34290">
                <a:spAutoFit/>
              </a:bodyPr>
              <a:lstStyle/>
              <a:p>
                <a:r>
                  <a:rPr lang="da-DK" sz="4000" b="1" dirty="0">
                    <a:ln w="0"/>
                    <a:solidFill>
                      <a:srgbClr val="00B0F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Century Gothic" panose="020B0502020202020204" pitchFamily="34" charset="0"/>
                  </a:rPr>
                  <a:t>2015 Flådens Center, Odden</a:t>
                </a:r>
              </a:p>
            </p:txBody>
          </p:sp>
        </p:grpSp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id="{180E7D31-6DAA-4F31-B18F-F5DDBF4223D1}"/>
                </a:ext>
              </a:extLst>
            </p:cNvPr>
            <p:cNvGrpSpPr/>
            <p:nvPr/>
          </p:nvGrpSpPr>
          <p:grpSpPr>
            <a:xfrm>
              <a:off x="27001" y="44881"/>
              <a:ext cx="2112848" cy="2487216"/>
              <a:chOff x="36000" y="108000"/>
              <a:chExt cx="2817131" cy="3316288"/>
            </a:xfrm>
          </p:grpSpPr>
          <p:sp>
            <p:nvSpPr>
              <p:cNvPr id="10" name="Freeform 233">
                <a:extLst>
                  <a:ext uri="{FF2B5EF4-FFF2-40B4-BE49-F238E27FC236}">
                    <a16:creationId xmlns:a16="http://schemas.microsoft.com/office/drawing/2014/main" id="{E086ED87-B46F-42C9-8F21-482FB37729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816" y="108000"/>
                <a:ext cx="2291315" cy="601354"/>
              </a:xfrm>
              <a:custGeom>
                <a:avLst/>
                <a:gdLst>
                  <a:gd name="T0" fmla="*/ 4162 w 4162"/>
                  <a:gd name="T1" fmla="*/ 173 h 1128"/>
                  <a:gd name="T2" fmla="*/ 662 w 4162"/>
                  <a:gd name="T3" fmla="*/ 199 h 1128"/>
                  <a:gd name="T4" fmla="*/ 453 w 4162"/>
                  <a:gd name="T5" fmla="*/ 272 h 1128"/>
                  <a:gd name="T6" fmla="*/ 319 w 4162"/>
                  <a:gd name="T7" fmla="*/ 385 h 1128"/>
                  <a:gd name="T8" fmla="*/ 270 w 4162"/>
                  <a:gd name="T9" fmla="*/ 471 h 1128"/>
                  <a:gd name="T10" fmla="*/ 233 w 4162"/>
                  <a:gd name="T11" fmla="*/ 558 h 1128"/>
                  <a:gd name="T12" fmla="*/ 221 w 4162"/>
                  <a:gd name="T13" fmla="*/ 695 h 1128"/>
                  <a:gd name="T14" fmla="*/ 270 w 4162"/>
                  <a:gd name="T15" fmla="*/ 794 h 1128"/>
                  <a:gd name="T16" fmla="*/ 319 w 4162"/>
                  <a:gd name="T17" fmla="*/ 757 h 1128"/>
                  <a:gd name="T18" fmla="*/ 478 w 4162"/>
                  <a:gd name="T19" fmla="*/ 707 h 1128"/>
                  <a:gd name="T20" fmla="*/ 600 w 4162"/>
                  <a:gd name="T21" fmla="*/ 745 h 1128"/>
                  <a:gd name="T22" fmla="*/ 662 w 4162"/>
                  <a:gd name="T23" fmla="*/ 856 h 1128"/>
                  <a:gd name="T24" fmla="*/ 624 w 4162"/>
                  <a:gd name="T25" fmla="*/ 1005 h 1128"/>
                  <a:gd name="T26" fmla="*/ 575 w 4162"/>
                  <a:gd name="T27" fmla="*/ 1067 h 1128"/>
                  <a:gd name="T28" fmla="*/ 502 w 4162"/>
                  <a:gd name="T29" fmla="*/ 1104 h 1128"/>
                  <a:gd name="T30" fmla="*/ 417 w 4162"/>
                  <a:gd name="T31" fmla="*/ 1128 h 1128"/>
                  <a:gd name="T32" fmla="*/ 295 w 4162"/>
                  <a:gd name="T33" fmla="*/ 1104 h 1128"/>
                  <a:gd name="T34" fmla="*/ 208 w 4162"/>
                  <a:gd name="T35" fmla="*/ 1055 h 1128"/>
                  <a:gd name="T36" fmla="*/ 98 w 4162"/>
                  <a:gd name="T37" fmla="*/ 893 h 1128"/>
                  <a:gd name="T38" fmla="*/ 25 w 4162"/>
                  <a:gd name="T39" fmla="*/ 831 h 1128"/>
                  <a:gd name="T40" fmla="*/ 0 w 4162"/>
                  <a:gd name="T41" fmla="*/ 695 h 1128"/>
                  <a:gd name="T42" fmla="*/ 0 w 4162"/>
                  <a:gd name="T43" fmla="*/ 534 h 1128"/>
                  <a:gd name="T44" fmla="*/ 122 w 4162"/>
                  <a:gd name="T45" fmla="*/ 335 h 1128"/>
                  <a:gd name="T46" fmla="*/ 270 w 4162"/>
                  <a:gd name="T47" fmla="*/ 186 h 1128"/>
                  <a:gd name="T48" fmla="*/ 392 w 4162"/>
                  <a:gd name="T49" fmla="*/ 111 h 1128"/>
                  <a:gd name="T50" fmla="*/ 514 w 4162"/>
                  <a:gd name="T51" fmla="*/ 62 h 1128"/>
                  <a:gd name="T52" fmla="*/ 624 w 4162"/>
                  <a:gd name="T53" fmla="*/ 37 h 1128"/>
                  <a:gd name="T54" fmla="*/ 4162 w 4162"/>
                  <a:gd name="T55" fmla="*/ 37 h 1128"/>
                  <a:gd name="T56" fmla="*/ 4162 w 4162"/>
                  <a:gd name="T57" fmla="*/ 0 h 1128"/>
                  <a:gd name="T58" fmla="*/ 4162 w 4162"/>
                  <a:gd name="T59" fmla="*/ 173 h 1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162" h="1128">
                    <a:moveTo>
                      <a:pt x="4162" y="173"/>
                    </a:moveTo>
                    <a:lnTo>
                      <a:pt x="662" y="199"/>
                    </a:lnTo>
                    <a:lnTo>
                      <a:pt x="453" y="272"/>
                    </a:lnTo>
                    <a:lnTo>
                      <a:pt x="319" y="385"/>
                    </a:lnTo>
                    <a:lnTo>
                      <a:pt x="270" y="471"/>
                    </a:lnTo>
                    <a:lnTo>
                      <a:pt x="233" y="558"/>
                    </a:lnTo>
                    <a:lnTo>
                      <a:pt x="221" y="695"/>
                    </a:lnTo>
                    <a:lnTo>
                      <a:pt x="270" y="794"/>
                    </a:lnTo>
                    <a:lnTo>
                      <a:pt x="319" y="757"/>
                    </a:lnTo>
                    <a:lnTo>
                      <a:pt x="478" y="707"/>
                    </a:lnTo>
                    <a:lnTo>
                      <a:pt x="600" y="745"/>
                    </a:lnTo>
                    <a:lnTo>
                      <a:pt x="662" y="856"/>
                    </a:lnTo>
                    <a:lnTo>
                      <a:pt x="624" y="1005"/>
                    </a:lnTo>
                    <a:lnTo>
                      <a:pt x="575" y="1067"/>
                    </a:lnTo>
                    <a:lnTo>
                      <a:pt x="502" y="1104"/>
                    </a:lnTo>
                    <a:lnTo>
                      <a:pt x="417" y="1128"/>
                    </a:lnTo>
                    <a:lnTo>
                      <a:pt x="295" y="1104"/>
                    </a:lnTo>
                    <a:lnTo>
                      <a:pt x="208" y="1055"/>
                    </a:lnTo>
                    <a:lnTo>
                      <a:pt x="98" y="893"/>
                    </a:lnTo>
                    <a:lnTo>
                      <a:pt x="25" y="831"/>
                    </a:lnTo>
                    <a:lnTo>
                      <a:pt x="0" y="695"/>
                    </a:lnTo>
                    <a:lnTo>
                      <a:pt x="0" y="534"/>
                    </a:lnTo>
                    <a:lnTo>
                      <a:pt x="122" y="335"/>
                    </a:lnTo>
                    <a:lnTo>
                      <a:pt x="270" y="186"/>
                    </a:lnTo>
                    <a:lnTo>
                      <a:pt x="392" y="111"/>
                    </a:lnTo>
                    <a:lnTo>
                      <a:pt x="514" y="62"/>
                    </a:lnTo>
                    <a:lnTo>
                      <a:pt x="624" y="37"/>
                    </a:lnTo>
                    <a:lnTo>
                      <a:pt x="4162" y="37"/>
                    </a:lnTo>
                    <a:lnTo>
                      <a:pt x="4162" y="0"/>
                    </a:lnTo>
                    <a:lnTo>
                      <a:pt x="4162" y="173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>
                <a:prstShdw prst="shdw17" dist="17961" dir="2700000">
                  <a:srgbClr val="BFBFBF">
                    <a:gamma/>
                    <a:shade val="60000"/>
                    <a:invGamma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0" cap="flat" cmpd="sng">
                    <a:solidFill>
                      <a:srgbClr val="BFBFBF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>
                <a:defPPr>
                  <a:defRPr lang="da-DK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a-DK" sz="1350"/>
              </a:p>
            </p:txBody>
          </p:sp>
          <p:sp>
            <p:nvSpPr>
              <p:cNvPr id="11" name="Freeform 237">
                <a:extLst>
                  <a:ext uri="{FF2B5EF4-FFF2-40B4-BE49-F238E27FC236}">
                    <a16:creationId xmlns:a16="http://schemas.microsoft.com/office/drawing/2014/main" id="{16C6C84E-C2FD-4F9D-836E-08FA07B702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96" y="677913"/>
                <a:ext cx="579722" cy="2746375"/>
              </a:xfrm>
              <a:custGeom>
                <a:avLst/>
                <a:gdLst>
                  <a:gd name="T0" fmla="*/ 735 w 1053"/>
                  <a:gd name="T1" fmla="*/ 286 h 5160"/>
                  <a:gd name="T2" fmla="*/ 735 w 1053"/>
                  <a:gd name="T3" fmla="*/ 223 h 5160"/>
                  <a:gd name="T4" fmla="*/ 648 w 1053"/>
                  <a:gd name="T5" fmla="*/ 173 h 5160"/>
                  <a:gd name="T6" fmla="*/ 601 w 1053"/>
                  <a:gd name="T7" fmla="*/ 149 h 5160"/>
                  <a:gd name="T8" fmla="*/ 490 w 1053"/>
                  <a:gd name="T9" fmla="*/ 161 h 5160"/>
                  <a:gd name="T10" fmla="*/ 404 w 1053"/>
                  <a:gd name="T11" fmla="*/ 223 h 5160"/>
                  <a:gd name="T12" fmla="*/ 319 w 1053"/>
                  <a:gd name="T13" fmla="*/ 310 h 5160"/>
                  <a:gd name="T14" fmla="*/ 245 w 1053"/>
                  <a:gd name="T15" fmla="*/ 409 h 5160"/>
                  <a:gd name="T16" fmla="*/ 184 w 1053"/>
                  <a:gd name="T17" fmla="*/ 509 h 5160"/>
                  <a:gd name="T18" fmla="*/ 184 w 1053"/>
                  <a:gd name="T19" fmla="*/ 620 h 5160"/>
                  <a:gd name="T20" fmla="*/ 172 w 1053"/>
                  <a:gd name="T21" fmla="*/ 5160 h 5160"/>
                  <a:gd name="T22" fmla="*/ 0 w 1053"/>
                  <a:gd name="T23" fmla="*/ 5160 h 5160"/>
                  <a:gd name="T24" fmla="*/ 12 w 1053"/>
                  <a:gd name="T25" fmla="*/ 707 h 5160"/>
                  <a:gd name="T26" fmla="*/ 50 w 1053"/>
                  <a:gd name="T27" fmla="*/ 422 h 5160"/>
                  <a:gd name="T28" fmla="*/ 172 w 1053"/>
                  <a:gd name="T29" fmla="*/ 236 h 5160"/>
                  <a:gd name="T30" fmla="*/ 270 w 1053"/>
                  <a:gd name="T31" fmla="*/ 112 h 5160"/>
                  <a:gd name="T32" fmla="*/ 392 w 1053"/>
                  <a:gd name="T33" fmla="*/ 37 h 5160"/>
                  <a:gd name="T34" fmla="*/ 575 w 1053"/>
                  <a:gd name="T35" fmla="*/ 0 h 5160"/>
                  <a:gd name="T36" fmla="*/ 796 w 1053"/>
                  <a:gd name="T37" fmla="*/ 37 h 5160"/>
                  <a:gd name="T38" fmla="*/ 967 w 1053"/>
                  <a:gd name="T39" fmla="*/ 149 h 5160"/>
                  <a:gd name="T40" fmla="*/ 1029 w 1053"/>
                  <a:gd name="T41" fmla="*/ 260 h 5160"/>
                  <a:gd name="T42" fmla="*/ 1053 w 1053"/>
                  <a:gd name="T43" fmla="*/ 397 h 5160"/>
                  <a:gd name="T44" fmla="*/ 1004 w 1053"/>
                  <a:gd name="T45" fmla="*/ 521 h 5160"/>
                  <a:gd name="T46" fmla="*/ 906 w 1053"/>
                  <a:gd name="T47" fmla="*/ 596 h 5160"/>
                  <a:gd name="T48" fmla="*/ 772 w 1053"/>
                  <a:gd name="T49" fmla="*/ 608 h 5160"/>
                  <a:gd name="T50" fmla="*/ 661 w 1053"/>
                  <a:gd name="T51" fmla="*/ 582 h 5160"/>
                  <a:gd name="T52" fmla="*/ 625 w 1053"/>
                  <a:gd name="T53" fmla="*/ 483 h 5160"/>
                  <a:gd name="T54" fmla="*/ 625 w 1053"/>
                  <a:gd name="T55" fmla="*/ 385 h 5160"/>
                  <a:gd name="T56" fmla="*/ 661 w 1053"/>
                  <a:gd name="T57" fmla="*/ 334 h 5160"/>
                  <a:gd name="T58" fmla="*/ 747 w 1053"/>
                  <a:gd name="T59" fmla="*/ 286 h 5160"/>
                  <a:gd name="T60" fmla="*/ 747 w 1053"/>
                  <a:gd name="T61" fmla="*/ 286 h 5160"/>
                  <a:gd name="T62" fmla="*/ 735 w 1053"/>
                  <a:gd name="T63" fmla="*/ 286 h 5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53" h="5160">
                    <a:moveTo>
                      <a:pt x="735" y="286"/>
                    </a:moveTo>
                    <a:lnTo>
                      <a:pt x="735" y="223"/>
                    </a:lnTo>
                    <a:lnTo>
                      <a:pt x="648" y="173"/>
                    </a:lnTo>
                    <a:lnTo>
                      <a:pt x="601" y="149"/>
                    </a:lnTo>
                    <a:lnTo>
                      <a:pt x="490" y="161"/>
                    </a:lnTo>
                    <a:lnTo>
                      <a:pt x="404" y="223"/>
                    </a:lnTo>
                    <a:lnTo>
                      <a:pt x="319" y="310"/>
                    </a:lnTo>
                    <a:lnTo>
                      <a:pt x="245" y="409"/>
                    </a:lnTo>
                    <a:lnTo>
                      <a:pt x="184" y="509"/>
                    </a:lnTo>
                    <a:lnTo>
                      <a:pt x="184" y="620"/>
                    </a:lnTo>
                    <a:lnTo>
                      <a:pt x="172" y="5160"/>
                    </a:lnTo>
                    <a:lnTo>
                      <a:pt x="0" y="5160"/>
                    </a:lnTo>
                    <a:lnTo>
                      <a:pt x="12" y="707"/>
                    </a:lnTo>
                    <a:lnTo>
                      <a:pt x="50" y="422"/>
                    </a:lnTo>
                    <a:lnTo>
                      <a:pt x="172" y="236"/>
                    </a:lnTo>
                    <a:lnTo>
                      <a:pt x="270" y="112"/>
                    </a:lnTo>
                    <a:lnTo>
                      <a:pt x="392" y="37"/>
                    </a:lnTo>
                    <a:lnTo>
                      <a:pt x="575" y="0"/>
                    </a:lnTo>
                    <a:lnTo>
                      <a:pt x="796" y="37"/>
                    </a:lnTo>
                    <a:lnTo>
                      <a:pt x="967" y="149"/>
                    </a:lnTo>
                    <a:lnTo>
                      <a:pt x="1029" y="260"/>
                    </a:lnTo>
                    <a:lnTo>
                      <a:pt x="1053" y="397"/>
                    </a:lnTo>
                    <a:lnTo>
                      <a:pt x="1004" y="521"/>
                    </a:lnTo>
                    <a:lnTo>
                      <a:pt x="906" y="596"/>
                    </a:lnTo>
                    <a:lnTo>
                      <a:pt x="772" y="608"/>
                    </a:lnTo>
                    <a:lnTo>
                      <a:pt x="661" y="582"/>
                    </a:lnTo>
                    <a:lnTo>
                      <a:pt x="625" y="483"/>
                    </a:lnTo>
                    <a:lnTo>
                      <a:pt x="625" y="385"/>
                    </a:lnTo>
                    <a:lnTo>
                      <a:pt x="661" y="334"/>
                    </a:lnTo>
                    <a:lnTo>
                      <a:pt x="747" y="286"/>
                    </a:lnTo>
                    <a:lnTo>
                      <a:pt x="747" y="286"/>
                    </a:lnTo>
                    <a:lnTo>
                      <a:pt x="735" y="286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>
                <a:prstShdw prst="shdw17" dist="17961" dir="2700000">
                  <a:srgbClr val="BFBFBF">
                    <a:gamma/>
                    <a:shade val="60000"/>
                    <a:invGamma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0">
                    <a:solidFill>
                      <a:srgbClr val="BFBFBF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da-DK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a-DK" sz="1350"/>
              </a:p>
            </p:txBody>
          </p:sp>
          <p:sp>
            <p:nvSpPr>
              <p:cNvPr id="12" name="Freeform 242">
                <a:extLst>
                  <a:ext uri="{FF2B5EF4-FFF2-40B4-BE49-F238E27FC236}">
                    <a16:creationId xmlns:a16="http://schemas.microsoft.com/office/drawing/2014/main" id="{AF9CE19C-BA18-4856-BDC6-0B883B2489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06" y="148353"/>
                <a:ext cx="294944" cy="302493"/>
              </a:xfrm>
              <a:custGeom>
                <a:avLst/>
                <a:gdLst>
                  <a:gd name="T0" fmla="*/ 538 w 538"/>
                  <a:gd name="T1" fmla="*/ 558 h 569"/>
                  <a:gd name="T2" fmla="*/ 429 w 538"/>
                  <a:gd name="T3" fmla="*/ 433 h 569"/>
                  <a:gd name="T4" fmla="*/ 354 w 538"/>
                  <a:gd name="T5" fmla="*/ 334 h 569"/>
                  <a:gd name="T6" fmla="*/ 281 w 538"/>
                  <a:gd name="T7" fmla="*/ 197 h 569"/>
                  <a:gd name="T8" fmla="*/ 232 w 538"/>
                  <a:gd name="T9" fmla="*/ 111 h 569"/>
                  <a:gd name="T10" fmla="*/ 208 w 538"/>
                  <a:gd name="T11" fmla="*/ 23 h 569"/>
                  <a:gd name="T12" fmla="*/ 196 w 538"/>
                  <a:gd name="T13" fmla="*/ 0 h 569"/>
                  <a:gd name="T14" fmla="*/ 0 w 538"/>
                  <a:gd name="T15" fmla="*/ 0 h 569"/>
                  <a:gd name="T16" fmla="*/ 0 w 538"/>
                  <a:gd name="T17" fmla="*/ 73 h 569"/>
                  <a:gd name="T18" fmla="*/ 0 w 538"/>
                  <a:gd name="T19" fmla="*/ 135 h 569"/>
                  <a:gd name="T20" fmla="*/ 0 w 538"/>
                  <a:gd name="T21" fmla="*/ 197 h 569"/>
                  <a:gd name="T22" fmla="*/ 37 w 538"/>
                  <a:gd name="T23" fmla="*/ 246 h 569"/>
                  <a:gd name="T24" fmla="*/ 110 w 538"/>
                  <a:gd name="T25" fmla="*/ 284 h 569"/>
                  <a:gd name="T26" fmla="*/ 232 w 538"/>
                  <a:gd name="T27" fmla="*/ 346 h 569"/>
                  <a:gd name="T28" fmla="*/ 330 w 538"/>
                  <a:gd name="T29" fmla="*/ 409 h 569"/>
                  <a:gd name="T30" fmla="*/ 417 w 538"/>
                  <a:gd name="T31" fmla="*/ 495 h 569"/>
                  <a:gd name="T32" fmla="*/ 527 w 538"/>
                  <a:gd name="T33" fmla="*/ 569 h 569"/>
                  <a:gd name="T34" fmla="*/ 527 w 538"/>
                  <a:gd name="T35" fmla="*/ 569 h 569"/>
                  <a:gd name="T36" fmla="*/ 538 w 538"/>
                  <a:gd name="T37" fmla="*/ 558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38" h="569">
                    <a:moveTo>
                      <a:pt x="538" y="558"/>
                    </a:moveTo>
                    <a:lnTo>
                      <a:pt x="429" y="433"/>
                    </a:lnTo>
                    <a:lnTo>
                      <a:pt x="354" y="334"/>
                    </a:lnTo>
                    <a:lnTo>
                      <a:pt x="281" y="197"/>
                    </a:lnTo>
                    <a:lnTo>
                      <a:pt x="232" y="111"/>
                    </a:lnTo>
                    <a:lnTo>
                      <a:pt x="208" y="23"/>
                    </a:lnTo>
                    <a:lnTo>
                      <a:pt x="196" y="0"/>
                    </a:lnTo>
                    <a:lnTo>
                      <a:pt x="0" y="0"/>
                    </a:lnTo>
                    <a:lnTo>
                      <a:pt x="0" y="73"/>
                    </a:lnTo>
                    <a:lnTo>
                      <a:pt x="0" y="135"/>
                    </a:lnTo>
                    <a:lnTo>
                      <a:pt x="0" y="197"/>
                    </a:lnTo>
                    <a:lnTo>
                      <a:pt x="37" y="246"/>
                    </a:lnTo>
                    <a:lnTo>
                      <a:pt x="110" y="284"/>
                    </a:lnTo>
                    <a:lnTo>
                      <a:pt x="232" y="346"/>
                    </a:lnTo>
                    <a:lnTo>
                      <a:pt x="330" y="409"/>
                    </a:lnTo>
                    <a:lnTo>
                      <a:pt x="417" y="495"/>
                    </a:lnTo>
                    <a:lnTo>
                      <a:pt x="527" y="569"/>
                    </a:lnTo>
                    <a:lnTo>
                      <a:pt x="527" y="569"/>
                    </a:lnTo>
                    <a:lnTo>
                      <a:pt x="538" y="558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>
                <a:prstShdw prst="shdw17" dist="17961" dir="2700000">
                  <a:srgbClr val="BFBFBF">
                    <a:gamma/>
                    <a:shade val="60000"/>
                    <a:invGamma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0" cap="flat" cmpd="sng">
                    <a:solidFill>
                      <a:srgbClr val="BFBFBF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>
                <a:defPPr>
                  <a:defRPr lang="da-DK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a-DK" sz="1350"/>
              </a:p>
            </p:txBody>
          </p:sp>
          <p:sp>
            <p:nvSpPr>
              <p:cNvPr id="13" name="Freeform 243">
                <a:extLst>
                  <a:ext uri="{FF2B5EF4-FFF2-40B4-BE49-F238E27FC236}">
                    <a16:creationId xmlns:a16="http://schemas.microsoft.com/office/drawing/2014/main" id="{6AE8B992-7F1E-49D4-8D18-21687556E3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722" y="127051"/>
                <a:ext cx="154075" cy="298233"/>
              </a:xfrm>
              <a:custGeom>
                <a:avLst/>
                <a:gdLst>
                  <a:gd name="T0" fmla="*/ 183 w 282"/>
                  <a:gd name="T1" fmla="*/ 558 h 558"/>
                  <a:gd name="T2" fmla="*/ 37 w 282"/>
                  <a:gd name="T3" fmla="*/ 323 h 558"/>
                  <a:gd name="T4" fmla="*/ 0 w 282"/>
                  <a:gd name="T5" fmla="*/ 210 h 558"/>
                  <a:gd name="T6" fmla="*/ 0 w 282"/>
                  <a:gd name="T7" fmla="*/ 99 h 558"/>
                  <a:gd name="T8" fmla="*/ 49 w 282"/>
                  <a:gd name="T9" fmla="*/ 25 h 558"/>
                  <a:gd name="T10" fmla="*/ 134 w 282"/>
                  <a:gd name="T11" fmla="*/ 0 h 558"/>
                  <a:gd name="T12" fmla="*/ 207 w 282"/>
                  <a:gd name="T13" fmla="*/ 25 h 558"/>
                  <a:gd name="T14" fmla="*/ 256 w 282"/>
                  <a:gd name="T15" fmla="*/ 74 h 558"/>
                  <a:gd name="T16" fmla="*/ 282 w 282"/>
                  <a:gd name="T17" fmla="*/ 137 h 558"/>
                  <a:gd name="T18" fmla="*/ 195 w 282"/>
                  <a:gd name="T19" fmla="*/ 124 h 558"/>
                  <a:gd name="T20" fmla="*/ 122 w 282"/>
                  <a:gd name="T21" fmla="*/ 174 h 558"/>
                  <a:gd name="T22" fmla="*/ 98 w 282"/>
                  <a:gd name="T23" fmla="*/ 236 h 558"/>
                  <a:gd name="T24" fmla="*/ 134 w 282"/>
                  <a:gd name="T25" fmla="*/ 384 h 558"/>
                  <a:gd name="T26" fmla="*/ 110 w 282"/>
                  <a:gd name="T27" fmla="*/ 373 h 558"/>
                  <a:gd name="T28" fmla="*/ 183 w 282"/>
                  <a:gd name="T29" fmla="*/ 558 h 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82" h="558">
                    <a:moveTo>
                      <a:pt x="183" y="558"/>
                    </a:moveTo>
                    <a:lnTo>
                      <a:pt x="37" y="323"/>
                    </a:lnTo>
                    <a:lnTo>
                      <a:pt x="0" y="210"/>
                    </a:lnTo>
                    <a:lnTo>
                      <a:pt x="0" y="99"/>
                    </a:lnTo>
                    <a:lnTo>
                      <a:pt x="49" y="25"/>
                    </a:lnTo>
                    <a:lnTo>
                      <a:pt x="134" y="0"/>
                    </a:lnTo>
                    <a:lnTo>
                      <a:pt x="207" y="25"/>
                    </a:lnTo>
                    <a:lnTo>
                      <a:pt x="256" y="74"/>
                    </a:lnTo>
                    <a:lnTo>
                      <a:pt x="282" y="137"/>
                    </a:lnTo>
                    <a:lnTo>
                      <a:pt x="195" y="124"/>
                    </a:lnTo>
                    <a:lnTo>
                      <a:pt x="122" y="174"/>
                    </a:lnTo>
                    <a:lnTo>
                      <a:pt x="98" y="236"/>
                    </a:lnTo>
                    <a:lnTo>
                      <a:pt x="134" y="384"/>
                    </a:lnTo>
                    <a:lnTo>
                      <a:pt x="110" y="373"/>
                    </a:lnTo>
                    <a:lnTo>
                      <a:pt x="183" y="558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>
                <a:prstShdw prst="shdw17" dist="17961" dir="2700000">
                  <a:srgbClr val="BFBFBF">
                    <a:gamma/>
                    <a:shade val="60000"/>
                    <a:invGamma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0" cap="flat" cmpd="sng">
                    <a:solidFill>
                      <a:srgbClr val="BFBFBF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>
                <a:defPPr>
                  <a:defRPr lang="da-DK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a-DK" sz="1350"/>
              </a:p>
            </p:txBody>
          </p:sp>
          <p:sp>
            <p:nvSpPr>
              <p:cNvPr id="14" name="Freeform 244">
                <a:extLst>
                  <a:ext uri="{FF2B5EF4-FFF2-40B4-BE49-F238E27FC236}">
                    <a16:creationId xmlns:a16="http://schemas.microsoft.com/office/drawing/2014/main" id="{71CCC976-439F-4ABF-A5AF-65C32A2EAA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004" y="139832"/>
                <a:ext cx="169483" cy="283321"/>
              </a:xfrm>
              <a:custGeom>
                <a:avLst/>
                <a:gdLst>
                  <a:gd name="T0" fmla="*/ 24 w 306"/>
                  <a:gd name="T1" fmla="*/ 533 h 533"/>
                  <a:gd name="T2" fmla="*/ 0 w 306"/>
                  <a:gd name="T3" fmla="*/ 260 h 533"/>
                  <a:gd name="T4" fmla="*/ 37 w 306"/>
                  <a:gd name="T5" fmla="*/ 124 h 533"/>
                  <a:gd name="T6" fmla="*/ 122 w 306"/>
                  <a:gd name="T7" fmla="*/ 36 h 533"/>
                  <a:gd name="T8" fmla="*/ 197 w 306"/>
                  <a:gd name="T9" fmla="*/ 0 h 533"/>
                  <a:gd name="T10" fmla="*/ 294 w 306"/>
                  <a:gd name="T11" fmla="*/ 24 h 533"/>
                  <a:gd name="T12" fmla="*/ 306 w 306"/>
                  <a:gd name="T13" fmla="*/ 61 h 533"/>
                  <a:gd name="T14" fmla="*/ 306 w 306"/>
                  <a:gd name="T15" fmla="*/ 173 h 533"/>
                  <a:gd name="T16" fmla="*/ 184 w 306"/>
                  <a:gd name="T17" fmla="*/ 161 h 533"/>
                  <a:gd name="T18" fmla="*/ 134 w 306"/>
                  <a:gd name="T19" fmla="*/ 185 h 533"/>
                  <a:gd name="T20" fmla="*/ 61 w 306"/>
                  <a:gd name="T21" fmla="*/ 223 h 533"/>
                  <a:gd name="T22" fmla="*/ 49 w 306"/>
                  <a:gd name="T23" fmla="*/ 260 h 533"/>
                  <a:gd name="T24" fmla="*/ 24 w 306"/>
                  <a:gd name="T25" fmla="*/ 359 h 533"/>
                  <a:gd name="T26" fmla="*/ 24 w 306"/>
                  <a:gd name="T27" fmla="*/ 533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6" h="533">
                    <a:moveTo>
                      <a:pt x="24" y="533"/>
                    </a:moveTo>
                    <a:lnTo>
                      <a:pt x="0" y="260"/>
                    </a:lnTo>
                    <a:lnTo>
                      <a:pt x="37" y="124"/>
                    </a:lnTo>
                    <a:lnTo>
                      <a:pt x="122" y="36"/>
                    </a:lnTo>
                    <a:lnTo>
                      <a:pt x="197" y="0"/>
                    </a:lnTo>
                    <a:lnTo>
                      <a:pt x="294" y="24"/>
                    </a:lnTo>
                    <a:lnTo>
                      <a:pt x="306" y="61"/>
                    </a:lnTo>
                    <a:lnTo>
                      <a:pt x="306" y="173"/>
                    </a:lnTo>
                    <a:lnTo>
                      <a:pt x="184" y="161"/>
                    </a:lnTo>
                    <a:lnTo>
                      <a:pt x="134" y="185"/>
                    </a:lnTo>
                    <a:lnTo>
                      <a:pt x="61" y="223"/>
                    </a:lnTo>
                    <a:lnTo>
                      <a:pt x="49" y="260"/>
                    </a:lnTo>
                    <a:lnTo>
                      <a:pt x="24" y="359"/>
                    </a:lnTo>
                    <a:lnTo>
                      <a:pt x="24" y="533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>
                <a:prstShdw prst="shdw17" dist="17961" dir="2700000">
                  <a:srgbClr val="BFBFBF">
                    <a:gamma/>
                    <a:shade val="60000"/>
                    <a:invGamma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0" cap="flat" cmpd="sng">
                    <a:solidFill>
                      <a:srgbClr val="BFBFBF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>
                <a:defPPr>
                  <a:defRPr lang="da-DK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a-DK" sz="1350"/>
              </a:p>
            </p:txBody>
          </p:sp>
          <p:sp>
            <p:nvSpPr>
              <p:cNvPr id="15" name="Freeform 245">
                <a:extLst>
                  <a:ext uri="{FF2B5EF4-FFF2-40B4-BE49-F238E27FC236}">
                    <a16:creationId xmlns:a16="http://schemas.microsoft.com/office/drawing/2014/main" id="{5A5BFDA8-05FF-4CB3-8D60-13239B806A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955" y="457237"/>
                <a:ext cx="213505" cy="198112"/>
              </a:xfrm>
              <a:custGeom>
                <a:avLst/>
                <a:gdLst>
                  <a:gd name="T0" fmla="*/ 0 w 391"/>
                  <a:gd name="T1" fmla="*/ 236 h 373"/>
                  <a:gd name="T2" fmla="*/ 0 w 391"/>
                  <a:gd name="T3" fmla="*/ 25 h 373"/>
                  <a:gd name="T4" fmla="*/ 49 w 391"/>
                  <a:gd name="T5" fmla="*/ 0 h 373"/>
                  <a:gd name="T6" fmla="*/ 220 w 391"/>
                  <a:gd name="T7" fmla="*/ 0 h 373"/>
                  <a:gd name="T8" fmla="*/ 257 w 391"/>
                  <a:gd name="T9" fmla="*/ 112 h 373"/>
                  <a:gd name="T10" fmla="*/ 293 w 391"/>
                  <a:gd name="T11" fmla="*/ 198 h 373"/>
                  <a:gd name="T12" fmla="*/ 368 w 391"/>
                  <a:gd name="T13" fmla="*/ 323 h 373"/>
                  <a:gd name="T14" fmla="*/ 391 w 391"/>
                  <a:gd name="T15" fmla="*/ 361 h 373"/>
                  <a:gd name="T16" fmla="*/ 391 w 391"/>
                  <a:gd name="T17" fmla="*/ 373 h 373"/>
                  <a:gd name="T18" fmla="*/ 270 w 391"/>
                  <a:gd name="T19" fmla="*/ 311 h 373"/>
                  <a:gd name="T20" fmla="*/ 220 w 391"/>
                  <a:gd name="T21" fmla="*/ 261 h 373"/>
                  <a:gd name="T22" fmla="*/ 49 w 391"/>
                  <a:gd name="T23" fmla="*/ 248 h 373"/>
                  <a:gd name="T24" fmla="*/ 49 w 391"/>
                  <a:gd name="T25" fmla="*/ 248 h 373"/>
                  <a:gd name="T26" fmla="*/ 0 w 391"/>
                  <a:gd name="T27" fmla="*/ 236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91" h="373">
                    <a:moveTo>
                      <a:pt x="0" y="236"/>
                    </a:moveTo>
                    <a:lnTo>
                      <a:pt x="0" y="25"/>
                    </a:lnTo>
                    <a:lnTo>
                      <a:pt x="49" y="0"/>
                    </a:lnTo>
                    <a:lnTo>
                      <a:pt x="220" y="0"/>
                    </a:lnTo>
                    <a:lnTo>
                      <a:pt x="257" y="112"/>
                    </a:lnTo>
                    <a:lnTo>
                      <a:pt x="293" y="198"/>
                    </a:lnTo>
                    <a:lnTo>
                      <a:pt x="368" y="323"/>
                    </a:lnTo>
                    <a:lnTo>
                      <a:pt x="391" y="361"/>
                    </a:lnTo>
                    <a:lnTo>
                      <a:pt x="391" y="373"/>
                    </a:lnTo>
                    <a:lnTo>
                      <a:pt x="270" y="311"/>
                    </a:lnTo>
                    <a:lnTo>
                      <a:pt x="220" y="261"/>
                    </a:lnTo>
                    <a:lnTo>
                      <a:pt x="49" y="248"/>
                    </a:lnTo>
                    <a:lnTo>
                      <a:pt x="49" y="248"/>
                    </a:lnTo>
                    <a:lnTo>
                      <a:pt x="0" y="236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>
                <a:prstShdw prst="shdw17" dist="17961" dir="2700000">
                  <a:srgbClr val="BFBFBF">
                    <a:gamma/>
                    <a:shade val="60000"/>
                    <a:invGamma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0" cap="flat" cmpd="sng">
                    <a:solidFill>
                      <a:srgbClr val="BFBFBF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>
                <a:defPPr>
                  <a:defRPr lang="da-DK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a-DK" sz="1350"/>
              </a:p>
            </p:txBody>
          </p:sp>
          <p:sp>
            <p:nvSpPr>
              <p:cNvPr id="16" name="Freeform 246">
                <a:extLst>
                  <a:ext uri="{FF2B5EF4-FFF2-40B4-BE49-F238E27FC236}">
                    <a16:creationId xmlns:a16="http://schemas.microsoft.com/office/drawing/2014/main" id="{D6F39DBB-1CBB-4985-8E1F-2D798F7E00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00" y="391200"/>
                <a:ext cx="290542" cy="125684"/>
              </a:xfrm>
              <a:custGeom>
                <a:avLst/>
                <a:gdLst>
                  <a:gd name="T0" fmla="*/ 159 w 526"/>
                  <a:gd name="T1" fmla="*/ 237 h 237"/>
                  <a:gd name="T2" fmla="*/ 73 w 526"/>
                  <a:gd name="T3" fmla="*/ 212 h 237"/>
                  <a:gd name="T4" fmla="*/ 49 w 526"/>
                  <a:gd name="T5" fmla="*/ 187 h 237"/>
                  <a:gd name="T6" fmla="*/ 0 w 526"/>
                  <a:gd name="T7" fmla="*/ 162 h 237"/>
                  <a:gd name="T8" fmla="*/ 25 w 526"/>
                  <a:gd name="T9" fmla="*/ 100 h 237"/>
                  <a:gd name="T10" fmla="*/ 49 w 526"/>
                  <a:gd name="T11" fmla="*/ 38 h 237"/>
                  <a:gd name="T12" fmla="*/ 122 w 526"/>
                  <a:gd name="T13" fmla="*/ 0 h 237"/>
                  <a:gd name="T14" fmla="*/ 195 w 526"/>
                  <a:gd name="T15" fmla="*/ 0 h 237"/>
                  <a:gd name="T16" fmla="*/ 343 w 526"/>
                  <a:gd name="T17" fmla="*/ 63 h 237"/>
                  <a:gd name="T18" fmla="*/ 526 w 526"/>
                  <a:gd name="T19" fmla="*/ 199 h 237"/>
                  <a:gd name="T20" fmla="*/ 355 w 526"/>
                  <a:gd name="T21" fmla="*/ 112 h 237"/>
                  <a:gd name="T22" fmla="*/ 232 w 526"/>
                  <a:gd name="T23" fmla="*/ 88 h 237"/>
                  <a:gd name="T24" fmla="*/ 147 w 526"/>
                  <a:gd name="T25" fmla="*/ 124 h 237"/>
                  <a:gd name="T26" fmla="*/ 147 w 526"/>
                  <a:gd name="T27" fmla="*/ 174 h 237"/>
                  <a:gd name="T28" fmla="*/ 159 w 526"/>
                  <a:gd name="T29" fmla="*/ 174 h 237"/>
                  <a:gd name="T30" fmla="*/ 159 w 526"/>
                  <a:gd name="T31" fmla="*/ 237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26" h="237">
                    <a:moveTo>
                      <a:pt x="159" y="237"/>
                    </a:moveTo>
                    <a:lnTo>
                      <a:pt x="73" y="212"/>
                    </a:lnTo>
                    <a:lnTo>
                      <a:pt x="49" y="187"/>
                    </a:lnTo>
                    <a:lnTo>
                      <a:pt x="0" y="162"/>
                    </a:lnTo>
                    <a:lnTo>
                      <a:pt x="25" y="100"/>
                    </a:lnTo>
                    <a:lnTo>
                      <a:pt x="49" y="38"/>
                    </a:lnTo>
                    <a:lnTo>
                      <a:pt x="122" y="0"/>
                    </a:lnTo>
                    <a:lnTo>
                      <a:pt x="195" y="0"/>
                    </a:lnTo>
                    <a:lnTo>
                      <a:pt x="343" y="63"/>
                    </a:lnTo>
                    <a:lnTo>
                      <a:pt x="526" y="199"/>
                    </a:lnTo>
                    <a:lnTo>
                      <a:pt x="355" y="112"/>
                    </a:lnTo>
                    <a:lnTo>
                      <a:pt x="232" y="88"/>
                    </a:lnTo>
                    <a:lnTo>
                      <a:pt x="147" y="124"/>
                    </a:lnTo>
                    <a:lnTo>
                      <a:pt x="147" y="174"/>
                    </a:lnTo>
                    <a:lnTo>
                      <a:pt x="159" y="174"/>
                    </a:lnTo>
                    <a:lnTo>
                      <a:pt x="159" y="237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>
                <a:prstShdw prst="shdw17" dist="17961" dir="2700000">
                  <a:srgbClr val="BFBFBF">
                    <a:gamma/>
                    <a:shade val="60000"/>
                    <a:invGamma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0" cap="flat" cmpd="sng">
                    <a:solidFill>
                      <a:srgbClr val="BFBFBF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>
                <a:defPPr>
                  <a:defRPr lang="da-DK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a-DK" sz="1350"/>
              </a:p>
            </p:txBody>
          </p:sp>
          <p:sp>
            <p:nvSpPr>
              <p:cNvPr id="17" name="Freeform 247">
                <a:extLst>
                  <a:ext uri="{FF2B5EF4-FFF2-40B4-BE49-F238E27FC236}">
                    <a16:creationId xmlns:a16="http://schemas.microsoft.com/office/drawing/2014/main" id="{70F70714-4B93-474B-A2A6-37482C9C2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06" y="542447"/>
                <a:ext cx="275135" cy="172549"/>
              </a:xfrm>
              <a:custGeom>
                <a:avLst/>
                <a:gdLst>
                  <a:gd name="T0" fmla="*/ 502 w 502"/>
                  <a:gd name="T1" fmla="*/ 25 h 322"/>
                  <a:gd name="T2" fmla="*/ 417 w 502"/>
                  <a:gd name="T3" fmla="*/ 12 h 322"/>
                  <a:gd name="T4" fmla="*/ 306 w 502"/>
                  <a:gd name="T5" fmla="*/ 0 h 322"/>
                  <a:gd name="T6" fmla="*/ 171 w 502"/>
                  <a:gd name="T7" fmla="*/ 0 h 322"/>
                  <a:gd name="T8" fmla="*/ 61 w 502"/>
                  <a:gd name="T9" fmla="*/ 62 h 322"/>
                  <a:gd name="T10" fmla="*/ 12 w 502"/>
                  <a:gd name="T11" fmla="*/ 124 h 322"/>
                  <a:gd name="T12" fmla="*/ 0 w 502"/>
                  <a:gd name="T13" fmla="*/ 211 h 322"/>
                  <a:gd name="T14" fmla="*/ 12 w 502"/>
                  <a:gd name="T15" fmla="*/ 286 h 322"/>
                  <a:gd name="T16" fmla="*/ 74 w 502"/>
                  <a:gd name="T17" fmla="*/ 322 h 322"/>
                  <a:gd name="T18" fmla="*/ 159 w 502"/>
                  <a:gd name="T19" fmla="*/ 322 h 322"/>
                  <a:gd name="T20" fmla="*/ 159 w 502"/>
                  <a:gd name="T21" fmla="*/ 211 h 322"/>
                  <a:gd name="T22" fmla="*/ 171 w 502"/>
                  <a:gd name="T23" fmla="*/ 124 h 322"/>
                  <a:gd name="T24" fmla="*/ 220 w 502"/>
                  <a:gd name="T25" fmla="*/ 87 h 322"/>
                  <a:gd name="T26" fmla="*/ 281 w 502"/>
                  <a:gd name="T27" fmla="*/ 50 h 322"/>
                  <a:gd name="T28" fmla="*/ 354 w 502"/>
                  <a:gd name="T29" fmla="*/ 36 h 322"/>
                  <a:gd name="T30" fmla="*/ 354 w 502"/>
                  <a:gd name="T31" fmla="*/ 36 h 322"/>
                  <a:gd name="T32" fmla="*/ 502 w 502"/>
                  <a:gd name="T33" fmla="*/ 25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2" h="322">
                    <a:moveTo>
                      <a:pt x="502" y="25"/>
                    </a:moveTo>
                    <a:lnTo>
                      <a:pt x="417" y="12"/>
                    </a:lnTo>
                    <a:lnTo>
                      <a:pt x="306" y="0"/>
                    </a:lnTo>
                    <a:lnTo>
                      <a:pt x="171" y="0"/>
                    </a:lnTo>
                    <a:lnTo>
                      <a:pt x="61" y="62"/>
                    </a:lnTo>
                    <a:lnTo>
                      <a:pt x="12" y="124"/>
                    </a:lnTo>
                    <a:lnTo>
                      <a:pt x="0" y="211"/>
                    </a:lnTo>
                    <a:lnTo>
                      <a:pt x="12" y="286"/>
                    </a:lnTo>
                    <a:lnTo>
                      <a:pt x="74" y="322"/>
                    </a:lnTo>
                    <a:lnTo>
                      <a:pt x="159" y="322"/>
                    </a:lnTo>
                    <a:lnTo>
                      <a:pt x="159" y="211"/>
                    </a:lnTo>
                    <a:lnTo>
                      <a:pt x="171" y="124"/>
                    </a:lnTo>
                    <a:lnTo>
                      <a:pt x="220" y="87"/>
                    </a:lnTo>
                    <a:lnTo>
                      <a:pt x="281" y="50"/>
                    </a:lnTo>
                    <a:lnTo>
                      <a:pt x="354" y="36"/>
                    </a:lnTo>
                    <a:lnTo>
                      <a:pt x="354" y="36"/>
                    </a:lnTo>
                    <a:lnTo>
                      <a:pt x="502" y="25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>
                <a:prstShdw prst="shdw17" dist="17961" dir="2700000">
                  <a:srgbClr val="BFBFBF">
                    <a:gamma/>
                    <a:shade val="60000"/>
                    <a:invGamma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0" cap="flat" cmpd="sng">
                    <a:solidFill>
                      <a:srgbClr val="BFBFBF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>
                <a:defPPr>
                  <a:defRPr lang="da-DK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a-DK" sz="1350"/>
              </a:p>
            </p:txBody>
          </p:sp>
        </p:grpSp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EDB58258-4334-4F0E-8142-DF94FEB8B00B}"/>
                </a:ext>
              </a:extLst>
            </p:cNvPr>
            <p:cNvSpPr/>
            <p:nvPr/>
          </p:nvSpPr>
          <p:spPr>
            <a:xfrm>
              <a:off x="2132999" y="58381"/>
              <a:ext cx="4887000" cy="5400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defTabSz="685800"/>
              <a:endParaRPr lang="da-DK" sz="1350"/>
            </a:p>
          </p:txBody>
        </p:sp>
      </p:grpSp>
    </p:spTree>
    <p:extLst>
      <p:ext uri="{BB962C8B-B14F-4D97-AF65-F5344CB8AC3E}">
        <p14:creationId xmlns:p14="http://schemas.microsoft.com/office/powerpoint/2010/main" val="196246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tte er Moulin Rouge Showet i Paris - Hellotickets">
            <a:extLst>
              <a:ext uri="{FF2B5EF4-FFF2-40B4-BE49-F238E27FC236}">
                <a16:creationId xmlns:a16="http://schemas.microsoft.com/office/drawing/2014/main" id="{76429CAA-34BF-5784-E252-767B7BB52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0" name="Gruppe 149">
            <a:extLst>
              <a:ext uri="{FF2B5EF4-FFF2-40B4-BE49-F238E27FC236}">
                <a16:creationId xmlns:a16="http://schemas.microsoft.com/office/drawing/2014/main" id="{0FE74A0C-C434-44F6-9042-51ED5D4EFE25}"/>
              </a:ext>
            </a:extLst>
          </p:cNvPr>
          <p:cNvGrpSpPr/>
          <p:nvPr/>
        </p:nvGrpSpPr>
        <p:grpSpPr>
          <a:xfrm>
            <a:off x="32400" y="4349356"/>
            <a:ext cx="2132182" cy="2480072"/>
            <a:chOff x="3257278" y="3436938"/>
            <a:chExt cx="2842909" cy="3306762"/>
          </a:xfrm>
        </p:grpSpPr>
        <p:sp>
          <p:nvSpPr>
            <p:cNvPr id="103" name="Freeform 194">
              <a:extLst>
                <a:ext uri="{FF2B5EF4-FFF2-40B4-BE49-F238E27FC236}">
                  <a16:creationId xmlns:a16="http://schemas.microsoft.com/office/drawing/2014/main" id="{7288EC11-4839-478C-B0D0-C55C6C77F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700" y="6407198"/>
              <a:ext cx="299635" cy="302493"/>
            </a:xfrm>
            <a:custGeom>
              <a:avLst/>
              <a:gdLst>
                <a:gd name="T0" fmla="*/ 543 w 543"/>
                <a:gd name="T1" fmla="*/ 11 h 569"/>
                <a:gd name="T2" fmla="*/ 433 w 543"/>
                <a:gd name="T3" fmla="*/ 135 h 569"/>
                <a:gd name="T4" fmla="*/ 358 w 543"/>
                <a:gd name="T5" fmla="*/ 234 h 569"/>
                <a:gd name="T6" fmla="*/ 284 w 543"/>
                <a:gd name="T7" fmla="*/ 371 h 569"/>
                <a:gd name="T8" fmla="*/ 235 w 543"/>
                <a:gd name="T9" fmla="*/ 458 h 569"/>
                <a:gd name="T10" fmla="*/ 210 w 543"/>
                <a:gd name="T11" fmla="*/ 545 h 569"/>
                <a:gd name="T12" fmla="*/ 197 w 543"/>
                <a:gd name="T13" fmla="*/ 569 h 569"/>
                <a:gd name="T14" fmla="*/ 0 w 543"/>
                <a:gd name="T15" fmla="*/ 569 h 569"/>
                <a:gd name="T16" fmla="*/ 0 w 543"/>
                <a:gd name="T17" fmla="*/ 495 h 569"/>
                <a:gd name="T18" fmla="*/ 0 w 543"/>
                <a:gd name="T19" fmla="*/ 433 h 569"/>
                <a:gd name="T20" fmla="*/ 0 w 543"/>
                <a:gd name="T21" fmla="*/ 371 h 569"/>
                <a:gd name="T22" fmla="*/ 37 w 543"/>
                <a:gd name="T23" fmla="*/ 322 h 569"/>
                <a:gd name="T24" fmla="*/ 112 w 543"/>
                <a:gd name="T25" fmla="*/ 284 h 569"/>
                <a:gd name="T26" fmla="*/ 235 w 543"/>
                <a:gd name="T27" fmla="*/ 222 h 569"/>
                <a:gd name="T28" fmla="*/ 334 w 543"/>
                <a:gd name="T29" fmla="*/ 160 h 569"/>
                <a:gd name="T30" fmla="*/ 420 w 543"/>
                <a:gd name="T31" fmla="*/ 73 h 569"/>
                <a:gd name="T32" fmla="*/ 532 w 543"/>
                <a:gd name="T33" fmla="*/ 0 h 569"/>
                <a:gd name="T34" fmla="*/ 532 w 543"/>
                <a:gd name="T35" fmla="*/ 0 h 569"/>
                <a:gd name="T36" fmla="*/ 543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543" y="11"/>
                  </a:moveTo>
                  <a:lnTo>
                    <a:pt x="433" y="135"/>
                  </a:lnTo>
                  <a:lnTo>
                    <a:pt x="358" y="234"/>
                  </a:lnTo>
                  <a:lnTo>
                    <a:pt x="284" y="371"/>
                  </a:lnTo>
                  <a:lnTo>
                    <a:pt x="235" y="458"/>
                  </a:lnTo>
                  <a:lnTo>
                    <a:pt x="210" y="545"/>
                  </a:lnTo>
                  <a:lnTo>
                    <a:pt x="197" y="569"/>
                  </a:lnTo>
                  <a:lnTo>
                    <a:pt x="0" y="569"/>
                  </a:lnTo>
                  <a:lnTo>
                    <a:pt x="0" y="495"/>
                  </a:lnTo>
                  <a:lnTo>
                    <a:pt x="0" y="433"/>
                  </a:lnTo>
                  <a:lnTo>
                    <a:pt x="0" y="371"/>
                  </a:lnTo>
                  <a:lnTo>
                    <a:pt x="37" y="322"/>
                  </a:lnTo>
                  <a:lnTo>
                    <a:pt x="112" y="284"/>
                  </a:lnTo>
                  <a:lnTo>
                    <a:pt x="235" y="222"/>
                  </a:lnTo>
                  <a:lnTo>
                    <a:pt x="334" y="160"/>
                  </a:lnTo>
                  <a:lnTo>
                    <a:pt x="420" y="73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43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4" name="Freeform 195">
              <a:extLst>
                <a:ext uri="{FF2B5EF4-FFF2-40B4-BE49-F238E27FC236}">
                  <a16:creationId xmlns:a16="http://schemas.microsoft.com/office/drawing/2014/main" id="{47E9999C-9AAB-4FD6-9377-0CCC4CDB5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646" y="6432760"/>
              <a:ext cx="156427" cy="298233"/>
            </a:xfrm>
            <a:custGeom>
              <a:avLst/>
              <a:gdLst>
                <a:gd name="T0" fmla="*/ 186 w 284"/>
                <a:gd name="T1" fmla="*/ 0 h 558"/>
                <a:gd name="T2" fmla="*/ 37 w 284"/>
                <a:gd name="T3" fmla="*/ 236 h 558"/>
                <a:gd name="T4" fmla="*/ 0 w 284"/>
                <a:gd name="T5" fmla="*/ 348 h 558"/>
                <a:gd name="T6" fmla="*/ 0 w 284"/>
                <a:gd name="T7" fmla="*/ 460 h 558"/>
                <a:gd name="T8" fmla="*/ 49 w 284"/>
                <a:gd name="T9" fmla="*/ 534 h 558"/>
                <a:gd name="T10" fmla="*/ 136 w 284"/>
                <a:gd name="T11" fmla="*/ 558 h 558"/>
                <a:gd name="T12" fmla="*/ 209 w 284"/>
                <a:gd name="T13" fmla="*/ 534 h 558"/>
                <a:gd name="T14" fmla="*/ 259 w 284"/>
                <a:gd name="T15" fmla="*/ 485 h 558"/>
                <a:gd name="T16" fmla="*/ 284 w 284"/>
                <a:gd name="T17" fmla="*/ 422 h 558"/>
                <a:gd name="T18" fmla="*/ 198 w 284"/>
                <a:gd name="T19" fmla="*/ 435 h 558"/>
                <a:gd name="T20" fmla="*/ 124 w 284"/>
                <a:gd name="T21" fmla="*/ 385 h 558"/>
                <a:gd name="T22" fmla="*/ 99 w 284"/>
                <a:gd name="T23" fmla="*/ 323 h 558"/>
                <a:gd name="T24" fmla="*/ 136 w 284"/>
                <a:gd name="T25" fmla="*/ 175 h 558"/>
                <a:gd name="T26" fmla="*/ 112 w 284"/>
                <a:gd name="T27" fmla="*/ 186 h 558"/>
                <a:gd name="T28" fmla="*/ 186 w 284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4" h="558">
                  <a:moveTo>
                    <a:pt x="186" y="0"/>
                  </a:moveTo>
                  <a:lnTo>
                    <a:pt x="37" y="236"/>
                  </a:lnTo>
                  <a:lnTo>
                    <a:pt x="0" y="348"/>
                  </a:lnTo>
                  <a:lnTo>
                    <a:pt x="0" y="460"/>
                  </a:lnTo>
                  <a:lnTo>
                    <a:pt x="49" y="534"/>
                  </a:lnTo>
                  <a:lnTo>
                    <a:pt x="136" y="558"/>
                  </a:lnTo>
                  <a:lnTo>
                    <a:pt x="209" y="534"/>
                  </a:lnTo>
                  <a:lnTo>
                    <a:pt x="259" y="485"/>
                  </a:lnTo>
                  <a:lnTo>
                    <a:pt x="284" y="422"/>
                  </a:lnTo>
                  <a:lnTo>
                    <a:pt x="198" y="435"/>
                  </a:lnTo>
                  <a:lnTo>
                    <a:pt x="124" y="385"/>
                  </a:lnTo>
                  <a:lnTo>
                    <a:pt x="99" y="323"/>
                  </a:lnTo>
                  <a:lnTo>
                    <a:pt x="136" y="175"/>
                  </a:lnTo>
                  <a:lnTo>
                    <a:pt x="112" y="1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5" name="Freeform 196">
              <a:extLst>
                <a:ext uri="{FF2B5EF4-FFF2-40B4-BE49-F238E27FC236}">
                  <a16:creationId xmlns:a16="http://schemas.microsoft.com/office/drawing/2014/main" id="{4FE6CC46-C769-453A-9760-B6D004727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0293" y="6432760"/>
              <a:ext cx="169646" cy="283321"/>
            </a:xfrm>
            <a:custGeom>
              <a:avLst/>
              <a:gdLst>
                <a:gd name="T0" fmla="*/ 25 w 309"/>
                <a:gd name="T1" fmla="*/ 0 h 534"/>
                <a:gd name="T2" fmla="*/ 0 w 309"/>
                <a:gd name="T3" fmla="*/ 274 h 534"/>
                <a:gd name="T4" fmla="*/ 37 w 309"/>
                <a:gd name="T5" fmla="*/ 409 h 534"/>
                <a:gd name="T6" fmla="*/ 124 w 309"/>
                <a:gd name="T7" fmla="*/ 497 h 534"/>
                <a:gd name="T8" fmla="*/ 198 w 309"/>
                <a:gd name="T9" fmla="*/ 534 h 534"/>
                <a:gd name="T10" fmla="*/ 297 w 309"/>
                <a:gd name="T11" fmla="*/ 509 h 534"/>
                <a:gd name="T12" fmla="*/ 309 w 309"/>
                <a:gd name="T13" fmla="*/ 473 h 534"/>
                <a:gd name="T14" fmla="*/ 309 w 309"/>
                <a:gd name="T15" fmla="*/ 360 h 534"/>
                <a:gd name="T16" fmla="*/ 186 w 309"/>
                <a:gd name="T17" fmla="*/ 373 h 534"/>
                <a:gd name="T18" fmla="*/ 136 w 309"/>
                <a:gd name="T19" fmla="*/ 348 h 534"/>
                <a:gd name="T20" fmla="*/ 63 w 309"/>
                <a:gd name="T21" fmla="*/ 310 h 534"/>
                <a:gd name="T22" fmla="*/ 50 w 309"/>
                <a:gd name="T23" fmla="*/ 274 h 534"/>
                <a:gd name="T24" fmla="*/ 25 w 309"/>
                <a:gd name="T25" fmla="*/ 175 h 534"/>
                <a:gd name="T26" fmla="*/ 25 w 309"/>
                <a:gd name="T2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4">
                  <a:moveTo>
                    <a:pt x="25" y="0"/>
                  </a:moveTo>
                  <a:lnTo>
                    <a:pt x="0" y="274"/>
                  </a:lnTo>
                  <a:lnTo>
                    <a:pt x="37" y="409"/>
                  </a:lnTo>
                  <a:lnTo>
                    <a:pt x="124" y="497"/>
                  </a:lnTo>
                  <a:lnTo>
                    <a:pt x="198" y="534"/>
                  </a:lnTo>
                  <a:lnTo>
                    <a:pt x="297" y="509"/>
                  </a:lnTo>
                  <a:lnTo>
                    <a:pt x="309" y="473"/>
                  </a:lnTo>
                  <a:lnTo>
                    <a:pt x="309" y="360"/>
                  </a:lnTo>
                  <a:lnTo>
                    <a:pt x="186" y="373"/>
                  </a:lnTo>
                  <a:lnTo>
                    <a:pt x="136" y="348"/>
                  </a:lnTo>
                  <a:lnTo>
                    <a:pt x="63" y="310"/>
                  </a:lnTo>
                  <a:lnTo>
                    <a:pt x="50" y="274"/>
                  </a:lnTo>
                  <a:lnTo>
                    <a:pt x="25" y="17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6" name="Freeform 197">
              <a:extLst>
                <a:ext uri="{FF2B5EF4-FFF2-40B4-BE49-F238E27FC236}">
                  <a16:creationId xmlns:a16="http://schemas.microsoft.com/office/drawing/2014/main" id="{53190DC8-1EC4-4924-BB4F-71A617E0D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6202695"/>
              <a:ext cx="218117" cy="198112"/>
            </a:xfrm>
            <a:custGeom>
              <a:avLst/>
              <a:gdLst>
                <a:gd name="T0" fmla="*/ 0 w 395"/>
                <a:gd name="T1" fmla="*/ 137 h 372"/>
                <a:gd name="T2" fmla="*/ 0 w 395"/>
                <a:gd name="T3" fmla="*/ 348 h 372"/>
                <a:gd name="T4" fmla="*/ 50 w 395"/>
                <a:gd name="T5" fmla="*/ 372 h 372"/>
                <a:gd name="T6" fmla="*/ 222 w 395"/>
                <a:gd name="T7" fmla="*/ 372 h 372"/>
                <a:gd name="T8" fmla="*/ 260 w 395"/>
                <a:gd name="T9" fmla="*/ 261 h 372"/>
                <a:gd name="T10" fmla="*/ 296 w 395"/>
                <a:gd name="T11" fmla="*/ 174 h 372"/>
                <a:gd name="T12" fmla="*/ 371 w 395"/>
                <a:gd name="T13" fmla="*/ 50 h 372"/>
                <a:gd name="T14" fmla="*/ 395 w 395"/>
                <a:gd name="T15" fmla="*/ 12 h 372"/>
                <a:gd name="T16" fmla="*/ 395 w 395"/>
                <a:gd name="T17" fmla="*/ 0 h 372"/>
                <a:gd name="T18" fmla="*/ 272 w 395"/>
                <a:gd name="T19" fmla="*/ 62 h 372"/>
                <a:gd name="T20" fmla="*/ 222 w 395"/>
                <a:gd name="T21" fmla="*/ 112 h 372"/>
                <a:gd name="T22" fmla="*/ 50 w 395"/>
                <a:gd name="T23" fmla="*/ 124 h 372"/>
                <a:gd name="T24" fmla="*/ 50 w 395"/>
                <a:gd name="T25" fmla="*/ 124 h 372"/>
                <a:gd name="T26" fmla="*/ 0 w 395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5" h="372">
                  <a:moveTo>
                    <a:pt x="0" y="137"/>
                  </a:moveTo>
                  <a:lnTo>
                    <a:pt x="0" y="348"/>
                  </a:lnTo>
                  <a:lnTo>
                    <a:pt x="50" y="372"/>
                  </a:lnTo>
                  <a:lnTo>
                    <a:pt x="222" y="372"/>
                  </a:lnTo>
                  <a:lnTo>
                    <a:pt x="260" y="261"/>
                  </a:lnTo>
                  <a:lnTo>
                    <a:pt x="296" y="174"/>
                  </a:lnTo>
                  <a:lnTo>
                    <a:pt x="371" y="50"/>
                  </a:lnTo>
                  <a:lnTo>
                    <a:pt x="395" y="12"/>
                  </a:lnTo>
                  <a:lnTo>
                    <a:pt x="395" y="0"/>
                  </a:lnTo>
                  <a:lnTo>
                    <a:pt x="272" y="62"/>
                  </a:lnTo>
                  <a:lnTo>
                    <a:pt x="222" y="112"/>
                  </a:lnTo>
                  <a:lnTo>
                    <a:pt x="50" y="124"/>
                  </a:lnTo>
                  <a:lnTo>
                    <a:pt x="50" y="124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7" name="Freeform 198">
              <a:extLst>
                <a:ext uri="{FF2B5EF4-FFF2-40B4-BE49-F238E27FC236}">
                  <a16:creationId xmlns:a16="http://schemas.microsoft.com/office/drawing/2014/main" id="{EE1F94B3-E702-4236-8FD8-101697476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278" y="6343291"/>
              <a:ext cx="293026" cy="125684"/>
            </a:xfrm>
            <a:custGeom>
              <a:avLst/>
              <a:gdLst>
                <a:gd name="T0" fmla="*/ 161 w 531"/>
                <a:gd name="T1" fmla="*/ 0 h 236"/>
                <a:gd name="T2" fmla="*/ 73 w 531"/>
                <a:gd name="T3" fmla="*/ 24 h 236"/>
                <a:gd name="T4" fmla="*/ 50 w 531"/>
                <a:gd name="T5" fmla="*/ 50 h 236"/>
                <a:gd name="T6" fmla="*/ 0 w 531"/>
                <a:gd name="T7" fmla="*/ 74 h 236"/>
                <a:gd name="T8" fmla="*/ 24 w 531"/>
                <a:gd name="T9" fmla="*/ 136 h 236"/>
                <a:gd name="T10" fmla="*/ 50 w 531"/>
                <a:gd name="T11" fmla="*/ 199 h 236"/>
                <a:gd name="T12" fmla="*/ 123 w 531"/>
                <a:gd name="T13" fmla="*/ 236 h 236"/>
                <a:gd name="T14" fmla="*/ 197 w 531"/>
                <a:gd name="T15" fmla="*/ 236 h 236"/>
                <a:gd name="T16" fmla="*/ 345 w 531"/>
                <a:gd name="T17" fmla="*/ 173 h 236"/>
                <a:gd name="T18" fmla="*/ 531 w 531"/>
                <a:gd name="T19" fmla="*/ 37 h 236"/>
                <a:gd name="T20" fmla="*/ 357 w 531"/>
                <a:gd name="T21" fmla="*/ 124 h 236"/>
                <a:gd name="T22" fmla="*/ 234 w 531"/>
                <a:gd name="T23" fmla="*/ 149 h 236"/>
                <a:gd name="T24" fmla="*/ 147 w 531"/>
                <a:gd name="T25" fmla="*/ 112 h 236"/>
                <a:gd name="T26" fmla="*/ 147 w 531"/>
                <a:gd name="T27" fmla="*/ 62 h 236"/>
                <a:gd name="T28" fmla="*/ 161 w 531"/>
                <a:gd name="T29" fmla="*/ 62 h 236"/>
                <a:gd name="T30" fmla="*/ 161 w 531"/>
                <a:gd name="T31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6">
                  <a:moveTo>
                    <a:pt x="161" y="0"/>
                  </a:moveTo>
                  <a:lnTo>
                    <a:pt x="73" y="24"/>
                  </a:lnTo>
                  <a:lnTo>
                    <a:pt x="50" y="50"/>
                  </a:lnTo>
                  <a:lnTo>
                    <a:pt x="0" y="74"/>
                  </a:lnTo>
                  <a:lnTo>
                    <a:pt x="24" y="136"/>
                  </a:lnTo>
                  <a:lnTo>
                    <a:pt x="50" y="199"/>
                  </a:lnTo>
                  <a:lnTo>
                    <a:pt x="123" y="236"/>
                  </a:lnTo>
                  <a:lnTo>
                    <a:pt x="197" y="236"/>
                  </a:lnTo>
                  <a:lnTo>
                    <a:pt x="345" y="173"/>
                  </a:lnTo>
                  <a:lnTo>
                    <a:pt x="531" y="37"/>
                  </a:lnTo>
                  <a:lnTo>
                    <a:pt x="357" y="124"/>
                  </a:lnTo>
                  <a:lnTo>
                    <a:pt x="234" y="149"/>
                  </a:lnTo>
                  <a:lnTo>
                    <a:pt x="147" y="112"/>
                  </a:lnTo>
                  <a:lnTo>
                    <a:pt x="147" y="62"/>
                  </a:lnTo>
                  <a:lnTo>
                    <a:pt x="161" y="6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8" name="Freeform 199">
              <a:extLst>
                <a:ext uri="{FF2B5EF4-FFF2-40B4-BE49-F238E27FC236}">
                  <a16:creationId xmlns:a16="http://schemas.microsoft.com/office/drawing/2014/main" id="{2A9D8A92-E7A6-4C89-980F-573CC1D20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497" y="6143049"/>
              <a:ext cx="279807" cy="172549"/>
            </a:xfrm>
            <a:custGeom>
              <a:avLst/>
              <a:gdLst>
                <a:gd name="T0" fmla="*/ 507 w 507"/>
                <a:gd name="T1" fmla="*/ 296 h 322"/>
                <a:gd name="T2" fmla="*/ 420 w 507"/>
                <a:gd name="T3" fmla="*/ 310 h 322"/>
                <a:gd name="T4" fmla="*/ 309 w 507"/>
                <a:gd name="T5" fmla="*/ 322 h 322"/>
                <a:gd name="T6" fmla="*/ 172 w 507"/>
                <a:gd name="T7" fmla="*/ 322 h 322"/>
                <a:gd name="T8" fmla="*/ 61 w 507"/>
                <a:gd name="T9" fmla="*/ 260 h 322"/>
                <a:gd name="T10" fmla="*/ 12 w 507"/>
                <a:gd name="T11" fmla="*/ 198 h 322"/>
                <a:gd name="T12" fmla="*/ 0 w 507"/>
                <a:gd name="T13" fmla="*/ 111 h 322"/>
                <a:gd name="T14" fmla="*/ 12 w 507"/>
                <a:gd name="T15" fmla="*/ 36 h 322"/>
                <a:gd name="T16" fmla="*/ 74 w 507"/>
                <a:gd name="T17" fmla="*/ 0 h 322"/>
                <a:gd name="T18" fmla="*/ 160 w 507"/>
                <a:gd name="T19" fmla="*/ 0 h 322"/>
                <a:gd name="T20" fmla="*/ 160 w 507"/>
                <a:gd name="T21" fmla="*/ 111 h 322"/>
                <a:gd name="T22" fmla="*/ 172 w 507"/>
                <a:gd name="T23" fmla="*/ 198 h 322"/>
                <a:gd name="T24" fmla="*/ 222 w 507"/>
                <a:gd name="T25" fmla="*/ 235 h 322"/>
                <a:gd name="T26" fmla="*/ 283 w 507"/>
                <a:gd name="T27" fmla="*/ 272 h 322"/>
                <a:gd name="T28" fmla="*/ 358 w 507"/>
                <a:gd name="T29" fmla="*/ 285 h 322"/>
                <a:gd name="T30" fmla="*/ 358 w 507"/>
                <a:gd name="T31" fmla="*/ 285 h 322"/>
                <a:gd name="T32" fmla="*/ 507 w 507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7" h="322">
                  <a:moveTo>
                    <a:pt x="507" y="296"/>
                  </a:moveTo>
                  <a:lnTo>
                    <a:pt x="420" y="310"/>
                  </a:lnTo>
                  <a:lnTo>
                    <a:pt x="309" y="322"/>
                  </a:lnTo>
                  <a:lnTo>
                    <a:pt x="172" y="322"/>
                  </a:lnTo>
                  <a:lnTo>
                    <a:pt x="61" y="260"/>
                  </a:lnTo>
                  <a:lnTo>
                    <a:pt x="12" y="198"/>
                  </a:lnTo>
                  <a:lnTo>
                    <a:pt x="0" y="111"/>
                  </a:lnTo>
                  <a:lnTo>
                    <a:pt x="12" y="36"/>
                  </a:lnTo>
                  <a:lnTo>
                    <a:pt x="74" y="0"/>
                  </a:lnTo>
                  <a:lnTo>
                    <a:pt x="160" y="0"/>
                  </a:lnTo>
                  <a:lnTo>
                    <a:pt x="160" y="111"/>
                  </a:lnTo>
                  <a:lnTo>
                    <a:pt x="172" y="198"/>
                  </a:lnTo>
                  <a:lnTo>
                    <a:pt x="222" y="235"/>
                  </a:lnTo>
                  <a:lnTo>
                    <a:pt x="283" y="272"/>
                  </a:lnTo>
                  <a:lnTo>
                    <a:pt x="358" y="285"/>
                  </a:lnTo>
                  <a:lnTo>
                    <a:pt x="358" y="285"/>
                  </a:lnTo>
                  <a:lnTo>
                    <a:pt x="507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9" name="Freeform 201">
              <a:extLst>
                <a:ext uri="{FF2B5EF4-FFF2-40B4-BE49-F238E27FC236}">
                  <a16:creationId xmlns:a16="http://schemas.microsoft.com/office/drawing/2014/main" id="{34DE86F6-34AD-4A0A-9CA8-E8542B6A0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969" y="6143079"/>
              <a:ext cx="2310218" cy="600621"/>
            </a:xfrm>
            <a:custGeom>
              <a:avLst/>
              <a:gdLst>
                <a:gd name="T0" fmla="*/ 4195 w 4195"/>
                <a:gd name="T1" fmla="*/ 955 h 1129"/>
                <a:gd name="T2" fmla="*/ 666 w 4195"/>
                <a:gd name="T3" fmla="*/ 930 h 1129"/>
                <a:gd name="T4" fmla="*/ 456 w 4195"/>
                <a:gd name="T5" fmla="*/ 856 h 1129"/>
                <a:gd name="T6" fmla="*/ 321 w 4195"/>
                <a:gd name="T7" fmla="*/ 744 h 1129"/>
                <a:gd name="T8" fmla="*/ 271 w 4195"/>
                <a:gd name="T9" fmla="*/ 657 h 1129"/>
                <a:gd name="T10" fmla="*/ 234 w 4195"/>
                <a:gd name="T11" fmla="*/ 571 h 1129"/>
                <a:gd name="T12" fmla="*/ 222 w 4195"/>
                <a:gd name="T13" fmla="*/ 434 h 1129"/>
                <a:gd name="T14" fmla="*/ 271 w 4195"/>
                <a:gd name="T15" fmla="*/ 335 h 1129"/>
                <a:gd name="T16" fmla="*/ 321 w 4195"/>
                <a:gd name="T17" fmla="*/ 372 h 1129"/>
                <a:gd name="T18" fmla="*/ 481 w 4195"/>
                <a:gd name="T19" fmla="*/ 422 h 1129"/>
                <a:gd name="T20" fmla="*/ 604 w 4195"/>
                <a:gd name="T21" fmla="*/ 384 h 1129"/>
                <a:gd name="T22" fmla="*/ 666 w 4195"/>
                <a:gd name="T23" fmla="*/ 273 h 1129"/>
                <a:gd name="T24" fmla="*/ 629 w 4195"/>
                <a:gd name="T25" fmla="*/ 124 h 1129"/>
                <a:gd name="T26" fmla="*/ 580 w 4195"/>
                <a:gd name="T27" fmla="*/ 62 h 1129"/>
                <a:gd name="T28" fmla="*/ 505 w 4195"/>
                <a:gd name="T29" fmla="*/ 25 h 1129"/>
                <a:gd name="T30" fmla="*/ 418 w 4195"/>
                <a:gd name="T31" fmla="*/ 0 h 1129"/>
                <a:gd name="T32" fmla="*/ 295 w 4195"/>
                <a:gd name="T33" fmla="*/ 25 h 1129"/>
                <a:gd name="T34" fmla="*/ 210 w 4195"/>
                <a:gd name="T35" fmla="*/ 75 h 1129"/>
                <a:gd name="T36" fmla="*/ 97 w 4195"/>
                <a:gd name="T37" fmla="*/ 236 h 1129"/>
                <a:gd name="T38" fmla="*/ 24 w 4195"/>
                <a:gd name="T39" fmla="*/ 297 h 1129"/>
                <a:gd name="T40" fmla="*/ 0 w 4195"/>
                <a:gd name="T41" fmla="*/ 434 h 1129"/>
                <a:gd name="T42" fmla="*/ 0 w 4195"/>
                <a:gd name="T43" fmla="*/ 595 h 1129"/>
                <a:gd name="T44" fmla="*/ 123 w 4195"/>
                <a:gd name="T45" fmla="*/ 794 h 1129"/>
                <a:gd name="T46" fmla="*/ 271 w 4195"/>
                <a:gd name="T47" fmla="*/ 942 h 1129"/>
                <a:gd name="T48" fmla="*/ 394 w 4195"/>
                <a:gd name="T49" fmla="*/ 1018 h 1129"/>
                <a:gd name="T50" fmla="*/ 517 w 4195"/>
                <a:gd name="T51" fmla="*/ 1066 h 1129"/>
                <a:gd name="T52" fmla="*/ 629 w 4195"/>
                <a:gd name="T53" fmla="*/ 1092 h 1129"/>
                <a:gd name="T54" fmla="*/ 4195 w 4195"/>
                <a:gd name="T55" fmla="*/ 1092 h 1129"/>
                <a:gd name="T56" fmla="*/ 4195 w 4195"/>
                <a:gd name="T57" fmla="*/ 1129 h 1129"/>
                <a:gd name="T58" fmla="*/ 4195 w 4195"/>
                <a:gd name="T59" fmla="*/ 955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5" h="1129">
                  <a:moveTo>
                    <a:pt x="4195" y="955"/>
                  </a:moveTo>
                  <a:lnTo>
                    <a:pt x="666" y="930"/>
                  </a:lnTo>
                  <a:lnTo>
                    <a:pt x="456" y="856"/>
                  </a:lnTo>
                  <a:lnTo>
                    <a:pt x="321" y="744"/>
                  </a:lnTo>
                  <a:lnTo>
                    <a:pt x="271" y="657"/>
                  </a:lnTo>
                  <a:lnTo>
                    <a:pt x="234" y="571"/>
                  </a:lnTo>
                  <a:lnTo>
                    <a:pt x="222" y="434"/>
                  </a:lnTo>
                  <a:lnTo>
                    <a:pt x="271" y="335"/>
                  </a:lnTo>
                  <a:lnTo>
                    <a:pt x="321" y="372"/>
                  </a:lnTo>
                  <a:lnTo>
                    <a:pt x="481" y="422"/>
                  </a:lnTo>
                  <a:lnTo>
                    <a:pt x="604" y="384"/>
                  </a:lnTo>
                  <a:lnTo>
                    <a:pt x="666" y="273"/>
                  </a:lnTo>
                  <a:lnTo>
                    <a:pt x="629" y="124"/>
                  </a:lnTo>
                  <a:lnTo>
                    <a:pt x="580" y="62"/>
                  </a:lnTo>
                  <a:lnTo>
                    <a:pt x="505" y="25"/>
                  </a:lnTo>
                  <a:lnTo>
                    <a:pt x="418" y="0"/>
                  </a:lnTo>
                  <a:lnTo>
                    <a:pt x="295" y="25"/>
                  </a:lnTo>
                  <a:lnTo>
                    <a:pt x="210" y="75"/>
                  </a:lnTo>
                  <a:lnTo>
                    <a:pt x="97" y="236"/>
                  </a:lnTo>
                  <a:lnTo>
                    <a:pt x="24" y="297"/>
                  </a:lnTo>
                  <a:lnTo>
                    <a:pt x="0" y="434"/>
                  </a:lnTo>
                  <a:lnTo>
                    <a:pt x="0" y="595"/>
                  </a:lnTo>
                  <a:lnTo>
                    <a:pt x="123" y="794"/>
                  </a:lnTo>
                  <a:lnTo>
                    <a:pt x="271" y="942"/>
                  </a:lnTo>
                  <a:lnTo>
                    <a:pt x="394" y="1018"/>
                  </a:lnTo>
                  <a:lnTo>
                    <a:pt x="517" y="1066"/>
                  </a:lnTo>
                  <a:lnTo>
                    <a:pt x="629" y="1092"/>
                  </a:lnTo>
                  <a:lnTo>
                    <a:pt x="4195" y="1092"/>
                  </a:lnTo>
                  <a:lnTo>
                    <a:pt x="4195" y="1129"/>
                  </a:lnTo>
                  <a:lnTo>
                    <a:pt x="4195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6" name="Freeform 205">
              <a:extLst>
                <a:ext uri="{FF2B5EF4-FFF2-40B4-BE49-F238E27FC236}">
                  <a16:creationId xmlns:a16="http://schemas.microsoft.com/office/drawing/2014/main" id="{F34BA736-33FA-4F43-AE24-6A99C353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16" y="3436938"/>
              <a:ext cx="586511" cy="2746375"/>
            </a:xfrm>
            <a:custGeom>
              <a:avLst/>
              <a:gdLst>
                <a:gd name="T0" fmla="*/ 740 w 1061"/>
                <a:gd name="T1" fmla="*/ 4874 h 5160"/>
                <a:gd name="T2" fmla="*/ 740 w 1061"/>
                <a:gd name="T3" fmla="*/ 4936 h 5160"/>
                <a:gd name="T4" fmla="*/ 653 w 1061"/>
                <a:gd name="T5" fmla="*/ 4986 h 5160"/>
                <a:gd name="T6" fmla="*/ 604 w 1061"/>
                <a:gd name="T7" fmla="*/ 5011 h 5160"/>
                <a:gd name="T8" fmla="*/ 493 w 1061"/>
                <a:gd name="T9" fmla="*/ 4998 h 5160"/>
                <a:gd name="T10" fmla="*/ 406 w 1061"/>
                <a:gd name="T11" fmla="*/ 4936 h 5160"/>
                <a:gd name="T12" fmla="*/ 321 w 1061"/>
                <a:gd name="T13" fmla="*/ 4849 h 5160"/>
                <a:gd name="T14" fmla="*/ 247 w 1061"/>
                <a:gd name="T15" fmla="*/ 4749 h 5160"/>
                <a:gd name="T16" fmla="*/ 184 w 1061"/>
                <a:gd name="T17" fmla="*/ 4650 h 5160"/>
                <a:gd name="T18" fmla="*/ 184 w 1061"/>
                <a:gd name="T19" fmla="*/ 4539 h 5160"/>
                <a:gd name="T20" fmla="*/ 172 w 1061"/>
                <a:gd name="T21" fmla="*/ 0 h 5160"/>
                <a:gd name="T22" fmla="*/ 0 w 1061"/>
                <a:gd name="T23" fmla="*/ 0 h 5160"/>
                <a:gd name="T24" fmla="*/ 12 w 1061"/>
                <a:gd name="T25" fmla="*/ 4453 h 5160"/>
                <a:gd name="T26" fmla="*/ 49 w 1061"/>
                <a:gd name="T27" fmla="*/ 4737 h 5160"/>
                <a:gd name="T28" fmla="*/ 172 w 1061"/>
                <a:gd name="T29" fmla="*/ 4924 h 5160"/>
                <a:gd name="T30" fmla="*/ 271 w 1061"/>
                <a:gd name="T31" fmla="*/ 5047 h 5160"/>
                <a:gd name="T32" fmla="*/ 394 w 1061"/>
                <a:gd name="T33" fmla="*/ 5122 h 5160"/>
                <a:gd name="T34" fmla="*/ 580 w 1061"/>
                <a:gd name="T35" fmla="*/ 5160 h 5160"/>
                <a:gd name="T36" fmla="*/ 802 w 1061"/>
                <a:gd name="T37" fmla="*/ 5122 h 5160"/>
                <a:gd name="T38" fmla="*/ 974 w 1061"/>
                <a:gd name="T39" fmla="*/ 5011 h 5160"/>
                <a:gd name="T40" fmla="*/ 1037 w 1061"/>
                <a:gd name="T41" fmla="*/ 4900 h 5160"/>
                <a:gd name="T42" fmla="*/ 1061 w 1061"/>
                <a:gd name="T43" fmla="*/ 4763 h 5160"/>
                <a:gd name="T44" fmla="*/ 1012 w 1061"/>
                <a:gd name="T45" fmla="*/ 4638 h 5160"/>
                <a:gd name="T46" fmla="*/ 913 w 1061"/>
                <a:gd name="T47" fmla="*/ 4564 h 5160"/>
                <a:gd name="T48" fmla="*/ 776 w 1061"/>
                <a:gd name="T49" fmla="*/ 4552 h 5160"/>
                <a:gd name="T50" fmla="*/ 665 w 1061"/>
                <a:gd name="T51" fmla="*/ 4576 h 5160"/>
                <a:gd name="T52" fmla="*/ 629 w 1061"/>
                <a:gd name="T53" fmla="*/ 4676 h 5160"/>
                <a:gd name="T54" fmla="*/ 629 w 1061"/>
                <a:gd name="T55" fmla="*/ 4775 h 5160"/>
                <a:gd name="T56" fmla="*/ 665 w 1061"/>
                <a:gd name="T57" fmla="*/ 4825 h 5160"/>
                <a:gd name="T58" fmla="*/ 752 w 1061"/>
                <a:gd name="T59" fmla="*/ 4874 h 5160"/>
                <a:gd name="T60" fmla="*/ 752 w 1061"/>
                <a:gd name="T61" fmla="*/ 4874 h 5160"/>
                <a:gd name="T62" fmla="*/ 740 w 1061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1" h="5160">
                  <a:moveTo>
                    <a:pt x="740" y="4874"/>
                  </a:moveTo>
                  <a:lnTo>
                    <a:pt x="740" y="4936"/>
                  </a:lnTo>
                  <a:lnTo>
                    <a:pt x="653" y="4986"/>
                  </a:lnTo>
                  <a:lnTo>
                    <a:pt x="604" y="5011"/>
                  </a:lnTo>
                  <a:lnTo>
                    <a:pt x="493" y="4998"/>
                  </a:lnTo>
                  <a:lnTo>
                    <a:pt x="406" y="4936"/>
                  </a:lnTo>
                  <a:lnTo>
                    <a:pt x="321" y="4849"/>
                  </a:lnTo>
                  <a:lnTo>
                    <a:pt x="247" y="4749"/>
                  </a:lnTo>
                  <a:lnTo>
                    <a:pt x="184" y="4650"/>
                  </a:lnTo>
                  <a:lnTo>
                    <a:pt x="184" y="4539"/>
                  </a:lnTo>
                  <a:lnTo>
                    <a:pt x="172" y="0"/>
                  </a:lnTo>
                  <a:lnTo>
                    <a:pt x="0" y="0"/>
                  </a:lnTo>
                  <a:lnTo>
                    <a:pt x="12" y="4453"/>
                  </a:lnTo>
                  <a:lnTo>
                    <a:pt x="49" y="4737"/>
                  </a:lnTo>
                  <a:lnTo>
                    <a:pt x="172" y="4924"/>
                  </a:lnTo>
                  <a:lnTo>
                    <a:pt x="271" y="5047"/>
                  </a:lnTo>
                  <a:lnTo>
                    <a:pt x="394" y="5122"/>
                  </a:lnTo>
                  <a:lnTo>
                    <a:pt x="580" y="5160"/>
                  </a:lnTo>
                  <a:lnTo>
                    <a:pt x="802" y="5122"/>
                  </a:lnTo>
                  <a:lnTo>
                    <a:pt x="974" y="5011"/>
                  </a:lnTo>
                  <a:lnTo>
                    <a:pt x="1037" y="4900"/>
                  </a:lnTo>
                  <a:lnTo>
                    <a:pt x="1061" y="4763"/>
                  </a:lnTo>
                  <a:lnTo>
                    <a:pt x="1012" y="4638"/>
                  </a:lnTo>
                  <a:lnTo>
                    <a:pt x="913" y="4564"/>
                  </a:lnTo>
                  <a:lnTo>
                    <a:pt x="776" y="4552"/>
                  </a:lnTo>
                  <a:lnTo>
                    <a:pt x="665" y="4576"/>
                  </a:lnTo>
                  <a:lnTo>
                    <a:pt x="629" y="4676"/>
                  </a:lnTo>
                  <a:lnTo>
                    <a:pt x="629" y="4775"/>
                  </a:lnTo>
                  <a:lnTo>
                    <a:pt x="665" y="4825"/>
                  </a:lnTo>
                  <a:lnTo>
                    <a:pt x="752" y="4874"/>
                  </a:lnTo>
                  <a:lnTo>
                    <a:pt x="752" y="4874"/>
                  </a:lnTo>
                  <a:lnTo>
                    <a:pt x="740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02B2FD18-6BBA-4F46-8A72-C20401B2E21F}"/>
              </a:ext>
            </a:extLst>
          </p:cNvPr>
          <p:cNvGrpSpPr/>
          <p:nvPr/>
        </p:nvGrpSpPr>
        <p:grpSpPr>
          <a:xfrm>
            <a:off x="6993002" y="44883"/>
            <a:ext cx="2114509" cy="2480072"/>
            <a:chOff x="6089610" y="114300"/>
            <a:chExt cx="2819345" cy="3306763"/>
          </a:xfrm>
        </p:grpSpPr>
        <p:sp>
          <p:nvSpPr>
            <p:cNvPr id="90" name="Freeform 210">
              <a:extLst>
                <a:ext uri="{FF2B5EF4-FFF2-40B4-BE49-F238E27FC236}">
                  <a16:creationId xmlns:a16="http://schemas.microsoft.com/office/drawing/2014/main" id="{064B41DE-EC21-4C1B-9A13-46E3174D4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095" y="146171"/>
              <a:ext cx="295428" cy="302493"/>
            </a:xfrm>
            <a:custGeom>
              <a:avLst/>
              <a:gdLst>
                <a:gd name="T0" fmla="*/ 0 w 537"/>
                <a:gd name="T1" fmla="*/ 558 h 569"/>
                <a:gd name="T2" fmla="*/ 108 w 537"/>
                <a:gd name="T3" fmla="*/ 433 h 569"/>
                <a:gd name="T4" fmla="*/ 183 w 537"/>
                <a:gd name="T5" fmla="*/ 334 h 569"/>
                <a:gd name="T6" fmla="*/ 256 w 537"/>
                <a:gd name="T7" fmla="*/ 198 h 569"/>
                <a:gd name="T8" fmla="*/ 305 w 537"/>
                <a:gd name="T9" fmla="*/ 111 h 569"/>
                <a:gd name="T10" fmla="*/ 329 w 537"/>
                <a:gd name="T11" fmla="*/ 23 h 569"/>
                <a:gd name="T12" fmla="*/ 342 w 537"/>
                <a:gd name="T13" fmla="*/ 0 h 569"/>
                <a:gd name="T14" fmla="*/ 537 w 537"/>
                <a:gd name="T15" fmla="*/ 0 h 569"/>
                <a:gd name="T16" fmla="*/ 537 w 537"/>
                <a:gd name="T17" fmla="*/ 73 h 569"/>
                <a:gd name="T18" fmla="*/ 537 w 537"/>
                <a:gd name="T19" fmla="*/ 135 h 569"/>
                <a:gd name="T20" fmla="*/ 537 w 537"/>
                <a:gd name="T21" fmla="*/ 198 h 569"/>
                <a:gd name="T22" fmla="*/ 500 w 537"/>
                <a:gd name="T23" fmla="*/ 247 h 569"/>
                <a:gd name="T24" fmla="*/ 427 w 537"/>
                <a:gd name="T25" fmla="*/ 284 h 569"/>
                <a:gd name="T26" fmla="*/ 305 w 537"/>
                <a:gd name="T27" fmla="*/ 347 h 569"/>
                <a:gd name="T28" fmla="*/ 207 w 537"/>
                <a:gd name="T29" fmla="*/ 409 h 569"/>
                <a:gd name="T30" fmla="*/ 121 w 537"/>
                <a:gd name="T31" fmla="*/ 496 h 569"/>
                <a:gd name="T32" fmla="*/ 11 w 537"/>
                <a:gd name="T33" fmla="*/ 569 h 569"/>
                <a:gd name="T34" fmla="*/ 11 w 537"/>
                <a:gd name="T35" fmla="*/ 569 h 569"/>
                <a:gd name="T36" fmla="*/ 0 w 537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569">
                  <a:moveTo>
                    <a:pt x="0" y="558"/>
                  </a:moveTo>
                  <a:lnTo>
                    <a:pt x="108" y="433"/>
                  </a:lnTo>
                  <a:lnTo>
                    <a:pt x="183" y="334"/>
                  </a:lnTo>
                  <a:lnTo>
                    <a:pt x="256" y="198"/>
                  </a:lnTo>
                  <a:lnTo>
                    <a:pt x="305" y="111"/>
                  </a:lnTo>
                  <a:lnTo>
                    <a:pt x="329" y="23"/>
                  </a:lnTo>
                  <a:lnTo>
                    <a:pt x="342" y="0"/>
                  </a:lnTo>
                  <a:lnTo>
                    <a:pt x="537" y="0"/>
                  </a:lnTo>
                  <a:lnTo>
                    <a:pt x="537" y="73"/>
                  </a:lnTo>
                  <a:lnTo>
                    <a:pt x="537" y="135"/>
                  </a:lnTo>
                  <a:lnTo>
                    <a:pt x="537" y="198"/>
                  </a:lnTo>
                  <a:lnTo>
                    <a:pt x="500" y="247"/>
                  </a:lnTo>
                  <a:lnTo>
                    <a:pt x="427" y="284"/>
                  </a:lnTo>
                  <a:lnTo>
                    <a:pt x="305" y="347"/>
                  </a:lnTo>
                  <a:lnTo>
                    <a:pt x="207" y="409"/>
                  </a:lnTo>
                  <a:lnTo>
                    <a:pt x="121" y="496"/>
                  </a:lnTo>
                  <a:lnTo>
                    <a:pt x="11" y="569"/>
                  </a:lnTo>
                  <a:lnTo>
                    <a:pt x="11" y="569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1" name="Freeform 211">
              <a:extLst>
                <a:ext uri="{FF2B5EF4-FFF2-40B4-BE49-F238E27FC236}">
                  <a16:creationId xmlns:a16="http://schemas.microsoft.com/office/drawing/2014/main" id="{99F23624-1143-44BE-99E1-B83FBFE64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3293" y="126999"/>
              <a:ext cx="154328" cy="296102"/>
            </a:xfrm>
            <a:custGeom>
              <a:avLst/>
              <a:gdLst>
                <a:gd name="T0" fmla="*/ 97 w 280"/>
                <a:gd name="T1" fmla="*/ 558 h 558"/>
                <a:gd name="T2" fmla="*/ 244 w 280"/>
                <a:gd name="T3" fmla="*/ 322 h 558"/>
                <a:gd name="T4" fmla="*/ 280 w 280"/>
                <a:gd name="T5" fmla="*/ 210 h 558"/>
                <a:gd name="T6" fmla="*/ 280 w 280"/>
                <a:gd name="T7" fmla="*/ 99 h 558"/>
                <a:gd name="T8" fmla="*/ 232 w 280"/>
                <a:gd name="T9" fmla="*/ 24 h 558"/>
                <a:gd name="T10" fmla="*/ 146 w 280"/>
                <a:gd name="T11" fmla="*/ 0 h 558"/>
                <a:gd name="T12" fmla="*/ 73 w 280"/>
                <a:gd name="T13" fmla="*/ 24 h 558"/>
                <a:gd name="T14" fmla="*/ 24 w 280"/>
                <a:gd name="T15" fmla="*/ 73 h 558"/>
                <a:gd name="T16" fmla="*/ 0 w 280"/>
                <a:gd name="T17" fmla="*/ 137 h 558"/>
                <a:gd name="T18" fmla="*/ 85 w 280"/>
                <a:gd name="T19" fmla="*/ 123 h 558"/>
                <a:gd name="T20" fmla="*/ 158 w 280"/>
                <a:gd name="T21" fmla="*/ 173 h 558"/>
                <a:gd name="T22" fmla="*/ 183 w 280"/>
                <a:gd name="T23" fmla="*/ 236 h 558"/>
                <a:gd name="T24" fmla="*/ 146 w 280"/>
                <a:gd name="T25" fmla="*/ 383 h 558"/>
                <a:gd name="T26" fmla="*/ 170 w 280"/>
                <a:gd name="T27" fmla="*/ 372 h 558"/>
                <a:gd name="T28" fmla="*/ 97 w 280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558">
                  <a:moveTo>
                    <a:pt x="97" y="558"/>
                  </a:moveTo>
                  <a:lnTo>
                    <a:pt x="244" y="322"/>
                  </a:lnTo>
                  <a:lnTo>
                    <a:pt x="280" y="210"/>
                  </a:lnTo>
                  <a:lnTo>
                    <a:pt x="280" y="99"/>
                  </a:lnTo>
                  <a:lnTo>
                    <a:pt x="232" y="24"/>
                  </a:lnTo>
                  <a:lnTo>
                    <a:pt x="146" y="0"/>
                  </a:lnTo>
                  <a:lnTo>
                    <a:pt x="73" y="24"/>
                  </a:lnTo>
                  <a:lnTo>
                    <a:pt x="24" y="73"/>
                  </a:lnTo>
                  <a:lnTo>
                    <a:pt x="0" y="137"/>
                  </a:lnTo>
                  <a:lnTo>
                    <a:pt x="85" y="123"/>
                  </a:lnTo>
                  <a:lnTo>
                    <a:pt x="158" y="173"/>
                  </a:lnTo>
                  <a:lnTo>
                    <a:pt x="183" y="236"/>
                  </a:lnTo>
                  <a:lnTo>
                    <a:pt x="146" y="383"/>
                  </a:lnTo>
                  <a:lnTo>
                    <a:pt x="170" y="372"/>
                  </a:lnTo>
                  <a:lnTo>
                    <a:pt x="97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2" name="Freeform 212">
              <a:extLst>
                <a:ext uri="{FF2B5EF4-FFF2-40B4-BE49-F238E27FC236}">
                  <a16:creationId xmlns:a16="http://schemas.microsoft.com/office/drawing/2014/main" id="{F478AD69-68C5-4AA6-ADF7-A7FA9C280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305" y="139780"/>
              <a:ext cx="169761" cy="283321"/>
            </a:xfrm>
            <a:custGeom>
              <a:avLst/>
              <a:gdLst>
                <a:gd name="T0" fmla="*/ 282 w 306"/>
                <a:gd name="T1" fmla="*/ 533 h 533"/>
                <a:gd name="T2" fmla="*/ 306 w 306"/>
                <a:gd name="T3" fmla="*/ 260 h 533"/>
                <a:gd name="T4" fmla="*/ 269 w 306"/>
                <a:gd name="T5" fmla="*/ 124 h 533"/>
                <a:gd name="T6" fmla="*/ 184 w 306"/>
                <a:gd name="T7" fmla="*/ 36 h 533"/>
                <a:gd name="T8" fmla="*/ 110 w 306"/>
                <a:gd name="T9" fmla="*/ 0 h 533"/>
                <a:gd name="T10" fmla="*/ 12 w 306"/>
                <a:gd name="T11" fmla="*/ 24 h 533"/>
                <a:gd name="T12" fmla="*/ 0 w 306"/>
                <a:gd name="T13" fmla="*/ 61 h 533"/>
                <a:gd name="T14" fmla="*/ 0 w 306"/>
                <a:gd name="T15" fmla="*/ 173 h 533"/>
                <a:gd name="T16" fmla="*/ 122 w 306"/>
                <a:gd name="T17" fmla="*/ 161 h 533"/>
                <a:gd name="T18" fmla="*/ 172 w 306"/>
                <a:gd name="T19" fmla="*/ 185 h 533"/>
                <a:gd name="T20" fmla="*/ 245 w 306"/>
                <a:gd name="T21" fmla="*/ 223 h 533"/>
                <a:gd name="T22" fmla="*/ 257 w 306"/>
                <a:gd name="T23" fmla="*/ 260 h 533"/>
                <a:gd name="T24" fmla="*/ 282 w 306"/>
                <a:gd name="T25" fmla="*/ 359 h 533"/>
                <a:gd name="T26" fmla="*/ 282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82" y="533"/>
                  </a:moveTo>
                  <a:lnTo>
                    <a:pt x="306" y="260"/>
                  </a:lnTo>
                  <a:lnTo>
                    <a:pt x="269" y="124"/>
                  </a:lnTo>
                  <a:lnTo>
                    <a:pt x="184" y="36"/>
                  </a:lnTo>
                  <a:lnTo>
                    <a:pt x="110" y="0"/>
                  </a:lnTo>
                  <a:lnTo>
                    <a:pt x="12" y="24"/>
                  </a:lnTo>
                  <a:lnTo>
                    <a:pt x="0" y="61"/>
                  </a:lnTo>
                  <a:lnTo>
                    <a:pt x="0" y="173"/>
                  </a:lnTo>
                  <a:lnTo>
                    <a:pt x="122" y="161"/>
                  </a:lnTo>
                  <a:lnTo>
                    <a:pt x="172" y="185"/>
                  </a:lnTo>
                  <a:lnTo>
                    <a:pt x="245" y="223"/>
                  </a:lnTo>
                  <a:lnTo>
                    <a:pt x="257" y="260"/>
                  </a:lnTo>
                  <a:lnTo>
                    <a:pt x="282" y="359"/>
                  </a:lnTo>
                  <a:lnTo>
                    <a:pt x="282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3" name="Freeform 213">
              <a:extLst>
                <a:ext uri="{FF2B5EF4-FFF2-40B4-BE49-F238E27FC236}">
                  <a16:creationId xmlns:a16="http://schemas.microsoft.com/office/drawing/2014/main" id="{008CAEEB-0803-4CBB-9D10-85FFDEFE0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422" y="457185"/>
              <a:ext cx="216059" cy="198112"/>
            </a:xfrm>
            <a:custGeom>
              <a:avLst/>
              <a:gdLst>
                <a:gd name="T0" fmla="*/ 390 w 390"/>
                <a:gd name="T1" fmla="*/ 235 h 372"/>
                <a:gd name="T2" fmla="*/ 390 w 390"/>
                <a:gd name="T3" fmla="*/ 24 h 372"/>
                <a:gd name="T4" fmla="*/ 342 w 390"/>
                <a:gd name="T5" fmla="*/ 0 h 372"/>
                <a:gd name="T6" fmla="*/ 171 w 390"/>
                <a:gd name="T7" fmla="*/ 0 h 372"/>
                <a:gd name="T8" fmla="*/ 134 w 390"/>
                <a:gd name="T9" fmla="*/ 111 h 372"/>
                <a:gd name="T10" fmla="*/ 97 w 390"/>
                <a:gd name="T11" fmla="*/ 197 h 372"/>
                <a:gd name="T12" fmla="*/ 23 w 390"/>
                <a:gd name="T13" fmla="*/ 322 h 372"/>
                <a:gd name="T14" fmla="*/ 0 w 390"/>
                <a:gd name="T15" fmla="*/ 360 h 372"/>
                <a:gd name="T16" fmla="*/ 0 w 390"/>
                <a:gd name="T17" fmla="*/ 372 h 372"/>
                <a:gd name="T18" fmla="*/ 121 w 390"/>
                <a:gd name="T19" fmla="*/ 310 h 372"/>
                <a:gd name="T20" fmla="*/ 171 w 390"/>
                <a:gd name="T21" fmla="*/ 260 h 372"/>
                <a:gd name="T22" fmla="*/ 342 w 390"/>
                <a:gd name="T23" fmla="*/ 247 h 372"/>
                <a:gd name="T24" fmla="*/ 342 w 390"/>
                <a:gd name="T25" fmla="*/ 247 h 372"/>
                <a:gd name="T26" fmla="*/ 390 w 390"/>
                <a:gd name="T27" fmla="*/ 23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372">
                  <a:moveTo>
                    <a:pt x="390" y="235"/>
                  </a:moveTo>
                  <a:lnTo>
                    <a:pt x="390" y="24"/>
                  </a:lnTo>
                  <a:lnTo>
                    <a:pt x="342" y="0"/>
                  </a:lnTo>
                  <a:lnTo>
                    <a:pt x="171" y="0"/>
                  </a:lnTo>
                  <a:lnTo>
                    <a:pt x="134" y="111"/>
                  </a:lnTo>
                  <a:lnTo>
                    <a:pt x="97" y="197"/>
                  </a:lnTo>
                  <a:lnTo>
                    <a:pt x="23" y="322"/>
                  </a:lnTo>
                  <a:lnTo>
                    <a:pt x="0" y="360"/>
                  </a:lnTo>
                  <a:lnTo>
                    <a:pt x="0" y="372"/>
                  </a:lnTo>
                  <a:lnTo>
                    <a:pt x="121" y="310"/>
                  </a:lnTo>
                  <a:lnTo>
                    <a:pt x="171" y="260"/>
                  </a:lnTo>
                  <a:lnTo>
                    <a:pt x="342" y="247"/>
                  </a:lnTo>
                  <a:lnTo>
                    <a:pt x="342" y="247"/>
                  </a:lnTo>
                  <a:lnTo>
                    <a:pt x="390" y="23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4" name="Freeform 214">
              <a:extLst>
                <a:ext uri="{FF2B5EF4-FFF2-40B4-BE49-F238E27FC236}">
                  <a16:creationId xmlns:a16="http://schemas.microsoft.com/office/drawing/2014/main" id="{AA415F63-8D83-4BF6-9ED0-7C8B28BEB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389018"/>
              <a:ext cx="291018" cy="125684"/>
            </a:xfrm>
            <a:custGeom>
              <a:avLst/>
              <a:gdLst>
                <a:gd name="T0" fmla="*/ 367 w 526"/>
                <a:gd name="T1" fmla="*/ 237 h 237"/>
                <a:gd name="T2" fmla="*/ 453 w 526"/>
                <a:gd name="T3" fmla="*/ 213 h 237"/>
                <a:gd name="T4" fmla="*/ 477 w 526"/>
                <a:gd name="T5" fmla="*/ 187 h 237"/>
                <a:gd name="T6" fmla="*/ 526 w 526"/>
                <a:gd name="T7" fmla="*/ 163 h 237"/>
                <a:gd name="T8" fmla="*/ 501 w 526"/>
                <a:gd name="T9" fmla="*/ 100 h 237"/>
                <a:gd name="T10" fmla="*/ 477 w 526"/>
                <a:gd name="T11" fmla="*/ 38 h 237"/>
                <a:gd name="T12" fmla="*/ 404 w 526"/>
                <a:gd name="T13" fmla="*/ 0 h 237"/>
                <a:gd name="T14" fmla="*/ 330 w 526"/>
                <a:gd name="T15" fmla="*/ 0 h 237"/>
                <a:gd name="T16" fmla="*/ 183 w 526"/>
                <a:gd name="T17" fmla="*/ 64 h 237"/>
                <a:gd name="T18" fmla="*/ 0 w 526"/>
                <a:gd name="T19" fmla="*/ 199 h 237"/>
                <a:gd name="T20" fmla="*/ 171 w 526"/>
                <a:gd name="T21" fmla="*/ 113 h 237"/>
                <a:gd name="T22" fmla="*/ 294 w 526"/>
                <a:gd name="T23" fmla="*/ 88 h 237"/>
                <a:gd name="T24" fmla="*/ 379 w 526"/>
                <a:gd name="T25" fmla="*/ 125 h 237"/>
                <a:gd name="T26" fmla="*/ 379 w 526"/>
                <a:gd name="T27" fmla="*/ 175 h 237"/>
                <a:gd name="T28" fmla="*/ 367 w 526"/>
                <a:gd name="T29" fmla="*/ 175 h 237"/>
                <a:gd name="T30" fmla="*/ 367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367" y="237"/>
                  </a:moveTo>
                  <a:lnTo>
                    <a:pt x="453" y="213"/>
                  </a:lnTo>
                  <a:lnTo>
                    <a:pt x="477" y="187"/>
                  </a:lnTo>
                  <a:lnTo>
                    <a:pt x="526" y="163"/>
                  </a:lnTo>
                  <a:lnTo>
                    <a:pt x="501" y="100"/>
                  </a:lnTo>
                  <a:lnTo>
                    <a:pt x="477" y="38"/>
                  </a:lnTo>
                  <a:lnTo>
                    <a:pt x="404" y="0"/>
                  </a:lnTo>
                  <a:lnTo>
                    <a:pt x="330" y="0"/>
                  </a:lnTo>
                  <a:lnTo>
                    <a:pt x="183" y="64"/>
                  </a:lnTo>
                  <a:lnTo>
                    <a:pt x="0" y="199"/>
                  </a:lnTo>
                  <a:lnTo>
                    <a:pt x="171" y="113"/>
                  </a:lnTo>
                  <a:lnTo>
                    <a:pt x="294" y="88"/>
                  </a:lnTo>
                  <a:lnTo>
                    <a:pt x="379" y="125"/>
                  </a:lnTo>
                  <a:lnTo>
                    <a:pt x="379" y="175"/>
                  </a:lnTo>
                  <a:lnTo>
                    <a:pt x="367" y="175"/>
                  </a:lnTo>
                  <a:lnTo>
                    <a:pt x="367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5" name="Freeform 215">
              <a:extLst>
                <a:ext uri="{FF2B5EF4-FFF2-40B4-BE49-F238E27FC236}">
                  <a16:creationId xmlns:a16="http://schemas.microsoft.com/office/drawing/2014/main" id="{11696CC0-971B-4C3E-AF75-388CC53A8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542394"/>
              <a:ext cx="277790" cy="170419"/>
            </a:xfrm>
            <a:custGeom>
              <a:avLst/>
              <a:gdLst>
                <a:gd name="T0" fmla="*/ 0 w 502"/>
                <a:gd name="T1" fmla="*/ 26 h 323"/>
                <a:gd name="T2" fmla="*/ 86 w 502"/>
                <a:gd name="T3" fmla="*/ 12 h 323"/>
                <a:gd name="T4" fmla="*/ 197 w 502"/>
                <a:gd name="T5" fmla="*/ 0 h 323"/>
                <a:gd name="T6" fmla="*/ 331 w 502"/>
                <a:gd name="T7" fmla="*/ 0 h 323"/>
                <a:gd name="T8" fmla="*/ 441 w 502"/>
                <a:gd name="T9" fmla="*/ 63 h 323"/>
                <a:gd name="T10" fmla="*/ 490 w 502"/>
                <a:gd name="T11" fmla="*/ 125 h 323"/>
                <a:gd name="T12" fmla="*/ 502 w 502"/>
                <a:gd name="T13" fmla="*/ 212 h 323"/>
                <a:gd name="T14" fmla="*/ 490 w 502"/>
                <a:gd name="T15" fmla="*/ 286 h 323"/>
                <a:gd name="T16" fmla="*/ 429 w 502"/>
                <a:gd name="T17" fmla="*/ 323 h 323"/>
                <a:gd name="T18" fmla="*/ 343 w 502"/>
                <a:gd name="T19" fmla="*/ 323 h 323"/>
                <a:gd name="T20" fmla="*/ 343 w 502"/>
                <a:gd name="T21" fmla="*/ 212 h 323"/>
                <a:gd name="T22" fmla="*/ 331 w 502"/>
                <a:gd name="T23" fmla="*/ 125 h 323"/>
                <a:gd name="T24" fmla="*/ 282 w 502"/>
                <a:gd name="T25" fmla="*/ 87 h 323"/>
                <a:gd name="T26" fmla="*/ 221 w 502"/>
                <a:gd name="T27" fmla="*/ 50 h 323"/>
                <a:gd name="T28" fmla="*/ 148 w 502"/>
                <a:gd name="T29" fmla="*/ 37 h 323"/>
                <a:gd name="T30" fmla="*/ 148 w 502"/>
                <a:gd name="T31" fmla="*/ 37 h 323"/>
                <a:gd name="T32" fmla="*/ 0 w 502"/>
                <a:gd name="T33" fmla="*/ 2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3">
                  <a:moveTo>
                    <a:pt x="0" y="26"/>
                  </a:moveTo>
                  <a:lnTo>
                    <a:pt x="86" y="12"/>
                  </a:lnTo>
                  <a:lnTo>
                    <a:pt x="197" y="0"/>
                  </a:lnTo>
                  <a:lnTo>
                    <a:pt x="331" y="0"/>
                  </a:lnTo>
                  <a:lnTo>
                    <a:pt x="441" y="63"/>
                  </a:lnTo>
                  <a:lnTo>
                    <a:pt x="490" y="125"/>
                  </a:lnTo>
                  <a:lnTo>
                    <a:pt x="502" y="212"/>
                  </a:lnTo>
                  <a:lnTo>
                    <a:pt x="490" y="286"/>
                  </a:lnTo>
                  <a:lnTo>
                    <a:pt x="429" y="323"/>
                  </a:lnTo>
                  <a:lnTo>
                    <a:pt x="343" y="323"/>
                  </a:lnTo>
                  <a:lnTo>
                    <a:pt x="343" y="212"/>
                  </a:lnTo>
                  <a:lnTo>
                    <a:pt x="331" y="125"/>
                  </a:lnTo>
                  <a:lnTo>
                    <a:pt x="282" y="87"/>
                  </a:lnTo>
                  <a:lnTo>
                    <a:pt x="221" y="50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6" name="Freeform 217">
              <a:extLst>
                <a:ext uri="{FF2B5EF4-FFF2-40B4-BE49-F238E27FC236}">
                  <a16:creationId xmlns:a16="http://schemas.microsoft.com/office/drawing/2014/main" id="{86D1FF0B-C065-49F0-A343-9AD136787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610" y="114300"/>
              <a:ext cx="2291800" cy="601004"/>
            </a:xfrm>
            <a:custGeom>
              <a:avLst/>
              <a:gdLst>
                <a:gd name="T0" fmla="*/ 0 w 4162"/>
                <a:gd name="T1" fmla="*/ 173 h 1128"/>
                <a:gd name="T2" fmla="*/ 3500 w 4162"/>
                <a:gd name="T3" fmla="*/ 199 h 1128"/>
                <a:gd name="T4" fmla="*/ 3707 w 4162"/>
                <a:gd name="T5" fmla="*/ 272 h 1128"/>
                <a:gd name="T6" fmla="*/ 3843 w 4162"/>
                <a:gd name="T7" fmla="*/ 384 h 1128"/>
                <a:gd name="T8" fmla="*/ 3892 w 4162"/>
                <a:gd name="T9" fmla="*/ 471 h 1128"/>
                <a:gd name="T10" fmla="*/ 3928 w 4162"/>
                <a:gd name="T11" fmla="*/ 558 h 1128"/>
                <a:gd name="T12" fmla="*/ 3940 w 4162"/>
                <a:gd name="T13" fmla="*/ 695 h 1128"/>
                <a:gd name="T14" fmla="*/ 3892 w 4162"/>
                <a:gd name="T15" fmla="*/ 794 h 1128"/>
                <a:gd name="T16" fmla="*/ 3843 w 4162"/>
                <a:gd name="T17" fmla="*/ 757 h 1128"/>
                <a:gd name="T18" fmla="*/ 3684 w 4162"/>
                <a:gd name="T19" fmla="*/ 707 h 1128"/>
                <a:gd name="T20" fmla="*/ 3562 w 4162"/>
                <a:gd name="T21" fmla="*/ 745 h 1128"/>
                <a:gd name="T22" fmla="*/ 3500 w 4162"/>
                <a:gd name="T23" fmla="*/ 856 h 1128"/>
                <a:gd name="T24" fmla="*/ 3536 w 4162"/>
                <a:gd name="T25" fmla="*/ 1005 h 1128"/>
                <a:gd name="T26" fmla="*/ 3586 w 4162"/>
                <a:gd name="T27" fmla="*/ 1067 h 1128"/>
                <a:gd name="T28" fmla="*/ 3660 w 4162"/>
                <a:gd name="T29" fmla="*/ 1104 h 1128"/>
                <a:gd name="T30" fmla="*/ 3745 w 4162"/>
                <a:gd name="T31" fmla="*/ 1128 h 1128"/>
                <a:gd name="T32" fmla="*/ 3867 w 4162"/>
                <a:gd name="T33" fmla="*/ 1104 h 1128"/>
                <a:gd name="T34" fmla="*/ 3953 w 4162"/>
                <a:gd name="T35" fmla="*/ 1055 h 1128"/>
                <a:gd name="T36" fmla="*/ 4063 w 4162"/>
                <a:gd name="T37" fmla="*/ 892 h 1128"/>
                <a:gd name="T38" fmla="*/ 4136 w 4162"/>
                <a:gd name="T39" fmla="*/ 831 h 1128"/>
                <a:gd name="T40" fmla="*/ 4162 w 4162"/>
                <a:gd name="T41" fmla="*/ 695 h 1128"/>
                <a:gd name="T42" fmla="*/ 4162 w 4162"/>
                <a:gd name="T43" fmla="*/ 533 h 1128"/>
                <a:gd name="T44" fmla="*/ 4038 w 4162"/>
                <a:gd name="T45" fmla="*/ 334 h 1128"/>
                <a:gd name="T46" fmla="*/ 3892 w 4162"/>
                <a:gd name="T47" fmla="*/ 185 h 1128"/>
                <a:gd name="T48" fmla="*/ 3770 w 4162"/>
                <a:gd name="T49" fmla="*/ 111 h 1128"/>
                <a:gd name="T50" fmla="*/ 3647 w 4162"/>
                <a:gd name="T51" fmla="*/ 62 h 1128"/>
                <a:gd name="T52" fmla="*/ 3536 w 4162"/>
                <a:gd name="T53" fmla="*/ 36 h 1128"/>
                <a:gd name="T54" fmla="*/ 0 w 4162"/>
                <a:gd name="T55" fmla="*/ 36 h 1128"/>
                <a:gd name="T56" fmla="*/ 0 w 4162"/>
                <a:gd name="T57" fmla="*/ 0 h 1128"/>
                <a:gd name="T58" fmla="*/ 0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0" y="173"/>
                  </a:moveTo>
                  <a:lnTo>
                    <a:pt x="3500" y="199"/>
                  </a:lnTo>
                  <a:lnTo>
                    <a:pt x="3707" y="272"/>
                  </a:lnTo>
                  <a:lnTo>
                    <a:pt x="3843" y="384"/>
                  </a:lnTo>
                  <a:lnTo>
                    <a:pt x="3892" y="471"/>
                  </a:lnTo>
                  <a:lnTo>
                    <a:pt x="3928" y="558"/>
                  </a:lnTo>
                  <a:lnTo>
                    <a:pt x="3940" y="695"/>
                  </a:lnTo>
                  <a:lnTo>
                    <a:pt x="3892" y="794"/>
                  </a:lnTo>
                  <a:lnTo>
                    <a:pt x="3843" y="757"/>
                  </a:lnTo>
                  <a:lnTo>
                    <a:pt x="3684" y="707"/>
                  </a:lnTo>
                  <a:lnTo>
                    <a:pt x="3562" y="745"/>
                  </a:lnTo>
                  <a:lnTo>
                    <a:pt x="3500" y="856"/>
                  </a:lnTo>
                  <a:lnTo>
                    <a:pt x="3536" y="1005"/>
                  </a:lnTo>
                  <a:lnTo>
                    <a:pt x="3586" y="1067"/>
                  </a:lnTo>
                  <a:lnTo>
                    <a:pt x="3660" y="1104"/>
                  </a:lnTo>
                  <a:lnTo>
                    <a:pt x="3745" y="1128"/>
                  </a:lnTo>
                  <a:lnTo>
                    <a:pt x="3867" y="1104"/>
                  </a:lnTo>
                  <a:lnTo>
                    <a:pt x="3953" y="1055"/>
                  </a:lnTo>
                  <a:lnTo>
                    <a:pt x="4063" y="892"/>
                  </a:lnTo>
                  <a:lnTo>
                    <a:pt x="4136" y="831"/>
                  </a:lnTo>
                  <a:lnTo>
                    <a:pt x="4162" y="695"/>
                  </a:lnTo>
                  <a:lnTo>
                    <a:pt x="4162" y="533"/>
                  </a:lnTo>
                  <a:lnTo>
                    <a:pt x="4038" y="334"/>
                  </a:lnTo>
                  <a:lnTo>
                    <a:pt x="3892" y="185"/>
                  </a:lnTo>
                  <a:lnTo>
                    <a:pt x="3770" y="111"/>
                  </a:lnTo>
                  <a:lnTo>
                    <a:pt x="3647" y="62"/>
                  </a:lnTo>
                  <a:lnTo>
                    <a:pt x="3536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3" name="Freeform 221">
              <a:extLst>
                <a:ext uri="{FF2B5EF4-FFF2-40B4-BE49-F238E27FC236}">
                  <a16:creationId xmlns:a16="http://schemas.microsoft.com/office/drawing/2014/main" id="{98B03277-79D3-44F6-9DAC-C1B9C9685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6938" y="674688"/>
              <a:ext cx="578559" cy="2746375"/>
            </a:xfrm>
            <a:custGeom>
              <a:avLst/>
              <a:gdLst>
                <a:gd name="T0" fmla="*/ 318 w 1053"/>
                <a:gd name="T1" fmla="*/ 286 h 5160"/>
                <a:gd name="T2" fmla="*/ 318 w 1053"/>
                <a:gd name="T3" fmla="*/ 224 h 5160"/>
                <a:gd name="T4" fmla="*/ 405 w 1053"/>
                <a:gd name="T5" fmla="*/ 174 h 5160"/>
                <a:gd name="T6" fmla="*/ 452 w 1053"/>
                <a:gd name="T7" fmla="*/ 149 h 5160"/>
                <a:gd name="T8" fmla="*/ 563 w 1053"/>
                <a:gd name="T9" fmla="*/ 161 h 5160"/>
                <a:gd name="T10" fmla="*/ 649 w 1053"/>
                <a:gd name="T11" fmla="*/ 224 h 5160"/>
                <a:gd name="T12" fmla="*/ 734 w 1053"/>
                <a:gd name="T13" fmla="*/ 310 h 5160"/>
                <a:gd name="T14" fmla="*/ 808 w 1053"/>
                <a:gd name="T15" fmla="*/ 409 h 5160"/>
                <a:gd name="T16" fmla="*/ 869 w 1053"/>
                <a:gd name="T17" fmla="*/ 509 h 5160"/>
                <a:gd name="T18" fmla="*/ 869 w 1053"/>
                <a:gd name="T19" fmla="*/ 620 h 5160"/>
                <a:gd name="T20" fmla="*/ 881 w 1053"/>
                <a:gd name="T21" fmla="*/ 5160 h 5160"/>
                <a:gd name="T22" fmla="*/ 1053 w 1053"/>
                <a:gd name="T23" fmla="*/ 5160 h 5160"/>
                <a:gd name="T24" fmla="*/ 1040 w 1053"/>
                <a:gd name="T25" fmla="*/ 707 h 5160"/>
                <a:gd name="T26" fmla="*/ 1003 w 1053"/>
                <a:gd name="T27" fmla="*/ 423 h 5160"/>
                <a:gd name="T28" fmla="*/ 881 w 1053"/>
                <a:gd name="T29" fmla="*/ 236 h 5160"/>
                <a:gd name="T30" fmla="*/ 783 w 1053"/>
                <a:gd name="T31" fmla="*/ 112 h 5160"/>
                <a:gd name="T32" fmla="*/ 661 w 1053"/>
                <a:gd name="T33" fmla="*/ 37 h 5160"/>
                <a:gd name="T34" fmla="*/ 478 w 1053"/>
                <a:gd name="T35" fmla="*/ 0 h 5160"/>
                <a:gd name="T36" fmla="*/ 257 w 1053"/>
                <a:gd name="T37" fmla="*/ 37 h 5160"/>
                <a:gd name="T38" fmla="*/ 86 w 1053"/>
                <a:gd name="T39" fmla="*/ 149 h 5160"/>
                <a:gd name="T40" fmla="*/ 25 w 1053"/>
                <a:gd name="T41" fmla="*/ 260 h 5160"/>
                <a:gd name="T42" fmla="*/ 0 w 1053"/>
                <a:gd name="T43" fmla="*/ 397 h 5160"/>
                <a:gd name="T44" fmla="*/ 49 w 1053"/>
                <a:gd name="T45" fmla="*/ 522 h 5160"/>
                <a:gd name="T46" fmla="*/ 147 w 1053"/>
                <a:gd name="T47" fmla="*/ 596 h 5160"/>
                <a:gd name="T48" fmla="*/ 281 w 1053"/>
                <a:gd name="T49" fmla="*/ 608 h 5160"/>
                <a:gd name="T50" fmla="*/ 392 w 1053"/>
                <a:gd name="T51" fmla="*/ 583 h 5160"/>
                <a:gd name="T52" fmla="*/ 428 w 1053"/>
                <a:gd name="T53" fmla="*/ 484 h 5160"/>
                <a:gd name="T54" fmla="*/ 428 w 1053"/>
                <a:gd name="T55" fmla="*/ 385 h 5160"/>
                <a:gd name="T56" fmla="*/ 392 w 1053"/>
                <a:gd name="T57" fmla="*/ 335 h 5160"/>
                <a:gd name="T58" fmla="*/ 306 w 1053"/>
                <a:gd name="T59" fmla="*/ 286 h 5160"/>
                <a:gd name="T60" fmla="*/ 306 w 1053"/>
                <a:gd name="T61" fmla="*/ 286 h 5160"/>
                <a:gd name="T62" fmla="*/ 318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318" y="286"/>
                  </a:moveTo>
                  <a:lnTo>
                    <a:pt x="318" y="224"/>
                  </a:lnTo>
                  <a:lnTo>
                    <a:pt x="405" y="174"/>
                  </a:lnTo>
                  <a:lnTo>
                    <a:pt x="452" y="149"/>
                  </a:lnTo>
                  <a:lnTo>
                    <a:pt x="563" y="161"/>
                  </a:lnTo>
                  <a:lnTo>
                    <a:pt x="649" y="224"/>
                  </a:lnTo>
                  <a:lnTo>
                    <a:pt x="734" y="310"/>
                  </a:lnTo>
                  <a:lnTo>
                    <a:pt x="808" y="409"/>
                  </a:lnTo>
                  <a:lnTo>
                    <a:pt x="869" y="509"/>
                  </a:lnTo>
                  <a:lnTo>
                    <a:pt x="869" y="620"/>
                  </a:lnTo>
                  <a:lnTo>
                    <a:pt x="881" y="5160"/>
                  </a:lnTo>
                  <a:lnTo>
                    <a:pt x="1053" y="5160"/>
                  </a:lnTo>
                  <a:lnTo>
                    <a:pt x="1040" y="707"/>
                  </a:lnTo>
                  <a:lnTo>
                    <a:pt x="1003" y="423"/>
                  </a:lnTo>
                  <a:lnTo>
                    <a:pt x="881" y="236"/>
                  </a:lnTo>
                  <a:lnTo>
                    <a:pt x="783" y="112"/>
                  </a:lnTo>
                  <a:lnTo>
                    <a:pt x="661" y="37"/>
                  </a:lnTo>
                  <a:lnTo>
                    <a:pt x="478" y="0"/>
                  </a:lnTo>
                  <a:lnTo>
                    <a:pt x="257" y="37"/>
                  </a:lnTo>
                  <a:lnTo>
                    <a:pt x="86" y="149"/>
                  </a:lnTo>
                  <a:lnTo>
                    <a:pt x="25" y="260"/>
                  </a:lnTo>
                  <a:lnTo>
                    <a:pt x="0" y="397"/>
                  </a:lnTo>
                  <a:lnTo>
                    <a:pt x="49" y="522"/>
                  </a:lnTo>
                  <a:lnTo>
                    <a:pt x="147" y="596"/>
                  </a:lnTo>
                  <a:lnTo>
                    <a:pt x="281" y="608"/>
                  </a:lnTo>
                  <a:lnTo>
                    <a:pt x="392" y="583"/>
                  </a:lnTo>
                  <a:lnTo>
                    <a:pt x="428" y="484"/>
                  </a:lnTo>
                  <a:lnTo>
                    <a:pt x="428" y="385"/>
                  </a:lnTo>
                  <a:lnTo>
                    <a:pt x="392" y="335"/>
                  </a:lnTo>
                  <a:lnTo>
                    <a:pt x="306" y="286"/>
                  </a:lnTo>
                  <a:lnTo>
                    <a:pt x="306" y="286"/>
                  </a:lnTo>
                  <a:lnTo>
                    <a:pt x="318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63" name="Gruppe 162">
            <a:extLst>
              <a:ext uri="{FF2B5EF4-FFF2-40B4-BE49-F238E27FC236}">
                <a16:creationId xmlns:a16="http://schemas.microsoft.com/office/drawing/2014/main" id="{CF217E48-D5E3-4435-8CC2-907387B07EEF}"/>
              </a:ext>
            </a:extLst>
          </p:cNvPr>
          <p:cNvGrpSpPr/>
          <p:nvPr/>
        </p:nvGrpSpPr>
        <p:grpSpPr>
          <a:xfrm>
            <a:off x="27001" y="44881"/>
            <a:ext cx="2112848" cy="2487216"/>
            <a:chOff x="36000" y="108000"/>
            <a:chExt cx="2817131" cy="3316288"/>
          </a:xfrm>
        </p:grpSpPr>
        <p:sp>
          <p:nvSpPr>
            <p:cNvPr id="74" name="Freeform 233">
              <a:extLst>
                <a:ext uri="{FF2B5EF4-FFF2-40B4-BE49-F238E27FC236}">
                  <a16:creationId xmlns:a16="http://schemas.microsoft.com/office/drawing/2014/main" id="{47E77734-0258-47E3-9C0D-90CFB9EF4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16" y="108000"/>
              <a:ext cx="2291315" cy="601354"/>
            </a:xfrm>
            <a:custGeom>
              <a:avLst/>
              <a:gdLst>
                <a:gd name="T0" fmla="*/ 4162 w 4162"/>
                <a:gd name="T1" fmla="*/ 173 h 1128"/>
                <a:gd name="T2" fmla="*/ 662 w 4162"/>
                <a:gd name="T3" fmla="*/ 199 h 1128"/>
                <a:gd name="T4" fmla="*/ 453 w 4162"/>
                <a:gd name="T5" fmla="*/ 272 h 1128"/>
                <a:gd name="T6" fmla="*/ 319 w 4162"/>
                <a:gd name="T7" fmla="*/ 385 h 1128"/>
                <a:gd name="T8" fmla="*/ 270 w 4162"/>
                <a:gd name="T9" fmla="*/ 471 h 1128"/>
                <a:gd name="T10" fmla="*/ 233 w 4162"/>
                <a:gd name="T11" fmla="*/ 558 h 1128"/>
                <a:gd name="T12" fmla="*/ 221 w 4162"/>
                <a:gd name="T13" fmla="*/ 695 h 1128"/>
                <a:gd name="T14" fmla="*/ 270 w 4162"/>
                <a:gd name="T15" fmla="*/ 794 h 1128"/>
                <a:gd name="T16" fmla="*/ 319 w 4162"/>
                <a:gd name="T17" fmla="*/ 757 h 1128"/>
                <a:gd name="T18" fmla="*/ 478 w 4162"/>
                <a:gd name="T19" fmla="*/ 707 h 1128"/>
                <a:gd name="T20" fmla="*/ 600 w 4162"/>
                <a:gd name="T21" fmla="*/ 745 h 1128"/>
                <a:gd name="T22" fmla="*/ 662 w 4162"/>
                <a:gd name="T23" fmla="*/ 856 h 1128"/>
                <a:gd name="T24" fmla="*/ 624 w 4162"/>
                <a:gd name="T25" fmla="*/ 1005 h 1128"/>
                <a:gd name="T26" fmla="*/ 575 w 4162"/>
                <a:gd name="T27" fmla="*/ 1067 h 1128"/>
                <a:gd name="T28" fmla="*/ 502 w 4162"/>
                <a:gd name="T29" fmla="*/ 1104 h 1128"/>
                <a:gd name="T30" fmla="*/ 417 w 4162"/>
                <a:gd name="T31" fmla="*/ 1128 h 1128"/>
                <a:gd name="T32" fmla="*/ 295 w 4162"/>
                <a:gd name="T33" fmla="*/ 1104 h 1128"/>
                <a:gd name="T34" fmla="*/ 208 w 4162"/>
                <a:gd name="T35" fmla="*/ 1055 h 1128"/>
                <a:gd name="T36" fmla="*/ 98 w 4162"/>
                <a:gd name="T37" fmla="*/ 893 h 1128"/>
                <a:gd name="T38" fmla="*/ 25 w 4162"/>
                <a:gd name="T39" fmla="*/ 831 h 1128"/>
                <a:gd name="T40" fmla="*/ 0 w 4162"/>
                <a:gd name="T41" fmla="*/ 695 h 1128"/>
                <a:gd name="T42" fmla="*/ 0 w 4162"/>
                <a:gd name="T43" fmla="*/ 534 h 1128"/>
                <a:gd name="T44" fmla="*/ 122 w 4162"/>
                <a:gd name="T45" fmla="*/ 335 h 1128"/>
                <a:gd name="T46" fmla="*/ 270 w 4162"/>
                <a:gd name="T47" fmla="*/ 186 h 1128"/>
                <a:gd name="T48" fmla="*/ 392 w 4162"/>
                <a:gd name="T49" fmla="*/ 111 h 1128"/>
                <a:gd name="T50" fmla="*/ 514 w 4162"/>
                <a:gd name="T51" fmla="*/ 62 h 1128"/>
                <a:gd name="T52" fmla="*/ 624 w 4162"/>
                <a:gd name="T53" fmla="*/ 37 h 1128"/>
                <a:gd name="T54" fmla="*/ 4162 w 4162"/>
                <a:gd name="T55" fmla="*/ 37 h 1128"/>
                <a:gd name="T56" fmla="*/ 4162 w 4162"/>
                <a:gd name="T57" fmla="*/ 0 h 1128"/>
                <a:gd name="T58" fmla="*/ 4162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4162" y="173"/>
                  </a:moveTo>
                  <a:lnTo>
                    <a:pt x="662" y="199"/>
                  </a:lnTo>
                  <a:lnTo>
                    <a:pt x="453" y="272"/>
                  </a:lnTo>
                  <a:lnTo>
                    <a:pt x="319" y="385"/>
                  </a:lnTo>
                  <a:lnTo>
                    <a:pt x="270" y="471"/>
                  </a:lnTo>
                  <a:lnTo>
                    <a:pt x="233" y="558"/>
                  </a:lnTo>
                  <a:lnTo>
                    <a:pt x="221" y="695"/>
                  </a:lnTo>
                  <a:lnTo>
                    <a:pt x="270" y="794"/>
                  </a:lnTo>
                  <a:lnTo>
                    <a:pt x="319" y="757"/>
                  </a:lnTo>
                  <a:lnTo>
                    <a:pt x="478" y="707"/>
                  </a:lnTo>
                  <a:lnTo>
                    <a:pt x="600" y="745"/>
                  </a:lnTo>
                  <a:lnTo>
                    <a:pt x="662" y="856"/>
                  </a:lnTo>
                  <a:lnTo>
                    <a:pt x="624" y="1005"/>
                  </a:lnTo>
                  <a:lnTo>
                    <a:pt x="575" y="1067"/>
                  </a:lnTo>
                  <a:lnTo>
                    <a:pt x="502" y="1104"/>
                  </a:lnTo>
                  <a:lnTo>
                    <a:pt x="417" y="1128"/>
                  </a:lnTo>
                  <a:lnTo>
                    <a:pt x="295" y="1104"/>
                  </a:lnTo>
                  <a:lnTo>
                    <a:pt x="208" y="1055"/>
                  </a:lnTo>
                  <a:lnTo>
                    <a:pt x="98" y="893"/>
                  </a:lnTo>
                  <a:lnTo>
                    <a:pt x="25" y="831"/>
                  </a:lnTo>
                  <a:lnTo>
                    <a:pt x="0" y="695"/>
                  </a:lnTo>
                  <a:lnTo>
                    <a:pt x="0" y="534"/>
                  </a:lnTo>
                  <a:lnTo>
                    <a:pt x="122" y="335"/>
                  </a:lnTo>
                  <a:lnTo>
                    <a:pt x="270" y="186"/>
                  </a:lnTo>
                  <a:lnTo>
                    <a:pt x="392" y="111"/>
                  </a:lnTo>
                  <a:lnTo>
                    <a:pt x="514" y="62"/>
                  </a:lnTo>
                  <a:lnTo>
                    <a:pt x="624" y="37"/>
                  </a:lnTo>
                  <a:lnTo>
                    <a:pt x="4162" y="37"/>
                  </a:lnTo>
                  <a:lnTo>
                    <a:pt x="4162" y="0"/>
                  </a:lnTo>
                  <a:lnTo>
                    <a:pt x="4162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1" name="Freeform 237">
              <a:extLst>
                <a:ext uri="{FF2B5EF4-FFF2-40B4-BE49-F238E27FC236}">
                  <a16:creationId xmlns:a16="http://schemas.microsoft.com/office/drawing/2014/main" id="{2B43DCAB-395E-4486-8224-832B3A074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6" y="677913"/>
              <a:ext cx="579722" cy="2746375"/>
            </a:xfrm>
            <a:custGeom>
              <a:avLst/>
              <a:gdLst>
                <a:gd name="T0" fmla="*/ 735 w 1053"/>
                <a:gd name="T1" fmla="*/ 286 h 5160"/>
                <a:gd name="T2" fmla="*/ 735 w 1053"/>
                <a:gd name="T3" fmla="*/ 223 h 5160"/>
                <a:gd name="T4" fmla="*/ 648 w 1053"/>
                <a:gd name="T5" fmla="*/ 173 h 5160"/>
                <a:gd name="T6" fmla="*/ 601 w 1053"/>
                <a:gd name="T7" fmla="*/ 149 h 5160"/>
                <a:gd name="T8" fmla="*/ 490 w 1053"/>
                <a:gd name="T9" fmla="*/ 161 h 5160"/>
                <a:gd name="T10" fmla="*/ 404 w 1053"/>
                <a:gd name="T11" fmla="*/ 223 h 5160"/>
                <a:gd name="T12" fmla="*/ 319 w 1053"/>
                <a:gd name="T13" fmla="*/ 310 h 5160"/>
                <a:gd name="T14" fmla="*/ 245 w 1053"/>
                <a:gd name="T15" fmla="*/ 409 h 5160"/>
                <a:gd name="T16" fmla="*/ 184 w 1053"/>
                <a:gd name="T17" fmla="*/ 509 h 5160"/>
                <a:gd name="T18" fmla="*/ 184 w 1053"/>
                <a:gd name="T19" fmla="*/ 620 h 5160"/>
                <a:gd name="T20" fmla="*/ 172 w 1053"/>
                <a:gd name="T21" fmla="*/ 5160 h 5160"/>
                <a:gd name="T22" fmla="*/ 0 w 1053"/>
                <a:gd name="T23" fmla="*/ 5160 h 5160"/>
                <a:gd name="T24" fmla="*/ 12 w 1053"/>
                <a:gd name="T25" fmla="*/ 707 h 5160"/>
                <a:gd name="T26" fmla="*/ 50 w 1053"/>
                <a:gd name="T27" fmla="*/ 422 h 5160"/>
                <a:gd name="T28" fmla="*/ 172 w 1053"/>
                <a:gd name="T29" fmla="*/ 236 h 5160"/>
                <a:gd name="T30" fmla="*/ 270 w 1053"/>
                <a:gd name="T31" fmla="*/ 112 h 5160"/>
                <a:gd name="T32" fmla="*/ 392 w 1053"/>
                <a:gd name="T33" fmla="*/ 37 h 5160"/>
                <a:gd name="T34" fmla="*/ 575 w 1053"/>
                <a:gd name="T35" fmla="*/ 0 h 5160"/>
                <a:gd name="T36" fmla="*/ 796 w 1053"/>
                <a:gd name="T37" fmla="*/ 37 h 5160"/>
                <a:gd name="T38" fmla="*/ 967 w 1053"/>
                <a:gd name="T39" fmla="*/ 149 h 5160"/>
                <a:gd name="T40" fmla="*/ 1029 w 1053"/>
                <a:gd name="T41" fmla="*/ 260 h 5160"/>
                <a:gd name="T42" fmla="*/ 1053 w 1053"/>
                <a:gd name="T43" fmla="*/ 397 h 5160"/>
                <a:gd name="T44" fmla="*/ 1004 w 1053"/>
                <a:gd name="T45" fmla="*/ 521 h 5160"/>
                <a:gd name="T46" fmla="*/ 906 w 1053"/>
                <a:gd name="T47" fmla="*/ 596 h 5160"/>
                <a:gd name="T48" fmla="*/ 772 w 1053"/>
                <a:gd name="T49" fmla="*/ 608 h 5160"/>
                <a:gd name="T50" fmla="*/ 661 w 1053"/>
                <a:gd name="T51" fmla="*/ 582 h 5160"/>
                <a:gd name="T52" fmla="*/ 625 w 1053"/>
                <a:gd name="T53" fmla="*/ 483 h 5160"/>
                <a:gd name="T54" fmla="*/ 625 w 1053"/>
                <a:gd name="T55" fmla="*/ 385 h 5160"/>
                <a:gd name="T56" fmla="*/ 661 w 1053"/>
                <a:gd name="T57" fmla="*/ 334 h 5160"/>
                <a:gd name="T58" fmla="*/ 747 w 1053"/>
                <a:gd name="T59" fmla="*/ 286 h 5160"/>
                <a:gd name="T60" fmla="*/ 747 w 1053"/>
                <a:gd name="T61" fmla="*/ 286 h 5160"/>
                <a:gd name="T62" fmla="*/ 735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735" y="286"/>
                  </a:moveTo>
                  <a:lnTo>
                    <a:pt x="735" y="223"/>
                  </a:lnTo>
                  <a:lnTo>
                    <a:pt x="648" y="173"/>
                  </a:lnTo>
                  <a:lnTo>
                    <a:pt x="601" y="149"/>
                  </a:lnTo>
                  <a:lnTo>
                    <a:pt x="490" y="161"/>
                  </a:lnTo>
                  <a:lnTo>
                    <a:pt x="404" y="223"/>
                  </a:lnTo>
                  <a:lnTo>
                    <a:pt x="319" y="310"/>
                  </a:lnTo>
                  <a:lnTo>
                    <a:pt x="245" y="409"/>
                  </a:lnTo>
                  <a:lnTo>
                    <a:pt x="184" y="509"/>
                  </a:lnTo>
                  <a:lnTo>
                    <a:pt x="184" y="620"/>
                  </a:lnTo>
                  <a:lnTo>
                    <a:pt x="172" y="5160"/>
                  </a:lnTo>
                  <a:lnTo>
                    <a:pt x="0" y="5160"/>
                  </a:lnTo>
                  <a:lnTo>
                    <a:pt x="12" y="707"/>
                  </a:lnTo>
                  <a:lnTo>
                    <a:pt x="50" y="422"/>
                  </a:lnTo>
                  <a:lnTo>
                    <a:pt x="172" y="236"/>
                  </a:lnTo>
                  <a:lnTo>
                    <a:pt x="270" y="112"/>
                  </a:lnTo>
                  <a:lnTo>
                    <a:pt x="392" y="37"/>
                  </a:lnTo>
                  <a:lnTo>
                    <a:pt x="575" y="0"/>
                  </a:lnTo>
                  <a:lnTo>
                    <a:pt x="796" y="37"/>
                  </a:lnTo>
                  <a:lnTo>
                    <a:pt x="967" y="149"/>
                  </a:lnTo>
                  <a:lnTo>
                    <a:pt x="1029" y="260"/>
                  </a:lnTo>
                  <a:lnTo>
                    <a:pt x="1053" y="397"/>
                  </a:lnTo>
                  <a:lnTo>
                    <a:pt x="1004" y="521"/>
                  </a:lnTo>
                  <a:lnTo>
                    <a:pt x="906" y="596"/>
                  </a:lnTo>
                  <a:lnTo>
                    <a:pt x="772" y="608"/>
                  </a:lnTo>
                  <a:lnTo>
                    <a:pt x="661" y="582"/>
                  </a:lnTo>
                  <a:lnTo>
                    <a:pt x="625" y="483"/>
                  </a:lnTo>
                  <a:lnTo>
                    <a:pt x="625" y="385"/>
                  </a:lnTo>
                  <a:lnTo>
                    <a:pt x="661" y="334"/>
                  </a:lnTo>
                  <a:lnTo>
                    <a:pt x="747" y="286"/>
                  </a:lnTo>
                  <a:lnTo>
                    <a:pt x="747" y="286"/>
                  </a:lnTo>
                  <a:lnTo>
                    <a:pt x="735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5" name="Freeform 242">
              <a:extLst>
                <a:ext uri="{FF2B5EF4-FFF2-40B4-BE49-F238E27FC236}">
                  <a16:creationId xmlns:a16="http://schemas.microsoft.com/office/drawing/2014/main" id="{C1167023-DDD9-4EDC-8C6B-CD6122A79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148353"/>
              <a:ext cx="294944" cy="302493"/>
            </a:xfrm>
            <a:custGeom>
              <a:avLst/>
              <a:gdLst>
                <a:gd name="T0" fmla="*/ 538 w 538"/>
                <a:gd name="T1" fmla="*/ 558 h 569"/>
                <a:gd name="T2" fmla="*/ 429 w 538"/>
                <a:gd name="T3" fmla="*/ 433 h 569"/>
                <a:gd name="T4" fmla="*/ 354 w 538"/>
                <a:gd name="T5" fmla="*/ 334 h 569"/>
                <a:gd name="T6" fmla="*/ 281 w 538"/>
                <a:gd name="T7" fmla="*/ 197 h 569"/>
                <a:gd name="T8" fmla="*/ 232 w 538"/>
                <a:gd name="T9" fmla="*/ 111 h 569"/>
                <a:gd name="T10" fmla="*/ 208 w 538"/>
                <a:gd name="T11" fmla="*/ 23 h 569"/>
                <a:gd name="T12" fmla="*/ 196 w 538"/>
                <a:gd name="T13" fmla="*/ 0 h 569"/>
                <a:gd name="T14" fmla="*/ 0 w 538"/>
                <a:gd name="T15" fmla="*/ 0 h 569"/>
                <a:gd name="T16" fmla="*/ 0 w 538"/>
                <a:gd name="T17" fmla="*/ 73 h 569"/>
                <a:gd name="T18" fmla="*/ 0 w 538"/>
                <a:gd name="T19" fmla="*/ 135 h 569"/>
                <a:gd name="T20" fmla="*/ 0 w 538"/>
                <a:gd name="T21" fmla="*/ 197 h 569"/>
                <a:gd name="T22" fmla="*/ 37 w 538"/>
                <a:gd name="T23" fmla="*/ 246 h 569"/>
                <a:gd name="T24" fmla="*/ 110 w 538"/>
                <a:gd name="T25" fmla="*/ 284 h 569"/>
                <a:gd name="T26" fmla="*/ 232 w 538"/>
                <a:gd name="T27" fmla="*/ 346 h 569"/>
                <a:gd name="T28" fmla="*/ 330 w 538"/>
                <a:gd name="T29" fmla="*/ 409 h 569"/>
                <a:gd name="T30" fmla="*/ 417 w 538"/>
                <a:gd name="T31" fmla="*/ 495 h 569"/>
                <a:gd name="T32" fmla="*/ 527 w 538"/>
                <a:gd name="T33" fmla="*/ 569 h 569"/>
                <a:gd name="T34" fmla="*/ 527 w 538"/>
                <a:gd name="T35" fmla="*/ 569 h 569"/>
                <a:gd name="T36" fmla="*/ 538 w 538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8" h="569">
                  <a:moveTo>
                    <a:pt x="538" y="558"/>
                  </a:moveTo>
                  <a:lnTo>
                    <a:pt x="429" y="433"/>
                  </a:lnTo>
                  <a:lnTo>
                    <a:pt x="354" y="334"/>
                  </a:lnTo>
                  <a:lnTo>
                    <a:pt x="281" y="197"/>
                  </a:lnTo>
                  <a:lnTo>
                    <a:pt x="232" y="111"/>
                  </a:lnTo>
                  <a:lnTo>
                    <a:pt x="208" y="23"/>
                  </a:lnTo>
                  <a:lnTo>
                    <a:pt x="196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0" y="135"/>
                  </a:lnTo>
                  <a:lnTo>
                    <a:pt x="0" y="197"/>
                  </a:lnTo>
                  <a:lnTo>
                    <a:pt x="37" y="246"/>
                  </a:lnTo>
                  <a:lnTo>
                    <a:pt x="110" y="284"/>
                  </a:lnTo>
                  <a:lnTo>
                    <a:pt x="232" y="346"/>
                  </a:lnTo>
                  <a:lnTo>
                    <a:pt x="330" y="409"/>
                  </a:lnTo>
                  <a:lnTo>
                    <a:pt x="417" y="495"/>
                  </a:lnTo>
                  <a:lnTo>
                    <a:pt x="527" y="569"/>
                  </a:lnTo>
                  <a:lnTo>
                    <a:pt x="527" y="569"/>
                  </a:lnTo>
                  <a:lnTo>
                    <a:pt x="538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6" name="Freeform 243">
              <a:extLst>
                <a:ext uri="{FF2B5EF4-FFF2-40B4-BE49-F238E27FC236}">
                  <a16:creationId xmlns:a16="http://schemas.microsoft.com/office/drawing/2014/main" id="{BECF8A40-C6A9-48CE-862A-A98304372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22" y="127051"/>
              <a:ext cx="154075" cy="298233"/>
            </a:xfrm>
            <a:custGeom>
              <a:avLst/>
              <a:gdLst>
                <a:gd name="T0" fmla="*/ 183 w 282"/>
                <a:gd name="T1" fmla="*/ 558 h 558"/>
                <a:gd name="T2" fmla="*/ 37 w 282"/>
                <a:gd name="T3" fmla="*/ 323 h 558"/>
                <a:gd name="T4" fmla="*/ 0 w 282"/>
                <a:gd name="T5" fmla="*/ 210 h 558"/>
                <a:gd name="T6" fmla="*/ 0 w 282"/>
                <a:gd name="T7" fmla="*/ 99 h 558"/>
                <a:gd name="T8" fmla="*/ 49 w 282"/>
                <a:gd name="T9" fmla="*/ 25 h 558"/>
                <a:gd name="T10" fmla="*/ 134 w 282"/>
                <a:gd name="T11" fmla="*/ 0 h 558"/>
                <a:gd name="T12" fmla="*/ 207 w 282"/>
                <a:gd name="T13" fmla="*/ 25 h 558"/>
                <a:gd name="T14" fmla="*/ 256 w 282"/>
                <a:gd name="T15" fmla="*/ 74 h 558"/>
                <a:gd name="T16" fmla="*/ 282 w 282"/>
                <a:gd name="T17" fmla="*/ 137 h 558"/>
                <a:gd name="T18" fmla="*/ 195 w 282"/>
                <a:gd name="T19" fmla="*/ 124 h 558"/>
                <a:gd name="T20" fmla="*/ 122 w 282"/>
                <a:gd name="T21" fmla="*/ 174 h 558"/>
                <a:gd name="T22" fmla="*/ 98 w 282"/>
                <a:gd name="T23" fmla="*/ 236 h 558"/>
                <a:gd name="T24" fmla="*/ 134 w 282"/>
                <a:gd name="T25" fmla="*/ 384 h 558"/>
                <a:gd name="T26" fmla="*/ 110 w 282"/>
                <a:gd name="T27" fmla="*/ 373 h 558"/>
                <a:gd name="T28" fmla="*/ 183 w 282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558">
                  <a:moveTo>
                    <a:pt x="183" y="558"/>
                  </a:moveTo>
                  <a:lnTo>
                    <a:pt x="37" y="323"/>
                  </a:lnTo>
                  <a:lnTo>
                    <a:pt x="0" y="210"/>
                  </a:lnTo>
                  <a:lnTo>
                    <a:pt x="0" y="99"/>
                  </a:lnTo>
                  <a:lnTo>
                    <a:pt x="49" y="25"/>
                  </a:lnTo>
                  <a:lnTo>
                    <a:pt x="134" y="0"/>
                  </a:lnTo>
                  <a:lnTo>
                    <a:pt x="207" y="25"/>
                  </a:lnTo>
                  <a:lnTo>
                    <a:pt x="256" y="74"/>
                  </a:lnTo>
                  <a:lnTo>
                    <a:pt x="282" y="137"/>
                  </a:lnTo>
                  <a:lnTo>
                    <a:pt x="195" y="124"/>
                  </a:lnTo>
                  <a:lnTo>
                    <a:pt x="122" y="174"/>
                  </a:lnTo>
                  <a:lnTo>
                    <a:pt x="98" y="236"/>
                  </a:lnTo>
                  <a:lnTo>
                    <a:pt x="134" y="384"/>
                  </a:lnTo>
                  <a:lnTo>
                    <a:pt x="110" y="373"/>
                  </a:lnTo>
                  <a:lnTo>
                    <a:pt x="183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7" name="Freeform 244">
              <a:extLst>
                <a:ext uri="{FF2B5EF4-FFF2-40B4-BE49-F238E27FC236}">
                  <a16:creationId xmlns:a16="http://schemas.microsoft.com/office/drawing/2014/main" id="{6991C1D6-3685-4E3F-A9FC-2B4FFDAED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04" y="139832"/>
              <a:ext cx="169483" cy="283321"/>
            </a:xfrm>
            <a:custGeom>
              <a:avLst/>
              <a:gdLst>
                <a:gd name="T0" fmla="*/ 24 w 306"/>
                <a:gd name="T1" fmla="*/ 533 h 533"/>
                <a:gd name="T2" fmla="*/ 0 w 306"/>
                <a:gd name="T3" fmla="*/ 260 h 533"/>
                <a:gd name="T4" fmla="*/ 37 w 306"/>
                <a:gd name="T5" fmla="*/ 124 h 533"/>
                <a:gd name="T6" fmla="*/ 122 w 306"/>
                <a:gd name="T7" fmla="*/ 36 h 533"/>
                <a:gd name="T8" fmla="*/ 197 w 306"/>
                <a:gd name="T9" fmla="*/ 0 h 533"/>
                <a:gd name="T10" fmla="*/ 294 w 306"/>
                <a:gd name="T11" fmla="*/ 24 h 533"/>
                <a:gd name="T12" fmla="*/ 306 w 306"/>
                <a:gd name="T13" fmla="*/ 61 h 533"/>
                <a:gd name="T14" fmla="*/ 306 w 306"/>
                <a:gd name="T15" fmla="*/ 173 h 533"/>
                <a:gd name="T16" fmla="*/ 184 w 306"/>
                <a:gd name="T17" fmla="*/ 161 h 533"/>
                <a:gd name="T18" fmla="*/ 134 w 306"/>
                <a:gd name="T19" fmla="*/ 185 h 533"/>
                <a:gd name="T20" fmla="*/ 61 w 306"/>
                <a:gd name="T21" fmla="*/ 223 h 533"/>
                <a:gd name="T22" fmla="*/ 49 w 306"/>
                <a:gd name="T23" fmla="*/ 260 h 533"/>
                <a:gd name="T24" fmla="*/ 24 w 306"/>
                <a:gd name="T25" fmla="*/ 359 h 533"/>
                <a:gd name="T26" fmla="*/ 24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4" y="533"/>
                  </a:moveTo>
                  <a:lnTo>
                    <a:pt x="0" y="260"/>
                  </a:lnTo>
                  <a:lnTo>
                    <a:pt x="37" y="124"/>
                  </a:lnTo>
                  <a:lnTo>
                    <a:pt x="122" y="36"/>
                  </a:lnTo>
                  <a:lnTo>
                    <a:pt x="197" y="0"/>
                  </a:lnTo>
                  <a:lnTo>
                    <a:pt x="294" y="24"/>
                  </a:lnTo>
                  <a:lnTo>
                    <a:pt x="306" y="61"/>
                  </a:lnTo>
                  <a:lnTo>
                    <a:pt x="306" y="173"/>
                  </a:lnTo>
                  <a:lnTo>
                    <a:pt x="184" y="161"/>
                  </a:lnTo>
                  <a:lnTo>
                    <a:pt x="134" y="185"/>
                  </a:lnTo>
                  <a:lnTo>
                    <a:pt x="61" y="223"/>
                  </a:lnTo>
                  <a:lnTo>
                    <a:pt x="49" y="260"/>
                  </a:lnTo>
                  <a:lnTo>
                    <a:pt x="24" y="359"/>
                  </a:lnTo>
                  <a:lnTo>
                    <a:pt x="24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8" name="Freeform 245">
              <a:extLst>
                <a:ext uri="{FF2B5EF4-FFF2-40B4-BE49-F238E27FC236}">
                  <a16:creationId xmlns:a16="http://schemas.microsoft.com/office/drawing/2014/main" id="{533AC587-48A8-4D71-8216-CDF04F7A4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55" y="457237"/>
              <a:ext cx="213505" cy="198112"/>
            </a:xfrm>
            <a:custGeom>
              <a:avLst/>
              <a:gdLst>
                <a:gd name="T0" fmla="*/ 0 w 391"/>
                <a:gd name="T1" fmla="*/ 236 h 373"/>
                <a:gd name="T2" fmla="*/ 0 w 391"/>
                <a:gd name="T3" fmla="*/ 25 h 373"/>
                <a:gd name="T4" fmla="*/ 49 w 391"/>
                <a:gd name="T5" fmla="*/ 0 h 373"/>
                <a:gd name="T6" fmla="*/ 220 w 391"/>
                <a:gd name="T7" fmla="*/ 0 h 373"/>
                <a:gd name="T8" fmla="*/ 257 w 391"/>
                <a:gd name="T9" fmla="*/ 112 h 373"/>
                <a:gd name="T10" fmla="*/ 293 w 391"/>
                <a:gd name="T11" fmla="*/ 198 h 373"/>
                <a:gd name="T12" fmla="*/ 368 w 391"/>
                <a:gd name="T13" fmla="*/ 323 h 373"/>
                <a:gd name="T14" fmla="*/ 391 w 391"/>
                <a:gd name="T15" fmla="*/ 361 h 373"/>
                <a:gd name="T16" fmla="*/ 391 w 391"/>
                <a:gd name="T17" fmla="*/ 373 h 373"/>
                <a:gd name="T18" fmla="*/ 270 w 391"/>
                <a:gd name="T19" fmla="*/ 311 h 373"/>
                <a:gd name="T20" fmla="*/ 220 w 391"/>
                <a:gd name="T21" fmla="*/ 261 h 373"/>
                <a:gd name="T22" fmla="*/ 49 w 391"/>
                <a:gd name="T23" fmla="*/ 248 h 373"/>
                <a:gd name="T24" fmla="*/ 49 w 391"/>
                <a:gd name="T25" fmla="*/ 248 h 373"/>
                <a:gd name="T26" fmla="*/ 0 w 391"/>
                <a:gd name="T27" fmla="*/ 236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1" h="373">
                  <a:moveTo>
                    <a:pt x="0" y="236"/>
                  </a:moveTo>
                  <a:lnTo>
                    <a:pt x="0" y="25"/>
                  </a:lnTo>
                  <a:lnTo>
                    <a:pt x="49" y="0"/>
                  </a:lnTo>
                  <a:lnTo>
                    <a:pt x="220" y="0"/>
                  </a:lnTo>
                  <a:lnTo>
                    <a:pt x="257" y="112"/>
                  </a:lnTo>
                  <a:lnTo>
                    <a:pt x="293" y="198"/>
                  </a:lnTo>
                  <a:lnTo>
                    <a:pt x="368" y="323"/>
                  </a:lnTo>
                  <a:lnTo>
                    <a:pt x="391" y="361"/>
                  </a:lnTo>
                  <a:lnTo>
                    <a:pt x="391" y="373"/>
                  </a:lnTo>
                  <a:lnTo>
                    <a:pt x="270" y="311"/>
                  </a:lnTo>
                  <a:lnTo>
                    <a:pt x="220" y="261"/>
                  </a:lnTo>
                  <a:lnTo>
                    <a:pt x="49" y="248"/>
                  </a:lnTo>
                  <a:lnTo>
                    <a:pt x="49" y="248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9" name="Freeform 246">
              <a:extLst>
                <a:ext uri="{FF2B5EF4-FFF2-40B4-BE49-F238E27FC236}">
                  <a16:creationId xmlns:a16="http://schemas.microsoft.com/office/drawing/2014/main" id="{59428254-1520-4DCE-8932-5B6C181A8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0" y="391200"/>
              <a:ext cx="290542" cy="125684"/>
            </a:xfrm>
            <a:custGeom>
              <a:avLst/>
              <a:gdLst>
                <a:gd name="T0" fmla="*/ 159 w 526"/>
                <a:gd name="T1" fmla="*/ 237 h 237"/>
                <a:gd name="T2" fmla="*/ 73 w 526"/>
                <a:gd name="T3" fmla="*/ 212 h 237"/>
                <a:gd name="T4" fmla="*/ 49 w 526"/>
                <a:gd name="T5" fmla="*/ 187 h 237"/>
                <a:gd name="T6" fmla="*/ 0 w 526"/>
                <a:gd name="T7" fmla="*/ 162 h 237"/>
                <a:gd name="T8" fmla="*/ 25 w 526"/>
                <a:gd name="T9" fmla="*/ 100 h 237"/>
                <a:gd name="T10" fmla="*/ 49 w 526"/>
                <a:gd name="T11" fmla="*/ 38 h 237"/>
                <a:gd name="T12" fmla="*/ 122 w 526"/>
                <a:gd name="T13" fmla="*/ 0 h 237"/>
                <a:gd name="T14" fmla="*/ 195 w 526"/>
                <a:gd name="T15" fmla="*/ 0 h 237"/>
                <a:gd name="T16" fmla="*/ 343 w 526"/>
                <a:gd name="T17" fmla="*/ 63 h 237"/>
                <a:gd name="T18" fmla="*/ 526 w 526"/>
                <a:gd name="T19" fmla="*/ 199 h 237"/>
                <a:gd name="T20" fmla="*/ 355 w 526"/>
                <a:gd name="T21" fmla="*/ 112 h 237"/>
                <a:gd name="T22" fmla="*/ 232 w 526"/>
                <a:gd name="T23" fmla="*/ 88 h 237"/>
                <a:gd name="T24" fmla="*/ 147 w 526"/>
                <a:gd name="T25" fmla="*/ 124 h 237"/>
                <a:gd name="T26" fmla="*/ 147 w 526"/>
                <a:gd name="T27" fmla="*/ 174 h 237"/>
                <a:gd name="T28" fmla="*/ 159 w 526"/>
                <a:gd name="T29" fmla="*/ 174 h 237"/>
                <a:gd name="T30" fmla="*/ 159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159" y="237"/>
                  </a:moveTo>
                  <a:lnTo>
                    <a:pt x="73" y="212"/>
                  </a:lnTo>
                  <a:lnTo>
                    <a:pt x="49" y="187"/>
                  </a:lnTo>
                  <a:lnTo>
                    <a:pt x="0" y="162"/>
                  </a:lnTo>
                  <a:lnTo>
                    <a:pt x="25" y="100"/>
                  </a:lnTo>
                  <a:lnTo>
                    <a:pt x="49" y="38"/>
                  </a:lnTo>
                  <a:lnTo>
                    <a:pt x="122" y="0"/>
                  </a:lnTo>
                  <a:lnTo>
                    <a:pt x="195" y="0"/>
                  </a:lnTo>
                  <a:lnTo>
                    <a:pt x="343" y="63"/>
                  </a:lnTo>
                  <a:lnTo>
                    <a:pt x="526" y="199"/>
                  </a:lnTo>
                  <a:lnTo>
                    <a:pt x="355" y="112"/>
                  </a:lnTo>
                  <a:lnTo>
                    <a:pt x="232" y="88"/>
                  </a:lnTo>
                  <a:lnTo>
                    <a:pt x="147" y="124"/>
                  </a:lnTo>
                  <a:lnTo>
                    <a:pt x="147" y="174"/>
                  </a:lnTo>
                  <a:lnTo>
                    <a:pt x="159" y="174"/>
                  </a:lnTo>
                  <a:lnTo>
                    <a:pt x="159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0" name="Freeform 247">
              <a:extLst>
                <a:ext uri="{FF2B5EF4-FFF2-40B4-BE49-F238E27FC236}">
                  <a16:creationId xmlns:a16="http://schemas.microsoft.com/office/drawing/2014/main" id="{B31131FB-E358-4CFB-9C6C-26A25CD7C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542447"/>
              <a:ext cx="275135" cy="172549"/>
            </a:xfrm>
            <a:custGeom>
              <a:avLst/>
              <a:gdLst>
                <a:gd name="T0" fmla="*/ 502 w 502"/>
                <a:gd name="T1" fmla="*/ 25 h 322"/>
                <a:gd name="T2" fmla="*/ 417 w 502"/>
                <a:gd name="T3" fmla="*/ 12 h 322"/>
                <a:gd name="T4" fmla="*/ 306 w 502"/>
                <a:gd name="T5" fmla="*/ 0 h 322"/>
                <a:gd name="T6" fmla="*/ 171 w 502"/>
                <a:gd name="T7" fmla="*/ 0 h 322"/>
                <a:gd name="T8" fmla="*/ 61 w 502"/>
                <a:gd name="T9" fmla="*/ 62 h 322"/>
                <a:gd name="T10" fmla="*/ 12 w 502"/>
                <a:gd name="T11" fmla="*/ 124 h 322"/>
                <a:gd name="T12" fmla="*/ 0 w 502"/>
                <a:gd name="T13" fmla="*/ 211 h 322"/>
                <a:gd name="T14" fmla="*/ 12 w 502"/>
                <a:gd name="T15" fmla="*/ 286 h 322"/>
                <a:gd name="T16" fmla="*/ 74 w 502"/>
                <a:gd name="T17" fmla="*/ 322 h 322"/>
                <a:gd name="T18" fmla="*/ 159 w 502"/>
                <a:gd name="T19" fmla="*/ 322 h 322"/>
                <a:gd name="T20" fmla="*/ 159 w 502"/>
                <a:gd name="T21" fmla="*/ 211 h 322"/>
                <a:gd name="T22" fmla="*/ 171 w 502"/>
                <a:gd name="T23" fmla="*/ 124 h 322"/>
                <a:gd name="T24" fmla="*/ 220 w 502"/>
                <a:gd name="T25" fmla="*/ 87 h 322"/>
                <a:gd name="T26" fmla="*/ 281 w 502"/>
                <a:gd name="T27" fmla="*/ 50 h 322"/>
                <a:gd name="T28" fmla="*/ 354 w 502"/>
                <a:gd name="T29" fmla="*/ 36 h 322"/>
                <a:gd name="T30" fmla="*/ 354 w 502"/>
                <a:gd name="T31" fmla="*/ 36 h 322"/>
                <a:gd name="T32" fmla="*/ 502 w 502"/>
                <a:gd name="T33" fmla="*/ 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2">
                  <a:moveTo>
                    <a:pt x="502" y="25"/>
                  </a:moveTo>
                  <a:lnTo>
                    <a:pt x="417" y="12"/>
                  </a:lnTo>
                  <a:lnTo>
                    <a:pt x="306" y="0"/>
                  </a:lnTo>
                  <a:lnTo>
                    <a:pt x="171" y="0"/>
                  </a:lnTo>
                  <a:lnTo>
                    <a:pt x="61" y="62"/>
                  </a:lnTo>
                  <a:lnTo>
                    <a:pt x="12" y="124"/>
                  </a:lnTo>
                  <a:lnTo>
                    <a:pt x="0" y="211"/>
                  </a:lnTo>
                  <a:lnTo>
                    <a:pt x="12" y="286"/>
                  </a:lnTo>
                  <a:lnTo>
                    <a:pt x="74" y="322"/>
                  </a:lnTo>
                  <a:lnTo>
                    <a:pt x="159" y="322"/>
                  </a:lnTo>
                  <a:lnTo>
                    <a:pt x="159" y="211"/>
                  </a:lnTo>
                  <a:lnTo>
                    <a:pt x="171" y="124"/>
                  </a:lnTo>
                  <a:lnTo>
                    <a:pt x="220" y="87"/>
                  </a:lnTo>
                  <a:lnTo>
                    <a:pt x="281" y="50"/>
                  </a:lnTo>
                  <a:lnTo>
                    <a:pt x="354" y="36"/>
                  </a:lnTo>
                  <a:lnTo>
                    <a:pt x="354" y="36"/>
                  </a:lnTo>
                  <a:lnTo>
                    <a:pt x="502" y="2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9" name="Gruppe 148">
            <a:extLst>
              <a:ext uri="{FF2B5EF4-FFF2-40B4-BE49-F238E27FC236}">
                <a16:creationId xmlns:a16="http://schemas.microsoft.com/office/drawing/2014/main" id="{63646857-CE35-4F1B-96EE-AEA0CF067186}"/>
              </a:ext>
            </a:extLst>
          </p:cNvPr>
          <p:cNvGrpSpPr/>
          <p:nvPr/>
        </p:nvGrpSpPr>
        <p:grpSpPr>
          <a:xfrm>
            <a:off x="6984000" y="4341022"/>
            <a:ext cx="2129603" cy="2483637"/>
            <a:chOff x="6102123" y="3425825"/>
            <a:chExt cx="2839471" cy="3311516"/>
          </a:xfrm>
        </p:grpSpPr>
        <p:sp>
          <p:nvSpPr>
            <p:cNvPr id="80" name="Freeform 225">
              <a:extLst>
                <a:ext uri="{FF2B5EF4-FFF2-40B4-BE49-F238E27FC236}">
                  <a16:creationId xmlns:a16="http://schemas.microsoft.com/office/drawing/2014/main" id="{03D64727-2E11-4E25-8E86-E7753E768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271" y="3425825"/>
              <a:ext cx="585743" cy="2746375"/>
            </a:xfrm>
            <a:custGeom>
              <a:avLst/>
              <a:gdLst>
                <a:gd name="T0" fmla="*/ 322 w 1062"/>
                <a:gd name="T1" fmla="*/ 4874 h 5160"/>
                <a:gd name="T2" fmla="*/ 322 w 1062"/>
                <a:gd name="T3" fmla="*/ 4936 h 5160"/>
                <a:gd name="T4" fmla="*/ 408 w 1062"/>
                <a:gd name="T5" fmla="*/ 4986 h 5160"/>
                <a:gd name="T6" fmla="*/ 457 w 1062"/>
                <a:gd name="T7" fmla="*/ 5011 h 5160"/>
                <a:gd name="T8" fmla="*/ 568 w 1062"/>
                <a:gd name="T9" fmla="*/ 4998 h 5160"/>
                <a:gd name="T10" fmla="*/ 655 w 1062"/>
                <a:gd name="T11" fmla="*/ 4936 h 5160"/>
                <a:gd name="T12" fmla="*/ 740 w 1062"/>
                <a:gd name="T13" fmla="*/ 4850 h 5160"/>
                <a:gd name="T14" fmla="*/ 815 w 1062"/>
                <a:gd name="T15" fmla="*/ 4749 h 5160"/>
                <a:gd name="T16" fmla="*/ 877 w 1062"/>
                <a:gd name="T17" fmla="*/ 4650 h 5160"/>
                <a:gd name="T18" fmla="*/ 877 w 1062"/>
                <a:gd name="T19" fmla="*/ 4539 h 5160"/>
                <a:gd name="T20" fmla="*/ 889 w 1062"/>
                <a:gd name="T21" fmla="*/ 0 h 5160"/>
                <a:gd name="T22" fmla="*/ 1062 w 1062"/>
                <a:gd name="T23" fmla="*/ 0 h 5160"/>
                <a:gd name="T24" fmla="*/ 1049 w 1062"/>
                <a:gd name="T25" fmla="*/ 4453 h 5160"/>
                <a:gd name="T26" fmla="*/ 1012 w 1062"/>
                <a:gd name="T27" fmla="*/ 4737 h 5160"/>
                <a:gd name="T28" fmla="*/ 889 w 1062"/>
                <a:gd name="T29" fmla="*/ 4924 h 5160"/>
                <a:gd name="T30" fmla="*/ 791 w 1062"/>
                <a:gd name="T31" fmla="*/ 5047 h 5160"/>
                <a:gd name="T32" fmla="*/ 667 w 1062"/>
                <a:gd name="T33" fmla="*/ 5122 h 5160"/>
                <a:gd name="T34" fmla="*/ 482 w 1062"/>
                <a:gd name="T35" fmla="*/ 5160 h 5160"/>
                <a:gd name="T36" fmla="*/ 259 w 1062"/>
                <a:gd name="T37" fmla="*/ 5122 h 5160"/>
                <a:gd name="T38" fmla="*/ 87 w 1062"/>
                <a:gd name="T39" fmla="*/ 5011 h 5160"/>
                <a:gd name="T40" fmla="*/ 25 w 1062"/>
                <a:gd name="T41" fmla="*/ 4900 h 5160"/>
                <a:gd name="T42" fmla="*/ 0 w 1062"/>
                <a:gd name="T43" fmla="*/ 4763 h 5160"/>
                <a:gd name="T44" fmla="*/ 49 w 1062"/>
                <a:gd name="T45" fmla="*/ 4638 h 5160"/>
                <a:gd name="T46" fmla="*/ 148 w 1062"/>
                <a:gd name="T47" fmla="*/ 4564 h 5160"/>
                <a:gd name="T48" fmla="*/ 285 w 1062"/>
                <a:gd name="T49" fmla="*/ 4552 h 5160"/>
                <a:gd name="T50" fmla="*/ 396 w 1062"/>
                <a:gd name="T51" fmla="*/ 4576 h 5160"/>
                <a:gd name="T52" fmla="*/ 433 w 1062"/>
                <a:gd name="T53" fmla="*/ 4676 h 5160"/>
                <a:gd name="T54" fmla="*/ 433 w 1062"/>
                <a:gd name="T55" fmla="*/ 4775 h 5160"/>
                <a:gd name="T56" fmla="*/ 396 w 1062"/>
                <a:gd name="T57" fmla="*/ 4825 h 5160"/>
                <a:gd name="T58" fmla="*/ 309 w 1062"/>
                <a:gd name="T59" fmla="*/ 4874 h 5160"/>
                <a:gd name="T60" fmla="*/ 309 w 1062"/>
                <a:gd name="T61" fmla="*/ 4874 h 5160"/>
                <a:gd name="T62" fmla="*/ 322 w 1062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2" h="5160">
                  <a:moveTo>
                    <a:pt x="322" y="4874"/>
                  </a:moveTo>
                  <a:lnTo>
                    <a:pt x="322" y="4936"/>
                  </a:lnTo>
                  <a:lnTo>
                    <a:pt x="408" y="4986"/>
                  </a:lnTo>
                  <a:lnTo>
                    <a:pt x="457" y="5011"/>
                  </a:lnTo>
                  <a:lnTo>
                    <a:pt x="568" y="4998"/>
                  </a:lnTo>
                  <a:lnTo>
                    <a:pt x="655" y="4936"/>
                  </a:lnTo>
                  <a:lnTo>
                    <a:pt x="740" y="4850"/>
                  </a:lnTo>
                  <a:lnTo>
                    <a:pt x="815" y="4749"/>
                  </a:lnTo>
                  <a:lnTo>
                    <a:pt x="877" y="4650"/>
                  </a:lnTo>
                  <a:lnTo>
                    <a:pt x="877" y="4539"/>
                  </a:lnTo>
                  <a:lnTo>
                    <a:pt x="889" y="0"/>
                  </a:lnTo>
                  <a:lnTo>
                    <a:pt x="1062" y="0"/>
                  </a:lnTo>
                  <a:lnTo>
                    <a:pt x="1049" y="4453"/>
                  </a:lnTo>
                  <a:lnTo>
                    <a:pt x="1012" y="4737"/>
                  </a:lnTo>
                  <a:lnTo>
                    <a:pt x="889" y="4924"/>
                  </a:lnTo>
                  <a:lnTo>
                    <a:pt x="791" y="5047"/>
                  </a:lnTo>
                  <a:lnTo>
                    <a:pt x="667" y="5122"/>
                  </a:lnTo>
                  <a:lnTo>
                    <a:pt x="482" y="5160"/>
                  </a:lnTo>
                  <a:lnTo>
                    <a:pt x="259" y="5122"/>
                  </a:lnTo>
                  <a:lnTo>
                    <a:pt x="87" y="5011"/>
                  </a:lnTo>
                  <a:lnTo>
                    <a:pt x="25" y="4900"/>
                  </a:lnTo>
                  <a:lnTo>
                    <a:pt x="0" y="4763"/>
                  </a:lnTo>
                  <a:lnTo>
                    <a:pt x="49" y="4638"/>
                  </a:lnTo>
                  <a:lnTo>
                    <a:pt x="148" y="4564"/>
                  </a:lnTo>
                  <a:lnTo>
                    <a:pt x="285" y="4552"/>
                  </a:lnTo>
                  <a:lnTo>
                    <a:pt x="396" y="4576"/>
                  </a:lnTo>
                  <a:lnTo>
                    <a:pt x="433" y="4676"/>
                  </a:lnTo>
                  <a:lnTo>
                    <a:pt x="433" y="4775"/>
                  </a:lnTo>
                  <a:lnTo>
                    <a:pt x="396" y="4825"/>
                  </a:lnTo>
                  <a:lnTo>
                    <a:pt x="309" y="4874"/>
                  </a:lnTo>
                  <a:lnTo>
                    <a:pt x="309" y="4874"/>
                  </a:lnTo>
                  <a:lnTo>
                    <a:pt x="322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7" name="Freeform 229">
              <a:extLst>
                <a:ext uri="{FF2B5EF4-FFF2-40B4-BE49-F238E27FC236}">
                  <a16:creationId xmlns:a16="http://schemas.microsoft.com/office/drawing/2014/main" id="{A57C72EF-3C45-4AAF-BCE5-F78D3D940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123" y="6136775"/>
              <a:ext cx="2310218" cy="600566"/>
            </a:xfrm>
            <a:custGeom>
              <a:avLst/>
              <a:gdLst>
                <a:gd name="T0" fmla="*/ 0 w 4196"/>
                <a:gd name="T1" fmla="*/ 955 h 1128"/>
                <a:gd name="T2" fmla="*/ 3529 w 4196"/>
                <a:gd name="T3" fmla="*/ 929 h 1128"/>
                <a:gd name="T4" fmla="*/ 3739 w 4196"/>
                <a:gd name="T5" fmla="*/ 856 h 1128"/>
                <a:gd name="T6" fmla="*/ 3875 w 4196"/>
                <a:gd name="T7" fmla="*/ 744 h 1128"/>
                <a:gd name="T8" fmla="*/ 3924 w 4196"/>
                <a:gd name="T9" fmla="*/ 657 h 1128"/>
                <a:gd name="T10" fmla="*/ 3961 w 4196"/>
                <a:gd name="T11" fmla="*/ 570 h 1128"/>
                <a:gd name="T12" fmla="*/ 3974 w 4196"/>
                <a:gd name="T13" fmla="*/ 434 h 1128"/>
                <a:gd name="T14" fmla="*/ 3924 w 4196"/>
                <a:gd name="T15" fmla="*/ 335 h 1128"/>
                <a:gd name="T16" fmla="*/ 3875 w 4196"/>
                <a:gd name="T17" fmla="*/ 371 h 1128"/>
                <a:gd name="T18" fmla="*/ 3715 w 4196"/>
                <a:gd name="T19" fmla="*/ 422 h 1128"/>
                <a:gd name="T20" fmla="*/ 3591 w 4196"/>
                <a:gd name="T21" fmla="*/ 384 h 1128"/>
                <a:gd name="T22" fmla="*/ 3529 w 4196"/>
                <a:gd name="T23" fmla="*/ 273 h 1128"/>
                <a:gd name="T24" fmla="*/ 3566 w 4196"/>
                <a:gd name="T25" fmla="*/ 124 h 1128"/>
                <a:gd name="T26" fmla="*/ 3616 w 4196"/>
                <a:gd name="T27" fmla="*/ 61 h 1128"/>
                <a:gd name="T28" fmla="*/ 3690 w 4196"/>
                <a:gd name="T29" fmla="*/ 25 h 1128"/>
                <a:gd name="T30" fmla="*/ 3776 w 4196"/>
                <a:gd name="T31" fmla="*/ 0 h 1128"/>
                <a:gd name="T32" fmla="*/ 3899 w 4196"/>
                <a:gd name="T33" fmla="*/ 25 h 1128"/>
                <a:gd name="T34" fmla="*/ 3986 w 4196"/>
                <a:gd name="T35" fmla="*/ 75 h 1128"/>
                <a:gd name="T36" fmla="*/ 4097 w 4196"/>
                <a:gd name="T37" fmla="*/ 236 h 1128"/>
                <a:gd name="T38" fmla="*/ 4171 w 4196"/>
                <a:gd name="T39" fmla="*/ 297 h 1128"/>
                <a:gd name="T40" fmla="*/ 4196 w 4196"/>
                <a:gd name="T41" fmla="*/ 434 h 1128"/>
                <a:gd name="T42" fmla="*/ 4196 w 4196"/>
                <a:gd name="T43" fmla="*/ 595 h 1128"/>
                <a:gd name="T44" fmla="*/ 4073 w 4196"/>
                <a:gd name="T45" fmla="*/ 794 h 1128"/>
                <a:gd name="T46" fmla="*/ 3924 w 4196"/>
                <a:gd name="T47" fmla="*/ 942 h 1128"/>
                <a:gd name="T48" fmla="*/ 3801 w 4196"/>
                <a:gd name="T49" fmla="*/ 1017 h 1128"/>
                <a:gd name="T50" fmla="*/ 3677 w 4196"/>
                <a:gd name="T51" fmla="*/ 1066 h 1128"/>
                <a:gd name="T52" fmla="*/ 3566 w 4196"/>
                <a:gd name="T53" fmla="*/ 1092 h 1128"/>
                <a:gd name="T54" fmla="*/ 0 w 4196"/>
                <a:gd name="T55" fmla="*/ 1092 h 1128"/>
                <a:gd name="T56" fmla="*/ 0 w 4196"/>
                <a:gd name="T57" fmla="*/ 1128 h 1128"/>
                <a:gd name="T58" fmla="*/ 0 w 4196"/>
                <a:gd name="T59" fmla="*/ 955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6" h="1128">
                  <a:moveTo>
                    <a:pt x="0" y="955"/>
                  </a:moveTo>
                  <a:lnTo>
                    <a:pt x="3529" y="929"/>
                  </a:lnTo>
                  <a:lnTo>
                    <a:pt x="3739" y="856"/>
                  </a:lnTo>
                  <a:lnTo>
                    <a:pt x="3875" y="744"/>
                  </a:lnTo>
                  <a:lnTo>
                    <a:pt x="3924" y="657"/>
                  </a:lnTo>
                  <a:lnTo>
                    <a:pt x="3961" y="570"/>
                  </a:lnTo>
                  <a:lnTo>
                    <a:pt x="3974" y="434"/>
                  </a:lnTo>
                  <a:lnTo>
                    <a:pt x="3924" y="335"/>
                  </a:lnTo>
                  <a:lnTo>
                    <a:pt x="3875" y="371"/>
                  </a:lnTo>
                  <a:lnTo>
                    <a:pt x="3715" y="422"/>
                  </a:lnTo>
                  <a:lnTo>
                    <a:pt x="3591" y="384"/>
                  </a:lnTo>
                  <a:lnTo>
                    <a:pt x="3529" y="273"/>
                  </a:lnTo>
                  <a:lnTo>
                    <a:pt x="3566" y="124"/>
                  </a:lnTo>
                  <a:lnTo>
                    <a:pt x="3616" y="61"/>
                  </a:lnTo>
                  <a:lnTo>
                    <a:pt x="3690" y="25"/>
                  </a:lnTo>
                  <a:lnTo>
                    <a:pt x="3776" y="0"/>
                  </a:lnTo>
                  <a:lnTo>
                    <a:pt x="3899" y="25"/>
                  </a:lnTo>
                  <a:lnTo>
                    <a:pt x="3986" y="75"/>
                  </a:lnTo>
                  <a:lnTo>
                    <a:pt x="4097" y="236"/>
                  </a:lnTo>
                  <a:lnTo>
                    <a:pt x="4171" y="297"/>
                  </a:lnTo>
                  <a:lnTo>
                    <a:pt x="4196" y="434"/>
                  </a:lnTo>
                  <a:lnTo>
                    <a:pt x="4196" y="595"/>
                  </a:lnTo>
                  <a:lnTo>
                    <a:pt x="4073" y="794"/>
                  </a:lnTo>
                  <a:lnTo>
                    <a:pt x="3924" y="942"/>
                  </a:lnTo>
                  <a:lnTo>
                    <a:pt x="3801" y="1017"/>
                  </a:lnTo>
                  <a:lnTo>
                    <a:pt x="3677" y="1066"/>
                  </a:lnTo>
                  <a:lnTo>
                    <a:pt x="3566" y="1092"/>
                  </a:lnTo>
                  <a:lnTo>
                    <a:pt x="0" y="1092"/>
                  </a:lnTo>
                  <a:lnTo>
                    <a:pt x="0" y="1128"/>
                  </a:lnTo>
                  <a:lnTo>
                    <a:pt x="0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8" name="Freeform 250">
              <a:extLst>
                <a:ext uri="{FF2B5EF4-FFF2-40B4-BE49-F238E27FC236}">
                  <a16:creationId xmlns:a16="http://schemas.microsoft.com/office/drawing/2014/main" id="{E32A096D-56E2-480E-9416-F9C3B05EC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801" y="6394140"/>
              <a:ext cx="297568" cy="302329"/>
            </a:xfrm>
            <a:custGeom>
              <a:avLst/>
              <a:gdLst>
                <a:gd name="T0" fmla="*/ 0 w 543"/>
                <a:gd name="T1" fmla="*/ 11 h 569"/>
                <a:gd name="T2" fmla="*/ 110 w 543"/>
                <a:gd name="T3" fmla="*/ 136 h 569"/>
                <a:gd name="T4" fmla="*/ 185 w 543"/>
                <a:gd name="T5" fmla="*/ 235 h 569"/>
                <a:gd name="T6" fmla="*/ 259 w 543"/>
                <a:gd name="T7" fmla="*/ 371 h 569"/>
                <a:gd name="T8" fmla="*/ 308 w 543"/>
                <a:gd name="T9" fmla="*/ 458 h 569"/>
                <a:gd name="T10" fmla="*/ 332 w 543"/>
                <a:gd name="T11" fmla="*/ 546 h 569"/>
                <a:gd name="T12" fmla="*/ 345 w 543"/>
                <a:gd name="T13" fmla="*/ 569 h 569"/>
                <a:gd name="T14" fmla="*/ 543 w 543"/>
                <a:gd name="T15" fmla="*/ 569 h 569"/>
                <a:gd name="T16" fmla="*/ 543 w 543"/>
                <a:gd name="T17" fmla="*/ 496 h 569"/>
                <a:gd name="T18" fmla="*/ 543 w 543"/>
                <a:gd name="T19" fmla="*/ 434 h 569"/>
                <a:gd name="T20" fmla="*/ 543 w 543"/>
                <a:gd name="T21" fmla="*/ 371 h 569"/>
                <a:gd name="T22" fmla="*/ 506 w 543"/>
                <a:gd name="T23" fmla="*/ 323 h 569"/>
                <a:gd name="T24" fmla="*/ 431 w 543"/>
                <a:gd name="T25" fmla="*/ 285 h 569"/>
                <a:gd name="T26" fmla="*/ 308 w 543"/>
                <a:gd name="T27" fmla="*/ 222 h 569"/>
                <a:gd name="T28" fmla="*/ 209 w 543"/>
                <a:gd name="T29" fmla="*/ 160 h 569"/>
                <a:gd name="T30" fmla="*/ 122 w 543"/>
                <a:gd name="T31" fmla="*/ 73 h 569"/>
                <a:gd name="T32" fmla="*/ 11 w 543"/>
                <a:gd name="T33" fmla="*/ 0 h 569"/>
                <a:gd name="T34" fmla="*/ 11 w 543"/>
                <a:gd name="T35" fmla="*/ 0 h 569"/>
                <a:gd name="T36" fmla="*/ 0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0" y="11"/>
                  </a:moveTo>
                  <a:lnTo>
                    <a:pt x="110" y="136"/>
                  </a:lnTo>
                  <a:lnTo>
                    <a:pt x="185" y="235"/>
                  </a:lnTo>
                  <a:lnTo>
                    <a:pt x="259" y="371"/>
                  </a:lnTo>
                  <a:lnTo>
                    <a:pt x="308" y="458"/>
                  </a:lnTo>
                  <a:lnTo>
                    <a:pt x="332" y="546"/>
                  </a:lnTo>
                  <a:lnTo>
                    <a:pt x="345" y="569"/>
                  </a:lnTo>
                  <a:lnTo>
                    <a:pt x="543" y="569"/>
                  </a:lnTo>
                  <a:lnTo>
                    <a:pt x="543" y="496"/>
                  </a:lnTo>
                  <a:lnTo>
                    <a:pt x="543" y="434"/>
                  </a:lnTo>
                  <a:lnTo>
                    <a:pt x="543" y="371"/>
                  </a:lnTo>
                  <a:lnTo>
                    <a:pt x="506" y="323"/>
                  </a:lnTo>
                  <a:lnTo>
                    <a:pt x="431" y="285"/>
                  </a:lnTo>
                  <a:lnTo>
                    <a:pt x="308" y="222"/>
                  </a:lnTo>
                  <a:lnTo>
                    <a:pt x="209" y="160"/>
                  </a:lnTo>
                  <a:lnTo>
                    <a:pt x="122" y="7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9" name="Freeform 251">
              <a:extLst>
                <a:ext uri="{FF2B5EF4-FFF2-40B4-BE49-F238E27FC236}">
                  <a16:creationId xmlns:a16="http://schemas.microsoft.com/office/drawing/2014/main" id="{3AB1063D-DA8F-454D-8556-02856C97B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020" y="6421818"/>
              <a:ext cx="156499" cy="298071"/>
            </a:xfrm>
            <a:custGeom>
              <a:avLst/>
              <a:gdLst>
                <a:gd name="T0" fmla="*/ 97 w 283"/>
                <a:gd name="T1" fmla="*/ 0 h 558"/>
                <a:gd name="T2" fmla="*/ 246 w 283"/>
                <a:gd name="T3" fmla="*/ 235 h 558"/>
                <a:gd name="T4" fmla="*/ 283 w 283"/>
                <a:gd name="T5" fmla="*/ 348 h 558"/>
                <a:gd name="T6" fmla="*/ 283 w 283"/>
                <a:gd name="T7" fmla="*/ 459 h 558"/>
                <a:gd name="T8" fmla="*/ 234 w 283"/>
                <a:gd name="T9" fmla="*/ 533 h 558"/>
                <a:gd name="T10" fmla="*/ 147 w 283"/>
                <a:gd name="T11" fmla="*/ 558 h 558"/>
                <a:gd name="T12" fmla="*/ 74 w 283"/>
                <a:gd name="T13" fmla="*/ 533 h 558"/>
                <a:gd name="T14" fmla="*/ 24 w 283"/>
                <a:gd name="T15" fmla="*/ 484 h 558"/>
                <a:gd name="T16" fmla="*/ 0 w 283"/>
                <a:gd name="T17" fmla="*/ 421 h 558"/>
                <a:gd name="T18" fmla="*/ 85 w 283"/>
                <a:gd name="T19" fmla="*/ 434 h 558"/>
                <a:gd name="T20" fmla="*/ 160 w 283"/>
                <a:gd name="T21" fmla="*/ 384 h 558"/>
                <a:gd name="T22" fmla="*/ 184 w 283"/>
                <a:gd name="T23" fmla="*/ 322 h 558"/>
                <a:gd name="T24" fmla="*/ 147 w 283"/>
                <a:gd name="T25" fmla="*/ 174 h 558"/>
                <a:gd name="T26" fmla="*/ 172 w 283"/>
                <a:gd name="T27" fmla="*/ 185 h 558"/>
                <a:gd name="T28" fmla="*/ 97 w 283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558">
                  <a:moveTo>
                    <a:pt x="97" y="0"/>
                  </a:moveTo>
                  <a:lnTo>
                    <a:pt x="246" y="235"/>
                  </a:lnTo>
                  <a:lnTo>
                    <a:pt x="283" y="348"/>
                  </a:lnTo>
                  <a:lnTo>
                    <a:pt x="283" y="459"/>
                  </a:lnTo>
                  <a:lnTo>
                    <a:pt x="234" y="533"/>
                  </a:lnTo>
                  <a:lnTo>
                    <a:pt x="147" y="558"/>
                  </a:lnTo>
                  <a:lnTo>
                    <a:pt x="74" y="533"/>
                  </a:lnTo>
                  <a:lnTo>
                    <a:pt x="24" y="484"/>
                  </a:lnTo>
                  <a:lnTo>
                    <a:pt x="0" y="421"/>
                  </a:lnTo>
                  <a:lnTo>
                    <a:pt x="85" y="434"/>
                  </a:lnTo>
                  <a:lnTo>
                    <a:pt x="160" y="384"/>
                  </a:lnTo>
                  <a:lnTo>
                    <a:pt x="184" y="322"/>
                  </a:lnTo>
                  <a:lnTo>
                    <a:pt x="147" y="174"/>
                  </a:lnTo>
                  <a:lnTo>
                    <a:pt x="172" y="18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0" name="Freeform 252">
              <a:extLst>
                <a:ext uri="{FF2B5EF4-FFF2-40B4-BE49-F238E27FC236}">
                  <a16:creationId xmlns:a16="http://schemas.microsoft.com/office/drawing/2014/main" id="{5633A0C5-A686-438C-96A7-151FAB485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0866" y="6421818"/>
              <a:ext cx="169724" cy="285297"/>
            </a:xfrm>
            <a:custGeom>
              <a:avLst/>
              <a:gdLst>
                <a:gd name="T0" fmla="*/ 284 w 309"/>
                <a:gd name="T1" fmla="*/ 0 h 533"/>
                <a:gd name="T2" fmla="*/ 309 w 309"/>
                <a:gd name="T3" fmla="*/ 273 h 533"/>
                <a:gd name="T4" fmla="*/ 272 w 309"/>
                <a:gd name="T5" fmla="*/ 409 h 533"/>
                <a:gd name="T6" fmla="*/ 185 w 309"/>
                <a:gd name="T7" fmla="*/ 497 h 533"/>
                <a:gd name="T8" fmla="*/ 111 w 309"/>
                <a:gd name="T9" fmla="*/ 533 h 533"/>
                <a:gd name="T10" fmla="*/ 12 w 309"/>
                <a:gd name="T11" fmla="*/ 509 h 533"/>
                <a:gd name="T12" fmla="*/ 0 w 309"/>
                <a:gd name="T13" fmla="*/ 472 h 533"/>
                <a:gd name="T14" fmla="*/ 0 w 309"/>
                <a:gd name="T15" fmla="*/ 360 h 533"/>
                <a:gd name="T16" fmla="*/ 123 w 309"/>
                <a:gd name="T17" fmla="*/ 372 h 533"/>
                <a:gd name="T18" fmla="*/ 173 w 309"/>
                <a:gd name="T19" fmla="*/ 348 h 533"/>
                <a:gd name="T20" fmla="*/ 246 w 309"/>
                <a:gd name="T21" fmla="*/ 310 h 533"/>
                <a:gd name="T22" fmla="*/ 259 w 309"/>
                <a:gd name="T23" fmla="*/ 273 h 533"/>
                <a:gd name="T24" fmla="*/ 284 w 309"/>
                <a:gd name="T25" fmla="*/ 174 h 533"/>
                <a:gd name="T26" fmla="*/ 284 w 309"/>
                <a:gd name="T2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3">
                  <a:moveTo>
                    <a:pt x="284" y="0"/>
                  </a:moveTo>
                  <a:lnTo>
                    <a:pt x="309" y="273"/>
                  </a:lnTo>
                  <a:lnTo>
                    <a:pt x="272" y="409"/>
                  </a:lnTo>
                  <a:lnTo>
                    <a:pt x="185" y="497"/>
                  </a:lnTo>
                  <a:lnTo>
                    <a:pt x="111" y="533"/>
                  </a:lnTo>
                  <a:lnTo>
                    <a:pt x="12" y="509"/>
                  </a:lnTo>
                  <a:lnTo>
                    <a:pt x="0" y="472"/>
                  </a:lnTo>
                  <a:lnTo>
                    <a:pt x="0" y="360"/>
                  </a:lnTo>
                  <a:lnTo>
                    <a:pt x="123" y="372"/>
                  </a:lnTo>
                  <a:lnTo>
                    <a:pt x="173" y="348"/>
                  </a:lnTo>
                  <a:lnTo>
                    <a:pt x="246" y="310"/>
                  </a:lnTo>
                  <a:lnTo>
                    <a:pt x="259" y="273"/>
                  </a:lnTo>
                  <a:lnTo>
                    <a:pt x="284" y="174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1" name="Freeform 253">
              <a:extLst>
                <a:ext uri="{FF2B5EF4-FFF2-40B4-BE49-F238E27FC236}">
                  <a16:creationId xmlns:a16="http://schemas.microsoft.com/office/drawing/2014/main" id="{7959C355-DAA1-4E29-ADD2-FAB67C8BE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971" y="6191877"/>
              <a:ext cx="218217" cy="198004"/>
            </a:xfrm>
            <a:custGeom>
              <a:avLst/>
              <a:gdLst>
                <a:gd name="T0" fmla="*/ 396 w 396"/>
                <a:gd name="T1" fmla="*/ 137 h 372"/>
                <a:gd name="T2" fmla="*/ 396 w 396"/>
                <a:gd name="T3" fmla="*/ 348 h 372"/>
                <a:gd name="T4" fmla="*/ 345 w 396"/>
                <a:gd name="T5" fmla="*/ 372 h 372"/>
                <a:gd name="T6" fmla="*/ 173 w 396"/>
                <a:gd name="T7" fmla="*/ 372 h 372"/>
                <a:gd name="T8" fmla="*/ 135 w 396"/>
                <a:gd name="T9" fmla="*/ 261 h 372"/>
                <a:gd name="T10" fmla="*/ 99 w 396"/>
                <a:gd name="T11" fmla="*/ 175 h 372"/>
                <a:gd name="T12" fmla="*/ 24 w 396"/>
                <a:gd name="T13" fmla="*/ 50 h 372"/>
                <a:gd name="T14" fmla="*/ 0 w 396"/>
                <a:gd name="T15" fmla="*/ 12 h 372"/>
                <a:gd name="T16" fmla="*/ 0 w 396"/>
                <a:gd name="T17" fmla="*/ 0 h 372"/>
                <a:gd name="T18" fmla="*/ 123 w 396"/>
                <a:gd name="T19" fmla="*/ 62 h 372"/>
                <a:gd name="T20" fmla="*/ 173 w 396"/>
                <a:gd name="T21" fmla="*/ 112 h 372"/>
                <a:gd name="T22" fmla="*/ 345 w 396"/>
                <a:gd name="T23" fmla="*/ 125 h 372"/>
                <a:gd name="T24" fmla="*/ 345 w 396"/>
                <a:gd name="T25" fmla="*/ 125 h 372"/>
                <a:gd name="T26" fmla="*/ 396 w 396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" h="372">
                  <a:moveTo>
                    <a:pt x="396" y="137"/>
                  </a:moveTo>
                  <a:lnTo>
                    <a:pt x="396" y="348"/>
                  </a:lnTo>
                  <a:lnTo>
                    <a:pt x="345" y="372"/>
                  </a:lnTo>
                  <a:lnTo>
                    <a:pt x="173" y="372"/>
                  </a:lnTo>
                  <a:lnTo>
                    <a:pt x="135" y="261"/>
                  </a:lnTo>
                  <a:lnTo>
                    <a:pt x="99" y="175"/>
                  </a:lnTo>
                  <a:lnTo>
                    <a:pt x="24" y="5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3" y="62"/>
                  </a:lnTo>
                  <a:lnTo>
                    <a:pt x="173" y="112"/>
                  </a:lnTo>
                  <a:lnTo>
                    <a:pt x="345" y="125"/>
                  </a:lnTo>
                  <a:lnTo>
                    <a:pt x="345" y="125"/>
                  </a:lnTo>
                  <a:lnTo>
                    <a:pt x="396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2" name="Freeform 254">
              <a:extLst>
                <a:ext uri="{FF2B5EF4-FFF2-40B4-BE49-F238E27FC236}">
                  <a16:creationId xmlns:a16="http://schemas.microsoft.com/office/drawing/2014/main" id="{7FBF2287-DF54-415C-818F-01BC28134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8434" y="6330268"/>
              <a:ext cx="293160" cy="125616"/>
            </a:xfrm>
            <a:custGeom>
              <a:avLst/>
              <a:gdLst>
                <a:gd name="T0" fmla="*/ 370 w 531"/>
                <a:gd name="T1" fmla="*/ 0 h 237"/>
                <a:gd name="T2" fmla="*/ 458 w 531"/>
                <a:gd name="T3" fmla="*/ 25 h 237"/>
                <a:gd name="T4" fmla="*/ 481 w 531"/>
                <a:gd name="T5" fmla="*/ 50 h 237"/>
                <a:gd name="T6" fmla="*/ 531 w 531"/>
                <a:gd name="T7" fmla="*/ 75 h 237"/>
                <a:gd name="T8" fmla="*/ 507 w 531"/>
                <a:gd name="T9" fmla="*/ 137 h 237"/>
                <a:gd name="T10" fmla="*/ 481 w 531"/>
                <a:gd name="T11" fmla="*/ 199 h 237"/>
                <a:gd name="T12" fmla="*/ 408 w 531"/>
                <a:gd name="T13" fmla="*/ 237 h 237"/>
                <a:gd name="T14" fmla="*/ 333 w 531"/>
                <a:gd name="T15" fmla="*/ 237 h 237"/>
                <a:gd name="T16" fmla="*/ 185 w 531"/>
                <a:gd name="T17" fmla="*/ 174 h 237"/>
                <a:gd name="T18" fmla="*/ 0 w 531"/>
                <a:gd name="T19" fmla="*/ 38 h 237"/>
                <a:gd name="T20" fmla="*/ 173 w 531"/>
                <a:gd name="T21" fmla="*/ 125 h 237"/>
                <a:gd name="T22" fmla="*/ 296 w 531"/>
                <a:gd name="T23" fmla="*/ 149 h 237"/>
                <a:gd name="T24" fmla="*/ 383 w 531"/>
                <a:gd name="T25" fmla="*/ 112 h 237"/>
                <a:gd name="T26" fmla="*/ 383 w 531"/>
                <a:gd name="T27" fmla="*/ 62 h 237"/>
                <a:gd name="T28" fmla="*/ 370 w 531"/>
                <a:gd name="T29" fmla="*/ 62 h 237"/>
                <a:gd name="T30" fmla="*/ 370 w 531"/>
                <a:gd name="T3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7">
                  <a:moveTo>
                    <a:pt x="370" y="0"/>
                  </a:moveTo>
                  <a:lnTo>
                    <a:pt x="458" y="25"/>
                  </a:lnTo>
                  <a:lnTo>
                    <a:pt x="481" y="50"/>
                  </a:lnTo>
                  <a:lnTo>
                    <a:pt x="531" y="75"/>
                  </a:lnTo>
                  <a:lnTo>
                    <a:pt x="507" y="137"/>
                  </a:lnTo>
                  <a:lnTo>
                    <a:pt x="481" y="199"/>
                  </a:lnTo>
                  <a:lnTo>
                    <a:pt x="408" y="237"/>
                  </a:lnTo>
                  <a:lnTo>
                    <a:pt x="333" y="237"/>
                  </a:lnTo>
                  <a:lnTo>
                    <a:pt x="185" y="174"/>
                  </a:lnTo>
                  <a:lnTo>
                    <a:pt x="0" y="38"/>
                  </a:lnTo>
                  <a:lnTo>
                    <a:pt x="173" y="125"/>
                  </a:lnTo>
                  <a:lnTo>
                    <a:pt x="296" y="149"/>
                  </a:lnTo>
                  <a:lnTo>
                    <a:pt x="383" y="112"/>
                  </a:lnTo>
                  <a:lnTo>
                    <a:pt x="383" y="62"/>
                  </a:lnTo>
                  <a:lnTo>
                    <a:pt x="370" y="62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3" name="Freeform 255">
              <a:extLst>
                <a:ext uri="{FF2B5EF4-FFF2-40B4-BE49-F238E27FC236}">
                  <a16:creationId xmlns:a16="http://schemas.microsoft.com/office/drawing/2014/main" id="{FC123DC8-819C-4F3C-A4A4-6F5E3B4B4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639" y="6130134"/>
              <a:ext cx="277730" cy="172455"/>
            </a:xfrm>
            <a:custGeom>
              <a:avLst/>
              <a:gdLst>
                <a:gd name="T0" fmla="*/ 0 w 506"/>
                <a:gd name="T1" fmla="*/ 296 h 322"/>
                <a:gd name="T2" fmla="*/ 86 w 506"/>
                <a:gd name="T3" fmla="*/ 310 h 322"/>
                <a:gd name="T4" fmla="*/ 197 w 506"/>
                <a:gd name="T5" fmla="*/ 322 h 322"/>
                <a:gd name="T6" fmla="*/ 334 w 506"/>
                <a:gd name="T7" fmla="*/ 322 h 322"/>
                <a:gd name="T8" fmla="*/ 445 w 506"/>
                <a:gd name="T9" fmla="*/ 260 h 322"/>
                <a:gd name="T10" fmla="*/ 494 w 506"/>
                <a:gd name="T11" fmla="*/ 197 h 322"/>
                <a:gd name="T12" fmla="*/ 506 w 506"/>
                <a:gd name="T13" fmla="*/ 111 h 322"/>
                <a:gd name="T14" fmla="*/ 494 w 506"/>
                <a:gd name="T15" fmla="*/ 36 h 322"/>
                <a:gd name="T16" fmla="*/ 431 w 506"/>
                <a:gd name="T17" fmla="*/ 0 h 322"/>
                <a:gd name="T18" fmla="*/ 346 w 506"/>
                <a:gd name="T19" fmla="*/ 0 h 322"/>
                <a:gd name="T20" fmla="*/ 346 w 506"/>
                <a:gd name="T21" fmla="*/ 111 h 322"/>
                <a:gd name="T22" fmla="*/ 334 w 506"/>
                <a:gd name="T23" fmla="*/ 197 h 322"/>
                <a:gd name="T24" fmla="*/ 283 w 506"/>
                <a:gd name="T25" fmla="*/ 235 h 322"/>
                <a:gd name="T26" fmla="*/ 222 w 506"/>
                <a:gd name="T27" fmla="*/ 272 h 322"/>
                <a:gd name="T28" fmla="*/ 148 w 506"/>
                <a:gd name="T29" fmla="*/ 285 h 322"/>
                <a:gd name="T30" fmla="*/ 148 w 506"/>
                <a:gd name="T31" fmla="*/ 285 h 322"/>
                <a:gd name="T32" fmla="*/ 0 w 506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6" h="322">
                  <a:moveTo>
                    <a:pt x="0" y="296"/>
                  </a:moveTo>
                  <a:lnTo>
                    <a:pt x="86" y="310"/>
                  </a:lnTo>
                  <a:lnTo>
                    <a:pt x="197" y="322"/>
                  </a:lnTo>
                  <a:lnTo>
                    <a:pt x="334" y="322"/>
                  </a:lnTo>
                  <a:lnTo>
                    <a:pt x="445" y="260"/>
                  </a:lnTo>
                  <a:lnTo>
                    <a:pt x="494" y="197"/>
                  </a:lnTo>
                  <a:lnTo>
                    <a:pt x="506" y="111"/>
                  </a:lnTo>
                  <a:lnTo>
                    <a:pt x="494" y="36"/>
                  </a:lnTo>
                  <a:lnTo>
                    <a:pt x="431" y="0"/>
                  </a:lnTo>
                  <a:lnTo>
                    <a:pt x="346" y="0"/>
                  </a:lnTo>
                  <a:lnTo>
                    <a:pt x="346" y="111"/>
                  </a:lnTo>
                  <a:lnTo>
                    <a:pt x="334" y="197"/>
                  </a:lnTo>
                  <a:lnTo>
                    <a:pt x="283" y="235"/>
                  </a:lnTo>
                  <a:lnTo>
                    <a:pt x="222" y="272"/>
                  </a:lnTo>
                  <a:lnTo>
                    <a:pt x="148" y="285"/>
                  </a:lnTo>
                  <a:lnTo>
                    <a:pt x="148" y="285"/>
                  </a:lnTo>
                  <a:lnTo>
                    <a:pt x="0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sp>
        <p:nvSpPr>
          <p:cNvPr id="161" name="Rektangel 160">
            <a:extLst>
              <a:ext uri="{FF2B5EF4-FFF2-40B4-BE49-F238E27FC236}">
                <a16:creationId xmlns:a16="http://schemas.microsoft.com/office/drawing/2014/main" id="{494AFC46-1625-4048-8394-75FF2760B5B7}"/>
              </a:ext>
            </a:extLst>
          </p:cNvPr>
          <p:cNvSpPr/>
          <p:nvPr/>
        </p:nvSpPr>
        <p:spPr>
          <a:xfrm>
            <a:off x="2132999" y="58381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162" name="Rektangel 161">
            <a:extLst>
              <a:ext uri="{FF2B5EF4-FFF2-40B4-BE49-F238E27FC236}">
                <a16:creationId xmlns:a16="http://schemas.microsoft.com/office/drawing/2014/main" id="{03065F00-B545-4F67-945F-6EA6FBFCD3F1}"/>
              </a:ext>
            </a:extLst>
          </p:cNvPr>
          <p:cNvSpPr/>
          <p:nvPr/>
        </p:nvSpPr>
        <p:spPr>
          <a:xfrm>
            <a:off x="2133000" y="6755853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C196ACFC-A001-4987-9CFE-39C5C58B46A7}"/>
              </a:ext>
            </a:extLst>
          </p:cNvPr>
          <p:cNvSpPr/>
          <p:nvPr/>
        </p:nvSpPr>
        <p:spPr>
          <a:xfrm rot="5400000">
            <a:off x="-846900" y="33993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41B773AE-390C-40A2-B672-E32AA3C9890F}"/>
              </a:ext>
            </a:extLst>
          </p:cNvPr>
          <p:cNvSpPr/>
          <p:nvPr/>
        </p:nvSpPr>
        <p:spPr>
          <a:xfrm rot="5400000">
            <a:off x="8154000" y="33840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FE98D142-002E-4F37-3E51-F0EE955A5F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790" y="3717032"/>
            <a:ext cx="1011721" cy="1166669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D4F85BC2-ADCC-615B-C675-EC737F2226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167" y="3573016"/>
            <a:ext cx="1011721" cy="1166669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E47AC9CD-4B3B-45C5-8B5F-E9C2841E41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88" y="3528747"/>
            <a:ext cx="1011721" cy="1166669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0FB85164-2836-0489-5A1E-B7223ECED4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141" y="3688156"/>
            <a:ext cx="1011721" cy="1166669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D463BE5C-6C32-BEEF-12B9-A9F637E872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070" y="3528747"/>
            <a:ext cx="1011721" cy="1166669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68B45B01-E69A-BB82-64B0-F058A730CD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778" y="3717031"/>
            <a:ext cx="1011721" cy="1166669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5659830C-F68F-68A5-62E6-291727B690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3866">
            <a:off x="685815" y="3688156"/>
            <a:ext cx="1011721" cy="1166669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BF66D400-554A-0A14-3175-4FF6AD7131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3847">
            <a:off x="2330801" y="3655234"/>
            <a:ext cx="1011721" cy="1166669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B21563A4-80B7-3BC9-F878-3B22AE0FA4C3}"/>
              </a:ext>
            </a:extLst>
          </p:cNvPr>
          <p:cNvSpPr/>
          <p:nvPr/>
        </p:nvSpPr>
        <p:spPr>
          <a:xfrm rot="19832245">
            <a:off x="596690" y="920856"/>
            <a:ext cx="130516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a-DK" sz="4800" b="1" cap="none" spc="0" dirty="0">
                <a:ln w="22225">
                  <a:solidFill>
                    <a:schemeClr val="bg1"/>
                  </a:solidFill>
                  <a:prstDash val="sysDash"/>
                </a:ln>
                <a:solidFill>
                  <a:srgbClr val="9933FF"/>
                </a:solidFill>
                <a:effectLst/>
              </a:rPr>
              <a:t>ANT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D6C259FD-F08A-B030-87E0-1DED254D9A19}"/>
              </a:ext>
            </a:extLst>
          </p:cNvPr>
          <p:cNvSpPr/>
          <p:nvPr/>
        </p:nvSpPr>
        <p:spPr>
          <a:xfrm rot="20509221">
            <a:off x="1788020" y="394414"/>
            <a:ext cx="13340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a-DK" sz="4800" b="1" cap="none" spc="0" dirty="0">
                <a:ln w="22225">
                  <a:solidFill>
                    <a:schemeClr val="bg1"/>
                  </a:solidFill>
                  <a:prstDash val="sysDash"/>
                </a:ln>
                <a:solidFill>
                  <a:srgbClr val="600000"/>
                </a:solidFill>
                <a:effectLst/>
              </a:rPr>
              <a:t>VOR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02173F3D-CC1B-BAFE-379C-CC35A219AE41}"/>
              </a:ext>
            </a:extLst>
          </p:cNvPr>
          <p:cNvSpPr/>
          <p:nvPr/>
        </p:nvSpPr>
        <p:spPr>
          <a:xfrm>
            <a:off x="3800150" y="112379"/>
            <a:ext cx="117852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a-DK" sz="4800" b="1" cap="none" spc="0" dirty="0">
                <a:ln w="22225">
                  <a:solidFill>
                    <a:schemeClr val="bg1"/>
                  </a:solidFill>
                  <a:prstDash val="sysDash"/>
                </a:ln>
                <a:solidFill>
                  <a:srgbClr val="600000"/>
                </a:solidFill>
                <a:effectLst/>
              </a:rPr>
              <a:t>OW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1259E5D-DC24-55DD-3617-97216424FEF4}"/>
              </a:ext>
            </a:extLst>
          </p:cNvPr>
          <p:cNvSpPr/>
          <p:nvPr/>
        </p:nvSpPr>
        <p:spPr>
          <a:xfrm rot="21271443">
            <a:off x="3153076" y="151955"/>
            <a:ext cx="9092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a-DK" sz="4800" b="1" cap="none" spc="0" dirty="0">
                <a:ln w="22225">
                  <a:solidFill>
                    <a:schemeClr val="bg1"/>
                  </a:solidFill>
                  <a:prstDash val="sysDash"/>
                </a:ln>
                <a:solidFill>
                  <a:srgbClr val="600000"/>
                </a:solidFill>
                <a:effectLst/>
              </a:rPr>
              <a:t>SH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BCE258E-6D01-9D95-8EEB-8EE3F6449C93}"/>
              </a:ext>
            </a:extLst>
          </p:cNvPr>
          <p:cNvSpPr/>
          <p:nvPr/>
        </p:nvSpPr>
        <p:spPr>
          <a:xfrm rot="839780">
            <a:off x="5527466" y="381683"/>
            <a:ext cx="130035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a-DK" sz="4800" b="1" cap="none" spc="0" dirty="0">
                <a:ln w="22225">
                  <a:solidFill>
                    <a:schemeClr val="bg1"/>
                  </a:solidFill>
                  <a:prstDash val="sysDash"/>
                </a:ln>
                <a:solidFill>
                  <a:srgbClr val="600000"/>
                </a:solidFill>
                <a:effectLst/>
              </a:rPr>
              <a:t>2017</a:t>
            </a:r>
          </a:p>
        </p:txBody>
      </p:sp>
      <p:sp>
        <p:nvSpPr>
          <p:cNvPr id="18" name="Kombinationstegning: figur 17">
            <a:extLst>
              <a:ext uri="{FF2B5EF4-FFF2-40B4-BE49-F238E27FC236}">
                <a16:creationId xmlns:a16="http://schemas.microsoft.com/office/drawing/2014/main" id="{50C9AE64-AFD0-863A-33D9-9ECE3E7C4987}"/>
              </a:ext>
            </a:extLst>
          </p:cNvPr>
          <p:cNvSpPr/>
          <p:nvPr/>
        </p:nvSpPr>
        <p:spPr>
          <a:xfrm>
            <a:off x="4812145" y="383309"/>
            <a:ext cx="572655" cy="480291"/>
          </a:xfrm>
          <a:custGeom>
            <a:avLst/>
            <a:gdLst>
              <a:gd name="connsiteX0" fmla="*/ 101600 w 572655"/>
              <a:gd name="connsiteY0" fmla="*/ 0 h 480291"/>
              <a:gd name="connsiteX1" fmla="*/ 0 w 572655"/>
              <a:gd name="connsiteY1" fmla="*/ 406400 h 480291"/>
              <a:gd name="connsiteX2" fmla="*/ 489528 w 572655"/>
              <a:gd name="connsiteY2" fmla="*/ 480291 h 480291"/>
              <a:gd name="connsiteX3" fmla="*/ 572655 w 572655"/>
              <a:gd name="connsiteY3" fmla="*/ 87746 h 480291"/>
              <a:gd name="connsiteX4" fmla="*/ 429491 w 572655"/>
              <a:gd name="connsiteY4" fmla="*/ 27709 h 480291"/>
              <a:gd name="connsiteX5" fmla="*/ 101600 w 572655"/>
              <a:gd name="connsiteY5" fmla="*/ 0 h 480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2655" h="480291">
                <a:moveTo>
                  <a:pt x="101600" y="0"/>
                </a:moveTo>
                <a:lnTo>
                  <a:pt x="0" y="406400"/>
                </a:lnTo>
                <a:lnTo>
                  <a:pt x="489528" y="480291"/>
                </a:lnTo>
                <a:lnTo>
                  <a:pt x="572655" y="87746"/>
                </a:lnTo>
                <a:lnTo>
                  <a:pt x="429491" y="27709"/>
                </a:lnTo>
                <a:lnTo>
                  <a:pt x="101600" y="0"/>
                </a:lnTo>
                <a:close/>
              </a:path>
            </a:pathLst>
          </a:custGeom>
          <a:solidFill>
            <a:srgbClr val="5815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600000"/>
              </a:solidFill>
            </a:endParaRPr>
          </a:p>
        </p:txBody>
      </p:sp>
      <p:pic>
        <p:nvPicPr>
          <p:cNvPr id="20" name="Billede 19">
            <a:extLst>
              <a:ext uri="{FF2B5EF4-FFF2-40B4-BE49-F238E27FC236}">
                <a16:creationId xmlns:a16="http://schemas.microsoft.com/office/drawing/2014/main" id="{C2204E95-76E9-1C12-721E-52EAAF13A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4" t="21105" r="36703" b="70141"/>
          <a:stretch/>
        </p:blipFill>
        <p:spPr>
          <a:xfrm rot="983051">
            <a:off x="4939113" y="402991"/>
            <a:ext cx="433919" cy="48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316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40BCB-B90E-6A6C-AF22-EDF28470C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>
            <a:extLst>
              <a:ext uri="{FF2B5EF4-FFF2-40B4-BE49-F238E27FC236}">
                <a16:creationId xmlns:a16="http://schemas.microsoft.com/office/drawing/2014/main" id="{41AADEF7-B5AB-F9FC-D1DD-1F0B21A51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8" t="10101" r="1748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Gruppe 2">
            <a:extLst>
              <a:ext uri="{FF2B5EF4-FFF2-40B4-BE49-F238E27FC236}">
                <a16:creationId xmlns:a16="http://schemas.microsoft.com/office/drawing/2014/main" id="{812A6A08-4EA0-986B-FA3E-5DD18E0693CD}"/>
              </a:ext>
            </a:extLst>
          </p:cNvPr>
          <p:cNvGrpSpPr/>
          <p:nvPr/>
        </p:nvGrpSpPr>
        <p:grpSpPr>
          <a:xfrm>
            <a:off x="32400" y="4349356"/>
            <a:ext cx="2132182" cy="2480072"/>
            <a:chOff x="3257278" y="3436938"/>
            <a:chExt cx="2842909" cy="3306762"/>
          </a:xfrm>
        </p:grpSpPr>
        <p:sp>
          <p:nvSpPr>
            <p:cNvPr id="4" name="Freeform 194">
              <a:extLst>
                <a:ext uri="{FF2B5EF4-FFF2-40B4-BE49-F238E27FC236}">
                  <a16:creationId xmlns:a16="http://schemas.microsoft.com/office/drawing/2014/main" id="{18B5033E-A04B-4DAD-72D0-2E3969AB3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700" y="6407198"/>
              <a:ext cx="299635" cy="302493"/>
            </a:xfrm>
            <a:custGeom>
              <a:avLst/>
              <a:gdLst>
                <a:gd name="T0" fmla="*/ 543 w 543"/>
                <a:gd name="T1" fmla="*/ 11 h 569"/>
                <a:gd name="T2" fmla="*/ 433 w 543"/>
                <a:gd name="T3" fmla="*/ 135 h 569"/>
                <a:gd name="T4" fmla="*/ 358 w 543"/>
                <a:gd name="T5" fmla="*/ 234 h 569"/>
                <a:gd name="T6" fmla="*/ 284 w 543"/>
                <a:gd name="T7" fmla="*/ 371 h 569"/>
                <a:gd name="T8" fmla="*/ 235 w 543"/>
                <a:gd name="T9" fmla="*/ 458 h 569"/>
                <a:gd name="T10" fmla="*/ 210 w 543"/>
                <a:gd name="T11" fmla="*/ 545 h 569"/>
                <a:gd name="T12" fmla="*/ 197 w 543"/>
                <a:gd name="T13" fmla="*/ 569 h 569"/>
                <a:gd name="T14" fmla="*/ 0 w 543"/>
                <a:gd name="T15" fmla="*/ 569 h 569"/>
                <a:gd name="T16" fmla="*/ 0 w 543"/>
                <a:gd name="T17" fmla="*/ 495 h 569"/>
                <a:gd name="T18" fmla="*/ 0 w 543"/>
                <a:gd name="T19" fmla="*/ 433 h 569"/>
                <a:gd name="T20" fmla="*/ 0 w 543"/>
                <a:gd name="T21" fmla="*/ 371 h 569"/>
                <a:gd name="T22" fmla="*/ 37 w 543"/>
                <a:gd name="T23" fmla="*/ 322 h 569"/>
                <a:gd name="T24" fmla="*/ 112 w 543"/>
                <a:gd name="T25" fmla="*/ 284 h 569"/>
                <a:gd name="T26" fmla="*/ 235 w 543"/>
                <a:gd name="T27" fmla="*/ 222 h 569"/>
                <a:gd name="T28" fmla="*/ 334 w 543"/>
                <a:gd name="T29" fmla="*/ 160 h 569"/>
                <a:gd name="T30" fmla="*/ 420 w 543"/>
                <a:gd name="T31" fmla="*/ 73 h 569"/>
                <a:gd name="T32" fmla="*/ 532 w 543"/>
                <a:gd name="T33" fmla="*/ 0 h 569"/>
                <a:gd name="T34" fmla="*/ 532 w 543"/>
                <a:gd name="T35" fmla="*/ 0 h 569"/>
                <a:gd name="T36" fmla="*/ 543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543" y="11"/>
                  </a:moveTo>
                  <a:lnTo>
                    <a:pt x="433" y="135"/>
                  </a:lnTo>
                  <a:lnTo>
                    <a:pt x="358" y="234"/>
                  </a:lnTo>
                  <a:lnTo>
                    <a:pt x="284" y="371"/>
                  </a:lnTo>
                  <a:lnTo>
                    <a:pt x="235" y="458"/>
                  </a:lnTo>
                  <a:lnTo>
                    <a:pt x="210" y="545"/>
                  </a:lnTo>
                  <a:lnTo>
                    <a:pt x="197" y="569"/>
                  </a:lnTo>
                  <a:lnTo>
                    <a:pt x="0" y="569"/>
                  </a:lnTo>
                  <a:lnTo>
                    <a:pt x="0" y="495"/>
                  </a:lnTo>
                  <a:lnTo>
                    <a:pt x="0" y="433"/>
                  </a:lnTo>
                  <a:lnTo>
                    <a:pt x="0" y="371"/>
                  </a:lnTo>
                  <a:lnTo>
                    <a:pt x="37" y="322"/>
                  </a:lnTo>
                  <a:lnTo>
                    <a:pt x="112" y="284"/>
                  </a:lnTo>
                  <a:lnTo>
                    <a:pt x="235" y="222"/>
                  </a:lnTo>
                  <a:lnTo>
                    <a:pt x="334" y="160"/>
                  </a:lnTo>
                  <a:lnTo>
                    <a:pt x="420" y="73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43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" name="Freeform 195">
              <a:extLst>
                <a:ext uri="{FF2B5EF4-FFF2-40B4-BE49-F238E27FC236}">
                  <a16:creationId xmlns:a16="http://schemas.microsoft.com/office/drawing/2014/main" id="{BE9B8FE0-47F9-F15F-C3CA-08B716ADE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646" y="6432760"/>
              <a:ext cx="156427" cy="298233"/>
            </a:xfrm>
            <a:custGeom>
              <a:avLst/>
              <a:gdLst>
                <a:gd name="T0" fmla="*/ 186 w 284"/>
                <a:gd name="T1" fmla="*/ 0 h 558"/>
                <a:gd name="T2" fmla="*/ 37 w 284"/>
                <a:gd name="T3" fmla="*/ 236 h 558"/>
                <a:gd name="T4" fmla="*/ 0 w 284"/>
                <a:gd name="T5" fmla="*/ 348 h 558"/>
                <a:gd name="T6" fmla="*/ 0 w 284"/>
                <a:gd name="T7" fmla="*/ 460 h 558"/>
                <a:gd name="T8" fmla="*/ 49 w 284"/>
                <a:gd name="T9" fmla="*/ 534 h 558"/>
                <a:gd name="T10" fmla="*/ 136 w 284"/>
                <a:gd name="T11" fmla="*/ 558 h 558"/>
                <a:gd name="T12" fmla="*/ 209 w 284"/>
                <a:gd name="T13" fmla="*/ 534 h 558"/>
                <a:gd name="T14" fmla="*/ 259 w 284"/>
                <a:gd name="T15" fmla="*/ 485 h 558"/>
                <a:gd name="T16" fmla="*/ 284 w 284"/>
                <a:gd name="T17" fmla="*/ 422 h 558"/>
                <a:gd name="T18" fmla="*/ 198 w 284"/>
                <a:gd name="T19" fmla="*/ 435 h 558"/>
                <a:gd name="T20" fmla="*/ 124 w 284"/>
                <a:gd name="T21" fmla="*/ 385 h 558"/>
                <a:gd name="T22" fmla="*/ 99 w 284"/>
                <a:gd name="T23" fmla="*/ 323 h 558"/>
                <a:gd name="T24" fmla="*/ 136 w 284"/>
                <a:gd name="T25" fmla="*/ 175 h 558"/>
                <a:gd name="T26" fmla="*/ 112 w 284"/>
                <a:gd name="T27" fmla="*/ 186 h 558"/>
                <a:gd name="T28" fmla="*/ 186 w 284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4" h="558">
                  <a:moveTo>
                    <a:pt x="186" y="0"/>
                  </a:moveTo>
                  <a:lnTo>
                    <a:pt x="37" y="236"/>
                  </a:lnTo>
                  <a:lnTo>
                    <a:pt x="0" y="348"/>
                  </a:lnTo>
                  <a:lnTo>
                    <a:pt x="0" y="460"/>
                  </a:lnTo>
                  <a:lnTo>
                    <a:pt x="49" y="534"/>
                  </a:lnTo>
                  <a:lnTo>
                    <a:pt x="136" y="558"/>
                  </a:lnTo>
                  <a:lnTo>
                    <a:pt x="209" y="534"/>
                  </a:lnTo>
                  <a:lnTo>
                    <a:pt x="259" y="485"/>
                  </a:lnTo>
                  <a:lnTo>
                    <a:pt x="284" y="422"/>
                  </a:lnTo>
                  <a:lnTo>
                    <a:pt x="198" y="435"/>
                  </a:lnTo>
                  <a:lnTo>
                    <a:pt x="124" y="385"/>
                  </a:lnTo>
                  <a:lnTo>
                    <a:pt x="99" y="323"/>
                  </a:lnTo>
                  <a:lnTo>
                    <a:pt x="136" y="175"/>
                  </a:lnTo>
                  <a:lnTo>
                    <a:pt x="112" y="1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" name="Freeform 196">
              <a:extLst>
                <a:ext uri="{FF2B5EF4-FFF2-40B4-BE49-F238E27FC236}">
                  <a16:creationId xmlns:a16="http://schemas.microsoft.com/office/drawing/2014/main" id="{13B8DDD9-BFF0-E6DB-B61A-93A91D08E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0293" y="6432760"/>
              <a:ext cx="169646" cy="283321"/>
            </a:xfrm>
            <a:custGeom>
              <a:avLst/>
              <a:gdLst>
                <a:gd name="T0" fmla="*/ 25 w 309"/>
                <a:gd name="T1" fmla="*/ 0 h 534"/>
                <a:gd name="T2" fmla="*/ 0 w 309"/>
                <a:gd name="T3" fmla="*/ 274 h 534"/>
                <a:gd name="T4" fmla="*/ 37 w 309"/>
                <a:gd name="T5" fmla="*/ 409 h 534"/>
                <a:gd name="T6" fmla="*/ 124 w 309"/>
                <a:gd name="T7" fmla="*/ 497 h 534"/>
                <a:gd name="T8" fmla="*/ 198 w 309"/>
                <a:gd name="T9" fmla="*/ 534 h 534"/>
                <a:gd name="T10" fmla="*/ 297 w 309"/>
                <a:gd name="T11" fmla="*/ 509 h 534"/>
                <a:gd name="T12" fmla="*/ 309 w 309"/>
                <a:gd name="T13" fmla="*/ 473 h 534"/>
                <a:gd name="T14" fmla="*/ 309 w 309"/>
                <a:gd name="T15" fmla="*/ 360 h 534"/>
                <a:gd name="T16" fmla="*/ 186 w 309"/>
                <a:gd name="T17" fmla="*/ 373 h 534"/>
                <a:gd name="T18" fmla="*/ 136 w 309"/>
                <a:gd name="T19" fmla="*/ 348 h 534"/>
                <a:gd name="T20" fmla="*/ 63 w 309"/>
                <a:gd name="T21" fmla="*/ 310 h 534"/>
                <a:gd name="T22" fmla="*/ 50 w 309"/>
                <a:gd name="T23" fmla="*/ 274 h 534"/>
                <a:gd name="T24" fmla="*/ 25 w 309"/>
                <a:gd name="T25" fmla="*/ 175 h 534"/>
                <a:gd name="T26" fmla="*/ 25 w 309"/>
                <a:gd name="T2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4">
                  <a:moveTo>
                    <a:pt x="25" y="0"/>
                  </a:moveTo>
                  <a:lnTo>
                    <a:pt x="0" y="274"/>
                  </a:lnTo>
                  <a:lnTo>
                    <a:pt x="37" y="409"/>
                  </a:lnTo>
                  <a:lnTo>
                    <a:pt x="124" y="497"/>
                  </a:lnTo>
                  <a:lnTo>
                    <a:pt x="198" y="534"/>
                  </a:lnTo>
                  <a:lnTo>
                    <a:pt x="297" y="509"/>
                  </a:lnTo>
                  <a:lnTo>
                    <a:pt x="309" y="473"/>
                  </a:lnTo>
                  <a:lnTo>
                    <a:pt x="309" y="360"/>
                  </a:lnTo>
                  <a:lnTo>
                    <a:pt x="186" y="373"/>
                  </a:lnTo>
                  <a:lnTo>
                    <a:pt x="136" y="348"/>
                  </a:lnTo>
                  <a:lnTo>
                    <a:pt x="63" y="310"/>
                  </a:lnTo>
                  <a:lnTo>
                    <a:pt x="50" y="274"/>
                  </a:lnTo>
                  <a:lnTo>
                    <a:pt x="25" y="17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" name="Freeform 197">
              <a:extLst>
                <a:ext uri="{FF2B5EF4-FFF2-40B4-BE49-F238E27FC236}">
                  <a16:creationId xmlns:a16="http://schemas.microsoft.com/office/drawing/2014/main" id="{0B4BD9DE-9280-BC1B-F75B-CD62B0918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6202695"/>
              <a:ext cx="218117" cy="198112"/>
            </a:xfrm>
            <a:custGeom>
              <a:avLst/>
              <a:gdLst>
                <a:gd name="T0" fmla="*/ 0 w 395"/>
                <a:gd name="T1" fmla="*/ 137 h 372"/>
                <a:gd name="T2" fmla="*/ 0 w 395"/>
                <a:gd name="T3" fmla="*/ 348 h 372"/>
                <a:gd name="T4" fmla="*/ 50 w 395"/>
                <a:gd name="T5" fmla="*/ 372 h 372"/>
                <a:gd name="T6" fmla="*/ 222 w 395"/>
                <a:gd name="T7" fmla="*/ 372 h 372"/>
                <a:gd name="T8" fmla="*/ 260 w 395"/>
                <a:gd name="T9" fmla="*/ 261 h 372"/>
                <a:gd name="T10" fmla="*/ 296 w 395"/>
                <a:gd name="T11" fmla="*/ 174 h 372"/>
                <a:gd name="T12" fmla="*/ 371 w 395"/>
                <a:gd name="T13" fmla="*/ 50 h 372"/>
                <a:gd name="T14" fmla="*/ 395 w 395"/>
                <a:gd name="T15" fmla="*/ 12 h 372"/>
                <a:gd name="T16" fmla="*/ 395 w 395"/>
                <a:gd name="T17" fmla="*/ 0 h 372"/>
                <a:gd name="T18" fmla="*/ 272 w 395"/>
                <a:gd name="T19" fmla="*/ 62 h 372"/>
                <a:gd name="T20" fmla="*/ 222 w 395"/>
                <a:gd name="T21" fmla="*/ 112 h 372"/>
                <a:gd name="T22" fmla="*/ 50 w 395"/>
                <a:gd name="T23" fmla="*/ 124 h 372"/>
                <a:gd name="T24" fmla="*/ 50 w 395"/>
                <a:gd name="T25" fmla="*/ 124 h 372"/>
                <a:gd name="T26" fmla="*/ 0 w 395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5" h="372">
                  <a:moveTo>
                    <a:pt x="0" y="137"/>
                  </a:moveTo>
                  <a:lnTo>
                    <a:pt x="0" y="348"/>
                  </a:lnTo>
                  <a:lnTo>
                    <a:pt x="50" y="372"/>
                  </a:lnTo>
                  <a:lnTo>
                    <a:pt x="222" y="372"/>
                  </a:lnTo>
                  <a:lnTo>
                    <a:pt x="260" y="261"/>
                  </a:lnTo>
                  <a:lnTo>
                    <a:pt x="296" y="174"/>
                  </a:lnTo>
                  <a:lnTo>
                    <a:pt x="371" y="50"/>
                  </a:lnTo>
                  <a:lnTo>
                    <a:pt x="395" y="12"/>
                  </a:lnTo>
                  <a:lnTo>
                    <a:pt x="395" y="0"/>
                  </a:lnTo>
                  <a:lnTo>
                    <a:pt x="272" y="62"/>
                  </a:lnTo>
                  <a:lnTo>
                    <a:pt x="222" y="112"/>
                  </a:lnTo>
                  <a:lnTo>
                    <a:pt x="50" y="124"/>
                  </a:lnTo>
                  <a:lnTo>
                    <a:pt x="50" y="124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" name="Freeform 198">
              <a:extLst>
                <a:ext uri="{FF2B5EF4-FFF2-40B4-BE49-F238E27FC236}">
                  <a16:creationId xmlns:a16="http://schemas.microsoft.com/office/drawing/2014/main" id="{281B144A-EBB7-7D77-A205-D6B401C0C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278" y="6343291"/>
              <a:ext cx="293026" cy="125684"/>
            </a:xfrm>
            <a:custGeom>
              <a:avLst/>
              <a:gdLst>
                <a:gd name="T0" fmla="*/ 161 w 531"/>
                <a:gd name="T1" fmla="*/ 0 h 236"/>
                <a:gd name="T2" fmla="*/ 73 w 531"/>
                <a:gd name="T3" fmla="*/ 24 h 236"/>
                <a:gd name="T4" fmla="*/ 50 w 531"/>
                <a:gd name="T5" fmla="*/ 50 h 236"/>
                <a:gd name="T6" fmla="*/ 0 w 531"/>
                <a:gd name="T7" fmla="*/ 74 h 236"/>
                <a:gd name="T8" fmla="*/ 24 w 531"/>
                <a:gd name="T9" fmla="*/ 136 h 236"/>
                <a:gd name="T10" fmla="*/ 50 w 531"/>
                <a:gd name="T11" fmla="*/ 199 h 236"/>
                <a:gd name="T12" fmla="*/ 123 w 531"/>
                <a:gd name="T13" fmla="*/ 236 h 236"/>
                <a:gd name="T14" fmla="*/ 197 w 531"/>
                <a:gd name="T15" fmla="*/ 236 h 236"/>
                <a:gd name="T16" fmla="*/ 345 w 531"/>
                <a:gd name="T17" fmla="*/ 173 h 236"/>
                <a:gd name="T18" fmla="*/ 531 w 531"/>
                <a:gd name="T19" fmla="*/ 37 h 236"/>
                <a:gd name="T20" fmla="*/ 357 w 531"/>
                <a:gd name="T21" fmla="*/ 124 h 236"/>
                <a:gd name="T22" fmla="*/ 234 w 531"/>
                <a:gd name="T23" fmla="*/ 149 h 236"/>
                <a:gd name="T24" fmla="*/ 147 w 531"/>
                <a:gd name="T25" fmla="*/ 112 h 236"/>
                <a:gd name="T26" fmla="*/ 147 w 531"/>
                <a:gd name="T27" fmla="*/ 62 h 236"/>
                <a:gd name="T28" fmla="*/ 161 w 531"/>
                <a:gd name="T29" fmla="*/ 62 h 236"/>
                <a:gd name="T30" fmla="*/ 161 w 531"/>
                <a:gd name="T31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6">
                  <a:moveTo>
                    <a:pt x="161" y="0"/>
                  </a:moveTo>
                  <a:lnTo>
                    <a:pt x="73" y="24"/>
                  </a:lnTo>
                  <a:lnTo>
                    <a:pt x="50" y="50"/>
                  </a:lnTo>
                  <a:lnTo>
                    <a:pt x="0" y="74"/>
                  </a:lnTo>
                  <a:lnTo>
                    <a:pt x="24" y="136"/>
                  </a:lnTo>
                  <a:lnTo>
                    <a:pt x="50" y="199"/>
                  </a:lnTo>
                  <a:lnTo>
                    <a:pt x="123" y="236"/>
                  </a:lnTo>
                  <a:lnTo>
                    <a:pt x="197" y="236"/>
                  </a:lnTo>
                  <a:lnTo>
                    <a:pt x="345" y="173"/>
                  </a:lnTo>
                  <a:lnTo>
                    <a:pt x="531" y="37"/>
                  </a:lnTo>
                  <a:lnTo>
                    <a:pt x="357" y="124"/>
                  </a:lnTo>
                  <a:lnTo>
                    <a:pt x="234" y="149"/>
                  </a:lnTo>
                  <a:lnTo>
                    <a:pt x="147" y="112"/>
                  </a:lnTo>
                  <a:lnTo>
                    <a:pt x="147" y="62"/>
                  </a:lnTo>
                  <a:lnTo>
                    <a:pt x="161" y="6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1" name="Freeform 199">
              <a:extLst>
                <a:ext uri="{FF2B5EF4-FFF2-40B4-BE49-F238E27FC236}">
                  <a16:creationId xmlns:a16="http://schemas.microsoft.com/office/drawing/2014/main" id="{5BB06240-8D21-FD80-8142-D1B779408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497" y="6143049"/>
              <a:ext cx="279807" cy="172549"/>
            </a:xfrm>
            <a:custGeom>
              <a:avLst/>
              <a:gdLst>
                <a:gd name="T0" fmla="*/ 507 w 507"/>
                <a:gd name="T1" fmla="*/ 296 h 322"/>
                <a:gd name="T2" fmla="*/ 420 w 507"/>
                <a:gd name="T3" fmla="*/ 310 h 322"/>
                <a:gd name="T4" fmla="*/ 309 w 507"/>
                <a:gd name="T5" fmla="*/ 322 h 322"/>
                <a:gd name="T6" fmla="*/ 172 w 507"/>
                <a:gd name="T7" fmla="*/ 322 h 322"/>
                <a:gd name="T8" fmla="*/ 61 w 507"/>
                <a:gd name="T9" fmla="*/ 260 h 322"/>
                <a:gd name="T10" fmla="*/ 12 w 507"/>
                <a:gd name="T11" fmla="*/ 198 h 322"/>
                <a:gd name="T12" fmla="*/ 0 w 507"/>
                <a:gd name="T13" fmla="*/ 111 h 322"/>
                <a:gd name="T14" fmla="*/ 12 w 507"/>
                <a:gd name="T15" fmla="*/ 36 h 322"/>
                <a:gd name="T16" fmla="*/ 74 w 507"/>
                <a:gd name="T17" fmla="*/ 0 h 322"/>
                <a:gd name="T18" fmla="*/ 160 w 507"/>
                <a:gd name="T19" fmla="*/ 0 h 322"/>
                <a:gd name="T20" fmla="*/ 160 w 507"/>
                <a:gd name="T21" fmla="*/ 111 h 322"/>
                <a:gd name="T22" fmla="*/ 172 w 507"/>
                <a:gd name="T23" fmla="*/ 198 h 322"/>
                <a:gd name="T24" fmla="*/ 222 w 507"/>
                <a:gd name="T25" fmla="*/ 235 h 322"/>
                <a:gd name="T26" fmla="*/ 283 w 507"/>
                <a:gd name="T27" fmla="*/ 272 h 322"/>
                <a:gd name="T28" fmla="*/ 358 w 507"/>
                <a:gd name="T29" fmla="*/ 285 h 322"/>
                <a:gd name="T30" fmla="*/ 358 w 507"/>
                <a:gd name="T31" fmla="*/ 285 h 322"/>
                <a:gd name="T32" fmla="*/ 507 w 507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7" h="322">
                  <a:moveTo>
                    <a:pt x="507" y="296"/>
                  </a:moveTo>
                  <a:lnTo>
                    <a:pt x="420" y="310"/>
                  </a:lnTo>
                  <a:lnTo>
                    <a:pt x="309" y="322"/>
                  </a:lnTo>
                  <a:lnTo>
                    <a:pt x="172" y="322"/>
                  </a:lnTo>
                  <a:lnTo>
                    <a:pt x="61" y="260"/>
                  </a:lnTo>
                  <a:lnTo>
                    <a:pt x="12" y="198"/>
                  </a:lnTo>
                  <a:lnTo>
                    <a:pt x="0" y="111"/>
                  </a:lnTo>
                  <a:lnTo>
                    <a:pt x="12" y="36"/>
                  </a:lnTo>
                  <a:lnTo>
                    <a:pt x="74" y="0"/>
                  </a:lnTo>
                  <a:lnTo>
                    <a:pt x="160" y="0"/>
                  </a:lnTo>
                  <a:lnTo>
                    <a:pt x="160" y="111"/>
                  </a:lnTo>
                  <a:lnTo>
                    <a:pt x="172" y="198"/>
                  </a:lnTo>
                  <a:lnTo>
                    <a:pt x="222" y="235"/>
                  </a:lnTo>
                  <a:lnTo>
                    <a:pt x="283" y="272"/>
                  </a:lnTo>
                  <a:lnTo>
                    <a:pt x="358" y="285"/>
                  </a:lnTo>
                  <a:lnTo>
                    <a:pt x="358" y="285"/>
                  </a:lnTo>
                  <a:lnTo>
                    <a:pt x="507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3" name="Freeform 201">
              <a:extLst>
                <a:ext uri="{FF2B5EF4-FFF2-40B4-BE49-F238E27FC236}">
                  <a16:creationId xmlns:a16="http://schemas.microsoft.com/office/drawing/2014/main" id="{49028CE5-D295-8B71-DAE3-802C13D19C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969" y="6143079"/>
              <a:ext cx="2310218" cy="600621"/>
            </a:xfrm>
            <a:custGeom>
              <a:avLst/>
              <a:gdLst>
                <a:gd name="T0" fmla="*/ 4195 w 4195"/>
                <a:gd name="T1" fmla="*/ 955 h 1129"/>
                <a:gd name="T2" fmla="*/ 666 w 4195"/>
                <a:gd name="T3" fmla="*/ 930 h 1129"/>
                <a:gd name="T4" fmla="*/ 456 w 4195"/>
                <a:gd name="T5" fmla="*/ 856 h 1129"/>
                <a:gd name="T6" fmla="*/ 321 w 4195"/>
                <a:gd name="T7" fmla="*/ 744 h 1129"/>
                <a:gd name="T8" fmla="*/ 271 w 4195"/>
                <a:gd name="T9" fmla="*/ 657 h 1129"/>
                <a:gd name="T10" fmla="*/ 234 w 4195"/>
                <a:gd name="T11" fmla="*/ 571 h 1129"/>
                <a:gd name="T12" fmla="*/ 222 w 4195"/>
                <a:gd name="T13" fmla="*/ 434 h 1129"/>
                <a:gd name="T14" fmla="*/ 271 w 4195"/>
                <a:gd name="T15" fmla="*/ 335 h 1129"/>
                <a:gd name="T16" fmla="*/ 321 w 4195"/>
                <a:gd name="T17" fmla="*/ 372 h 1129"/>
                <a:gd name="T18" fmla="*/ 481 w 4195"/>
                <a:gd name="T19" fmla="*/ 422 h 1129"/>
                <a:gd name="T20" fmla="*/ 604 w 4195"/>
                <a:gd name="T21" fmla="*/ 384 h 1129"/>
                <a:gd name="T22" fmla="*/ 666 w 4195"/>
                <a:gd name="T23" fmla="*/ 273 h 1129"/>
                <a:gd name="T24" fmla="*/ 629 w 4195"/>
                <a:gd name="T25" fmla="*/ 124 h 1129"/>
                <a:gd name="T26" fmla="*/ 580 w 4195"/>
                <a:gd name="T27" fmla="*/ 62 h 1129"/>
                <a:gd name="T28" fmla="*/ 505 w 4195"/>
                <a:gd name="T29" fmla="*/ 25 h 1129"/>
                <a:gd name="T30" fmla="*/ 418 w 4195"/>
                <a:gd name="T31" fmla="*/ 0 h 1129"/>
                <a:gd name="T32" fmla="*/ 295 w 4195"/>
                <a:gd name="T33" fmla="*/ 25 h 1129"/>
                <a:gd name="T34" fmla="*/ 210 w 4195"/>
                <a:gd name="T35" fmla="*/ 75 h 1129"/>
                <a:gd name="T36" fmla="*/ 97 w 4195"/>
                <a:gd name="T37" fmla="*/ 236 h 1129"/>
                <a:gd name="T38" fmla="*/ 24 w 4195"/>
                <a:gd name="T39" fmla="*/ 297 h 1129"/>
                <a:gd name="T40" fmla="*/ 0 w 4195"/>
                <a:gd name="T41" fmla="*/ 434 h 1129"/>
                <a:gd name="T42" fmla="*/ 0 w 4195"/>
                <a:gd name="T43" fmla="*/ 595 h 1129"/>
                <a:gd name="T44" fmla="*/ 123 w 4195"/>
                <a:gd name="T45" fmla="*/ 794 h 1129"/>
                <a:gd name="T46" fmla="*/ 271 w 4195"/>
                <a:gd name="T47" fmla="*/ 942 h 1129"/>
                <a:gd name="T48" fmla="*/ 394 w 4195"/>
                <a:gd name="T49" fmla="*/ 1018 h 1129"/>
                <a:gd name="T50" fmla="*/ 517 w 4195"/>
                <a:gd name="T51" fmla="*/ 1066 h 1129"/>
                <a:gd name="T52" fmla="*/ 629 w 4195"/>
                <a:gd name="T53" fmla="*/ 1092 h 1129"/>
                <a:gd name="T54" fmla="*/ 4195 w 4195"/>
                <a:gd name="T55" fmla="*/ 1092 h 1129"/>
                <a:gd name="T56" fmla="*/ 4195 w 4195"/>
                <a:gd name="T57" fmla="*/ 1129 h 1129"/>
                <a:gd name="T58" fmla="*/ 4195 w 4195"/>
                <a:gd name="T59" fmla="*/ 955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5" h="1129">
                  <a:moveTo>
                    <a:pt x="4195" y="955"/>
                  </a:moveTo>
                  <a:lnTo>
                    <a:pt x="666" y="930"/>
                  </a:lnTo>
                  <a:lnTo>
                    <a:pt x="456" y="856"/>
                  </a:lnTo>
                  <a:lnTo>
                    <a:pt x="321" y="744"/>
                  </a:lnTo>
                  <a:lnTo>
                    <a:pt x="271" y="657"/>
                  </a:lnTo>
                  <a:lnTo>
                    <a:pt x="234" y="571"/>
                  </a:lnTo>
                  <a:lnTo>
                    <a:pt x="222" y="434"/>
                  </a:lnTo>
                  <a:lnTo>
                    <a:pt x="271" y="335"/>
                  </a:lnTo>
                  <a:lnTo>
                    <a:pt x="321" y="372"/>
                  </a:lnTo>
                  <a:lnTo>
                    <a:pt x="481" y="422"/>
                  </a:lnTo>
                  <a:lnTo>
                    <a:pt x="604" y="384"/>
                  </a:lnTo>
                  <a:lnTo>
                    <a:pt x="666" y="273"/>
                  </a:lnTo>
                  <a:lnTo>
                    <a:pt x="629" y="124"/>
                  </a:lnTo>
                  <a:lnTo>
                    <a:pt x="580" y="62"/>
                  </a:lnTo>
                  <a:lnTo>
                    <a:pt x="505" y="25"/>
                  </a:lnTo>
                  <a:lnTo>
                    <a:pt x="418" y="0"/>
                  </a:lnTo>
                  <a:lnTo>
                    <a:pt x="295" y="25"/>
                  </a:lnTo>
                  <a:lnTo>
                    <a:pt x="210" y="75"/>
                  </a:lnTo>
                  <a:lnTo>
                    <a:pt x="97" y="236"/>
                  </a:lnTo>
                  <a:lnTo>
                    <a:pt x="24" y="297"/>
                  </a:lnTo>
                  <a:lnTo>
                    <a:pt x="0" y="434"/>
                  </a:lnTo>
                  <a:lnTo>
                    <a:pt x="0" y="595"/>
                  </a:lnTo>
                  <a:lnTo>
                    <a:pt x="123" y="794"/>
                  </a:lnTo>
                  <a:lnTo>
                    <a:pt x="271" y="942"/>
                  </a:lnTo>
                  <a:lnTo>
                    <a:pt x="394" y="1018"/>
                  </a:lnTo>
                  <a:lnTo>
                    <a:pt x="517" y="1066"/>
                  </a:lnTo>
                  <a:lnTo>
                    <a:pt x="629" y="1092"/>
                  </a:lnTo>
                  <a:lnTo>
                    <a:pt x="4195" y="1092"/>
                  </a:lnTo>
                  <a:lnTo>
                    <a:pt x="4195" y="1129"/>
                  </a:lnTo>
                  <a:lnTo>
                    <a:pt x="4195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4" name="Freeform 205">
              <a:extLst>
                <a:ext uri="{FF2B5EF4-FFF2-40B4-BE49-F238E27FC236}">
                  <a16:creationId xmlns:a16="http://schemas.microsoft.com/office/drawing/2014/main" id="{F89FC43C-DBC2-D8E2-34D0-B2802008C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16" y="3436938"/>
              <a:ext cx="586511" cy="2746375"/>
            </a:xfrm>
            <a:custGeom>
              <a:avLst/>
              <a:gdLst>
                <a:gd name="T0" fmla="*/ 740 w 1061"/>
                <a:gd name="T1" fmla="*/ 4874 h 5160"/>
                <a:gd name="T2" fmla="*/ 740 w 1061"/>
                <a:gd name="T3" fmla="*/ 4936 h 5160"/>
                <a:gd name="T4" fmla="*/ 653 w 1061"/>
                <a:gd name="T5" fmla="*/ 4986 h 5160"/>
                <a:gd name="T6" fmla="*/ 604 w 1061"/>
                <a:gd name="T7" fmla="*/ 5011 h 5160"/>
                <a:gd name="T8" fmla="*/ 493 w 1061"/>
                <a:gd name="T9" fmla="*/ 4998 h 5160"/>
                <a:gd name="T10" fmla="*/ 406 w 1061"/>
                <a:gd name="T11" fmla="*/ 4936 h 5160"/>
                <a:gd name="T12" fmla="*/ 321 w 1061"/>
                <a:gd name="T13" fmla="*/ 4849 h 5160"/>
                <a:gd name="T14" fmla="*/ 247 w 1061"/>
                <a:gd name="T15" fmla="*/ 4749 h 5160"/>
                <a:gd name="T16" fmla="*/ 184 w 1061"/>
                <a:gd name="T17" fmla="*/ 4650 h 5160"/>
                <a:gd name="T18" fmla="*/ 184 w 1061"/>
                <a:gd name="T19" fmla="*/ 4539 h 5160"/>
                <a:gd name="T20" fmla="*/ 172 w 1061"/>
                <a:gd name="T21" fmla="*/ 0 h 5160"/>
                <a:gd name="T22" fmla="*/ 0 w 1061"/>
                <a:gd name="T23" fmla="*/ 0 h 5160"/>
                <a:gd name="T24" fmla="*/ 12 w 1061"/>
                <a:gd name="T25" fmla="*/ 4453 h 5160"/>
                <a:gd name="T26" fmla="*/ 49 w 1061"/>
                <a:gd name="T27" fmla="*/ 4737 h 5160"/>
                <a:gd name="T28" fmla="*/ 172 w 1061"/>
                <a:gd name="T29" fmla="*/ 4924 h 5160"/>
                <a:gd name="T30" fmla="*/ 271 w 1061"/>
                <a:gd name="T31" fmla="*/ 5047 h 5160"/>
                <a:gd name="T32" fmla="*/ 394 w 1061"/>
                <a:gd name="T33" fmla="*/ 5122 h 5160"/>
                <a:gd name="T34" fmla="*/ 580 w 1061"/>
                <a:gd name="T35" fmla="*/ 5160 h 5160"/>
                <a:gd name="T36" fmla="*/ 802 w 1061"/>
                <a:gd name="T37" fmla="*/ 5122 h 5160"/>
                <a:gd name="T38" fmla="*/ 974 w 1061"/>
                <a:gd name="T39" fmla="*/ 5011 h 5160"/>
                <a:gd name="T40" fmla="*/ 1037 w 1061"/>
                <a:gd name="T41" fmla="*/ 4900 h 5160"/>
                <a:gd name="T42" fmla="*/ 1061 w 1061"/>
                <a:gd name="T43" fmla="*/ 4763 h 5160"/>
                <a:gd name="T44" fmla="*/ 1012 w 1061"/>
                <a:gd name="T45" fmla="*/ 4638 h 5160"/>
                <a:gd name="T46" fmla="*/ 913 w 1061"/>
                <a:gd name="T47" fmla="*/ 4564 h 5160"/>
                <a:gd name="T48" fmla="*/ 776 w 1061"/>
                <a:gd name="T49" fmla="*/ 4552 h 5160"/>
                <a:gd name="T50" fmla="*/ 665 w 1061"/>
                <a:gd name="T51" fmla="*/ 4576 h 5160"/>
                <a:gd name="T52" fmla="*/ 629 w 1061"/>
                <a:gd name="T53" fmla="*/ 4676 h 5160"/>
                <a:gd name="T54" fmla="*/ 629 w 1061"/>
                <a:gd name="T55" fmla="*/ 4775 h 5160"/>
                <a:gd name="T56" fmla="*/ 665 w 1061"/>
                <a:gd name="T57" fmla="*/ 4825 h 5160"/>
                <a:gd name="T58" fmla="*/ 752 w 1061"/>
                <a:gd name="T59" fmla="*/ 4874 h 5160"/>
                <a:gd name="T60" fmla="*/ 752 w 1061"/>
                <a:gd name="T61" fmla="*/ 4874 h 5160"/>
                <a:gd name="T62" fmla="*/ 740 w 1061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1" h="5160">
                  <a:moveTo>
                    <a:pt x="740" y="4874"/>
                  </a:moveTo>
                  <a:lnTo>
                    <a:pt x="740" y="4936"/>
                  </a:lnTo>
                  <a:lnTo>
                    <a:pt x="653" y="4986"/>
                  </a:lnTo>
                  <a:lnTo>
                    <a:pt x="604" y="5011"/>
                  </a:lnTo>
                  <a:lnTo>
                    <a:pt x="493" y="4998"/>
                  </a:lnTo>
                  <a:lnTo>
                    <a:pt x="406" y="4936"/>
                  </a:lnTo>
                  <a:lnTo>
                    <a:pt x="321" y="4849"/>
                  </a:lnTo>
                  <a:lnTo>
                    <a:pt x="247" y="4749"/>
                  </a:lnTo>
                  <a:lnTo>
                    <a:pt x="184" y="4650"/>
                  </a:lnTo>
                  <a:lnTo>
                    <a:pt x="184" y="4539"/>
                  </a:lnTo>
                  <a:lnTo>
                    <a:pt x="172" y="0"/>
                  </a:lnTo>
                  <a:lnTo>
                    <a:pt x="0" y="0"/>
                  </a:lnTo>
                  <a:lnTo>
                    <a:pt x="12" y="4453"/>
                  </a:lnTo>
                  <a:lnTo>
                    <a:pt x="49" y="4737"/>
                  </a:lnTo>
                  <a:lnTo>
                    <a:pt x="172" y="4924"/>
                  </a:lnTo>
                  <a:lnTo>
                    <a:pt x="271" y="5047"/>
                  </a:lnTo>
                  <a:lnTo>
                    <a:pt x="394" y="5122"/>
                  </a:lnTo>
                  <a:lnTo>
                    <a:pt x="580" y="5160"/>
                  </a:lnTo>
                  <a:lnTo>
                    <a:pt x="802" y="5122"/>
                  </a:lnTo>
                  <a:lnTo>
                    <a:pt x="974" y="5011"/>
                  </a:lnTo>
                  <a:lnTo>
                    <a:pt x="1037" y="4900"/>
                  </a:lnTo>
                  <a:lnTo>
                    <a:pt x="1061" y="4763"/>
                  </a:lnTo>
                  <a:lnTo>
                    <a:pt x="1012" y="4638"/>
                  </a:lnTo>
                  <a:lnTo>
                    <a:pt x="913" y="4564"/>
                  </a:lnTo>
                  <a:lnTo>
                    <a:pt x="776" y="4552"/>
                  </a:lnTo>
                  <a:lnTo>
                    <a:pt x="665" y="4576"/>
                  </a:lnTo>
                  <a:lnTo>
                    <a:pt x="629" y="4676"/>
                  </a:lnTo>
                  <a:lnTo>
                    <a:pt x="629" y="4775"/>
                  </a:lnTo>
                  <a:lnTo>
                    <a:pt x="665" y="4825"/>
                  </a:lnTo>
                  <a:lnTo>
                    <a:pt x="752" y="4874"/>
                  </a:lnTo>
                  <a:lnTo>
                    <a:pt x="752" y="4874"/>
                  </a:lnTo>
                  <a:lnTo>
                    <a:pt x="740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186D19F3-F8B0-7CEE-8F4A-3180B0D48E61}"/>
              </a:ext>
            </a:extLst>
          </p:cNvPr>
          <p:cNvGrpSpPr/>
          <p:nvPr/>
        </p:nvGrpSpPr>
        <p:grpSpPr>
          <a:xfrm>
            <a:off x="6993002" y="44883"/>
            <a:ext cx="2114509" cy="2480072"/>
            <a:chOff x="6089610" y="114300"/>
            <a:chExt cx="2819345" cy="3306763"/>
          </a:xfrm>
        </p:grpSpPr>
        <p:sp>
          <p:nvSpPr>
            <p:cNvPr id="16" name="Freeform 210">
              <a:extLst>
                <a:ext uri="{FF2B5EF4-FFF2-40B4-BE49-F238E27FC236}">
                  <a16:creationId xmlns:a16="http://schemas.microsoft.com/office/drawing/2014/main" id="{8A026C96-ACEC-0F2A-F75D-58A4751B3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095" y="146171"/>
              <a:ext cx="295428" cy="302493"/>
            </a:xfrm>
            <a:custGeom>
              <a:avLst/>
              <a:gdLst>
                <a:gd name="T0" fmla="*/ 0 w 537"/>
                <a:gd name="T1" fmla="*/ 558 h 569"/>
                <a:gd name="T2" fmla="*/ 108 w 537"/>
                <a:gd name="T3" fmla="*/ 433 h 569"/>
                <a:gd name="T4" fmla="*/ 183 w 537"/>
                <a:gd name="T5" fmla="*/ 334 h 569"/>
                <a:gd name="T6" fmla="*/ 256 w 537"/>
                <a:gd name="T7" fmla="*/ 198 h 569"/>
                <a:gd name="T8" fmla="*/ 305 w 537"/>
                <a:gd name="T9" fmla="*/ 111 h 569"/>
                <a:gd name="T10" fmla="*/ 329 w 537"/>
                <a:gd name="T11" fmla="*/ 23 h 569"/>
                <a:gd name="T12" fmla="*/ 342 w 537"/>
                <a:gd name="T13" fmla="*/ 0 h 569"/>
                <a:gd name="T14" fmla="*/ 537 w 537"/>
                <a:gd name="T15" fmla="*/ 0 h 569"/>
                <a:gd name="T16" fmla="*/ 537 w 537"/>
                <a:gd name="T17" fmla="*/ 73 h 569"/>
                <a:gd name="T18" fmla="*/ 537 w 537"/>
                <a:gd name="T19" fmla="*/ 135 h 569"/>
                <a:gd name="T20" fmla="*/ 537 w 537"/>
                <a:gd name="T21" fmla="*/ 198 h 569"/>
                <a:gd name="T22" fmla="*/ 500 w 537"/>
                <a:gd name="T23" fmla="*/ 247 h 569"/>
                <a:gd name="T24" fmla="*/ 427 w 537"/>
                <a:gd name="T25" fmla="*/ 284 h 569"/>
                <a:gd name="T26" fmla="*/ 305 w 537"/>
                <a:gd name="T27" fmla="*/ 347 h 569"/>
                <a:gd name="T28" fmla="*/ 207 w 537"/>
                <a:gd name="T29" fmla="*/ 409 h 569"/>
                <a:gd name="T30" fmla="*/ 121 w 537"/>
                <a:gd name="T31" fmla="*/ 496 h 569"/>
                <a:gd name="T32" fmla="*/ 11 w 537"/>
                <a:gd name="T33" fmla="*/ 569 h 569"/>
                <a:gd name="T34" fmla="*/ 11 w 537"/>
                <a:gd name="T35" fmla="*/ 569 h 569"/>
                <a:gd name="T36" fmla="*/ 0 w 537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569">
                  <a:moveTo>
                    <a:pt x="0" y="558"/>
                  </a:moveTo>
                  <a:lnTo>
                    <a:pt x="108" y="433"/>
                  </a:lnTo>
                  <a:lnTo>
                    <a:pt x="183" y="334"/>
                  </a:lnTo>
                  <a:lnTo>
                    <a:pt x="256" y="198"/>
                  </a:lnTo>
                  <a:lnTo>
                    <a:pt x="305" y="111"/>
                  </a:lnTo>
                  <a:lnTo>
                    <a:pt x="329" y="23"/>
                  </a:lnTo>
                  <a:lnTo>
                    <a:pt x="342" y="0"/>
                  </a:lnTo>
                  <a:lnTo>
                    <a:pt x="537" y="0"/>
                  </a:lnTo>
                  <a:lnTo>
                    <a:pt x="537" y="73"/>
                  </a:lnTo>
                  <a:lnTo>
                    <a:pt x="537" y="135"/>
                  </a:lnTo>
                  <a:lnTo>
                    <a:pt x="537" y="198"/>
                  </a:lnTo>
                  <a:lnTo>
                    <a:pt x="500" y="247"/>
                  </a:lnTo>
                  <a:lnTo>
                    <a:pt x="427" y="284"/>
                  </a:lnTo>
                  <a:lnTo>
                    <a:pt x="305" y="347"/>
                  </a:lnTo>
                  <a:lnTo>
                    <a:pt x="207" y="409"/>
                  </a:lnTo>
                  <a:lnTo>
                    <a:pt x="121" y="496"/>
                  </a:lnTo>
                  <a:lnTo>
                    <a:pt x="11" y="569"/>
                  </a:lnTo>
                  <a:lnTo>
                    <a:pt x="11" y="569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7" name="Freeform 211">
              <a:extLst>
                <a:ext uri="{FF2B5EF4-FFF2-40B4-BE49-F238E27FC236}">
                  <a16:creationId xmlns:a16="http://schemas.microsoft.com/office/drawing/2014/main" id="{FEC8D08E-8D32-C4C2-6E26-B11AF6A69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3293" y="126999"/>
              <a:ext cx="154328" cy="296102"/>
            </a:xfrm>
            <a:custGeom>
              <a:avLst/>
              <a:gdLst>
                <a:gd name="T0" fmla="*/ 97 w 280"/>
                <a:gd name="T1" fmla="*/ 558 h 558"/>
                <a:gd name="T2" fmla="*/ 244 w 280"/>
                <a:gd name="T3" fmla="*/ 322 h 558"/>
                <a:gd name="T4" fmla="*/ 280 w 280"/>
                <a:gd name="T5" fmla="*/ 210 h 558"/>
                <a:gd name="T6" fmla="*/ 280 w 280"/>
                <a:gd name="T7" fmla="*/ 99 h 558"/>
                <a:gd name="T8" fmla="*/ 232 w 280"/>
                <a:gd name="T9" fmla="*/ 24 h 558"/>
                <a:gd name="T10" fmla="*/ 146 w 280"/>
                <a:gd name="T11" fmla="*/ 0 h 558"/>
                <a:gd name="T12" fmla="*/ 73 w 280"/>
                <a:gd name="T13" fmla="*/ 24 h 558"/>
                <a:gd name="T14" fmla="*/ 24 w 280"/>
                <a:gd name="T15" fmla="*/ 73 h 558"/>
                <a:gd name="T16" fmla="*/ 0 w 280"/>
                <a:gd name="T17" fmla="*/ 137 h 558"/>
                <a:gd name="T18" fmla="*/ 85 w 280"/>
                <a:gd name="T19" fmla="*/ 123 h 558"/>
                <a:gd name="T20" fmla="*/ 158 w 280"/>
                <a:gd name="T21" fmla="*/ 173 h 558"/>
                <a:gd name="T22" fmla="*/ 183 w 280"/>
                <a:gd name="T23" fmla="*/ 236 h 558"/>
                <a:gd name="T24" fmla="*/ 146 w 280"/>
                <a:gd name="T25" fmla="*/ 383 h 558"/>
                <a:gd name="T26" fmla="*/ 170 w 280"/>
                <a:gd name="T27" fmla="*/ 372 h 558"/>
                <a:gd name="T28" fmla="*/ 97 w 280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558">
                  <a:moveTo>
                    <a:pt x="97" y="558"/>
                  </a:moveTo>
                  <a:lnTo>
                    <a:pt x="244" y="322"/>
                  </a:lnTo>
                  <a:lnTo>
                    <a:pt x="280" y="210"/>
                  </a:lnTo>
                  <a:lnTo>
                    <a:pt x="280" y="99"/>
                  </a:lnTo>
                  <a:lnTo>
                    <a:pt x="232" y="24"/>
                  </a:lnTo>
                  <a:lnTo>
                    <a:pt x="146" y="0"/>
                  </a:lnTo>
                  <a:lnTo>
                    <a:pt x="73" y="24"/>
                  </a:lnTo>
                  <a:lnTo>
                    <a:pt x="24" y="73"/>
                  </a:lnTo>
                  <a:lnTo>
                    <a:pt x="0" y="137"/>
                  </a:lnTo>
                  <a:lnTo>
                    <a:pt x="85" y="123"/>
                  </a:lnTo>
                  <a:lnTo>
                    <a:pt x="158" y="173"/>
                  </a:lnTo>
                  <a:lnTo>
                    <a:pt x="183" y="236"/>
                  </a:lnTo>
                  <a:lnTo>
                    <a:pt x="146" y="383"/>
                  </a:lnTo>
                  <a:lnTo>
                    <a:pt x="170" y="372"/>
                  </a:lnTo>
                  <a:lnTo>
                    <a:pt x="97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8" name="Freeform 212">
              <a:extLst>
                <a:ext uri="{FF2B5EF4-FFF2-40B4-BE49-F238E27FC236}">
                  <a16:creationId xmlns:a16="http://schemas.microsoft.com/office/drawing/2014/main" id="{491154A5-8D5F-AE36-C9DC-8B56ABB91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305" y="139780"/>
              <a:ext cx="169761" cy="283321"/>
            </a:xfrm>
            <a:custGeom>
              <a:avLst/>
              <a:gdLst>
                <a:gd name="T0" fmla="*/ 282 w 306"/>
                <a:gd name="T1" fmla="*/ 533 h 533"/>
                <a:gd name="T2" fmla="*/ 306 w 306"/>
                <a:gd name="T3" fmla="*/ 260 h 533"/>
                <a:gd name="T4" fmla="*/ 269 w 306"/>
                <a:gd name="T5" fmla="*/ 124 h 533"/>
                <a:gd name="T6" fmla="*/ 184 w 306"/>
                <a:gd name="T7" fmla="*/ 36 h 533"/>
                <a:gd name="T8" fmla="*/ 110 w 306"/>
                <a:gd name="T9" fmla="*/ 0 h 533"/>
                <a:gd name="T10" fmla="*/ 12 w 306"/>
                <a:gd name="T11" fmla="*/ 24 h 533"/>
                <a:gd name="T12" fmla="*/ 0 w 306"/>
                <a:gd name="T13" fmla="*/ 61 h 533"/>
                <a:gd name="T14" fmla="*/ 0 w 306"/>
                <a:gd name="T15" fmla="*/ 173 h 533"/>
                <a:gd name="T16" fmla="*/ 122 w 306"/>
                <a:gd name="T17" fmla="*/ 161 h 533"/>
                <a:gd name="T18" fmla="*/ 172 w 306"/>
                <a:gd name="T19" fmla="*/ 185 h 533"/>
                <a:gd name="T20" fmla="*/ 245 w 306"/>
                <a:gd name="T21" fmla="*/ 223 h 533"/>
                <a:gd name="T22" fmla="*/ 257 w 306"/>
                <a:gd name="T23" fmla="*/ 260 h 533"/>
                <a:gd name="T24" fmla="*/ 282 w 306"/>
                <a:gd name="T25" fmla="*/ 359 h 533"/>
                <a:gd name="T26" fmla="*/ 282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82" y="533"/>
                  </a:moveTo>
                  <a:lnTo>
                    <a:pt x="306" y="260"/>
                  </a:lnTo>
                  <a:lnTo>
                    <a:pt x="269" y="124"/>
                  </a:lnTo>
                  <a:lnTo>
                    <a:pt x="184" y="36"/>
                  </a:lnTo>
                  <a:lnTo>
                    <a:pt x="110" y="0"/>
                  </a:lnTo>
                  <a:lnTo>
                    <a:pt x="12" y="24"/>
                  </a:lnTo>
                  <a:lnTo>
                    <a:pt x="0" y="61"/>
                  </a:lnTo>
                  <a:lnTo>
                    <a:pt x="0" y="173"/>
                  </a:lnTo>
                  <a:lnTo>
                    <a:pt x="122" y="161"/>
                  </a:lnTo>
                  <a:lnTo>
                    <a:pt x="172" y="185"/>
                  </a:lnTo>
                  <a:lnTo>
                    <a:pt x="245" y="223"/>
                  </a:lnTo>
                  <a:lnTo>
                    <a:pt x="257" y="260"/>
                  </a:lnTo>
                  <a:lnTo>
                    <a:pt x="282" y="359"/>
                  </a:lnTo>
                  <a:lnTo>
                    <a:pt x="282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9" name="Freeform 213">
              <a:extLst>
                <a:ext uri="{FF2B5EF4-FFF2-40B4-BE49-F238E27FC236}">
                  <a16:creationId xmlns:a16="http://schemas.microsoft.com/office/drawing/2014/main" id="{5B6DC1BE-C04B-9FBE-88F9-D75B2559283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422" y="457185"/>
              <a:ext cx="216059" cy="198112"/>
            </a:xfrm>
            <a:custGeom>
              <a:avLst/>
              <a:gdLst>
                <a:gd name="T0" fmla="*/ 390 w 390"/>
                <a:gd name="T1" fmla="*/ 235 h 372"/>
                <a:gd name="T2" fmla="*/ 390 w 390"/>
                <a:gd name="T3" fmla="*/ 24 h 372"/>
                <a:gd name="T4" fmla="*/ 342 w 390"/>
                <a:gd name="T5" fmla="*/ 0 h 372"/>
                <a:gd name="T6" fmla="*/ 171 w 390"/>
                <a:gd name="T7" fmla="*/ 0 h 372"/>
                <a:gd name="T8" fmla="*/ 134 w 390"/>
                <a:gd name="T9" fmla="*/ 111 h 372"/>
                <a:gd name="T10" fmla="*/ 97 w 390"/>
                <a:gd name="T11" fmla="*/ 197 h 372"/>
                <a:gd name="T12" fmla="*/ 23 w 390"/>
                <a:gd name="T13" fmla="*/ 322 h 372"/>
                <a:gd name="T14" fmla="*/ 0 w 390"/>
                <a:gd name="T15" fmla="*/ 360 h 372"/>
                <a:gd name="T16" fmla="*/ 0 w 390"/>
                <a:gd name="T17" fmla="*/ 372 h 372"/>
                <a:gd name="T18" fmla="*/ 121 w 390"/>
                <a:gd name="T19" fmla="*/ 310 h 372"/>
                <a:gd name="T20" fmla="*/ 171 w 390"/>
                <a:gd name="T21" fmla="*/ 260 h 372"/>
                <a:gd name="T22" fmla="*/ 342 w 390"/>
                <a:gd name="T23" fmla="*/ 247 h 372"/>
                <a:gd name="T24" fmla="*/ 342 w 390"/>
                <a:gd name="T25" fmla="*/ 247 h 372"/>
                <a:gd name="T26" fmla="*/ 390 w 390"/>
                <a:gd name="T27" fmla="*/ 23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372">
                  <a:moveTo>
                    <a:pt x="390" y="235"/>
                  </a:moveTo>
                  <a:lnTo>
                    <a:pt x="390" y="24"/>
                  </a:lnTo>
                  <a:lnTo>
                    <a:pt x="342" y="0"/>
                  </a:lnTo>
                  <a:lnTo>
                    <a:pt x="171" y="0"/>
                  </a:lnTo>
                  <a:lnTo>
                    <a:pt x="134" y="111"/>
                  </a:lnTo>
                  <a:lnTo>
                    <a:pt x="97" y="197"/>
                  </a:lnTo>
                  <a:lnTo>
                    <a:pt x="23" y="322"/>
                  </a:lnTo>
                  <a:lnTo>
                    <a:pt x="0" y="360"/>
                  </a:lnTo>
                  <a:lnTo>
                    <a:pt x="0" y="372"/>
                  </a:lnTo>
                  <a:lnTo>
                    <a:pt x="121" y="310"/>
                  </a:lnTo>
                  <a:lnTo>
                    <a:pt x="171" y="260"/>
                  </a:lnTo>
                  <a:lnTo>
                    <a:pt x="342" y="247"/>
                  </a:lnTo>
                  <a:lnTo>
                    <a:pt x="342" y="247"/>
                  </a:lnTo>
                  <a:lnTo>
                    <a:pt x="390" y="23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20" name="Freeform 214">
              <a:extLst>
                <a:ext uri="{FF2B5EF4-FFF2-40B4-BE49-F238E27FC236}">
                  <a16:creationId xmlns:a16="http://schemas.microsoft.com/office/drawing/2014/main" id="{D15AABB2-DD78-9423-39CA-7E3D8081A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389018"/>
              <a:ext cx="291018" cy="125684"/>
            </a:xfrm>
            <a:custGeom>
              <a:avLst/>
              <a:gdLst>
                <a:gd name="T0" fmla="*/ 367 w 526"/>
                <a:gd name="T1" fmla="*/ 237 h 237"/>
                <a:gd name="T2" fmla="*/ 453 w 526"/>
                <a:gd name="T3" fmla="*/ 213 h 237"/>
                <a:gd name="T4" fmla="*/ 477 w 526"/>
                <a:gd name="T5" fmla="*/ 187 h 237"/>
                <a:gd name="T6" fmla="*/ 526 w 526"/>
                <a:gd name="T7" fmla="*/ 163 h 237"/>
                <a:gd name="T8" fmla="*/ 501 w 526"/>
                <a:gd name="T9" fmla="*/ 100 h 237"/>
                <a:gd name="T10" fmla="*/ 477 w 526"/>
                <a:gd name="T11" fmla="*/ 38 h 237"/>
                <a:gd name="T12" fmla="*/ 404 w 526"/>
                <a:gd name="T13" fmla="*/ 0 h 237"/>
                <a:gd name="T14" fmla="*/ 330 w 526"/>
                <a:gd name="T15" fmla="*/ 0 h 237"/>
                <a:gd name="T16" fmla="*/ 183 w 526"/>
                <a:gd name="T17" fmla="*/ 64 h 237"/>
                <a:gd name="T18" fmla="*/ 0 w 526"/>
                <a:gd name="T19" fmla="*/ 199 h 237"/>
                <a:gd name="T20" fmla="*/ 171 w 526"/>
                <a:gd name="T21" fmla="*/ 113 h 237"/>
                <a:gd name="T22" fmla="*/ 294 w 526"/>
                <a:gd name="T23" fmla="*/ 88 h 237"/>
                <a:gd name="T24" fmla="*/ 379 w 526"/>
                <a:gd name="T25" fmla="*/ 125 h 237"/>
                <a:gd name="T26" fmla="*/ 379 w 526"/>
                <a:gd name="T27" fmla="*/ 175 h 237"/>
                <a:gd name="T28" fmla="*/ 367 w 526"/>
                <a:gd name="T29" fmla="*/ 175 h 237"/>
                <a:gd name="T30" fmla="*/ 367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367" y="237"/>
                  </a:moveTo>
                  <a:lnTo>
                    <a:pt x="453" y="213"/>
                  </a:lnTo>
                  <a:lnTo>
                    <a:pt x="477" y="187"/>
                  </a:lnTo>
                  <a:lnTo>
                    <a:pt x="526" y="163"/>
                  </a:lnTo>
                  <a:lnTo>
                    <a:pt x="501" y="100"/>
                  </a:lnTo>
                  <a:lnTo>
                    <a:pt x="477" y="38"/>
                  </a:lnTo>
                  <a:lnTo>
                    <a:pt x="404" y="0"/>
                  </a:lnTo>
                  <a:lnTo>
                    <a:pt x="330" y="0"/>
                  </a:lnTo>
                  <a:lnTo>
                    <a:pt x="183" y="64"/>
                  </a:lnTo>
                  <a:lnTo>
                    <a:pt x="0" y="199"/>
                  </a:lnTo>
                  <a:lnTo>
                    <a:pt x="171" y="113"/>
                  </a:lnTo>
                  <a:lnTo>
                    <a:pt x="294" y="88"/>
                  </a:lnTo>
                  <a:lnTo>
                    <a:pt x="379" y="125"/>
                  </a:lnTo>
                  <a:lnTo>
                    <a:pt x="379" y="175"/>
                  </a:lnTo>
                  <a:lnTo>
                    <a:pt x="367" y="175"/>
                  </a:lnTo>
                  <a:lnTo>
                    <a:pt x="367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21" name="Freeform 215">
              <a:extLst>
                <a:ext uri="{FF2B5EF4-FFF2-40B4-BE49-F238E27FC236}">
                  <a16:creationId xmlns:a16="http://schemas.microsoft.com/office/drawing/2014/main" id="{D6852B21-30CC-8385-128C-3212C123A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542394"/>
              <a:ext cx="277790" cy="170419"/>
            </a:xfrm>
            <a:custGeom>
              <a:avLst/>
              <a:gdLst>
                <a:gd name="T0" fmla="*/ 0 w 502"/>
                <a:gd name="T1" fmla="*/ 26 h 323"/>
                <a:gd name="T2" fmla="*/ 86 w 502"/>
                <a:gd name="T3" fmla="*/ 12 h 323"/>
                <a:gd name="T4" fmla="*/ 197 w 502"/>
                <a:gd name="T5" fmla="*/ 0 h 323"/>
                <a:gd name="T6" fmla="*/ 331 w 502"/>
                <a:gd name="T7" fmla="*/ 0 h 323"/>
                <a:gd name="T8" fmla="*/ 441 w 502"/>
                <a:gd name="T9" fmla="*/ 63 h 323"/>
                <a:gd name="T10" fmla="*/ 490 w 502"/>
                <a:gd name="T11" fmla="*/ 125 h 323"/>
                <a:gd name="T12" fmla="*/ 502 w 502"/>
                <a:gd name="T13" fmla="*/ 212 h 323"/>
                <a:gd name="T14" fmla="*/ 490 w 502"/>
                <a:gd name="T15" fmla="*/ 286 h 323"/>
                <a:gd name="T16" fmla="*/ 429 w 502"/>
                <a:gd name="T17" fmla="*/ 323 h 323"/>
                <a:gd name="T18" fmla="*/ 343 w 502"/>
                <a:gd name="T19" fmla="*/ 323 h 323"/>
                <a:gd name="T20" fmla="*/ 343 w 502"/>
                <a:gd name="T21" fmla="*/ 212 h 323"/>
                <a:gd name="T22" fmla="*/ 331 w 502"/>
                <a:gd name="T23" fmla="*/ 125 h 323"/>
                <a:gd name="T24" fmla="*/ 282 w 502"/>
                <a:gd name="T25" fmla="*/ 87 h 323"/>
                <a:gd name="T26" fmla="*/ 221 w 502"/>
                <a:gd name="T27" fmla="*/ 50 h 323"/>
                <a:gd name="T28" fmla="*/ 148 w 502"/>
                <a:gd name="T29" fmla="*/ 37 h 323"/>
                <a:gd name="T30" fmla="*/ 148 w 502"/>
                <a:gd name="T31" fmla="*/ 37 h 323"/>
                <a:gd name="T32" fmla="*/ 0 w 502"/>
                <a:gd name="T33" fmla="*/ 2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3">
                  <a:moveTo>
                    <a:pt x="0" y="26"/>
                  </a:moveTo>
                  <a:lnTo>
                    <a:pt x="86" y="12"/>
                  </a:lnTo>
                  <a:lnTo>
                    <a:pt x="197" y="0"/>
                  </a:lnTo>
                  <a:lnTo>
                    <a:pt x="331" y="0"/>
                  </a:lnTo>
                  <a:lnTo>
                    <a:pt x="441" y="63"/>
                  </a:lnTo>
                  <a:lnTo>
                    <a:pt x="490" y="125"/>
                  </a:lnTo>
                  <a:lnTo>
                    <a:pt x="502" y="212"/>
                  </a:lnTo>
                  <a:lnTo>
                    <a:pt x="490" y="286"/>
                  </a:lnTo>
                  <a:lnTo>
                    <a:pt x="429" y="323"/>
                  </a:lnTo>
                  <a:lnTo>
                    <a:pt x="343" y="323"/>
                  </a:lnTo>
                  <a:lnTo>
                    <a:pt x="343" y="212"/>
                  </a:lnTo>
                  <a:lnTo>
                    <a:pt x="331" y="125"/>
                  </a:lnTo>
                  <a:lnTo>
                    <a:pt x="282" y="87"/>
                  </a:lnTo>
                  <a:lnTo>
                    <a:pt x="221" y="50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23" name="Freeform 217">
              <a:extLst>
                <a:ext uri="{FF2B5EF4-FFF2-40B4-BE49-F238E27FC236}">
                  <a16:creationId xmlns:a16="http://schemas.microsoft.com/office/drawing/2014/main" id="{6A784CBF-78C6-EE36-9BBF-40C54B156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610" y="114300"/>
              <a:ext cx="2291800" cy="601004"/>
            </a:xfrm>
            <a:custGeom>
              <a:avLst/>
              <a:gdLst>
                <a:gd name="T0" fmla="*/ 0 w 4162"/>
                <a:gd name="T1" fmla="*/ 173 h 1128"/>
                <a:gd name="T2" fmla="*/ 3500 w 4162"/>
                <a:gd name="T3" fmla="*/ 199 h 1128"/>
                <a:gd name="T4" fmla="*/ 3707 w 4162"/>
                <a:gd name="T5" fmla="*/ 272 h 1128"/>
                <a:gd name="T6" fmla="*/ 3843 w 4162"/>
                <a:gd name="T7" fmla="*/ 384 h 1128"/>
                <a:gd name="T8" fmla="*/ 3892 w 4162"/>
                <a:gd name="T9" fmla="*/ 471 h 1128"/>
                <a:gd name="T10" fmla="*/ 3928 w 4162"/>
                <a:gd name="T11" fmla="*/ 558 h 1128"/>
                <a:gd name="T12" fmla="*/ 3940 w 4162"/>
                <a:gd name="T13" fmla="*/ 695 h 1128"/>
                <a:gd name="T14" fmla="*/ 3892 w 4162"/>
                <a:gd name="T15" fmla="*/ 794 h 1128"/>
                <a:gd name="T16" fmla="*/ 3843 w 4162"/>
                <a:gd name="T17" fmla="*/ 757 h 1128"/>
                <a:gd name="T18" fmla="*/ 3684 w 4162"/>
                <a:gd name="T19" fmla="*/ 707 h 1128"/>
                <a:gd name="T20" fmla="*/ 3562 w 4162"/>
                <a:gd name="T21" fmla="*/ 745 h 1128"/>
                <a:gd name="T22" fmla="*/ 3500 w 4162"/>
                <a:gd name="T23" fmla="*/ 856 h 1128"/>
                <a:gd name="T24" fmla="*/ 3536 w 4162"/>
                <a:gd name="T25" fmla="*/ 1005 h 1128"/>
                <a:gd name="T26" fmla="*/ 3586 w 4162"/>
                <a:gd name="T27" fmla="*/ 1067 h 1128"/>
                <a:gd name="T28" fmla="*/ 3660 w 4162"/>
                <a:gd name="T29" fmla="*/ 1104 h 1128"/>
                <a:gd name="T30" fmla="*/ 3745 w 4162"/>
                <a:gd name="T31" fmla="*/ 1128 h 1128"/>
                <a:gd name="T32" fmla="*/ 3867 w 4162"/>
                <a:gd name="T33" fmla="*/ 1104 h 1128"/>
                <a:gd name="T34" fmla="*/ 3953 w 4162"/>
                <a:gd name="T35" fmla="*/ 1055 h 1128"/>
                <a:gd name="T36" fmla="*/ 4063 w 4162"/>
                <a:gd name="T37" fmla="*/ 892 h 1128"/>
                <a:gd name="T38" fmla="*/ 4136 w 4162"/>
                <a:gd name="T39" fmla="*/ 831 h 1128"/>
                <a:gd name="T40" fmla="*/ 4162 w 4162"/>
                <a:gd name="T41" fmla="*/ 695 h 1128"/>
                <a:gd name="T42" fmla="*/ 4162 w 4162"/>
                <a:gd name="T43" fmla="*/ 533 h 1128"/>
                <a:gd name="T44" fmla="*/ 4038 w 4162"/>
                <a:gd name="T45" fmla="*/ 334 h 1128"/>
                <a:gd name="T46" fmla="*/ 3892 w 4162"/>
                <a:gd name="T47" fmla="*/ 185 h 1128"/>
                <a:gd name="T48" fmla="*/ 3770 w 4162"/>
                <a:gd name="T49" fmla="*/ 111 h 1128"/>
                <a:gd name="T50" fmla="*/ 3647 w 4162"/>
                <a:gd name="T51" fmla="*/ 62 h 1128"/>
                <a:gd name="T52" fmla="*/ 3536 w 4162"/>
                <a:gd name="T53" fmla="*/ 36 h 1128"/>
                <a:gd name="T54" fmla="*/ 0 w 4162"/>
                <a:gd name="T55" fmla="*/ 36 h 1128"/>
                <a:gd name="T56" fmla="*/ 0 w 4162"/>
                <a:gd name="T57" fmla="*/ 0 h 1128"/>
                <a:gd name="T58" fmla="*/ 0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0" y="173"/>
                  </a:moveTo>
                  <a:lnTo>
                    <a:pt x="3500" y="199"/>
                  </a:lnTo>
                  <a:lnTo>
                    <a:pt x="3707" y="272"/>
                  </a:lnTo>
                  <a:lnTo>
                    <a:pt x="3843" y="384"/>
                  </a:lnTo>
                  <a:lnTo>
                    <a:pt x="3892" y="471"/>
                  </a:lnTo>
                  <a:lnTo>
                    <a:pt x="3928" y="558"/>
                  </a:lnTo>
                  <a:lnTo>
                    <a:pt x="3940" y="695"/>
                  </a:lnTo>
                  <a:lnTo>
                    <a:pt x="3892" y="794"/>
                  </a:lnTo>
                  <a:lnTo>
                    <a:pt x="3843" y="757"/>
                  </a:lnTo>
                  <a:lnTo>
                    <a:pt x="3684" y="707"/>
                  </a:lnTo>
                  <a:lnTo>
                    <a:pt x="3562" y="745"/>
                  </a:lnTo>
                  <a:lnTo>
                    <a:pt x="3500" y="856"/>
                  </a:lnTo>
                  <a:lnTo>
                    <a:pt x="3536" y="1005"/>
                  </a:lnTo>
                  <a:lnTo>
                    <a:pt x="3586" y="1067"/>
                  </a:lnTo>
                  <a:lnTo>
                    <a:pt x="3660" y="1104"/>
                  </a:lnTo>
                  <a:lnTo>
                    <a:pt x="3745" y="1128"/>
                  </a:lnTo>
                  <a:lnTo>
                    <a:pt x="3867" y="1104"/>
                  </a:lnTo>
                  <a:lnTo>
                    <a:pt x="3953" y="1055"/>
                  </a:lnTo>
                  <a:lnTo>
                    <a:pt x="4063" y="892"/>
                  </a:lnTo>
                  <a:lnTo>
                    <a:pt x="4136" y="831"/>
                  </a:lnTo>
                  <a:lnTo>
                    <a:pt x="4162" y="695"/>
                  </a:lnTo>
                  <a:lnTo>
                    <a:pt x="4162" y="533"/>
                  </a:lnTo>
                  <a:lnTo>
                    <a:pt x="4038" y="334"/>
                  </a:lnTo>
                  <a:lnTo>
                    <a:pt x="3892" y="185"/>
                  </a:lnTo>
                  <a:lnTo>
                    <a:pt x="3770" y="111"/>
                  </a:lnTo>
                  <a:lnTo>
                    <a:pt x="3647" y="62"/>
                  </a:lnTo>
                  <a:lnTo>
                    <a:pt x="3536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25" name="Freeform 221">
              <a:extLst>
                <a:ext uri="{FF2B5EF4-FFF2-40B4-BE49-F238E27FC236}">
                  <a16:creationId xmlns:a16="http://schemas.microsoft.com/office/drawing/2014/main" id="{7F00AAD4-A760-87EE-78C2-EDE053927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6938" y="674688"/>
              <a:ext cx="578559" cy="2746375"/>
            </a:xfrm>
            <a:custGeom>
              <a:avLst/>
              <a:gdLst>
                <a:gd name="T0" fmla="*/ 318 w 1053"/>
                <a:gd name="T1" fmla="*/ 286 h 5160"/>
                <a:gd name="T2" fmla="*/ 318 w 1053"/>
                <a:gd name="T3" fmla="*/ 224 h 5160"/>
                <a:gd name="T4" fmla="*/ 405 w 1053"/>
                <a:gd name="T5" fmla="*/ 174 h 5160"/>
                <a:gd name="T6" fmla="*/ 452 w 1053"/>
                <a:gd name="T7" fmla="*/ 149 h 5160"/>
                <a:gd name="T8" fmla="*/ 563 w 1053"/>
                <a:gd name="T9" fmla="*/ 161 h 5160"/>
                <a:gd name="T10" fmla="*/ 649 w 1053"/>
                <a:gd name="T11" fmla="*/ 224 h 5160"/>
                <a:gd name="T12" fmla="*/ 734 w 1053"/>
                <a:gd name="T13" fmla="*/ 310 h 5160"/>
                <a:gd name="T14" fmla="*/ 808 w 1053"/>
                <a:gd name="T15" fmla="*/ 409 h 5160"/>
                <a:gd name="T16" fmla="*/ 869 w 1053"/>
                <a:gd name="T17" fmla="*/ 509 h 5160"/>
                <a:gd name="T18" fmla="*/ 869 w 1053"/>
                <a:gd name="T19" fmla="*/ 620 h 5160"/>
                <a:gd name="T20" fmla="*/ 881 w 1053"/>
                <a:gd name="T21" fmla="*/ 5160 h 5160"/>
                <a:gd name="T22" fmla="*/ 1053 w 1053"/>
                <a:gd name="T23" fmla="*/ 5160 h 5160"/>
                <a:gd name="T24" fmla="*/ 1040 w 1053"/>
                <a:gd name="T25" fmla="*/ 707 h 5160"/>
                <a:gd name="T26" fmla="*/ 1003 w 1053"/>
                <a:gd name="T27" fmla="*/ 423 h 5160"/>
                <a:gd name="T28" fmla="*/ 881 w 1053"/>
                <a:gd name="T29" fmla="*/ 236 h 5160"/>
                <a:gd name="T30" fmla="*/ 783 w 1053"/>
                <a:gd name="T31" fmla="*/ 112 h 5160"/>
                <a:gd name="T32" fmla="*/ 661 w 1053"/>
                <a:gd name="T33" fmla="*/ 37 h 5160"/>
                <a:gd name="T34" fmla="*/ 478 w 1053"/>
                <a:gd name="T35" fmla="*/ 0 h 5160"/>
                <a:gd name="T36" fmla="*/ 257 w 1053"/>
                <a:gd name="T37" fmla="*/ 37 h 5160"/>
                <a:gd name="T38" fmla="*/ 86 w 1053"/>
                <a:gd name="T39" fmla="*/ 149 h 5160"/>
                <a:gd name="T40" fmla="*/ 25 w 1053"/>
                <a:gd name="T41" fmla="*/ 260 h 5160"/>
                <a:gd name="T42" fmla="*/ 0 w 1053"/>
                <a:gd name="T43" fmla="*/ 397 h 5160"/>
                <a:gd name="T44" fmla="*/ 49 w 1053"/>
                <a:gd name="T45" fmla="*/ 522 h 5160"/>
                <a:gd name="T46" fmla="*/ 147 w 1053"/>
                <a:gd name="T47" fmla="*/ 596 h 5160"/>
                <a:gd name="T48" fmla="*/ 281 w 1053"/>
                <a:gd name="T49" fmla="*/ 608 h 5160"/>
                <a:gd name="T50" fmla="*/ 392 w 1053"/>
                <a:gd name="T51" fmla="*/ 583 h 5160"/>
                <a:gd name="T52" fmla="*/ 428 w 1053"/>
                <a:gd name="T53" fmla="*/ 484 h 5160"/>
                <a:gd name="T54" fmla="*/ 428 w 1053"/>
                <a:gd name="T55" fmla="*/ 385 h 5160"/>
                <a:gd name="T56" fmla="*/ 392 w 1053"/>
                <a:gd name="T57" fmla="*/ 335 h 5160"/>
                <a:gd name="T58" fmla="*/ 306 w 1053"/>
                <a:gd name="T59" fmla="*/ 286 h 5160"/>
                <a:gd name="T60" fmla="*/ 306 w 1053"/>
                <a:gd name="T61" fmla="*/ 286 h 5160"/>
                <a:gd name="T62" fmla="*/ 318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318" y="286"/>
                  </a:moveTo>
                  <a:lnTo>
                    <a:pt x="318" y="224"/>
                  </a:lnTo>
                  <a:lnTo>
                    <a:pt x="405" y="174"/>
                  </a:lnTo>
                  <a:lnTo>
                    <a:pt x="452" y="149"/>
                  </a:lnTo>
                  <a:lnTo>
                    <a:pt x="563" y="161"/>
                  </a:lnTo>
                  <a:lnTo>
                    <a:pt x="649" y="224"/>
                  </a:lnTo>
                  <a:lnTo>
                    <a:pt x="734" y="310"/>
                  </a:lnTo>
                  <a:lnTo>
                    <a:pt x="808" y="409"/>
                  </a:lnTo>
                  <a:lnTo>
                    <a:pt x="869" y="509"/>
                  </a:lnTo>
                  <a:lnTo>
                    <a:pt x="869" y="620"/>
                  </a:lnTo>
                  <a:lnTo>
                    <a:pt x="881" y="5160"/>
                  </a:lnTo>
                  <a:lnTo>
                    <a:pt x="1053" y="5160"/>
                  </a:lnTo>
                  <a:lnTo>
                    <a:pt x="1040" y="707"/>
                  </a:lnTo>
                  <a:lnTo>
                    <a:pt x="1003" y="423"/>
                  </a:lnTo>
                  <a:lnTo>
                    <a:pt x="881" y="236"/>
                  </a:lnTo>
                  <a:lnTo>
                    <a:pt x="783" y="112"/>
                  </a:lnTo>
                  <a:lnTo>
                    <a:pt x="661" y="37"/>
                  </a:lnTo>
                  <a:lnTo>
                    <a:pt x="478" y="0"/>
                  </a:lnTo>
                  <a:lnTo>
                    <a:pt x="257" y="37"/>
                  </a:lnTo>
                  <a:lnTo>
                    <a:pt x="86" y="149"/>
                  </a:lnTo>
                  <a:lnTo>
                    <a:pt x="25" y="260"/>
                  </a:lnTo>
                  <a:lnTo>
                    <a:pt x="0" y="397"/>
                  </a:lnTo>
                  <a:lnTo>
                    <a:pt x="49" y="522"/>
                  </a:lnTo>
                  <a:lnTo>
                    <a:pt x="147" y="596"/>
                  </a:lnTo>
                  <a:lnTo>
                    <a:pt x="281" y="608"/>
                  </a:lnTo>
                  <a:lnTo>
                    <a:pt x="392" y="583"/>
                  </a:lnTo>
                  <a:lnTo>
                    <a:pt x="428" y="484"/>
                  </a:lnTo>
                  <a:lnTo>
                    <a:pt x="428" y="385"/>
                  </a:lnTo>
                  <a:lnTo>
                    <a:pt x="392" y="335"/>
                  </a:lnTo>
                  <a:lnTo>
                    <a:pt x="306" y="286"/>
                  </a:lnTo>
                  <a:lnTo>
                    <a:pt x="306" y="286"/>
                  </a:lnTo>
                  <a:lnTo>
                    <a:pt x="318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EF71B03B-A200-E887-01E9-9CCF307FEB80}"/>
              </a:ext>
            </a:extLst>
          </p:cNvPr>
          <p:cNvGrpSpPr/>
          <p:nvPr/>
        </p:nvGrpSpPr>
        <p:grpSpPr>
          <a:xfrm>
            <a:off x="27001" y="44881"/>
            <a:ext cx="2112848" cy="2487216"/>
            <a:chOff x="36000" y="108000"/>
            <a:chExt cx="2817131" cy="3316288"/>
          </a:xfrm>
        </p:grpSpPr>
        <p:sp>
          <p:nvSpPr>
            <p:cNvPr id="29" name="Freeform 233">
              <a:extLst>
                <a:ext uri="{FF2B5EF4-FFF2-40B4-BE49-F238E27FC236}">
                  <a16:creationId xmlns:a16="http://schemas.microsoft.com/office/drawing/2014/main" id="{9081ACD4-631D-A798-A6AA-AEFC762CA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16" y="108000"/>
              <a:ext cx="2291315" cy="601354"/>
            </a:xfrm>
            <a:custGeom>
              <a:avLst/>
              <a:gdLst>
                <a:gd name="T0" fmla="*/ 4162 w 4162"/>
                <a:gd name="T1" fmla="*/ 173 h 1128"/>
                <a:gd name="T2" fmla="*/ 662 w 4162"/>
                <a:gd name="T3" fmla="*/ 199 h 1128"/>
                <a:gd name="T4" fmla="*/ 453 w 4162"/>
                <a:gd name="T5" fmla="*/ 272 h 1128"/>
                <a:gd name="T6" fmla="*/ 319 w 4162"/>
                <a:gd name="T7" fmla="*/ 385 h 1128"/>
                <a:gd name="T8" fmla="*/ 270 w 4162"/>
                <a:gd name="T9" fmla="*/ 471 h 1128"/>
                <a:gd name="T10" fmla="*/ 233 w 4162"/>
                <a:gd name="T11" fmla="*/ 558 h 1128"/>
                <a:gd name="T12" fmla="*/ 221 w 4162"/>
                <a:gd name="T13" fmla="*/ 695 h 1128"/>
                <a:gd name="T14" fmla="*/ 270 w 4162"/>
                <a:gd name="T15" fmla="*/ 794 h 1128"/>
                <a:gd name="T16" fmla="*/ 319 w 4162"/>
                <a:gd name="T17" fmla="*/ 757 h 1128"/>
                <a:gd name="T18" fmla="*/ 478 w 4162"/>
                <a:gd name="T19" fmla="*/ 707 h 1128"/>
                <a:gd name="T20" fmla="*/ 600 w 4162"/>
                <a:gd name="T21" fmla="*/ 745 h 1128"/>
                <a:gd name="T22" fmla="*/ 662 w 4162"/>
                <a:gd name="T23" fmla="*/ 856 h 1128"/>
                <a:gd name="T24" fmla="*/ 624 w 4162"/>
                <a:gd name="T25" fmla="*/ 1005 h 1128"/>
                <a:gd name="T26" fmla="*/ 575 w 4162"/>
                <a:gd name="T27" fmla="*/ 1067 h 1128"/>
                <a:gd name="T28" fmla="*/ 502 w 4162"/>
                <a:gd name="T29" fmla="*/ 1104 h 1128"/>
                <a:gd name="T30" fmla="*/ 417 w 4162"/>
                <a:gd name="T31" fmla="*/ 1128 h 1128"/>
                <a:gd name="T32" fmla="*/ 295 w 4162"/>
                <a:gd name="T33" fmla="*/ 1104 h 1128"/>
                <a:gd name="T34" fmla="*/ 208 w 4162"/>
                <a:gd name="T35" fmla="*/ 1055 h 1128"/>
                <a:gd name="T36" fmla="*/ 98 w 4162"/>
                <a:gd name="T37" fmla="*/ 893 h 1128"/>
                <a:gd name="T38" fmla="*/ 25 w 4162"/>
                <a:gd name="T39" fmla="*/ 831 h 1128"/>
                <a:gd name="T40" fmla="*/ 0 w 4162"/>
                <a:gd name="T41" fmla="*/ 695 h 1128"/>
                <a:gd name="T42" fmla="*/ 0 w 4162"/>
                <a:gd name="T43" fmla="*/ 534 h 1128"/>
                <a:gd name="T44" fmla="*/ 122 w 4162"/>
                <a:gd name="T45" fmla="*/ 335 h 1128"/>
                <a:gd name="T46" fmla="*/ 270 w 4162"/>
                <a:gd name="T47" fmla="*/ 186 h 1128"/>
                <a:gd name="T48" fmla="*/ 392 w 4162"/>
                <a:gd name="T49" fmla="*/ 111 h 1128"/>
                <a:gd name="T50" fmla="*/ 514 w 4162"/>
                <a:gd name="T51" fmla="*/ 62 h 1128"/>
                <a:gd name="T52" fmla="*/ 624 w 4162"/>
                <a:gd name="T53" fmla="*/ 37 h 1128"/>
                <a:gd name="T54" fmla="*/ 4162 w 4162"/>
                <a:gd name="T55" fmla="*/ 37 h 1128"/>
                <a:gd name="T56" fmla="*/ 4162 w 4162"/>
                <a:gd name="T57" fmla="*/ 0 h 1128"/>
                <a:gd name="T58" fmla="*/ 4162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4162" y="173"/>
                  </a:moveTo>
                  <a:lnTo>
                    <a:pt x="662" y="199"/>
                  </a:lnTo>
                  <a:lnTo>
                    <a:pt x="453" y="272"/>
                  </a:lnTo>
                  <a:lnTo>
                    <a:pt x="319" y="385"/>
                  </a:lnTo>
                  <a:lnTo>
                    <a:pt x="270" y="471"/>
                  </a:lnTo>
                  <a:lnTo>
                    <a:pt x="233" y="558"/>
                  </a:lnTo>
                  <a:lnTo>
                    <a:pt x="221" y="695"/>
                  </a:lnTo>
                  <a:lnTo>
                    <a:pt x="270" y="794"/>
                  </a:lnTo>
                  <a:lnTo>
                    <a:pt x="319" y="757"/>
                  </a:lnTo>
                  <a:lnTo>
                    <a:pt x="478" y="707"/>
                  </a:lnTo>
                  <a:lnTo>
                    <a:pt x="600" y="745"/>
                  </a:lnTo>
                  <a:lnTo>
                    <a:pt x="662" y="856"/>
                  </a:lnTo>
                  <a:lnTo>
                    <a:pt x="624" y="1005"/>
                  </a:lnTo>
                  <a:lnTo>
                    <a:pt x="575" y="1067"/>
                  </a:lnTo>
                  <a:lnTo>
                    <a:pt x="502" y="1104"/>
                  </a:lnTo>
                  <a:lnTo>
                    <a:pt x="417" y="1128"/>
                  </a:lnTo>
                  <a:lnTo>
                    <a:pt x="295" y="1104"/>
                  </a:lnTo>
                  <a:lnTo>
                    <a:pt x="208" y="1055"/>
                  </a:lnTo>
                  <a:lnTo>
                    <a:pt x="98" y="893"/>
                  </a:lnTo>
                  <a:lnTo>
                    <a:pt x="25" y="831"/>
                  </a:lnTo>
                  <a:lnTo>
                    <a:pt x="0" y="695"/>
                  </a:lnTo>
                  <a:lnTo>
                    <a:pt x="0" y="534"/>
                  </a:lnTo>
                  <a:lnTo>
                    <a:pt x="122" y="335"/>
                  </a:lnTo>
                  <a:lnTo>
                    <a:pt x="270" y="186"/>
                  </a:lnTo>
                  <a:lnTo>
                    <a:pt x="392" y="111"/>
                  </a:lnTo>
                  <a:lnTo>
                    <a:pt x="514" y="62"/>
                  </a:lnTo>
                  <a:lnTo>
                    <a:pt x="624" y="37"/>
                  </a:lnTo>
                  <a:lnTo>
                    <a:pt x="4162" y="37"/>
                  </a:lnTo>
                  <a:lnTo>
                    <a:pt x="4162" y="0"/>
                  </a:lnTo>
                  <a:lnTo>
                    <a:pt x="4162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0" name="Freeform 237">
              <a:extLst>
                <a:ext uri="{FF2B5EF4-FFF2-40B4-BE49-F238E27FC236}">
                  <a16:creationId xmlns:a16="http://schemas.microsoft.com/office/drawing/2014/main" id="{57B29659-1B01-9977-799C-F6DE5F5CE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6" y="677913"/>
              <a:ext cx="579722" cy="2746375"/>
            </a:xfrm>
            <a:custGeom>
              <a:avLst/>
              <a:gdLst>
                <a:gd name="T0" fmla="*/ 735 w 1053"/>
                <a:gd name="T1" fmla="*/ 286 h 5160"/>
                <a:gd name="T2" fmla="*/ 735 w 1053"/>
                <a:gd name="T3" fmla="*/ 223 h 5160"/>
                <a:gd name="T4" fmla="*/ 648 w 1053"/>
                <a:gd name="T5" fmla="*/ 173 h 5160"/>
                <a:gd name="T6" fmla="*/ 601 w 1053"/>
                <a:gd name="T7" fmla="*/ 149 h 5160"/>
                <a:gd name="T8" fmla="*/ 490 w 1053"/>
                <a:gd name="T9" fmla="*/ 161 h 5160"/>
                <a:gd name="T10" fmla="*/ 404 w 1053"/>
                <a:gd name="T11" fmla="*/ 223 h 5160"/>
                <a:gd name="T12" fmla="*/ 319 w 1053"/>
                <a:gd name="T13" fmla="*/ 310 h 5160"/>
                <a:gd name="T14" fmla="*/ 245 w 1053"/>
                <a:gd name="T15" fmla="*/ 409 h 5160"/>
                <a:gd name="T16" fmla="*/ 184 w 1053"/>
                <a:gd name="T17" fmla="*/ 509 h 5160"/>
                <a:gd name="T18" fmla="*/ 184 w 1053"/>
                <a:gd name="T19" fmla="*/ 620 h 5160"/>
                <a:gd name="T20" fmla="*/ 172 w 1053"/>
                <a:gd name="T21" fmla="*/ 5160 h 5160"/>
                <a:gd name="T22" fmla="*/ 0 w 1053"/>
                <a:gd name="T23" fmla="*/ 5160 h 5160"/>
                <a:gd name="T24" fmla="*/ 12 w 1053"/>
                <a:gd name="T25" fmla="*/ 707 h 5160"/>
                <a:gd name="T26" fmla="*/ 50 w 1053"/>
                <a:gd name="T27" fmla="*/ 422 h 5160"/>
                <a:gd name="T28" fmla="*/ 172 w 1053"/>
                <a:gd name="T29" fmla="*/ 236 h 5160"/>
                <a:gd name="T30" fmla="*/ 270 w 1053"/>
                <a:gd name="T31" fmla="*/ 112 h 5160"/>
                <a:gd name="T32" fmla="*/ 392 w 1053"/>
                <a:gd name="T33" fmla="*/ 37 h 5160"/>
                <a:gd name="T34" fmla="*/ 575 w 1053"/>
                <a:gd name="T35" fmla="*/ 0 h 5160"/>
                <a:gd name="T36" fmla="*/ 796 w 1053"/>
                <a:gd name="T37" fmla="*/ 37 h 5160"/>
                <a:gd name="T38" fmla="*/ 967 w 1053"/>
                <a:gd name="T39" fmla="*/ 149 h 5160"/>
                <a:gd name="T40" fmla="*/ 1029 w 1053"/>
                <a:gd name="T41" fmla="*/ 260 h 5160"/>
                <a:gd name="T42" fmla="*/ 1053 w 1053"/>
                <a:gd name="T43" fmla="*/ 397 h 5160"/>
                <a:gd name="T44" fmla="*/ 1004 w 1053"/>
                <a:gd name="T45" fmla="*/ 521 h 5160"/>
                <a:gd name="T46" fmla="*/ 906 w 1053"/>
                <a:gd name="T47" fmla="*/ 596 h 5160"/>
                <a:gd name="T48" fmla="*/ 772 w 1053"/>
                <a:gd name="T49" fmla="*/ 608 h 5160"/>
                <a:gd name="T50" fmla="*/ 661 w 1053"/>
                <a:gd name="T51" fmla="*/ 582 h 5160"/>
                <a:gd name="T52" fmla="*/ 625 w 1053"/>
                <a:gd name="T53" fmla="*/ 483 h 5160"/>
                <a:gd name="T54" fmla="*/ 625 w 1053"/>
                <a:gd name="T55" fmla="*/ 385 h 5160"/>
                <a:gd name="T56" fmla="*/ 661 w 1053"/>
                <a:gd name="T57" fmla="*/ 334 h 5160"/>
                <a:gd name="T58" fmla="*/ 747 w 1053"/>
                <a:gd name="T59" fmla="*/ 286 h 5160"/>
                <a:gd name="T60" fmla="*/ 747 w 1053"/>
                <a:gd name="T61" fmla="*/ 286 h 5160"/>
                <a:gd name="T62" fmla="*/ 735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735" y="286"/>
                  </a:moveTo>
                  <a:lnTo>
                    <a:pt x="735" y="223"/>
                  </a:lnTo>
                  <a:lnTo>
                    <a:pt x="648" y="173"/>
                  </a:lnTo>
                  <a:lnTo>
                    <a:pt x="601" y="149"/>
                  </a:lnTo>
                  <a:lnTo>
                    <a:pt x="490" y="161"/>
                  </a:lnTo>
                  <a:lnTo>
                    <a:pt x="404" y="223"/>
                  </a:lnTo>
                  <a:lnTo>
                    <a:pt x="319" y="310"/>
                  </a:lnTo>
                  <a:lnTo>
                    <a:pt x="245" y="409"/>
                  </a:lnTo>
                  <a:lnTo>
                    <a:pt x="184" y="509"/>
                  </a:lnTo>
                  <a:lnTo>
                    <a:pt x="184" y="620"/>
                  </a:lnTo>
                  <a:lnTo>
                    <a:pt x="172" y="5160"/>
                  </a:lnTo>
                  <a:lnTo>
                    <a:pt x="0" y="5160"/>
                  </a:lnTo>
                  <a:lnTo>
                    <a:pt x="12" y="707"/>
                  </a:lnTo>
                  <a:lnTo>
                    <a:pt x="50" y="422"/>
                  </a:lnTo>
                  <a:lnTo>
                    <a:pt x="172" y="236"/>
                  </a:lnTo>
                  <a:lnTo>
                    <a:pt x="270" y="112"/>
                  </a:lnTo>
                  <a:lnTo>
                    <a:pt x="392" y="37"/>
                  </a:lnTo>
                  <a:lnTo>
                    <a:pt x="575" y="0"/>
                  </a:lnTo>
                  <a:lnTo>
                    <a:pt x="796" y="37"/>
                  </a:lnTo>
                  <a:lnTo>
                    <a:pt x="967" y="149"/>
                  </a:lnTo>
                  <a:lnTo>
                    <a:pt x="1029" y="260"/>
                  </a:lnTo>
                  <a:lnTo>
                    <a:pt x="1053" y="397"/>
                  </a:lnTo>
                  <a:lnTo>
                    <a:pt x="1004" y="521"/>
                  </a:lnTo>
                  <a:lnTo>
                    <a:pt x="906" y="596"/>
                  </a:lnTo>
                  <a:lnTo>
                    <a:pt x="772" y="608"/>
                  </a:lnTo>
                  <a:lnTo>
                    <a:pt x="661" y="582"/>
                  </a:lnTo>
                  <a:lnTo>
                    <a:pt x="625" y="483"/>
                  </a:lnTo>
                  <a:lnTo>
                    <a:pt x="625" y="385"/>
                  </a:lnTo>
                  <a:lnTo>
                    <a:pt x="661" y="334"/>
                  </a:lnTo>
                  <a:lnTo>
                    <a:pt x="747" y="286"/>
                  </a:lnTo>
                  <a:lnTo>
                    <a:pt x="747" y="286"/>
                  </a:lnTo>
                  <a:lnTo>
                    <a:pt x="735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1" name="Freeform 242">
              <a:extLst>
                <a:ext uri="{FF2B5EF4-FFF2-40B4-BE49-F238E27FC236}">
                  <a16:creationId xmlns:a16="http://schemas.microsoft.com/office/drawing/2014/main" id="{1954DEE0-6264-EB14-0234-CAA3B2FFA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148353"/>
              <a:ext cx="294944" cy="302493"/>
            </a:xfrm>
            <a:custGeom>
              <a:avLst/>
              <a:gdLst>
                <a:gd name="T0" fmla="*/ 538 w 538"/>
                <a:gd name="T1" fmla="*/ 558 h 569"/>
                <a:gd name="T2" fmla="*/ 429 w 538"/>
                <a:gd name="T3" fmla="*/ 433 h 569"/>
                <a:gd name="T4" fmla="*/ 354 w 538"/>
                <a:gd name="T5" fmla="*/ 334 h 569"/>
                <a:gd name="T6" fmla="*/ 281 w 538"/>
                <a:gd name="T7" fmla="*/ 197 h 569"/>
                <a:gd name="T8" fmla="*/ 232 w 538"/>
                <a:gd name="T9" fmla="*/ 111 h 569"/>
                <a:gd name="T10" fmla="*/ 208 w 538"/>
                <a:gd name="T11" fmla="*/ 23 h 569"/>
                <a:gd name="T12" fmla="*/ 196 w 538"/>
                <a:gd name="T13" fmla="*/ 0 h 569"/>
                <a:gd name="T14" fmla="*/ 0 w 538"/>
                <a:gd name="T15" fmla="*/ 0 h 569"/>
                <a:gd name="T16" fmla="*/ 0 w 538"/>
                <a:gd name="T17" fmla="*/ 73 h 569"/>
                <a:gd name="T18" fmla="*/ 0 w 538"/>
                <a:gd name="T19" fmla="*/ 135 h 569"/>
                <a:gd name="T20" fmla="*/ 0 w 538"/>
                <a:gd name="T21" fmla="*/ 197 h 569"/>
                <a:gd name="T22" fmla="*/ 37 w 538"/>
                <a:gd name="T23" fmla="*/ 246 h 569"/>
                <a:gd name="T24" fmla="*/ 110 w 538"/>
                <a:gd name="T25" fmla="*/ 284 h 569"/>
                <a:gd name="T26" fmla="*/ 232 w 538"/>
                <a:gd name="T27" fmla="*/ 346 h 569"/>
                <a:gd name="T28" fmla="*/ 330 w 538"/>
                <a:gd name="T29" fmla="*/ 409 h 569"/>
                <a:gd name="T30" fmla="*/ 417 w 538"/>
                <a:gd name="T31" fmla="*/ 495 h 569"/>
                <a:gd name="T32" fmla="*/ 527 w 538"/>
                <a:gd name="T33" fmla="*/ 569 h 569"/>
                <a:gd name="T34" fmla="*/ 527 w 538"/>
                <a:gd name="T35" fmla="*/ 569 h 569"/>
                <a:gd name="T36" fmla="*/ 538 w 538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8" h="569">
                  <a:moveTo>
                    <a:pt x="538" y="558"/>
                  </a:moveTo>
                  <a:lnTo>
                    <a:pt x="429" y="433"/>
                  </a:lnTo>
                  <a:lnTo>
                    <a:pt x="354" y="334"/>
                  </a:lnTo>
                  <a:lnTo>
                    <a:pt x="281" y="197"/>
                  </a:lnTo>
                  <a:lnTo>
                    <a:pt x="232" y="111"/>
                  </a:lnTo>
                  <a:lnTo>
                    <a:pt x="208" y="23"/>
                  </a:lnTo>
                  <a:lnTo>
                    <a:pt x="196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0" y="135"/>
                  </a:lnTo>
                  <a:lnTo>
                    <a:pt x="0" y="197"/>
                  </a:lnTo>
                  <a:lnTo>
                    <a:pt x="37" y="246"/>
                  </a:lnTo>
                  <a:lnTo>
                    <a:pt x="110" y="284"/>
                  </a:lnTo>
                  <a:lnTo>
                    <a:pt x="232" y="346"/>
                  </a:lnTo>
                  <a:lnTo>
                    <a:pt x="330" y="409"/>
                  </a:lnTo>
                  <a:lnTo>
                    <a:pt x="417" y="495"/>
                  </a:lnTo>
                  <a:lnTo>
                    <a:pt x="527" y="569"/>
                  </a:lnTo>
                  <a:lnTo>
                    <a:pt x="527" y="569"/>
                  </a:lnTo>
                  <a:lnTo>
                    <a:pt x="538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2" name="Freeform 243">
              <a:extLst>
                <a:ext uri="{FF2B5EF4-FFF2-40B4-BE49-F238E27FC236}">
                  <a16:creationId xmlns:a16="http://schemas.microsoft.com/office/drawing/2014/main" id="{C308E660-2870-2668-2DE4-59271A708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22" y="127051"/>
              <a:ext cx="154075" cy="298233"/>
            </a:xfrm>
            <a:custGeom>
              <a:avLst/>
              <a:gdLst>
                <a:gd name="T0" fmla="*/ 183 w 282"/>
                <a:gd name="T1" fmla="*/ 558 h 558"/>
                <a:gd name="T2" fmla="*/ 37 w 282"/>
                <a:gd name="T3" fmla="*/ 323 h 558"/>
                <a:gd name="T4" fmla="*/ 0 w 282"/>
                <a:gd name="T5" fmla="*/ 210 h 558"/>
                <a:gd name="T6" fmla="*/ 0 w 282"/>
                <a:gd name="T7" fmla="*/ 99 h 558"/>
                <a:gd name="T8" fmla="*/ 49 w 282"/>
                <a:gd name="T9" fmla="*/ 25 h 558"/>
                <a:gd name="T10" fmla="*/ 134 w 282"/>
                <a:gd name="T11" fmla="*/ 0 h 558"/>
                <a:gd name="T12" fmla="*/ 207 w 282"/>
                <a:gd name="T13" fmla="*/ 25 h 558"/>
                <a:gd name="T14" fmla="*/ 256 w 282"/>
                <a:gd name="T15" fmla="*/ 74 h 558"/>
                <a:gd name="T16" fmla="*/ 282 w 282"/>
                <a:gd name="T17" fmla="*/ 137 h 558"/>
                <a:gd name="T18" fmla="*/ 195 w 282"/>
                <a:gd name="T19" fmla="*/ 124 h 558"/>
                <a:gd name="T20" fmla="*/ 122 w 282"/>
                <a:gd name="T21" fmla="*/ 174 h 558"/>
                <a:gd name="T22" fmla="*/ 98 w 282"/>
                <a:gd name="T23" fmla="*/ 236 h 558"/>
                <a:gd name="T24" fmla="*/ 134 w 282"/>
                <a:gd name="T25" fmla="*/ 384 h 558"/>
                <a:gd name="T26" fmla="*/ 110 w 282"/>
                <a:gd name="T27" fmla="*/ 373 h 558"/>
                <a:gd name="T28" fmla="*/ 183 w 282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558">
                  <a:moveTo>
                    <a:pt x="183" y="558"/>
                  </a:moveTo>
                  <a:lnTo>
                    <a:pt x="37" y="323"/>
                  </a:lnTo>
                  <a:lnTo>
                    <a:pt x="0" y="210"/>
                  </a:lnTo>
                  <a:lnTo>
                    <a:pt x="0" y="99"/>
                  </a:lnTo>
                  <a:lnTo>
                    <a:pt x="49" y="25"/>
                  </a:lnTo>
                  <a:lnTo>
                    <a:pt x="134" y="0"/>
                  </a:lnTo>
                  <a:lnTo>
                    <a:pt x="207" y="25"/>
                  </a:lnTo>
                  <a:lnTo>
                    <a:pt x="256" y="74"/>
                  </a:lnTo>
                  <a:lnTo>
                    <a:pt x="282" y="137"/>
                  </a:lnTo>
                  <a:lnTo>
                    <a:pt x="195" y="124"/>
                  </a:lnTo>
                  <a:lnTo>
                    <a:pt x="122" y="174"/>
                  </a:lnTo>
                  <a:lnTo>
                    <a:pt x="98" y="236"/>
                  </a:lnTo>
                  <a:lnTo>
                    <a:pt x="134" y="384"/>
                  </a:lnTo>
                  <a:lnTo>
                    <a:pt x="110" y="373"/>
                  </a:lnTo>
                  <a:lnTo>
                    <a:pt x="183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3" name="Freeform 244">
              <a:extLst>
                <a:ext uri="{FF2B5EF4-FFF2-40B4-BE49-F238E27FC236}">
                  <a16:creationId xmlns:a16="http://schemas.microsoft.com/office/drawing/2014/main" id="{C2DA7A61-521C-7559-4442-7BFD7984A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04" y="139832"/>
              <a:ext cx="169483" cy="283321"/>
            </a:xfrm>
            <a:custGeom>
              <a:avLst/>
              <a:gdLst>
                <a:gd name="T0" fmla="*/ 24 w 306"/>
                <a:gd name="T1" fmla="*/ 533 h 533"/>
                <a:gd name="T2" fmla="*/ 0 w 306"/>
                <a:gd name="T3" fmla="*/ 260 h 533"/>
                <a:gd name="T4" fmla="*/ 37 w 306"/>
                <a:gd name="T5" fmla="*/ 124 h 533"/>
                <a:gd name="T6" fmla="*/ 122 w 306"/>
                <a:gd name="T7" fmla="*/ 36 h 533"/>
                <a:gd name="T8" fmla="*/ 197 w 306"/>
                <a:gd name="T9" fmla="*/ 0 h 533"/>
                <a:gd name="T10" fmla="*/ 294 w 306"/>
                <a:gd name="T11" fmla="*/ 24 h 533"/>
                <a:gd name="T12" fmla="*/ 306 w 306"/>
                <a:gd name="T13" fmla="*/ 61 h 533"/>
                <a:gd name="T14" fmla="*/ 306 w 306"/>
                <a:gd name="T15" fmla="*/ 173 h 533"/>
                <a:gd name="T16" fmla="*/ 184 w 306"/>
                <a:gd name="T17" fmla="*/ 161 h 533"/>
                <a:gd name="T18" fmla="*/ 134 w 306"/>
                <a:gd name="T19" fmla="*/ 185 h 533"/>
                <a:gd name="T20" fmla="*/ 61 w 306"/>
                <a:gd name="T21" fmla="*/ 223 h 533"/>
                <a:gd name="T22" fmla="*/ 49 w 306"/>
                <a:gd name="T23" fmla="*/ 260 h 533"/>
                <a:gd name="T24" fmla="*/ 24 w 306"/>
                <a:gd name="T25" fmla="*/ 359 h 533"/>
                <a:gd name="T26" fmla="*/ 24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4" y="533"/>
                  </a:moveTo>
                  <a:lnTo>
                    <a:pt x="0" y="260"/>
                  </a:lnTo>
                  <a:lnTo>
                    <a:pt x="37" y="124"/>
                  </a:lnTo>
                  <a:lnTo>
                    <a:pt x="122" y="36"/>
                  </a:lnTo>
                  <a:lnTo>
                    <a:pt x="197" y="0"/>
                  </a:lnTo>
                  <a:lnTo>
                    <a:pt x="294" y="24"/>
                  </a:lnTo>
                  <a:lnTo>
                    <a:pt x="306" y="61"/>
                  </a:lnTo>
                  <a:lnTo>
                    <a:pt x="306" y="173"/>
                  </a:lnTo>
                  <a:lnTo>
                    <a:pt x="184" y="161"/>
                  </a:lnTo>
                  <a:lnTo>
                    <a:pt x="134" y="185"/>
                  </a:lnTo>
                  <a:lnTo>
                    <a:pt x="61" y="223"/>
                  </a:lnTo>
                  <a:lnTo>
                    <a:pt x="49" y="260"/>
                  </a:lnTo>
                  <a:lnTo>
                    <a:pt x="24" y="359"/>
                  </a:lnTo>
                  <a:lnTo>
                    <a:pt x="24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4" name="Freeform 245">
              <a:extLst>
                <a:ext uri="{FF2B5EF4-FFF2-40B4-BE49-F238E27FC236}">
                  <a16:creationId xmlns:a16="http://schemas.microsoft.com/office/drawing/2014/main" id="{0E9151FC-ADF2-FC27-6D5D-7E50E09169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55" y="457237"/>
              <a:ext cx="213505" cy="198112"/>
            </a:xfrm>
            <a:custGeom>
              <a:avLst/>
              <a:gdLst>
                <a:gd name="T0" fmla="*/ 0 w 391"/>
                <a:gd name="T1" fmla="*/ 236 h 373"/>
                <a:gd name="T2" fmla="*/ 0 w 391"/>
                <a:gd name="T3" fmla="*/ 25 h 373"/>
                <a:gd name="T4" fmla="*/ 49 w 391"/>
                <a:gd name="T5" fmla="*/ 0 h 373"/>
                <a:gd name="T6" fmla="*/ 220 w 391"/>
                <a:gd name="T7" fmla="*/ 0 h 373"/>
                <a:gd name="T8" fmla="*/ 257 w 391"/>
                <a:gd name="T9" fmla="*/ 112 h 373"/>
                <a:gd name="T10" fmla="*/ 293 w 391"/>
                <a:gd name="T11" fmla="*/ 198 h 373"/>
                <a:gd name="T12" fmla="*/ 368 w 391"/>
                <a:gd name="T13" fmla="*/ 323 h 373"/>
                <a:gd name="T14" fmla="*/ 391 w 391"/>
                <a:gd name="T15" fmla="*/ 361 h 373"/>
                <a:gd name="T16" fmla="*/ 391 w 391"/>
                <a:gd name="T17" fmla="*/ 373 h 373"/>
                <a:gd name="T18" fmla="*/ 270 w 391"/>
                <a:gd name="T19" fmla="*/ 311 h 373"/>
                <a:gd name="T20" fmla="*/ 220 w 391"/>
                <a:gd name="T21" fmla="*/ 261 h 373"/>
                <a:gd name="T22" fmla="*/ 49 w 391"/>
                <a:gd name="T23" fmla="*/ 248 h 373"/>
                <a:gd name="T24" fmla="*/ 49 w 391"/>
                <a:gd name="T25" fmla="*/ 248 h 373"/>
                <a:gd name="T26" fmla="*/ 0 w 391"/>
                <a:gd name="T27" fmla="*/ 236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1" h="373">
                  <a:moveTo>
                    <a:pt x="0" y="236"/>
                  </a:moveTo>
                  <a:lnTo>
                    <a:pt x="0" y="25"/>
                  </a:lnTo>
                  <a:lnTo>
                    <a:pt x="49" y="0"/>
                  </a:lnTo>
                  <a:lnTo>
                    <a:pt x="220" y="0"/>
                  </a:lnTo>
                  <a:lnTo>
                    <a:pt x="257" y="112"/>
                  </a:lnTo>
                  <a:lnTo>
                    <a:pt x="293" y="198"/>
                  </a:lnTo>
                  <a:lnTo>
                    <a:pt x="368" y="323"/>
                  </a:lnTo>
                  <a:lnTo>
                    <a:pt x="391" y="361"/>
                  </a:lnTo>
                  <a:lnTo>
                    <a:pt x="391" y="373"/>
                  </a:lnTo>
                  <a:lnTo>
                    <a:pt x="270" y="311"/>
                  </a:lnTo>
                  <a:lnTo>
                    <a:pt x="220" y="261"/>
                  </a:lnTo>
                  <a:lnTo>
                    <a:pt x="49" y="248"/>
                  </a:lnTo>
                  <a:lnTo>
                    <a:pt x="49" y="248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5" name="Freeform 246">
              <a:extLst>
                <a:ext uri="{FF2B5EF4-FFF2-40B4-BE49-F238E27FC236}">
                  <a16:creationId xmlns:a16="http://schemas.microsoft.com/office/drawing/2014/main" id="{23AF6D95-B75D-1F0B-FFBC-4754327D2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0" y="391200"/>
              <a:ext cx="290542" cy="125684"/>
            </a:xfrm>
            <a:custGeom>
              <a:avLst/>
              <a:gdLst>
                <a:gd name="T0" fmla="*/ 159 w 526"/>
                <a:gd name="T1" fmla="*/ 237 h 237"/>
                <a:gd name="T2" fmla="*/ 73 w 526"/>
                <a:gd name="T3" fmla="*/ 212 h 237"/>
                <a:gd name="T4" fmla="*/ 49 w 526"/>
                <a:gd name="T5" fmla="*/ 187 h 237"/>
                <a:gd name="T6" fmla="*/ 0 w 526"/>
                <a:gd name="T7" fmla="*/ 162 h 237"/>
                <a:gd name="T8" fmla="*/ 25 w 526"/>
                <a:gd name="T9" fmla="*/ 100 h 237"/>
                <a:gd name="T10" fmla="*/ 49 w 526"/>
                <a:gd name="T11" fmla="*/ 38 h 237"/>
                <a:gd name="T12" fmla="*/ 122 w 526"/>
                <a:gd name="T13" fmla="*/ 0 h 237"/>
                <a:gd name="T14" fmla="*/ 195 w 526"/>
                <a:gd name="T15" fmla="*/ 0 h 237"/>
                <a:gd name="T16" fmla="*/ 343 w 526"/>
                <a:gd name="T17" fmla="*/ 63 h 237"/>
                <a:gd name="T18" fmla="*/ 526 w 526"/>
                <a:gd name="T19" fmla="*/ 199 h 237"/>
                <a:gd name="T20" fmla="*/ 355 w 526"/>
                <a:gd name="T21" fmla="*/ 112 h 237"/>
                <a:gd name="T22" fmla="*/ 232 w 526"/>
                <a:gd name="T23" fmla="*/ 88 h 237"/>
                <a:gd name="T24" fmla="*/ 147 w 526"/>
                <a:gd name="T25" fmla="*/ 124 h 237"/>
                <a:gd name="T26" fmla="*/ 147 w 526"/>
                <a:gd name="T27" fmla="*/ 174 h 237"/>
                <a:gd name="T28" fmla="*/ 159 w 526"/>
                <a:gd name="T29" fmla="*/ 174 h 237"/>
                <a:gd name="T30" fmla="*/ 159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159" y="237"/>
                  </a:moveTo>
                  <a:lnTo>
                    <a:pt x="73" y="212"/>
                  </a:lnTo>
                  <a:lnTo>
                    <a:pt x="49" y="187"/>
                  </a:lnTo>
                  <a:lnTo>
                    <a:pt x="0" y="162"/>
                  </a:lnTo>
                  <a:lnTo>
                    <a:pt x="25" y="100"/>
                  </a:lnTo>
                  <a:lnTo>
                    <a:pt x="49" y="38"/>
                  </a:lnTo>
                  <a:lnTo>
                    <a:pt x="122" y="0"/>
                  </a:lnTo>
                  <a:lnTo>
                    <a:pt x="195" y="0"/>
                  </a:lnTo>
                  <a:lnTo>
                    <a:pt x="343" y="63"/>
                  </a:lnTo>
                  <a:lnTo>
                    <a:pt x="526" y="199"/>
                  </a:lnTo>
                  <a:lnTo>
                    <a:pt x="355" y="112"/>
                  </a:lnTo>
                  <a:lnTo>
                    <a:pt x="232" y="88"/>
                  </a:lnTo>
                  <a:lnTo>
                    <a:pt x="147" y="124"/>
                  </a:lnTo>
                  <a:lnTo>
                    <a:pt x="147" y="174"/>
                  </a:lnTo>
                  <a:lnTo>
                    <a:pt x="159" y="174"/>
                  </a:lnTo>
                  <a:lnTo>
                    <a:pt x="159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6" name="Freeform 247">
              <a:extLst>
                <a:ext uri="{FF2B5EF4-FFF2-40B4-BE49-F238E27FC236}">
                  <a16:creationId xmlns:a16="http://schemas.microsoft.com/office/drawing/2014/main" id="{A535077C-9A2E-59DB-C346-FE110B159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542447"/>
              <a:ext cx="275135" cy="172549"/>
            </a:xfrm>
            <a:custGeom>
              <a:avLst/>
              <a:gdLst>
                <a:gd name="T0" fmla="*/ 502 w 502"/>
                <a:gd name="T1" fmla="*/ 25 h 322"/>
                <a:gd name="T2" fmla="*/ 417 w 502"/>
                <a:gd name="T3" fmla="*/ 12 h 322"/>
                <a:gd name="T4" fmla="*/ 306 w 502"/>
                <a:gd name="T5" fmla="*/ 0 h 322"/>
                <a:gd name="T6" fmla="*/ 171 w 502"/>
                <a:gd name="T7" fmla="*/ 0 h 322"/>
                <a:gd name="T8" fmla="*/ 61 w 502"/>
                <a:gd name="T9" fmla="*/ 62 h 322"/>
                <a:gd name="T10" fmla="*/ 12 w 502"/>
                <a:gd name="T11" fmla="*/ 124 h 322"/>
                <a:gd name="T12" fmla="*/ 0 w 502"/>
                <a:gd name="T13" fmla="*/ 211 h 322"/>
                <a:gd name="T14" fmla="*/ 12 w 502"/>
                <a:gd name="T15" fmla="*/ 286 h 322"/>
                <a:gd name="T16" fmla="*/ 74 w 502"/>
                <a:gd name="T17" fmla="*/ 322 h 322"/>
                <a:gd name="T18" fmla="*/ 159 w 502"/>
                <a:gd name="T19" fmla="*/ 322 h 322"/>
                <a:gd name="T20" fmla="*/ 159 w 502"/>
                <a:gd name="T21" fmla="*/ 211 h 322"/>
                <a:gd name="T22" fmla="*/ 171 w 502"/>
                <a:gd name="T23" fmla="*/ 124 h 322"/>
                <a:gd name="T24" fmla="*/ 220 w 502"/>
                <a:gd name="T25" fmla="*/ 87 h 322"/>
                <a:gd name="T26" fmla="*/ 281 w 502"/>
                <a:gd name="T27" fmla="*/ 50 h 322"/>
                <a:gd name="T28" fmla="*/ 354 w 502"/>
                <a:gd name="T29" fmla="*/ 36 h 322"/>
                <a:gd name="T30" fmla="*/ 354 w 502"/>
                <a:gd name="T31" fmla="*/ 36 h 322"/>
                <a:gd name="T32" fmla="*/ 502 w 502"/>
                <a:gd name="T33" fmla="*/ 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2">
                  <a:moveTo>
                    <a:pt x="502" y="25"/>
                  </a:moveTo>
                  <a:lnTo>
                    <a:pt x="417" y="12"/>
                  </a:lnTo>
                  <a:lnTo>
                    <a:pt x="306" y="0"/>
                  </a:lnTo>
                  <a:lnTo>
                    <a:pt x="171" y="0"/>
                  </a:lnTo>
                  <a:lnTo>
                    <a:pt x="61" y="62"/>
                  </a:lnTo>
                  <a:lnTo>
                    <a:pt x="12" y="124"/>
                  </a:lnTo>
                  <a:lnTo>
                    <a:pt x="0" y="211"/>
                  </a:lnTo>
                  <a:lnTo>
                    <a:pt x="12" y="286"/>
                  </a:lnTo>
                  <a:lnTo>
                    <a:pt x="74" y="322"/>
                  </a:lnTo>
                  <a:lnTo>
                    <a:pt x="159" y="322"/>
                  </a:lnTo>
                  <a:lnTo>
                    <a:pt x="159" y="211"/>
                  </a:lnTo>
                  <a:lnTo>
                    <a:pt x="171" y="124"/>
                  </a:lnTo>
                  <a:lnTo>
                    <a:pt x="220" y="87"/>
                  </a:lnTo>
                  <a:lnTo>
                    <a:pt x="281" y="50"/>
                  </a:lnTo>
                  <a:lnTo>
                    <a:pt x="354" y="36"/>
                  </a:lnTo>
                  <a:lnTo>
                    <a:pt x="354" y="36"/>
                  </a:lnTo>
                  <a:lnTo>
                    <a:pt x="502" y="2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37" name="Gruppe 36">
            <a:extLst>
              <a:ext uri="{FF2B5EF4-FFF2-40B4-BE49-F238E27FC236}">
                <a16:creationId xmlns:a16="http://schemas.microsoft.com/office/drawing/2014/main" id="{6A99D11C-BA6A-D58D-4F63-212CC47C08D6}"/>
              </a:ext>
            </a:extLst>
          </p:cNvPr>
          <p:cNvGrpSpPr/>
          <p:nvPr/>
        </p:nvGrpSpPr>
        <p:grpSpPr>
          <a:xfrm>
            <a:off x="6984000" y="4341022"/>
            <a:ext cx="2129603" cy="2483637"/>
            <a:chOff x="6102123" y="3425825"/>
            <a:chExt cx="2839471" cy="3311516"/>
          </a:xfrm>
        </p:grpSpPr>
        <p:sp>
          <p:nvSpPr>
            <p:cNvPr id="38" name="Freeform 225">
              <a:extLst>
                <a:ext uri="{FF2B5EF4-FFF2-40B4-BE49-F238E27FC236}">
                  <a16:creationId xmlns:a16="http://schemas.microsoft.com/office/drawing/2014/main" id="{2BDC1AB1-C9AC-110F-E7E8-924D7D14604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271" y="3425825"/>
              <a:ext cx="585743" cy="2746375"/>
            </a:xfrm>
            <a:custGeom>
              <a:avLst/>
              <a:gdLst>
                <a:gd name="T0" fmla="*/ 322 w 1062"/>
                <a:gd name="T1" fmla="*/ 4874 h 5160"/>
                <a:gd name="T2" fmla="*/ 322 w 1062"/>
                <a:gd name="T3" fmla="*/ 4936 h 5160"/>
                <a:gd name="T4" fmla="*/ 408 w 1062"/>
                <a:gd name="T5" fmla="*/ 4986 h 5160"/>
                <a:gd name="T6" fmla="*/ 457 w 1062"/>
                <a:gd name="T7" fmla="*/ 5011 h 5160"/>
                <a:gd name="T8" fmla="*/ 568 w 1062"/>
                <a:gd name="T9" fmla="*/ 4998 h 5160"/>
                <a:gd name="T10" fmla="*/ 655 w 1062"/>
                <a:gd name="T11" fmla="*/ 4936 h 5160"/>
                <a:gd name="T12" fmla="*/ 740 w 1062"/>
                <a:gd name="T13" fmla="*/ 4850 h 5160"/>
                <a:gd name="T14" fmla="*/ 815 w 1062"/>
                <a:gd name="T15" fmla="*/ 4749 h 5160"/>
                <a:gd name="T16" fmla="*/ 877 w 1062"/>
                <a:gd name="T17" fmla="*/ 4650 h 5160"/>
                <a:gd name="T18" fmla="*/ 877 w 1062"/>
                <a:gd name="T19" fmla="*/ 4539 h 5160"/>
                <a:gd name="T20" fmla="*/ 889 w 1062"/>
                <a:gd name="T21" fmla="*/ 0 h 5160"/>
                <a:gd name="T22" fmla="*/ 1062 w 1062"/>
                <a:gd name="T23" fmla="*/ 0 h 5160"/>
                <a:gd name="T24" fmla="*/ 1049 w 1062"/>
                <a:gd name="T25" fmla="*/ 4453 h 5160"/>
                <a:gd name="T26" fmla="*/ 1012 w 1062"/>
                <a:gd name="T27" fmla="*/ 4737 h 5160"/>
                <a:gd name="T28" fmla="*/ 889 w 1062"/>
                <a:gd name="T29" fmla="*/ 4924 h 5160"/>
                <a:gd name="T30" fmla="*/ 791 w 1062"/>
                <a:gd name="T31" fmla="*/ 5047 h 5160"/>
                <a:gd name="T32" fmla="*/ 667 w 1062"/>
                <a:gd name="T33" fmla="*/ 5122 h 5160"/>
                <a:gd name="T34" fmla="*/ 482 w 1062"/>
                <a:gd name="T35" fmla="*/ 5160 h 5160"/>
                <a:gd name="T36" fmla="*/ 259 w 1062"/>
                <a:gd name="T37" fmla="*/ 5122 h 5160"/>
                <a:gd name="T38" fmla="*/ 87 w 1062"/>
                <a:gd name="T39" fmla="*/ 5011 h 5160"/>
                <a:gd name="T40" fmla="*/ 25 w 1062"/>
                <a:gd name="T41" fmla="*/ 4900 h 5160"/>
                <a:gd name="T42" fmla="*/ 0 w 1062"/>
                <a:gd name="T43" fmla="*/ 4763 h 5160"/>
                <a:gd name="T44" fmla="*/ 49 w 1062"/>
                <a:gd name="T45" fmla="*/ 4638 h 5160"/>
                <a:gd name="T46" fmla="*/ 148 w 1062"/>
                <a:gd name="T47" fmla="*/ 4564 h 5160"/>
                <a:gd name="T48" fmla="*/ 285 w 1062"/>
                <a:gd name="T49" fmla="*/ 4552 h 5160"/>
                <a:gd name="T50" fmla="*/ 396 w 1062"/>
                <a:gd name="T51" fmla="*/ 4576 h 5160"/>
                <a:gd name="T52" fmla="*/ 433 w 1062"/>
                <a:gd name="T53" fmla="*/ 4676 h 5160"/>
                <a:gd name="T54" fmla="*/ 433 w 1062"/>
                <a:gd name="T55" fmla="*/ 4775 h 5160"/>
                <a:gd name="T56" fmla="*/ 396 w 1062"/>
                <a:gd name="T57" fmla="*/ 4825 h 5160"/>
                <a:gd name="T58" fmla="*/ 309 w 1062"/>
                <a:gd name="T59" fmla="*/ 4874 h 5160"/>
                <a:gd name="T60" fmla="*/ 309 w 1062"/>
                <a:gd name="T61" fmla="*/ 4874 h 5160"/>
                <a:gd name="T62" fmla="*/ 322 w 1062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2" h="5160">
                  <a:moveTo>
                    <a:pt x="322" y="4874"/>
                  </a:moveTo>
                  <a:lnTo>
                    <a:pt x="322" y="4936"/>
                  </a:lnTo>
                  <a:lnTo>
                    <a:pt x="408" y="4986"/>
                  </a:lnTo>
                  <a:lnTo>
                    <a:pt x="457" y="5011"/>
                  </a:lnTo>
                  <a:lnTo>
                    <a:pt x="568" y="4998"/>
                  </a:lnTo>
                  <a:lnTo>
                    <a:pt x="655" y="4936"/>
                  </a:lnTo>
                  <a:lnTo>
                    <a:pt x="740" y="4850"/>
                  </a:lnTo>
                  <a:lnTo>
                    <a:pt x="815" y="4749"/>
                  </a:lnTo>
                  <a:lnTo>
                    <a:pt x="877" y="4650"/>
                  </a:lnTo>
                  <a:lnTo>
                    <a:pt x="877" y="4539"/>
                  </a:lnTo>
                  <a:lnTo>
                    <a:pt x="889" y="0"/>
                  </a:lnTo>
                  <a:lnTo>
                    <a:pt x="1062" y="0"/>
                  </a:lnTo>
                  <a:lnTo>
                    <a:pt x="1049" y="4453"/>
                  </a:lnTo>
                  <a:lnTo>
                    <a:pt x="1012" y="4737"/>
                  </a:lnTo>
                  <a:lnTo>
                    <a:pt x="889" y="4924"/>
                  </a:lnTo>
                  <a:lnTo>
                    <a:pt x="791" y="5047"/>
                  </a:lnTo>
                  <a:lnTo>
                    <a:pt x="667" y="5122"/>
                  </a:lnTo>
                  <a:lnTo>
                    <a:pt x="482" y="5160"/>
                  </a:lnTo>
                  <a:lnTo>
                    <a:pt x="259" y="5122"/>
                  </a:lnTo>
                  <a:lnTo>
                    <a:pt x="87" y="5011"/>
                  </a:lnTo>
                  <a:lnTo>
                    <a:pt x="25" y="4900"/>
                  </a:lnTo>
                  <a:lnTo>
                    <a:pt x="0" y="4763"/>
                  </a:lnTo>
                  <a:lnTo>
                    <a:pt x="49" y="4638"/>
                  </a:lnTo>
                  <a:lnTo>
                    <a:pt x="148" y="4564"/>
                  </a:lnTo>
                  <a:lnTo>
                    <a:pt x="285" y="4552"/>
                  </a:lnTo>
                  <a:lnTo>
                    <a:pt x="396" y="4576"/>
                  </a:lnTo>
                  <a:lnTo>
                    <a:pt x="433" y="4676"/>
                  </a:lnTo>
                  <a:lnTo>
                    <a:pt x="433" y="4775"/>
                  </a:lnTo>
                  <a:lnTo>
                    <a:pt x="396" y="4825"/>
                  </a:lnTo>
                  <a:lnTo>
                    <a:pt x="309" y="4874"/>
                  </a:lnTo>
                  <a:lnTo>
                    <a:pt x="309" y="4874"/>
                  </a:lnTo>
                  <a:lnTo>
                    <a:pt x="322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9" name="Freeform 229">
              <a:extLst>
                <a:ext uri="{FF2B5EF4-FFF2-40B4-BE49-F238E27FC236}">
                  <a16:creationId xmlns:a16="http://schemas.microsoft.com/office/drawing/2014/main" id="{D1982DD0-7752-9821-43DF-7B62E3D5D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123" y="6136775"/>
              <a:ext cx="2310218" cy="600566"/>
            </a:xfrm>
            <a:custGeom>
              <a:avLst/>
              <a:gdLst>
                <a:gd name="T0" fmla="*/ 0 w 4196"/>
                <a:gd name="T1" fmla="*/ 955 h 1128"/>
                <a:gd name="T2" fmla="*/ 3529 w 4196"/>
                <a:gd name="T3" fmla="*/ 929 h 1128"/>
                <a:gd name="T4" fmla="*/ 3739 w 4196"/>
                <a:gd name="T5" fmla="*/ 856 h 1128"/>
                <a:gd name="T6" fmla="*/ 3875 w 4196"/>
                <a:gd name="T7" fmla="*/ 744 h 1128"/>
                <a:gd name="T8" fmla="*/ 3924 w 4196"/>
                <a:gd name="T9" fmla="*/ 657 h 1128"/>
                <a:gd name="T10" fmla="*/ 3961 w 4196"/>
                <a:gd name="T11" fmla="*/ 570 h 1128"/>
                <a:gd name="T12" fmla="*/ 3974 w 4196"/>
                <a:gd name="T13" fmla="*/ 434 h 1128"/>
                <a:gd name="T14" fmla="*/ 3924 w 4196"/>
                <a:gd name="T15" fmla="*/ 335 h 1128"/>
                <a:gd name="T16" fmla="*/ 3875 w 4196"/>
                <a:gd name="T17" fmla="*/ 371 h 1128"/>
                <a:gd name="T18" fmla="*/ 3715 w 4196"/>
                <a:gd name="T19" fmla="*/ 422 h 1128"/>
                <a:gd name="T20" fmla="*/ 3591 w 4196"/>
                <a:gd name="T21" fmla="*/ 384 h 1128"/>
                <a:gd name="T22" fmla="*/ 3529 w 4196"/>
                <a:gd name="T23" fmla="*/ 273 h 1128"/>
                <a:gd name="T24" fmla="*/ 3566 w 4196"/>
                <a:gd name="T25" fmla="*/ 124 h 1128"/>
                <a:gd name="T26" fmla="*/ 3616 w 4196"/>
                <a:gd name="T27" fmla="*/ 61 h 1128"/>
                <a:gd name="T28" fmla="*/ 3690 w 4196"/>
                <a:gd name="T29" fmla="*/ 25 h 1128"/>
                <a:gd name="T30" fmla="*/ 3776 w 4196"/>
                <a:gd name="T31" fmla="*/ 0 h 1128"/>
                <a:gd name="T32" fmla="*/ 3899 w 4196"/>
                <a:gd name="T33" fmla="*/ 25 h 1128"/>
                <a:gd name="T34" fmla="*/ 3986 w 4196"/>
                <a:gd name="T35" fmla="*/ 75 h 1128"/>
                <a:gd name="T36" fmla="*/ 4097 w 4196"/>
                <a:gd name="T37" fmla="*/ 236 h 1128"/>
                <a:gd name="T38" fmla="*/ 4171 w 4196"/>
                <a:gd name="T39" fmla="*/ 297 h 1128"/>
                <a:gd name="T40" fmla="*/ 4196 w 4196"/>
                <a:gd name="T41" fmla="*/ 434 h 1128"/>
                <a:gd name="T42" fmla="*/ 4196 w 4196"/>
                <a:gd name="T43" fmla="*/ 595 h 1128"/>
                <a:gd name="T44" fmla="*/ 4073 w 4196"/>
                <a:gd name="T45" fmla="*/ 794 h 1128"/>
                <a:gd name="T46" fmla="*/ 3924 w 4196"/>
                <a:gd name="T47" fmla="*/ 942 h 1128"/>
                <a:gd name="T48" fmla="*/ 3801 w 4196"/>
                <a:gd name="T49" fmla="*/ 1017 h 1128"/>
                <a:gd name="T50" fmla="*/ 3677 w 4196"/>
                <a:gd name="T51" fmla="*/ 1066 h 1128"/>
                <a:gd name="T52" fmla="*/ 3566 w 4196"/>
                <a:gd name="T53" fmla="*/ 1092 h 1128"/>
                <a:gd name="T54" fmla="*/ 0 w 4196"/>
                <a:gd name="T55" fmla="*/ 1092 h 1128"/>
                <a:gd name="T56" fmla="*/ 0 w 4196"/>
                <a:gd name="T57" fmla="*/ 1128 h 1128"/>
                <a:gd name="T58" fmla="*/ 0 w 4196"/>
                <a:gd name="T59" fmla="*/ 955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6" h="1128">
                  <a:moveTo>
                    <a:pt x="0" y="955"/>
                  </a:moveTo>
                  <a:lnTo>
                    <a:pt x="3529" y="929"/>
                  </a:lnTo>
                  <a:lnTo>
                    <a:pt x="3739" y="856"/>
                  </a:lnTo>
                  <a:lnTo>
                    <a:pt x="3875" y="744"/>
                  </a:lnTo>
                  <a:lnTo>
                    <a:pt x="3924" y="657"/>
                  </a:lnTo>
                  <a:lnTo>
                    <a:pt x="3961" y="570"/>
                  </a:lnTo>
                  <a:lnTo>
                    <a:pt x="3974" y="434"/>
                  </a:lnTo>
                  <a:lnTo>
                    <a:pt x="3924" y="335"/>
                  </a:lnTo>
                  <a:lnTo>
                    <a:pt x="3875" y="371"/>
                  </a:lnTo>
                  <a:lnTo>
                    <a:pt x="3715" y="422"/>
                  </a:lnTo>
                  <a:lnTo>
                    <a:pt x="3591" y="384"/>
                  </a:lnTo>
                  <a:lnTo>
                    <a:pt x="3529" y="273"/>
                  </a:lnTo>
                  <a:lnTo>
                    <a:pt x="3566" y="124"/>
                  </a:lnTo>
                  <a:lnTo>
                    <a:pt x="3616" y="61"/>
                  </a:lnTo>
                  <a:lnTo>
                    <a:pt x="3690" y="25"/>
                  </a:lnTo>
                  <a:lnTo>
                    <a:pt x="3776" y="0"/>
                  </a:lnTo>
                  <a:lnTo>
                    <a:pt x="3899" y="25"/>
                  </a:lnTo>
                  <a:lnTo>
                    <a:pt x="3986" y="75"/>
                  </a:lnTo>
                  <a:lnTo>
                    <a:pt x="4097" y="236"/>
                  </a:lnTo>
                  <a:lnTo>
                    <a:pt x="4171" y="297"/>
                  </a:lnTo>
                  <a:lnTo>
                    <a:pt x="4196" y="434"/>
                  </a:lnTo>
                  <a:lnTo>
                    <a:pt x="4196" y="595"/>
                  </a:lnTo>
                  <a:lnTo>
                    <a:pt x="4073" y="794"/>
                  </a:lnTo>
                  <a:lnTo>
                    <a:pt x="3924" y="942"/>
                  </a:lnTo>
                  <a:lnTo>
                    <a:pt x="3801" y="1017"/>
                  </a:lnTo>
                  <a:lnTo>
                    <a:pt x="3677" y="1066"/>
                  </a:lnTo>
                  <a:lnTo>
                    <a:pt x="3566" y="1092"/>
                  </a:lnTo>
                  <a:lnTo>
                    <a:pt x="0" y="1092"/>
                  </a:lnTo>
                  <a:lnTo>
                    <a:pt x="0" y="1128"/>
                  </a:lnTo>
                  <a:lnTo>
                    <a:pt x="0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40" name="Freeform 250">
              <a:extLst>
                <a:ext uri="{FF2B5EF4-FFF2-40B4-BE49-F238E27FC236}">
                  <a16:creationId xmlns:a16="http://schemas.microsoft.com/office/drawing/2014/main" id="{70A3F84C-74F6-FF01-7A6A-53AA3F0CB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801" y="6394140"/>
              <a:ext cx="297568" cy="302329"/>
            </a:xfrm>
            <a:custGeom>
              <a:avLst/>
              <a:gdLst>
                <a:gd name="T0" fmla="*/ 0 w 543"/>
                <a:gd name="T1" fmla="*/ 11 h 569"/>
                <a:gd name="T2" fmla="*/ 110 w 543"/>
                <a:gd name="T3" fmla="*/ 136 h 569"/>
                <a:gd name="T4" fmla="*/ 185 w 543"/>
                <a:gd name="T5" fmla="*/ 235 h 569"/>
                <a:gd name="T6" fmla="*/ 259 w 543"/>
                <a:gd name="T7" fmla="*/ 371 h 569"/>
                <a:gd name="T8" fmla="*/ 308 w 543"/>
                <a:gd name="T9" fmla="*/ 458 h 569"/>
                <a:gd name="T10" fmla="*/ 332 w 543"/>
                <a:gd name="T11" fmla="*/ 546 h 569"/>
                <a:gd name="T12" fmla="*/ 345 w 543"/>
                <a:gd name="T13" fmla="*/ 569 h 569"/>
                <a:gd name="T14" fmla="*/ 543 w 543"/>
                <a:gd name="T15" fmla="*/ 569 h 569"/>
                <a:gd name="T16" fmla="*/ 543 w 543"/>
                <a:gd name="T17" fmla="*/ 496 h 569"/>
                <a:gd name="T18" fmla="*/ 543 w 543"/>
                <a:gd name="T19" fmla="*/ 434 h 569"/>
                <a:gd name="T20" fmla="*/ 543 w 543"/>
                <a:gd name="T21" fmla="*/ 371 h 569"/>
                <a:gd name="T22" fmla="*/ 506 w 543"/>
                <a:gd name="T23" fmla="*/ 323 h 569"/>
                <a:gd name="T24" fmla="*/ 431 w 543"/>
                <a:gd name="T25" fmla="*/ 285 h 569"/>
                <a:gd name="T26" fmla="*/ 308 w 543"/>
                <a:gd name="T27" fmla="*/ 222 h 569"/>
                <a:gd name="T28" fmla="*/ 209 w 543"/>
                <a:gd name="T29" fmla="*/ 160 h 569"/>
                <a:gd name="T30" fmla="*/ 122 w 543"/>
                <a:gd name="T31" fmla="*/ 73 h 569"/>
                <a:gd name="T32" fmla="*/ 11 w 543"/>
                <a:gd name="T33" fmla="*/ 0 h 569"/>
                <a:gd name="T34" fmla="*/ 11 w 543"/>
                <a:gd name="T35" fmla="*/ 0 h 569"/>
                <a:gd name="T36" fmla="*/ 0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0" y="11"/>
                  </a:moveTo>
                  <a:lnTo>
                    <a:pt x="110" y="136"/>
                  </a:lnTo>
                  <a:lnTo>
                    <a:pt x="185" y="235"/>
                  </a:lnTo>
                  <a:lnTo>
                    <a:pt x="259" y="371"/>
                  </a:lnTo>
                  <a:lnTo>
                    <a:pt x="308" y="458"/>
                  </a:lnTo>
                  <a:lnTo>
                    <a:pt x="332" y="546"/>
                  </a:lnTo>
                  <a:lnTo>
                    <a:pt x="345" y="569"/>
                  </a:lnTo>
                  <a:lnTo>
                    <a:pt x="543" y="569"/>
                  </a:lnTo>
                  <a:lnTo>
                    <a:pt x="543" y="496"/>
                  </a:lnTo>
                  <a:lnTo>
                    <a:pt x="543" y="434"/>
                  </a:lnTo>
                  <a:lnTo>
                    <a:pt x="543" y="371"/>
                  </a:lnTo>
                  <a:lnTo>
                    <a:pt x="506" y="323"/>
                  </a:lnTo>
                  <a:lnTo>
                    <a:pt x="431" y="285"/>
                  </a:lnTo>
                  <a:lnTo>
                    <a:pt x="308" y="222"/>
                  </a:lnTo>
                  <a:lnTo>
                    <a:pt x="209" y="160"/>
                  </a:lnTo>
                  <a:lnTo>
                    <a:pt x="122" y="7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44" name="Freeform 251">
              <a:extLst>
                <a:ext uri="{FF2B5EF4-FFF2-40B4-BE49-F238E27FC236}">
                  <a16:creationId xmlns:a16="http://schemas.microsoft.com/office/drawing/2014/main" id="{ACED9648-0F9F-D63D-DF25-C0B5AA222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020" y="6421818"/>
              <a:ext cx="156499" cy="298071"/>
            </a:xfrm>
            <a:custGeom>
              <a:avLst/>
              <a:gdLst>
                <a:gd name="T0" fmla="*/ 97 w 283"/>
                <a:gd name="T1" fmla="*/ 0 h 558"/>
                <a:gd name="T2" fmla="*/ 246 w 283"/>
                <a:gd name="T3" fmla="*/ 235 h 558"/>
                <a:gd name="T4" fmla="*/ 283 w 283"/>
                <a:gd name="T5" fmla="*/ 348 h 558"/>
                <a:gd name="T6" fmla="*/ 283 w 283"/>
                <a:gd name="T7" fmla="*/ 459 h 558"/>
                <a:gd name="T8" fmla="*/ 234 w 283"/>
                <a:gd name="T9" fmla="*/ 533 h 558"/>
                <a:gd name="T10" fmla="*/ 147 w 283"/>
                <a:gd name="T11" fmla="*/ 558 h 558"/>
                <a:gd name="T12" fmla="*/ 74 w 283"/>
                <a:gd name="T13" fmla="*/ 533 h 558"/>
                <a:gd name="T14" fmla="*/ 24 w 283"/>
                <a:gd name="T15" fmla="*/ 484 h 558"/>
                <a:gd name="T16" fmla="*/ 0 w 283"/>
                <a:gd name="T17" fmla="*/ 421 h 558"/>
                <a:gd name="T18" fmla="*/ 85 w 283"/>
                <a:gd name="T19" fmla="*/ 434 h 558"/>
                <a:gd name="T20" fmla="*/ 160 w 283"/>
                <a:gd name="T21" fmla="*/ 384 h 558"/>
                <a:gd name="T22" fmla="*/ 184 w 283"/>
                <a:gd name="T23" fmla="*/ 322 h 558"/>
                <a:gd name="T24" fmla="*/ 147 w 283"/>
                <a:gd name="T25" fmla="*/ 174 h 558"/>
                <a:gd name="T26" fmla="*/ 172 w 283"/>
                <a:gd name="T27" fmla="*/ 185 h 558"/>
                <a:gd name="T28" fmla="*/ 97 w 283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558">
                  <a:moveTo>
                    <a:pt x="97" y="0"/>
                  </a:moveTo>
                  <a:lnTo>
                    <a:pt x="246" y="235"/>
                  </a:lnTo>
                  <a:lnTo>
                    <a:pt x="283" y="348"/>
                  </a:lnTo>
                  <a:lnTo>
                    <a:pt x="283" y="459"/>
                  </a:lnTo>
                  <a:lnTo>
                    <a:pt x="234" y="533"/>
                  </a:lnTo>
                  <a:lnTo>
                    <a:pt x="147" y="558"/>
                  </a:lnTo>
                  <a:lnTo>
                    <a:pt x="74" y="533"/>
                  </a:lnTo>
                  <a:lnTo>
                    <a:pt x="24" y="484"/>
                  </a:lnTo>
                  <a:lnTo>
                    <a:pt x="0" y="421"/>
                  </a:lnTo>
                  <a:lnTo>
                    <a:pt x="85" y="434"/>
                  </a:lnTo>
                  <a:lnTo>
                    <a:pt x="160" y="384"/>
                  </a:lnTo>
                  <a:lnTo>
                    <a:pt x="184" y="322"/>
                  </a:lnTo>
                  <a:lnTo>
                    <a:pt x="147" y="174"/>
                  </a:lnTo>
                  <a:lnTo>
                    <a:pt x="172" y="18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45" name="Freeform 252">
              <a:extLst>
                <a:ext uri="{FF2B5EF4-FFF2-40B4-BE49-F238E27FC236}">
                  <a16:creationId xmlns:a16="http://schemas.microsoft.com/office/drawing/2014/main" id="{A0DAB3E7-A41D-7F0C-29B4-7162B76F6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0866" y="6421818"/>
              <a:ext cx="169724" cy="285297"/>
            </a:xfrm>
            <a:custGeom>
              <a:avLst/>
              <a:gdLst>
                <a:gd name="T0" fmla="*/ 284 w 309"/>
                <a:gd name="T1" fmla="*/ 0 h 533"/>
                <a:gd name="T2" fmla="*/ 309 w 309"/>
                <a:gd name="T3" fmla="*/ 273 h 533"/>
                <a:gd name="T4" fmla="*/ 272 w 309"/>
                <a:gd name="T5" fmla="*/ 409 h 533"/>
                <a:gd name="T6" fmla="*/ 185 w 309"/>
                <a:gd name="T7" fmla="*/ 497 h 533"/>
                <a:gd name="T8" fmla="*/ 111 w 309"/>
                <a:gd name="T9" fmla="*/ 533 h 533"/>
                <a:gd name="T10" fmla="*/ 12 w 309"/>
                <a:gd name="T11" fmla="*/ 509 h 533"/>
                <a:gd name="T12" fmla="*/ 0 w 309"/>
                <a:gd name="T13" fmla="*/ 472 h 533"/>
                <a:gd name="T14" fmla="*/ 0 w 309"/>
                <a:gd name="T15" fmla="*/ 360 h 533"/>
                <a:gd name="T16" fmla="*/ 123 w 309"/>
                <a:gd name="T17" fmla="*/ 372 h 533"/>
                <a:gd name="T18" fmla="*/ 173 w 309"/>
                <a:gd name="T19" fmla="*/ 348 h 533"/>
                <a:gd name="T20" fmla="*/ 246 w 309"/>
                <a:gd name="T21" fmla="*/ 310 h 533"/>
                <a:gd name="T22" fmla="*/ 259 w 309"/>
                <a:gd name="T23" fmla="*/ 273 h 533"/>
                <a:gd name="T24" fmla="*/ 284 w 309"/>
                <a:gd name="T25" fmla="*/ 174 h 533"/>
                <a:gd name="T26" fmla="*/ 284 w 309"/>
                <a:gd name="T2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3">
                  <a:moveTo>
                    <a:pt x="284" y="0"/>
                  </a:moveTo>
                  <a:lnTo>
                    <a:pt x="309" y="273"/>
                  </a:lnTo>
                  <a:lnTo>
                    <a:pt x="272" y="409"/>
                  </a:lnTo>
                  <a:lnTo>
                    <a:pt x="185" y="497"/>
                  </a:lnTo>
                  <a:lnTo>
                    <a:pt x="111" y="533"/>
                  </a:lnTo>
                  <a:lnTo>
                    <a:pt x="12" y="509"/>
                  </a:lnTo>
                  <a:lnTo>
                    <a:pt x="0" y="472"/>
                  </a:lnTo>
                  <a:lnTo>
                    <a:pt x="0" y="360"/>
                  </a:lnTo>
                  <a:lnTo>
                    <a:pt x="123" y="372"/>
                  </a:lnTo>
                  <a:lnTo>
                    <a:pt x="173" y="348"/>
                  </a:lnTo>
                  <a:lnTo>
                    <a:pt x="246" y="310"/>
                  </a:lnTo>
                  <a:lnTo>
                    <a:pt x="259" y="273"/>
                  </a:lnTo>
                  <a:lnTo>
                    <a:pt x="284" y="174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46" name="Freeform 253">
              <a:extLst>
                <a:ext uri="{FF2B5EF4-FFF2-40B4-BE49-F238E27FC236}">
                  <a16:creationId xmlns:a16="http://schemas.microsoft.com/office/drawing/2014/main" id="{842B2AD9-CA7F-BA07-B5F5-C3A357C4047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971" y="6191877"/>
              <a:ext cx="218217" cy="198004"/>
            </a:xfrm>
            <a:custGeom>
              <a:avLst/>
              <a:gdLst>
                <a:gd name="T0" fmla="*/ 396 w 396"/>
                <a:gd name="T1" fmla="*/ 137 h 372"/>
                <a:gd name="T2" fmla="*/ 396 w 396"/>
                <a:gd name="T3" fmla="*/ 348 h 372"/>
                <a:gd name="T4" fmla="*/ 345 w 396"/>
                <a:gd name="T5" fmla="*/ 372 h 372"/>
                <a:gd name="T6" fmla="*/ 173 w 396"/>
                <a:gd name="T7" fmla="*/ 372 h 372"/>
                <a:gd name="T8" fmla="*/ 135 w 396"/>
                <a:gd name="T9" fmla="*/ 261 h 372"/>
                <a:gd name="T10" fmla="*/ 99 w 396"/>
                <a:gd name="T11" fmla="*/ 175 h 372"/>
                <a:gd name="T12" fmla="*/ 24 w 396"/>
                <a:gd name="T13" fmla="*/ 50 h 372"/>
                <a:gd name="T14" fmla="*/ 0 w 396"/>
                <a:gd name="T15" fmla="*/ 12 h 372"/>
                <a:gd name="T16" fmla="*/ 0 w 396"/>
                <a:gd name="T17" fmla="*/ 0 h 372"/>
                <a:gd name="T18" fmla="*/ 123 w 396"/>
                <a:gd name="T19" fmla="*/ 62 h 372"/>
                <a:gd name="T20" fmla="*/ 173 w 396"/>
                <a:gd name="T21" fmla="*/ 112 h 372"/>
                <a:gd name="T22" fmla="*/ 345 w 396"/>
                <a:gd name="T23" fmla="*/ 125 h 372"/>
                <a:gd name="T24" fmla="*/ 345 w 396"/>
                <a:gd name="T25" fmla="*/ 125 h 372"/>
                <a:gd name="T26" fmla="*/ 396 w 396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" h="372">
                  <a:moveTo>
                    <a:pt x="396" y="137"/>
                  </a:moveTo>
                  <a:lnTo>
                    <a:pt x="396" y="348"/>
                  </a:lnTo>
                  <a:lnTo>
                    <a:pt x="345" y="372"/>
                  </a:lnTo>
                  <a:lnTo>
                    <a:pt x="173" y="372"/>
                  </a:lnTo>
                  <a:lnTo>
                    <a:pt x="135" y="261"/>
                  </a:lnTo>
                  <a:lnTo>
                    <a:pt x="99" y="175"/>
                  </a:lnTo>
                  <a:lnTo>
                    <a:pt x="24" y="5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3" y="62"/>
                  </a:lnTo>
                  <a:lnTo>
                    <a:pt x="173" y="112"/>
                  </a:lnTo>
                  <a:lnTo>
                    <a:pt x="345" y="125"/>
                  </a:lnTo>
                  <a:lnTo>
                    <a:pt x="345" y="125"/>
                  </a:lnTo>
                  <a:lnTo>
                    <a:pt x="396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47" name="Freeform 254">
              <a:extLst>
                <a:ext uri="{FF2B5EF4-FFF2-40B4-BE49-F238E27FC236}">
                  <a16:creationId xmlns:a16="http://schemas.microsoft.com/office/drawing/2014/main" id="{20F22F90-52E4-2392-8ED8-67B4B5CD9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8434" y="6330268"/>
              <a:ext cx="293160" cy="125616"/>
            </a:xfrm>
            <a:custGeom>
              <a:avLst/>
              <a:gdLst>
                <a:gd name="T0" fmla="*/ 370 w 531"/>
                <a:gd name="T1" fmla="*/ 0 h 237"/>
                <a:gd name="T2" fmla="*/ 458 w 531"/>
                <a:gd name="T3" fmla="*/ 25 h 237"/>
                <a:gd name="T4" fmla="*/ 481 w 531"/>
                <a:gd name="T5" fmla="*/ 50 h 237"/>
                <a:gd name="T6" fmla="*/ 531 w 531"/>
                <a:gd name="T7" fmla="*/ 75 h 237"/>
                <a:gd name="T8" fmla="*/ 507 w 531"/>
                <a:gd name="T9" fmla="*/ 137 h 237"/>
                <a:gd name="T10" fmla="*/ 481 w 531"/>
                <a:gd name="T11" fmla="*/ 199 h 237"/>
                <a:gd name="T12" fmla="*/ 408 w 531"/>
                <a:gd name="T13" fmla="*/ 237 h 237"/>
                <a:gd name="T14" fmla="*/ 333 w 531"/>
                <a:gd name="T15" fmla="*/ 237 h 237"/>
                <a:gd name="T16" fmla="*/ 185 w 531"/>
                <a:gd name="T17" fmla="*/ 174 h 237"/>
                <a:gd name="T18" fmla="*/ 0 w 531"/>
                <a:gd name="T19" fmla="*/ 38 h 237"/>
                <a:gd name="T20" fmla="*/ 173 w 531"/>
                <a:gd name="T21" fmla="*/ 125 h 237"/>
                <a:gd name="T22" fmla="*/ 296 w 531"/>
                <a:gd name="T23" fmla="*/ 149 h 237"/>
                <a:gd name="T24" fmla="*/ 383 w 531"/>
                <a:gd name="T25" fmla="*/ 112 h 237"/>
                <a:gd name="T26" fmla="*/ 383 w 531"/>
                <a:gd name="T27" fmla="*/ 62 h 237"/>
                <a:gd name="T28" fmla="*/ 370 w 531"/>
                <a:gd name="T29" fmla="*/ 62 h 237"/>
                <a:gd name="T30" fmla="*/ 370 w 531"/>
                <a:gd name="T3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7">
                  <a:moveTo>
                    <a:pt x="370" y="0"/>
                  </a:moveTo>
                  <a:lnTo>
                    <a:pt x="458" y="25"/>
                  </a:lnTo>
                  <a:lnTo>
                    <a:pt x="481" y="50"/>
                  </a:lnTo>
                  <a:lnTo>
                    <a:pt x="531" y="75"/>
                  </a:lnTo>
                  <a:lnTo>
                    <a:pt x="507" y="137"/>
                  </a:lnTo>
                  <a:lnTo>
                    <a:pt x="481" y="199"/>
                  </a:lnTo>
                  <a:lnTo>
                    <a:pt x="408" y="237"/>
                  </a:lnTo>
                  <a:lnTo>
                    <a:pt x="333" y="237"/>
                  </a:lnTo>
                  <a:lnTo>
                    <a:pt x="185" y="174"/>
                  </a:lnTo>
                  <a:lnTo>
                    <a:pt x="0" y="38"/>
                  </a:lnTo>
                  <a:lnTo>
                    <a:pt x="173" y="125"/>
                  </a:lnTo>
                  <a:lnTo>
                    <a:pt x="296" y="149"/>
                  </a:lnTo>
                  <a:lnTo>
                    <a:pt x="383" y="112"/>
                  </a:lnTo>
                  <a:lnTo>
                    <a:pt x="383" y="62"/>
                  </a:lnTo>
                  <a:lnTo>
                    <a:pt x="370" y="62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48" name="Freeform 255">
              <a:extLst>
                <a:ext uri="{FF2B5EF4-FFF2-40B4-BE49-F238E27FC236}">
                  <a16:creationId xmlns:a16="http://schemas.microsoft.com/office/drawing/2014/main" id="{DCF9D54B-6B57-538B-E487-7B3FB4C53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639" y="6130134"/>
              <a:ext cx="277730" cy="172455"/>
            </a:xfrm>
            <a:custGeom>
              <a:avLst/>
              <a:gdLst>
                <a:gd name="T0" fmla="*/ 0 w 506"/>
                <a:gd name="T1" fmla="*/ 296 h 322"/>
                <a:gd name="T2" fmla="*/ 86 w 506"/>
                <a:gd name="T3" fmla="*/ 310 h 322"/>
                <a:gd name="T4" fmla="*/ 197 w 506"/>
                <a:gd name="T5" fmla="*/ 322 h 322"/>
                <a:gd name="T6" fmla="*/ 334 w 506"/>
                <a:gd name="T7" fmla="*/ 322 h 322"/>
                <a:gd name="T8" fmla="*/ 445 w 506"/>
                <a:gd name="T9" fmla="*/ 260 h 322"/>
                <a:gd name="T10" fmla="*/ 494 w 506"/>
                <a:gd name="T11" fmla="*/ 197 h 322"/>
                <a:gd name="T12" fmla="*/ 506 w 506"/>
                <a:gd name="T13" fmla="*/ 111 h 322"/>
                <a:gd name="T14" fmla="*/ 494 w 506"/>
                <a:gd name="T15" fmla="*/ 36 h 322"/>
                <a:gd name="T16" fmla="*/ 431 w 506"/>
                <a:gd name="T17" fmla="*/ 0 h 322"/>
                <a:gd name="T18" fmla="*/ 346 w 506"/>
                <a:gd name="T19" fmla="*/ 0 h 322"/>
                <a:gd name="T20" fmla="*/ 346 w 506"/>
                <a:gd name="T21" fmla="*/ 111 h 322"/>
                <a:gd name="T22" fmla="*/ 334 w 506"/>
                <a:gd name="T23" fmla="*/ 197 h 322"/>
                <a:gd name="T24" fmla="*/ 283 w 506"/>
                <a:gd name="T25" fmla="*/ 235 h 322"/>
                <a:gd name="T26" fmla="*/ 222 w 506"/>
                <a:gd name="T27" fmla="*/ 272 h 322"/>
                <a:gd name="T28" fmla="*/ 148 w 506"/>
                <a:gd name="T29" fmla="*/ 285 h 322"/>
                <a:gd name="T30" fmla="*/ 148 w 506"/>
                <a:gd name="T31" fmla="*/ 285 h 322"/>
                <a:gd name="T32" fmla="*/ 0 w 506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6" h="322">
                  <a:moveTo>
                    <a:pt x="0" y="296"/>
                  </a:moveTo>
                  <a:lnTo>
                    <a:pt x="86" y="310"/>
                  </a:lnTo>
                  <a:lnTo>
                    <a:pt x="197" y="322"/>
                  </a:lnTo>
                  <a:lnTo>
                    <a:pt x="334" y="322"/>
                  </a:lnTo>
                  <a:lnTo>
                    <a:pt x="445" y="260"/>
                  </a:lnTo>
                  <a:lnTo>
                    <a:pt x="494" y="197"/>
                  </a:lnTo>
                  <a:lnTo>
                    <a:pt x="506" y="111"/>
                  </a:lnTo>
                  <a:lnTo>
                    <a:pt x="494" y="36"/>
                  </a:lnTo>
                  <a:lnTo>
                    <a:pt x="431" y="0"/>
                  </a:lnTo>
                  <a:lnTo>
                    <a:pt x="346" y="0"/>
                  </a:lnTo>
                  <a:lnTo>
                    <a:pt x="346" y="111"/>
                  </a:lnTo>
                  <a:lnTo>
                    <a:pt x="334" y="197"/>
                  </a:lnTo>
                  <a:lnTo>
                    <a:pt x="283" y="235"/>
                  </a:lnTo>
                  <a:lnTo>
                    <a:pt x="222" y="272"/>
                  </a:lnTo>
                  <a:lnTo>
                    <a:pt x="148" y="285"/>
                  </a:lnTo>
                  <a:lnTo>
                    <a:pt x="148" y="285"/>
                  </a:lnTo>
                  <a:lnTo>
                    <a:pt x="0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sp>
        <p:nvSpPr>
          <p:cNvPr id="49" name="Rektangel 48">
            <a:extLst>
              <a:ext uri="{FF2B5EF4-FFF2-40B4-BE49-F238E27FC236}">
                <a16:creationId xmlns:a16="http://schemas.microsoft.com/office/drawing/2014/main" id="{8F56FA30-223C-6F60-39E5-8E0D68651277}"/>
              </a:ext>
            </a:extLst>
          </p:cNvPr>
          <p:cNvSpPr/>
          <p:nvPr/>
        </p:nvSpPr>
        <p:spPr>
          <a:xfrm>
            <a:off x="2132999" y="58381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50" name="Rektangel 49">
            <a:extLst>
              <a:ext uri="{FF2B5EF4-FFF2-40B4-BE49-F238E27FC236}">
                <a16:creationId xmlns:a16="http://schemas.microsoft.com/office/drawing/2014/main" id="{B47576B3-5687-B6AB-CC9B-37F37A63E106}"/>
              </a:ext>
            </a:extLst>
          </p:cNvPr>
          <p:cNvSpPr/>
          <p:nvPr/>
        </p:nvSpPr>
        <p:spPr>
          <a:xfrm>
            <a:off x="2133000" y="6755853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51" name="Rektangel 50">
            <a:extLst>
              <a:ext uri="{FF2B5EF4-FFF2-40B4-BE49-F238E27FC236}">
                <a16:creationId xmlns:a16="http://schemas.microsoft.com/office/drawing/2014/main" id="{A8D02FD5-FDD3-818A-B684-CE52678916AC}"/>
              </a:ext>
            </a:extLst>
          </p:cNvPr>
          <p:cNvSpPr/>
          <p:nvPr/>
        </p:nvSpPr>
        <p:spPr>
          <a:xfrm rot="5400000">
            <a:off x="-846900" y="33993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F4707468-31F3-816B-7C34-B27266FDE3C8}"/>
              </a:ext>
            </a:extLst>
          </p:cNvPr>
          <p:cNvSpPr/>
          <p:nvPr/>
        </p:nvSpPr>
        <p:spPr>
          <a:xfrm>
            <a:off x="756000" y="78631"/>
            <a:ext cx="7199728" cy="684803"/>
          </a:xfrm>
          <a:prstGeom prst="rect">
            <a:avLst/>
          </a:prstGeom>
          <a:noFill/>
          <a:effectLst>
            <a:outerShdw blurRad="50800" dist="50800" dir="2400000" algn="l" rotWithShape="0">
              <a:schemeClr val="tx1">
                <a:alpha val="70000"/>
              </a:schemeClr>
            </a:outerShdw>
          </a:effectLst>
        </p:spPr>
        <p:txBody>
          <a:bodyPr wrap="none" lIns="68580" tIns="34290" rIns="68580" bIns="34290">
            <a:spAutoFit/>
          </a:bodyPr>
          <a:lstStyle/>
          <a:p>
            <a:r>
              <a:rPr lang="da-DK" sz="4000" b="1" dirty="0">
                <a:ln w="0"/>
                <a:solidFill>
                  <a:srgbClr val="00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2018 Flådens Center, Odden</a:t>
            </a:r>
          </a:p>
        </p:txBody>
      </p:sp>
      <p:sp>
        <p:nvSpPr>
          <p:cNvPr id="24" name="Kombinationstegning: figur 23">
            <a:extLst>
              <a:ext uri="{FF2B5EF4-FFF2-40B4-BE49-F238E27FC236}">
                <a16:creationId xmlns:a16="http://schemas.microsoft.com/office/drawing/2014/main" id="{0FE209E1-6147-A1B4-07E9-21DF00E1E69A}"/>
              </a:ext>
            </a:extLst>
          </p:cNvPr>
          <p:cNvSpPr/>
          <p:nvPr/>
        </p:nvSpPr>
        <p:spPr>
          <a:xfrm rot="264750">
            <a:off x="9086672" y="3574742"/>
            <a:ext cx="260613" cy="332890"/>
          </a:xfrm>
          <a:custGeom>
            <a:avLst/>
            <a:gdLst>
              <a:gd name="connsiteX0" fmla="*/ 0 w 3410712"/>
              <a:gd name="connsiteY0" fmla="*/ 3520440 h 3538728"/>
              <a:gd name="connsiteX1" fmla="*/ 292608 w 3410712"/>
              <a:gd name="connsiteY1" fmla="*/ 2779776 h 3538728"/>
              <a:gd name="connsiteX2" fmla="*/ 521208 w 3410712"/>
              <a:gd name="connsiteY2" fmla="*/ 2395728 h 3538728"/>
              <a:gd name="connsiteX3" fmla="*/ 896112 w 3410712"/>
              <a:gd name="connsiteY3" fmla="*/ 1764792 h 3538728"/>
              <a:gd name="connsiteX4" fmla="*/ 1426464 w 3410712"/>
              <a:gd name="connsiteY4" fmla="*/ 1179576 h 3538728"/>
              <a:gd name="connsiteX5" fmla="*/ 2029968 w 3410712"/>
              <a:gd name="connsiteY5" fmla="*/ 640080 h 3538728"/>
              <a:gd name="connsiteX6" fmla="*/ 2688336 w 3410712"/>
              <a:gd name="connsiteY6" fmla="*/ 246888 h 3538728"/>
              <a:gd name="connsiteX7" fmla="*/ 3319272 w 3410712"/>
              <a:gd name="connsiteY7" fmla="*/ 0 h 3538728"/>
              <a:gd name="connsiteX8" fmla="*/ 3182112 w 3410712"/>
              <a:gd name="connsiteY8" fmla="*/ 347472 h 3538728"/>
              <a:gd name="connsiteX9" fmla="*/ 3127248 w 3410712"/>
              <a:gd name="connsiteY9" fmla="*/ 777240 h 3538728"/>
              <a:gd name="connsiteX10" fmla="*/ 2916936 w 3410712"/>
              <a:gd name="connsiteY10" fmla="*/ 896112 h 3538728"/>
              <a:gd name="connsiteX11" fmla="*/ 2871216 w 3410712"/>
              <a:gd name="connsiteY11" fmla="*/ 932688 h 3538728"/>
              <a:gd name="connsiteX12" fmla="*/ 3054096 w 3410712"/>
              <a:gd name="connsiteY12" fmla="*/ 1014984 h 3538728"/>
              <a:gd name="connsiteX13" fmla="*/ 3081528 w 3410712"/>
              <a:gd name="connsiteY13" fmla="*/ 1636776 h 3538728"/>
              <a:gd name="connsiteX14" fmla="*/ 3154680 w 3410712"/>
              <a:gd name="connsiteY14" fmla="*/ 2459736 h 3538728"/>
              <a:gd name="connsiteX15" fmla="*/ 3236976 w 3410712"/>
              <a:gd name="connsiteY15" fmla="*/ 2816352 h 3538728"/>
              <a:gd name="connsiteX16" fmla="*/ 2734056 w 3410712"/>
              <a:gd name="connsiteY16" fmla="*/ 3035808 h 3538728"/>
              <a:gd name="connsiteX17" fmla="*/ 3310128 w 3410712"/>
              <a:gd name="connsiteY17" fmla="*/ 3044952 h 3538728"/>
              <a:gd name="connsiteX18" fmla="*/ 3410712 w 3410712"/>
              <a:gd name="connsiteY18" fmla="*/ 3410712 h 3538728"/>
              <a:gd name="connsiteX19" fmla="*/ 2862072 w 3410712"/>
              <a:gd name="connsiteY19" fmla="*/ 3374136 h 3538728"/>
              <a:gd name="connsiteX20" fmla="*/ 1947672 w 3410712"/>
              <a:gd name="connsiteY20" fmla="*/ 3438144 h 3538728"/>
              <a:gd name="connsiteX21" fmla="*/ 932688 w 3410712"/>
              <a:gd name="connsiteY21" fmla="*/ 3538728 h 3538728"/>
              <a:gd name="connsiteX22" fmla="*/ 0 w 3410712"/>
              <a:gd name="connsiteY22" fmla="*/ 3520440 h 3538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410712" h="3538728">
                <a:moveTo>
                  <a:pt x="0" y="3520440"/>
                </a:moveTo>
                <a:lnTo>
                  <a:pt x="292608" y="2779776"/>
                </a:lnTo>
                <a:lnTo>
                  <a:pt x="521208" y="2395728"/>
                </a:lnTo>
                <a:lnTo>
                  <a:pt x="896112" y="1764792"/>
                </a:lnTo>
                <a:lnTo>
                  <a:pt x="1426464" y="1179576"/>
                </a:lnTo>
                <a:lnTo>
                  <a:pt x="2029968" y="640080"/>
                </a:lnTo>
                <a:lnTo>
                  <a:pt x="2688336" y="246888"/>
                </a:lnTo>
                <a:lnTo>
                  <a:pt x="3319272" y="0"/>
                </a:lnTo>
                <a:lnTo>
                  <a:pt x="3182112" y="347472"/>
                </a:lnTo>
                <a:lnTo>
                  <a:pt x="3127248" y="777240"/>
                </a:lnTo>
                <a:lnTo>
                  <a:pt x="2916936" y="896112"/>
                </a:lnTo>
                <a:lnTo>
                  <a:pt x="2871216" y="932688"/>
                </a:lnTo>
                <a:lnTo>
                  <a:pt x="3054096" y="1014984"/>
                </a:lnTo>
                <a:lnTo>
                  <a:pt x="3081528" y="1636776"/>
                </a:lnTo>
                <a:lnTo>
                  <a:pt x="3154680" y="2459736"/>
                </a:lnTo>
                <a:lnTo>
                  <a:pt x="3236976" y="2816352"/>
                </a:lnTo>
                <a:lnTo>
                  <a:pt x="2734056" y="3035808"/>
                </a:lnTo>
                <a:lnTo>
                  <a:pt x="3310128" y="3044952"/>
                </a:lnTo>
                <a:lnTo>
                  <a:pt x="3410712" y="3410712"/>
                </a:lnTo>
                <a:lnTo>
                  <a:pt x="2862072" y="3374136"/>
                </a:lnTo>
                <a:lnTo>
                  <a:pt x="1947672" y="3438144"/>
                </a:lnTo>
                <a:lnTo>
                  <a:pt x="932688" y="3538728"/>
                </a:lnTo>
                <a:lnTo>
                  <a:pt x="0" y="352044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2" name="Rektangel 51">
            <a:extLst>
              <a:ext uri="{FF2B5EF4-FFF2-40B4-BE49-F238E27FC236}">
                <a16:creationId xmlns:a16="http://schemas.microsoft.com/office/drawing/2014/main" id="{F52DA6F1-E27A-871E-DAE4-22C0BAB33F5C}"/>
              </a:ext>
            </a:extLst>
          </p:cNvPr>
          <p:cNvSpPr/>
          <p:nvPr/>
        </p:nvSpPr>
        <p:spPr>
          <a:xfrm rot="5400000">
            <a:off x="8154000" y="33840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</p:spTree>
    <p:extLst>
      <p:ext uri="{BB962C8B-B14F-4D97-AF65-F5344CB8AC3E}">
        <p14:creationId xmlns:p14="http://schemas.microsoft.com/office/powerpoint/2010/main" val="364370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3.7037E-6 L -0.31893 -0.0060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46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Billede 44">
            <a:extLst>
              <a:ext uri="{FF2B5EF4-FFF2-40B4-BE49-F238E27FC236}">
                <a16:creationId xmlns:a16="http://schemas.microsoft.com/office/drawing/2014/main" id="{17B42D81-39E7-4810-B1B3-6ED0EB2919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1" t="8482"/>
          <a:stretch/>
        </p:blipFill>
        <p:spPr>
          <a:xfrm>
            <a:off x="0" y="12950"/>
            <a:ext cx="9163698" cy="6845050"/>
          </a:xfrm>
          <a:prstGeom prst="rect">
            <a:avLst/>
          </a:prstGeom>
        </p:spPr>
      </p:pic>
      <p:grpSp>
        <p:nvGrpSpPr>
          <p:cNvPr id="150" name="Gruppe 149">
            <a:extLst>
              <a:ext uri="{FF2B5EF4-FFF2-40B4-BE49-F238E27FC236}">
                <a16:creationId xmlns:a16="http://schemas.microsoft.com/office/drawing/2014/main" id="{0FE74A0C-C434-44F6-9042-51ED5D4EFE25}"/>
              </a:ext>
            </a:extLst>
          </p:cNvPr>
          <p:cNvGrpSpPr/>
          <p:nvPr/>
        </p:nvGrpSpPr>
        <p:grpSpPr>
          <a:xfrm>
            <a:off x="32400" y="4349356"/>
            <a:ext cx="2132182" cy="2480072"/>
            <a:chOff x="3257278" y="3436938"/>
            <a:chExt cx="2842909" cy="3306762"/>
          </a:xfrm>
        </p:grpSpPr>
        <p:sp>
          <p:nvSpPr>
            <p:cNvPr id="103" name="Freeform 194">
              <a:extLst>
                <a:ext uri="{FF2B5EF4-FFF2-40B4-BE49-F238E27FC236}">
                  <a16:creationId xmlns:a16="http://schemas.microsoft.com/office/drawing/2014/main" id="{7288EC11-4839-478C-B0D0-C55C6C77F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700" y="6407198"/>
              <a:ext cx="299635" cy="302493"/>
            </a:xfrm>
            <a:custGeom>
              <a:avLst/>
              <a:gdLst>
                <a:gd name="T0" fmla="*/ 543 w 543"/>
                <a:gd name="T1" fmla="*/ 11 h 569"/>
                <a:gd name="T2" fmla="*/ 433 w 543"/>
                <a:gd name="T3" fmla="*/ 135 h 569"/>
                <a:gd name="T4" fmla="*/ 358 w 543"/>
                <a:gd name="T5" fmla="*/ 234 h 569"/>
                <a:gd name="T6" fmla="*/ 284 w 543"/>
                <a:gd name="T7" fmla="*/ 371 h 569"/>
                <a:gd name="T8" fmla="*/ 235 w 543"/>
                <a:gd name="T9" fmla="*/ 458 h 569"/>
                <a:gd name="T10" fmla="*/ 210 w 543"/>
                <a:gd name="T11" fmla="*/ 545 h 569"/>
                <a:gd name="T12" fmla="*/ 197 w 543"/>
                <a:gd name="T13" fmla="*/ 569 h 569"/>
                <a:gd name="T14" fmla="*/ 0 w 543"/>
                <a:gd name="T15" fmla="*/ 569 h 569"/>
                <a:gd name="T16" fmla="*/ 0 w 543"/>
                <a:gd name="T17" fmla="*/ 495 h 569"/>
                <a:gd name="T18" fmla="*/ 0 w 543"/>
                <a:gd name="T19" fmla="*/ 433 h 569"/>
                <a:gd name="T20" fmla="*/ 0 w 543"/>
                <a:gd name="T21" fmla="*/ 371 h 569"/>
                <a:gd name="T22" fmla="*/ 37 w 543"/>
                <a:gd name="T23" fmla="*/ 322 h 569"/>
                <a:gd name="T24" fmla="*/ 112 w 543"/>
                <a:gd name="T25" fmla="*/ 284 h 569"/>
                <a:gd name="T26" fmla="*/ 235 w 543"/>
                <a:gd name="T27" fmla="*/ 222 h 569"/>
                <a:gd name="T28" fmla="*/ 334 w 543"/>
                <a:gd name="T29" fmla="*/ 160 h 569"/>
                <a:gd name="T30" fmla="*/ 420 w 543"/>
                <a:gd name="T31" fmla="*/ 73 h 569"/>
                <a:gd name="T32" fmla="*/ 532 w 543"/>
                <a:gd name="T33" fmla="*/ 0 h 569"/>
                <a:gd name="T34" fmla="*/ 532 w 543"/>
                <a:gd name="T35" fmla="*/ 0 h 569"/>
                <a:gd name="T36" fmla="*/ 543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543" y="11"/>
                  </a:moveTo>
                  <a:lnTo>
                    <a:pt x="433" y="135"/>
                  </a:lnTo>
                  <a:lnTo>
                    <a:pt x="358" y="234"/>
                  </a:lnTo>
                  <a:lnTo>
                    <a:pt x="284" y="371"/>
                  </a:lnTo>
                  <a:lnTo>
                    <a:pt x="235" y="458"/>
                  </a:lnTo>
                  <a:lnTo>
                    <a:pt x="210" y="545"/>
                  </a:lnTo>
                  <a:lnTo>
                    <a:pt x="197" y="569"/>
                  </a:lnTo>
                  <a:lnTo>
                    <a:pt x="0" y="569"/>
                  </a:lnTo>
                  <a:lnTo>
                    <a:pt x="0" y="495"/>
                  </a:lnTo>
                  <a:lnTo>
                    <a:pt x="0" y="433"/>
                  </a:lnTo>
                  <a:lnTo>
                    <a:pt x="0" y="371"/>
                  </a:lnTo>
                  <a:lnTo>
                    <a:pt x="37" y="322"/>
                  </a:lnTo>
                  <a:lnTo>
                    <a:pt x="112" y="284"/>
                  </a:lnTo>
                  <a:lnTo>
                    <a:pt x="235" y="222"/>
                  </a:lnTo>
                  <a:lnTo>
                    <a:pt x="334" y="160"/>
                  </a:lnTo>
                  <a:lnTo>
                    <a:pt x="420" y="73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43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4" name="Freeform 195">
              <a:extLst>
                <a:ext uri="{FF2B5EF4-FFF2-40B4-BE49-F238E27FC236}">
                  <a16:creationId xmlns:a16="http://schemas.microsoft.com/office/drawing/2014/main" id="{47E9999C-9AAB-4FD6-9377-0CCC4CDB5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646" y="6432760"/>
              <a:ext cx="156427" cy="298233"/>
            </a:xfrm>
            <a:custGeom>
              <a:avLst/>
              <a:gdLst>
                <a:gd name="T0" fmla="*/ 186 w 284"/>
                <a:gd name="T1" fmla="*/ 0 h 558"/>
                <a:gd name="T2" fmla="*/ 37 w 284"/>
                <a:gd name="T3" fmla="*/ 236 h 558"/>
                <a:gd name="T4" fmla="*/ 0 w 284"/>
                <a:gd name="T5" fmla="*/ 348 h 558"/>
                <a:gd name="T6" fmla="*/ 0 w 284"/>
                <a:gd name="T7" fmla="*/ 460 h 558"/>
                <a:gd name="T8" fmla="*/ 49 w 284"/>
                <a:gd name="T9" fmla="*/ 534 h 558"/>
                <a:gd name="T10" fmla="*/ 136 w 284"/>
                <a:gd name="T11" fmla="*/ 558 h 558"/>
                <a:gd name="T12" fmla="*/ 209 w 284"/>
                <a:gd name="T13" fmla="*/ 534 h 558"/>
                <a:gd name="T14" fmla="*/ 259 w 284"/>
                <a:gd name="T15" fmla="*/ 485 h 558"/>
                <a:gd name="T16" fmla="*/ 284 w 284"/>
                <a:gd name="T17" fmla="*/ 422 h 558"/>
                <a:gd name="T18" fmla="*/ 198 w 284"/>
                <a:gd name="T19" fmla="*/ 435 h 558"/>
                <a:gd name="T20" fmla="*/ 124 w 284"/>
                <a:gd name="T21" fmla="*/ 385 h 558"/>
                <a:gd name="T22" fmla="*/ 99 w 284"/>
                <a:gd name="T23" fmla="*/ 323 h 558"/>
                <a:gd name="T24" fmla="*/ 136 w 284"/>
                <a:gd name="T25" fmla="*/ 175 h 558"/>
                <a:gd name="T26" fmla="*/ 112 w 284"/>
                <a:gd name="T27" fmla="*/ 186 h 558"/>
                <a:gd name="T28" fmla="*/ 186 w 284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4" h="558">
                  <a:moveTo>
                    <a:pt x="186" y="0"/>
                  </a:moveTo>
                  <a:lnTo>
                    <a:pt x="37" y="236"/>
                  </a:lnTo>
                  <a:lnTo>
                    <a:pt x="0" y="348"/>
                  </a:lnTo>
                  <a:lnTo>
                    <a:pt x="0" y="460"/>
                  </a:lnTo>
                  <a:lnTo>
                    <a:pt x="49" y="534"/>
                  </a:lnTo>
                  <a:lnTo>
                    <a:pt x="136" y="558"/>
                  </a:lnTo>
                  <a:lnTo>
                    <a:pt x="209" y="534"/>
                  </a:lnTo>
                  <a:lnTo>
                    <a:pt x="259" y="485"/>
                  </a:lnTo>
                  <a:lnTo>
                    <a:pt x="284" y="422"/>
                  </a:lnTo>
                  <a:lnTo>
                    <a:pt x="198" y="435"/>
                  </a:lnTo>
                  <a:lnTo>
                    <a:pt x="124" y="385"/>
                  </a:lnTo>
                  <a:lnTo>
                    <a:pt x="99" y="323"/>
                  </a:lnTo>
                  <a:lnTo>
                    <a:pt x="136" y="175"/>
                  </a:lnTo>
                  <a:lnTo>
                    <a:pt x="112" y="1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5" name="Freeform 196">
              <a:extLst>
                <a:ext uri="{FF2B5EF4-FFF2-40B4-BE49-F238E27FC236}">
                  <a16:creationId xmlns:a16="http://schemas.microsoft.com/office/drawing/2014/main" id="{4FE6CC46-C769-453A-9760-B6D004727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0293" y="6432760"/>
              <a:ext cx="169646" cy="283321"/>
            </a:xfrm>
            <a:custGeom>
              <a:avLst/>
              <a:gdLst>
                <a:gd name="T0" fmla="*/ 25 w 309"/>
                <a:gd name="T1" fmla="*/ 0 h 534"/>
                <a:gd name="T2" fmla="*/ 0 w 309"/>
                <a:gd name="T3" fmla="*/ 274 h 534"/>
                <a:gd name="T4" fmla="*/ 37 w 309"/>
                <a:gd name="T5" fmla="*/ 409 h 534"/>
                <a:gd name="T6" fmla="*/ 124 w 309"/>
                <a:gd name="T7" fmla="*/ 497 h 534"/>
                <a:gd name="T8" fmla="*/ 198 w 309"/>
                <a:gd name="T9" fmla="*/ 534 h 534"/>
                <a:gd name="T10" fmla="*/ 297 w 309"/>
                <a:gd name="T11" fmla="*/ 509 h 534"/>
                <a:gd name="T12" fmla="*/ 309 w 309"/>
                <a:gd name="T13" fmla="*/ 473 h 534"/>
                <a:gd name="T14" fmla="*/ 309 w 309"/>
                <a:gd name="T15" fmla="*/ 360 h 534"/>
                <a:gd name="T16" fmla="*/ 186 w 309"/>
                <a:gd name="T17" fmla="*/ 373 h 534"/>
                <a:gd name="T18" fmla="*/ 136 w 309"/>
                <a:gd name="T19" fmla="*/ 348 h 534"/>
                <a:gd name="T20" fmla="*/ 63 w 309"/>
                <a:gd name="T21" fmla="*/ 310 h 534"/>
                <a:gd name="T22" fmla="*/ 50 w 309"/>
                <a:gd name="T23" fmla="*/ 274 h 534"/>
                <a:gd name="T24" fmla="*/ 25 w 309"/>
                <a:gd name="T25" fmla="*/ 175 h 534"/>
                <a:gd name="T26" fmla="*/ 25 w 309"/>
                <a:gd name="T2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4">
                  <a:moveTo>
                    <a:pt x="25" y="0"/>
                  </a:moveTo>
                  <a:lnTo>
                    <a:pt x="0" y="274"/>
                  </a:lnTo>
                  <a:lnTo>
                    <a:pt x="37" y="409"/>
                  </a:lnTo>
                  <a:lnTo>
                    <a:pt x="124" y="497"/>
                  </a:lnTo>
                  <a:lnTo>
                    <a:pt x="198" y="534"/>
                  </a:lnTo>
                  <a:lnTo>
                    <a:pt x="297" y="509"/>
                  </a:lnTo>
                  <a:lnTo>
                    <a:pt x="309" y="473"/>
                  </a:lnTo>
                  <a:lnTo>
                    <a:pt x="309" y="360"/>
                  </a:lnTo>
                  <a:lnTo>
                    <a:pt x="186" y="373"/>
                  </a:lnTo>
                  <a:lnTo>
                    <a:pt x="136" y="348"/>
                  </a:lnTo>
                  <a:lnTo>
                    <a:pt x="63" y="310"/>
                  </a:lnTo>
                  <a:lnTo>
                    <a:pt x="50" y="274"/>
                  </a:lnTo>
                  <a:lnTo>
                    <a:pt x="25" y="17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6" name="Freeform 197">
              <a:extLst>
                <a:ext uri="{FF2B5EF4-FFF2-40B4-BE49-F238E27FC236}">
                  <a16:creationId xmlns:a16="http://schemas.microsoft.com/office/drawing/2014/main" id="{53190DC8-1EC4-4924-BB4F-71A617E0D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6202695"/>
              <a:ext cx="218117" cy="198112"/>
            </a:xfrm>
            <a:custGeom>
              <a:avLst/>
              <a:gdLst>
                <a:gd name="T0" fmla="*/ 0 w 395"/>
                <a:gd name="T1" fmla="*/ 137 h 372"/>
                <a:gd name="T2" fmla="*/ 0 w 395"/>
                <a:gd name="T3" fmla="*/ 348 h 372"/>
                <a:gd name="T4" fmla="*/ 50 w 395"/>
                <a:gd name="T5" fmla="*/ 372 h 372"/>
                <a:gd name="T6" fmla="*/ 222 w 395"/>
                <a:gd name="T7" fmla="*/ 372 h 372"/>
                <a:gd name="T8" fmla="*/ 260 w 395"/>
                <a:gd name="T9" fmla="*/ 261 h 372"/>
                <a:gd name="T10" fmla="*/ 296 w 395"/>
                <a:gd name="T11" fmla="*/ 174 h 372"/>
                <a:gd name="T12" fmla="*/ 371 w 395"/>
                <a:gd name="T13" fmla="*/ 50 h 372"/>
                <a:gd name="T14" fmla="*/ 395 w 395"/>
                <a:gd name="T15" fmla="*/ 12 h 372"/>
                <a:gd name="T16" fmla="*/ 395 w 395"/>
                <a:gd name="T17" fmla="*/ 0 h 372"/>
                <a:gd name="T18" fmla="*/ 272 w 395"/>
                <a:gd name="T19" fmla="*/ 62 h 372"/>
                <a:gd name="T20" fmla="*/ 222 w 395"/>
                <a:gd name="T21" fmla="*/ 112 h 372"/>
                <a:gd name="T22" fmla="*/ 50 w 395"/>
                <a:gd name="T23" fmla="*/ 124 h 372"/>
                <a:gd name="T24" fmla="*/ 50 w 395"/>
                <a:gd name="T25" fmla="*/ 124 h 372"/>
                <a:gd name="T26" fmla="*/ 0 w 395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5" h="372">
                  <a:moveTo>
                    <a:pt x="0" y="137"/>
                  </a:moveTo>
                  <a:lnTo>
                    <a:pt x="0" y="348"/>
                  </a:lnTo>
                  <a:lnTo>
                    <a:pt x="50" y="372"/>
                  </a:lnTo>
                  <a:lnTo>
                    <a:pt x="222" y="372"/>
                  </a:lnTo>
                  <a:lnTo>
                    <a:pt x="260" y="261"/>
                  </a:lnTo>
                  <a:lnTo>
                    <a:pt x="296" y="174"/>
                  </a:lnTo>
                  <a:lnTo>
                    <a:pt x="371" y="50"/>
                  </a:lnTo>
                  <a:lnTo>
                    <a:pt x="395" y="12"/>
                  </a:lnTo>
                  <a:lnTo>
                    <a:pt x="395" y="0"/>
                  </a:lnTo>
                  <a:lnTo>
                    <a:pt x="272" y="62"/>
                  </a:lnTo>
                  <a:lnTo>
                    <a:pt x="222" y="112"/>
                  </a:lnTo>
                  <a:lnTo>
                    <a:pt x="50" y="124"/>
                  </a:lnTo>
                  <a:lnTo>
                    <a:pt x="50" y="124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7" name="Freeform 198">
              <a:extLst>
                <a:ext uri="{FF2B5EF4-FFF2-40B4-BE49-F238E27FC236}">
                  <a16:creationId xmlns:a16="http://schemas.microsoft.com/office/drawing/2014/main" id="{EE1F94B3-E702-4236-8FD8-101697476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278" y="6343291"/>
              <a:ext cx="293026" cy="125684"/>
            </a:xfrm>
            <a:custGeom>
              <a:avLst/>
              <a:gdLst>
                <a:gd name="T0" fmla="*/ 161 w 531"/>
                <a:gd name="T1" fmla="*/ 0 h 236"/>
                <a:gd name="T2" fmla="*/ 73 w 531"/>
                <a:gd name="T3" fmla="*/ 24 h 236"/>
                <a:gd name="T4" fmla="*/ 50 w 531"/>
                <a:gd name="T5" fmla="*/ 50 h 236"/>
                <a:gd name="T6" fmla="*/ 0 w 531"/>
                <a:gd name="T7" fmla="*/ 74 h 236"/>
                <a:gd name="T8" fmla="*/ 24 w 531"/>
                <a:gd name="T9" fmla="*/ 136 h 236"/>
                <a:gd name="T10" fmla="*/ 50 w 531"/>
                <a:gd name="T11" fmla="*/ 199 h 236"/>
                <a:gd name="T12" fmla="*/ 123 w 531"/>
                <a:gd name="T13" fmla="*/ 236 h 236"/>
                <a:gd name="T14" fmla="*/ 197 w 531"/>
                <a:gd name="T15" fmla="*/ 236 h 236"/>
                <a:gd name="T16" fmla="*/ 345 w 531"/>
                <a:gd name="T17" fmla="*/ 173 h 236"/>
                <a:gd name="T18" fmla="*/ 531 w 531"/>
                <a:gd name="T19" fmla="*/ 37 h 236"/>
                <a:gd name="T20" fmla="*/ 357 w 531"/>
                <a:gd name="T21" fmla="*/ 124 h 236"/>
                <a:gd name="T22" fmla="*/ 234 w 531"/>
                <a:gd name="T23" fmla="*/ 149 h 236"/>
                <a:gd name="T24" fmla="*/ 147 w 531"/>
                <a:gd name="T25" fmla="*/ 112 h 236"/>
                <a:gd name="T26" fmla="*/ 147 w 531"/>
                <a:gd name="T27" fmla="*/ 62 h 236"/>
                <a:gd name="T28" fmla="*/ 161 w 531"/>
                <a:gd name="T29" fmla="*/ 62 h 236"/>
                <a:gd name="T30" fmla="*/ 161 w 531"/>
                <a:gd name="T31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6">
                  <a:moveTo>
                    <a:pt x="161" y="0"/>
                  </a:moveTo>
                  <a:lnTo>
                    <a:pt x="73" y="24"/>
                  </a:lnTo>
                  <a:lnTo>
                    <a:pt x="50" y="50"/>
                  </a:lnTo>
                  <a:lnTo>
                    <a:pt x="0" y="74"/>
                  </a:lnTo>
                  <a:lnTo>
                    <a:pt x="24" y="136"/>
                  </a:lnTo>
                  <a:lnTo>
                    <a:pt x="50" y="199"/>
                  </a:lnTo>
                  <a:lnTo>
                    <a:pt x="123" y="236"/>
                  </a:lnTo>
                  <a:lnTo>
                    <a:pt x="197" y="236"/>
                  </a:lnTo>
                  <a:lnTo>
                    <a:pt x="345" y="173"/>
                  </a:lnTo>
                  <a:lnTo>
                    <a:pt x="531" y="37"/>
                  </a:lnTo>
                  <a:lnTo>
                    <a:pt x="357" y="124"/>
                  </a:lnTo>
                  <a:lnTo>
                    <a:pt x="234" y="149"/>
                  </a:lnTo>
                  <a:lnTo>
                    <a:pt x="147" y="112"/>
                  </a:lnTo>
                  <a:lnTo>
                    <a:pt x="147" y="62"/>
                  </a:lnTo>
                  <a:lnTo>
                    <a:pt x="161" y="6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8" name="Freeform 199">
              <a:extLst>
                <a:ext uri="{FF2B5EF4-FFF2-40B4-BE49-F238E27FC236}">
                  <a16:creationId xmlns:a16="http://schemas.microsoft.com/office/drawing/2014/main" id="{2A9D8A92-E7A6-4C89-980F-573CC1D20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497" y="6143049"/>
              <a:ext cx="279807" cy="172549"/>
            </a:xfrm>
            <a:custGeom>
              <a:avLst/>
              <a:gdLst>
                <a:gd name="T0" fmla="*/ 507 w 507"/>
                <a:gd name="T1" fmla="*/ 296 h 322"/>
                <a:gd name="T2" fmla="*/ 420 w 507"/>
                <a:gd name="T3" fmla="*/ 310 h 322"/>
                <a:gd name="T4" fmla="*/ 309 w 507"/>
                <a:gd name="T5" fmla="*/ 322 h 322"/>
                <a:gd name="T6" fmla="*/ 172 w 507"/>
                <a:gd name="T7" fmla="*/ 322 h 322"/>
                <a:gd name="T8" fmla="*/ 61 w 507"/>
                <a:gd name="T9" fmla="*/ 260 h 322"/>
                <a:gd name="T10" fmla="*/ 12 w 507"/>
                <a:gd name="T11" fmla="*/ 198 h 322"/>
                <a:gd name="T12" fmla="*/ 0 w 507"/>
                <a:gd name="T13" fmla="*/ 111 h 322"/>
                <a:gd name="T14" fmla="*/ 12 w 507"/>
                <a:gd name="T15" fmla="*/ 36 h 322"/>
                <a:gd name="T16" fmla="*/ 74 w 507"/>
                <a:gd name="T17" fmla="*/ 0 h 322"/>
                <a:gd name="T18" fmla="*/ 160 w 507"/>
                <a:gd name="T19" fmla="*/ 0 h 322"/>
                <a:gd name="T20" fmla="*/ 160 w 507"/>
                <a:gd name="T21" fmla="*/ 111 h 322"/>
                <a:gd name="T22" fmla="*/ 172 w 507"/>
                <a:gd name="T23" fmla="*/ 198 h 322"/>
                <a:gd name="T24" fmla="*/ 222 w 507"/>
                <a:gd name="T25" fmla="*/ 235 h 322"/>
                <a:gd name="T26" fmla="*/ 283 w 507"/>
                <a:gd name="T27" fmla="*/ 272 h 322"/>
                <a:gd name="T28" fmla="*/ 358 w 507"/>
                <a:gd name="T29" fmla="*/ 285 h 322"/>
                <a:gd name="T30" fmla="*/ 358 w 507"/>
                <a:gd name="T31" fmla="*/ 285 h 322"/>
                <a:gd name="T32" fmla="*/ 507 w 507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7" h="322">
                  <a:moveTo>
                    <a:pt x="507" y="296"/>
                  </a:moveTo>
                  <a:lnTo>
                    <a:pt x="420" y="310"/>
                  </a:lnTo>
                  <a:lnTo>
                    <a:pt x="309" y="322"/>
                  </a:lnTo>
                  <a:lnTo>
                    <a:pt x="172" y="322"/>
                  </a:lnTo>
                  <a:lnTo>
                    <a:pt x="61" y="260"/>
                  </a:lnTo>
                  <a:lnTo>
                    <a:pt x="12" y="198"/>
                  </a:lnTo>
                  <a:lnTo>
                    <a:pt x="0" y="111"/>
                  </a:lnTo>
                  <a:lnTo>
                    <a:pt x="12" y="36"/>
                  </a:lnTo>
                  <a:lnTo>
                    <a:pt x="74" y="0"/>
                  </a:lnTo>
                  <a:lnTo>
                    <a:pt x="160" y="0"/>
                  </a:lnTo>
                  <a:lnTo>
                    <a:pt x="160" y="111"/>
                  </a:lnTo>
                  <a:lnTo>
                    <a:pt x="172" y="198"/>
                  </a:lnTo>
                  <a:lnTo>
                    <a:pt x="222" y="235"/>
                  </a:lnTo>
                  <a:lnTo>
                    <a:pt x="283" y="272"/>
                  </a:lnTo>
                  <a:lnTo>
                    <a:pt x="358" y="285"/>
                  </a:lnTo>
                  <a:lnTo>
                    <a:pt x="358" y="285"/>
                  </a:lnTo>
                  <a:lnTo>
                    <a:pt x="507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9" name="Freeform 201">
              <a:extLst>
                <a:ext uri="{FF2B5EF4-FFF2-40B4-BE49-F238E27FC236}">
                  <a16:creationId xmlns:a16="http://schemas.microsoft.com/office/drawing/2014/main" id="{34DE86F6-34AD-4A0A-9CA8-E8542B6A0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969" y="6143079"/>
              <a:ext cx="2310218" cy="600621"/>
            </a:xfrm>
            <a:custGeom>
              <a:avLst/>
              <a:gdLst>
                <a:gd name="T0" fmla="*/ 4195 w 4195"/>
                <a:gd name="T1" fmla="*/ 955 h 1129"/>
                <a:gd name="T2" fmla="*/ 666 w 4195"/>
                <a:gd name="T3" fmla="*/ 930 h 1129"/>
                <a:gd name="T4" fmla="*/ 456 w 4195"/>
                <a:gd name="T5" fmla="*/ 856 h 1129"/>
                <a:gd name="T6" fmla="*/ 321 w 4195"/>
                <a:gd name="T7" fmla="*/ 744 h 1129"/>
                <a:gd name="T8" fmla="*/ 271 w 4195"/>
                <a:gd name="T9" fmla="*/ 657 h 1129"/>
                <a:gd name="T10" fmla="*/ 234 w 4195"/>
                <a:gd name="T11" fmla="*/ 571 h 1129"/>
                <a:gd name="T12" fmla="*/ 222 w 4195"/>
                <a:gd name="T13" fmla="*/ 434 h 1129"/>
                <a:gd name="T14" fmla="*/ 271 w 4195"/>
                <a:gd name="T15" fmla="*/ 335 h 1129"/>
                <a:gd name="T16" fmla="*/ 321 w 4195"/>
                <a:gd name="T17" fmla="*/ 372 h 1129"/>
                <a:gd name="T18" fmla="*/ 481 w 4195"/>
                <a:gd name="T19" fmla="*/ 422 h 1129"/>
                <a:gd name="T20" fmla="*/ 604 w 4195"/>
                <a:gd name="T21" fmla="*/ 384 h 1129"/>
                <a:gd name="T22" fmla="*/ 666 w 4195"/>
                <a:gd name="T23" fmla="*/ 273 h 1129"/>
                <a:gd name="T24" fmla="*/ 629 w 4195"/>
                <a:gd name="T25" fmla="*/ 124 h 1129"/>
                <a:gd name="T26" fmla="*/ 580 w 4195"/>
                <a:gd name="T27" fmla="*/ 62 h 1129"/>
                <a:gd name="T28" fmla="*/ 505 w 4195"/>
                <a:gd name="T29" fmla="*/ 25 h 1129"/>
                <a:gd name="T30" fmla="*/ 418 w 4195"/>
                <a:gd name="T31" fmla="*/ 0 h 1129"/>
                <a:gd name="T32" fmla="*/ 295 w 4195"/>
                <a:gd name="T33" fmla="*/ 25 h 1129"/>
                <a:gd name="T34" fmla="*/ 210 w 4195"/>
                <a:gd name="T35" fmla="*/ 75 h 1129"/>
                <a:gd name="T36" fmla="*/ 97 w 4195"/>
                <a:gd name="T37" fmla="*/ 236 h 1129"/>
                <a:gd name="T38" fmla="*/ 24 w 4195"/>
                <a:gd name="T39" fmla="*/ 297 h 1129"/>
                <a:gd name="T40" fmla="*/ 0 w 4195"/>
                <a:gd name="T41" fmla="*/ 434 h 1129"/>
                <a:gd name="T42" fmla="*/ 0 w 4195"/>
                <a:gd name="T43" fmla="*/ 595 h 1129"/>
                <a:gd name="T44" fmla="*/ 123 w 4195"/>
                <a:gd name="T45" fmla="*/ 794 h 1129"/>
                <a:gd name="T46" fmla="*/ 271 w 4195"/>
                <a:gd name="T47" fmla="*/ 942 h 1129"/>
                <a:gd name="T48" fmla="*/ 394 w 4195"/>
                <a:gd name="T49" fmla="*/ 1018 h 1129"/>
                <a:gd name="T50" fmla="*/ 517 w 4195"/>
                <a:gd name="T51" fmla="*/ 1066 h 1129"/>
                <a:gd name="T52" fmla="*/ 629 w 4195"/>
                <a:gd name="T53" fmla="*/ 1092 h 1129"/>
                <a:gd name="T54" fmla="*/ 4195 w 4195"/>
                <a:gd name="T55" fmla="*/ 1092 h 1129"/>
                <a:gd name="T56" fmla="*/ 4195 w 4195"/>
                <a:gd name="T57" fmla="*/ 1129 h 1129"/>
                <a:gd name="T58" fmla="*/ 4195 w 4195"/>
                <a:gd name="T59" fmla="*/ 955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5" h="1129">
                  <a:moveTo>
                    <a:pt x="4195" y="955"/>
                  </a:moveTo>
                  <a:lnTo>
                    <a:pt x="666" y="930"/>
                  </a:lnTo>
                  <a:lnTo>
                    <a:pt x="456" y="856"/>
                  </a:lnTo>
                  <a:lnTo>
                    <a:pt x="321" y="744"/>
                  </a:lnTo>
                  <a:lnTo>
                    <a:pt x="271" y="657"/>
                  </a:lnTo>
                  <a:lnTo>
                    <a:pt x="234" y="571"/>
                  </a:lnTo>
                  <a:lnTo>
                    <a:pt x="222" y="434"/>
                  </a:lnTo>
                  <a:lnTo>
                    <a:pt x="271" y="335"/>
                  </a:lnTo>
                  <a:lnTo>
                    <a:pt x="321" y="372"/>
                  </a:lnTo>
                  <a:lnTo>
                    <a:pt x="481" y="422"/>
                  </a:lnTo>
                  <a:lnTo>
                    <a:pt x="604" y="384"/>
                  </a:lnTo>
                  <a:lnTo>
                    <a:pt x="666" y="273"/>
                  </a:lnTo>
                  <a:lnTo>
                    <a:pt x="629" y="124"/>
                  </a:lnTo>
                  <a:lnTo>
                    <a:pt x="580" y="62"/>
                  </a:lnTo>
                  <a:lnTo>
                    <a:pt x="505" y="25"/>
                  </a:lnTo>
                  <a:lnTo>
                    <a:pt x="418" y="0"/>
                  </a:lnTo>
                  <a:lnTo>
                    <a:pt x="295" y="25"/>
                  </a:lnTo>
                  <a:lnTo>
                    <a:pt x="210" y="75"/>
                  </a:lnTo>
                  <a:lnTo>
                    <a:pt x="97" y="236"/>
                  </a:lnTo>
                  <a:lnTo>
                    <a:pt x="24" y="297"/>
                  </a:lnTo>
                  <a:lnTo>
                    <a:pt x="0" y="434"/>
                  </a:lnTo>
                  <a:lnTo>
                    <a:pt x="0" y="595"/>
                  </a:lnTo>
                  <a:lnTo>
                    <a:pt x="123" y="794"/>
                  </a:lnTo>
                  <a:lnTo>
                    <a:pt x="271" y="942"/>
                  </a:lnTo>
                  <a:lnTo>
                    <a:pt x="394" y="1018"/>
                  </a:lnTo>
                  <a:lnTo>
                    <a:pt x="517" y="1066"/>
                  </a:lnTo>
                  <a:lnTo>
                    <a:pt x="629" y="1092"/>
                  </a:lnTo>
                  <a:lnTo>
                    <a:pt x="4195" y="1092"/>
                  </a:lnTo>
                  <a:lnTo>
                    <a:pt x="4195" y="1129"/>
                  </a:lnTo>
                  <a:lnTo>
                    <a:pt x="4195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6" name="Freeform 205">
              <a:extLst>
                <a:ext uri="{FF2B5EF4-FFF2-40B4-BE49-F238E27FC236}">
                  <a16:creationId xmlns:a16="http://schemas.microsoft.com/office/drawing/2014/main" id="{F34BA736-33FA-4F43-AE24-6A99C353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16" y="3436938"/>
              <a:ext cx="586511" cy="2746375"/>
            </a:xfrm>
            <a:custGeom>
              <a:avLst/>
              <a:gdLst>
                <a:gd name="T0" fmla="*/ 740 w 1061"/>
                <a:gd name="T1" fmla="*/ 4874 h 5160"/>
                <a:gd name="T2" fmla="*/ 740 w 1061"/>
                <a:gd name="T3" fmla="*/ 4936 h 5160"/>
                <a:gd name="T4" fmla="*/ 653 w 1061"/>
                <a:gd name="T5" fmla="*/ 4986 h 5160"/>
                <a:gd name="T6" fmla="*/ 604 w 1061"/>
                <a:gd name="T7" fmla="*/ 5011 h 5160"/>
                <a:gd name="T8" fmla="*/ 493 w 1061"/>
                <a:gd name="T9" fmla="*/ 4998 h 5160"/>
                <a:gd name="T10" fmla="*/ 406 w 1061"/>
                <a:gd name="T11" fmla="*/ 4936 h 5160"/>
                <a:gd name="T12" fmla="*/ 321 w 1061"/>
                <a:gd name="T13" fmla="*/ 4849 h 5160"/>
                <a:gd name="T14" fmla="*/ 247 w 1061"/>
                <a:gd name="T15" fmla="*/ 4749 h 5160"/>
                <a:gd name="T16" fmla="*/ 184 w 1061"/>
                <a:gd name="T17" fmla="*/ 4650 h 5160"/>
                <a:gd name="T18" fmla="*/ 184 w 1061"/>
                <a:gd name="T19" fmla="*/ 4539 h 5160"/>
                <a:gd name="T20" fmla="*/ 172 w 1061"/>
                <a:gd name="T21" fmla="*/ 0 h 5160"/>
                <a:gd name="T22" fmla="*/ 0 w 1061"/>
                <a:gd name="T23" fmla="*/ 0 h 5160"/>
                <a:gd name="T24" fmla="*/ 12 w 1061"/>
                <a:gd name="T25" fmla="*/ 4453 h 5160"/>
                <a:gd name="T26" fmla="*/ 49 w 1061"/>
                <a:gd name="T27" fmla="*/ 4737 h 5160"/>
                <a:gd name="T28" fmla="*/ 172 w 1061"/>
                <a:gd name="T29" fmla="*/ 4924 h 5160"/>
                <a:gd name="T30" fmla="*/ 271 w 1061"/>
                <a:gd name="T31" fmla="*/ 5047 h 5160"/>
                <a:gd name="T32" fmla="*/ 394 w 1061"/>
                <a:gd name="T33" fmla="*/ 5122 h 5160"/>
                <a:gd name="T34" fmla="*/ 580 w 1061"/>
                <a:gd name="T35" fmla="*/ 5160 h 5160"/>
                <a:gd name="T36" fmla="*/ 802 w 1061"/>
                <a:gd name="T37" fmla="*/ 5122 h 5160"/>
                <a:gd name="T38" fmla="*/ 974 w 1061"/>
                <a:gd name="T39" fmla="*/ 5011 h 5160"/>
                <a:gd name="T40" fmla="*/ 1037 w 1061"/>
                <a:gd name="T41" fmla="*/ 4900 h 5160"/>
                <a:gd name="T42" fmla="*/ 1061 w 1061"/>
                <a:gd name="T43" fmla="*/ 4763 h 5160"/>
                <a:gd name="T44" fmla="*/ 1012 w 1061"/>
                <a:gd name="T45" fmla="*/ 4638 h 5160"/>
                <a:gd name="T46" fmla="*/ 913 w 1061"/>
                <a:gd name="T47" fmla="*/ 4564 h 5160"/>
                <a:gd name="T48" fmla="*/ 776 w 1061"/>
                <a:gd name="T49" fmla="*/ 4552 h 5160"/>
                <a:gd name="T50" fmla="*/ 665 w 1061"/>
                <a:gd name="T51" fmla="*/ 4576 h 5160"/>
                <a:gd name="T52" fmla="*/ 629 w 1061"/>
                <a:gd name="T53" fmla="*/ 4676 h 5160"/>
                <a:gd name="T54" fmla="*/ 629 w 1061"/>
                <a:gd name="T55" fmla="*/ 4775 h 5160"/>
                <a:gd name="T56" fmla="*/ 665 w 1061"/>
                <a:gd name="T57" fmla="*/ 4825 h 5160"/>
                <a:gd name="T58" fmla="*/ 752 w 1061"/>
                <a:gd name="T59" fmla="*/ 4874 h 5160"/>
                <a:gd name="T60" fmla="*/ 752 w 1061"/>
                <a:gd name="T61" fmla="*/ 4874 h 5160"/>
                <a:gd name="T62" fmla="*/ 740 w 1061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1" h="5160">
                  <a:moveTo>
                    <a:pt x="740" y="4874"/>
                  </a:moveTo>
                  <a:lnTo>
                    <a:pt x="740" y="4936"/>
                  </a:lnTo>
                  <a:lnTo>
                    <a:pt x="653" y="4986"/>
                  </a:lnTo>
                  <a:lnTo>
                    <a:pt x="604" y="5011"/>
                  </a:lnTo>
                  <a:lnTo>
                    <a:pt x="493" y="4998"/>
                  </a:lnTo>
                  <a:lnTo>
                    <a:pt x="406" y="4936"/>
                  </a:lnTo>
                  <a:lnTo>
                    <a:pt x="321" y="4849"/>
                  </a:lnTo>
                  <a:lnTo>
                    <a:pt x="247" y="4749"/>
                  </a:lnTo>
                  <a:lnTo>
                    <a:pt x="184" y="4650"/>
                  </a:lnTo>
                  <a:lnTo>
                    <a:pt x="184" y="4539"/>
                  </a:lnTo>
                  <a:lnTo>
                    <a:pt x="172" y="0"/>
                  </a:lnTo>
                  <a:lnTo>
                    <a:pt x="0" y="0"/>
                  </a:lnTo>
                  <a:lnTo>
                    <a:pt x="12" y="4453"/>
                  </a:lnTo>
                  <a:lnTo>
                    <a:pt x="49" y="4737"/>
                  </a:lnTo>
                  <a:lnTo>
                    <a:pt x="172" y="4924"/>
                  </a:lnTo>
                  <a:lnTo>
                    <a:pt x="271" y="5047"/>
                  </a:lnTo>
                  <a:lnTo>
                    <a:pt x="394" y="5122"/>
                  </a:lnTo>
                  <a:lnTo>
                    <a:pt x="580" y="5160"/>
                  </a:lnTo>
                  <a:lnTo>
                    <a:pt x="802" y="5122"/>
                  </a:lnTo>
                  <a:lnTo>
                    <a:pt x="974" y="5011"/>
                  </a:lnTo>
                  <a:lnTo>
                    <a:pt x="1037" y="4900"/>
                  </a:lnTo>
                  <a:lnTo>
                    <a:pt x="1061" y="4763"/>
                  </a:lnTo>
                  <a:lnTo>
                    <a:pt x="1012" y="4638"/>
                  </a:lnTo>
                  <a:lnTo>
                    <a:pt x="913" y="4564"/>
                  </a:lnTo>
                  <a:lnTo>
                    <a:pt x="776" y="4552"/>
                  </a:lnTo>
                  <a:lnTo>
                    <a:pt x="665" y="4576"/>
                  </a:lnTo>
                  <a:lnTo>
                    <a:pt x="629" y="4676"/>
                  </a:lnTo>
                  <a:lnTo>
                    <a:pt x="629" y="4775"/>
                  </a:lnTo>
                  <a:lnTo>
                    <a:pt x="665" y="4825"/>
                  </a:lnTo>
                  <a:lnTo>
                    <a:pt x="752" y="4874"/>
                  </a:lnTo>
                  <a:lnTo>
                    <a:pt x="752" y="4874"/>
                  </a:lnTo>
                  <a:lnTo>
                    <a:pt x="740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02B2FD18-6BBA-4F46-8A72-C20401B2E21F}"/>
              </a:ext>
            </a:extLst>
          </p:cNvPr>
          <p:cNvGrpSpPr/>
          <p:nvPr/>
        </p:nvGrpSpPr>
        <p:grpSpPr>
          <a:xfrm>
            <a:off x="6993002" y="44883"/>
            <a:ext cx="2114509" cy="2480072"/>
            <a:chOff x="6089610" y="114300"/>
            <a:chExt cx="2819345" cy="3306763"/>
          </a:xfrm>
        </p:grpSpPr>
        <p:sp>
          <p:nvSpPr>
            <p:cNvPr id="90" name="Freeform 210">
              <a:extLst>
                <a:ext uri="{FF2B5EF4-FFF2-40B4-BE49-F238E27FC236}">
                  <a16:creationId xmlns:a16="http://schemas.microsoft.com/office/drawing/2014/main" id="{064B41DE-EC21-4C1B-9A13-46E3174D4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095" y="146171"/>
              <a:ext cx="295428" cy="302493"/>
            </a:xfrm>
            <a:custGeom>
              <a:avLst/>
              <a:gdLst>
                <a:gd name="T0" fmla="*/ 0 w 537"/>
                <a:gd name="T1" fmla="*/ 558 h 569"/>
                <a:gd name="T2" fmla="*/ 108 w 537"/>
                <a:gd name="T3" fmla="*/ 433 h 569"/>
                <a:gd name="T4" fmla="*/ 183 w 537"/>
                <a:gd name="T5" fmla="*/ 334 h 569"/>
                <a:gd name="T6" fmla="*/ 256 w 537"/>
                <a:gd name="T7" fmla="*/ 198 h 569"/>
                <a:gd name="T8" fmla="*/ 305 w 537"/>
                <a:gd name="T9" fmla="*/ 111 h 569"/>
                <a:gd name="T10" fmla="*/ 329 w 537"/>
                <a:gd name="T11" fmla="*/ 23 h 569"/>
                <a:gd name="T12" fmla="*/ 342 w 537"/>
                <a:gd name="T13" fmla="*/ 0 h 569"/>
                <a:gd name="T14" fmla="*/ 537 w 537"/>
                <a:gd name="T15" fmla="*/ 0 h 569"/>
                <a:gd name="T16" fmla="*/ 537 w 537"/>
                <a:gd name="T17" fmla="*/ 73 h 569"/>
                <a:gd name="T18" fmla="*/ 537 w 537"/>
                <a:gd name="T19" fmla="*/ 135 h 569"/>
                <a:gd name="T20" fmla="*/ 537 w 537"/>
                <a:gd name="T21" fmla="*/ 198 h 569"/>
                <a:gd name="T22" fmla="*/ 500 w 537"/>
                <a:gd name="T23" fmla="*/ 247 h 569"/>
                <a:gd name="T24" fmla="*/ 427 w 537"/>
                <a:gd name="T25" fmla="*/ 284 h 569"/>
                <a:gd name="T26" fmla="*/ 305 w 537"/>
                <a:gd name="T27" fmla="*/ 347 h 569"/>
                <a:gd name="T28" fmla="*/ 207 w 537"/>
                <a:gd name="T29" fmla="*/ 409 h 569"/>
                <a:gd name="T30" fmla="*/ 121 w 537"/>
                <a:gd name="T31" fmla="*/ 496 h 569"/>
                <a:gd name="T32" fmla="*/ 11 w 537"/>
                <a:gd name="T33" fmla="*/ 569 h 569"/>
                <a:gd name="T34" fmla="*/ 11 w 537"/>
                <a:gd name="T35" fmla="*/ 569 h 569"/>
                <a:gd name="T36" fmla="*/ 0 w 537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569">
                  <a:moveTo>
                    <a:pt x="0" y="558"/>
                  </a:moveTo>
                  <a:lnTo>
                    <a:pt x="108" y="433"/>
                  </a:lnTo>
                  <a:lnTo>
                    <a:pt x="183" y="334"/>
                  </a:lnTo>
                  <a:lnTo>
                    <a:pt x="256" y="198"/>
                  </a:lnTo>
                  <a:lnTo>
                    <a:pt x="305" y="111"/>
                  </a:lnTo>
                  <a:lnTo>
                    <a:pt x="329" y="23"/>
                  </a:lnTo>
                  <a:lnTo>
                    <a:pt x="342" y="0"/>
                  </a:lnTo>
                  <a:lnTo>
                    <a:pt x="537" y="0"/>
                  </a:lnTo>
                  <a:lnTo>
                    <a:pt x="537" y="73"/>
                  </a:lnTo>
                  <a:lnTo>
                    <a:pt x="537" y="135"/>
                  </a:lnTo>
                  <a:lnTo>
                    <a:pt x="537" y="198"/>
                  </a:lnTo>
                  <a:lnTo>
                    <a:pt x="500" y="247"/>
                  </a:lnTo>
                  <a:lnTo>
                    <a:pt x="427" y="284"/>
                  </a:lnTo>
                  <a:lnTo>
                    <a:pt x="305" y="347"/>
                  </a:lnTo>
                  <a:lnTo>
                    <a:pt x="207" y="409"/>
                  </a:lnTo>
                  <a:lnTo>
                    <a:pt x="121" y="496"/>
                  </a:lnTo>
                  <a:lnTo>
                    <a:pt x="11" y="569"/>
                  </a:lnTo>
                  <a:lnTo>
                    <a:pt x="11" y="569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1" name="Freeform 211">
              <a:extLst>
                <a:ext uri="{FF2B5EF4-FFF2-40B4-BE49-F238E27FC236}">
                  <a16:creationId xmlns:a16="http://schemas.microsoft.com/office/drawing/2014/main" id="{99F23624-1143-44BE-99E1-B83FBFE64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3293" y="126999"/>
              <a:ext cx="154328" cy="296102"/>
            </a:xfrm>
            <a:custGeom>
              <a:avLst/>
              <a:gdLst>
                <a:gd name="T0" fmla="*/ 97 w 280"/>
                <a:gd name="T1" fmla="*/ 558 h 558"/>
                <a:gd name="T2" fmla="*/ 244 w 280"/>
                <a:gd name="T3" fmla="*/ 322 h 558"/>
                <a:gd name="T4" fmla="*/ 280 w 280"/>
                <a:gd name="T5" fmla="*/ 210 h 558"/>
                <a:gd name="T6" fmla="*/ 280 w 280"/>
                <a:gd name="T7" fmla="*/ 99 h 558"/>
                <a:gd name="T8" fmla="*/ 232 w 280"/>
                <a:gd name="T9" fmla="*/ 24 h 558"/>
                <a:gd name="T10" fmla="*/ 146 w 280"/>
                <a:gd name="T11" fmla="*/ 0 h 558"/>
                <a:gd name="T12" fmla="*/ 73 w 280"/>
                <a:gd name="T13" fmla="*/ 24 h 558"/>
                <a:gd name="T14" fmla="*/ 24 w 280"/>
                <a:gd name="T15" fmla="*/ 73 h 558"/>
                <a:gd name="T16" fmla="*/ 0 w 280"/>
                <a:gd name="T17" fmla="*/ 137 h 558"/>
                <a:gd name="T18" fmla="*/ 85 w 280"/>
                <a:gd name="T19" fmla="*/ 123 h 558"/>
                <a:gd name="T20" fmla="*/ 158 w 280"/>
                <a:gd name="T21" fmla="*/ 173 h 558"/>
                <a:gd name="T22" fmla="*/ 183 w 280"/>
                <a:gd name="T23" fmla="*/ 236 h 558"/>
                <a:gd name="T24" fmla="*/ 146 w 280"/>
                <a:gd name="T25" fmla="*/ 383 h 558"/>
                <a:gd name="T26" fmla="*/ 170 w 280"/>
                <a:gd name="T27" fmla="*/ 372 h 558"/>
                <a:gd name="T28" fmla="*/ 97 w 280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558">
                  <a:moveTo>
                    <a:pt x="97" y="558"/>
                  </a:moveTo>
                  <a:lnTo>
                    <a:pt x="244" y="322"/>
                  </a:lnTo>
                  <a:lnTo>
                    <a:pt x="280" y="210"/>
                  </a:lnTo>
                  <a:lnTo>
                    <a:pt x="280" y="99"/>
                  </a:lnTo>
                  <a:lnTo>
                    <a:pt x="232" y="24"/>
                  </a:lnTo>
                  <a:lnTo>
                    <a:pt x="146" y="0"/>
                  </a:lnTo>
                  <a:lnTo>
                    <a:pt x="73" y="24"/>
                  </a:lnTo>
                  <a:lnTo>
                    <a:pt x="24" y="73"/>
                  </a:lnTo>
                  <a:lnTo>
                    <a:pt x="0" y="137"/>
                  </a:lnTo>
                  <a:lnTo>
                    <a:pt x="85" y="123"/>
                  </a:lnTo>
                  <a:lnTo>
                    <a:pt x="158" y="173"/>
                  </a:lnTo>
                  <a:lnTo>
                    <a:pt x="183" y="236"/>
                  </a:lnTo>
                  <a:lnTo>
                    <a:pt x="146" y="383"/>
                  </a:lnTo>
                  <a:lnTo>
                    <a:pt x="170" y="372"/>
                  </a:lnTo>
                  <a:lnTo>
                    <a:pt x="97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2" name="Freeform 212">
              <a:extLst>
                <a:ext uri="{FF2B5EF4-FFF2-40B4-BE49-F238E27FC236}">
                  <a16:creationId xmlns:a16="http://schemas.microsoft.com/office/drawing/2014/main" id="{F478AD69-68C5-4AA6-ADF7-A7FA9C280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305" y="139780"/>
              <a:ext cx="169761" cy="283321"/>
            </a:xfrm>
            <a:custGeom>
              <a:avLst/>
              <a:gdLst>
                <a:gd name="T0" fmla="*/ 282 w 306"/>
                <a:gd name="T1" fmla="*/ 533 h 533"/>
                <a:gd name="T2" fmla="*/ 306 w 306"/>
                <a:gd name="T3" fmla="*/ 260 h 533"/>
                <a:gd name="T4" fmla="*/ 269 w 306"/>
                <a:gd name="T5" fmla="*/ 124 h 533"/>
                <a:gd name="T6" fmla="*/ 184 w 306"/>
                <a:gd name="T7" fmla="*/ 36 h 533"/>
                <a:gd name="T8" fmla="*/ 110 w 306"/>
                <a:gd name="T9" fmla="*/ 0 h 533"/>
                <a:gd name="T10" fmla="*/ 12 w 306"/>
                <a:gd name="T11" fmla="*/ 24 h 533"/>
                <a:gd name="T12" fmla="*/ 0 w 306"/>
                <a:gd name="T13" fmla="*/ 61 h 533"/>
                <a:gd name="T14" fmla="*/ 0 w 306"/>
                <a:gd name="T15" fmla="*/ 173 h 533"/>
                <a:gd name="T16" fmla="*/ 122 w 306"/>
                <a:gd name="T17" fmla="*/ 161 h 533"/>
                <a:gd name="T18" fmla="*/ 172 w 306"/>
                <a:gd name="T19" fmla="*/ 185 h 533"/>
                <a:gd name="T20" fmla="*/ 245 w 306"/>
                <a:gd name="T21" fmla="*/ 223 h 533"/>
                <a:gd name="T22" fmla="*/ 257 w 306"/>
                <a:gd name="T23" fmla="*/ 260 h 533"/>
                <a:gd name="T24" fmla="*/ 282 w 306"/>
                <a:gd name="T25" fmla="*/ 359 h 533"/>
                <a:gd name="T26" fmla="*/ 282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82" y="533"/>
                  </a:moveTo>
                  <a:lnTo>
                    <a:pt x="306" y="260"/>
                  </a:lnTo>
                  <a:lnTo>
                    <a:pt x="269" y="124"/>
                  </a:lnTo>
                  <a:lnTo>
                    <a:pt x="184" y="36"/>
                  </a:lnTo>
                  <a:lnTo>
                    <a:pt x="110" y="0"/>
                  </a:lnTo>
                  <a:lnTo>
                    <a:pt x="12" y="24"/>
                  </a:lnTo>
                  <a:lnTo>
                    <a:pt x="0" y="61"/>
                  </a:lnTo>
                  <a:lnTo>
                    <a:pt x="0" y="173"/>
                  </a:lnTo>
                  <a:lnTo>
                    <a:pt x="122" y="161"/>
                  </a:lnTo>
                  <a:lnTo>
                    <a:pt x="172" y="185"/>
                  </a:lnTo>
                  <a:lnTo>
                    <a:pt x="245" y="223"/>
                  </a:lnTo>
                  <a:lnTo>
                    <a:pt x="257" y="260"/>
                  </a:lnTo>
                  <a:lnTo>
                    <a:pt x="282" y="359"/>
                  </a:lnTo>
                  <a:lnTo>
                    <a:pt x="282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3" name="Freeform 213">
              <a:extLst>
                <a:ext uri="{FF2B5EF4-FFF2-40B4-BE49-F238E27FC236}">
                  <a16:creationId xmlns:a16="http://schemas.microsoft.com/office/drawing/2014/main" id="{008CAEEB-0803-4CBB-9D10-85FFDEFE0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422" y="457185"/>
              <a:ext cx="216059" cy="198112"/>
            </a:xfrm>
            <a:custGeom>
              <a:avLst/>
              <a:gdLst>
                <a:gd name="T0" fmla="*/ 390 w 390"/>
                <a:gd name="T1" fmla="*/ 235 h 372"/>
                <a:gd name="T2" fmla="*/ 390 w 390"/>
                <a:gd name="T3" fmla="*/ 24 h 372"/>
                <a:gd name="T4" fmla="*/ 342 w 390"/>
                <a:gd name="T5" fmla="*/ 0 h 372"/>
                <a:gd name="T6" fmla="*/ 171 w 390"/>
                <a:gd name="T7" fmla="*/ 0 h 372"/>
                <a:gd name="T8" fmla="*/ 134 w 390"/>
                <a:gd name="T9" fmla="*/ 111 h 372"/>
                <a:gd name="T10" fmla="*/ 97 w 390"/>
                <a:gd name="T11" fmla="*/ 197 h 372"/>
                <a:gd name="T12" fmla="*/ 23 w 390"/>
                <a:gd name="T13" fmla="*/ 322 h 372"/>
                <a:gd name="T14" fmla="*/ 0 w 390"/>
                <a:gd name="T15" fmla="*/ 360 h 372"/>
                <a:gd name="T16" fmla="*/ 0 w 390"/>
                <a:gd name="T17" fmla="*/ 372 h 372"/>
                <a:gd name="T18" fmla="*/ 121 w 390"/>
                <a:gd name="T19" fmla="*/ 310 h 372"/>
                <a:gd name="T20" fmla="*/ 171 w 390"/>
                <a:gd name="T21" fmla="*/ 260 h 372"/>
                <a:gd name="T22" fmla="*/ 342 w 390"/>
                <a:gd name="T23" fmla="*/ 247 h 372"/>
                <a:gd name="T24" fmla="*/ 342 w 390"/>
                <a:gd name="T25" fmla="*/ 247 h 372"/>
                <a:gd name="T26" fmla="*/ 390 w 390"/>
                <a:gd name="T27" fmla="*/ 23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372">
                  <a:moveTo>
                    <a:pt x="390" y="235"/>
                  </a:moveTo>
                  <a:lnTo>
                    <a:pt x="390" y="24"/>
                  </a:lnTo>
                  <a:lnTo>
                    <a:pt x="342" y="0"/>
                  </a:lnTo>
                  <a:lnTo>
                    <a:pt x="171" y="0"/>
                  </a:lnTo>
                  <a:lnTo>
                    <a:pt x="134" y="111"/>
                  </a:lnTo>
                  <a:lnTo>
                    <a:pt x="97" y="197"/>
                  </a:lnTo>
                  <a:lnTo>
                    <a:pt x="23" y="322"/>
                  </a:lnTo>
                  <a:lnTo>
                    <a:pt x="0" y="360"/>
                  </a:lnTo>
                  <a:lnTo>
                    <a:pt x="0" y="372"/>
                  </a:lnTo>
                  <a:lnTo>
                    <a:pt x="121" y="310"/>
                  </a:lnTo>
                  <a:lnTo>
                    <a:pt x="171" y="260"/>
                  </a:lnTo>
                  <a:lnTo>
                    <a:pt x="342" y="247"/>
                  </a:lnTo>
                  <a:lnTo>
                    <a:pt x="342" y="247"/>
                  </a:lnTo>
                  <a:lnTo>
                    <a:pt x="390" y="23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4" name="Freeform 214">
              <a:extLst>
                <a:ext uri="{FF2B5EF4-FFF2-40B4-BE49-F238E27FC236}">
                  <a16:creationId xmlns:a16="http://schemas.microsoft.com/office/drawing/2014/main" id="{AA415F63-8D83-4BF6-9ED0-7C8B28BEB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389018"/>
              <a:ext cx="291018" cy="125684"/>
            </a:xfrm>
            <a:custGeom>
              <a:avLst/>
              <a:gdLst>
                <a:gd name="T0" fmla="*/ 367 w 526"/>
                <a:gd name="T1" fmla="*/ 237 h 237"/>
                <a:gd name="T2" fmla="*/ 453 w 526"/>
                <a:gd name="T3" fmla="*/ 213 h 237"/>
                <a:gd name="T4" fmla="*/ 477 w 526"/>
                <a:gd name="T5" fmla="*/ 187 h 237"/>
                <a:gd name="T6" fmla="*/ 526 w 526"/>
                <a:gd name="T7" fmla="*/ 163 h 237"/>
                <a:gd name="T8" fmla="*/ 501 w 526"/>
                <a:gd name="T9" fmla="*/ 100 h 237"/>
                <a:gd name="T10" fmla="*/ 477 w 526"/>
                <a:gd name="T11" fmla="*/ 38 h 237"/>
                <a:gd name="T12" fmla="*/ 404 w 526"/>
                <a:gd name="T13" fmla="*/ 0 h 237"/>
                <a:gd name="T14" fmla="*/ 330 w 526"/>
                <a:gd name="T15" fmla="*/ 0 h 237"/>
                <a:gd name="T16" fmla="*/ 183 w 526"/>
                <a:gd name="T17" fmla="*/ 64 h 237"/>
                <a:gd name="T18" fmla="*/ 0 w 526"/>
                <a:gd name="T19" fmla="*/ 199 h 237"/>
                <a:gd name="T20" fmla="*/ 171 w 526"/>
                <a:gd name="T21" fmla="*/ 113 h 237"/>
                <a:gd name="T22" fmla="*/ 294 w 526"/>
                <a:gd name="T23" fmla="*/ 88 h 237"/>
                <a:gd name="T24" fmla="*/ 379 w 526"/>
                <a:gd name="T25" fmla="*/ 125 h 237"/>
                <a:gd name="T26" fmla="*/ 379 w 526"/>
                <a:gd name="T27" fmla="*/ 175 h 237"/>
                <a:gd name="T28" fmla="*/ 367 w 526"/>
                <a:gd name="T29" fmla="*/ 175 h 237"/>
                <a:gd name="T30" fmla="*/ 367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367" y="237"/>
                  </a:moveTo>
                  <a:lnTo>
                    <a:pt x="453" y="213"/>
                  </a:lnTo>
                  <a:lnTo>
                    <a:pt x="477" y="187"/>
                  </a:lnTo>
                  <a:lnTo>
                    <a:pt x="526" y="163"/>
                  </a:lnTo>
                  <a:lnTo>
                    <a:pt x="501" y="100"/>
                  </a:lnTo>
                  <a:lnTo>
                    <a:pt x="477" y="38"/>
                  </a:lnTo>
                  <a:lnTo>
                    <a:pt x="404" y="0"/>
                  </a:lnTo>
                  <a:lnTo>
                    <a:pt x="330" y="0"/>
                  </a:lnTo>
                  <a:lnTo>
                    <a:pt x="183" y="64"/>
                  </a:lnTo>
                  <a:lnTo>
                    <a:pt x="0" y="199"/>
                  </a:lnTo>
                  <a:lnTo>
                    <a:pt x="171" y="113"/>
                  </a:lnTo>
                  <a:lnTo>
                    <a:pt x="294" y="88"/>
                  </a:lnTo>
                  <a:lnTo>
                    <a:pt x="379" y="125"/>
                  </a:lnTo>
                  <a:lnTo>
                    <a:pt x="379" y="175"/>
                  </a:lnTo>
                  <a:lnTo>
                    <a:pt x="367" y="175"/>
                  </a:lnTo>
                  <a:lnTo>
                    <a:pt x="367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5" name="Freeform 215">
              <a:extLst>
                <a:ext uri="{FF2B5EF4-FFF2-40B4-BE49-F238E27FC236}">
                  <a16:creationId xmlns:a16="http://schemas.microsoft.com/office/drawing/2014/main" id="{11696CC0-971B-4C3E-AF75-388CC53A8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542394"/>
              <a:ext cx="277790" cy="170419"/>
            </a:xfrm>
            <a:custGeom>
              <a:avLst/>
              <a:gdLst>
                <a:gd name="T0" fmla="*/ 0 w 502"/>
                <a:gd name="T1" fmla="*/ 26 h 323"/>
                <a:gd name="T2" fmla="*/ 86 w 502"/>
                <a:gd name="T3" fmla="*/ 12 h 323"/>
                <a:gd name="T4" fmla="*/ 197 w 502"/>
                <a:gd name="T5" fmla="*/ 0 h 323"/>
                <a:gd name="T6" fmla="*/ 331 w 502"/>
                <a:gd name="T7" fmla="*/ 0 h 323"/>
                <a:gd name="T8" fmla="*/ 441 w 502"/>
                <a:gd name="T9" fmla="*/ 63 h 323"/>
                <a:gd name="T10" fmla="*/ 490 w 502"/>
                <a:gd name="T11" fmla="*/ 125 h 323"/>
                <a:gd name="T12" fmla="*/ 502 w 502"/>
                <a:gd name="T13" fmla="*/ 212 h 323"/>
                <a:gd name="T14" fmla="*/ 490 w 502"/>
                <a:gd name="T15" fmla="*/ 286 h 323"/>
                <a:gd name="T16" fmla="*/ 429 w 502"/>
                <a:gd name="T17" fmla="*/ 323 h 323"/>
                <a:gd name="T18" fmla="*/ 343 w 502"/>
                <a:gd name="T19" fmla="*/ 323 h 323"/>
                <a:gd name="T20" fmla="*/ 343 w 502"/>
                <a:gd name="T21" fmla="*/ 212 h 323"/>
                <a:gd name="T22" fmla="*/ 331 w 502"/>
                <a:gd name="T23" fmla="*/ 125 h 323"/>
                <a:gd name="T24" fmla="*/ 282 w 502"/>
                <a:gd name="T25" fmla="*/ 87 h 323"/>
                <a:gd name="T26" fmla="*/ 221 w 502"/>
                <a:gd name="T27" fmla="*/ 50 h 323"/>
                <a:gd name="T28" fmla="*/ 148 w 502"/>
                <a:gd name="T29" fmla="*/ 37 h 323"/>
                <a:gd name="T30" fmla="*/ 148 w 502"/>
                <a:gd name="T31" fmla="*/ 37 h 323"/>
                <a:gd name="T32" fmla="*/ 0 w 502"/>
                <a:gd name="T33" fmla="*/ 2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3">
                  <a:moveTo>
                    <a:pt x="0" y="26"/>
                  </a:moveTo>
                  <a:lnTo>
                    <a:pt x="86" y="12"/>
                  </a:lnTo>
                  <a:lnTo>
                    <a:pt x="197" y="0"/>
                  </a:lnTo>
                  <a:lnTo>
                    <a:pt x="331" y="0"/>
                  </a:lnTo>
                  <a:lnTo>
                    <a:pt x="441" y="63"/>
                  </a:lnTo>
                  <a:lnTo>
                    <a:pt x="490" y="125"/>
                  </a:lnTo>
                  <a:lnTo>
                    <a:pt x="502" y="212"/>
                  </a:lnTo>
                  <a:lnTo>
                    <a:pt x="490" y="286"/>
                  </a:lnTo>
                  <a:lnTo>
                    <a:pt x="429" y="323"/>
                  </a:lnTo>
                  <a:lnTo>
                    <a:pt x="343" y="323"/>
                  </a:lnTo>
                  <a:lnTo>
                    <a:pt x="343" y="212"/>
                  </a:lnTo>
                  <a:lnTo>
                    <a:pt x="331" y="125"/>
                  </a:lnTo>
                  <a:lnTo>
                    <a:pt x="282" y="87"/>
                  </a:lnTo>
                  <a:lnTo>
                    <a:pt x="221" y="50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6" name="Freeform 217">
              <a:extLst>
                <a:ext uri="{FF2B5EF4-FFF2-40B4-BE49-F238E27FC236}">
                  <a16:creationId xmlns:a16="http://schemas.microsoft.com/office/drawing/2014/main" id="{86D1FF0B-C065-49F0-A343-9AD136787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610" y="114300"/>
              <a:ext cx="2291800" cy="601004"/>
            </a:xfrm>
            <a:custGeom>
              <a:avLst/>
              <a:gdLst>
                <a:gd name="T0" fmla="*/ 0 w 4162"/>
                <a:gd name="T1" fmla="*/ 173 h 1128"/>
                <a:gd name="T2" fmla="*/ 3500 w 4162"/>
                <a:gd name="T3" fmla="*/ 199 h 1128"/>
                <a:gd name="T4" fmla="*/ 3707 w 4162"/>
                <a:gd name="T5" fmla="*/ 272 h 1128"/>
                <a:gd name="T6" fmla="*/ 3843 w 4162"/>
                <a:gd name="T7" fmla="*/ 384 h 1128"/>
                <a:gd name="T8" fmla="*/ 3892 w 4162"/>
                <a:gd name="T9" fmla="*/ 471 h 1128"/>
                <a:gd name="T10" fmla="*/ 3928 w 4162"/>
                <a:gd name="T11" fmla="*/ 558 h 1128"/>
                <a:gd name="T12" fmla="*/ 3940 w 4162"/>
                <a:gd name="T13" fmla="*/ 695 h 1128"/>
                <a:gd name="T14" fmla="*/ 3892 w 4162"/>
                <a:gd name="T15" fmla="*/ 794 h 1128"/>
                <a:gd name="T16" fmla="*/ 3843 w 4162"/>
                <a:gd name="T17" fmla="*/ 757 h 1128"/>
                <a:gd name="T18" fmla="*/ 3684 w 4162"/>
                <a:gd name="T19" fmla="*/ 707 h 1128"/>
                <a:gd name="T20" fmla="*/ 3562 w 4162"/>
                <a:gd name="T21" fmla="*/ 745 h 1128"/>
                <a:gd name="T22" fmla="*/ 3500 w 4162"/>
                <a:gd name="T23" fmla="*/ 856 h 1128"/>
                <a:gd name="T24" fmla="*/ 3536 w 4162"/>
                <a:gd name="T25" fmla="*/ 1005 h 1128"/>
                <a:gd name="T26" fmla="*/ 3586 w 4162"/>
                <a:gd name="T27" fmla="*/ 1067 h 1128"/>
                <a:gd name="T28" fmla="*/ 3660 w 4162"/>
                <a:gd name="T29" fmla="*/ 1104 h 1128"/>
                <a:gd name="T30" fmla="*/ 3745 w 4162"/>
                <a:gd name="T31" fmla="*/ 1128 h 1128"/>
                <a:gd name="T32" fmla="*/ 3867 w 4162"/>
                <a:gd name="T33" fmla="*/ 1104 h 1128"/>
                <a:gd name="T34" fmla="*/ 3953 w 4162"/>
                <a:gd name="T35" fmla="*/ 1055 h 1128"/>
                <a:gd name="T36" fmla="*/ 4063 w 4162"/>
                <a:gd name="T37" fmla="*/ 892 h 1128"/>
                <a:gd name="T38" fmla="*/ 4136 w 4162"/>
                <a:gd name="T39" fmla="*/ 831 h 1128"/>
                <a:gd name="T40" fmla="*/ 4162 w 4162"/>
                <a:gd name="T41" fmla="*/ 695 h 1128"/>
                <a:gd name="T42" fmla="*/ 4162 w 4162"/>
                <a:gd name="T43" fmla="*/ 533 h 1128"/>
                <a:gd name="T44" fmla="*/ 4038 w 4162"/>
                <a:gd name="T45" fmla="*/ 334 h 1128"/>
                <a:gd name="T46" fmla="*/ 3892 w 4162"/>
                <a:gd name="T47" fmla="*/ 185 h 1128"/>
                <a:gd name="T48" fmla="*/ 3770 w 4162"/>
                <a:gd name="T49" fmla="*/ 111 h 1128"/>
                <a:gd name="T50" fmla="*/ 3647 w 4162"/>
                <a:gd name="T51" fmla="*/ 62 h 1128"/>
                <a:gd name="T52" fmla="*/ 3536 w 4162"/>
                <a:gd name="T53" fmla="*/ 36 h 1128"/>
                <a:gd name="T54" fmla="*/ 0 w 4162"/>
                <a:gd name="T55" fmla="*/ 36 h 1128"/>
                <a:gd name="T56" fmla="*/ 0 w 4162"/>
                <a:gd name="T57" fmla="*/ 0 h 1128"/>
                <a:gd name="T58" fmla="*/ 0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0" y="173"/>
                  </a:moveTo>
                  <a:lnTo>
                    <a:pt x="3500" y="199"/>
                  </a:lnTo>
                  <a:lnTo>
                    <a:pt x="3707" y="272"/>
                  </a:lnTo>
                  <a:lnTo>
                    <a:pt x="3843" y="384"/>
                  </a:lnTo>
                  <a:lnTo>
                    <a:pt x="3892" y="471"/>
                  </a:lnTo>
                  <a:lnTo>
                    <a:pt x="3928" y="558"/>
                  </a:lnTo>
                  <a:lnTo>
                    <a:pt x="3940" y="695"/>
                  </a:lnTo>
                  <a:lnTo>
                    <a:pt x="3892" y="794"/>
                  </a:lnTo>
                  <a:lnTo>
                    <a:pt x="3843" y="757"/>
                  </a:lnTo>
                  <a:lnTo>
                    <a:pt x="3684" y="707"/>
                  </a:lnTo>
                  <a:lnTo>
                    <a:pt x="3562" y="745"/>
                  </a:lnTo>
                  <a:lnTo>
                    <a:pt x="3500" y="856"/>
                  </a:lnTo>
                  <a:lnTo>
                    <a:pt x="3536" y="1005"/>
                  </a:lnTo>
                  <a:lnTo>
                    <a:pt x="3586" y="1067"/>
                  </a:lnTo>
                  <a:lnTo>
                    <a:pt x="3660" y="1104"/>
                  </a:lnTo>
                  <a:lnTo>
                    <a:pt x="3745" y="1128"/>
                  </a:lnTo>
                  <a:lnTo>
                    <a:pt x="3867" y="1104"/>
                  </a:lnTo>
                  <a:lnTo>
                    <a:pt x="3953" y="1055"/>
                  </a:lnTo>
                  <a:lnTo>
                    <a:pt x="4063" y="892"/>
                  </a:lnTo>
                  <a:lnTo>
                    <a:pt x="4136" y="831"/>
                  </a:lnTo>
                  <a:lnTo>
                    <a:pt x="4162" y="695"/>
                  </a:lnTo>
                  <a:lnTo>
                    <a:pt x="4162" y="533"/>
                  </a:lnTo>
                  <a:lnTo>
                    <a:pt x="4038" y="334"/>
                  </a:lnTo>
                  <a:lnTo>
                    <a:pt x="3892" y="185"/>
                  </a:lnTo>
                  <a:lnTo>
                    <a:pt x="3770" y="111"/>
                  </a:lnTo>
                  <a:lnTo>
                    <a:pt x="3647" y="62"/>
                  </a:lnTo>
                  <a:lnTo>
                    <a:pt x="3536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3" name="Freeform 221">
              <a:extLst>
                <a:ext uri="{FF2B5EF4-FFF2-40B4-BE49-F238E27FC236}">
                  <a16:creationId xmlns:a16="http://schemas.microsoft.com/office/drawing/2014/main" id="{98B03277-79D3-44F6-9DAC-C1B9C9685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6938" y="674688"/>
              <a:ext cx="578559" cy="2746375"/>
            </a:xfrm>
            <a:custGeom>
              <a:avLst/>
              <a:gdLst>
                <a:gd name="T0" fmla="*/ 318 w 1053"/>
                <a:gd name="T1" fmla="*/ 286 h 5160"/>
                <a:gd name="T2" fmla="*/ 318 w 1053"/>
                <a:gd name="T3" fmla="*/ 224 h 5160"/>
                <a:gd name="T4" fmla="*/ 405 w 1053"/>
                <a:gd name="T5" fmla="*/ 174 h 5160"/>
                <a:gd name="T6" fmla="*/ 452 w 1053"/>
                <a:gd name="T7" fmla="*/ 149 h 5160"/>
                <a:gd name="T8" fmla="*/ 563 w 1053"/>
                <a:gd name="T9" fmla="*/ 161 h 5160"/>
                <a:gd name="T10" fmla="*/ 649 w 1053"/>
                <a:gd name="T11" fmla="*/ 224 h 5160"/>
                <a:gd name="T12" fmla="*/ 734 w 1053"/>
                <a:gd name="T13" fmla="*/ 310 h 5160"/>
                <a:gd name="T14" fmla="*/ 808 w 1053"/>
                <a:gd name="T15" fmla="*/ 409 h 5160"/>
                <a:gd name="T16" fmla="*/ 869 w 1053"/>
                <a:gd name="T17" fmla="*/ 509 h 5160"/>
                <a:gd name="T18" fmla="*/ 869 w 1053"/>
                <a:gd name="T19" fmla="*/ 620 h 5160"/>
                <a:gd name="T20" fmla="*/ 881 w 1053"/>
                <a:gd name="T21" fmla="*/ 5160 h 5160"/>
                <a:gd name="T22" fmla="*/ 1053 w 1053"/>
                <a:gd name="T23" fmla="*/ 5160 h 5160"/>
                <a:gd name="T24" fmla="*/ 1040 w 1053"/>
                <a:gd name="T25" fmla="*/ 707 h 5160"/>
                <a:gd name="T26" fmla="*/ 1003 w 1053"/>
                <a:gd name="T27" fmla="*/ 423 h 5160"/>
                <a:gd name="T28" fmla="*/ 881 w 1053"/>
                <a:gd name="T29" fmla="*/ 236 h 5160"/>
                <a:gd name="T30" fmla="*/ 783 w 1053"/>
                <a:gd name="T31" fmla="*/ 112 h 5160"/>
                <a:gd name="T32" fmla="*/ 661 w 1053"/>
                <a:gd name="T33" fmla="*/ 37 h 5160"/>
                <a:gd name="T34" fmla="*/ 478 w 1053"/>
                <a:gd name="T35" fmla="*/ 0 h 5160"/>
                <a:gd name="T36" fmla="*/ 257 w 1053"/>
                <a:gd name="T37" fmla="*/ 37 h 5160"/>
                <a:gd name="T38" fmla="*/ 86 w 1053"/>
                <a:gd name="T39" fmla="*/ 149 h 5160"/>
                <a:gd name="T40" fmla="*/ 25 w 1053"/>
                <a:gd name="T41" fmla="*/ 260 h 5160"/>
                <a:gd name="T42" fmla="*/ 0 w 1053"/>
                <a:gd name="T43" fmla="*/ 397 h 5160"/>
                <a:gd name="T44" fmla="*/ 49 w 1053"/>
                <a:gd name="T45" fmla="*/ 522 h 5160"/>
                <a:gd name="T46" fmla="*/ 147 w 1053"/>
                <a:gd name="T47" fmla="*/ 596 h 5160"/>
                <a:gd name="T48" fmla="*/ 281 w 1053"/>
                <a:gd name="T49" fmla="*/ 608 h 5160"/>
                <a:gd name="T50" fmla="*/ 392 w 1053"/>
                <a:gd name="T51" fmla="*/ 583 h 5160"/>
                <a:gd name="T52" fmla="*/ 428 w 1053"/>
                <a:gd name="T53" fmla="*/ 484 h 5160"/>
                <a:gd name="T54" fmla="*/ 428 w 1053"/>
                <a:gd name="T55" fmla="*/ 385 h 5160"/>
                <a:gd name="T56" fmla="*/ 392 w 1053"/>
                <a:gd name="T57" fmla="*/ 335 h 5160"/>
                <a:gd name="T58" fmla="*/ 306 w 1053"/>
                <a:gd name="T59" fmla="*/ 286 h 5160"/>
                <a:gd name="T60" fmla="*/ 306 w 1053"/>
                <a:gd name="T61" fmla="*/ 286 h 5160"/>
                <a:gd name="T62" fmla="*/ 318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318" y="286"/>
                  </a:moveTo>
                  <a:lnTo>
                    <a:pt x="318" y="224"/>
                  </a:lnTo>
                  <a:lnTo>
                    <a:pt x="405" y="174"/>
                  </a:lnTo>
                  <a:lnTo>
                    <a:pt x="452" y="149"/>
                  </a:lnTo>
                  <a:lnTo>
                    <a:pt x="563" y="161"/>
                  </a:lnTo>
                  <a:lnTo>
                    <a:pt x="649" y="224"/>
                  </a:lnTo>
                  <a:lnTo>
                    <a:pt x="734" y="310"/>
                  </a:lnTo>
                  <a:lnTo>
                    <a:pt x="808" y="409"/>
                  </a:lnTo>
                  <a:lnTo>
                    <a:pt x="869" y="509"/>
                  </a:lnTo>
                  <a:lnTo>
                    <a:pt x="869" y="620"/>
                  </a:lnTo>
                  <a:lnTo>
                    <a:pt x="881" y="5160"/>
                  </a:lnTo>
                  <a:lnTo>
                    <a:pt x="1053" y="5160"/>
                  </a:lnTo>
                  <a:lnTo>
                    <a:pt x="1040" y="707"/>
                  </a:lnTo>
                  <a:lnTo>
                    <a:pt x="1003" y="423"/>
                  </a:lnTo>
                  <a:lnTo>
                    <a:pt x="881" y="236"/>
                  </a:lnTo>
                  <a:lnTo>
                    <a:pt x="783" y="112"/>
                  </a:lnTo>
                  <a:lnTo>
                    <a:pt x="661" y="37"/>
                  </a:lnTo>
                  <a:lnTo>
                    <a:pt x="478" y="0"/>
                  </a:lnTo>
                  <a:lnTo>
                    <a:pt x="257" y="37"/>
                  </a:lnTo>
                  <a:lnTo>
                    <a:pt x="86" y="149"/>
                  </a:lnTo>
                  <a:lnTo>
                    <a:pt x="25" y="260"/>
                  </a:lnTo>
                  <a:lnTo>
                    <a:pt x="0" y="397"/>
                  </a:lnTo>
                  <a:lnTo>
                    <a:pt x="49" y="522"/>
                  </a:lnTo>
                  <a:lnTo>
                    <a:pt x="147" y="596"/>
                  </a:lnTo>
                  <a:lnTo>
                    <a:pt x="281" y="608"/>
                  </a:lnTo>
                  <a:lnTo>
                    <a:pt x="392" y="583"/>
                  </a:lnTo>
                  <a:lnTo>
                    <a:pt x="428" y="484"/>
                  </a:lnTo>
                  <a:lnTo>
                    <a:pt x="428" y="385"/>
                  </a:lnTo>
                  <a:lnTo>
                    <a:pt x="392" y="335"/>
                  </a:lnTo>
                  <a:lnTo>
                    <a:pt x="306" y="286"/>
                  </a:lnTo>
                  <a:lnTo>
                    <a:pt x="306" y="286"/>
                  </a:lnTo>
                  <a:lnTo>
                    <a:pt x="318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63" name="Gruppe 162">
            <a:extLst>
              <a:ext uri="{FF2B5EF4-FFF2-40B4-BE49-F238E27FC236}">
                <a16:creationId xmlns:a16="http://schemas.microsoft.com/office/drawing/2014/main" id="{CF217E48-D5E3-4435-8CC2-907387B07EEF}"/>
              </a:ext>
            </a:extLst>
          </p:cNvPr>
          <p:cNvGrpSpPr/>
          <p:nvPr/>
        </p:nvGrpSpPr>
        <p:grpSpPr>
          <a:xfrm>
            <a:off x="27001" y="44881"/>
            <a:ext cx="2112848" cy="2487216"/>
            <a:chOff x="36000" y="108000"/>
            <a:chExt cx="2817131" cy="3316288"/>
          </a:xfrm>
        </p:grpSpPr>
        <p:sp>
          <p:nvSpPr>
            <p:cNvPr id="74" name="Freeform 233">
              <a:extLst>
                <a:ext uri="{FF2B5EF4-FFF2-40B4-BE49-F238E27FC236}">
                  <a16:creationId xmlns:a16="http://schemas.microsoft.com/office/drawing/2014/main" id="{47E77734-0258-47E3-9C0D-90CFB9EF4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16" y="108000"/>
              <a:ext cx="2291315" cy="601354"/>
            </a:xfrm>
            <a:custGeom>
              <a:avLst/>
              <a:gdLst>
                <a:gd name="T0" fmla="*/ 4162 w 4162"/>
                <a:gd name="T1" fmla="*/ 173 h 1128"/>
                <a:gd name="T2" fmla="*/ 662 w 4162"/>
                <a:gd name="T3" fmla="*/ 199 h 1128"/>
                <a:gd name="T4" fmla="*/ 453 w 4162"/>
                <a:gd name="T5" fmla="*/ 272 h 1128"/>
                <a:gd name="T6" fmla="*/ 319 w 4162"/>
                <a:gd name="T7" fmla="*/ 385 h 1128"/>
                <a:gd name="T8" fmla="*/ 270 w 4162"/>
                <a:gd name="T9" fmla="*/ 471 h 1128"/>
                <a:gd name="T10" fmla="*/ 233 w 4162"/>
                <a:gd name="T11" fmla="*/ 558 h 1128"/>
                <a:gd name="T12" fmla="*/ 221 w 4162"/>
                <a:gd name="T13" fmla="*/ 695 h 1128"/>
                <a:gd name="T14" fmla="*/ 270 w 4162"/>
                <a:gd name="T15" fmla="*/ 794 h 1128"/>
                <a:gd name="T16" fmla="*/ 319 w 4162"/>
                <a:gd name="T17" fmla="*/ 757 h 1128"/>
                <a:gd name="T18" fmla="*/ 478 w 4162"/>
                <a:gd name="T19" fmla="*/ 707 h 1128"/>
                <a:gd name="T20" fmla="*/ 600 w 4162"/>
                <a:gd name="T21" fmla="*/ 745 h 1128"/>
                <a:gd name="T22" fmla="*/ 662 w 4162"/>
                <a:gd name="T23" fmla="*/ 856 h 1128"/>
                <a:gd name="T24" fmla="*/ 624 w 4162"/>
                <a:gd name="T25" fmla="*/ 1005 h 1128"/>
                <a:gd name="T26" fmla="*/ 575 w 4162"/>
                <a:gd name="T27" fmla="*/ 1067 h 1128"/>
                <a:gd name="T28" fmla="*/ 502 w 4162"/>
                <a:gd name="T29" fmla="*/ 1104 h 1128"/>
                <a:gd name="T30" fmla="*/ 417 w 4162"/>
                <a:gd name="T31" fmla="*/ 1128 h 1128"/>
                <a:gd name="T32" fmla="*/ 295 w 4162"/>
                <a:gd name="T33" fmla="*/ 1104 h 1128"/>
                <a:gd name="T34" fmla="*/ 208 w 4162"/>
                <a:gd name="T35" fmla="*/ 1055 h 1128"/>
                <a:gd name="T36" fmla="*/ 98 w 4162"/>
                <a:gd name="T37" fmla="*/ 893 h 1128"/>
                <a:gd name="T38" fmla="*/ 25 w 4162"/>
                <a:gd name="T39" fmla="*/ 831 h 1128"/>
                <a:gd name="T40" fmla="*/ 0 w 4162"/>
                <a:gd name="T41" fmla="*/ 695 h 1128"/>
                <a:gd name="T42" fmla="*/ 0 w 4162"/>
                <a:gd name="T43" fmla="*/ 534 h 1128"/>
                <a:gd name="T44" fmla="*/ 122 w 4162"/>
                <a:gd name="T45" fmla="*/ 335 h 1128"/>
                <a:gd name="T46" fmla="*/ 270 w 4162"/>
                <a:gd name="T47" fmla="*/ 186 h 1128"/>
                <a:gd name="T48" fmla="*/ 392 w 4162"/>
                <a:gd name="T49" fmla="*/ 111 h 1128"/>
                <a:gd name="T50" fmla="*/ 514 w 4162"/>
                <a:gd name="T51" fmla="*/ 62 h 1128"/>
                <a:gd name="T52" fmla="*/ 624 w 4162"/>
                <a:gd name="T53" fmla="*/ 37 h 1128"/>
                <a:gd name="T54" fmla="*/ 4162 w 4162"/>
                <a:gd name="T55" fmla="*/ 37 h 1128"/>
                <a:gd name="T56" fmla="*/ 4162 w 4162"/>
                <a:gd name="T57" fmla="*/ 0 h 1128"/>
                <a:gd name="T58" fmla="*/ 4162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4162" y="173"/>
                  </a:moveTo>
                  <a:lnTo>
                    <a:pt x="662" y="199"/>
                  </a:lnTo>
                  <a:lnTo>
                    <a:pt x="453" y="272"/>
                  </a:lnTo>
                  <a:lnTo>
                    <a:pt x="319" y="385"/>
                  </a:lnTo>
                  <a:lnTo>
                    <a:pt x="270" y="471"/>
                  </a:lnTo>
                  <a:lnTo>
                    <a:pt x="233" y="558"/>
                  </a:lnTo>
                  <a:lnTo>
                    <a:pt x="221" y="695"/>
                  </a:lnTo>
                  <a:lnTo>
                    <a:pt x="270" y="794"/>
                  </a:lnTo>
                  <a:lnTo>
                    <a:pt x="319" y="757"/>
                  </a:lnTo>
                  <a:lnTo>
                    <a:pt x="478" y="707"/>
                  </a:lnTo>
                  <a:lnTo>
                    <a:pt x="600" y="745"/>
                  </a:lnTo>
                  <a:lnTo>
                    <a:pt x="662" y="856"/>
                  </a:lnTo>
                  <a:lnTo>
                    <a:pt x="624" y="1005"/>
                  </a:lnTo>
                  <a:lnTo>
                    <a:pt x="575" y="1067"/>
                  </a:lnTo>
                  <a:lnTo>
                    <a:pt x="502" y="1104"/>
                  </a:lnTo>
                  <a:lnTo>
                    <a:pt x="417" y="1128"/>
                  </a:lnTo>
                  <a:lnTo>
                    <a:pt x="295" y="1104"/>
                  </a:lnTo>
                  <a:lnTo>
                    <a:pt x="208" y="1055"/>
                  </a:lnTo>
                  <a:lnTo>
                    <a:pt x="98" y="893"/>
                  </a:lnTo>
                  <a:lnTo>
                    <a:pt x="25" y="831"/>
                  </a:lnTo>
                  <a:lnTo>
                    <a:pt x="0" y="695"/>
                  </a:lnTo>
                  <a:lnTo>
                    <a:pt x="0" y="534"/>
                  </a:lnTo>
                  <a:lnTo>
                    <a:pt x="122" y="335"/>
                  </a:lnTo>
                  <a:lnTo>
                    <a:pt x="270" y="186"/>
                  </a:lnTo>
                  <a:lnTo>
                    <a:pt x="392" y="111"/>
                  </a:lnTo>
                  <a:lnTo>
                    <a:pt x="514" y="62"/>
                  </a:lnTo>
                  <a:lnTo>
                    <a:pt x="624" y="37"/>
                  </a:lnTo>
                  <a:lnTo>
                    <a:pt x="4162" y="37"/>
                  </a:lnTo>
                  <a:lnTo>
                    <a:pt x="4162" y="0"/>
                  </a:lnTo>
                  <a:lnTo>
                    <a:pt x="4162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1" name="Freeform 237">
              <a:extLst>
                <a:ext uri="{FF2B5EF4-FFF2-40B4-BE49-F238E27FC236}">
                  <a16:creationId xmlns:a16="http://schemas.microsoft.com/office/drawing/2014/main" id="{2B43DCAB-395E-4486-8224-832B3A074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6" y="677913"/>
              <a:ext cx="579722" cy="2746375"/>
            </a:xfrm>
            <a:custGeom>
              <a:avLst/>
              <a:gdLst>
                <a:gd name="T0" fmla="*/ 735 w 1053"/>
                <a:gd name="T1" fmla="*/ 286 h 5160"/>
                <a:gd name="T2" fmla="*/ 735 w 1053"/>
                <a:gd name="T3" fmla="*/ 223 h 5160"/>
                <a:gd name="T4" fmla="*/ 648 w 1053"/>
                <a:gd name="T5" fmla="*/ 173 h 5160"/>
                <a:gd name="T6" fmla="*/ 601 w 1053"/>
                <a:gd name="T7" fmla="*/ 149 h 5160"/>
                <a:gd name="T8" fmla="*/ 490 w 1053"/>
                <a:gd name="T9" fmla="*/ 161 h 5160"/>
                <a:gd name="T10" fmla="*/ 404 w 1053"/>
                <a:gd name="T11" fmla="*/ 223 h 5160"/>
                <a:gd name="T12" fmla="*/ 319 w 1053"/>
                <a:gd name="T13" fmla="*/ 310 h 5160"/>
                <a:gd name="T14" fmla="*/ 245 w 1053"/>
                <a:gd name="T15" fmla="*/ 409 h 5160"/>
                <a:gd name="T16" fmla="*/ 184 w 1053"/>
                <a:gd name="T17" fmla="*/ 509 h 5160"/>
                <a:gd name="T18" fmla="*/ 184 w 1053"/>
                <a:gd name="T19" fmla="*/ 620 h 5160"/>
                <a:gd name="T20" fmla="*/ 172 w 1053"/>
                <a:gd name="T21" fmla="*/ 5160 h 5160"/>
                <a:gd name="T22" fmla="*/ 0 w 1053"/>
                <a:gd name="T23" fmla="*/ 5160 h 5160"/>
                <a:gd name="T24" fmla="*/ 12 w 1053"/>
                <a:gd name="T25" fmla="*/ 707 h 5160"/>
                <a:gd name="T26" fmla="*/ 50 w 1053"/>
                <a:gd name="T27" fmla="*/ 422 h 5160"/>
                <a:gd name="T28" fmla="*/ 172 w 1053"/>
                <a:gd name="T29" fmla="*/ 236 h 5160"/>
                <a:gd name="T30" fmla="*/ 270 w 1053"/>
                <a:gd name="T31" fmla="*/ 112 h 5160"/>
                <a:gd name="T32" fmla="*/ 392 w 1053"/>
                <a:gd name="T33" fmla="*/ 37 h 5160"/>
                <a:gd name="T34" fmla="*/ 575 w 1053"/>
                <a:gd name="T35" fmla="*/ 0 h 5160"/>
                <a:gd name="T36" fmla="*/ 796 w 1053"/>
                <a:gd name="T37" fmla="*/ 37 h 5160"/>
                <a:gd name="T38" fmla="*/ 967 w 1053"/>
                <a:gd name="T39" fmla="*/ 149 h 5160"/>
                <a:gd name="T40" fmla="*/ 1029 w 1053"/>
                <a:gd name="T41" fmla="*/ 260 h 5160"/>
                <a:gd name="T42" fmla="*/ 1053 w 1053"/>
                <a:gd name="T43" fmla="*/ 397 h 5160"/>
                <a:gd name="T44" fmla="*/ 1004 w 1053"/>
                <a:gd name="T45" fmla="*/ 521 h 5160"/>
                <a:gd name="T46" fmla="*/ 906 w 1053"/>
                <a:gd name="T47" fmla="*/ 596 h 5160"/>
                <a:gd name="T48" fmla="*/ 772 w 1053"/>
                <a:gd name="T49" fmla="*/ 608 h 5160"/>
                <a:gd name="T50" fmla="*/ 661 w 1053"/>
                <a:gd name="T51" fmla="*/ 582 h 5160"/>
                <a:gd name="T52" fmla="*/ 625 w 1053"/>
                <a:gd name="T53" fmla="*/ 483 h 5160"/>
                <a:gd name="T54" fmla="*/ 625 w 1053"/>
                <a:gd name="T55" fmla="*/ 385 h 5160"/>
                <a:gd name="T56" fmla="*/ 661 w 1053"/>
                <a:gd name="T57" fmla="*/ 334 h 5160"/>
                <a:gd name="T58" fmla="*/ 747 w 1053"/>
                <a:gd name="T59" fmla="*/ 286 h 5160"/>
                <a:gd name="T60" fmla="*/ 747 w 1053"/>
                <a:gd name="T61" fmla="*/ 286 h 5160"/>
                <a:gd name="T62" fmla="*/ 735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735" y="286"/>
                  </a:moveTo>
                  <a:lnTo>
                    <a:pt x="735" y="223"/>
                  </a:lnTo>
                  <a:lnTo>
                    <a:pt x="648" y="173"/>
                  </a:lnTo>
                  <a:lnTo>
                    <a:pt x="601" y="149"/>
                  </a:lnTo>
                  <a:lnTo>
                    <a:pt x="490" y="161"/>
                  </a:lnTo>
                  <a:lnTo>
                    <a:pt x="404" y="223"/>
                  </a:lnTo>
                  <a:lnTo>
                    <a:pt x="319" y="310"/>
                  </a:lnTo>
                  <a:lnTo>
                    <a:pt x="245" y="409"/>
                  </a:lnTo>
                  <a:lnTo>
                    <a:pt x="184" y="509"/>
                  </a:lnTo>
                  <a:lnTo>
                    <a:pt x="184" y="620"/>
                  </a:lnTo>
                  <a:lnTo>
                    <a:pt x="172" y="5160"/>
                  </a:lnTo>
                  <a:lnTo>
                    <a:pt x="0" y="5160"/>
                  </a:lnTo>
                  <a:lnTo>
                    <a:pt x="12" y="707"/>
                  </a:lnTo>
                  <a:lnTo>
                    <a:pt x="50" y="422"/>
                  </a:lnTo>
                  <a:lnTo>
                    <a:pt x="172" y="236"/>
                  </a:lnTo>
                  <a:lnTo>
                    <a:pt x="270" y="112"/>
                  </a:lnTo>
                  <a:lnTo>
                    <a:pt x="392" y="37"/>
                  </a:lnTo>
                  <a:lnTo>
                    <a:pt x="575" y="0"/>
                  </a:lnTo>
                  <a:lnTo>
                    <a:pt x="796" y="37"/>
                  </a:lnTo>
                  <a:lnTo>
                    <a:pt x="967" y="149"/>
                  </a:lnTo>
                  <a:lnTo>
                    <a:pt x="1029" y="260"/>
                  </a:lnTo>
                  <a:lnTo>
                    <a:pt x="1053" y="397"/>
                  </a:lnTo>
                  <a:lnTo>
                    <a:pt x="1004" y="521"/>
                  </a:lnTo>
                  <a:lnTo>
                    <a:pt x="906" y="596"/>
                  </a:lnTo>
                  <a:lnTo>
                    <a:pt x="772" y="608"/>
                  </a:lnTo>
                  <a:lnTo>
                    <a:pt x="661" y="582"/>
                  </a:lnTo>
                  <a:lnTo>
                    <a:pt x="625" y="483"/>
                  </a:lnTo>
                  <a:lnTo>
                    <a:pt x="625" y="385"/>
                  </a:lnTo>
                  <a:lnTo>
                    <a:pt x="661" y="334"/>
                  </a:lnTo>
                  <a:lnTo>
                    <a:pt x="747" y="286"/>
                  </a:lnTo>
                  <a:lnTo>
                    <a:pt x="747" y="286"/>
                  </a:lnTo>
                  <a:lnTo>
                    <a:pt x="735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5" name="Freeform 242">
              <a:extLst>
                <a:ext uri="{FF2B5EF4-FFF2-40B4-BE49-F238E27FC236}">
                  <a16:creationId xmlns:a16="http://schemas.microsoft.com/office/drawing/2014/main" id="{C1167023-DDD9-4EDC-8C6B-CD6122A79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148353"/>
              <a:ext cx="294944" cy="302493"/>
            </a:xfrm>
            <a:custGeom>
              <a:avLst/>
              <a:gdLst>
                <a:gd name="T0" fmla="*/ 538 w 538"/>
                <a:gd name="T1" fmla="*/ 558 h 569"/>
                <a:gd name="T2" fmla="*/ 429 w 538"/>
                <a:gd name="T3" fmla="*/ 433 h 569"/>
                <a:gd name="T4" fmla="*/ 354 w 538"/>
                <a:gd name="T5" fmla="*/ 334 h 569"/>
                <a:gd name="T6" fmla="*/ 281 w 538"/>
                <a:gd name="T7" fmla="*/ 197 h 569"/>
                <a:gd name="T8" fmla="*/ 232 w 538"/>
                <a:gd name="T9" fmla="*/ 111 h 569"/>
                <a:gd name="T10" fmla="*/ 208 w 538"/>
                <a:gd name="T11" fmla="*/ 23 h 569"/>
                <a:gd name="T12" fmla="*/ 196 w 538"/>
                <a:gd name="T13" fmla="*/ 0 h 569"/>
                <a:gd name="T14" fmla="*/ 0 w 538"/>
                <a:gd name="T15" fmla="*/ 0 h 569"/>
                <a:gd name="T16" fmla="*/ 0 w 538"/>
                <a:gd name="T17" fmla="*/ 73 h 569"/>
                <a:gd name="T18" fmla="*/ 0 w 538"/>
                <a:gd name="T19" fmla="*/ 135 h 569"/>
                <a:gd name="T20" fmla="*/ 0 w 538"/>
                <a:gd name="T21" fmla="*/ 197 h 569"/>
                <a:gd name="T22" fmla="*/ 37 w 538"/>
                <a:gd name="T23" fmla="*/ 246 h 569"/>
                <a:gd name="T24" fmla="*/ 110 w 538"/>
                <a:gd name="T25" fmla="*/ 284 h 569"/>
                <a:gd name="T26" fmla="*/ 232 w 538"/>
                <a:gd name="T27" fmla="*/ 346 h 569"/>
                <a:gd name="T28" fmla="*/ 330 w 538"/>
                <a:gd name="T29" fmla="*/ 409 h 569"/>
                <a:gd name="T30" fmla="*/ 417 w 538"/>
                <a:gd name="T31" fmla="*/ 495 h 569"/>
                <a:gd name="T32" fmla="*/ 527 w 538"/>
                <a:gd name="T33" fmla="*/ 569 h 569"/>
                <a:gd name="T34" fmla="*/ 527 w 538"/>
                <a:gd name="T35" fmla="*/ 569 h 569"/>
                <a:gd name="T36" fmla="*/ 538 w 538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8" h="569">
                  <a:moveTo>
                    <a:pt x="538" y="558"/>
                  </a:moveTo>
                  <a:lnTo>
                    <a:pt x="429" y="433"/>
                  </a:lnTo>
                  <a:lnTo>
                    <a:pt x="354" y="334"/>
                  </a:lnTo>
                  <a:lnTo>
                    <a:pt x="281" y="197"/>
                  </a:lnTo>
                  <a:lnTo>
                    <a:pt x="232" y="111"/>
                  </a:lnTo>
                  <a:lnTo>
                    <a:pt x="208" y="23"/>
                  </a:lnTo>
                  <a:lnTo>
                    <a:pt x="196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0" y="135"/>
                  </a:lnTo>
                  <a:lnTo>
                    <a:pt x="0" y="197"/>
                  </a:lnTo>
                  <a:lnTo>
                    <a:pt x="37" y="246"/>
                  </a:lnTo>
                  <a:lnTo>
                    <a:pt x="110" y="284"/>
                  </a:lnTo>
                  <a:lnTo>
                    <a:pt x="232" y="346"/>
                  </a:lnTo>
                  <a:lnTo>
                    <a:pt x="330" y="409"/>
                  </a:lnTo>
                  <a:lnTo>
                    <a:pt x="417" y="495"/>
                  </a:lnTo>
                  <a:lnTo>
                    <a:pt x="527" y="569"/>
                  </a:lnTo>
                  <a:lnTo>
                    <a:pt x="527" y="569"/>
                  </a:lnTo>
                  <a:lnTo>
                    <a:pt x="538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6" name="Freeform 243">
              <a:extLst>
                <a:ext uri="{FF2B5EF4-FFF2-40B4-BE49-F238E27FC236}">
                  <a16:creationId xmlns:a16="http://schemas.microsoft.com/office/drawing/2014/main" id="{BECF8A40-C6A9-48CE-862A-A98304372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22" y="127051"/>
              <a:ext cx="154075" cy="298233"/>
            </a:xfrm>
            <a:custGeom>
              <a:avLst/>
              <a:gdLst>
                <a:gd name="T0" fmla="*/ 183 w 282"/>
                <a:gd name="T1" fmla="*/ 558 h 558"/>
                <a:gd name="T2" fmla="*/ 37 w 282"/>
                <a:gd name="T3" fmla="*/ 323 h 558"/>
                <a:gd name="T4" fmla="*/ 0 w 282"/>
                <a:gd name="T5" fmla="*/ 210 h 558"/>
                <a:gd name="T6" fmla="*/ 0 w 282"/>
                <a:gd name="T7" fmla="*/ 99 h 558"/>
                <a:gd name="T8" fmla="*/ 49 w 282"/>
                <a:gd name="T9" fmla="*/ 25 h 558"/>
                <a:gd name="T10" fmla="*/ 134 w 282"/>
                <a:gd name="T11" fmla="*/ 0 h 558"/>
                <a:gd name="T12" fmla="*/ 207 w 282"/>
                <a:gd name="T13" fmla="*/ 25 h 558"/>
                <a:gd name="T14" fmla="*/ 256 w 282"/>
                <a:gd name="T15" fmla="*/ 74 h 558"/>
                <a:gd name="T16" fmla="*/ 282 w 282"/>
                <a:gd name="T17" fmla="*/ 137 h 558"/>
                <a:gd name="T18" fmla="*/ 195 w 282"/>
                <a:gd name="T19" fmla="*/ 124 h 558"/>
                <a:gd name="T20" fmla="*/ 122 w 282"/>
                <a:gd name="T21" fmla="*/ 174 h 558"/>
                <a:gd name="T22" fmla="*/ 98 w 282"/>
                <a:gd name="T23" fmla="*/ 236 h 558"/>
                <a:gd name="T24" fmla="*/ 134 w 282"/>
                <a:gd name="T25" fmla="*/ 384 h 558"/>
                <a:gd name="T26" fmla="*/ 110 w 282"/>
                <a:gd name="T27" fmla="*/ 373 h 558"/>
                <a:gd name="T28" fmla="*/ 183 w 282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558">
                  <a:moveTo>
                    <a:pt x="183" y="558"/>
                  </a:moveTo>
                  <a:lnTo>
                    <a:pt x="37" y="323"/>
                  </a:lnTo>
                  <a:lnTo>
                    <a:pt x="0" y="210"/>
                  </a:lnTo>
                  <a:lnTo>
                    <a:pt x="0" y="99"/>
                  </a:lnTo>
                  <a:lnTo>
                    <a:pt x="49" y="25"/>
                  </a:lnTo>
                  <a:lnTo>
                    <a:pt x="134" y="0"/>
                  </a:lnTo>
                  <a:lnTo>
                    <a:pt x="207" y="25"/>
                  </a:lnTo>
                  <a:lnTo>
                    <a:pt x="256" y="74"/>
                  </a:lnTo>
                  <a:lnTo>
                    <a:pt x="282" y="137"/>
                  </a:lnTo>
                  <a:lnTo>
                    <a:pt x="195" y="124"/>
                  </a:lnTo>
                  <a:lnTo>
                    <a:pt x="122" y="174"/>
                  </a:lnTo>
                  <a:lnTo>
                    <a:pt x="98" y="236"/>
                  </a:lnTo>
                  <a:lnTo>
                    <a:pt x="134" y="384"/>
                  </a:lnTo>
                  <a:lnTo>
                    <a:pt x="110" y="373"/>
                  </a:lnTo>
                  <a:lnTo>
                    <a:pt x="183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7" name="Freeform 244">
              <a:extLst>
                <a:ext uri="{FF2B5EF4-FFF2-40B4-BE49-F238E27FC236}">
                  <a16:creationId xmlns:a16="http://schemas.microsoft.com/office/drawing/2014/main" id="{6991C1D6-3685-4E3F-A9FC-2B4FFDAED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04" y="139832"/>
              <a:ext cx="169483" cy="283321"/>
            </a:xfrm>
            <a:custGeom>
              <a:avLst/>
              <a:gdLst>
                <a:gd name="T0" fmla="*/ 24 w 306"/>
                <a:gd name="T1" fmla="*/ 533 h 533"/>
                <a:gd name="T2" fmla="*/ 0 w 306"/>
                <a:gd name="T3" fmla="*/ 260 h 533"/>
                <a:gd name="T4" fmla="*/ 37 w 306"/>
                <a:gd name="T5" fmla="*/ 124 h 533"/>
                <a:gd name="T6" fmla="*/ 122 w 306"/>
                <a:gd name="T7" fmla="*/ 36 h 533"/>
                <a:gd name="T8" fmla="*/ 197 w 306"/>
                <a:gd name="T9" fmla="*/ 0 h 533"/>
                <a:gd name="T10" fmla="*/ 294 w 306"/>
                <a:gd name="T11" fmla="*/ 24 h 533"/>
                <a:gd name="T12" fmla="*/ 306 w 306"/>
                <a:gd name="T13" fmla="*/ 61 h 533"/>
                <a:gd name="T14" fmla="*/ 306 w 306"/>
                <a:gd name="T15" fmla="*/ 173 h 533"/>
                <a:gd name="T16" fmla="*/ 184 w 306"/>
                <a:gd name="T17" fmla="*/ 161 h 533"/>
                <a:gd name="T18" fmla="*/ 134 w 306"/>
                <a:gd name="T19" fmla="*/ 185 h 533"/>
                <a:gd name="T20" fmla="*/ 61 w 306"/>
                <a:gd name="T21" fmla="*/ 223 h 533"/>
                <a:gd name="T22" fmla="*/ 49 w 306"/>
                <a:gd name="T23" fmla="*/ 260 h 533"/>
                <a:gd name="T24" fmla="*/ 24 w 306"/>
                <a:gd name="T25" fmla="*/ 359 h 533"/>
                <a:gd name="T26" fmla="*/ 24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4" y="533"/>
                  </a:moveTo>
                  <a:lnTo>
                    <a:pt x="0" y="260"/>
                  </a:lnTo>
                  <a:lnTo>
                    <a:pt x="37" y="124"/>
                  </a:lnTo>
                  <a:lnTo>
                    <a:pt x="122" y="36"/>
                  </a:lnTo>
                  <a:lnTo>
                    <a:pt x="197" y="0"/>
                  </a:lnTo>
                  <a:lnTo>
                    <a:pt x="294" y="24"/>
                  </a:lnTo>
                  <a:lnTo>
                    <a:pt x="306" y="61"/>
                  </a:lnTo>
                  <a:lnTo>
                    <a:pt x="306" y="173"/>
                  </a:lnTo>
                  <a:lnTo>
                    <a:pt x="184" y="161"/>
                  </a:lnTo>
                  <a:lnTo>
                    <a:pt x="134" y="185"/>
                  </a:lnTo>
                  <a:lnTo>
                    <a:pt x="61" y="223"/>
                  </a:lnTo>
                  <a:lnTo>
                    <a:pt x="49" y="260"/>
                  </a:lnTo>
                  <a:lnTo>
                    <a:pt x="24" y="359"/>
                  </a:lnTo>
                  <a:lnTo>
                    <a:pt x="24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8" name="Freeform 245">
              <a:extLst>
                <a:ext uri="{FF2B5EF4-FFF2-40B4-BE49-F238E27FC236}">
                  <a16:creationId xmlns:a16="http://schemas.microsoft.com/office/drawing/2014/main" id="{533AC587-48A8-4D71-8216-CDF04F7A4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55" y="457237"/>
              <a:ext cx="213505" cy="198112"/>
            </a:xfrm>
            <a:custGeom>
              <a:avLst/>
              <a:gdLst>
                <a:gd name="T0" fmla="*/ 0 w 391"/>
                <a:gd name="T1" fmla="*/ 236 h 373"/>
                <a:gd name="T2" fmla="*/ 0 w 391"/>
                <a:gd name="T3" fmla="*/ 25 h 373"/>
                <a:gd name="T4" fmla="*/ 49 w 391"/>
                <a:gd name="T5" fmla="*/ 0 h 373"/>
                <a:gd name="T6" fmla="*/ 220 w 391"/>
                <a:gd name="T7" fmla="*/ 0 h 373"/>
                <a:gd name="T8" fmla="*/ 257 w 391"/>
                <a:gd name="T9" fmla="*/ 112 h 373"/>
                <a:gd name="T10" fmla="*/ 293 w 391"/>
                <a:gd name="T11" fmla="*/ 198 h 373"/>
                <a:gd name="T12" fmla="*/ 368 w 391"/>
                <a:gd name="T13" fmla="*/ 323 h 373"/>
                <a:gd name="T14" fmla="*/ 391 w 391"/>
                <a:gd name="T15" fmla="*/ 361 h 373"/>
                <a:gd name="T16" fmla="*/ 391 w 391"/>
                <a:gd name="T17" fmla="*/ 373 h 373"/>
                <a:gd name="T18" fmla="*/ 270 w 391"/>
                <a:gd name="T19" fmla="*/ 311 h 373"/>
                <a:gd name="T20" fmla="*/ 220 w 391"/>
                <a:gd name="T21" fmla="*/ 261 h 373"/>
                <a:gd name="T22" fmla="*/ 49 w 391"/>
                <a:gd name="T23" fmla="*/ 248 h 373"/>
                <a:gd name="T24" fmla="*/ 49 w 391"/>
                <a:gd name="T25" fmla="*/ 248 h 373"/>
                <a:gd name="T26" fmla="*/ 0 w 391"/>
                <a:gd name="T27" fmla="*/ 236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1" h="373">
                  <a:moveTo>
                    <a:pt x="0" y="236"/>
                  </a:moveTo>
                  <a:lnTo>
                    <a:pt x="0" y="25"/>
                  </a:lnTo>
                  <a:lnTo>
                    <a:pt x="49" y="0"/>
                  </a:lnTo>
                  <a:lnTo>
                    <a:pt x="220" y="0"/>
                  </a:lnTo>
                  <a:lnTo>
                    <a:pt x="257" y="112"/>
                  </a:lnTo>
                  <a:lnTo>
                    <a:pt x="293" y="198"/>
                  </a:lnTo>
                  <a:lnTo>
                    <a:pt x="368" y="323"/>
                  </a:lnTo>
                  <a:lnTo>
                    <a:pt x="391" y="361"/>
                  </a:lnTo>
                  <a:lnTo>
                    <a:pt x="391" y="373"/>
                  </a:lnTo>
                  <a:lnTo>
                    <a:pt x="270" y="311"/>
                  </a:lnTo>
                  <a:lnTo>
                    <a:pt x="220" y="261"/>
                  </a:lnTo>
                  <a:lnTo>
                    <a:pt x="49" y="248"/>
                  </a:lnTo>
                  <a:lnTo>
                    <a:pt x="49" y="248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9" name="Freeform 246">
              <a:extLst>
                <a:ext uri="{FF2B5EF4-FFF2-40B4-BE49-F238E27FC236}">
                  <a16:creationId xmlns:a16="http://schemas.microsoft.com/office/drawing/2014/main" id="{59428254-1520-4DCE-8932-5B6C181A8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0" y="391200"/>
              <a:ext cx="290542" cy="125684"/>
            </a:xfrm>
            <a:custGeom>
              <a:avLst/>
              <a:gdLst>
                <a:gd name="T0" fmla="*/ 159 w 526"/>
                <a:gd name="T1" fmla="*/ 237 h 237"/>
                <a:gd name="T2" fmla="*/ 73 w 526"/>
                <a:gd name="T3" fmla="*/ 212 h 237"/>
                <a:gd name="T4" fmla="*/ 49 w 526"/>
                <a:gd name="T5" fmla="*/ 187 h 237"/>
                <a:gd name="T6" fmla="*/ 0 w 526"/>
                <a:gd name="T7" fmla="*/ 162 h 237"/>
                <a:gd name="T8" fmla="*/ 25 w 526"/>
                <a:gd name="T9" fmla="*/ 100 h 237"/>
                <a:gd name="T10" fmla="*/ 49 w 526"/>
                <a:gd name="T11" fmla="*/ 38 h 237"/>
                <a:gd name="T12" fmla="*/ 122 w 526"/>
                <a:gd name="T13" fmla="*/ 0 h 237"/>
                <a:gd name="T14" fmla="*/ 195 w 526"/>
                <a:gd name="T15" fmla="*/ 0 h 237"/>
                <a:gd name="T16" fmla="*/ 343 w 526"/>
                <a:gd name="T17" fmla="*/ 63 h 237"/>
                <a:gd name="T18" fmla="*/ 526 w 526"/>
                <a:gd name="T19" fmla="*/ 199 h 237"/>
                <a:gd name="T20" fmla="*/ 355 w 526"/>
                <a:gd name="T21" fmla="*/ 112 h 237"/>
                <a:gd name="T22" fmla="*/ 232 w 526"/>
                <a:gd name="T23" fmla="*/ 88 h 237"/>
                <a:gd name="T24" fmla="*/ 147 w 526"/>
                <a:gd name="T25" fmla="*/ 124 h 237"/>
                <a:gd name="T26" fmla="*/ 147 w 526"/>
                <a:gd name="T27" fmla="*/ 174 h 237"/>
                <a:gd name="T28" fmla="*/ 159 w 526"/>
                <a:gd name="T29" fmla="*/ 174 h 237"/>
                <a:gd name="T30" fmla="*/ 159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159" y="237"/>
                  </a:moveTo>
                  <a:lnTo>
                    <a:pt x="73" y="212"/>
                  </a:lnTo>
                  <a:lnTo>
                    <a:pt x="49" y="187"/>
                  </a:lnTo>
                  <a:lnTo>
                    <a:pt x="0" y="162"/>
                  </a:lnTo>
                  <a:lnTo>
                    <a:pt x="25" y="100"/>
                  </a:lnTo>
                  <a:lnTo>
                    <a:pt x="49" y="38"/>
                  </a:lnTo>
                  <a:lnTo>
                    <a:pt x="122" y="0"/>
                  </a:lnTo>
                  <a:lnTo>
                    <a:pt x="195" y="0"/>
                  </a:lnTo>
                  <a:lnTo>
                    <a:pt x="343" y="63"/>
                  </a:lnTo>
                  <a:lnTo>
                    <a:pt x="526" y="199"/>
                  </a:lnTo>
                  <a:lnTo>
                    <a:pt x="355" y="112"/>
                  </a:lnTo>
                  <a:lnTo>
                    <a:pt x="232" y="88"/>
                  </a:lnTo>
                  <a:lnTo>
                    <a:pt x="147" y="124"/>
                  </a:lnTo>
                  <a:lnTo>
                    <a:pt x="147" y="174"/>
                  </a:lnTo>
                  <a:lnTo>
                    <a:pt x="159" y="174"/>
                  </a:lnTo>
                  <a:lnTo>
                    <a:pt x="159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0" name="Freeform 247">
              <a:extLst>
                <a:ext uri="{FF2B5EF4-FFF2-40B4-BE49-F238E27FC236}">
                  <a16:creationId xmlns:a16="http://schemas.microsoft.com/office/drawing/2014/main" id="{B31131FB-E358-4CFB-9C6C-26A25CD7C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542447"/>
              <a:ext cx="275135" cy="172549"/>
            </a:xfrm>
            <a:custGeom>
              <a:avLst/>
              <a:gdLst>
                <a:gd name="T0" fmla="*/ 502 w 502"/>
                <a:gd name="T1" fmla="*/ 25 h 322"/>
                <a:gd name="T2" fmla="*/ 417 w 502"/>
                <a:gd name="T3" fmla="*/ 12 h 322"/>
                <a:gd name="T4" fmla="*/ 306 w 502"/>
                <a:gd name="T5" fmla="*/ 0 h 322"/>
                <a:gd name="T6" fmla="*/ 171 w 502"/>
                <a:gd name="T7" fmla="*/ 0 h 322"/>
                <a:gd name="T8" fmla="*/ 61 w 502"/>
                <a:gd name="T9" fmla="*/ 62 h 322"/>
                <a:gd name="T10" fmla="*/ 12 w 502"/>
                <a:gd name="T11" fmla="*/ 124 h 322"/>
                <a:gd name="T12" fmla="*/ 0 w 502"/>
                <a:gd name="T13" fmla="*/ 211 h 322"/>
                <a:gd name="T14" fmla="*/ 12 w 502"/>
                <a:gd name="T15" fmla="*/ 286 h 322"/>
                <a:gd name="T16" fmla="*/ 74 w 502"/>
                <a:gd name="T17" fmla="*/ 322 h 322"/>
                <a:gd name="T18" fmla="*/ 159 w 502"/>
                <a:gd name="T19" fmla="*/ 322 h 322"/>
                <a:gd name="T20" fmla="*/ 159 w 502"/>
                <a:gd name="T21" fmla="*/ 211 h 322"/>
                <a:gd name="T22" fmla="*/ 171 w 502"/>
                <a:gd name="T23" fmla="*/ 124 h 322"/>
                <a:gd name="T24" fmla="*/ 220 w 502"/>
                <a:gd name="T25" fmla="*/ 87 h 322"/>
                <a:gd name="T26" fmla="*/ 281 w 502"/>
                <a:gd name="T27" fmla="*/ 50 h 322"/>
                <a:gd name="T28" fmla="*/ 354 w 502"/>
                <a:gd name="T29" fmla="*/ 36 h 322"/>
                <a:gd name="T30" fmla="*/ 354 w 502"/>
                <a:gd name="T31" fmla="*/ 36 h 322"/>
                <a:gd name="T32" fmla="*/ 502 w 502"/>
                <a:gd name="T33" fmla="*/ 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2">
                  <a:moveTo>
                    <a:pt x="502" y="25"/>
                  </a:moveTo>
                  <a:lnTo>
                    <a:pt x="417" y="12"/>
                  </a:lnTo>
                  <a:lnTo>
                    <a:pt x="306" y="0"/>
                  </a:lnTo>
                  <a:lnTo>
                    <a:pt x="171" y="0"/>
                  </a:lnTo>
                  <a:lnTo>
                    <a:pt x="61" y="62"/>
                  </a:lnTo>
                  <a:lnTo>
                    <a:pt x="12" y="124"/>
                  </a:lnTo>
                  <a:lnTo>
                    <a:pt x="0" y="211"/>
                  </a:lnTo>
                  <a:lnTo>
                    <a:pt x="12" y="286"/>
                  </a:lnTo>
                  <a:lnTo>
                    <a:pt x="74" y="322"/>
                  </a:lnTo>
                  <a:lnTo>
                    <a:pt x="159" y="322"/>
                  </a:lnTo>
                  <a:lnTo>
                    <a:pt x="159" y="211"/>
                  </a:lnTo>
                  <a:lnTo>
                    <a:pt x="171" y="124"/>
                  </a:lnTo>
                  <a:lnTo>
                    <a:pt x="220" y="87"/>
                  </a:lnTo>
                  <a:lnTo>
                    <a:pt x="281" y="50"/>
                  </a:lnTo>
                  <a:lnTo>
                    <a:pt x="354" y="36"/>
                  </a:lnTo>
                  <a:lnTo>
                    <a:pt x="354" y="36"/>
                  </a:lnTo>
                  <a:lnTo>
                    <a:pt x="502" y="2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9" name="Gruppe 148">
            <a:extLst>
              <a:ext uri="{FF2B5EF4-FFF2-40B4-BE49-F238E27FC236}">
                <a16:creationId xmlns:a16="http://schemas.microsoft.com/office/drawing/2014/main" id="{63646857-CE35-4F1B-96EE-AEA0CF067186}"/>
              </a:ext>
            </a:extLst>
          </p:cNvPr>
          <p:cNvGrpSpPr/>
          <p:nvPr/>
        </p:nvGrpSpPr>
        <p:grpSpPr>
          <a:xfrm>
            <a:off x="6984000" y="4341022"/>
            <a:ext cx="2129603" cy="2483637"/>
            <a:chOff x="6102123" y="3425825"/>
            <a:chExt cx="2839471" cy="3311516"/>
          </a:xfrm>
        </p:grpSpPr>
        <p:sp>
          <p:nvSpPr>
            <p:cNvPr id="80" name="Freeform 225">
              <a:extLst>
                <a:ext uri="{FF2B5EF4-FFF2-40B4-BE49-F238E27FC236}">
                  <a16:creationId xmlns:a16="http://schemas.microsoft.com/office/drawing/2014/main" id="{03D64727-2E11-4E25-8E86-E7753E768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271" y="3425825"/>
              <a:ext cx="585743" cy="2746375"/>
            </a:xfrm>
            <a:custGeom>
              <a:avLst/>
              <a:gdLst>
                <a:gd name="T0" fmla="*/ 322 w 1062"/>
                <a:gd name="T1" fmla="*/ 4874 h 5160"/>
                <a:gd name="T2" fmla="*/ 322 w 1062"/>
                <a:gd name="T3" fmla="*/ 4936 h 5160"/>
                <a:gd name="T4" fmla="*/ 408 w 1062"/>
                <a:gd name="T5" fmla="*/ 4986 h 5160"/>
                <a:gd name="T6" fmla="*/ 457 w 1062"/>
                <a:gd name="T7" fmla="*/ 5011 h 5160"/>
                <a:gd name="T8" fmla="*/ 568 w 1062"/>
                <a:gd name="T9" fmla="*/ 4998 h 5160"/>
                <a:gd name="T10" fmla="*/ 655 w 1062"/>
                <a:gd name="T11" fmla="*/ 4936 h 5160"/>
                <a:gd name="T12" fmla="*/ 740 w 1062"/>
                <a:gd name="T13" fmla="*/ 4850 h 5160"/>
                <a:gd name="T14" fmla="*/ 815 w 1062"/>
                <a:gd name="T15" fmla="*/ 4749 h 5160"/>
                <a:gd name="T16" fmla="*/ 877 w 1062"/>
                <a:gd name="T17" fmla="*/ 4650 h 5160"/>
                <a:gd name="T18" fmla="*/ 877 w 1062"/>
                <a:gd name="T19" fmla="*/ 4539 h 5160"/>
                <a:gd name="T20" fmla="*/ 889 w 1062"/>
                <a:gd name="T21" fmla="*/ 0 h 5160"/>
                <a:gd name="T22" fmla="*/ 1062 w 1062"/>
                <a:gd name="T23" fmla="*/ 0 h 5160"/>
                <a:gd name="T24" fmla="*/ 1049 w 1062"/>
                <a:gd name="T25" fmla="*/ 4453 h 5160"/>
                <a:gd name="T26" fmla="*/ 1012 w 1062"/>
                <a:gd name="T27" fmla="*/ 4737 h 5160"/>
                <a:gd name="T28" fmla="*/ 889 w 1062"/>
                <a:gd name="T29" fmla="*/ 4924 h 5160"/>
                <a:gd name="T30" fmla="*/ 791 w 1062"/>
                <a:gd name="T31" fmla="*/ 5047 h 5160"/>
                <a:gd name="T32" fmla="*/ 667 w 1062"/>
                <a:gd name="T33" fmla="*/ 5122 h 5160"/>
                <a:gd name="T34" fmla="*/ 482 w 1062"/>
                <a:gd name="T35" fmla="*/ 5160 h 5160"/>
                <a:gd name="T36" fmla="*/ 259 w 1062"/>
                <a:gd name="T37" fmla="*/ 5122 h 5160"/>
                <a:gd name="T38" fmla="*/ 87 w 1062"/>
                <a:gd name="T39" fmla="*/ 5011 h 5160"/>
                <a:gd name="T40" fmla="*/ 25 w 1062"/>
                <a:gd name="T41" fmla="*/ 4900 h 5160"/>
                <a:gd name="T42" fmla="*/ 0 w 1062"/>
                <a:gd name="T43" fmla="*/ 4763 h 5160"/>
                <a:gd name="T44" fmla="*/ 49 w 1062"/>
                <a:gd name="T45" fmla="*/ 4638 h 5160"/>
                <a:gd name="T46" fmla="*/ 148 w 1062"/>
                <a:gd name="T47" fmla="*/ 4564 h 5160"/>
                <a:gd name="T48" fmla="*/ 285 w 1062"/>
                <a:gd name="T49" fmla="*/ 4552 h 5160"/>
                <a:gd name="T50" fmla="*/ 396 w 1062"/>
                <a:gd name="T51" fmla="*/ 4576 h 5160"/>
                <a:gd name="T52" fmla="*/ 433 w 1062"/>
                <a:gd name="T53" fmla="*/ 4676 h 5160"/>
                <a:gd name="T54" fmla="*/ 433 w 1062"/>
                <a:gd name="T55" fmla="*/ 4775 h 5160"/>
                <a:gd name="T56" fmla="*/ 396 w 1062"/>
                <a:gd name="T57" fmla="*/ 4825 h 5160"/>
                <a:gd name="T58" fmla="*/ 309 w 1062"/>
                <a:gd name="T59" fmla="*/ 4874 h 5160"/>
                <a:gd name="T60" fmla="*/ 309 w 1062"/>
                <a:gd name="T61" fmla="*/ 4874 h 5160"/>
                <a:gd name="T62" fmla="*/ 322 w 1062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2" h="5160">
                  <a:moveTo>
                    <a:pt x="322" y="4874"/>
                  </a:moveTo>
                  <a:lnTo>
                    <a:pt x="322" y="4936"/>
                  </a:lnTo>
                  <a:lnTo>
                    <a:pt x="408" y="4986"/>
                  </a:lnTo>
                  <a:lnTo>
                    <a:pt x="457" y="5011"/>
                  </a:lnTo>
                  <a:lnTo>
                    <a:pt x="568" y="4998"/>
                  </a:lnTo>
                  <a:lnTo>
                    <a:pt x="655" y="4936"/>
                  </a:lnTo>
                  <a:lnTo>
                    <a:pt x="740" y="4850"/>
                  </a:lnTo>
                  <a:lnTo>
                    <a:pt x="815" y="4749"/>
                  </a:lnTo>
                  <a:lnTo>
                    <a:pt x="877" y="4650"/>
                  </a:lnTo>
                  <a:lnTo>
                    <a:pt x="877" y="4539"/>
                  </a:lnTo>
                  <a:lnTo>
                    <a:pt x="889" y="0"/>
                  </a:lnTo>
                  <a:lnTo>
                    <a:pt x="1062" y="0"/>
                  </a:lnTo>
                  <a:lnTo>
                    <a:pt x="1049" y="4453"/>
                  </a:lnTo>
                  <a:lnTo>
                    <a:pt x="1012" y="4737"/>
                  </a:lnTo>
                  <a:lnTo>
                    <a:pt x="889" y="4924"/>
                  </a:lnTo>
                  <a:lnTo>
                    <a:pt x="791" y="5047"/>
                  </a:lnTo>
                  <a:lnTo>
                    <a:pt x="667" y="5122"/>
                  </a:lnTo>
                  <a:lnTo>
                    <a:pt x="482" y="5160"/>
                  </a:lnTo>
                  <a:lnTo>
                    <a:pt x="259" y="5122"/>
                  </a:lnTo>
                  <a:lnTo>
                    <a:pt x="87" y="5011"/>
                  </a:lnTo>
                  <a:lnTo>
                    <a:pt x="25" y="4900"/>
                  </a:lnTo>
                  <a:lnTo>
                    <a:pt x="0" y="4763"/>
                  </a:lnTo>
                  <a:lnTo>
                    <a:pt x="49" y="4638"/>
                  </a:lnTo>
                  <a:lnTo>
                    <a:pt x="148" y="4564"/>
                  </a:lnTo>
                  <a:lnTo>
                    <a:pt x="285" y="4552"/>
                  </a:lnTo>
                  <a:lnTo>
                    <a:pt x="396" y="4576"/>
                  </a:lnTo>
                  <a:lnTo>
                    <a:pt x="433" y="4676"/>
                  </a:lnTo>
                  <a:lnTo>
                    <a:pt x="433" y="4775"/>
                  </a:lnTo>
                  <a:lnTo>
                    <a:pt x="396" y="4825"/>
                  </a:lnTo>
                  <a:lnTo>
                    <a:pt x="309" y="4874"/>
                  </a:lnTo>
                  <a:lnTo>
                    <a:pt x="309" y="4874"/>
                  </a:lnTo>
                  <a:lnTo>
                    <a:pt x="322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7" name="Freeform 229">
              <a:extLst>
                <a:ext uri="{FF2B5EF4-FFF2-40B4-BE49-F238E27FC236}">
                  <a16:creationId xmlns:a16="http://schemas.microsoft.com/office/drawing/2014/main" id="{A57C72EF-3C45-4AAF-BCE5-F78D3D940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123" y="6136775"/>
              <a:ext cx="2310218" cy="600566"/>
            </a:xfrm>
            <a:custGeom>
              <a:avLst/>
              <a:gdLst>
                <a:gd name="T0" fmla="*/ 0 w 4196"/>
                <a:gd name="T1" fmla="*/ 955 h 1128"/>
                <a:gd name="T2" fmla="*/ 3529 w 4196"/>
                <a:gd name="T3" fmla="*/ 929 h 1128"/>
                <a:gd name="T4" fmla="*/ 3739 w 4196"/>
                <a:gd name="T5" fmla="*/ 856 h 1128"/>
                <a:gd name="T6" fmla="*/ 3875 w 4196"/>
                <a:gd name="T7" fmla="*/ 744 h 1128"/>
                <a:gd name="T8" fmla="*/ 3924 w 4196"/>
                <a:gd name="T9" fmla="*/ 657 h 1128"/>
                <a:gd name="T10" fmla="*/ 3961 w 4196"/>
                <a:gd name="T11" fmla="*/ 570 h 1128"/>
                <a:gd name="T12" fmla="*/ 3974 w 4196"/>
                <a:gd name="T13" fmla="*/ 434 h 1128"/>
                <a:gd name="T14" fmla="*/ 3924 w 4196"/>
                <a:gd name="T15" fmla="*/ 335 h 1128"/>
                <a:gd name="T16" fmla="*/ 3875 w 4196"/>
                <a:gd name="T17" fmla="*/ 371 h 1128"/>
                <a:gd name="T18" fmla="*/ 3715 w 4196"/>
                <a:gd name="T19" fmla="*/ 422 h 1128"/>
                <a:gd name="T20" fmla="*/ 3591 w 4196"/>
                <a:gd name="T21" fmla="*/ 384 h 1128"/>
                <a:gd name="T22" fmla="*/ 3529 w 4196"/>
                <a:gd name="T23" fmla="*/ 273 h 1128"/>
                <a:gd name="T24" fmla="*/ 3566 w 4196"/>
                <a:gd name="T25" fmla="*/ 124 h 1128"/>
                <a:gd name="T26" fmla="*/ 3616 w 4196"/>
                <a:gd name="T27" fmla="*/ 61 h 1128"/>
                <a:gd name="T28" fmla="*/ 3690 w 4196"/>
                <a:gd name="T29" fmla="*/ 25 h 1128"/>
                <a:gd name="T30" fmla="*/ 3776 w 4196"/>
                <a:gd name="T31" fmla="*/ 0 h 1128"/>
                <a:gd name="T32" fmla="*/ 3899 w 4196"/>
                <a:gd name="T33" fmla="*/ 25 h 1128"/>
                <a:gd name="T34" fmla="*/ 3986 w 4196"/>
                <a:gd name="T35" fmla="*/ 75 h 1128"/>
                <a:gd name="T36" fmla="*/ 4097 w 4196"/>
                <a:gd name="T37" fmla="*/ 236 h 1128"/>
                <a:gd name="T38" fmla="*/ 4171 w 4196"/>
                <a:gd name="T39" fmla="*/ 297 h 1128"/>
                <a:gd name="T40" fmla="*/ 4196 w 4196"/>
                <a:gd name="T41" fmla="*/ 434 h 1128"/>
                <a:gd name="T42" fmla="*/ 4196 w 4196"/>
                <a:gd name="T43" fmla="*/ 595 h 1128"/>
                <a:gd name="T44" fmla="*/ 4073 w 4196"/>
                <a:gd name="T45" fmla="*/ 794 h 1128"/>
                <a:gd name="T46" fmla="*/ 3924 w 4196"/>
                <a:gd name="T47" fmla="*/ 942 h 1128"/>
                <a:gd name="T48" fmla="*/ 3801 w 4196"/>
                <a:gd name="T49" fmla="*/ 1017 h 1128"/>
                <a:gd name="T50" fmla="*/ 3677 w 4196"/>
                <a:gd name="T51" fmla="*/ 1066 h 1128"/>
                <a:gd name="T52" fmla="*/ 3566 w 4196"/>
                <a:gd name="T53" fmla="*/ 1092 h 1128"/>
                <a:gd name="T54" fmla="*/ 0 w 4196"/>
                <a:gd name="T55" fmla="*/ 1092 h 1128"/>
                <a:gd name="T56" fmla="*/ 0 w 4196"/>
                <a:gd name="T57" fmla="*/ 1128 h 1128"/>
                <a:gd name="T58" fmla="*/ 0 w 4196"/>
                <a:gd name="T59" fmla="*/ 955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6" h="1128">
                  <a:moveTo>
                    <a:pt x="0" y="955"/>
                  </a:moveTo>
                  <a:lnTo>
                    <a:pt x="3529" y="929"/>
                  </a:lnTo>
                  <a:lnTo>
                    <a:pt x="3739" y="856"/>
                  </a:lnTo>
                  <a:lnTo>
                    <a:pt x="3875" y="744"/>
                  </a:lnTo>
                  <a:lnTo>
                    <a:pt x="3924" y="657"/>
                  </a:lnTo>
                  <a:lnTo>
                    <a:pt x="3961" y="570"/>
                  </a:lnTo>
                  <a:lnTo>
                    <a:pt x="3974" y="434"/>
                  </a:lnTo>
                  <a:lnTo>
                    <a:pt x="3924" y="335"/>
                  </a:lnTo>
                  <a:lnTo>
                    <a:pt x="3875" y="371"/>
                  </a:lnTo>
                  <a:lnTo>
                    <a:pt x="3715" y="422"/>
                  </a:lnTo>
                  <a:lnTo>
                    <a:pt x="3591" y="384"/>
                  </a:lnTo>
                  <a:lnTo>
                    <a:pt x="3529" y="273"/>
                  </a:lnTo>
                  <a:lnTo>
                    <a:pt x="3566" y="124"/>
                  </a:lnTo>
                  <a:lnTo>
                    <a:pt x="3616" y="61"/>
                  </a:lnTo>
                  <a:lnTo>
                    <a:pt x="3690" y="25"/>
                  </a:lnTo>
                  <a:lnTo>
                    <a:pt x="3776" y="0"/>
                  </a:lnTo>
                  <a:lnTo>
                    <a:pt x="3899" y="25"/>
                  </a:lnTo>
                  <a:lnTo>
                    <a:pt x="3986" y="75"/>
                  </a:lnTo>
                  <a:lnTo>
                    <a:pt x="4097" y="236"/>
                  </a:lnTo>
                  <a:lnTo>
                    <a:pt x="4171" y="297"/>
                  </a:lnTo>
                  <a:lnTo>
                    <a:pt x="4196" y="434"/>
                  </a:lnTo>
                  <a:lnTo>
                    <a:pt x="4196" y="595"/>
                  </a:lnTo>
                  <a:lnTo>
                    <a:pt x="4073" y="794"/>
                  </a:lnTo>
                  <a:lnTo>
                    <a:pt x="3924" y="942"/>
                  </a:lnTo>
                  <a:lnTo>
                    <a:pt x="3801" y="1017"/>
                  </a:lnTo>
                  <a:lnTo>
                    <a:pt x="3677" y="1066"/>
                  </a:lnTo>
                  <a:lnTo>
                    <a:pt x="3566" y="1092"/>
                  </a:lnTo>
                  <a:lnTo>
                    <a:pt x="0" y="1092"/>
                  </a:lnTo>
                  <a:lnTo>
                    <a:pt x="0" y="1128"/>
                  </a:lnTo>
                  <a:lnTo>
                    <a:pt x="0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8" name="Freeform 250">
              <a:extLst>
                <a:ext uri="{FF2B5EF4-FFF2-40B4-BE49-F238E27FC236}">
                  <a16:creationId xmlns:a16="http://schemas.microsoft.com/office/drawing/2014/main" id="{E32A096D-56E2-480E-9416-F9C3B05EC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801" y="6394140"/>
              <a:ext cx="297568" cy="302329"/>
            </a:xfrm>
            <a:custGeom>
              <a:avLst/>
              <a:gdLst>
                <a:gd name="T0" fmla="*/ 0 w 543"/>
                <a:gd name="T1" fmla="*/ 11 h 569"/>
                <a:gd name="T2" fmla="*/ 110 w 543"/>
                <a:gd name="T3" fmla="*/ 136 h 569"/>
                <a:gd name="T4" fmla="*/ 185 w 543"/>
                <a:gd name="T5" fmla="*/ 235 h 569"/>
                <a:gd name="T6" fmla="*/ 259 w 543"/>
                <a:gd name="T7" fmla="*/ 371 h 569"/>
                <a:gd name="T8" fmla="*/ 308 w 543"/>
                <a:gd name="T9" fmla="*/ 458 h 569"/>
                <a:gd name="T10" fmla="*/ 332 w 543"/>
                <a:gd name="T11" fmla="*/ 546 h 569"/>
                <a:gd name="T12" fmla="*/ 345 w 543"/>
                <a:gd name="T13" fmla="*/ 569 h 569"/>
                <a:gd name="T14" fmla="*/ 543 w 543"/>
                <a:gd name="T15" fmla="*/ 569 h 569"/>
                <a:gd name="T16" fmla="*/ 543 w 543"/>
                <a:gd name="T17" fmla="*/ 496 h 569"/>
                <a:gd name="T18" fmla="*/ 543 w 543"/>
                <a:gd name="T19" fmla="*/ 434 h 569"/>
                <a:gd name="T20" fmla="*/ 543 w 543"/>
                <a:gd name="T21" fmla="*/ 371 h 569"/>
                <a:gd name="T22" fmla="*/ 506 w 543"/>
                <a:gd name="T23" fmla="*/ 323 h 569"/>
                <a:gd name="T24" fmla="*/ 431 w 543"/>
                <a:gd name="T25" fmla="*/ 285 h 569"/>
                <a:gd name="T26" fmla="*/ 308 w 543"/>
                <a:gd name="T27" fmla="*/ 222 h 569"/>
                <a:gd name="T28" fmla="*/ 209 w 543"/>
                <a:gd name="T29" fmla="*/ 160 h 569"/>
                <a:gd name="T30" fmla="*/ 122 w 543"/>
                <a:gd name="T31" fmla="*/ 73 h 569"/>
                <a:gd name="T32" fmla="*/ 11 w 543"/>
                <a:gd name="T33" fmla="*/ 0 h 569"/>
                <a:gd name="T34" fmla="*/ 11 w 543"/>
                <a:gd name="T35" fmla="*/ 0 h 569"/>
                <a:gd name="T36" fmla="*/ 0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0" y="11"/>
                  </a:moveTo>
                  <a:lnTo>
                    <a:pt x="110" y="136"/>
                  </a:lnTo>
                  <a:lnTo>
                    <a:pt x="185" y="235"/>
                  </a:lnTo>
                  <a:lnTo>
                    <a:pt x="259" y="371"/>
                  </a:lnTo>
                  <a:lnTo>
                    <a:pt x="308" y="458"/>
                  </a:lnTo>
                  <a:lnTo>
                    <a:pt x="332" y="546"/>
                  </a:lnTo>
                  <a:lnTo>
                    <a:pt x="345" y="569"/>
                  </a:lnTo>
                  <a:lnTo>
                    <a:pt x="543" y="569"/>
                  </a:lnTo>
                  <a:lnTo>
                    <a:pt x="543" y="496"/>
                  </a:lnTo>
                  <a:lnTo>
                    <a:pt x="543" y="434"/>
                  </a:lnTo>
                  <a:lnTo>
                    <a:pt x="543" y="371"/>
                  </a:lnTo>
                  <a:lnTo>
                    <a:pt x="506" y="323"/>
                  </a:lnTo>
                  <a:lnTo>
                    <a:pt x="431" y="285"/>
                  </a:lnTo>
                  <a:lnTo>
                    <a:pt x="308" y="222"/>
                  </a:lnTo>
                  <a:lnTo>
                    <a:pt x="209" y="160"/>
                  </a:lnTo>
                  <a:lnTo>
                    <a:pt x="122" y="7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9" name="Freeform 251">
              <a:extLst>
                <a:ext uri="{FF2B5EF4-FFF2-40B4-BE49-F238E27FC236}">
                  <a16:creationId xmlns:a16="http://schemas.microsoft.com/office/drawing/2014/main" id="{3AB1063D-DA8F-454D-8556-02856C97B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020" y="6421818"/>
              <a:ext cx="156499" cy="298071"/>
            </a:xfrm>
            <a:custGeom>
              <a:avLst/>
              <a:gdLst>
                <a:gd name="T0" fmla="*/ 97 w 283"/>
                <a:gd name="T1" fmla="*/ 0 h 558"/>
                <a:gd name="T2" fmla="*/ 246 w 283"/>
                <a:gd name="T3" fmla="*/ 235 h 558"/>
                <a:gd name="T4" fmla="*/ 283 w 283"/>
                <a:gd name="T5" fmla="*/ 348 h 558"/>
                <a:gd name="T6" fmla="*/ 283 w 283"/>
                <a:gd name="T7" fmla="*/ 459 h 558"/>
                <a:gd name="T8" fmla="*/ 234 w 283"/>
                <a:gd name="T9" fmla="*/ 533 h 558"/>
                <a:gd name="T10" fmla="*/ 147 w 283"/>
                <a:gd name="T11" fmla="*/ 558 h 558"/>
                <a:gd name="T12" fmla="*/ 74 w 283"/>
                <a:gd name="T13" fmla="*/ 533 h 558"/>
                <a:gd name="T14" fmla="*/ 24 w 283"/>
                <a:gd name="T15" fmla="*/ 484 h 558"/>
                <a:gd name="T16" fmla="*/ 0 w 283"/>
                <a:gd name="T17" fmla="*/ 421 h 558"/>
                <a:gd name="T18" fmla="*/ 85 w 283"/>
                <a:gd name="T19" fmla="*/ 434 h 558"/>
                <a:gd name="T20" fmla="*/ 160 w 283"/>
                <a:gd name="T21" fmla="*/ 384 h 558"/>
                <a:gd name="T22" fmla="*/ 184 w 283"/>
                <a:gd name="T23" fmla="*/ 322 h 558"/>
                <a:gd name="T24" fmla="*/ 147 w 283"/>
                <a:gd name="T25" fmla="*/ 174 h 558"/>
                <a:gd name="T26" fmla="*/ 172 w 283"/>
                <a:gd name="T27" fmla="*/ 185 h 558"/>
                <a:gd name="T28" fmla="*/ 97 w 283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558">
                  <a:moveTo>
                    <a:pt x="97" y="0"/>
                  </a:moveTo>
                  <a:lnTo>
                    <a:pt x="246" y="235"/>
                  </a:lnTo>
                  <a:lnTo>
                    <a:pt x="283" y="348"/>
                  </a:lnTo>
                  <a:lnTo>
                    <a:pt x="283" y="459"/>
                  </a:lnTo>
                  <a:lnTo>
                    <a:pt x="234" y="533"/>
                  </a:lnTo>
                  <a:lnTo>
                    <a:pt x="147" y="558"/>
                  </a:lnTo>
                  <a:lnTo>
                    <a:pt x="74" y="533"/>
                  </a:lnTo>
                  <a:lnTo>
                    <a:pt x="24" y="484"/>
                  </a:lnTo>
                  <a:lnTo>
                    <a:pt x="0" y="421"/>
                  </a:lnTo>
                  <a:lnTo>
                    <a:pt x="85" y="434"/>
                  </a:lnTo>
                  <a:lnTo>
                    <a:pt x="160" y="384"/>
                  </a:lnTo>
                  <a:lnTo>
                    <a:pt x="184" y="322"/>
                  </a:lnTo>
                  <a:lnTo>
                    <a:pt x="147" y="174"/>
                  </a:lnTo>
                  <a:lnTo>
                    <a:pt x="172" y="18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0" name="Freeform 252">
              <a:extLst>
                <a:ext uri="{FF2B5EF4-FFF2-40B4-BE49-F238E27FC236}">
                  <a16:creationId xmlns:a16="http://schemas.microsoft.com/office/drawing/2014/main" id="{5633A0C5-A686-438C-96A7-151FAB485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0866" y="6421818"/>
              <a:ext cx="169724" cy="285297"/>
            </a:xfrm>
            <a:custGeom>
              <a:avLst/>
              <a:gdLst>
                <a:gd name="T0" fmla="*/ 284 w 309"/>
                <a:gd name="T1" fmla="*/ 0 h 533"/>
                <a:gd name="T2" fmla="*/ 309 w 309"/>
                <a:gd name="T3" fmla="*/ 273 h 533"/>
                <a:gd name="T4" fmla="*/ 272 w 309"/>
                <a:gd name="T5" fmla="*/ 409 h 533"/>
                <a:gd name="T6" fmla="*/ 185 w 309"/>
                <a:gd name="T7" fmla="*/ 497 h 533"/>
                <a:gd name="T8" fmla="*/ 111 w 309"/>
                <a:gd name="T9" fmla="*/ 533 h 533"/>
                <a:gd name="T10" fmla="*/ 12 w 309"/>
                <a:gd name="T11" fmla="*/ 509 h 533"/>
                <a:gd name="T12" fmla="*/ 0 w 309"/>
                <a:gd name="T13" fmla="*/ 472 h 533"/>
                <a:gd name="T14" fmla="*/ 0 w 309"/>
                <a:gd name="T15" fmla="*/ 360 h 533"/>
                <a:gd name="T16" fmla="*/ 123 w 309"/>
                <a:gd name="T17" fmla="*/ 372 h 533"/>
                <a:gd name="T18" fmla="*/ 173 w 309"/>
                <a:gd name="T19" fmla="*/ 348 h 533"/>
                <a:gd name="T20" fmla="*/ 246 w 309"/>
                <a:gd name="T21" fmla="*/ 310 h 533"/>
                <a:gd name="T22" fmla="*/ 259 w 309"/>
                <a:gd name="T23" fmla="*/ 273 h 533"/>
                <a:gd name="T24" fmla="*/ 284 w 309"/>
                <a:gd name="T25" fmla="*/ 174 h 533"/>
                <a:gd name="T26" fmla="*/ 284 w 309"/>
                <a:gd name="T2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3">
                  <a:moveTo>
                    <a:pt x="284" y="0"/>
                  </a:moveTo>
                  <a:lnTo>
                    <a:pt x="309" y="273"/>
                  </a:lnTo>
                  <a:lnTo>
                    <a:pt x="272" y="409"/>
                  </a:lnTo>
                  <a:lnTo>
                    <a:pt x="185" y="497"/>
                  </a:lnTo>
                  <a:lnTo>
                    <a:pt x="111" y="533"/>
                  </a:lnTo>
                  <a:lnTo>
                    <a:pt x="12" y="509"/>
                  </a:lnTo>
                  <a:lnTo>
                    <a:pt x="0" y="472"/>
                  </a:lnTo>
                  <a:lnTo>
                    <a:pt x="0" y="360"/>
                  </a:lnTo>
                  <a:lnTo>
                    <a:pt x="123" y="372"/>
                  </a:lnTo>
                  <a:lnTo>
                    <a:pt x="173" y="348"/>
                  </a:lnTo>
                  <a:lnTo>
                    <a:pt x="246" y="310"/>
                  </a:lnTo>
                  <a:lnTo>
                    <a:pt x="259" y="273"/>
                  </a:lnTo>
                  <a:lnTo>
                    <a:pt x="284" y="174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1" name="Freeform 253">
              <a:extLst>
                <a:ext uri="{FF2B5EF4-FFF2-40B4-BE49-F238E27FC236}">
                  <a16:creationId xmlns:a16="http://schemas.microsoft.com/office/drawing/2014/main" id="{7959C355-DAA1-4E29-ADD2-FAB67C8BE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971" y="6191877"/>
              <a:ext cx="218217" cy="198004"/>
            </a:xfrm>
            <a:custGeom>
              <a:avLst/>
              <a:gdLst>
                <a:gd name="T0" fmla="*/ 396 w 396"/>
                <a:gd name="T1" fmla="*/ 137 h 372"/>
                <a:gd name="T2" fmla="*/ 396 w 396"/>
                <a:gd name="T3" fmla="*/ 348 h 372"/>
                <a:gd name="T4" fmla="*/ 345 w 396"/>
                <a:gd name="T5" fmla="*/ 372 h 372"/>
                <a:gd name="T6" fmla="*/ 173 w 396"/>
                <a:gd name="T7" fmla="*/ 372 h 372"/>
                <a:gd name="T8" fmla="*/ 135 w 396"/>
                <a:gd name="T9" fmla="*/ 261 h 372"/>
                <a:gd name="T10" fmla="*/ 99 w 396"/>
                <a:gd name="T11" fmla="*/ 175 h 372"/>
                <a:gd name="T12" fmla="*/ 24 w 396"/>
                <a:gd name="T13" fmla="*/ 50 h 372"/>
                <a:gd name="T14" fmla="*/ 0 w 396"/>
                <a:gd name="T15" fmla="*/ 12 h 372"/>
                <a:gd name="T16" fmla="*/ 0 w 396"/>
                <a:gd name="T17" fmla="*/ 0 h 372"/>
                <a:gd name="T18" fmla="*/ 123 w 396"/>
                <a:gd name="T19" fmla="*/ 62 h 372"/>
                <a:gd name="T20" fmla="*/ 173 w 396"/>
                <a:gd name="T21" fmla="*/ 112 h 372"/>
                <a:gd name="T22" fmla="*/ 345 w 396"/>
                <a:gd name="T23" fmla="*/ 125 h 372"/>
                <a:gd name="T24" fmla="*/ 345 w 396"/>
                <a:gd name="T25" fmla="*/ 125 h 372"/>
                <a:gd name="T26" fmla="*/ 396 w 396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" h="372">
                  <a:moveTo>
                    <a:pt x="396" y="137"/>
                  </a:moveTo>
                  <a:lnTo>
                    <a:pt x="396" y="348"/>
                  </a:lnTo>
                  <a:lnTo>
                    <a:pt x="345" y="372"/>
                  </a:lnTo>
                  <a:lnTo>
                    <a:pt x="173" y="372"/>
                  </a:lnTo>
                  <a:lnTo>
                    <a:pt x="135" y="261"/>
                  </a:lnTo>
                  <a:lnTo>
                    <a:pt x="99" y="175"/>
                  </a:lnTo>
                  <a:lnTo>
                    <a:pt x="24" y="5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3" y="62"/>
                  </a:lnTo>
                  <a:lnTo>
                    <a:pt x="173" y="112"/>
                  </a:lnTo>
                  <a:lnTo>
                    <a:pt x="345" y="125"/>
                  </a:lnTo>
                  <a:lnTo>
                    <a:pt x="345" y="125"/>
                  </a:lnTo>
                  <a:lnTo>
                    <a:pt x="396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2" name="Freeform 254">
              <a:extLst>
                <a:ext uri="{FF2B5EF4-FFF2-40B4-BE49-F238E27FC236}">
                  <a16:creationId xmlns:a16="http://schemas.microsoft.com/office/drawing/2014/main" id="{7FBF2287-DF54-415C-818F-01BC28134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8434" y="6330268"/>
              <a:ext cx="293160" cy="125616"/>
            </a:xfrm>
            <a:custGeom>
              <a:avLst/>
              <a:gdLst>
                <a:gd name="T0" fmla="*/ 370 w 531"/>
                <a:gd name="T1" fmla="*/ 0 h 237"/>
                <a:gd name="T2" fmla="*/ 458 w 531"/>
                <a:gd name="T3" fmla="*/ 25 h 237"/>
                <a:gd name="T4" fmla="*/ 481 w 531"/>
                <a:gd name="T5" fmla="*/ 50 h 237"/>
                <a:gd name="T6" fmla="*/ 531 w 531"/>
                <a:gd name="T7" fmla="*/ 75 h 237"/>
                <a:gd name="T8" fmla="*/ 507 w 531"/>
                <a:gd name="T9" fmla="*/ 137 h 237"/>
                <a:gd name="T10" fmla="*/ 481 w 531"/>
                <a:gd name="T11" fmla="*/ 199 h 237"/>
                <a:gd name="T12" fmla="*/ 408 w 531"/>
                <a:gd name="T13" fmla="*/ 237 h 237"/>
                <a:gd name="T14" fmla="*/ 333 w 531"/>
                <a:gd name="T15" fmla="*/ 237 h 237"/>
                <a:gd name="T16" fmla="*/ 185 w 531"/>
                <a:gd name="T17" fmla="*/ 174 h 237"/>
                <a:gd name="T18" fmla="*/ 0 w 531"/>
                <a:gd name="T19" fmla="*/ 38 h 237"/>
                <a:gd name="T20" fmla="*/ 173 w 531"/>
                <a:gd name="T21" fmla="*/ 125 h 237"/>
                <a:gd name="T22" fmla="*/ 296 w 531"/>
                <a:gd name="T23" fmla="*/ 149 h 237"/>
                <a:gd name="T24" fmla="*/ 383 w 531"/>
                <a:gd name="T25" fmla="*/ 112 h 237"/>
                <a:gd name="T26" fmla="*/ 383 w 531"/>
                <a:gd name="T27" fmla="*/ 62 h 237"/>
                <a:gd name="T28" fmla="*/ 370 w 531"/>
                <a:gd name="T29" fmla="*/ 62 h 237"/>
                <a:gd name="T30" fmla="*/ 370 w 531"/>
                <a:gd name="T3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7">
                  <a:moveTo>
                    <a:pt x="370" y="0"/>
                  </a:moveTo>
                  <a:lnTo>
                    <a:pt x="458" y="25"/>
                  </a:lnTo>
                  <a:lnTo>
                    <a:pt x="481" y="50"/>
                  </a:lnTo>
                  <a:lnTo>
                    <a:pt x="531" y="75"/>
                  </a:lnTo>
                  <a:lnTo>
                    <a:pt x="507" y="137"/>
                  </a:lnTo>
                  <a:lnTo>
                    <a:pt x="481" y="199"/>
                  </a:lnTo>
                  <a:lnTo>
                    <a:pt x="408" y="237"/>
                  </a:lnTo>
                  <a:lnTo>
                    <a:pt x="333" y="237"/>
                  </a:lnTo>
                  <a:lnTo>
                    <a:pt x="185" y="174"/>
                  </a:lnTo>
                  <a:lnTo>
                    <a:pt x="0" y="38"/>
                  </a:lnTo>
                  <a:lnTo>
                    <a:pt x="173" y="125"/>
                  </a:lnTo>
                  <a:lnTo>
                    <a:pt x="296" y="149"/>
                  </a:lnTo>
                  <a:lnTo>
                    <a:pt x="383" y="112"/>
                  </a:lnTo>
                  <a:lnTo>
                    <a:pt x="383" y="62"/>
                  </a:lnTo>
                  <a:lnTo>
                    <a:pt x="370" y="62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3" name="Freeform 255">
              <a:extLst>
                <a:ext uri="{FF2B5EF4-FFF2-40B4-BE49-F238E27FC236}">
                  <a16:creationId xmlns:a16="http://schemas.microsoft.com/office/drawing/2014/main" id="{FC123DC8-819C-4F3C-A4A4-6F5E3B4B4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639" y="6130134"/>
              <a:ext cx="277730" cy="172455"/>
            </a:xfrm>
            <a:custGeom>
              <a:avLst/>
              <a:gdLst>
                <a:gd name="T0" fmla="*/ 0 w 506"/>
                <a:gd name="T1" fmla="*/ 296 h 322"/>
                <a:gd name="T2" fmla="*/ 86 w 506"/>
                <a:gd name="T3" fmla="*/ 310 h 322"/>
                <a:gd name="T4" fmla="*/ 197 w 506"/>
                <a:gd name="T5" fmla="*/ 322 h 322"/>
                <a:gd name="T6" fmla="*/ 334 w 506"/>
                <a:gd name="T7" fmla="*/ 322 h 322"/>
                <a:gd name="T8" fmla="*/ 445 w 506"/>
                <a:gd name="T9" fmla="*/ 260 h 322"/>
                <a:gd name="T10" fmla="*/ 494 w 506"/>
                <a:gd name="T11" fmla="*/ 197 h 322"/>
                <a:gd name="T12" fmla="*/ 506 w 506"/>
                <a:gd name="T13" fmla="*/ 111 h 322"/>
                <a:gd name="T14" fmla="*/ 494 w 506"/>
                <a:gd name="T15" fmla="*/ 36 h 322"/>
                <a:gd name="T16" fmla="*/ 431 w 506"/>
                <a:gd name="T17" fmla="*/ 0 h 322"/>
                <a:gd name="T18" fmla="*/ 346 w 506"/>
                <a:gd name="T19" fmla="*/ 0 h 322"/>
                <a:gd name="T20" fmla="*/ 346 w 506"/>
                <a:gd name="T21" fmla="*/ 111 h 322"/>
                <a:gd name="T22" fmla="*/ 334 w 506"/>
                <a:gd name="T23" fmla="*/ 197 h 322"/>
                <a:gd name="T24" fmla="*/ 283 w 506"/>
                <a:gd name="T25" fmla="*/ 235 h 322"/>
                <a:gd name="T26" fmla="*/ 222 w 506"/>
                <a:gd name="T27" fmla="*/ 272 h 322"/>
                <a:gd name="T28" fmla="*/ 148 w 506"/>
                <a:gd name="T29" fmla="*/ 285 h 322"/>
                <a:gd name="T30" fmla="*/ 148 w 506"/>
                <a:gd name="T31" fmla="*/ 285 h 322"/>
                <a:gd name="T32" fmla="*/ 0 w 506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6" h="322">
                  <a:moveTo>
                    <a:pt x="0" y="296"/>
                  </a:moveTo>
                  <a:lnTo>
                    <a:pt x="86" y="310"/>
                  </a:lnTo>
                  <a:lnTo>
                    <a:pt x="197" y="322"/>
                  </a:lnTo>
                  <a:lnTo>
                    <a:pt x="334" y="322"/>
                  </a:lnTo>
                  <a:lnTo>
                    <a:pt x="445" y="260"/>
                  </a:lnTo>
                  <a:lnTo>
                    <a:pt x="494" y="197"/>
                  </a:lnTo>
                  <a:lnTo>
                    <a:pt x="506" y="111"/>
                  </a:lnTo>
                  <a:lnTo>
                    <a:pt x="494" y="36"/>
                  </a:lnTo>
                  <a:lnTo>
                    <a:pt x="431" y="0"/>
                  </a:lnTo>
                  <a:lnTo>
                    <a:pt x="346" y="0"/>
                  </a:lnTo>
                  <a:lnTo>
                    <a:pt x="346" y="111"/>
                  </a:lnTo>
                  <a:lnTo>
                    <a:pt x="334" y="197"/>
                  </a:lnTo>
                  <a:lnTo>
                    <a:pt x="283" y="235"/>
                  </a:lnTo>
                  <a:lnTo>
                    <a:pt x="222" y="272"/>
                  </a:lnTo>
                  <a:lnTo>
                    <a:pt x="148" y="285"/>
                  </a:lnTo>
                  <a:lnTo>
                    <a:pt x="148" y="285"/>
                  </a:lnTo>
                  <a:lnTo>
                    <a:pt x="0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sp>
        <p:nvSpPr>
          <p:cNvPr id="161" name="Rektangel 160">
            <a:extLst>
              <a:ext uri="{FF2B5EF4-FFF2-40B4-BE49-F238E27FC236}">
                <a16:creationId xmlns:a16="http://schemas.microsoft.com/office/drawing/2014/main" id="{494AFC46-1625-4048-8394-75FF2760B5B7}"/>
              </a:ext>
            </a:extLst>
          </p:cNvPr>
          <p:cNvSpPr/>
          <p:nvPr/>
        </p:nvSpPr>
        <p:spPr>
          <a:xfrm>
            <a:off x="2132999" y="58381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162" name="Rektangel 161">
            <a:extLst>
              <a:ext uri="{FF2B5EF4-FFF2-40B4-BE49-F238E27FC236}">
                <a16:creationId xmlns:a16="http://schemas.microsoft.com/office/drawing/2014/main" id="{03065F00-B545-4F67-945F-6EA6FBFCD3F1}"/>
              </a:ext>
            </a:extLst>
          </p:cNvPr>
          <p:cNvSpPr/>
          <p:nvPr/>
        </p:nvSpPr>
        <p:spPr>
          <a:xfrm>
            <a:off x="2133000" y="6755853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C196ACFC-A001-4987-9CFE-39C5C58B46A7}"/>
              </a:ext>
            </a:extLst>
          </p:cNvPr>
          <p:cNvSpPr/>
          <p:nvPr/>
        </p:nvSpPr>
        <p:spPr>
          <a:xfrm rot="5400000">
            <a:off x="-846900" y="33993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41B773AE-390C-40A2-B672-E32AA3C9890F}"/>
              </a:ext>
            </a:extLst>
          </p:cNvPr>
          <p:cNvSpPr/>
          <p:nvPr/>
        </p:nvSpPr>
        <p:spPr>
          <a:xfrm rot="5400000">
            <a:off x="8154000" y="33840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3" name="Taleboble: oval 2">
            <a:extLst>
              <a:ext uri="{FF2B5EF4-FFF2-40B4-BE49-F238E27FC236}">
                <a16:creationId xmlns:a16="http://schemas.microsoft.com/office/drawing/2014/main" id="{04A3EFD3-E120-5EB6-B0DE-BCFCBE4F32B2}"/>
              </a:ext>
            </a:extLst>
          </p:cNvPr>
          <p:cNvSpPr/>
          <p:nvPr/>
        </p:nvSpPr>
        <p:spPr>
          <a:xfrm>
            <a:off x="3517534" y="3933056"/>
            <a:ext cx="1486513" cy="1296144"/>
          </a:xfrm>
          <a:prstGeom prst="wedgeEllipseCallout">
            <a:avLst>
              <a:gd name="adj1" fmla="val -127630"/>
              <a:gd name="adj2" fmla="val -12296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b="1" dirty="0">
                <a:solidFill>
                  <a:schemeClr val="bg1"/>
                </a:solidFill>
                <a:latin typeface="HelveticaNeueLT Std Med" panose="020B0604020202020204" pitchFamily="34" charset="0"/>
              </a:rPr>
              <a:t>Der er 7 korn i det aks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59E0409A-C8C1-43C3-B351-0D0917C747C0}"/>
              </a:ext>
            </a:extLst>
          </p:cNvPr>
          <p:cNvSpPr txBox="1"/>
          <p:nvPr/>
        </p:nvSpPr>
        <p:spPr>
          <a:xfrm>
            <a:off x="737846" y="125879"/>
            <a:ext cx="800663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  <a:latin typeface="HelveticaNeueLT Std Med" panose="020B0604020202020204" pitchFamily="34" charset="0"/>
              </a:rPr>
              <a:t>Vi tror, at de tofarvede ligger under postvæsenet, men de er også placeret i trafikministeriet – en ung, fartglad tofarvet Thomas gjorde opmærksom på dette og viste i denne sammenhæng nogle nye ”motorveje” </a:t>
            </a:r>
          </a:p>
          <a:p>
            <a:endParaRPr lang="da-DK" sz="2000" dirty="0">
              <a:solidFill>
                <a:schemeClr val="bg1"/>
              </a:solidFill>
              <a:latin typeface="HelveticaNeueLT Std Med" panose="020B0604020202020204" pitchFamily="34" charset="0"/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7780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Billede 43">
            <a:extLst>
              <a:ext uri="{FF2B5EF4-FFF2-40B4-BE49-F238E27FC236}">
                <a16:creationId xmlns:a16="http://schemas.microsoft.com/office/drawing/2014/main" id="{381E2255-DA7B-4F25-89F3-3D44BA337C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50" name="Gruppe 149">
            <a:extLst>
              <a:ext uri="{FF2B5EF4-FFF2-40B4-BE49-F238E27FC236}">
                <a16:creationId xmlns:a16="http://schemas.microsoft.com/office/drawing/2014/main" id="{0FE74A0C-C434-44F6-9042-51ED5D4EFE25}"/>
              </a:ext>
            </a:extLst>
          </p:cNvPr>
          <p:cNvGrpSpPr/>
          <p:nvPr/>
        </p:nvGrpSpPr>
        <p:grpSpPr>
          <a:xfrm>
            <a:off x="32400" y="4349356"/>
            <a:ext cx="2132182" cy="2480072"/>
            <a:chOff x="3257278" y="3436938"/>
            <a:chExt cx="2842909" cy="3306762"/>
          </a:xfrm>
        </p:grpSpPr>
        <p:sp>
          <p:nvSpPr>
            <p:cNvPr id="103" name="Freeform 194">
              <a:extLst>
                <a:ext uri="{FF2B5EF4-FFF2-40B4-BE49-F238E27FC236}">
                  <a16:creationId xmlns:a16="http://schemas.microsoft.com/office/drawing/2014/main" id="{7288EC11-4839-478C-B0D0-C55C6C77F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700" y="6407198"/>
              <a:ext cx="299635" cy="302493"/>
            </a:xfrm>
            <a:custGeom>
              <a:avLst/>
              <a:gdLst>
                <a:gd name="T0" fmla="*/ 543 w 543"/>
                <a:gd name="T1" fmla="*/ 11 h 569"/>
                <a:gd name="T2" fmla="*/ 433 w 543"/>
                <a:gd name="T3" fmla="*/ 135 h 569"/>
                <a:gd name="T4" fmla="*/ 358 w 543"/>
                <a:gd name="T5" fmla="*/ 234 h 569"/>
                <a:gd name="T6" fmla="*/ 284 w 543"/>
                <a:gd name="T7" fmla="*/ 371 h 569"/>
                <a:gd name="T8" fmla="*/ 235 w 543"/>
                <a:gd name="T9" fmla="*/ 458 h 569"/>
                <a:gd name="T10" fmla="*/ 210 w 543"/>
                <a:gd name="T11" fmla="*/ 545 h 569"/>
                <a:gd name="T12" fmla="*/ 197 w 543"/>
                <a:gd name="T13" fmla="*/ 569 h 569"/>
                <a:gd name="T14" fmla="*/ 0 w 543"/>
                <a:gd name="T15" fmla="*/ 569 h 569"/>
                <a:gd name="T16" fmla="*/ 0 w 543"/>
                <a:gd name="T17" fmla="*/ 495 h 569"/>
                <a:gd name="T18" fmla="*/ 0 w 543"/>
                <a:gd name="T19" fmla="*/ 433 h 569"/>
                <a:gd name="T20" fmla="*/ 0 w 543"/>
                <a:gd name="T21" fmla="*/ 371 h 569"/>
                <a:gd name="T22" fmla="*/ 37 w 543"/>
                <a:gd name="T23" fmla="*/ 322 h 569"/>
                <a:gd name="T24" fmla="*/ 112 w 543"/>
                <a:gd name="T25" fmla="*/ 284 h 569"/>
                <a:gd name="T26" fmla="*/ 235 w 543"/>
                <a:gd name="T27" fmla="*/ 222 h 569"/>
                <a:gd name="T28" fmla="*/ 334 w 543"/>
                <a:gd name="T29" fmla="*/ 160 h 569"/>
                <a:gd name="T30" fmla="*/ 420 w 543"/>
                <a:gd name="T31" fmla="*/ 73 h 569"/>
                <a:gd name="T32" fmla="*/ 532 w 543"/>
                <a:gd name="T33" fmla="*/ 0 h 569"/>
                <a:gd name="T34" fmla="*/ 532 w 543"/>
                <a:gd name="T35" fmla="*/ 0 h 569"/>
                <a:gd name="T36" fmla="*/ 543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543" y="11"/>
                  </a:moveTo>
                  <a:lnTo>
                    <a:pt x="433" y="135"/>
                  </a:lnTo>
                  <a:lnTo>
                    <a:pt x="358" y="234"/>
                  </a:lnTo>
                  <a:lnTo>
                    <a:pt x="284" y="371"/>
                  </a:lnTo>
                  <a:lnTo>
                    <a:pt x="235" y="458"/>
                  </a:lnTo>
                  <a:lnTo>
                    <a:pt x="210" y="545"/>
                  </a:lnTo>
                  <a:lnTo>
                    <a:pt x="197" y="569"/>
                  </a:lnTo>
                  <a:lnTo>
                    <a:pt x="0" y="569"/>
                  </a:lnTo>
                  <a:lnTo>
                    <a:pt x="0" y="495"/>
                  </a:lnTo>
                  <a:lnTo>
                    <a:pt x="0" y="433"/>
                  </a:lnTo>
                  <a:lnTo>
                    <a:pt x="0" y="371"/>
                  </a:lnTo>
                  <a:lnTo>
                    <a:pt x="37" y="322"/>
                  </a:lnTo>
                  <a:lnTo>
                    <a:pt x="112" y="284"/>
                  </a:lnTo>
                  <a:lnTo>
                    <a:pt x="235" y="222"/>
                  </a:lnTo>
                  <a:lnTo>
                    <a:pt x="334" y="160"/>
                  </a:lnTo>
                  <a:lnTo>
                    <a:pt x="420" y="73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43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4" name="Freeform 195">
              <a:extLst>
                <a:ext uri="{FF2B5EF4-FFF2-40B4-BE49-F238E27FC236}">
                  <a16:creationId xmlns:a16="http://schemas.microsoft.com/office/drawing/2014/main" id="{47E9999C-9AAB-4FD6-9377-0CCC4CDB5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646" y="6432760"/>
              <a:ext cx="156427" cy="298233"/>
            </a:xfrm>
            <a:custGeom>
              <a:avLst/>
              <a:gdLst>
                <a:gd name="T0" fmla="*/ 186 w 284"/>
                <a:gd name="T1" fmla="*/ 0 h 558"/>
                <a:gd name="T2" fmla="*/ 37 w 284"/>
                <a:gd name="T3" fmla="*/ 236 h 558"/>
                <a:gd name="T4" fmla="*/ 0 w 284"/>
                <a:gd name="T5" fmla="*/ 348 h 558"/>
                <a:gd name="T6" fmla="*/ 0 w 284"/>
                <a:gd name="T7" fmla="*/ 460 h 558"/>
                <a:gd name="T8" fmla="*/ 49 w 284"/>
                <a:gd name="T9" fmla="*/ 534 h 558"/>
                <a:gd name="T10" fmla="*/ 136 w 284"/>
                <a:gd name="T11" fmla="*/ 558 h 558"/>
                <a:gd name="T12" fmla="*/ 209 w 284"/>
                <a:gd name="T13" fmla="*/ 534 h 558"/>
                <a:gd name="T14" fmla="*/ 259 w 284"/>
                <a:gd name="T15" fmla="*/ 485 h 558"/>
                <a:gd name="T16" fmla="*/ 284 w 284"/>
                <a:gd name="T17" fmla="*/ 422 h 558"/>
                <a:gd name="T18" fmla="*/ 198 w 284"/>
                <a:gd name="T19" fmla="*/ 435 h 558"/>
                <a:gd name="T20" fmla="*/ 124 w 284"/>
                <a:gd name="T21" fmla="*/ 385 h 558"/>
                <a:gd name="T22" fmla="*/ 99 w 284"/>
                <a:gd name="T23" fmla="*/ 323 h 558"/>
                <a:gd name="T24" fmla="*/ 136 w 284"/>
                <a:gd name="T25" fmla="*/ 175 h 558"/>
                <a:gd name="T26" fmla="*/ 112 w 284"/>
                <a:gd name="T27" fmla="*/ 186 h 558"/>
                <a:gd name="T28" fmla="*/ 186 w 284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4" h="558">
                  <a:moveTo>
                    <a:pt x="186" y="0"/>
                  </a:moveTo>
                  <a:lnTo>
                    <a:pt x="37" y="236"/>
                  </a:lnTo>
                  <a:lnTo>
                    <a:pt x="0" y="348"/>
                  </a:lnTo>
                  <a:lnTo>
                    <a:pt x="0" y="460"/>
                  </a:lnTo>
                  <a:lnTo>
                    <a:pt x="49" y="534"/>
                  </a:lnTo>
                  <a:lnTo>
                    <a:pt x="136" y="558"/>
                  </a:lnTo>
                  <a:lnTo>
                    <a:pt x="209" y="534"/>
                  </a:lnTo>
                  <a:lnTo>
                    <a:pt x="259" y="485"/>
                  </a:lnTo>
                  <a:lnTo>
                    <a:pt x="284" y="422"/>
                  </a:lnTo>
                  <a:lnTo>
                    <a:pt x="198" y="435"/>
                  </a:lnTo>
                  <a:lnTo>
                    <a:pt x="124" y="385"/>
                  </a:lnTo>
                  <a:lnTo>
                    <a:pt x="99" y="323"/>
                  </a:lnTo>
                  <a:lnTo>
                    <a:pt x="136" y="175"/>
                  </a:lnTo>
                  <a:lnTo>
                    <a:pt x="112" y="1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5" name="Freeform 196">
              <a:extLst>
                <a:ext uri="{FF2B5EF4-FFF2-40B4-BE49-F238E27FC236}">
                  <a16:creationId xmlns:a16="http://schemas.microsoft.com/office/drawing/2014/main" id="{4FE6CC46-C769-453A-9760-B6D004727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0293" y="6432760"/>
              <a:ext cx="169646" cy="283321"/>
            </a:xfrm>
            <a:custGeom>
              <a:avLst/>
              <a:gdLst>
                <a:gd name="T0" fmla="*/ 25 w 309"/>
                <a:gd name="T1" fmla="*/ 0 h 534"/>
                <a:gd name="T2" fmla="*/ 0 w 309"/>
                <a:gd name="T3" fmla="*/ 274 h 534"/>
                <a:gd name="T4" fmla="*/ 37 w 309"/>
                <a:gd name="T5" fmla="*/ 409 h 534"/>
                <a:gd name="T6" fmla="*/ 124 w 309"/>
                <a:gd name="T7" fmla="*/ 497 h 534"/>
                <a:gd name="T8" fmla="*/ 198 w 309"/>
                <a:gd name="T9" fmla="*/ 534 h 534"/>
                <a:gd name="T10" fmla="*/ 297 w 309"/>
                <a:gd name="T11" fmla="*/ 509 h 534"/>
                <a:gd name="T12" fmla="*/ 309 w 309"/>
                <a:gd name="T13" fmla="*/ 473 h 534"/>
                <a:gd name="T14" fmla="*/ 309 w 309"/>
                <a:gd name="T15" fmla="*/ 360 h 534"/>
                <a:gd name="T16" fmla="*/ 186 w 309"/>
                <a:gd name="T17" fmla="*/ 373 h 534"/>
                <a:gd name="T18" fmla="*/ 136 w 309"/>
                <a:gd name="T19" fmla="*/ 348 h 534"/>
                <a:gd name="T20" fmla="*/ 63 w 309"/>
                <a:gd name="T21" fmla="*/ 310 h 534"/>
                <a:gd name="T22" fmla="*/ 50 w 309"/>
                <a:gd name="T23" fmla="*/ 274 h 534"/>
                <a:gd name="T24" fmla="*/ 25 w 309"/>
                <a:gd name="T25" fmla="*/ 175 h 534"/>
                <a:gd name="T26" fmla="*/ 25 w 309"/>
                <a:gd name="T2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4">
                  <a:moveTo>
                    <a:pt x="25" y="0"/>
                  </a:moveTo>
                  <a:lnTo>
                    <a:pt x="0" y="274"/>
                  </a:lnTo>
                  <a:lnTo>
                    <a:pt x="37" y="409"/>
                  </a:lnTo>
                  <a:lnTo>
                    <a:pt x="124" y="497"/>
                  </a:lnTo>
                  <a:lnTo>
                    <a:pt x="198" y="534"/>
                  </a:lnTo>
                  <a:lnTo>
                    <a:pt x="297" y="509"/>
                  </a:lnTo>
                  <a:lnTo>
                    <a:pt x="309" y="473"/>
                  </a:lnTo>
                  <a:lnTo>
                    <a:pt x="309" y="360"/>
                  </a:lnTo>
                  <a:lnTo>
                    <a:pt x="186" y="373"/>
                  </a:lnTo>
                  <a:lnTo>
                    <a:pt x="136" y="348"/>
                  </a:lnTo>
                  <a:lnTo>
                    <a:pt x="63" y="310"/>
                  </a:lnTo>
                  <a:lnTo>
                    <a:pt x="50" y="274"/>
                  </a:lnTo>
                  <a:lnTo>
                    <a:pt x="25" y="17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6" name="Freeform 197">
              <a:extLst>
                <a:ext uri="{FF2B5EF4-FFF2-40B4-BE49-F238E27FC236}">
                  <a16:creationId xmlns:a16="http://schemas.microsoft.com/office/drawing/2014/main" id="{53190DC8-1EC4-4924-BB4F-71A617E0D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6202695"/>
              <a:ext cx="218117" cy="198112"/>
            </a:xfrm>
            <a:custGeom>
              <a:avLst/>
              <a:gdLst>
                <a:gd name="T0" fmla="*/ 0 w 395"/>
                <a:gd name="T1" fmla="*/ 137 h 372"/>
                <a:gd name="T2" fmla="*/ 0 w 395"/>
                <a:gd name="T3" fmla="*/ 348 h 372"/>
                <a:gd name="T4" fmla="*/ 50 w 395"/>
                <a:gd name="T5" fmla="*/ 372 h 372"/>
                <a:gd name="T6" fmla="*/ 222 w 395"/>
                <a:gd name="T7" fmla="*/ 372 h 372"/>
                <a:gd name="T8" fmla="*/ 260 w 395"/>
                <a:gd name="T9" fmla="*/ 261 h 372"/>
                <a:gd name="T10" fmla="*/ 296 w 395"/>
                <a:gd name="T11" fmla="*/ 174 h 372"/>
                <a:gd name="T12" fmla="*/ 371 w 395"/>
                <a:gd name="T13" fmla="*/ 50 h 372"/>
                <a:gd name="T14" fmla="*/ 395 w 395"/>
                <a:gd name="T15" fmla="*/ 12 h 372"/>
                <a:gd name="T16" fmla="*/ 395 w 395"/>
                <a:gd name="T17" fmla="*/ 0 h 372"/>
                <a:gd name="T18" fmla="*/ 272 w 395"/>
                <a:gd name="T19" fmla="*/ 62 h 372"/>
                <a:gd name="T20" fmla="*/ 222 w 395"/>
                <a:gd name="T21" fmla="*/ 112 h 372"/>
                <a:gd name="T22" fmla="*/ 50 w 395"/>
                <a:gd name="T23" fmla="*/ 124 h 372"/>
                <a:gd name="T24" fmla="*/ 50 w 395"/>
                <a:gd name="T25" fmla="*/ 124 h 372"/>
                <a:gd name="T26" fmla="*/ 0 w 395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5" h="372">
                  <a:moveTo>
                    <a:pt x="0" y="137"/>
                  </a:moveTo>
                  <a:lnTo>
                    <a:pt x="0" y="348"/>
                  </a:lnTo>
                  <a:lnTo>
                    <a:pt x="50" y="372"/>
                  </a:lnTo>
                  <a:lnTo>
                    <a:pt x="222" y="372"/>
                  </a:lnTo>
                  <a:lnTo>
                    <a:pt x="260" y="261"/>
                  </a:lnTo>
                  <a:lnTo>
                    <a:pt x="296" y="174"/>
                  </a:lnTo>
                  <a:lnTo>
                    <a:pt x="371" y="50"/>
                  </a:lnTo>
                  <a:lnTo>
                    <a:pt x="395" y="12"/>
                  </a:lnTo>
                  <a:lnTo>
                    <a:pt x="395" y="0"/>
                  </a:lnTo>
                  <a:lnTo>
                    <a:pt x="272" y="62"/>
                  </a:lnTo>
                  <a:lnTo>
                    <a:pt x="222" y="112"/>
                  </a:lnTo>
                  <a:lnTo>
                    <a:pt x="50" y="124"/>
                  </a:lnTo>
                  <a:lnTo>
                    <a:pt x="50" y="124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7" name="Freeform 198">
              <a:extLst>
                <a:ext uri="{FF2B5EF4-FFF2-40B4-BE49-F238E27FC236}">
                  <a16:creationId xmlns:a16="http://schemas.microsoft.com/office/drawing/2014/main" id="{EE1F94B3-E702-4236-8FD8-101697476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278" y="6343291"/>
              <a:ext cx="293026" cy="125684"/>
            </a:xfrm>
            <a:custGeom>
              <a:avLst/>
              <a:gdLst>
                <a:gd name="T0" fmla="*/ 161 w 531"/>
                <a:gd name="T1" fmla="*/ 0 h 236"/>
                <a:gd name="T2" fmla="*/ 73 w 531"/>
                <a:gd name="T3" fmla="*/ 24 h 236"/>
                <a:gd name="T4" fmla="*/ 50 w 531"/>
                <a:gd name="T5" fmla="*/ 50 h 236"/>
                <a:gd name="T6" fmla="*/ 0 w 531"/>
                <a:gd name="T7" fmla="*/ 74 h 236"/>
                <a:gd name="T8" fmla="*/ 24 w 531"/>
                <a:gd name="T9" fmla="*/ 136 h 236"/>
                <a:gd name="T10" fmla="*/ 50 w 531"/>
                <a:gd name="T11" fmla="*/ 199 h 236"/>
                <a:gd name="T12" fmla="*/ 123 w 531"/>
                <a:gd name="T13" fmla="*/ 236 h 236"/>
                <a:gd name="T14" fmla="*/ 197 w 531"/>
                <a:gd name="T15" fmla="*/ 236 h 236"/>
                <a:gd name="T16" fmla="*/ 345 w 531"/>
                <a:gd name="T17" fmla="*/ 173 h 236"/>
                <a:gd name="T18" fmla="*/ 531 w 531"/>
                <a:gd name="T19" fmla="*/ 37 h 236"/>
                <a:gd name="T20" fmla="*/ 357 w 531"/>
                <a:gd name="T21" fmla="*/ 124 h 236"/>
                <a:gd name="T22" fmla="*/ 234 w 531"/>
                <a:gd name="T23" fmla="*/ 149 h 236"/>
                <a:gd name="T24" fmla="*/ 147 w 531"/>
                <a:gd name="T25" fmla="*/ 112 h 236"/>
                <a:gd name="T26" fmla="*/ 147 w 531"/>
                <a:gd name="T27" fmla="*/ 62 h 236"/>
                <a:gd name="T28" fmla="*/ 161 w 531"/>
                <a:gd name="T29" fmla="*/ 62 h 236"/>
                <a:gd name="T30" fmla="*/ 161 w 531"/>
                <a:gd name="T31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6">
                  <a:moveTo>
                    <a:pt x="161" y="0"/>
                  </a:moveTo>
                  <a:lnTo>
                    <a:pt x="73" y="24"/>
                  </a:lnTo>
                  <a:lnTo>
                    <a:pt x="50" y="50"/>
                  </a:lnTo>
                  <a:lnTo>
                    <a:pt x="0" y="74"/>
                  </a:lnTo>
                  <a:lnTo>
                    <a:pt x="24" y="136"/>
                  </a:lnTo>
                  <a:lnTo>
                    <a:pt x="50" y="199"/>
                  </a:lnTo>
                  <a:lnTo>
                    <a:pt x="123" y="236"/>
                  </a:lnTo>
                  <a:lnTo>
                    <a:pt x="197" y="236"/>
                  </a:lnTo>
                  <a:lnTo>
                    <a:pt x="345" y="173"/>
                  </a:lnTo>
                  <a:lnTo>
                    <a:pt x="531" y="37"/>
                  </a:lnTo>
                  <a:lnTo>
                    <a:pt x="357" y="124"/>
                  </a:lnTo>
                  <a:lnTo>
                    <a:pt x="234" y="149"/>
                  </a:lnTo>
                  <a:lnTo>
                    <a:pt x="147" y="112"/>
                  </a:lnTo>
                  <a:lnTo>
                    <a:pt x="147" y="62"/>
                  </a:lnTo>
                  <a:lnTo>
                    <a:pt x="161" y="6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8" name="Freeform 199">
              <a:extLst>
                <a:ext uri="{FF2B5EF4-FFF2-40B4-BE49-F238E27FC236}">
                  <a16:creationId xmlns:a16="http://schemas.microsoft.com/office/drawing/2014/main" id="{2A9D8A92-E7A6-4C89-980F-573CC1D20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497" y="6143049"/>
              <a:ext cx="279807" cy="172549"/>
            </a:xfrm>
            <a:custGeom>
              <a:avLst/>
              <a:gdLst>
                <a:gd name="T0" fmla="*/ 507 w 507"/>
                <a:gd name="T1" fmla="*/ 296 h 322"/>
                <a:gd name="T2" fmla="*/ 420 w 507"/>
                <a:gd name="T3" fmla="*/ 310 h 322"/>
                <a:gd name="T4" fmla="*/ 309 w 507"/>
                <a:gd name="T5" fmla="*/ 322 h 322"/>
                <a:gd name="T6" fmla="*/ 172 w 507"/>
                <a:gd name="T7" fmla="*/ 322 h 322"/>
                <a:gd name="T8" fmla="*/ 61 w 507"/>
                <a:gd name="T9" fmla="*/ 260 h 322"/>
                <a:gd name="T10" fmla="*/ 12 w 507"/>
                <a:gd name="T11" fmla="*/ 198 h 322"/>
                <a:gd name="T12" fmla="*/ 0 w 507"/>
                <a:gd name="T13" fmla="*/ 111 h 322"/>
                <a:gd name="T14" fmla="*/ 12 w 507"/>
                <a:gd name="T15" fmla="*/ 36 h 322"/>
                <a:gd name="T16" fmla="*/ 74 w 507"/>
                <a:gd name="T17" fmla="*/ 0 h 322"/>
                <a:gd name="T18" fmla="*/ 160 w 507"/>
                <a:gd name="T19" fmla="*/ 0 h 322"/>
                <a:gd name="T20" fmla="*/ 160 w 507"/>
                <a:gd name="T21" fmla="*/ 111 h 322"/>
                <a:gd name="T22" fmla="*/ 172 w 507"/>
                <a:gd name="T23" fmla="*/ 198 h 322"/>
                <a:gd name="T24" fmla="*/ 222 w 507"/>
                <a:gd name="T25" fmla="*/ 235 h 322"/>
                <a:gd name="T26" fmla="*/ 283 w 507"/>
                <a:gd name="T27" fmla="*/ 272 h 322"/>
                <a:gd name="T28" fmla="*/ 358 w 507"/>
                <a:gd name="T29" fmla="*/ 285 h 322"/>
                <a:gd name="T30" fmla="*/ 358 w 507"/>
                <a:gd name="T31" fmla="*/ 285 h 322"/>
                <a:gd name="T32" fmla="*/ 507 w 507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7" h="322">
                  <a:moveTo>
                    <a:pt x="507" y="296"/>
                  </a:moveTo>
                  <a:lnTo>
                    <a:pt x="420" y="310"/>
                  </a:lnTo>
                  <a:lnTo>
                    <a:pt x="309" y="322"/>
                  </a:lnTo>
                  <a:lnTo>
                    <a:pt x="172" y="322"/>
                  </a:lnTo>
                  <a:lnTo>
                    <a:pt x="61" y="260"/>
                  </a:lnTo>
                  <a:lnTo>
                    <a:pt x="12" y="198"/>
                  </a:lnTo>
                  <a:lnTo>
                    <a:pt x="0" y="111"/>
                  </a:lnTo>
                  <a:lnTo>
                    <a:pt x="12" y="36"/>
                  </a:lnTo>
                  <a:lnTo>
                    <a:pt x="74" y="0"/>
                  </a:lnTo>
                  <a:lnTo>
                    <a:pt x="160" y="0"/>
                  </a:lnTo>
                  <a:lnTo>
                    <a:pt x="160" y="111"/>
                  </a:lnTo>
                  <a:lnTo>
                    <a:pt x="172" y="198"/>
                  </a:lnTo>
                  <a:lnTo>
                    <a:pt x="222" y="235"/>
                  </a:lnTo>
                  <a:lnTo>
                    <a:pt x="283" y="272"/>
                  </a:lnTo>
                  <a:lnTo>
                    <a:pt x="358" y="285"/>
                  </a:lnTo>
                  <a:lnTo>
                    <a:pt x="358" y="285"/>
                  </a:lnTo>
                  <a:lnTo>
                    <a:pt x="507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9" name="Freeform 201">
              <a:extLst>
                <a:ext uri="{FF2B5EF4-FFF2-40B4-BE49-F238E27FC236}">
                  <a16:creationId xmlns:a16="http://schemas.microsoft.com/office/drawing/2014/main" id="{34DE86F6-34AD-4A0A-9CA8-E8542B6A0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969" y="6143079"/>
              <a:ext cx="2310218" cy="600621"/>
            </a:xfrm>
            <a:custGeom>
              <a:avLst/>
              <a:gdLst>
                <a:gd name="T0" fmla="*/ 4195 w 4195"/>
                <a:gd name="T1" fmla="*/ 955 h 1129"/>
                <a:gd name="T2" fmla="*/ 666 w 4195"/>
                <a:gd name="T3" fmla="*/ 930 h 1129"/>
                <a:gd name="T4" fmla="*/ 456 w 4195"/>
                <a:gd name="T5" fmla="*/ 856 h 1129"/>
                <a:gd name="T6" fmla="*/ 321 w 4195"/>
                <a:gd name="T7" fmla="*/ 744 h 1129"/>
                <a:gd name="T8" fmla="*/ 271 w 4195"/>
                <a:gd name="T9" fmla="*/ 657 h 1129"/>
                <a:gd name="T10" fmla="*/ 234 w 4195"/>
                <a:gd name="T11" fmla="*/ 571 h 1129"/>
                <a:gd name="T12" fmla="*/ 222 w 4195"/>
                <a:gd name="T13" fmla="*/ 434 h 1129"/>
                <a:gd name="T14" fmla="*/ 271 w 4195"/>
                <a:gd name="T15" fmla="*/ 335 h 1129"/>
                <a:gd name="T16" fmla="*/ 321 w 4195"/>
                <a:gd name="T17" fmla="*/ 372 h 1129"/>
                <a:gd name="T18" fmla="*/ 481 w 4195"/>
                <a:gd name="T19" fmla="*/ 422 h 1129"/>
                <a:gd name="T20" fmla="*/ 604 w 4195"/>
                <a:gd name="T21" fmla="*/ 384 h 1129"/>
                <a:gd name="T22" fmla="*/ 666 w 4195"/>
                <a:gd name="T23" fmla="*/ 273 h 1129"/>
                <a:gd name="T24" fmla="*/ 629 w 4195"/>
                <a:gd name="T25" fmla="*/ 124 h 1129"/>
                <a:gd name="T26" fmla="*/ 580 w 4195"/>
                <a:gd name="T27" fmla="*/ 62 h 1129"/>
                <a:gd name="T28" fmla="*/ 505 w 4195"/>
                <a:gd name="T29" fmla="*/ 25 h 1129"/>
                <a:gd name="T30" fmla="*/ 418 w 4195"/>
                <a:gd name="T31" fmla="*/ 0 h 1129"/>
                <a:gd name="T32" fmla="*/ 295 w 4195"/>
                <a:gd name="T33" fmla="*/ 25 h 1129"/>
                <a:gd name="T34" fmla="*/ 210 w 4195"/>
                <a:gd name="T35" fmla="*/ 75 h 1129"/>
                <a:gd name="T36" fmla="*/ 97 w 4195"/>
                <a:gd name="T37" fmla="*/ 236 h 1129"/>
                <a:gd name="T38" fmla="*/ 24 w 4195"/>
                <a:gd name="T39" fmla="*/ 297 h 1129"/>
                <a:gd name="T40" fmla="*/ 0 w 4195"/>
                <a:gd name="T41" fmla="*/ 434 h 1129"/>
                <a:gd name="T42" fmla="*/ 0 w 4195"/>
                <a:gd name="T43" fmla="*/ 595 h 1129"/>
                <a:gd name="T44" fmla="*/ 123 w 4195"/>
                <a:gd name="T45" fmla="*/ 794 h 1129"/>
                <a:gd name="T46" fmla="*/ 271 w 4195"/>
                <a:gd name="T47" fmla="*/ 942 h 1129"/>
                <a:gd name="T48" fmla="*/ 394 w 4195"/>
                <a:gd name="T49" fmla="*/ 1018 h 1129"/>
                <a:gd name="T50" fmla="*/ 517 w 4195"/>
                <a:gd name="T51" fmla="*/ 1066 h 1129"/>
                <a:gd name="T52" fmla="*/ 629 w 4195"/>
                <a:gd name="T53" fmla="*/ 1092 h 1129"/>
                <a:gd name="T54" fmla="*/ 4195 w 4195"/>
                <a:gd name="T55" fmla="*/ 1092 h 1129"/>
                <a:gd name="T56" fmla="*/ 4195 w 4195"/>
                <a:gd name="T57" fmla="*/ 1129 h 1129"/>
                <a:gd name="T58" fmla="*/ 4195 w 4195"/>
                <a:gd name="T59" fmla="*/ 955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5" h="1129">
                  <a:moveTo>
                    <a:pt x="4195" y="955"/>
                  </a:moveTo>
                  <a:lnTo>
                    <a:pt x="666" y="930"/>
                  </a:lnTo>
                  <a:lnTo>
                    <a:pt x="456" y="856"/>
                  </a:lnTo>
                  <a:lnTo>
                    <a:pt x="321" y="744"/>
                  </a:lnTo>
                  <a:lnTo>
                    <a:pt x="271" y="657"/>
                  </a:lnTo>
                  <a:lnTo>
                    <a:pt x="234" y="571"/>
                  </a:lnTo>
                  <a:lnTo>
                    <a:pt x="222" y="434"/>
                  </a:lnTo>
                  <a:lnTo>
                    <a:pt x="271" y="335"/>
                  </a:lnTo>
                  <a:lnTo>
                    <a:pt x="321" y="372"/>
                  </a:lnTo>
                  <a:lnTo>
                    <a:pt x="481" y="422"/>
                  </a:lnTo>
                  <a:lnTo>
                    <a:pt x="604" y="384"/>
                  </a:lnTo>
                  <a:lnTo>
                    <a:pt x="666" y="273"/>
                  </a:lnTo>
                  <a:lnTo>
                    <a:pt x="629" y="124"/>
                  </a:lnTo>
                  <a:lnTo>
                    <a:pt x="580" y="62"/>
                  </a:lnTo>
                  <a:lnTo>
                    <a:pt x="505" y="25"/>
                  </a:lnTo>
                  <a:lnTo>
                    <a:pt x="418" y="0"/>
                  </a:lnTo>
                  <a:lnTo>
                    <a:pt x="295" y="25"/>
                  </a:lnTo>
                  <a:lnTo>
                    <a:pt x="210" y="75"/>
                  </a:lnTo>
                  <a:lnTo>
                    <a:pt x="97" y="236"/>
                  </a:lnTo>
                  <a:lnTo>
                    <a:pt x="24" y="297"/>
                  </a:lnTo>
                  <a:lnTo>
                    <a:pt x="0" y="434"/>
                  </a:lnTo>
                  <a:lnTo>
                    <a:pt x="0" y="595"/>
                  </a:lnTo>
                  <a:lnTo>
                    <a:pt x="123" y="794"/>
                  </a:lnTo>
                  <a:lnTo>
                    <a:pt x="271" y="942"/>
                  </a:lnTo>
                  <a:lnTo>
                    <a:pt x="394" y="1018"/>
                  </a:lnTo>
                  <a:lnTo>
                    <a:pt x="517" y="1066"/>
                  </a:lnTo>
                  <a:lnTo>
                    <a:pt x="629" y="1092"/>
                  </a:lnTo>
                  <a:lnTo>
                    <a:pt x="4195" y="1092"/>
                  </a:lnTo>
                  <a:lnTo>
                    <a:pt x="4195" y="1129"/>
                  </a:lnTo>
                  <a:lnTo>
                    <a:pt x="4195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6" name="Freeform 205">
              <a:extLst>
                <a:ext uri="{FF2B5EF4-FFF2-40B4-BE49-F238E27FC236}">
                  <a16:creationId xmlns:a16="http://schemas.microsoft.com/office/drawing/2014/main" id="{F34BA736-33FA-4F43-AE24-6A99C353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16" y="3436938"/>
              <a:ext cx="586511" cy="2746375"/>
            </a:xfrm>
            <a:custGeom>
              <a:avLst/>
              <a:gdLst>
                <a:gd name="T0" fmla="*/ 740 w 1061"/>
                <a:gd name="T1" fmla="*/ 4874 h 5160"/>
                <a:gd name="T2" fmla="*/ 740 w 1061"/>
                <a:gd name="T3" fmla="*/ 4936 h 5160"/>
                <a:gd name="T4" fmla="*/ 653 w 1061"/>
                <a:gd name="T5" fmla="*/ 4986 h 5160"/>
                <a:gd name="T6" fmla="*/ 604 w 1061"/>
                <a:gd name="T7" fmla="*/ 5011 h 5160"/>
                <a:gd name="T8" fmla="*/ 493 w 1061"/>
                <a:gd name="T9" fmla="*/ 4998 h 5160"/>
                <a:gd name="T10" fmla="*/ 406 w 1061"/>
                <a:gd name="T11" fmla="*/ 4936 h 5160"/>
                <a:gd name="T12" fmla="*/ 321 w 1061"/>
                <a:gd name="T13" fmla="*/ 4849 h 5160"/>
                <a:gd name="T14" fmla="*/ 247 w 1061"/>
                <a:gd name="T15" fmla="*/ 4749 h 5160"/>
                <a:gd name="T16" fmla="*/ 184 w 1061"/>
                <a:gd name="T17" fmla="*/ 4650 h 5160"/>
                <a:gd name="T18" fmla="*/ 184 w 1061"/>
                <a:gd name="T19" fmla="*/ 4539 h 5160"/>
                <a:gd name="T20" fmla="*/ 172 w 1061"/>
                <a:gd name="T21" fmla="*/ 0 h 5160"/>
                <a:gd name="T22" fmla="*/ 0 w 1061"/>
                <a:gd name="T23" fmla="*/ 0 h 5160"/>
                <a:gd name="T24" fmla="*/ 12 w 1061"/>
                <a:gd name="T25" fmla="*/ 4453 h 5160"/>
                <a:gd name="T26" fmla="*/ 49 w 1061"/>
                <a:gd name="T27" fmla="*/ 4737 h 5160"/>
                <a:gd name="T28" fmla="*/ 172 w 1061"/>
                <a:gd name="T29" fmla="*/ 4924 h 5160"/>
                <a:gd name="T30" fmla="*/ 271 w 1061"/>
                <a:gd name="T31" fmla="*/ 5047 h 5160"/>
                <a:gd name="T32" fmla="*/ 394 w 1061"/>
                <a:gd name="T33" fmla="*/ 5122 h 5160"/>
                <a:gd name="T34" fmla="*/ 580 w 1061"/>
                <a:gd name="T35" fmla="*/ 5160 h 5160"/>
                <a:gd name="T36" fmla="*/ 802 w 1061"/>
                <a:gd name="T37" fmla="*/ 5122 h 5160"/>
                <a:gd name="T38" fmla="*/ 974 w 1061"/>
                <a:gd name="T39" fmla="*/ 5011 h 5160"/>
                <a:gd name="T40" fmla="*/ 1037 w 1061"/>
                <a:gd name="T41" fmla="*/ 4900 h 5160"/>
                <a:gd name="T42" fmla="*/ 1061 w 1061"/>
                <a:gd name="T43" fmla="*/ 4763 h 5160"/>
                <a:gd name="T44" fmla="*/ 1012 w 1061"/>
                <a:gd name="T45" fmla="*/ 4638 h 5160"/>
                <a:gd name="T46" fmla="*/ 913 w 1061"/>
                <a:gd name="T47" fmla="*/ 4564 h 5160"/>
                <a:gd name="T48" fmla="*/ 776 w 1061"/>
                <a:gd name="T49" fmla="*/ 4552 h 5160"/>
                <a:gd name="T50" fmla="*/ 665 w 1061"/>
                <a:gd name="T51" fmla="*/ 4576 h 5160"/>
                <a:gd name="T52" fmla="*/ 629 w 1061"/>
                <a:gd name="T53" fmla="*/ 4676 h 5160"/>
                <a:gd name="T54" fmla="*/ 629 w 1061"/>
                <a:gd name="T55" fmla="*/ 4775 h 5160"/>
                <a:gd name="T56" fmla="*/ 665 w 1061"/>
                <a:gd name="T57" fmla="*/ 4825 h 5160"/>
                <a:gd name="T58" fmla="*/ 752 w 1061"/>
                <a:gd name="T59" fmla="*/ 4874 h 5160"/>
                <a:gd name="T60" fmla="*/ 752 w 1061"/>
                <a:gd name="T61" fmla="*/ 4874 h 5160"/>
                <a:gd name="T62" fmla="*/ 740 w 1061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1" h="5160">
                  <a:moveTo>
                    <a:pt x="740" y="4874"/>
                  </a:moveTo>
                  <a:lnTo>
                    <a:pt x="740" y="4936"/>
                  </a:lnTo>
                  <a:lnTo>
                    <a:pt x="653" y="4986"/>
                  </a:lnTo>
                  <a:lnTo>
                    <a:pt x="604" y="5011"/>
                  </a:lnTo>
                  <a:lnTo>
                    <a:pt x="493" y="4998"/>
                  </a:lnTo>
                  <a:lnTo>
                    <a:pt x="406" y="4936"/>
                  </a:lnTo>
                  <a:lnTo>
                    <a:pt x="321" y="4849"/>
                  </a:lnTo>
                  <a:lnTo>
                    <a:pt x="247" y="4749"/>
                  </a:lnTo>
                  <a:lnTo>
                    <a:pt x="184" y="4650"/>
                  </a:lnTo>
                  <a:lnTo>
                    <a:pt x="184" y="4539"/>
                  </a:lnTo>
                  <a:lnTo>
                    <a:pt x="172" y="0"/>
                  </a:lnTo>
                  <a:lnTo>
                    <a:pt x="0" y="0"/>
                  </a:lnTo>
                  <a:lnTo>
                    <a:pt x="12" y="4453"/>
                  </a:lnTo>
                  <a:lnTo>
                    <a:pt x="49" y="4737"/>
                  </a:lnTo>
                  <a:lnTo>
                    <a:pt x="172" y="4924"/>
                  </a:lnTo>
                  <a:lnTo>
                    <a:pt x="271" y="5047"/>
                  </a:lnTo>
                  <a:lnTo>
                    <a:pt x="394" y="5122"/>
                  </a:lnTo>
                  <a:lnTo>
                    <a:pt x="580" y="5160"/>
                  </a:lnTo>
                  <a:lnTo>
                    <a:pt x="802" y="5122"/>
                  </a:lnTo>
                  <a:lnTo>
                    <a:pt x="974" y="5011"/>
                  </a:lnTo>
                  <a:lnTo>
                    <a:pt x="1037" y="4900"/>
                  </a:lnTo>
                  <a:lnTo>
                    <a:pt x="1061" y="4763"/>
                  </a:lnTo>
                  <a:lnTo>
                    <a:pt x="1012" y="4638"/>
                  </a:lnTo>
                  <a:lnTo>
                    <a:pt x="913" y="4564"/>
                  </a:lnTo>
                  <a:lnTo>
                    <a:pt x="776" y="4552"/>
                  </a:lnTo>
                  <a:lnTo>
                    <a:pt x="665" y="4576"/>
                  </a:lnTo>
                  <a:lnTo>
                    <a:pt x="629" y="4676"/>
                  </a:lnTo>
                  <a:lnTo>
                    <a:pt x="629" y="4775"/>
                  </a:lnTo>
                  <a:lnTo>
                    <a:pt x="665" y="4825"/>
                  </a:lnTo>
                  <a:lnTo>
                    <a:pt x="752" y="4874"/>
                  </a:lnTo>
                  <a:lnTo>
                    <a:pt x="752" y="4874"/>
                  </a:lnTo>
                  <a:lnTo>
                    <a:pt x="740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02B2FD18-6BBA-4F46-8A72-C20401B2E21F}"/>
              </a:ext>
            </a:extLst>
          </p:cNvPr>
          <p:cNvGrpSpPr/>
          <p:nvPr/>
        </p:nvGrpSpPr>
        <p:grpSpPr>
          <a:xfrm>
            <a:off x="6993002" y="44883"/>
            <a:ext cx="2114509" cy="2480072"/>
            <a:chOff x="6089610" y="114300"/>
            <a:chExt cx="2819345" cy="3306763"/>
          </a:xfrm>
        </p:grpSpPr>
        <p:sp>
          <p:nvSpPr>
            <p:cNvPr id="90" name="Freeform 210">
              <a:extLst>
                <a:ext uri="{FF2B5EF4-FFF2-40B4-BE49-F238E27FC236}">
                  <a16:creationId xmlns:a16="http://schemas.microsoft.com/office/drawing/2014/main" id="{064B41DE-EC21-4C1B-9A13-46E3174D4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095" y="146171"/>
              <a:ext cx="295428" cy="302493"/>
            </a:xfrm>
            <a:custGeom>
              <a:avLst/>
              <a:gdLst>
                <a:gd name="T0" fmla="*/ 0 w 537"/>
                <a:gd name="T1" fmla="*/ 558 h 569"/>
                <a:gd name="T2" fmla="*/ 108 w 537"/>
                <a:gd name="T3" fmla="*/ 433 h 569"/>
                <a:gd name="T4" fmla="*/ 183 w 537"/>
                <a:gd name="T5" fmla="*/ 334 h 569"/>
                <a:gd name="T6" fmla="*/ 256 w 537"/>
                <a:gd name="T7" fmla="*/ 198 h 569"/>
                <a:gd name="T8" fmla="*/ 305 w 537"/>
                <a:gd name="T9" fmla="*/ 111 h 569"/>
                <a:gd name="T10" fmla="*/ 329 w 537"/>
                <a:gd name="T11" fmla="*/ 23 h 569"/>
                <a:gd name="T12" fmla="*/ 342 w 537"/>
                <a:gd name="T13" fmla="*/ 0 h 569"/>
                <a:gd name="T14" fmla="*/ 537 w 537"/>
                <a:gd name="T15" fmla="*/ 0 h 569"/>
                <a:gd name="T16" fmla="*/ 537 w 537"/>
                <a:gd name="T17" fmla="*/ 73 h 569"/>
                <a:gd name="T18" fmla="*/ 537 w 537"/>
                <a:gd name="T19" fmla="*/ 135 h 569"/>
                <a:gd name="T20" fmla="*/ 537 w 537"/>
                <a:gd name="T21" fmla="*/ 198 h 569"/>
                <a:gd name="T22" fmla="*/ 500 w 537"/>
                <a:gd name="T23" fmla="*/ 247 h 569"/>
                <a:gd name="T24" fmla="*/ 427 w 537"/>
                <a:gd name="T25" fmla="*/ 284 h 569"/>
                <a:gd name="T26" fmla="*/ 305 w 537"/>
                <a:gd name="T27" fmla="*/ 347 h 569"/>
                <a:gd name="T28" fmla="*/ 207 w 537"/>
                <a:gd name="T29" fmla="*/ 409 h 569"/>
                <a:gd name="T30" fmla="*/ 121 w 537"/>
                <a:gd name="T31" fmla="*/ 496 h 569"/>
                <a:gd name="T32" fmla="*/ 11 w 537"/>
                <a:gd name="T33" fmla="*/ 569 h 569"/>
                <a:gd name="T34" fmla="*/ 11 w 537"/>
                <a:gd name="T35" fmla="*/ 569 h 569"/>
                <a:gd name="T36" fmla="*/ 0 w 537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569">
                  <a:moveTo>
                    <a:pt x="0" y="558"/>
                  </a:moveTo>
                  <a:lnTo>
                    <a:pt x="108" y="433"/>
                  </a:lnTo>
                  <a:lnTo>
                    <a:pt x="183" y="334"/>
                  </a:lnTo>
                  <a:lnTo>
                    <a:pt x="256" y="198"/>
                  </a:lnTo>
                  <a:lnTo>
                    <a:pt x="305" y="111"/>
                  </a:lnTo>
                  <a:lnTo>
                    <a:pt x="329" y="23"/>
                  </a:lnTo>
                  <a:lnTo>
                    <a:pt x="342" y="0"/>
                  </a:lnTo>
                  <a:lnTo>
                    <a:pt x="537" y="0"/>
                  </a:lnTo>
                  <a:lnTo>
                    <a:pt x="537" y="73"/>
                  </a:lnTo>
                  <a:lnTo>
                    <a:pt x="537" y="135"/>
                  </a:lnTo>
                  <a:lnTo>
                    <a:pt x="537" y="198"/>
                  </a:lnTo>
                  <a:lnTo>
                    <a:pt x="500" y="247"/>
                  </a:lnTo>
                  <a:lnTo>
                    <a:pt x="427" y="284"/>
                  </a:lnTo>
                  <a:lnTo>
                    <a:pt x="305" y="347"/>
                  </a:lnTo>
                  <a:lnTo>
                    <a:pt x="207" y="409"/>
                  </a:lnTo>
                  <a:lnTo>
                    <a:pt x="121" y="496"/>
                  </a:lnTo>
                  <a:lnTo>
                    <a:pt x="11" y="569"/>
                  </a:lnTo>
                  <a:lnTo>
                    <a:pt x="11" y="569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1" name="Freeform 211">
              <a:extLst>
                <a:ext uri="{FF2B5EF4-FFF2-40B4-BE49-F238E27FC236}">
                  <a16:creationId xmlns:a16="http://schemas.microsoft.com/office/drawing/2014/main" id="{99F23624-1143-44BE-99E1-B83FBFE64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3293" y="126999"/>
              <a:ext cx="154328" cy="296102"/>
            </a:xfrm>
            <a:custGeom>
              <a:avLst/>
              <a:gdLst>
                <a:gd name="T0" fmla="*/ 97 w 280"/>
                <a:gd name="T1" fmla="*/ 558 h 558"/>
                <a:gd name="T2" fmla="*/ 244 w 280"/>
                <a:gd name="T3" fmla="*/ 322 h 558"/>
                <a:gd name="T4" fmla="*/ 280 w 280"/>
                <a:gd name="T5" fmla="*/ 210 h 558"/>
                <a:gd name="T6" fmla="*/ 280 w 280"/>
                <a:gd name="T7" fmla="*/ 99 h 558"/>
                <a:gd name="T8" fmla="*/ 232 w 280"/>
                <a:gd name="T9" fmla="*/ 24 h 558"/>
                <a:gd name="T10" fmla="*/ 146 w 280"/>
                <a:gd name="T11" fmla="*/ 0 h 558"/>
                <a:gd name="T12" fmla="*/ 73 w 280"/>
                <a:gd name="T13" fmla="*/ 24 h 558"/>
                <a:gd name="T14" fmla="*/ 24 w 280"/>
                <a:gd name="T15" fmla="*/ 73 h 558"/>
                <a:gd name="T16" fmla="*/ 0 w 280"/>
                <a:gd name="T17" fmla="*/ 137 h 558"/>
                <a:gd name="T18" fmla="*/ 85 w 280"/>
                <a:gd name="T19" fmla="*/ 123 h 558"/>
                <a:gd name="T20" fmla="*/ 158 w 280"/>
                <a:gd name="T21" fmla="*/ 173 h 558"/>
                <a:gd name="T22" fmla="*/ 183 w 280"/>
                <a:gd name="T23" fmla="*/ 236 h 558"/>
                <a:gd name="T24" fmla="*/ 146 w 280"/>
                <a:gd name="T25" fmla="*/ 383 h 558"/>
                <a:gd name="T26" fmla="*/ 170 w 280"/>
                <a:gd name="T27" fmla="*/ 372 h 558"/>
                <a:gd name="T28" fmla="*/ 97 w 280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558">
                  <a:moveTo>
                    <a:pt x="97" y="558"/>
                  </a:moveTo>
                  <a:lnTo>
                    <a:pt x="244" y="322"/>
                  </a:lnTo>
                  <a:lnTo>
                    <a:pt x="280" y="210"/>
                  </a:lnTo>
                  <a:lnTo>
                    <a:pt x="280" y="99"/>
                  </a:lnTo>
                  <a:lnTo>
                    <a:pt x="232" y="24"/>
                  </a:lnTo>
                  <a:lnTo>
                    <a:pt x="146" y="0"/>
                  </a:lnTo>
                  <a:lnTo>
                    <a:pt x="73" y="24"/>
                  </a:lnTo>
                  <a:lnTo>
                    <a:pt x="24" y="73"/>
                  </a:lnTo>
                  <a:lnTo>
                    <a:pt x="0" y="137"/>
                  </a:lnTo>
                  <a:lnTo>
                    <a:pt x="85" y="123"/>
                  </a:lnTo>
                  <a:lnTo>
                    <a:pt x="158" y="173"/>
                  </a:lnTo>
                  <a:lnTo>
                    <a:pt x="183" y="236"/>
                  </a:lnTo>
                  <a:lnTo>
                    <a:pt x="146" y="383"/>
                  </a:lnTo>
                  <a:lnTo>
                    <a:pt x="170" y="372"/>
                  </a:lnTo>
                  <a:lnTo>
                    <a:pt x="97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2" name="Freeform 212">
              <a:extLst>
                <a:ext uri="{FF2B5EF4-FFF2-40B4-BE49-F238E27FC236}">
                  <a16:creationId xmlns:a16="http://schemas.microsoft.com/office/drawing/2014/main" id="{F478AD69-68C5-4AA6-ADF7-A7FA9C280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305" y="139780"/>
              <a:ext cx="169761" cy="283321"/>
            </a:xfrm>
            <a:custGeom>
              <a:avLst/>
              <a:gdLst>
                <a:gd name="T0" fmla="*/ 282 w 306"/>
                <a:gd name="T1" fmla="*/ 533 h 533"/>
                <a:gd name="T2" fmla="*/ 306 w 306"/>
                <a:gd name="T3" fmla="*/ 260 h 533"/>
                <a:gd name="T4" fmla="*/ 269 w 306"/>
                <a:gd name="T5" fmla="*/ 124 h 533"/>
                <a:gd name="T6" fmla="*/ 184 w 306"/>
                <a:gd name="T7" fmla="*/ 36 h 533"/>
                <a:gd name="T8" fmla="*/ 110 w 306"/>
                <a:gd name="T9" fmla="*/ 0 h 533"/>
                <a:gd name="T10" fmla="*/ 12 w 306"/>
                <a:gd name="T11" fmla="*/ 24 h 533"/>
                <a:gd name="T12" fmla="*/ 0 w 306"/>
                <a:gd name="T13" fmla="*/ 61 h 533"/>
                <a:gd name="T14" fmla="*/ 0 w 306"/>
                <a:gd name="T15" fmla="*/ 173 h 533"/>
                <a:gd name="T16" fmla="*/ 122 w 306"/>
                <a:gd name="T17" fmla="*/ 161 h 533"/>
                <a:gd name="T18" fmla="*/ 172 w 306"/>
                <a:gd name="T19" fmla="*/ 185 h 533"/>
                <a:gd name="T20" fmla="*/ 245 w 306"/>
                <a:gd name="T21" fmla="*/ 223 h 533"/>
                <a:gd name="T22" fmla="*/ 257 w 306"/>
                <a:gd name="T23" fmla="*/ 260 h 533"/>
                <a:gd name="T24" fmla="*/ 282 w 306"/>
                <a:gd name="T25" fmla="*/ 359 h 533"/>
                <a:gd name="T26" fmla="*/ 282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82" y="533"/>
                  </a:moveTo>
                  <a:lnTo>
                    <a:pt x="306" y="260"/>
                  </a:lnTo>
                  <a:lnTo>
                    <a:pt x="269" y="124"/>
                  </a:lnTo>
                  <a:lnTo>
                    <a:pt x="184" y="36"/>
                  </a:lnTo>
                  <a:lnTo>
                    <a:pt x="110" y="0"/>
                  </a:lnTo>
                  <a:lnTo>
                    <a:pt x="12" y="24"/>
                  </a:lnTo>
                  <a:lnTo>
                    <a:pt x="0" y="61"/>
                  </a:lnTo>
                  <a:lnTo>
                    <a:pt x="0" y="173"/>
                  </a:lnTo>
                  <a:lnTo>
                    <a:pt x="122" y="161"/>
                  </a:lnTo>
                  <a:lnTo>
                    <a:pt x="172" y="185"/>
                  </a:lnTo>
                  <a:lnTo>
                    <a:pt x="245" y="223"/>
                  </a:lnTo>
                  <a:lnTo>
                    <a:pt x="257" y="260"/>
                  </a:lnTo>
                  <a:lnTo>
                    <a:pt x="282" y="359"/>
                  </a:lnTo>
                  <a:lnTo>
                    <a:pt x="282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3" name="Freeform 213">
              <a:extLst>
                <a:ext uri="{FF2B5EF4-FFF2-40B4-BE49-F238E27FC236}">
                  <a16:creationId xmlns:a16="http://schemas.microsoft.com/office/drawing/2014/main" id="{008CAEEB-0803-4CBB-9D10-85FFDEFE0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422" y="457185"/>
              <a:ext cx="216059" cy="198112"/>
            </a:xfrm>
            <a:custGeom>
              <a:avLst/>
              <a:gdLst>
                <a:gd name="T0" fmla="*/ 390 w 390"/>
                <a:gd name="T1" fmla="*/ 235 h 372"/>
                <a:gd name="T2" fmla="*/ 390 w 390"/>
                <a:gd name="T3" fmla="*/ 24 h 372"/>
                <a:gd name="T4" fmla="*/ 342 w 390"/>
                <a:gd name="T5" fmla="*/ 0 h 372"/>
                <a:gd name="T6" fmla="*/ 171 w 390"/>
                <a:gd name="T7" fmla="*/ 0 h 372"/>
                <a:gd name="T8" fmla="*/ 134 w 390"/>
                <a:gd name="T9" fmla="*/ 111 h 372"/>
                <a:gd name="T10" fmla="*/ 97 w 390"/>
                <a:gd name="T11" fmla="*/ 197 h 372"/>
                <a:gd name="T12" fmla="*/ 23 w 390"/>
                <a:gd name="T13" fmla="*/ 322 h 372"/>
                <a:gd name="T14" fmla="*/ 0 w 390"/>
                <a:gd name="T15" fmla="*/ 360 h 372"/>
                <a:gd name="T16" fmla="*/ 0 w 390"/>
                <a:gd name="T17" fmla="*/ 372 h 372"/>
                <a:gd name="T18" fmla="*/ 121 w 390"/>
                <a:gd name="T19" fmla="*/ 310 h 372"/>
                <a:gd name="T20" fmla="*/ 171 w 390"/>
                <a:gd name="T21" fmla="*/ 260 h 372"/>
                <a:gd name="T22" fmla="*/ 342 w 390"/>
                <a:gd name="T23" fmla="*/ 247 h 372"/>
                <a:gd name="T24" fmla="*/ 342 w 390"/>
                <a:gd name="T25" fmla="*/ 247 h 372"/>
                <a:gd name="T26" fmla="*/ 390 w 390"/>
                <a:gd name="T27" fmla="*/ 23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372">
                  <a:moveTo>
                    <a:pt x="390" y="235"/>
                  </a:moveTo>
                  <a:lnTo>
                    <a:pt x="390" y="24"/>
                  </a:lnTo>
                  <a:lnTo>
                    <a:pt x="342" y="0"/>
                  </a:lnTo>
                  <a:lnTo>
                    <a:pt x="171" y="0"/>
                  </a:lnTo>
                  <a:lnTo>
                    <a:pt x="134" y="111"/>
                  </a:lnTo>
                  <a:lnTo>
                    <a:pt x="97" y="197"/>
                  </a:lnTo>
                  <a:lnTo>
                    <a:pt x="23" y="322"/>
                  </a:lnTo>
                  <a:lnTo>
                    <a:pt x="0" y="360"/>
                  </a:lnTo>
                  <a:lnTo>
                    <a:pt x="0" y="372"/>
                  </a:lnTo>
                  <a:lnTo>
                    <a:pt x="121" y="310"/>
                  </a:lnTo>
                  <a:lnTo>
                    <a:pt x="171" y="260"/>
                  </a:lnTo>
                  <a:lnTo>
                    <a:pt x="342" y="247"/>
                  </a:lnTo>
                  <a:lnTo>
                    <a:pt x="342" y="247"/>
                  </a:lnTo>
                  <a:lnTo>
                    <a:pt x="390" y="23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4" name="Freeform 214">
              <a:extLst>
                <a:ext uri="{FF2B5EF4-FFF2-40B4-BE49-F238E27FC236}">
                  <a16:creationId xmlns:a16="http://schemas.microsoft.com/office/drawing/2014/main" id="{AA415F63-8D83-4BF6-9ED0-7C8B28BEB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389018"/>
              <a:ext cx="291018" cy="125684"/>
            </a:xfrm>
            <a:custGeom>
              <a:avLst/>
              <a:gdLst>
                <a:gd name="T0" fmla="*/ 367 w 526"/>
                <a:gd name="T1" fmla="*/ 237 h 237"/>
                <a:gd name="T2" fmla="*/ 453 w 526"/>
                <a:gd name="T3" fmla="*/ 213 h 237"/>
                <a:gd name="T4" fmla="*/ 477 w 526"/>
                <a:gd name="T5" fmla="*/ 187 h 237"/>
                <a:gd name="T6" fmla="*/ 526 w 526"/>
                <a:gd name="T7" fmla="*/ 163 h 237"/>
                <a:gd name="T8" fmla="*/ 501 w 526"/>
                <a:gd name="T9" fmla="*/ 100 h 237"/>
                <a:gd name="T10" fmla="*/ 477 w 526"/>
                <a:gd name="T11" fmla="*/ 38 h 237"/>
                <a:gd name="T12" fmla="*/ 404 w 526"/>
                <a:gd name="T13" fmla="*/ 0 h 237"/>
                <a:gd name="T14" fmla="*/ 330 w 526"/>
                <a:gd name="T15" fmla="*/ 0 h 237"/>
                <a:gd name="T16" fmla="*/ 183 w 526"/>
                <a:gd name="T17" fmla="*/ 64 h 237"/>
                <a:gd name="T18" fmla="*/ 0 w 526"/>
                <a:gd name="T19" fmla="*/ 199 h 237"/>
                <a:gd name="T20" fmla="*/ 171 w 526"/>
                <a:gd name="T21" fmla="*/ 113 h 237"/>
                <a:gd name="T22" fmla="*/ 294 w 526"/>
                <a:gd name="T23" fmla="*/ 88 h 237"/>
                <a:gd name="T24" fmla="*/ 379 w 526"/>
                <a:gd name="T25" fmla="*/ 125 h 237"/>
                <a:gd name="T26" fmla="*/ 379 w 526"/>
                <a:gd name="T27" fmla="*/ 175 h 237"/>
                <a:gd name="T28" fmla="*/ 367 w 526"/>
                <a:gd name="T29" fmla="*/ 175 h 237"/>
                <a:gd name="T30" fmla="*/ 367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367" y="237"/>
                  </a:moveTo>
                  <a:lnTo>
                    <a:pt x="453" y="213"/>
                  </a:lnTo>
                  <a:lnTo>
                    <a:pt x="477" y="187"/>
                  </a:lnTo>
                  <a:lnTo>
                    <a:pt x="526" y="163"/>
                  </a:lnTo>
                  <a:lnTo>
                    <a:pt x="501" y="100"/>
                  </a:lnTo>
                  <a:lnTo>
                    <a:pt x="477" y="38"/>
                  </a:lnTo>
                  <a:lnTo>
                    <a:pt x="404" y="0"/>
                  </a:lnTo>
                  <a:lnTo>
                    <a:pt x="330" y="0"/>
                  </a:lnTo>
                  <a:lnTo>
                    <a:pt x="183" y="64"/>
                  </a:lnTo>
                  <a:lnTo>
                    <a:pt x="0" y="199"/>
                  </a:lnTo>
                  <a:lnTo>
                    <a:pt x="171" y="113"/>
                  </a:lnTo>
                  <a:lnTo>
                    <a:pt x="294" y="88"/>
                  </a:lnTo>
                  <a:lnTo>
                    <a:pt x="379" y="125"/>
                  </a:lnTo>
                  <a:lnTo>
                    <a:pt x="379" y="175"/>
                  </a:lnTo>
                  <a:lnTo>
                    <a:pt x="367" y="175"/>
                  </a:lnTo>
                  <a:lnTo>
                    <a:pt x="367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5" name="Freeform 215">
              <a:extLst>
                <a:ext uri="{FF2B5EF4-FFF2-40B4-BE49-F238E27FC236}">
                  <a16:creationId xmlns:a16="http://schemas.microsoft.com/office/drawing/2014/main" id="{11696CC0-971B-4C3E-AF75-388CC53A8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542394"/>
              <a:ext cx="277790" cy="170419"/>
            </a:xfrm>
            <a:custGeom>
              <a:avLst/>
              <a:gdLst>
                <a:gd name="T0" fmla="*/ 0 w 502"/>
                <a:gd name="T1" fmla="*/ 26 h 323"/>
                <a:gd name="T2" fmla="*/ 86 w 502"/>
                <a:gd name="T3" fmla="*/ 12 h 323"/>
                <a:gd name="T4" fmla="*/ 197 w 502"/>
                <a:gd name="T5" fmla="*/ 0 h 323"/>
                <a:gd name="T6" fmla="*/ 331 w 502"/>
                <a:gd name="T7" fmla="*/ 0 h 323"/>
                <a:gd name="T8" fmla="*/ 441 w 502"/>
                <a:gd name="T9" fmla="*/ 63 h 323"/>
                <a:gd name="T10" fmla="*/ 490 w 502"/>
                <a:gd name="T11" fmla="*/ 125 h 323"/>
                <a:gd name="T12" fmla="*/ 502 w 502"/>
                <a:gd name="T13" fmla="*/ 212 h 323"/>
                <a:gd name="T14" fmla="*/ 490 w 502"/>
                <a:gd name="T15" fmla="*/ 286 h 323"/>
                <a:gd name="T16" fmla="*/ 429 w 502"/>
                <a:gd name="T17" fmla="*/ 323 h 323"/>
                <a:gd name="T18" fmla="*/ 343 w 502"/>
                <a:gd name="T19" fmla="*/ 323 h 323"/>
                <a:gd name="T20" fmla="*/ 343 w 502"/>
                <a:gd name="T21" fmla="*/ 212 h 323"/>
                <a:gd name="T22" fmla="*/ 331 w 502"/>
                <a:gd name="T23" fmla="*/ 125 h 323"/>
                <a:gd name="T24" fmla="*/ 282 w 502"/>
                <a:gd name="T25" fmla="*/ 87 h 323"/>
                <a:gd name="T26" fmla="*/ 221 w 502"/>
                <a:gd name="T27" fmla="*/ 50 h 323"/>
                <a:gd name="T28" fmla="*/ 148 w 502"/>
                <a:gd name="T29" fmla="*/ 37 h 323"/>
                <a:gd name="T30" fmla="*/ 148 w 502"/>
                <a:gd name="T31" fmla="*/ 37 h 323"/>
                <a:gd name="T32" fmla="*/ 0 w 502"/>
                <a:gd name="T33" fmla="*/ 2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3">
                  <a:moveTo>
                    <a:pt x="0" y="26"/>
                  </a:moveTo>
                  <a:lnTo>
                    <a:pt x="86" y="12"/>
                  </a:lnTo>
                  <a:lnTo>
                    <a:pt x="197" y="0"/>
                  </a:lnTo>
                  <a:lnTo>
                    <a:pt x="331" y="0"/>
                  </a:lnTo>
                  <a:lnTo>
                    <a:pt x="441" y="63"/>
                  </a:lnTo>
                  <a:lnTo>
                    <a:pt x="490" y="125"/>
                  </a:lnTo>
                  <a:lnTo>
                    <a:pt x="502" y="212"/>
                  </a:lnTo>
                  <a:lnTo>
                    <a:pt x="490" y="286"/>
                  </a:lnTo>
                  <a:lnTo>
                    <a:pt x="429" y="323"/>
                  </a:lnTo>
                  <a:lnTo>
                    <a:pt x="343" y="323"/>
                  </a:lnTo>
                  <a:lnTo>
                    <a:pt x="343" y="212"/>
                  </a:lnTo>
                  <a:lnTo>
                    <a:pt x="331" y="125"/>
                  </a:lnTo>
                  <a:lnTo>
                    <a:pt x="282" y="87"/>
                  </a:lnTo>
                  <a:lnTo>
                    <a:pt x="221" y="50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6" name="Freeform 217">
              <a:extLst>
                <a:ext uri="{FF2B5EF4-FFF2-40B4-BE49-F238E27FC236}">
                  <a16:creationId xmlns:a16="http://schemas.microsoft.com/office/drawing/2014/main" id="{86D1FF0B-C065-49F0-A343-9AD136787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610" y="114300"/>
              <a:ext cx="2291800" cy="601004"/>
            </a:xfrm>
            <a:custGeom>
              <a:avLst/>
              <a:gdLst>
                <a:gd name="T0" fmla="*/ 0 w 4162"/>
                <a:gd name="T1" fmla="*/ 173 h 1128"/>
                <a:gd name="T2" fmla="*/ 3500 w 4162"/>
                <a:gd name="T3" fmla="*/ 199 h 1128"/>
                <a:gd name="T4" fmla="*/ 3707 w 4162"/>
                <a:gd name="T5" fmla="*/ 272 h 1128"/>
                <a:gd name="T6" fmla="*/ 3843 w 4162"/>
                <a:gd name="T7" fmla="*/ 384 h 1128"/>
                <a:gd name="T8" fmla="*/ 3892 w 4162"/>
                <a:gd name="T9" fmla="*/ 471 h 1128"/>
                <a:gd name="T10" fmla="*/ 3928 w 4162"/>
                <a:gd name="T11" fmla="*/ 558 h 1128"/>
                <a:gd name="T12" fmla="*/ 3940 w 4162"/>
                <a:gd name="T13" fmla="*/ 695 h 1128"/>
                <a:gd name="T14" fmla="*/ 3892 w 4162"/>
                <a:gd name="T15" fmla="*/ 794 h 1128"/>
                <a:gd name="T16" fmla="*/ 3843 w 4162"/>
                <a:gd name="T17" fmla="*/ 757 h 1128"/>
                <a:gd name="T18" fmla="*/ 3684 w 4162"/>
                <a:gd name="T19" fmla="*/ 707 h 1128"/>
                <a:gd name="T20" fmla="*/ 3562 w 4162"/>
                <a:gd name="T21" fmla="*/ 745 h 1128"/>
                <a:gd name="T22" fmla="*/ 3500 w 4162"/>
                <a:gd name="T23" fmla="*/ 856 h 1128"/>
                <a:gd name="T24" fmla="*/ 3536 w 4162"/>
                <a:gd name="T25" fmla="*/ 1005 h 1128"/>
                <a:gd name="T26" fmla="*/ 3586 w 4162"/>
                <a:gd name="T27" fmla="*/ 1067 h 1128"/>
                <a:gd name="T28" fmla="*/ 3660 w 4162"/>
                <a:gd name="T29" fmla="*/ 1104 h 1128"/>
                <a:gd name="T30" fmla="*/ 3745 w 4162"/>
                <a:gd name="T31" fmla="*/ 1128 h 1128"/>
                <a:gd name="T32" fmla="*/ 3867 w 4162"/>
                <a:gd name="T33" fmla="*/ 1104 h 1128"/>
                <a:gd name="T34" fmla="*/ 3953 w 4162"/>
                <a:gd name="T35" fmla="*/ 1055 h 1128"/>
                <a:gd name="T36" fmla="*/ 4063 w 4162"/>
                <a:gd name="T37" fmla="*/ 892 h 1128"/>
                <a:gd name="T38" fmla="*/ 4136 w 4162"/>
                <a:gd name="T39" fmla="*/ 831 h 1128"/>
                <a:gd name="T40" fmla="*/ 4162 w 4162"/>
                <a:gd name="T41" fmla="*/ 695 h 1128"/>
                <a:gd name="T42" fmla="*/ 4162 w 4162"/>
                <a:gd name="T43" fmla="*/ 533 h 1128"/>
                <a:gd name="T44" fmla="*/ 4038 w 4162"/>
                <a:gd name="T45" fmla="*/ 334 h 1128"/>
                <a:gd name="T46" fmla="*/ 3892 w 4162"/>
                <a:gd name="T47" fmla="*/ 185 h 1128"/>
                <a:gd name="T48" fmla="*/ 3770 w 4162"/>
                <a:gd name="T49" fmla="*/ 111 h 1128"/>
                <a:gd name="T50" fmla="*/ 3647 w 4162"/>
                <a:gd name="T51" fmla="*/ 62 h 1128"/>
                <a:gd name="T52" fmla="*/ 3536 w 4162"/>
                <a:gd name="T53" fmla="*/ 36 h 1128"/>
                <a:gd name="T54" fmla="*/ 0 w 4162"/>
                <a:gd name="T55" fmla="*/ 36 h 1128"/>
                <a:gd name="T56" fmla="*/ 0 w 4162"/>
                <a:gd name="T57" fmla="*/ 0 h 1128"/>
                <a:gd name="T58" fmla="*/ 0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0" y="173"/>
                  </a:moveTo>
                  <a:lnTo>
                    <a:pt x="3500" y="199"/>
                  </a:lnTo>
                  <a:lnTo>
                    <a:pt x="3707" y="272"/>
                  </a:lnTo>
                  <a:lnTo>
                    <a:pt x="3843" y="384"/>
                  </a:lnTo>
                  <a:lnTo>
                    <a:pt x="3892" y="471"/>
                  </a:lnTo>
                  <a:lnTo>
                    <a:pt x="3928" y="558"/>
                  </a:lnTo>
                  <a:lnTo>
                    <a:pt x="3940" y="695"/>
                  </a:lnTo>
                  <a:lnTo>
                    <a:pt x="3892" y="794"/>
                  </a:lnTo>
                  <a:lnTo>
                    <a:pt x="3843" y="757"/>
                  </a:lnTo>
                  <a:lnTo>
                    <a:pt x="3684" y="707"/>
                  </a:lnTo>
                  <a:lnTo>
                    <a:pt x="3562" y="745"/>
                  </a:lnTo>
                  <a:lnTo>
                    <a:pt x="3500" y="856"/>
                  </a:lnTo>
                  <a:lnTo>
                    <a:pt x="3536" y="1005"/>
                  </a:lnTo>
                  <a:lnTo>
                    <a:pt x="3586" y="1067"/>
                  </a:lnTo>
                  <a:lnTo>
                    <a:pt x="3660" y="1104"/>
                  </a:lnTo>
                  <a:lnTo>
                    <a:pt x="3745" y="1128"/>
                  </a:lnTo>
                  <a:lnTo>
                    <a:pt x="3867" y="1104"/>
                  </a:lnTo>
                  <a:lnTo>
                    <a:pt x="3953" y="1055"/>
                  </a:lnTo>
                  <a:lnTo>
                    <a:pt x="4063" y="892"/>
                  </a:lnTo>
                  <a:lnTo>
                    <a:pt x="4136" y="831"/>
                  </a:lnTo>
                  <a:lnTo>
                    <a:pt x="4162" y="695"/>
                  </a:lnTo>
                  <a:lnTo>
                    <a:pt x="4162" y="533"/>
                  </a:lnTo>
                  <a:lnTo>
                    <a:pt x="4038" y="334"/>
                  </a:lnTo>
                  <a:lnTo>
                    <a:pt x="3892" y="185"/>
                  </a:lnTo>
                  <a:lnTo>
                    <a:pt x="3770" y="111"/>
                  </a:lnTo>
                  <a:lnTo>
                    <a:pt x="3647" y="62"/>
                  </a:lnTo>
                  <a:lnTo>
                    <a:pt x="3536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3" name="Freeform 221">
              <a:extLst>
                <a:ext uri="{FF2B5EF4-FFF2-40B4-BE49-F238E27FC236}">
                  <a16:creationId xmlns:a16="http://schemas.microsoft.com/office/drawing/2014/main" id="{98B03277-79D3-44F6-9DAC-C1B9C9685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6938" y="674688"/>
              <a:ext cx="578559" cy="2746375"/>
            </a:xfrm>
            <a:custGeom>
              <a:avLst/>
              <a:gdLst>
                <a:gd name="T0" fmla="*/ 318 w 1053"/>
                <a:gd name="T1" fmla="*/ 286 h 5160"/>
                <a:gd name="T2" fmla="*/ 318 w 1053"/>
                <a:gd name="T3" fmla="*/ 224 h 5160"/>
                <a:gd name="T4" fmla="*/ 405 w 1053"/>
                <a:gd name="T5" fmla="*/ 174 h 5160"/>
                <a:gd name="T6" fmla="*/ 452 w 1053"/>
                <a:gd name="T7" fmla="*/ 149 h 5160"/>
                <a:gd name="T8" fmla="*/ 563 w 1053"/>
                <a:gd name="T9" fmla="*/ 161 h 5160"/>
                <a:gd name="T10" fmla="*/ 649 w 1053"/>
                <a:gd name="T11" fmla="*/ 224 h 5160"/>
                <a:gd name="T12" fmla="*/ 734 w 1053"/>
                <a:gd name="T13" fmla="*/ 310 h 5160"/>
                <a:gd name="T14" fmla="*/ 808 w 1053"/>
                <a:gd name="T15" fmla="*/ 409 h 5160"/>
                <a:gd name="T16" fmla="*/ 869 w 1053"/>
                <a:gd name="T17" fmla="*/ 509 h 5160"/>
                <a:gd name="T18" fmla="*/ 869 w 1053"/>
                <a:gd name="T19" fmla="*/ 620 h 5160"/>
                <a:gd name="T20" fmla="*/ 881 w 1053"/>
                <a:gd name="T21" fmla="*/ 5160 h 5160"/>
                <a:gd name="T22" fmla="*/ 1053 w 1053"/>
                <a:gd name="T23" fmla="*/ 5160 h 5160"/>
                <a:gd name="T24" fmla="*/ 1040 w 1053"/>
                <a:gd name="T25" fmla="*/ 707 h 5160"/>
                <a:gd name="T26" fmla="*/ 1003 w 1053"/>
                <a:gd name="T27" fmla="*/ 423 h 5160"/>
                <a:gd name="T28" fmla="*/ 881 w 1053"/>
                <a:gd name="T29" fmla="*/ 236 h 5160"/>
                <a:gd name="T30" fmla="*/ 783 w 1053"/>
                <a:gd name="T31" fmla="*/ 112 h 5160"/>
                <a:gd name="T32" fmla="*/ 661 w 1053"/>
                <a:gd name="T33" fmla="*/ 37 h 5160"/>
                <a:gd name="T34" fmla="*/ 478 w 1053"/>
                <a:gd name="T35" fmla="*/ 0 h 5160"/>
                <a:gd name="T36" fmla="*/ 257 w 1053"/>
                <a:gd name="T37" fmla="*/ 37 h 5160"/>
                <a:gd name="T38" fmla="*/ 86 w 1053"/>
                <a:gd name="T39" fmla="*/ 149 h 5160"/>
                <a:gd name="T40" fmla="*/ 25 w 1053"/>
                <a:gd name="T41" fmla="*/ 260 h 5160"/>
                <a:gd name="T42" fmla="*/ 0 w 1053"/>
                <a:gd name="T43" fmla="*/ 397 h 5160"/>
                <a:gd name="T44" fmla="*/ 49 w 1053"/>
                <a:gd name="T45" fmla="*/ 522 h 5160"/>
                <a:gd name="T46" fmla="*/ 147 w 1053"/>
                <a:gd name="T47" fmla="*/ 596 h 5160"/>
                <a:gd name="T48" fmla="*/ 281 w 1053"/>
                <a:gd name="T49" fmla="*/ 608 h 5160"/>
                <a:gd name="T50" fmla="*/ 392 w 1053"/>
                <a:gd name="T51" fmla="*/ 583 h 5160"/>
                <a:gd name="T52" fmla="*/ 428 w 1053"/>
                <a:gd name="T53" fmla="*/ 484 h 5160"/>
                <a:gd name="T54" fmla="*/ 428 w 1053"/>
                <a:gd name="T55" fmla="*/ 385 h 5160"/>
                <a:gd name="T56" fmla="*/ 392 w 1053"/>
                <a:gd name="T57" fmla="*/ 335 h 5160"/>
                <a:gd name="T58" fmla="*/ 306 w 1053"/>
                <a:gd name="T59" fmla="*/ 286 h 5160"/>
                <a:gd name="T60" fmla="*/ 306 w 1053"/>
                <a:gd name="T61" fmla="*/ 286 h 5160"/>
                <a:gd name="T62" fmla="*/ 318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318" y="286"/>
                  </a:moveTo>
                  <a:lnTo>
                    <a:pt x="318" y="224"/>
                  </a:lnTo>
                  <a:lnTo>
                    <a:pt x="405" y="174"/>
                  </a:lnTo>
                  <a:lnTo>
                    <a:pt x="452" y="149"/>
                  </a:lnTo>
                  <a:lnTo>
                    <a:pt x="563" y="161"/>
                  </a:lnTo>
                  <a:lnTo>
                    <a:pt x="649" y="224"/>
                  </a:lnTo>
                  <a:lnTo>
                    <a:pt x="734" y="310"/>
                  </a:lnTo>
                  <a:lnTo>
                    <a:pt x="808" y="409"/>
                  </a:lnTo>
                  <a:lnTo>
                    <a:pt x="869" y="509"/>
                  </a:lnTo>
                  <a:lnTo>
                    <a:pt x="869" y="620"/>
                  </a:lnTo>
                  <a:lnTo>
                    <a:pt x="881" y="5160"/>
                  </a:lnTo>
                  <a:lnTo>
                    <a:pt x="1053" y="5160"/>
                  </a:lnTo>
                  <a:lnTo>
                    <a:pt x="1040" y="707"/>
                  </a:lnTo>
                  <a:lnTo>
                    <a:pt x="1003" y="423"/>
                  </a:lnTo>
                  <a:lnTo>
                    <a:pt x="881" y="236"/>
                  </a:lnTo>
                  <a:lnTo>
                    <a:pt x="783" y="112"/>
                  </a:lnTo>
                  <a:lnTo>
                    <a:pt x="661" y="37"/>
                  </a:lnTo>
                  <a:lnTo>
                    <a:pt x="478" y="0"/>
                  </a:lnTo>
                  <a:lnTo>
                    <a:pt x="257" y="37"/>
                  </a:lnTo>
                  <a:lnTo>
                    <a:pt x="86" y="149"/>
                  </a:lnTo>
                  <a:lnTo>
                    <a:pt x="25" y="260"/>
                  </a:lnTo>
                  <a:lnTo>
                    <a:pt x="0" y="397"/>
                  </a:lnTo>
                  <a:lnTo>
                    <a:pt x="49" y="522"/>
                  </a:lnTo>
                  <a:lnTo>
                    <a:pt x="147" y="596"/>
                  </a:lnTo>
                  <a:lnTo>
                    <a:pt x="281" y="608"/>
                  </a:lnTo>
                  <a:lnTo>
                    <a:pt x="392" y="583"/>
                  </a:lnTo>
                  <a:lnTo>
                    <a:pt x="428" y="484"/>
                  </a:lnTo>
                  <a:lnTo>
                    <a:pt x="428" y="385"/>
                  </a:lnTo>
                  <a:lnTo>
                    <a:pt x="392" y="335"/>
                  </a:lnTo>
                  <a:lnTo>
                    <a:pt x="306" y="286"/>
                  </a:lnTo>
                  <a:lnTo>
                    <a:pt x="306" y="286"/>
                  </a:lnTo>
                  <a:lnTo>
                    <a:pt x="318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63" name="Gruppe 162">
            <a:extLst>
              <a:ext uri="{FF2B5EF4-FFF2-40B4-BE49-F238E27FC236}">
                <a16:creationId xmlns:a16="http://schemas.microsoft.com/office/drawing/2014/main" id="{CF217E48-D5E3-4435-8CC2-907387B07EEF}"/>
              </a:ext>
            </a:extLst>
          </p:cNvPr>
          <p:cNvGrpSpPr/>
          <p:nvPr/>
        </p:nvGrpSpPr>
        <p:grpSpPr>
          <a:xfrm>
            <a:off x="27001" y="44881"/>
            <a:ext cx="2112848" cy="2487216"/>
            <a:chOff x="36000" y="108000"/>
            <a:chExt cx="2817131" cy="3316288"/>
          </a:xfrm>
        </p:grpSpPr>
        <p:sp>
          <p:nvSpPr>
            <p:cNvPr id="74" name="Freeform 233">
              <a:extLst>
                <a:ext uri="{FF2B5EF4-FFF2-40B4-BE49-F238E27FC236}">
                  <a16:creationId xmlns:a16="http://schemas.microsoft.com/office/drawing/2014/main" id="{47E77734-0258-47E3-9C0D-90CFB9EF4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16" y="108000"/>
              <a:ext cx="2291315" cy="601354"/>
            </a:xfrm>
            <a:custGeom>
              <a:avLst/>
              <a:gdLst>
                <a:gd name="T0" fmla="*/ 4162 w 4162"/>
                <a:gd name="T1" fmla="*/ 173 h 1128"/>
                <a:gd name="T2" fmla="*/ 662 w 4162"/>
                <a:gd name="T3" fmla="*/ 199 h 1128"/>
                <a:gd name="T4" fmla="*/ 453 w 4162"/>
                <a:gd name="T5" fmla="*/ 272 h 1128"/>
                <a:gd name="T6" fmla="*/ 319 w 4162"/>
                <a:gd name="T7" fmla="*/ 385 h 1128"/>
                <a:gd name="T8" fmla="*/ 270 w 4162"/>
                <a:gd name="T9" fmla="*/ 471 h 1128"/>
                <a:gd name="T10" fmla="*/ 233 w 4162"/>
                <a:gd name="T11" fmla="*/ 558 h 1128"/>
                <a:gd name="T12" fmla="*/ 221 w 4162"/>
                <a:gd name="T13" fmla="*/ 695 h 1128"/>
                <a:gd name="T14" fmla="*/ 270 w 4162"/>
                <a:gd name="T15" fmla="*/ 794 h 1128"/>
                <a:gd name="T16" fmla="*/ 319 w 4162"/>
                <a:gd name="T17" fmla="*/ 757 h 1128"/>
                <a:gd name="T18" fmla="*/ 478 w 4162"/>
                <a:gd name="T19" fmla="*/ 707 h 1128"/>
                <a:gd name="T20" fmla="*/ 600 w 4162"/>
                <a:gd name="T21" fmla="*/ 745 h 1128"/>
                <a:gd name="T22" fmla="*/ 662 w 4162"/>
                <a:gd name="T23" fmla="*/ 856 h 1128"/>
                <a:gd name="T24" fmla="*/ 624 w 4162"/>
                <a:gd name="T25" fmla="*/ 1005 h 1128"/>
                <a:gd name="T26" fmla="*/ 575 w 4162"/>
                <a:gd name="T27" fmla="*/ 1067 h 1128"/>
                <a:gd name="T28" fmla="*/ 502 w 4162"/>
                <a:gd name="T29" fmla="*/ 1104 h 1128"/>
                <a:gd name="T30" fmla="*/ 417 w 4162"/>
                <a:gd name="T31" fmla="*/ 1128 h 1128"/>
                <a:gd name="T32" fmla="*/ 295 w 4162"/>
                <a:gd name="T33" fmla="*/ 1104 h 1128"/>
                <a:gd name="T34" fmla="*/ 208 w 4162"/>
                <a:gd name="T35" fmla="*/ 1055 h 1128"/>
                <a:gd name="T36" fmla="*/ 98 w 4162"/>
                <a:gd name="T37" fmla="*/ 893 h 1128"/>
                <a:gd name="T38" fmla="*/ 25 w 4162"/>
                <a:gd name="T39" fmla="*/ 831 h 1128"/>
                <a:gd name="T40" fmla="*/ 0 w 4162"/>
                <a:gd name="T41" fmla="*/ 695 h 1128"/>
                <a:gd name="T42" fmla="*/ 0 w 4162"/>
                <a:gd name="T43" fmla="*/ 534 h 1128"/>
                <a:gd name="T44" fmla="*/ 122 w 4162"/>
                <a:gd name="T45" fmla="*/ 335 h 1128"/>
                <a:gd name="T46" fmla="*/ 270 w 4162"/>
                <a:gd name="T47" fmla="*/ 186 h 1128"/>
                <a:gd name="T48" fmla="*/ 392 w 4162"/>
                <a:gd name="T49" fmla="*/ 111 h 1128"/>
                <a:gd name="T50" fmla="*/ 514 w 4162"/>
                <a:gd name="T51" fmla="*/ 62 h 1128"/>
                <a:gd name="T52" fmla="*/ 624 w 4162"/>
                <a:gd name="T53" fmla="*/ 37 h 1128"/>
                <a:gd name="T54" fmla="*/ 4162 w 4162"/>
                <a:gd name="T55" fmla="*/ 37 h 1128"/>
                <a:gd name="T56" fmla="*/ 4162 w 4162"/>
                <a:gd name="T57" fmla="*/ 0 h 1128"/>
                <a:gd name="T58" fmla="*/ 4162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4162" y="173"/>
                  </a:moveTo>
                  <a:lnTo>
                    <a:pt x="662" y="199"/>
                  </a:lnTo>
                  <a:lnTo>
                    <a:pt x="453" y="272"/>
                  </a:lnTo>
                  <a:lnTo>
                    <a:pt x="319" y="385"/>
                  </a:lnTo>
                  <a:lnTo>
                    <a:pt x="270" y="471"/>
                  </a:lnTo>
                  <a:lnTo>
                    <a:pt x="233" y="558"/>
                  </a:lnTo>
                  <a:lnTo>
                    <a:pt x="221" y="695"/>
                  </a:lnTo>
                  <a:lnTo>
                    <a:pt x="270" y="794"/>
                  </a:lnTo>
                  <a:lnTo>
                    <a:pt x="319" y="757"/>
                  </a:lnTo>
                  <a:lnTo>
                    <a:pt x="478" y="707"/>
                  </a:lnTo>
                  <a:lnTo>
                    <a:pt x="600" y="745"/>
                  </a:lnTo>
                  <a:lnTo>
                    <a:pt x="662" y="856"/>
                  </a:lnTo>
                  <a:lnTo>
                    <a:pt x="624" y="1005"/>
                  </a:lnTo>
                  <a:lnTo>
                    <a:pt x="575" y="1067"/>
                  </a:lnTo>
                  <a:lnTo>
                    <a:pt x="502" y="1104"/>
                  </a:lnTo>
                  <a:lnTo>
                    <a:pt x="417" y="1128"/>
                  </a:lnTo>
                  <a:lnTo>
                    <a:pt x="295" y="1104"/>
                  </a:lnTo>
                  <a:lnTo>
                    <a:pt x="208" y="1055"/>
                  </a:lnTo>
                  <a:lnTo>
                    <a:pt x="98" y="893"/>
                  </a:lnTo>
                  <a:lnTo>
                    <a:pt x="25" y="831"/>
                  </a:lnTo>
                  <a:lnTo>
                    <a:pt x="0" y="695"/>
                  </a:lnTo>
                  <a:lnTo>
                    <a:pt x="0" y="534"/>
                  </a:lnTo>
                  <a:lnTo>
                    <a:pt x="122" y="335"/>
                  </a:lnTo>
                  <a:lnTo>
                    <a:pt x="270" y="186"/>
                  </a:lnTo>
                  <a:lnTo>
                    <a:pt x="392" y="111"/>
                  </a:lnTo>
                  <a:lnTo>
                    <a:pt x="514" y="62"/>
                  </a:lnTo>
                  <a:lnTo>
                    <a:pt x="624" y="37"/>
                  </a:lnTo>
                  <a:lnTo>
                    <a:pt x="4162" y="37"/>
                  </a:lnTo>
                  <a:lnTo>
                    <a:pt x="4162" y="0"/>
                  </a:lnTo>
                  <a:lnTo>
                    <a:pt x="4162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1" name="Freeform 237">
              <a:extLst>
                <a:ext uri="{FF2B5EF4-FFF2-40B4-BE49-F238E27FC236}">
                  <a16:creationId xmlns:a16="http://schemas.microsoft.com/office/drawing/2014/main" id="{2B43DCAB-395E-4486-8224-832B3A074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6" y="677913"/>
              <a:ext cx="579722" cy="2746375"/>
            </a:xfrm>
            <a:custGeom>
              <a:avLst/>
              <a:gdLst>
                <a:gd name="T0" fmla="*/ 735 w 1053"/>
                <a:gd name="T1" fmla="*/ 286 h 5160"/>
                <a:gd name="T2" fmla="*/ 735 w 1053"/>
                <a:gd name="T3" fmla="*/ 223 h 5160"/>
                <a:gd name="T4" fmla="*/ 648 w 1053"/>
                <a:gd name="T5" fmla="*/ 173 h 5160"/>
                <a:gd name="T6" fmla="*/ 601 w 1053"/>
                <a:gd name="T7" fmla="*/ 149 h 5160"/>
                <a:gd name="T8" fmla="*/ 490 w 1053"/>
                <a:gd name="T9" fmla="*/ 161 h 5160"/>
                <a:gd name="T10" fmla="*/ 404 w 1053"/>
                <a:gd name="T11" fmla="*/ 223 h 5160"/>
                <a:gd name="T12" fmla="*/ 319 w 1053"/>
                <a:gd name="T13" fmla="*/ 310 h 5160"/>
                <a:gd name="T14" fmla="*/ 245 w 1053"/>
                <a:gd name="T15" fmla="*/ 409 h 5160"/>
                <a:gd name="T16" fmla="*/ 184 w 1053"/>
                <a:gd name="T17" fmla="*/ 509 h 5160"/>
                <a:gd name="T18" fmla="*/ 184 w 1053"/>
                <a:gd name="T19" fmla="*/ 620 h 5160"/>
                <a:gd name="T20" fmla="*/ 172 w 1053"/>
                <a:gd name="T21" fmla="*/ 5160 h 5160"/>
                <a:gd name="T22" fmla="*/ 0 w 1053"/>
                <a:gd name="T23" fmla="*/ 5160 h 5160"/>
                <a:gd name="T24" fmla="*/ 12 w 1053"/>
                <a:gd name="T25" fmla="*/ 707 h 5160"/>
                <a:gd name="T26" fmla="*/ 50 w 1053"/>
                <a:gd name="T27" fmla="*/ 422 h 5160"/>
                <a:gd name="T28" fmla="*/ 172 w 1053"/>
                <a:gd name="T29" fmla="*/ 236 h 5160"/>
                <a:gd name="T30" fmla="*/ 270 w 1053"/>
                <a:gd name="T31" fmla="*/ 112 h 5160"/>
                <a:gd name="T32" fmla="*/ 392 w 1053"/>
                <a:gd name="T33" fmla="*/ 37 h 5160"/>
                <a:gd name="T34" fmla="*/ 575 w 1053"/>
                <a:gd name="T35" fmla="*/ 0 h 5160"/>
                <a:gd name="T36" fmla="*/ 796 w 1053"/>
                <a:gd name="T37" fmla="*/ 37 h 5160"/>
                <a:gd name="T38" fmla="*/ 967 w 1053"/>
                <a:gd name="T39" fmla="*/ 149 h 5160"/>
                <a:gd name="T40" fmla="*/ 1029 w 1053"/>
                <a:gd name="T41" fmla="*/ 260 h 5160"/>
                <a:gd name="T42" fmla="*/ 1053 w 1053"/>
                <a:gd name="T43" fmla="*/ 397 h 5160"/>
                <a:gd name="T44" fmla="*/ 1004 w 1053"/>
                <a:gd name="T45" fmla="*/ 521 h 5160"/>
                <a:gd name="T46" fmla="*/ 906 w 1053"/>
                <a:gd name="T47" fmla="*/ 596 h 5160"/>
                <a:gd name="T48" fmla="*/ 772 w 1053"/>
                <a:gd name="T49" fmla="*/ 608 h 5160"/>
                <a:gd name="T50" fmla="*/ 661 w 1053"/>
                <a:gd name="T51" fmla="*/ 582 h 5160"/>
                <a:gd name="T52" fmla="*/ 625 w 1053"/>
                <a:gd name="T53" fmla="*/ 483 h 5160"/>
                <a:gd name="T54" fmla="*/ 625 w 1053"/>
                <a:gd name="T55" fmla="*/ 385 h 5160"/>
                <a:gd name="T56" fmla="*/ 661 w 1053"/>
                <a:gd name="T57" fmla="*/ 334 h 5160"/>
                <a:gd name="T58" fmla="*/ 747 w 1053"/>
                <a:gd name="T59" fmla="*/ 286 h 5160"/>
                <a:gd name="T60" fmla="*/ 747 w 1053"/>
                <a:gd name="T61" fmla="*/ 286 h 5160"/>
                <a:gd name="T62" fmla="*/ 735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735" y="286"/>
                  </a:moveTo>
                  <a:lnTo>
                    <a:pt x="735" y="223"/>
                  </a:lnTo>
                  <a:lnTo>
                    <a:pt x="648" y="173"/>
                  </a:lnTo>
                  <a:lnTo>
                    <a:pt x="601" y="149"/>
                  </a:lnTo>
                  <a:lnTo>
                    <a:pt x="490" y="161"/>
                  </a:lnTo>
                  <a:lnTo>
                    <a:pt x="404" y="223"/>
                  </a:lnTo>
                  <a:lnTo>
                    <a:pt x="319" y="310"/>
                  </a:lnTo>
                  <a:lnTo>
                    <a:pt x="245" y="409"/>
                  </a:lnTo>
                  <a:lnTo>
                    <a:pt x="184" y="509"/>
                  </a:lnTo>
                  <a:lnTo>
                    <a:pt x="184" y="620"/>
                  </a:lnTo>
                  <a:lnTo>
                    <a:pt x="172" y="5160"/>
                  </a:lnTo>
                  <a:lnTo>
                    <a:pt x="0" y="5160"/>
                  </a:lnTo>
                  <a:lnTo>
                    <a:pt x="12" y="707"/>
                  </a:lnTo>
                  <a:lnTo>
                    <a:pt x="50" y="422"/>
                  </a:lnTo>
                  <a:lnTo>
                    <a:pt x="172" y="236"/>
                  </a:lnTo>
                  <a:lnTo>
                    <a:pt x="270" y="112"/>
                  </a:lnTo>
                  <a:lnTo>
                    <a:pt x="392" y="37"/>
                  </a:lnTo>
                  <a:lnTo>
                    <a:pt x="575" y="0"/>
                  </a:lnTo>
                  <a:lnTo>
                    <a:pt x="796" y="37"/>
                  </a:lnTo>
                  <a:lnTo>
                    <a:pt x="967" y="149"/>
                  </a:lnTo>
                  <a:lnTo>
                    <a:pt x="1029" y="260"/>
                  </a:lnTo>
                  <a:lnTo>
                    <a:pt x="1053" y="397"/>
                  </a:lnTo>
                  <a:lnTo>
                    <a:pt x="1004" y="521"/>
                  </a:lnTo>
                  <a:lnTo>
                    <a:pt x="906" y="596"/>
                  </a:lnTo>
                  <a:lnTo>
                    <a:pt x="772" y="608"/>
                  </a:lnTo>
                  <a:lnTo>
                    <a:pt x="661" y="582"/>
                  </a:lnTo>
                  <a:lnTo>
                    <a:pt x="625" y="483"/>
                  </a:lnTo>
                  <a:lnTo>
                    <a:pt x="625" y="385"/>
                  </a:lnTo>
                  <a:lnTo>
                    <a:pt x="661" y="334"/>
                  </a:lnTo>
                  <a:lnTo>
                    <a:pt x="747" y="286"/>
                  </a:lnTo>
                  <a:lnTo>
                    <a:pt x="747" y="286"/>
                  </a:lnTo>
                  <a:lnTo>
                    <a:pt x="735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5" name="Freeform 242">
              <a:extLst>
                <a:ext uri="{FF2B5EF4-FFF2-40B4-BE49-F238E27FC236}">
                  <a16:creationId xmlns:a16="http://schemas.microsoft.com/office/drawing/2014/main" id="{C1167023-DDD9-4EDC-8C6B-CD6122A79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148353"/>
              <a:ext cx="294944" cy="302493"/>
            </a:xfrm>
            <a:custGeom>
              <a:avLst/>
              <a:gdLst>
                <a:gd name="T0" fmla="*/ 538 w 538"/>
                <a:gd name="T1" fmla="*/ 558 h 569"/>
                <a:gd name="T2" fmla="*/ 429 w 538"/>
                <a:gd name="T3" fmla="*/ 433 h 569"/>
                <a:gd name="T4" fmla="*/ 354 w 538"/>
                <a:gd name="T5" fmla="*/ 334 h 569"/>
                <a:gd name="T6" fmla="*/ 281 w 538"/>
                <a:gd name="T7" fmla="*/ 197 h 569"/>
                <a:gd name="T8" fmla="*/ 232 w 538"/>
                <a:gd name="T9" fmla="*/ 111 h 569"/>
                <a:gd name="T10" fmla="*/ 208 w 538"/>
                <a:gd name="T11" fmla="*/ 23 h 569"/>
                <a:gd name="T12" fmla="*/ 196 w 538"/>
                <a:gd name="T13" fmla="*/ 0 h 569"/>
                <a:gd name="T14" fmla="*/ 0 w 538"/>
                <a:gd name="T15" fmla="*/ 0 h 569"/>
                <a:gd name="T16" fmla="*/ 0 w 538"/>
                <a:gd name="T17" fmla="*/ 73 h 569"/>
                <a:gd name="T18" fmla="*/ 0 w 538"/>
                <a:gd name="T19" fmla="*/ 135 h 569"/>
                <a:gd name="T20" fmla="*/ 0 w 538"/>
                <a:gd name="T21" fmla="*/ 197 h 569"/>
                <a:gd name="T22" fmla="*/ 37 w 538"/>
                <a:gd name="T23" fmla="*/ 246 h 569"/>
                <a:gd name="T24" fmla="*/ 110 w 538"/>
                <a:gd name="T25" fmla="*/ 284 h 569"/>
                <a:gd name="T26" fmla="*/ 232 w 538"/>
                <a:gd name="T27" fmla="*/ 346 h 569"/>
                <a:gd name="T28" fmla="*/ 330 w 538"/>
                <a:gd name="T29" fmla="*/ 409 h 569"/>
                <a:gd name="T30" fmla="*/ 417 w 538"/>
                <a:gd name="T31" fmla="*/ 495 h 569"/>
                <a:gd name="T32" fmla="*/ 527 w 538"/>
                <a:gd name="T33" fmla="*/ 569 h 569"/>
                <a:gd name="T34" fmla="*/ 527 w 538"/>
                <a:gd name="T35" fmla="*/ 569 h 569"/>
                <a:gd name="T36" fmla="*/ 538 w 538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8" h="569">
                  <a:moveTo>
                    <a:pt x="538" y="558"/>
                  </a:moveTo>
                  <a:lnTo>
                    <a:pt x="429" y="433"/>
                  </a:lnTo>
                  <a:lnTo>
                    <a:pt x="354" y="334"/>
                  </a:lnTo>
                  <a:lnTo>
                    <a:pt x="281" y="197"/>
                  </a:lnTo>
                  <a:lnTo>
                    <a:pt x="232" y="111"/>
                  </a:lnTo>
                  <a:lnTo>
                    <a:pt x="208" y="23"/>
                  </a:lnTo>
                  <a:lnTo>
                    <a:pt x="196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0" y="135"/>
                  </a:lnTo>
                  <a:lnTo>
                    <a:pt x="0" y="197"/>
                  </a:lnTo>
                  <a:lnTo>
                    <a:pt x="37" y="246"/>
                  </a:lnTo>
                  <a:lnTo>
                    <a:pt x="110" y="284"/>
                  </a:lnTo>
                  <a:lnTo>
                    <a:pt x="232" y="346"/>
                  </a:lnTo>
                  <a:lnTo>
                    <a:pt x="330" y="409"/>
                  </a:lnTo>
                  <a:lnTo>
                    <a:pt x="417" y="495"/>
                  </a:lnTo>
                  <a:lnTo>
                    <a:pt x="527" y="569"/>
                  </a:lnTo>
                  <a:lnTo>
                    <a:pt x="527" y="569"/>
                  </a:lnTo>
                  <a:lnTo>
                    <a:pt x="538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6" name="Freeform 243">
              <a:extLst>
                <a:ext uri="{FF2B5EF4-FFF2-40B4-BE49-F238E27FC236}">
                  <a16:creationId xmlns:a16="http://schemas.microsoft.com/office/drawing/2014/main" id="{BECF8A40-C6A9-48CE-862A-A98304372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22" y="127051"/>
              <a:ext cx="154075" cy="298233"/>
            </a:xfrm>
            <a:custGeom>
              <a:avLst/>
              <a:gdLst>
                <a:gd name="T0" fmla="*/ 183 w 282"/>
                <a:gd name="T1" fmla="*/ 558 h 558"/>
                <a:gd name="T2" fmla="*/ 37 w 282"/>
                <a:gd name="T3" fmla="*/ 323 h 558"/>
                <a:gd name="T4" fmla="*/ 0 w 282"/>
                <a:gd name="T5" fmla="*/ 210 h 558"/>
                <a:gd name="T6" fmla="*/ 0 w 282"/>
                <a:gd name="T7" fmla="*/ 99 h 558"/>
                <a:gd name="T8" fmla="*/ 49 w 282"/>
                <a:gd name="T9" fmla="*/ 25 h 558"/>
                <a:gd name="T10" fmla="*/ 134 w 282"/>
                <a:gd name="T11" fmla="*/ 0 h 558"/>
                <a:gd name="T12" fmla="*/ 207 w 282"/>
                <a:gd name="T13" fmla="*/ 25 h 558"/>
                <a:gd name="T14" fmla="*/ 256 w 282"/>
                <a:gd name="T15" fmla="*/ 74 h 558"/>
                <a:gd name="T16" fmla="*/ 282 w 282"/>
                <a:gd name="T17" fmla="*/ 137 h 558"/>
                <a:gd name="T18" fmla="*/ 195 w 282"/>
                <a:gd name="T19" fmla="*/ 124 h 558"/>
                <a:gd name="T20" fmla="*/ 122 w 282"/>
                <a:gd name="T21" fmla="*/ 174 h 558"/>
                <a:gd name="T22" fmla="*/ 98 w 282"/>
                <a:gd name="T23" fmla="*/ 236 h 558"/>
                <a:gd name="T24" fmla="*/ 134 w 282"/>
                <a:gd name="T25" fmla="*/ 384 h 558"/>
                <a:gd name="T26" fmla="*/ 110 w 282"/>
                <a:gd name="T27" fmla="*/ 373 h 558"/>
                <a:gd name="T28" fmla="*/ 183 w 282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558">
                  <a:moveTo>
                    <a:pt x="183" y="558"/>
                  </a:moveTo>
                  <a:lnTo>
                    <a:pt x="37" y="323"/>
                  </a:lnTo>
                  <a:lnTo>
                    <a:pt x="0" y="210"/>
                  </a:lnTo>
                  <a:lnTo>
                    <a:pt x="0" y="99"/>
                  </a:lnTo>
                  <a:lnTo>
                    <a:pt x="49" y="25"/>
                  </a:lnTo>
                  <a:lnTo>
                    <a:pt x="134" y="0"/>
                  </a:lnTo>
                  <a:lnTo>
                    <a:pt x="207" y="25"/>
                  </a:lnTo>
                  <a:lnTo>
                    <a:pt x="256" y="74"/>
                  </a:lnTo>
                  <a:lnTo>
                    <a:pt x="282" y="137"/>
                  </a:lnTo>
                  <a:lnTo>
                    <a:pt x="195" y="124"/>
                  </a:lnTo>
                  <a:lnTo>
                    <a:pt x="122" y="174"/>
                  </a:lnTo>
                  <a:lnTo>
                    <a:pt x="98" y="236"/>
                  </a:lnTo>
                  <a:lnTo>
                    <a:pt x="134" y="384"/>
                  </a:lnTo>
                  <a:lnTo>
                    <a:pt x="110" y="373"/>
                  </a:lnTo>
                  <a:lnTo>
                    <a:pt x="183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7" name="Freeform 244">
              <a:extLst>
                <a:ext uri="{FF2B5EF4-FFF2-40B4-BE49-F238E27FC236}">
                  <a16:creationId xmlns:a16="http://schemas.microsoft.com/office/drawing/2014/main" id="{6991C1D6-3685-4E3F-A9FC-2B4FFDAED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04" y="139832"/>
              <a:ext cx="169483" cy="283321"/>
            </a:xfrm>
            <a:custGeom>
              <a:avLst/>
              <a:gdLst>
                <a:gd name="T0" fmla="*/ 24 w 306"/>
                <a:gd name="T1" fmla="*/ 533 h 533"/>
                <a:gd name="T2" fmla="*/ 0 w 306"/>
                <a:gd name="T3" fmla="*/ 260 h 533"/>
                <a:gd name="T4" fmla="*/ 37 w 306"/>
                <a:gd name="T5" fmla="*/ 124 h 533"/>
                <a:gd name="T6" fmla="*/ 122 w 306"/>
                <a:gd name="T7" fmla="*/ 36 h 533"/>
                <a:gd name="T8" fmla="*/ 197 w 306"/>
                <a:gd name="T9" fmla="*/ 0 h 533"/>
                <a:gd name="T10" fmla="*/ 294 w 306"/>
                <a:gd name="T11" fmla="*/ 24 h 533"/>
                <a:gd name="T12" fmla="*/ 306 w 306"/>
                <a:gd name="T13" fmla="*/ 61 h 533"/>
                <a:gd name="T14" fmla="*/ 306 w 306"/>
                <a:gd name="T15" fmla="*/ 173 h 533"/>
                <a:gd name="T16" fmla="*/ 184 w 306"/>
                <a:gd name="T17" fmla="*/ 161 h 533"/>
                <a:gd name="T18" fmla="*/ 134 w 306"/>
                <a:gd name="T19" fmla="*/ 185 h 533"/>
                <a:gd name="T20" fmla="*/ 61 w 306"/>
                <a:gd name="T21" fmla="*/ 223 h 533"/>
                <a:gd name="T22" fmla="*/ 49 w 306"/>
                <a:gd name="T23" fmla="*/ 260 h 533"/>
                <a:gd name="T24" fmla="*/ 24 w 306"/>
                <a:gd name="T25" fmla="*/ 359 h 533"/>
                <a:gd name="T26" fmla="*/ 24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4" y="533"/>
                  </a:moveTo>
                  <a:lnTo>
                    <a:pt x="0" y="260"/>
                  </a:lnTo>
                  <a:lnTo>
                    <a:pt x="37" y="124"/>
                  </a:lnTo>
                  <a:lnTo>
                    <a:pt x="122" y="36"/>
                  </a:lnTo>
                  <a:lnTo>
                    <a:pt x="197" y="0"/>
                  </a:lnTo>
                  <a:lnTo>
                    <a:pt x="294" y="24"/>
                  </a:lnTo>
                  <a:lnTo>
                    <a:pt x="306" y="61"/>
                  </a:lnTo>
                  <a:lnTo>
                    <a:pt x="306" y="173"/>
                  </a:lnTo>
                  <a:lnTo>
                    <a:pt x="184" y="161"/>
                  </a:lnTo>
                  <a:lnTo>
                    <a:pt x="134" y="185"/>
                  </a:lnTo>
                  <a:lnTo>
                    <a:pt x="61" y="223"/>
                  </a:lnTo>
                  <a:lnTo>
                    <a:pt x="49" y="260"/>
                  </a:lnTo>
                  <a:lnTo>
                    <a:pt x="24" y="359"/>
                  </a:lnTo>
                  <a:lnTo>
                    <a:pt x="24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8" name="Freeform 245">
              <a:extLst>
                <a:ext uri="{FF2B5EF4-FFF2-40B4-BE49-F238E27FC236}">
                  <a16:creationId xmlns:a16="http://schemas.microsoft.com/office/drawing/2014/main" id="{533AC587-48A8-4D71-8216-CDF04F7A4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55" y="457237"/>
              <a:ext cx="213505" cy="198112"/>
            </a:xfrm>
            <a:custGeom>
              <a:avLst/>
              <a:gdLst>
                <a:gd name="T0" fmla="*/ 0 w 391"/>
                <a:gd name="T1" fmla="*/ 236 h 373"/>
                <a:gd name="T2" fmla="*/ 0 w 391"/>
                <a:gd name="T3" fmla="*/ 25 h 373"/>
                <a:gd name="T4" fmla="*/ 49 w 391"/>
                <a:gd name="T5" fmla="*/ 0 h 373"/>
                <a:gd name="T6" fmla="*/ 220 w 391"/>
                <a:gd name="T7" fmla="*/ 0 h 373"/>
                <a:gd name="T8" fmla="*/ 257 w 391"/>
                <a:gd name="T9" fmla="*/ 112 h 373"/>
                <a:gd name="T10" fmla="*/ 293 w 391"/>
                <a:gd name="T11" fmla="*/ 198 h 373"/>
                <a:gd name="T12" fmla="*/ 368 w 391"/>
                <a:gd name="T13" fmla="*/ 323 h 373"/>
                <a:gd name="T14" fmla="*/ 391 w 391"/>
                <a:gd name="T15" fmla="*/ 361 h 373"/>
                <a:gd name="T16" fmla="*/ 391 w 391"/>
                <a:gd name="T17" fmla="*/ 373 h 373"/>
                <a:gd name="T18" fmla="*/ 270 w 391"/>
                <a:gd name="T19" fmla="*/ 311 h 373"/>
                <a:gd name="T20" fmla="*/ 220 w 391"/>
                <a:gd name="T21" fmla="*/ 261 h 373"/>
                <a:gd name="T22" fmla="*/ 49 w 391"/>
                <a:gd name="T23" fmla="*/ 248 h 373"/>
                <a:gd name="T24" fmla="*/ 49 w 391"/>
                <a:gd name="T25" fmla="*/ 248 h 373"/>
                <a:gd name="T26" fmla="*/ 0 w 391"/>
                <a:gd name="T27" fmla="*/ 236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1" h="373">
                  <a:moveTo>
                    <a:pt x="0" y="236"/>
                  </a:moveTo>
                  <a:lnTo>
                    <a:pt x="0" y="25"/>
                  </a:lnTo>
                  <a:lnTo>
                    <a:pt x="49" y="0"/>
                  </a:lnTo>
                  <a:lnTo>
                    <a:pt x="220" y="0"/>
                  </a:lnTo>
                  <a:lnTo>
                    <a:pt x="257" y="112"/>
                  </a:lnTo>
                  <a:lnTo>
                    <a:pt x="293" y="198"/>
                  </a:lnTo>
                  <a:lnTo>
                    <a:pt x="368" y="323"/>
                  </a:lnTo>
                  <a:lnTo>
                    <a:pt x="391" y="361"/>
                  </a:lnTo>
                  <a:lnTo>
                    <a:pt x="391" y="373"/>
                  </a:lnTo>
                  <a:lnTo>
                    <a:pt x="270" y="311"/>
                  </a:lnTo>
                  <a:lnTo>
                    <a:pt x="220" y="261"/>
                  </a:lnTo>
                  <a:lnTo>
                    <a:pt x="49" y="248"/>
                  </a:lnTo>
                  <a:lnTo>
                    <a:pt x="49" y="248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9" name="Freeform 246">
              <a:extLst>
                <a:ext uri="{FF2B5EF4-FFF2-40B4-BE49-F238E27FC236}">
                  <a16:creationId xmlns:a16="http://schemas.microsoft.com/office/drawing/2014/main" id="{59428254-1520-4DCE-8932-5B6C181A8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0" y="391200"/>
              <a:ext cx="290542" cy="125684"/>
            </a:xfrm>
            <a:custGeom>
              <a:avLst/>
              <a:gdLst>
                <a:gd name="T0" fmla="*/ 159 w 526"/>
                <a:gd name="T1" fmla="*/ 237 h 237"/>
                <a:gd name="T2" fmla="*/ 73 w 526"/>
                <a:gd name="T3" fmla="*/ 212 h 237"/>
                <a:gd name="T4" fmla="*/ 49 w 526"/>
                <a:gd name="T5" fmla="*/ 187 h 237"/>
                <a:gd name="T6" fmla="*/ 0 w 526"/>
                <a:gd name="T7" fmla="*/ 162 h 237"/>
                <a:gd name="T8" fmla="*/ 25 w 526"/>
                <a:gd name="T9" fmla="*/ 100 h 237"/>
                <a:gd name="T10" fmla="*/ 49 w 526"/>
                <a:gd name="T11" fmla="*/ 38 h 237"/>
                <a:gd name="T12" fmla="*/ 122 w 526"/>
                <a:gd name="T13" fmla="*/ 0 h 237"/>
                <a:gd name="T14" fmla="*/ 195 w 526"/>
                <a:gd name="T15" fmla="*/ 0 h 237"/>
                <a:gd name="T16" fmla="*/ 343 w 526"/>
                <a:gd name="T17" fmla="*/ 63 h 237"/>
                <a:gd name="T18" fmla="*/ 526 w 526"/>
                <a:gd name="T19" fmla="*/ 199 h 237"/>
                <a:gd name="T20" fmla="*/ 355 w 526"/>
                <a:gd name="T21" fmla="*/ 112 h 237"/>
                <a:gd name="T22" fmla="*/ 232 w 526"/>
                <a:gd name="T23" fmla="*/ 88 h 237"/>
                <a:gd name="T24" fmla="*/ 147 w 526"/>
                <a:gd name="T25" fmla="*/ 124 h 237"/>
                <a:gd name="T26" fmla="*/ 147 w 526"/>
                <a:gd name="T27" fmla="*/ 174 h 237"/>
                <a:gd name="T28" fmla="*/ 159 w 526"/>
                <a:gd name="T29" fmla="*/ 174 h 237"/>
                <a:gd name="T30" fmla="*/ 159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159" y="237"/>
                  </a:moveTo>
                  <a:lnTo>
                    <a:pt x="73" y="212"/>
                  </a:lnTo>
                  <a:lnTo>
                    <a:pt x="49" y="187"/>
                  </a:lnTo>
                  <a:lnTo>
                    <a:pt x="0" y="162"/>
                  </a:lnTo>
                  <a:lnTo>
                    <a:pt x="25" y="100"/>
                  </a:lnTo>
                  <a:lnTo>
                    <a:pt x="49" y="38"/>
                  </a:lnTo>
                  <a:lnTo>
                    <a:pt x="122" y="0"/>
                  </a:lnTo>
                  <a:lnTo>
                    <a:pt x="195" y="0"/>
                  </a:lnTo>
                  <a:lnTo>
                    <a:pt x="343" y="63"/>
                  </a:lnTo>
                  <a:lnTo>
                    <a:pt x="526" y="199"/>
                  </a:lnTo>
                  <a:lnTo>
                    <a:pt x="355" y="112"/>
                  </a:lnTo>
                  <a:lnTo>
                    <a:pt x="232" y="88"/>
                  </a:lnTo>
                  <a:lnTo>
                    <a:pt x="147" y="124"/>
                  </a:lnTo>
                  <a:lnTo>
                    <a:pt x="147" y="174"/>
                  </a:lnTo>
                  <a:lnTo>
                    <a:pt x="159" y="174"/>
                  </a:lnTo>
                  <a:lnTo>
                    <a:pt x="159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0" name="Freeform 247">
              <a:extLst>
                <a:ext uri="{FF2B5EF4-FFF2-40B4-BE49-F238E27FC236}">
                  <a16:creationId xmlns:a16="http://schemas.microsoft.com/office/drawing/2014/main" id="{B31131FB-E358-4CFB-9C6C-26A25CD7C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542447"/>
              <a:ext cx="275135" cy="172549"/>
            </a:xfrm>
            <a:custGeom>
              <a:avLst/>
              <a:gdLst>
                <a:gd name="T0" fmla="*/ 502 w 502"/>
                <a:gd name="T1" fmla="*/ 25 h 322"/>
                <a:gd name="T2" fmla="*/ 417 w 502"/>
                <a:gd name="T3" fmla="*/ 12 h 322"/>
                <a:gd name="T4" fmla="*/ 306 w 502"/>
                <a:gd name="T5" fmla="*/ 0 h 322"/>
                <a:gd name="T6" fmla="*/ 171 w 502"/>
                <a:gd name="T7" fmla="*/ 0 h 322"/>
                <a:gd name="T8" fmla="*/ 61 w 502"/>
                <a:gd name="T9" fmla="*/ 62 h 322"/>
                <a:gd name="T10" fmla="*/ 12 w 502"/>
                <a:gd name="T11" fmla="*/ 124 h 322"/>
                <a:gd name="T12" fmla="*/ 0 w 502"/>
                <a:gd name="T13" fmla="*/ 211 h 322"/>
                <a:gd name="T14" fmla="*/ 12 w 502"/>
                <a:gd name="T15" fmla="*/ 286 h 322"/>
                <a:gd name="T16" fmla="*/ 74 w 502"/>
                <a:gd name="T17" fmla="*/ 322 h 322"/>
                <a:gd name="T18" fmla="*/ 159 w 502"/>
                <a:gd name="T19" fmla="*/ 322 h 322"/>
                <a:gd name="T20" fmla="*/ 159 w 502"/>
                <a:gd name="T21" fmla="*/ 211 h 322"/>
                <a:gd name="T22" fmla="*/ 171 w 502"/>
                <a:gd name="T23" fmla="*/ 124 h 322"/>
                <a:gd name="T24" fmla="*/ 220 w 502"/>
                <a:gd name="T25" fmla="*/ 87 h 322"/>
                <a:gd name="T26" fmla="*/ 281 w 502"/>
                <a:gd name="T27" fmla="*/ 50 h 322"/>
                <a:gd name="T28" fmla="*/ 354 w 502"/>
                <a:gd name="T29" fmla="*/ 36 h 322"/>
                <a:gd name="T30" fmla="*/ 354 w 502"/>
                <a:gd name="T31" fmla="*/ 36 h 322"/>
                <a:gd name="T32" fmla="*/ 502 w 502"/>
                <a:gd name="T33" fmla="*/ 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2">
                  <a:moveTo>
                    <a:pt x="502" y="25"/>
                  </a:moveTo>
                  <a:lnTo>
                    <a:pt x="417" y="12"/>
                  </a:lnTo>
                  <a:lnTo>
                    <a:pt x="306" y="0"/>
                  </a:lnTo>
                  <a:lnTo>
                    <a:pt x="171" y="0"/>
                  </a:lnTo>
                  <a:lnTo>
                    <a:pt x="61" y="62"/>
                  </a:lnTo>
                  <a:lnTo>
                    <a:pt x="12" y="124"/>
                  </a:lnTo>
                  <a:lnTo>
                    <a:pt x="0" y="211"/>
                  </a:lnTo>
                  <a:lnTo>
                    <a:pt x="12" y="286"/>
                  </a:lnTo>
                  <a:lnTo>
                    <a:pt x="74" y="322"/>
                  </a:lnTo>
                  <a:lnTo>
                    <a:pt x="159" y="322"/>
                  </a:lnTo>
                  <a:lnTo>
                    <a:pt x="159" y="211"/>
                  </a:lnTo>
                  <a:lnTo>
                    <a:pt x="171" y="124"/>
                  </a:lnTo>
                  <a:lnTo>
                    <a:pt x="220" y="87"/>
                  </a:lnTo>
                  <a:lnTo>
                    <a:pt x="281" y="50"/>
                  </a:lnTo>
                  <a:lnTo>
                    <a:pt x="354" y="36"/>
                  </a:lnTo>
                  <a:lnTo>
                    <a:pt x="354" y="36"/>
                  </a:lnTo>
                  <a:lnTo>
                    <a:pt x="502" y="2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9" name="Gruppe 148">
            <a:extLst>
              <a:ext uri="{FF2B5EF4-FFF2-40B4-BE49-F238E27FC236}">
                <a16:creationId xmlns:a16="http://schemas.microsoft.com/office/drawing/2014/main" id="{63646857-CE35-4F1B-96EE-AEA0CF067186}"/>
              </a:ext>
            </a:extLst>
          </p:cNvPr>
          <p:cNvGrpSpPr/>
          <p:nvPr/>
        </p:nvGrpSpPr>
        <p:grpSpPr>
          <a:xfrm>
            <a:off x="6984000" y="4341022"/>
            <a:ext cx="2129603" cy="2483637"/>
            <a:chOff x="6102123" y="3425825"/>
            <a:chExt cx="2839471" cy="3311516"/>
          </a:xfrm>
        </p:grpSpPr>
        <p:sp>
          <p:nvSpPr>
            <p:cNvPr id="80" name="Freeform 225">
              <a:extLst>
                <a:ext uri="{FF2B5EF4-FFF2-40B4-BE49-F238E27FC236}">
                  <a16:creationId xmlns:a16="http://schemas.microsoft.com/office/drawing/2014/main" id="{03D64727-2E11-4E25-8E86-E7753E768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271" y="3425825"/>
              <a:ext cx="585743" cy="2746375"/>
            </a:xfrm>
            <a:custGeom>
              <a:avLst/>
              <a:gdLst>
                <a:gd name="T0" fmla="*/ 322 w 1062"/>
                <a:gd name="T1" fmla="*/ 4874 h 5160"/>
                <a:gd name="T2" fmla="*/ 322 w 1062"/>
                <a:gd name="T3" fmla="*/ 4936 h 5160"/>
                <a:gd name="T4" fmla="*/ 408 w 1062"/>
                <a:gd name="T5" fmla="*/ 4986 h 5160"/>
                <a:gd name="T6" fmla="*/ 457 w 1062"/>
                <a:gd name="T7" fmla="*/ 5011 h 5160"/>
                <a:gd name="T8" fmla="*/ 568 w 1062"/>
                <a:gd name="T9" fmla="*/ 4998 h 5160"/>
                <a:gd name="T10" fmla="*/ 655 w 1062"/>
                <a:gd name="T11" fmla="*/ 4936 h 5160"/>
                <a:gd name="T12" fmla="*/ 740 w 1062"/>
                <a:gd name="T13" fmla="*/ 4850 h 5160"/>
                <a:gd name="T14" fmla="*/ 815 w 1062"/>
                <a:gd name="T15" fmla="*/ 4749 h 5160"/>
                <a:gd name="T16" fmla="*/ 877 w 1062"/>
                <a:gd name="T17" fmla="*/ 4650 h 5160"/>
                <a:gd name="T18" fmla="*/ 877 w 1062"/>
                <a:gd name="T19" fmla="*/ 4539 h 5160"/>
                <a:gd name="T20" fmla="*/ 889 w 1062"/>
                <a:gd name="T21" fmla="*/ 0 h 5160"/>
                <a:gd name="T22" fmla="*/ 1062 w 1062"/>
                <a:gd name="T23" fmla="*/ 0 h 5160"/>
                <a:gd name="T24" fmla="*/ 1049 w 1062"/>
                <a:gd name="T25" fmla="*/ 4453 h 5160"/>
                <a:gd name="T26" fmla="*/ 1012 w 1062"/>
                <a:gd name="T27" fmla="*/ 4737 h 5160"/>
                <a:gd name="T28" fmla="*/ 889 w 1062"/>
                <a:gd name="T29" fmla="*/ 4924 h 5160"/>
                <a:gd name="T30" fmla="*/ 791 w 1062"/>
                <a:gd name="T31" fmla="*/ 5047 h 5160"/>
                <a:gd name="T32" fmla="*/ 667 w 1062"/>
                <a:gd name="T33" fmla="*/ 5122 h 5160"/>
                <a:gd name="T34" fmla="*/ 482 w 1062"/>
                <a:gd name="T35" fmla="*/ 5160 h 5160"/>
                <a:gd name="T36" fmla="*/ 259 w 1062"/>
                <a:gd name="T37" fmla="*/ 5122 h 5160"/>
                <a:gd name="T38" fmla="*/ 87 w 1062"/>
                <a:gd name="T39" fmla="*/ 5011 h 5160"/>
                <a:gd name="T40" fmla="*/ 25 w 1062"/>
                <a:gd name="T41" fmla="*/ 4900 h 5160"/>
                <a:gd name="T42" fmla="*/ 0 w 1062"/>
                <a:gd name="T43" fmla="*/ 4763 h 5160"/>
                <a:gd name="T44" fmla="*/ 49 w 1062"/>
                <a:gd name="T45" fmla="*/ 4638 h 5160"/>
                <a:gd name="T46" fmla="*/ 148 w 1062"/>
                <a:gd name="T47" fmla="*/ 4564 h 5160"/>
                <a:gd name="T48" fmla="*/ 285 w 1062"/>
                <a:gd name="T49" fmla="*/ 4552 h 5160"/>
                <a:gd name="T50" fmla="*/ 396 w 1062"/>
                <a:gd name="T51" fmla="*/ 4576 h 5160"/>
                <a:gd name="T52" fmla="*/ 433 w 1062"/>
                <a:gd name="T53" fmla="*/ 4676 h 5160"/>
                <a:gd name="T54" fmla="*/ 433 w 1062"/>
                <a:gd name="T55" fmla="*/ 4775 h 5160"/>
                <a:gd name="T56" fmla="*/ 396 w 1062"/>
                <a:gd name="T57" fmla="*/ 4825 h 5160"/>
                <a:gd name="T58" fmla="*/ 309 w 1062"/>
                <a:gd name="T59" fmla="*/ 4874 h 5160"/>
                <a:gd name="T60" fmla="*/ 309 w 1062"/>
                <a:gd name="T61" fmla="*/ 4874 h 5160"/>
                <a:gd name="T62" fmla="*/ 322 w 1062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2" h="5160">
                  <a:moveTo>
                    <a:pt x="322" y="4874"/>
                  </a:moveTo>
                  <a:lnTo>
                    <a:pt x="322" y="4936"/>
                  </a:lnTo>
                  <a:lnTo>
                    <a:pt x="408" y="4986"/>
                  </a:lnTo>
                  <a:lnTo>
                    <a:pt x="457" y="5011"/>
                  </a:lnTo>
                  <a:lnTo>
                    <a:pt x="568" y="4998"/>
                  </a:lnTo>
                  <a:lnTo>
                    <a:pt x="655" y="4936"/>
                  </a:lnTo>
                  <a:lnTo>
                    <a:pt x="740" y="4850"/>
                  </a:lnTo>
                  <a:lnTo>
                    <a:pt x="815" y="4749"/>
                  </a:lnTo>
                  <a:lnTo>
                    <a:pt x="877" y="4650"/>
                  </a:lnTo>
                  <a:lnTo>
                    <a:pt x="877" y="4539"/>
                  </a:lnTo>
                  <a:lnTo>
                    <a:pt x="889" y="0"/>
                  </a:lnTo>
                  <a:lnTo>
                    <a:pt x="1062" y="0"/>
                  </a:lnTo>
                  <a:lnTo>
                    <a:pt x="1049" y="4453"/>
                  </a:lnTo>
                  <a:lnTo>
                    <a:pt x="1012" y="4737"/>
                  </a:lnTo>
                  <a:lnTo>
                    <a:pt x="889" y="4924"/>
                  </a:lnTo>
                  <a:lnTo>
                    <a:pt x="791" y="5047"/>
                  </a:lnTo>
                  <a:lnTo>
                    <a:pt x="667" y="5122"/>
                  </a:lnTo>
                  <a:lnTo>
                    <a:pt x="482" y="5160"/>
                  </a:lnTo>
                  <a:lnTo>
                    <a:pt x="259" y="5122"/>
                  </a:lnTo>
                  <a:lnTo>
                    <a:pt x="87" y="5011"/>
                  </a:lnTo>
                  <a:lnTo>
                    <a:pt x="25" y="4900"/>
                  </a:lnTo>
                  <a:lnTo>
                    <a:pt x="0" y="4763"/>
                  </a:lnTo>
                  <a:lnTo>
                    <a:pt x="49" y="4638"/>
                  </a:lnTo>
                  <a:lnTo>
                    <a:pt x="148" y="4564"/>
                  </a:lnTo>
                  <a:lnTo>
                    <a:pt x="285" y="4552"/>
                  </a:lnTo>
                  <a:lnTo>
                    <a:pt x="396" y="4576"/>
                  </a:lnTo>
                  <a:lnTo>
                    <a:pt x="433" y="4676"/>
                  </a:lnTo>
                  <a:lnTo>
                    <a:pt x="433" y="4775"/>
                  </a:lnTo>
                  <a:lnTo>
                    <a:pt x="396" y="4825"/>
                  </a:lnTo>
                  <a:lnTo>
                    <a:pt x="309" y="4874"/>
                  </a:lnTo>
                  <a:lnTo>
                    <a:pt x="309" y="4874"/>
                  </a:lnTo>
                  <a:lnTo>
                    <a:pt x="322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7" name="Freeform 229">
              <a:extLst>
                <a:ext uri="{FF2B5EF4-FFF2-40B4-BE49-F238E27FC236}">
                  <a16:creationId xmlns:a16="http://schemas.microsoft.com/office/drawing/2014/main" id="{A57C72EF-3C45-4AAF-BCE5-F78D3D940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123" y="6136775"/>
              <a:ext cx="2310218" cy="600566"/>
            </a:xfrm>
            <a:custGeom>
              <a:avLst/>
              <a:gdLst>
                <a:gd name="T0" fmla="*/ 0 w 4196"/>
                <a:gd name="T1" fmla="*/ 955 h 1128"/>
                <a:gd name="T2" fmla="*/ 3529 w 4196"/>
                <a:gd name="T3" fmla="*/ 929 h 1128"/>
                <a:gd name="T4" fmla="*/ 3739 w 4196"/>
                <a:gd name="T5" fmla="*/ 856 h 1128"/>
                <a:gd name="T6" fmla="*/ 3875 w 4196"/>
                <a:gd name="T7" fmla="*/ 744 h 1128"/>
                <a:gd name="T8" fmla="*/ 3924 w 4196"/>
                <a:gd name="T9" fmla="*/ 657 h 1128"/>
                <a:gd name="T10" fmla="*/ 3961 w 4196"/>
                <a:gd name="T11" fmla="*/ 570 h 1128"/>
                <a:gd name="T12" fmla="*/ 3974 w 4196"/>
                <a:gd name="T13" fmla="*/ 434 h 1128"/>
                <a:gd name="T14" fmla="*/ 3924 w 4196"/>
                <a:gd name="T15" fmla="*/ 335 h 1128"/>
                <a:gd name="T16" fmla="*/ 3875 w 4196"/>
                <a:gd name="T17" fmla="*/ 371 h 1128"/>
                <a:gd name="T18" fmla="*/ 3715 w 4196"/>
                <a:gd name="T19" fmla="*/ 422 h 1128"/>
                <a:gd name="T20" fmla="*/ 3591 w 4196"/>
                <a:gd name="T21" fmla="*/ 384 h 1128"/>
                <a:gd name="T22" fmla="*/ 3529 w 4196"/>
                <a:gd name="T23" fmla="*/ 273 h 1128"/>
                <a:gd name="T24" fmla="*/ 3566 w 4196"/>
                <a:gd name="T25" fmla="*/ 124 h 1128"/>
                <a:gd name="T26" fmla="*/ 3616 w 4196"/>
                <a:gd name="T27" fmla="*/ 61 h 1128"/>
                <a:gd name="T28" fmla="*/ 3690 w 4196"/>
                <a:gd name="T29" fmla="*/ 25 h 1128"/>
                <a:gd name="T30" fmla="*/ 3776 w 4196"/>
                <a:gd name="T31" fmla="*/ 0 h 1128"/>
                <a:gd name="T32" fmla="*/ 3899 w 4196"/>
                <a:gd name="T33" fmla="*/ 25 h 1128"/>
                <a:gd name="T34" fmla="*/ 3986 w 4196"/>
                <a:gd name="T35" fmla="*/ 75 h 1128"/>
                <a:gd name="T36" fmla="*/ 4097 w 4196"/>
                <a:gd name="T37" fmla="*/ 236 h 1128"/>
                <a:gd name="T38" fmla="*/ 4171 w 4196"/>
                <a:gd name="T39" fmla="*/ 297 h 1128"/>
                <a:gd name="T40" fmla="*/ 4196 w 4196"/>
                <a:gd name="T41" fmla="*/ 434 h 1128"/>
                <a:gd name="T42" fmla="*/ 4196 w 4196"/>
                <a:gd name="T43" fmla="*/ 595 h 1128"/>
                <a:gd name="T44" fmla="*/ 4073 w 4196"/>
                <a:gd name="T45" fmla="*/ 794 h 1128"/>
                <a:gd name="T46" fmla="*/ 3924 w 4196"/>
                <a:gd name="T47" fmla="*/ 942 h 1128"/>
                <a:gd name="T48" fmla="*/ 3801 w 4196"/>
                <a:gd name="T49" fmla="*/ 1017 h 1128"/>
                <a:gd name="T50" fmla="*/ 3677 w 4196"/>
                <a:gd name="T51" fmla="*/ 1066 h 1128"/>
                <a:gd name="T52" fmla="*/ 3566 w 4196"/>
                <a:gd name="T53" fmla="*/ 1092 h 1128"/>
                <a:gd name="T54" fmla="*/ 0 w 4196"/>
                <a:gd name="T55" fmla="*/ 1092 h 1128"/>
                <a:gd name="T56" fmla="*/ 0 w 4196"/>
                <a:gd name="T57" fmla="*/ 1128 h 1128"/>
                <a:gd name="T58" fmla="*/ 0 w 4196"/>
                <a:gd name="T59" fmla="*/ 955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6" h="1128">
                  <a:moveTo>
                    <a:pt x="0" y="955"/>
                  </a:moveTo>
                  <a:lnTo>
                    <a:pt x="3529" y="929"/>
                  </a:lnTo>
                  <a:lnTo>
                    <a:pt x="3739" y="856"/>
                  </a:lnTo>
                  <a:lnTo>
                    <a:pt x="3875" y="744"/>
                  </a:lnTo>
                  <a:lnTo>
                    <a:pt x="3924" y="657"/>
                  </a:lnTo>
                  <a:lnTo>
                    <a:pt x="3961" y="570"/>
                  </a:lnTo>
                  <a:lnTo>
                    <a:pt x="3974" y="434"/>
                  </a:lnTo>
                  <a:lnTo>
                    <a:pt x="3924" y="335"/>
                  </a:lnTo>
                  <a:lnTo>
                    <a:pt x="3875" y="371"/>
                  </a:lnTo>
                  <a:lnTo>
                    <a:pt x="3715" y="422"/>
                  </a:lnTo>
                  <a:lnTo>
                    <a:pt x="3591" y="384"/>
                  </a:lnTo>
                  <a:lnTo>
                    <a:pt x="3529" y="273"/>
                  </a:lnTo>
                  <a:lnTo>
                    <a:pt x="3566" y="124"/>
                  </a:lnTo>
                  <a:lnTo>
                    <a:pt x="3616" y="61"/>
                  </a:lnTo>
                  <a:lnTo>
                    <a:pt x="3690" y="25"/>
                  </a:lnTo>
                  <a:lnTo>
                    <a:pt x="3776" y="0"/>
                  </a:lnTo>
                  <a:lnTo>
                    <a:pt x="3899" y="25"/>
                  </a:lnTo>
                  <a:lnTo>
                    <a:pt x="3986" y="75"/>
                  </a:lnTo>
                  <a:lnTo>
                    <a:pt x="4097" y="236"/>
                  </a:lnTo>
                  <a:lnTo>
                    <a:pt x="4171" y="297"/>
                  </a:lnTo>
                  <a:lnTo>
                    <a:pt x="4196" y="434"/>
                  </a:lnTo>
                  <a:lnTo>
                    <a:pt x="4196" y="595"/>
                  </a:lnTo>
                  <a:lnTo>
                    <a:pt x="4073" y="794"/>
                  </a:lnTo>
                  <a:lnTo>
                    <a:pt x="3924" y="942"/>
                  </a:lnTo>
                  <a:lnTo>
                    <a:pt x="3801" y="1017"/>
                  </a:lnTo>
                  <a:lnTo>
                    <a:pt x="3677" y="1066"/>
                  </a:lnTo>
                  <a:lnTo>
                    <a:pt x="3566" y="1092"/>
                  </a:lnTo>
                  <a:lnTo>
                    <a:pt x="0" y="1092"/>
                  </a:lnTo>
                  <a:lnTo>
                    <a:pt x="0" y="1128"/>
                  </a:lnTo>
                  <a:lnTo>
                    <a:pt x="0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8" name="Freeform 250">
              <a:extLst>
                <a:ext uri="{FF2B5EF4-FFF2-40B4-BE49-F238E27FC236}">
                  <a16:creationId xmlns:a16="http://schemas.microsoft.com/office/drawing/2014/main" id="{E32A096D-56E2-480E-9416-F9C3B05EC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801" y="6394140"/>
              <a:ext cx="297568" cy="302329"/>
            </a:xfrm>
            <a:custGeom>
              <a:avLst/>
              <a:gdLst>
                <a:gd name="T0" fmla="*/ 0 w 543"/>
                <a:gd name="T1" fmla="*/ 11 h 569"/>
                <a:gd name="T2" fmla="*/ 110 w 543"/>
                <a:gd name="T3" fmla="*/ 136 h 569"/>
                <a:gd name="T4" fmla="*/ 185 w 543"/>
                <a:gd name="T5" fmla="*/ 235 h 569"/>
                <a:gd name="T6" fmla="*/ 259 w 543"/>
                <a:gd name="T7" fmla="*/ 371 h 569"/>
                <a:gd name="T8" fmla="*/ 308 w 543"/>
                <a:gd name="T9" fmla="*/ 458 h 569"/>
                <a:gd name="T10" fmla="*/ 332 w 543"/>
                <a:gd name="T11" fmla="*/ 546 h 569"/>
                <a:gd name="T12" fmla="*/ 345 w 543"/>
                <a:gd name="T13" fmla="*/ 569 h 569"/>
                <a:gd name="T14" fmla="*/ 543 w 543"/>
                <a:gd name="T15" fmla="*/ 569 h 569"/>
                <a:gd name="T16" fmla="*/ 543 w 543"/>
                <a:gd name="T17" fmla="*/ 496 h 569"/>
                <a:gd name="T18" fmla="*/ 543 w 543"/>
                <a:gd name="T19" fmla="*/ 434 h 569"/>
                <a:gd name="T20" fmla="*/ 543 w 543"/>
                <a:gd name="T21" fmla="*/ 371 h 569"/>
                <a:gd name="T22" fmla="*/ 506 w 543"/>
                <a:gd name="T23" fmla="*/ 323 h 569"/>
                <a:gd name="T24" fmla="*/ 431 w 543"/>
                <a:gd name="T25" fmla="*/ 285 h 569"/>
                <a:gd name="T26" fmla="*/ 308 w 543"/>
                <a:gd name="T27" fmla="*/ 222 h 569"/>
                <a:gd name="T28" fmla="*/ 209 w 543"/>
                <a:gd name="T29" fmla="*/ 160 h 569"/>
                <a:gd name="T30" fmla="*/ 122 w 543"/>
                <a:gd name="T31" fmla="*/ 73 h 569"/>
                <a:gd name="T32" fmla="*/ 11 w 543"/>
                <a:gd name="T33" fmla="*/ 0 h 569"/>
                <a:gd name="T34" fmla="*/ 11 w 543"/>
                <a:gd name="T35" fmla="*/ 0 h 569"/>
                <a:gd name="T36" fmla="*/ 0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0" y="11"/>
                  </a:moveTo>
                  <a:lnTo>
                    <a:pt x="110" y="136"/>
                  </a:lnTo>
                  <a:lnTo>
                    <a:pt x="185" y="235"/>
                  </a:lnTo>
                  <a:lnTo>
                    <a:pt x="259" y="371"/>
                  </a:lnTo>
                  <a:lnTo>
                    <a:pt x="308" y="458"/>
                  </a:lnTo>
                  <a:lnTo>
                    <a:pt x="332" y="546"/>
                  </a:lnTo>
                  <a:lnTo>
                    <a:pt x="345" y="569"/>
                  </a:lnTo>
                  <a:lnTo>
                    <a:pt x="543" y="569"/>
                  </a:lnTo>
                  <a:lnTo>
                    <a:pt x="543" y="496"/>
                  </a:lnTo>
                  <a:lnTo>
                    <a:pt x="543" y="434"/>
                  </a:lnTo>
                  <a:lnTo>
                    <a:pt x="543" y="371"/>
                  </a:lnTo>
                  <a:lnTo>
                    <a:pt x="506" y="323"/>
                  </a:lnTo>
                  <a:lnTo>
                    <a:pt x="431" y="285"/>
                  </a:lnTo>
                  <a:lnTo>
                    <a:pt x="308" y="222"/>
                  </a:lnTo>
                  <a:lnTo>
                    <a:pt x="209" y="160"/>
                  </a:lnTo>
                  <a:lnTo>
                    <a:pt x="122" y="7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9" name="Freeform 251">
              <a:extLst>
                <a:ext uri="{FF2B5EF4-FFF2-40B4-BE49-F238E27FC236}">
                  <a16:creationId xmlns:a16="http://schemas.microsoft.com/office/drawing/2014/main" id="{3AB1063D-DA8F-454D-8556-02856C97B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020" y="6421818"/>
              <a:ext cx="156499" cy="298071"/>
            </a:xfrm>
            <a:custGeom>
              <a:avLst/>
              <a:gdLst>
                <a:gd name="T0" fmla="*/ 97 w 283"/>
                <a:gd name="T1" fmla="*/ 0 h 558"/>
                <a:gd name="T2" fmla="*/ 246 w 283"/>
                <a:gd name="T3" fmla="*/ 235 h 558"/>
                <a:gd name="T4" fmla="*/ 283 w 283"/>
                <a:gd name="T5" fmla="*/ 348 h 558"/>
                <a:gd name="T6" fmla="*/ 283 w 283"/>
                <a:gd name="T7" fmla="*/ 459 h 558"/>
                <a:gd name="T8" fmla="*/ 234 w 283"/>
                <a:gd name="T9" fmla="*/ 533 h 558"/>
                <a:gd name="T10" fmla="*/ 147 w 283"/>
                <a:gd name="T11" fmla="*/ 558 h 558"/>
                <a:gd name="T12" fmla="*/ 74 w 283"/>
                <a:gd name="T13" fmla="*/ 533 h 558"/>
                <a:gd name="T14" fmla="*/ 24 w 283"/>
                <a:gd name="T15" fmla="*/ 484 h 558"/>
                <a:gd name="T16" fmla="*/ 0 w 283"/>
                <a:gd name="T17" fmla="*/ 421 h 558"/>
                <a:gd name="T18" fmla="*/ 85 w 283"/>
                <a:gd name="T19" fmla="*/ 434 h 558"/>
                <a:gd name="T20" fmla="*/ 160 w 283"/>
                <a:gd name="T21" fmla="*/ 384 h 558"/>
                <a:gd name="T22" fmla="*/ 184 w 283"/>
                <a:gd name="T23" fmla="*/ 322 h 558"/>
                <a:gd name="T24" fmla="*/ 147 w 283"/>
                <a:gd name="T25" fmla="*/ 174 h 558"/>
                <a:gd name="T26" fmla="*/ 172 w 283"/>
                <a:gd name="T27" fmla="*/ 185 h 558"/>
                <a:gd name="T28" fmla="*/ 97 w 283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558">
                  <a:moveTo>
                    <a:pt x="97" y="0"/>
                  </a:moveTo>
                  <a:lnTo>
                    <a:pt x="246" y="235"/>
                  </a:lnTo>
                  <a:lnTo>
                    <a:pt x="283" y="348"/>
                  </a:lnTo>
                  <a:lnTo>
                    <a:pt x="283" y="459"/>
                  </a:lnTo>
                  <a:lnTo>
                    <a:pt x="234" y="533"/>
                  </a:lnTo>
                  <a:lnTo>
                    <a:pt x="147" y="558"/>
                  </a:lnTo>
                  <a:lnTo>
                    <a:pt x="74" y="533"/>
                  </a:lnTo>
                  <a:lnTo>
                    <a:pt x="24" y="484"/>
                  </a:lnTo>
                  <a:lnTo>
                    <a:pt x="0" y="421"/>
                  </a:lnTo>
                  <a:lnTo>
                    <a:pt x="85" y="434"/>
                  </a:lnTo>
                  <a:lnTo>
                    <a:pt x="160" y="384"/>
                  </a:lnTo>
                  <a:lnTo>
                    <a:pt x="184" y="322"/>
                  </a:lnTo>
                  <a:lnTo>
                    <a:pt x="147" y="174"/>
                  </a:lnTo>
                  <a:lnTo>
                    <a:pt x="172" y="18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0" name="Freeform 252">
              <a:extLst>
                <a:ext uri="{FF2B5EF4-FFF2-40B4-BE49-F238E27FC236}">
                  <a16:creationId xmlns:a16="http://schemas.microsoft.com/office/drawing/2014/main" id="{5633A0C5-A686-438C-96A7-151FAB485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0866" y="6421818"/>
              <a:ext cx="169724" cy="285297"/>
            </a:xfrm>
            <a:custGeom>
              <a:avLst/>
              <a:gdLst>
                <a:gd name="T0" fmla="*/ 284 w 309"/>
                <a:gd name="T1" fmla="*/ 0 h 533"/>
                <a:gd name="T2" fmla="*/ 309 w 309"/>
                <a:gd name="T3" fmla="*/ 273 h 533"/>
                <a:gd name="T4" fmla="*/ 272 w 309"/>
                <a:gd name="T5" fmla="*/ 409 h 533"/>
                <a:gd name="T6" fmla="*/ 185 w 309"/>
                <a:gd name="T7" fmla="*/ 497 h 533"/>
                <a:gd name="T8" fmla="*/ 111 w 309"/>
                <a:gd name="T9" fmla="*/ 533 h 533"/>
                <a:gd name="T10" fmla="*/ 12 w 309"/>
                <a:gd name="T11" fmla="*/ 509 h 533"/>
                <a:gd name="T12" fmla="*/ 0 w 309"/>
                <a:gd name="T13" fmla="*/ 472 h 533"/>
                <a:gd name="T14" fmla="*/ 0 w 309"/>
                <a:gd name="T15" fmla="*/ 360 h 533"/>
                <a:gd name="T16" fmla="*/ 123 w 309"/>
                <a:gd name="T17" fmla="*/ 372 h 533"/>
                <a:gd name="T18" fmla="*/ 173 w 309"/>
                <a:gd name="T19" fmla="*/ 348 h 533"/>
                <a:gd name="T20" fmla="*/ 246 w 309"/>
                <a:gd name="T21" fmla="*/ 310 h 533"/>
                <a:gd name="T22" fmla="*/ 259 w 309"/>
                <a:gd name="T23" fmla="*/ 273 h 533"/>
                <a:gd name="T24" fmla="*/ 284 w 309"/>
                <a:gd name="T25" fmla="*/ 174 h 533"/>
                <a:gd name="T26" fmla="*/ 284 w 309"/>
                <a:gd name="T2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3">
                  <a:moveTo>
                    <a:pt x="284" y="0"/>
                  </a:moveTo>
                  <a:lnTo>
                    <a:pt x="309" y="273"/>
                  </a:lnTo>
                  <a:lnTo>
                    <a:pt x="272" y="409"/>
                  </a:lnTo>
                  <a:lnTo>
                    <a:pt x="185" y="497"/>
                  </a:lnTo>
                  <a:lnTo>
                    <a:pt x="111" y="533"/>
                  </a:lnTo>
                  <a:lnTo>
                    <a:pt x="12" y="509"/>
                  </a:lnTo>
                  <a:lnTo>
                    <a:pt x="0" y="472"/>
                  </a:lnTo>
                  <a:lnTo>
                    <a:pt x="0" y="360"/>
                  </a:lnTo>
                  <a:lnTo>
                    <a:pt x="123" y="372"/>
                  </a:lnTo>
                  <a:lnTo>
                    <a:pt x="173" y="348"/>
                  </a:lnTo>
                  <a:lnTo>
                    <a:pt x="246" y="310"/>
                  </a:lnTo>
                  <a:lnTo>
                    <a:pt x="259" y="273"/>
                  </a:lnTo>
                  <a:lnTo>
                    <a:pt x="284" y="174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1" name="Freeform 253">
              <a:extLst>
                <a:ext uri="{FF2B5EF4-FFF2-40B4-BE49-F238E27FC236}">
                  <a16:creationId xmlns:a16="http://schemas.microsoft.com/office/drawing/2014/main" id="{7959C355-DAA1-4E29-ADD2-FAB67C8BE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971" y="6191877"/>
              <a:ext cx="218217" cy="198004"/>
            </a:xfrm>
            <a:custGeom>
              <a:avLst/>
              <a:gdLst>
                <a:gd name="T0" fmla="*/ 396 w 396"/>
                <a:gd name="T1" fmla="*/ 137 h 372"/>
                <a:gd name="T2" fmla="*/ 396 w 396"/>
                <a:gd name="T3" fmla="*/ 348 h 372"/>
                <a:gd name="T4" fmla="*/ 345 w 396"/>
                <a:gd name="T5" fmla="*/ 372 h 372"/>
                <a:gd name="T6" fmla="*/ 173 w 396"/>
                <a:gd name="T7" fmla="*/ 372 h 372"/>
                <a:gd name="T8" fmla="*/ 135 w 396"/>
                <a:gd name="T9" fmla="*/ 261 h 372"/>
                <a:gd name="T10" fmla="*/ 99 w 396"/>
                <a:gd name="T11" fmla="*/ 175 h 372"/>
                <a:gd name="T12" fmla="*/ 24 w 396"/>
                <a:gd name="T13" fmla="*/ 50 h 372"/>
                <a:gd name="T14" fmla="*/ 0 w 396"/>
                <a:gd name="T15" fmla="*/ 12 h 372"/>
                <a:gd name="T16" fmla="*/ 0 w 396"/>
                <a:gd name="T17" fmla="*/ 0 h 372"/>
                <a:gd name="T18" fmla="*/ 123 w 396"/>
                <a:gd name="T19" fmla="*/ 62 h 372"/>
                <a:gd name="T20" fmla="*/ 173 w 396"/>
                <a:gd name="T21" fmla="*/ 112 h 372"/>
                <a:gd name="T22" fmla="*/ 345 w 396"/>
                <a:gd name="T23" fmla="*/ 125 h 372"/>
                <a:gd name="T24" fmla="*/ 345 w 396"/>
                <a:gd name="T25" fmla="*/ 125 h 372"/>
                <a:gd name="T26" fmla="*/ 396 w 396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" h="372">
                  <a:moveTo>
                    <a:pt x="396" y="137"/>
                  </a:moveTo>
                  <a:lnTo>
                    <a:pt x="396" y="348"/>
                  </a:lnTo>
                  <a:lnTo>
                    <a:pt x="345" y="372"/>
                  </a:lnTo>
                  <a:lnTo>
                    <a:pt x="173" y="372"/>
                  </a:lnTo>
                  <a:lnTo>
                    <a:pt x="135" y="261"/>
                  </a:lnTo>
                  <a:lnTo>
                    <a:pt x="99" y="175"/>
                  </a:lnTo>
                  <a:lnTo>
                    <a:pt x="24" y="5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3" y="62"/>
                  </a:lnTo>
                  <a:lnTo>
                    <a:pt x="173" y="112"/>
                  </a:lnTo>
                  <a:lnTo>
                    <a:pt x="345" y="125"/>
                  </a:lnTo>
                  <a:lnTo>
                    <a:pt x="345" y="125"/>
                  </a:lnTo>
                  <a:lnTo>
                    <a:pt x="396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2" name="Freeform 254">
              <a:extLst>
                <a:ext uri="{FF2B5EF4-FFF2-40B4-BE49-F238E27FC236}">
                  <a16:creationId xmlns:a16="http://schemas.microsoft.com/office/drawing/2014/main" id="{7FBF2287-DF54-415C-818F-01BC28134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8434" y="6330268"/>
              <a:ext cx="293160" cy="125616"/>
            </a:xfrm>
            <a:custGeom>
              <a:avLst/>
              <a:gdLst>
                <a:gd name="T0" fmla="*/ 370 w 531"/>
                <a:gd name="T1" fmla="*/ 0 h 237"/>
                <a:gd name="T2" fmla="*/ 458 w 531"/>
                <a:gd name="T3" fmla="*/ 25 h 237"/>
                <a:gd name="T4" fmla="*/ 481 w 531"/>
                <a:gd name="T5" fmla="*/ 50 h 237"/>
                <a:gd name="T6" fmla="*/ 531 w 531"/>
                <a:gd name="T7" fmla="*/ 75 h 237"/>
                <a:gd name="T8" fmla="*/ 507 w 531"/>
                <a:gd name="T9" fmla="*/ 137 h 237"/>
                <a:gd name="T10" fmla="*/ 481 w 531"/>
                <a:gd name="T11" fmla="*/ 199 h 237"/>
                <a:gd name="T12" fmla="*/ 408 w 531"/>
                <a:gd name="T13" fmla="*/ 237 h 237"/>
                <a:gd name="T14" fmla="*/ 333 w 531"/>
                <a:gd name="T15" fmla="*/ 237 h 237"/>
                <a:gd name="T16" fmla="*/ 185 w 531"/>
                <a:gd name="T17" fmla="*/ 174 h 237"/>
                <a:gd name="T18" fmla="*/ 0 w 531"/>
                <a:gd name="T19" fmla="*/ 38 h 237"/>
                <a:gd name="T20" fmla="*/ 173 w 531"/>
                <a:gd name="T21" fmla="*/ 125 h 237"/>
                <a:gd name="T22" fmla="*/ 296 w 531"/>
                <a:gd name="T23" fmla="*/ 149 h 237"/>
                <a:gd name="T24" fmla="*/ 383 w 531"/>
                <a:gd name="T25" fmla="*/ 112 h 237"/>
                <a:gd name="T26" fmla="*/ 383 w 531"/>
                <a:gd name="T27" fmla="*/ 62 h 237"/>
                <a:gd name="T28" fmla="*/ 370 w 531"/>
                <a:gd name="T29" fmla="*/ 62 h 237"/>
                <a:gd name="T30" fmla="*/ 370 w 531"/>
                <a:gd name="T3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7">
                  <a:moveTo>
                    <a:pt x="370" y="0"/>
                  </a:moveTo>
                  <a:lnTo>
                    <a:pt x="458" y="25"/>
                  </a:lnTo>
                  <a:lnTo>
                    <a:pt x="481" y="50"/>
                  </a:lnTo>
                  <a:lnTo>
                    <a:pt x="531" y="75"/>
                  </a:lnTo>
                  <a:lnTo>
                    <a:pt x="507" y="137"/>
                  </a:lnTo>
                  <a:lnTo>
                    <a:pt x="481" y="199"/>
                  </a:lnTo>
                  <a:lnTo>
                    <a:pt x="408" y="237"/>
                  </a:lnTo>
                  <a:lnTo>
                    <a:pt x="333" y="237"/>
                  </a:lnTo>
                  <a:lnTo>
                    <a:pt x="185" y="174"/>
                  </a:lnTo>
                  <a:lnTo>
                    <a:pt x="0" y="38"/>
                  </a:lnTo>
                  <a:lnTo>
                    <a:pt x="173" y="125"/>
                  </a:lnTo>
                  <a:lnTo>
                    <a:pt x="296" y="149"/>
                  </a:lnTo>
                  <a:lnTo>
                    <a:pt x="383" y="112"/>
                  </a:lnTo>
                  <a:lnTo>
                    <a:pt x="383" y="62"/>
                  </a:lnTo>
                  <a:lnTo>
                    <a:pt x="370" y="62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3" name="Freeform 255">
              <a:extLst>
                <a:ext uri="{FF2B5EF4-FFF2-40B4-BE49-F238E27FC236}">
                  <a16:creationId xmlns:a16="http://schemas.microsoft.com/office/drawing/2014/main" id="{FC123DC8-819C-4F3C-A4A4-6F5E3B4B4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639" y="6130134"/>
              <a:ext cx="277730" cy="172455"/>
            </a:xfrm>
            <a:custGeom>
              <a:avLst/>
              <a:gdLst>
                <a:gd name="T0" fmla="*/ 0 w 506"/>
                <a:gd name="T1" fmla="*/ 296 h 322"/>
                <a:gd name="T2" fmla="*/ 86 w 506"/>
                <a:gd name="T3" fmla="*/ 310 h 322"/>
                <a:gd name="T4" fmla="*/ 197 w 506"/>
                <a:gd name="T5" fmla="*/ 322 h 322"/>
                <a:gd name="T6" fmla="*/ 334 w 506"/>
                <a:gd name="T7" fmla="*/ 322 h 322"/>
                <a:gd name="T8" fmla="*/ 445 w 506"/>
                <a:gd name="T9" fmla="*/ 260 h 322"/>
                <a:gd name="T10" fmla="*/ 494 w 506"/>
                <a:gd name="T11" fmla="*/ 197 h 322"/>
                <a:gd name="T12" fmla="*/ 506 w 506"/>
                <a:gd name="T13" fmla="*/ 111 h 322"/>
                <a:gd name="T14" fmla="*/ 494 w 506"/>
                <a:gd name="T15" fmla="*/ 36 h 322"/>
                <a:gd name="T16" fmla="*/ 431 w 506"/>
                <a:gd name="T17" fmla="*/ 0 h 322"/>
                <a:gd name="T18" fmla="*/ 346 w 506"/>
                <a:gd name="T19" fmla="*/ 0 h 322"/>
                <a:gd name="T20" fmla="*/ 346 w 506"/>
                <a:gd name="T21" fmla="*/ 111 h 322"/>
                <a:gd name="T22" fmla="*/ 334 w 506"/>
                <a:gd name="T23" fmla="*/ 197 h 322"/>
                <a:gd name="T24" fmla="*/ 283 w 506"/>
                <a:gd name="T25" fmla="*/ 235 h 322"/>
                <a:gd name="T26" fmla="*/ 222 w 506"/>
                <a:gd name="T27" fmla="*/ 272 h 322"/>
                <a:gd name="T28" fmla="*/ 148 w 506"/>
                <a:gd name="T29" fmla="*/ 285 h 322"/>
                <a:gd name="T30" fmla="*/ 148 w 506"/>
                <a:gd name="T31" fmla="*/ 285 h 322"/>
                <a:gd name="T32" fmla="*/ 0 w 506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6" h="322">
                  <a:moveTo>
                    <a:pt x="0" y="296"/>
                  </a:moveTo>
                  <a:lnTo>
                    <a:pt x="86" y="310"/>
                  </a:lnTo>
                  <a:lnTo>
                    <a:pt x="197" y="322"/>
                  </a:lnTo>
                  <a:lnTo>
                    <a:pt x="334" y="322"/>
                  </a:lnTo>
                  <a:lnTo>
                    <a:pt x="445" y="260"/>
                  </a:lnTo>
                  <a:lnTo>
                    <a:pt x="494" y="197"/>
                  </a:lnTo>
                  <a:lnTo>
                    <a:pt x="506" y="111"/>
                  </a:lnTo>
                  <a:lnTo>
                    <a:pt x="494" y="36"/>
                  </a:lnTo>
                  <a:lnTo>
                    <a:pt x="431" y="0"/>
                  </a:lnTo>
                  <a:lnTo>
                    <a:pt x="346" y="0"/>
                  </a:lnTo>
                  <a:lnTo>
                    <a:pt x="346" y="111"/>
                  </a:lnTo>
                  <a:lnTo>
                    <a:pt x="334" y="197"/>
                  </a:lnTo>
                  <a:lnTo>
                    <a:pt x="283" y="235"/>
                  </a:lnTo>
                  <a:lnTo>
                    <a:pt x="222" y="272"/>
                  </a:lnTo>
                  <a:lnTo>
                    <a:pt x="148" y="285"/>
                  </a:lnTo>
                  <a:lnTo>
                    <a:pt x="148" y="285"/>
                  </a:lnTo>
                  <a:lnTo>
                    <a:pt x="0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sp>
        <p:nvSpPr>
          <p:cNvPr id="161" name="Rektangel 160">
            <a:extLst>
              <a:ext uri="{FF2B5EF4-FFF2-40B4-BE49-F238E27FC236}">
                <a16:creationId xmlns:a16="http://schemas.microsoft.com/office/drawing/2014/main" id="{494AFC46-1625-4048-8394-75FF2760B5B7}"/>
              </a:ext>
            </a:extLst>
          </p:cNvPr>
          <p:cNvSpPr/>
          <p:nvPr/>
        </p:nvSpPr>
        <p:spPr>
          <a:xfrm>
            <a:off x="2132999" y="58381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162" name="Rektangel 161">
            <a:extLst>
              <a:ext uri="{FF2B5EF4-FFF2-40B4-BE49-F238E27FC236}">
                <a16:creationId xmlns:a16="http://schemas.microsoft.com/office/drawing/2014/main" id="{03065F00-B545-4F67-945F-6EA6FBFCD3F1}"/>
              </a:ext>
            </a:extLst>
          </p:cNvPr>
          <p:cNvSpPr/>
          <p:nvPr/>
        </p:nvSpPr>
        <p:spPr>
          <a:xfrm>
            <a:off x="2133000" y="6755853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C196ACFC-A001-4987-9CFE-39C5C58B46A7}"/>
              </a:ext>
            </a:extLst>
          </p:cNvPr>
          <p:cNvSpPr/>
          <p:nvPr/>
        </p:nvSpPr>
        <p:spPr>
          <a:xfrm rot="5400000">
            <a:off x="-846900" y="33993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41B773AE-390C-40A2-B672-E32AA3C9890F}"/>
              </a:ext>
            </a:extLst>
          </p:cNvPr>
          <p:cNvSpPr/>
          <p:nvPr/>
        </p:nvSpPr>
        <p:spPr>
          <a:xfrm rot="5400000">
            <a:off x="8154000" y="33840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51C2FF39-8115-C7DD-B084-B63FCBC8C009}"/>
              </a:ext>
            </a:extLst>
          </p:cNvPr>
          <p:cNvGrpSpPr/>
          <p:nvPr/>
        </p:nvGrpSpPr>
        <p:grpSpPr>
          <a:xfrm>
            <a:off x="5796136" y="1124744"/>
            <a:ext cx="3168352" cy="923330"/>
            <a:chOff x="5796136" y="1113711"/>
            <a:chExt cx="3168352" cy="923330"/>
          </a:xfrm>
        </p:grpSpPr>
        <p:sp>
          <p:nvSpPr>
            <p:cNvPr id="2" name="Pil: nedad 1">
              <a:extLst>
                <a:ext uri="{FF2B5EF4-FFF2-40B4-BE49-F238E27FC236}">
                  <a16:creationId xmlns:a16="http://schemas.microsoft.com/office/drawing/2014/main" id="{D889432D-DE3F-BB1F-DB0D-4B79A2EC42ED}"/>
                </a:ext>
              </a:extLst>
            </p:cNvPr>
            <p:cNvSpPr/>
            <p:nvPr/>
          </p:nvSpPr>
          <p:spPr>
            <a:xfrm>
              <a:off x="8688428" y="1556792"/>
              <a:ext cx="276060" cy="36004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" name="Tekstfelt 2">
              <a:extLst>
                <a:ext uri="{FF2B5EF4-FFF2-40B4-BE49-F238E27FC236}">
                  <a16:creationId xmlns:a16="http://schemas.microsoft.com/office/drawing/2014/main" id="{9C07F6F1-3EBC-CEAE-5093-C1ECA58C9F74}"/>
                </a:ext>
              </a:extLst>
            </p:cNvPr>
            <p:cNvSpPr txBox="1"/>
            <p:nvPr/>
          </p:nvSpPr>
          <p:spPr>
            <a:xfrm>
              <a:off x="5796136" y="1113711"/>
              <a:ext cx="295859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a-DK" b="1" dirty="0">
                  <a:solidFill>
                    <a:schemeClr val="bg1"/>
                  </a:solidFill>
                  <a:latin typeface="HelveticaNeueLT Std Med" panose="020B0604020202020204" pitchFamily="34" charset="0"/>
                </a:rPr>
                <a:t>En anonym person er den eneste, der følger med i Henriks foredrag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301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 descr="Høvelte 2000">
            <a:extLst>
              <a:ext uri="{FF2B5EF4-FFF2-40B4-BE49-F238E27FC236}">
                <a16:creationId xmlns:a16="http://schemas.microsoft.com/office/drawing/2014/main" id="{AB43E0F8-CB56-4CD1-B931-ECE7B17FE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" r="3960"/>
          <a:stretch>
            <a:fillRect/>
          </a:stretch>
        </p:blipFill>
        <p:spPr bwMode="auto">
          <a:xfrm>
            <a:off x="-2" y="879569"/>
            <a:ext cx="9144000" cy="5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pSp>
        <p:nvGrpSpPr>
          <p:cNvPr id="150" name="Gruppe 149">
            <a:extLst>
              <a:ext uri="{FF2B5EF4-FFF2-40B4-BE49-F238E27FC236}">
                <a16:creationId xmlns:a16="http://schemas.microsoft.com/office/drawing/2014/main" id="{0FE74A0C-C434-44F6-9042-51ED5D4EFE25}"/>
              </a:ext>
            </a:extLst>
          </p:cNvPr>
          <p:cNvGrpSpPr/>
          <p:nvPr/>
        </p:nvGrpSpPr>
        <p:grpSpPr>
          <a:xfrm>
            <a:off x="32400" y="4349356"/>
            <a:ext cx="2132182" cy="2480072"/>
            <a:chOff x="3257278" y="3436938"/>
            <a:chExt cx="2842909" cy="3306762"/>
          </a:xfrm>
        </p:grpSpPr>
        <p:sp>
          <p:nvSpPr>
            <p:cNvPr id="103" name="Freeform 194">
              <a:extLst>
                <a:ext uri="{FF2B5EF4-FFF2-40B4-BE49-F238E27FC236}">
                  <a16:creationId xmlns:a16="http://schemas.microsoft.com/office/drawing/2014/main" id="{7288EC11-4839-478C-B0D0-C55C6C77F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700" y="6407198"/>
              <a:ext cx="299635" cy="302493"/>
            </a:xfrm>
            <a:custGeom>
              <a:avLst/>
              <a:gdLst>
                <a:gd name="T0" fmla="*/ 543 w 543"/>
                <a:gd name="T1" fmla="*/ 11 h 569"/>
                <a:gd name="T2" fmla="*/ 433 w 543"/>
                <a:gd name="T3" fmla="*/ 135 h 569"/>
                <a:gd name="T4" fmla="*/ 358 w 543"/>
                <a:gd name="T5" fmla="*/ 234 h 569"/>
                <a:gd name="T6" fmla="*/ 284 w 543"/>
                <a:gd name="T7" fmla="*/ 371 h 569"/>
                <a:gd name="T8" fmla="*/ 235 w 543"/>
                <a:gd name="T9" fmla="*/ 458 h 569"/>
                <a:gd name="T10" fmla="*/ 210 w 543"/>
                <a:gd name="T11" fmla="*/ 545 h 569"/>
                <a:gd name="T12" fmla="*/ 197 w 543"/>
                <a:gd name="T13" fmla="*/ 569 h 569"/>
                <a:gd name="T14" fmla="*/ 0 w 543"/>
                <a:gd name="T15" fmla="*/ 569 h 569"/>
                <a:gd name="T16" fmla="*/ 0 w 543"/>
                <a:gd name="T17" fmla="*/ 495 h 569"/>
                <a:gd name="T18" fmla="*/ 0 w 543"/>
                <a:gd name="T19" fmla="*/ 433 h 569"/>
                <a:gd name="T20" fmla="*/ 0 w 543"/>
                <a:gd name="T21" fmla="*/ 371 h 569"/>
                <a:gd name="T22" fmla="*/ 37 w 543"/>
                <a:gd name="T23" fmla="*/ 322 h 569"/>
                <a:gd name="T24" fmla="*/ 112 w 543"/>
                <a:gd name="T25" fmla="*/ 284 h 569"/>
                <a:gd name="T26" fmla="*/ 235 w 543"/>
                <a:gd name="T27" fmla="*/ 222 h 569"/>
                <a:gd name="T28" fmla="*/ 334 w 543"/>
                <a:gd name="T29" fmla="*/ 160 h 569"/>
                <a:gd name="T30" fmla="*/ 420 w 543"/>
                <a:gd name="T31" fmla="*/ 73 h 569"/>
                <a:gd name="T32" fmla="*/ 532 w 543"/>
                <a:gd name="T33" fmla="*/ 0 h 569"/>
                <a:gd name="T34" fmla="*/ 532 w 543"/>
                <a:gd name="T35" fmla="*/ 0 h 569"/>
                <a:gd name="T36" fmla="*/ 543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543" y="11"/>
                  </a:moveTo>
                  <a:lnTo>
                    <a:pt x="433" y="135"/>
                  </a:lnTo>
                  <a:lnTo>
                    <a:pt x="358" y="234"/>
                  </a:lnTo>
                  <a:lnTo>
                    <a:pt x="284" y="371"/>
                  </a:lnTo>
                  <a:lnTo>
                    <a:pt x="235" y="458"/>
                  </a:lnTo>
                  <a:lnTo>
                    <a:pt x="210" y="545"/>
                  </a:lnTo>
                  <a:lnTo>
                    <a:pt x="197" y="569"/>
                  </a:lnTo>
                  <a:lnTo>
                    <a:pt x="0" y="569"/>
                  </a:lnTo>
                  <a:lnTo>
                    <a:pt x="0" y="495"/>
                  </a:lnTo>
                  <a:lnTo>
                    <a:pt x="0" y="433"/>
                  </a:lnTo>
                  <a:lnTo>
                    <a:pt x="0" y="371"/>
                  </a:lnTo>
                  <a:lnTo>
                    <a:pt x="37" y="322"/>
                  </a:lnTo>
                  <a:lnTo>
                    <a:pt x="112" y="284"/>
                  </a:lnTo>
                  <a:lnTo>
                    <a:pt x="235" y="222"/>
                  </a:lnTo>
                  <a:lnTo>
                    <a:pt x="334" y="160"/>
                  </a:lnTo>
                  <a:lnTo>
                    <a:pt x="420" y="73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43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4" name="Freeform 195">
              <a:extLst>
                <a:ext uri="{FF2B5EF4-FFF2-40B4-BE49-F238E27FC236}">
                  <a16:creationId xmlns:a16="http://schemas.microsoft.com/office/drawing/2014/main" id="{47E9999C-9AAB-4FD6-9377-0CCC4CDB5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646" y="6432760"/>
              <a:ext cx="156427" cy="298233"/>
            </a:xfrm>
            <a:custGeom>
              <a:avLst/>
              <a:gdLst>
                <a:gd name="T0" fmla="*/ 186 w 284"/>
                <a:gd name="T1" fmla="*/ 0 h 558"/>
                <a:gd name="T2" fmla="*/ 37 w 284"/>
                <a:gd name="T3" fmla="*/ 236 h 558"/>
                <a:gd name="T4" fmla="*/ 0 w 284"/>
                <a:gd name="T5" fmla="*/ 348 h 558"/>
                <a:gd name="T6" fmla="*/ 0 w 284"/>
                <a:gd name="T7" fmla="*/ 460 h 558"/>
                <a:gd name="T8" fmla="*/ 49 w 284"/>
                <a:gd name="T9" fmla="*/ 534 h 558"/>
                <a:gd name="T10" fmla="*/ 136 w 284"/>
                <a:gd name="T11" fmla="*/ 558 h 558"/>
                <a:gd name="T12" fmla="*/ 209 w 284"/>
                <a:gd name="T13" fmla="*/ 534 h 558"/>
                <a:gd name="T14" fmla="*/ 259 w 284"/>
                <a:gd name="T15" fmla="*/ 485 h 558"/>
                <a:gd name="T16" fmla="*/ 284 w 284"/>
                <a:gd name="T17" fmla="*/ 422 h 558"/>
                <a:gd name="T18" fmla="*/ 198 w 284"/>
                <a:gd name="T19" fmla="*/ 435 h 558"/>
                <a:gd name="T20" fmla="*/ 124 w 284"/>
                <a:gd name="T21" fmla="*/ 385 h 558"/>
                <a:gd name="T22" fmla="*/ 99 w 284"/>
                <a:gd name="T23" fmla="*/ 323 h 558"/>
                <a:gd name="T24" fmla="*/ 136 w 284"/>
                <a:gd name="T25" fmla="*/ 175 h 558"/>
                <a:gd name="T26" fmla="*/ 112 w 284"/>
                <a:gd name="T27" fmla="*/ 186 h 558"/>
                <a:gd name="T28" fmla="*/ 186 w 284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4" h="558">
                  <a:moveTo>
                    <a:pt x="186" y="0"/>
                  </a:moveTo>
                  <a:lnTo>
                    <a:pt x="37" y="236"/>
                  </a:lnTo>
                  <a:lnTo>
                    <a:pt x="0" y="348"/>
                  </a:lnTo>
                  <a:lnTo>
                    <a:pt x="0" y="460"/>
                  </a:lnTo>
                  <a:lnTo>
                    <a:pt x="49" y="534"/>
                  </a:lnTo>
                  <a:lnTo>
                    <a:pt x="136" y="558"/>
                  </a:lnTo>
                  <a:lnTo>
                    <a:pt x="209" y="534"/>
                  </a:lnTo>
                  <a:lnTo>
                    <a:pt x="259" y="485"/>
                  </a:lnTo>
                  <a:lnTo>
                    <a:pt x="284" y="422"/>
                  </a:lnTo>
                  <a:lnTo>
                    <a:pt x="198" y="435"/>
                  </a:lnTo>
                  <a:lnTo>
                    <a:pt x="124" y="385"/>
                  </a:lnTo>
                  <a:lnTo>
                    <a:pt x="99" y="323"/>
                  </a:lnTo>
                  <a:lnTo>
                    <a:pt x="136" y="175"/>
                  </a:lnTo>
                  <a:lnTo>
                    <a:pt x="112" y="1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5" name="Freeform 196">
              <a:extLst>
                <a:ext uri="{FF2B5EF4-FFF2-40B4-BE49-F238E27FC236}">
                  <a16:creationId xmlns:a16="http://schemas.microsoft.com/office/drawing/2014/main" id="{4FE6CC46-C769-453A-9760-B6D004727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0293" y="6432760"/>
              <a:ext cx="169646" cy="283321"/>
            </a:xfrm>
            <a:custGeom>
              <a:avLst/>
              <a:gdLst>
                <a:gd name="T0" fmla="*/ 25 w 309"/>
                <a:gd name="T1" fmla="*/ 0 h 534"/>
                <a:gd name="T2" fmla="*/ 0 w 309"/>
                <a:gd name="T3" fmla="*/ 274 h 534"/>
                <a:gd name="T4" fmla="*/ 37 w 309"/>
                <a:gd name="T5" fmla="*/ 409 h 534"/>
                <a:gd name="T6" fmla="*/ 124 w 309"/>
                <a:gd name="T7" fmla="*/ 497 h 534"/>
                <a:gd name="T8" fmla="*/ 198 w 309"/>
                <a:gd name="T9" fmla="*/ 534 h 534"/>
                <a:gd name="T10" fmla="*/ 297 w 309"/>
                <a:gd name="T11" fmla="*/ 509 h 534"/>
                <a:gd name="T12" fmla="*/ 309 w 309"/>
                <a:gd name="T13" fmla="*/ 473 h 534"/>
                <a:gd name="T14" fmla="*/ 309 w 309"/>
                <a:gd name="T15" fmla="*/ 360 h 534"/>
                <a:gd name="T16" fmla="*/ 186 w 309"/>
                <a:gd name="T17" fmla="*/ 373 h 534"/>
                <a:gd name="T18" fmla="*/ 136 w 309"/>
                <a:gd name="T19" fmla="*/ 348 h 534"/>
                <a:gd name="T20" fmla="*/ 63 w 309"/>
                <a:gd name="T21" fmla="*/ 310 h 534"/>
                <a:gd name="T22" fmla="*/ 50 w 309"/>
                <a:gd name="T23" fmla="*/ 274 h 534"/>
                <a:gd name="T24" fmla="*/ 25 w 309"/>
                <a:gd name="T25" fmla="*/ 175 h 534"/>
                <a:gd name="T26" fmla="*/ 25 w 309"/>
                <a:gd name="T2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4">
                  <a:moveTo>
                    <a:pt x="25" y="0"/>
                  </a:moveTo>
                  <a:lnTo>
                    <a:pt x="0" y="274"/>
                  </a:lnTo>
                  <a:lnTo>
                    <a:pt x="37" y="409"/>
                  </a:lnTo>
                  <a:lnTo>
                    <a:pt x="124" y="497"/>
                  </a:lnTo>
                  <a:lnTo>
                    <a:pt x="198" y="534"/>
                  </a:lnTo>
                  <a:lnTo>
                    <a:pt x="297" y="509"/>
                  </a:lnTo>
                  <a:lnTo>
                    <a:pt x="309" y="473"/>
                  </a:lnTo>
                  <a:lnTo>
                    <a:pt x="309" y="360"/>
                  </a:lnTo>
                  <a:lnTo>
                    <a:pt x="186" y="373"/>
                  </a:lnTo>
                  <a:lnTo>
                    <a:pt x="136" y="348"/>
                  </a:lnTo>
                  <a:lnTo>
                    <a:pt x="63" y="310"/>
                  </a:lnTo>
                  <a:lnTo>
                    <a:pt x="50" y="274"/>
                  </a:lnTo>
                  <a:lnTo>
                    <a:pt x="25" y="17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6" name="Freeform 197">
              <a:extLst>
                <a:ext uri="{FF2B5EF4-FFF2-40B4-BE49-F238E27FC236}">
                  <a16:creationId xmlns:a16="http://schemas.microsoft.com/office/drawing/2014/main" id="{53190DC8-1EC4-4924-BB4F-71A617E0D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6202695"/>
              <a:ext cx="218117" cy="198112"/>
            </a:xfrm>
            <a:custGeom>
              <a:avLst/>
              <a:gdLst>
                <a:gd name="T0" fmla="*/ 0 w 395"/>
                <a:gd name="T1" fmla="*/ 137 h 372"/>
                <a:gd name="T2" fmla="*/ 0 w 395"/>
                <a:gd name="T3" fmla="*/ 348 h 372"/>
                <a:gd name="T4" fmla="*/ 50 w 395"/>
                <a:gd name="T5" fmla="*/ 372 h 372"/>
                <a:gd name="T6" fmla="*/ 222 w 395"/>
                <a:gd name="T7" fmla="*/ 372 h 372"/>
                <a:gd name="T8" fmla="*/ 260 w 395"/>
                <a:gd name="T9" fmla="*/ 261 h 372"/>
                <a:gd name="T10" fmla="*/ 296 w 395"/>
                <a:gd name="T11" fmla="*/ 174 h 372"/>
                <a:gd name="T12" fmla="*/ 371 w 395"/>
                <a:gd name="T13" fmla="*/ 50 h 372"/>
                <a:gd name="T14" fmla="*/ 395 w 395"/>
                <a:gd name="T15" fmla="*/ 12 h 372"/>
                <a:gd name="T16" fmla="*/ 395 w 395"/>
                <a:gd name="T17" fmla="*/ 0 h 372"/>
                <a:gd name="T18" fmla="*/ 272 w 395"/>
                <a:gd name="T19" fmla="*/ 62 h 372"/>
                <a:gd name="T20" fmla="*/ 222 w 395"/>
                <a:gd name="T21" fmla="*/ 112 h 372"/>
                <a:gd name="T22" fmla="*/ 50 w 395"/>
                <a:gd name="T23" fmla="*/ 124 h 372"/>
                <a:gd name="T24" fmla="*/ 50 w 395"/>
                <a:gd name="T25" fmla="*/ 124 h 372"/>
                <a:gd name="T26" fmla="*/ 0 w 395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5" h="372">
                  <a:moveTo>
                    <a:pt x="0" y="137"/>
                  </a:moveTo>
                  <a:lnTo>
                    <a:pt x="0" y="348"/>
                  </a:lnTo>
                  <a:lnTo>
                    <a:pt x="50" y="372"/>
                  </a:lnTo>
                  <a:lnTo>
                    <a:pt x="222" y="372"/>
                  </a:lnTo>
                  <a:lnTo>
                    <a:pt x="260" y="261"/>
                  </a:lnTo>
                  <a:lnTo>
                    <a:pt x="296" y="174"/>
                  </a:lnTo>
                  <a:lnTo>
                    <a:pt x="371" y="50"/>
                  </a:lnTo>
                  <a:lnTo>
                    <a:pt x="395" y="12"/>
                  </a:lnTo>
                  <a:lnTo>
                    <a:pt x="395" y="0"/>
                  </a:lnTo>
                  <a:lnTo>
                    <a:pt x="272" y="62"/>
                  </a:lnTo>
                  <a:lnTo>
                    <a:pt x="222" y="112"/>
                  </a:lnTo>
                  <a:lnTo>
                    <a:pt x="50" y="124"/>
                  </a:lnTo>
                  <a:lnTo>
                    <a:pt x="50" y="124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7" name="Freeform 198">
              <a:extLst>
                <a:ext uri="{FF2B5EF4-FFF2-40B4-BE49-F238E27FC236}">
                  <a16:creationId xmlns:a16="http://schemas.microsoft.com/office/drawing/2014/main" id="{EE1F94B3-E702-4236-8FD8-101697476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278" y="6343291"/>
              <a:ext cx="293026" cy="125684"/>
            </a:xfrm>
            <a:custGeom>
              <a:avLst/>
              <a:gdLst>
                <a:gd name="T0" fmla="*/ 161 w 531"/>
                <a:gd name="T1" fmla="*/ 0 h 236"/>
                <a:gd name="T2" fmla="*/ 73 w 531"/>
                <a:gd name="T3" fmla="*/ 24 h 236"/>
                <a:gd name="T4" fmla="*/ 50 w 531"/>
                <a:gd name="T5" fmla="*/ 50 h 236"/>
                <a:gd name="T6" fmla="*/ 0 w 531"/>
                <a:gd name="T7" fmla="*/ 74 h 236"/>
                <a:gd name="T8" fmla="*/ 24 w 531"/>
                <a:gd name="T9" fmla="*/ 136 h 236"/>
                <a:gd name="T10" fmla="*/ 50 w 531"/>
                <a:gd name="T11" fmla="*/ 199 h 236"/>
                <a:gd name="T12" fmla="*/ 123 w 531"/>
                <a:gd name="T13" fmla="*/ 236 h 236"/>
                <a:gd name="T14" fmla="*/ 197 w 531"/>
                <a:gd name="T15" fmla="*/ 236 h 236"/>
                <a:gd name="T16" fmla="*/ 345 w 531"/>
                <a:gd name="T17" fmla="*/ 173 h 236"/>
                <a:gd name="T18" fmla="*/ 531 w 531"/>
                <a:gd name="T19" fmla="*/ 37 h 236"/>
                <a:gd name="T20" fmla="*/ 357 w 531"/>
                <a:gd name="T21" fmla="*/ 124 h 236"/>
                <a:gd name="T22" fmla="*/ 234 w 531"/>
                <a:gd name="T23" fmla="*/ 149 h 236"/>
                <a:gd name="T24" fmla="*/ 147 w 531"/>
                <a:gd name="T25" fmla="*/ 112 h 236"/>
                <a:gd name="T26" fmla="*/ 147 w 531"/>
                <a:gd name="T27" fmla="*/ 62 h 236"/>
                <a:gd name="T28" fmla="*/ 161 w 531"/>
                <a:gd name="T29" fmla="*/ 62 h 236"/>
                <a:gd name="T30" fmla="*/ 161 w 531"/>
                <a:gd name="T31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6">
                  <a:moveTo>
                    <a:pt x="161" y="0"/>
                  </a:moveTo>
                  <a:lnTo>
                    <a:pt x="73" y="24"/>
                  </a:lnTo>
                  <a:lnTo>
                    <a:pt x="50" y="50"/>
                  </a:lnTo>
                  <a:lnTo>
                    <a:pt x="0" y="74"/>
                  </a:lnTo>
                  <a:lnTo>
                    <a:pt x="24" y="136"/>
                  </a:lnTo>
                  <a:lnTo>
                    <a:pt x="50" y="199"/>
                  </a:lnTo>
                  <a:lnTo>
                    <a:pt x="123" y="236"/>
                  </a:lnTo>
                  <a:lnTo>
                    <a:pt x="197" y="236"/>
                  </a:lnTo>
                  <a:lnTo>
                    <a:pt x="345" y="173"/>
                  </a:lnTo>
                  <a:lnTo>
                    <a:pt x="531" y="37"/>
                  </a:lnTo>
                  <a:lnTo>
                    <a:pt x="357" y="124"/>
                  </a:lnTo>
                  <a:lnTo>
                    <a:pt x="234" y="149"/>
                  </a:lnTo>
                  <a:lnTo>
                    <a:pt x="147" y="112"/>
                  </a:lnTo>
                  <a:lnTo>
                    <a:pt x="147" y="62"/>
                  </a:lnTo>
                  <a:lnTo>
                    <a:pt x="161" y="6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8" name="Freeform 199">
              <a:extLst>
                <a:ext uri="{FF2B5EF4-FFF2-40B4-BE49-F238E27FC236}">
                  <a16:creationId xmlns:a16="http://schemas.microsoft.com/office/drawing/2014/main" id="{2A9D8A92-E7A6-4C89-980F-573CC1D20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497" y="6143049"/>
              <a:ext cx="279807" cy="172549"/>
            </a:xfrm>
            <a:custGeom>
              <a:avLst/>
              <a:gdLst>
                <a:gd name="T0" fmla="*/ 507 w 507"/>
                <a:gd name="T1" fmla="*/ 296 h 322"/>
                <a:gd name="T2" fmla="*/ 420 w 507"/>
                <a:gd name="T3" fmla="*/ 310 h 322"/>
                <a:gd name="T4" fmla="*/ 309 w 507"/>
                <a:gd name="T5" fmla="*/ 322 h 322"/>
                <a:gd name="T6" fmla="*/ 172 w 507"/>
                <a:gd name="T7" fmla="*/ 322 h 322"/>
                <a:gd name="T8" fmla="*/ 61 w 507"/>
                <a:gd name="T9" fmla="*/ 260 h 322"/>
                <a:gd name="T10" fmla="*/ 12 w 507"/>
                <a:gd name="T11" fmla="*/ 198 h 322"/>
                <a:gd name="T12" fmla="*/ 0 w 507"/>
                <a:gd name="T13" fmla="*/ 111 h 322"/>
                <a:gd name="T14" fmla="*/ 12 w 507"/>
                <a:gd name="T15" fmla="*/ 36 h 322"/>
                <a:gd name="T16" fmla="*/ 74 w 507"/>
                <a:gd name="T17" fmla="*/ 0 h 322"/>
                <a:gd name="T18" fmla="*/ 160 w 507"/>
                <a:gd name="T19" fmla="*/ 0 h 322"/>
                <a:gd name="T20" fmla="*/ 160 w 507"/>
                <a:gd name="T21" fmla="*/ 111 h 322"/>
                <a:gd name="T22" fmla="*/ 172 w 507"/>
                <a:gd name="T23" fmla="*/ 198 h 322"/>
                <a:gd name="T24" fmla="*/ 222 w 507"/>
                <a:gd name="T25" fmla="*/ 235 h 322"/>
                <a:gd name="T26" fmla="*/ 283 w 507"/>
                <a:gd name="T27" fmla="*/ 272 h 322"/>
                <a:gd name="T28" fmla="*/ 358 w 507"/>
                <a:gd name="T29" fmla="*/ 285 h 322"/>
                <a:gd name="T30" fmla="*/ 358 w 507"/>
                <a:gd name="T31" fmla="*/ 285 h 322"/>
                <a:gd name="T32" fmla="*/ 507 w 507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7" h="322">
                  <a:moveTo>
                    <a:pt x="507" y="296"/>
                  </a:moveTo>
                  <a:lnTo>
                    <a:pt x="420" y="310"/>
                  </a:lnTo>
                  <a:lnTo>
                    <a:pt x="309" y="322"/>
                  </a:lnTo>
                  <a:lnTo>
                    <a:pt x="172" y="322"/>
                  </a:lnTo>
                  <a:lnTo>
                    <a:pt x="61" y="260"/>
                  </a:lnTo>
                  <a:lnTo>
                    <a:pt x="12" y="198"/>
                  </a:lnTo>
                  <a:lnTo>
                    <a:pt x="0" y="111"/>
                  </a:lnTo>
                  <a:lnTo>
                    <a:pt x="12" y="36"/>
                  </a:lnTo>
                  <a:lnTo>
                    <a:pt x="74" y="0"/>
                  </a:lnTo>
                  <a:lnTo>
                    <a:pt x="160" y="0"/>
                  </a:lnTo>
                  <a:lnTo>
                    <a:pt x="160" y="111"/>
                  </a:lnTo>
                  <a:lnTo>
                    <a:pt x="172" y="198"/>
                  </a:lnTo>
                  <a:lnTo>
                    <a:pt x="222" y="235"/>
                  </a:lnTo>
                  <a:lnTo>
                    <a:pt x="283" y="272"/>
                  </a:lnTo>
                  <a:lnTo>
                    <a:pt x="358" y="285"/>
                  </a:lnTo>
                  <a:lnTo>
                    <a:pt x="358" y="285"/>
                  </a:lnTo>
                  <a:lnTo>
                    <a:pt x="507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9" name="Freeform 201">
              <a:extLst>
                <a:ext uri="{FF2B5EF4-FFF2-40B4-BE49-F238E27FC236}">
                  <a16:creationId xmlns:a16="http://schemas.microsoft.com/office/drawing/2014/main" id="{34DE86F6-34AD-4A0A-9CA8-E8542B6A0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969" y="6143079"/>
              <a:ext cx="2310218" cy="600621"/>
            </a:xfrm>
            <a:custGeom>
              <a:avLst/>
              <a:gdLst>
                <a:gd name="T0" fmla="*/ 4195 w 4195"/>
                <a:gd name="T1" fmla="*/ 955 h 1129"/>
                <a:gd name="T2" fmla="*/ 666 w 4195"/>
                <a:gd name="T3" fmla="*/ 930 h 1129"/>
                <a:gd name="T4" fmla="*/ 456 w 4195"/>
                <a:gd name="T5" fmla="*/ 856 h 1129"/>
                <a:gd name="T6" fmla="*/ 321 w 4195"/>
                <a:gd name="T7" fmla="*/ 744 h 1129"/>
                <a:gd name="T8" fmla="*/ 271 w 4195"/>
                <a:gd name="T9" fmla="*/ 657 h 1129"/>
                <a:gd name="T10" fmla="*/ 234 w 4195"/>
                <a:gd name="T11" fmla="*/ 571 h 1129"/>
                <a:gd name="T12" fmla="*/ 222 w 4195"/>
                <a:gd name="T13" fmla="*/ 434 h 1129"/>
                <a:gd name="T14" fmla="*/ 271 w 4195"/>
                <a:gd name="T15" fmla="*/ 335 h 1129"/>
                <a:gd name="T16" fmla="*/ 321 w 4195"/>
                <a:gd name="T17" fmla="*/ 372 h 1129"/>
                <a:gd name="T18" fmla="*/ 481 w 4195"/>
                <a:gd name="T19" fmla="*/ 422 h 1129"/>
                <a:gd name="T20" fmla="*/ 604 w 4195"/>
                <a:gd name="T21" fmla="*/ 384 h 1129"/>
                <a:gd name="T22" fmla="*/ 666 w 4195"/>
                <a:gd name="T23" fmla="*/ 273 h 1129"/>
                <a:gd name="T24" fmla="*/ 629 w 4195"/>
                <a:gd name="T25" fmla="*/ 124 h 1129"/>
                <a:gd name="T26" fmla="*/ 580 w 4195"/>
                <a:gd name="T27" fmla="*/ 62 h 1129"/>
                <a:gd name="T28" fmla="*/ 505 w 4195"/>
                <a:gd name="T29" fmla="*/ 25 h 1129"/>
                <a:gd name="T30" fmla="*/ 418 w 4195"/>
                <a:gd name="T31" fmla="*/ 0 h 1129"/>
                <a:gd name="T32" fmla="*/ 295 w 4195"/>
                <a:gd name="T33" fmla="*/ 25 h 1129"/>
                <a:gd name="T34" fmla="*/ 210 w 4195"/>
                <a:gd name="T35" fmla="*/ 75 h 1129"/>
                <a:gd name="T36" fmla="*/ 97 w 4195"/>
                <a:gd name="T37" fmla="*/ 236 h 1129"/>
                <a:gd name="T38" fmla="*/ 24 w 4195"/>
                <a:gd name="T39" fmla="*/ 297 h 1129"/>
                <a:gd name="T40" fmla="*/ 0 w 4195"/>
                <a:gd name="T41" fmla="*/ 434 h 1129"/>
                <a:gd name="T42" fmla="*/ 0 w 4195"/>
                <a:gd name="T43" fmla="*/ 595 h 1129"/>
                <a:gd name="T44" fmla="*/ 123 w 4195"/>
                <a:gd name="T45" fmla="*/ 794 h 1129"/>
                <a:gd name="T46" fmla="*/ 271 w 4195"/>
                <a:gd name="T47" fmla="*/ 942 h 1129"/>
                <a:gd name="T48" fmla="*/ 394 w 4195"/>
                <a:gd name="T49" fmla="*/ 1018 h 1129"/>
                <a:gd name="T50" fmla="*/ 517 w 4195"/>
                <a:gd name="T51" fmla="*/ 1066 h 1129"/>
                <a:gd name="T52" fmla="*/ 629 w 4195"/>
                <a:gd name="T53" fmla="*/ 1092 h 1129"/>
                <a:gd name="T54" fmla="*/ 4195 w 4195"/>
                <a:gd name="T55" fmla="*/ 1092 h 1129"/>
                <a:gd name="T56" fmla="*/ 4195 w 4195"/>
                <a:gd name="T57" fmla="*/ 1129 h 1129"/>
                <a:gd name="T58" fmla="*/ 4195 w 4195"/>
                <a:gd name="T59" fmla="*/ 955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5" h="1129">
                  <a:moveTo>
                    <a:pt x="4195" y="955"/>
                  </a:moveTo>
                  <a:lnTo>
                    <a:pt x="666" y="930"/>
                  </a:lnTo>
                  <a:lnTo>
                    <a:pt x="456" y="856"/>
                  </a:lnTo>
                  <a:lnTo>
                    <a:pt x="321" y="744"/>
                  </a:lnTo>
                  <a:lnTo>
                    <a:pt x="271" y="657"/>
                  </a:lnTo>
                  <a:lnTo>
                    <a:pt x="234" y="571"/>
                  </a:lnTo>
                  <a:lnTo>
                    <a:pt x="222" y="434"/>
                  </a:lnTo>
                  <a:lnTo>
                    <a:pt x="271" y="335"/>
                  </a:lnTo>
                  <a:lnTo>
                    <a:pt x="321" y="372"/>
                  </a:lnTo>
                  <a:lnTo>
                    <a:pt x="481" y="422"/>
                  </a:lnTo>
                  <a:lnTo>
                    <a:pt x="604" y="384"/>
                  </a:lnTo>
                  <a:lnTo>
                    <a:pt x="666" y="273"/>
                  </a:lnTo>
                  <a:lnTo>
                    <a:pt x="629" y="124"/>
                  </a:lnTo>
                  <a:lnTo>
                    <a:pt x="580" y="62"/>
                  </a:lnTo>
                  <a:lnTo>
                    <a:pt x="505" y="25"/>
                  </a:lnTo>
                  <a:lnTo>
                    <a:pt x="418" y="0"/>
                  </a:lnTo>
                  <a:lnTo>
                    <a:pt x="295" y="25"/>
                  </a:lnTo>
                  <a:lnTo>
                    <a:pt x="210" y="75"/>
                  </a:lnTo>
                  <a:lnTo>
                    <a:pt x="97" y="236"/>
                  </a:lnTo>
                  <a:lnTo>
                    <a:pt x="24" y="297"/>
                  </a:lnTo>
                  <a:lnTo>
                    <a:pt x="0" y="434"/>
                  </a:lnTo>
                  <a:lnTo>
                    <a:pt x="0" y="595"/>
                  </a:lnTo>
                  <a:lnTo>
                    <a:pt x="123" y="794"/>
                  </a:lnTo>
                  <a:lnTo>
                    <a:pt x="271" y="942"/>
                  </a:lnTo>
                  <a:lnTo>
                    <a:pt x="394" y="1018"/>
                  </a:lnTo>
                  <a:lnTo>
                    <a:pt x="517" y="1066"/>
                  </a:lnTo>
                  <a:lnTo>
                    <a:pt x="629" y="1092"/>
                  </a:lnTo>
                  <a:lnTo>
                    <a:pt x="4195" y="1092"/>
                  </a:lnTo>
                  <a:lnTo>
                    <a:pt x="4195" y="1129"/>
                  </a:lnTo>
                  <a:lnTo>
                    <a:pt x="4195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6" name="Freeform 205">
              <a:extLst>
                <a:ext uri="{FF2B5EF4-FFF2-40B4-BE49-F238E27FC236}">
                  <a16:creationId xmlns:a16="http://schemas.microsoft.com/office/drawing/2014/main" id="{F34BA736-33FA-4F43-AE24-6A99C353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16" y="3436938"/>
              <a:ext cx="586511" cy="2746375"/>
            </a:xfrm>
            <a:custGeom>
              <a:avLst/>
              <a:gdLst>
                <a:gd name="T0" fmla="*/ 740 w 1061"/>
                <a:gd name="T1" fmla="*/ 4874 h 5160"/>
                <a:gd name="T2" fmla="*/ 740 w 1061"/>
                <a:gd name="T3" fmla="*/ 4936 h 5160"/>
                <a:gd name="T4" fmla="*/ 653 w 1061"/>
                <a:gd name="T5" fmla="*/ 4986 h 5160"/>
                <a:gd name="T6" fmla="*/ 604 w 1061"/>
                <a:gd name="T7" fmla="*/ 5011 h 5160"/>
                <a:gd name="T8" fmla="*/ 493 w 1061"/>
                <a:gd name="T9" fmla="*/ 4998 h 5160"/>
                <a:gd name="T10" fmla="*/ 406 w 1061"/>
                <a:gd name="T11" fmla="*/ 4936 h 5160"/>
                <a:gd name="T12" fmla="*/ 321 w 1061"/>
                <a:gd name="T13" fmla="*/ 4849 h 5160"/>
                <a:gd name="T14" fmla="*/ 247 w 1061"/>
                <a:gd name="T15" fmla="*/ 4749 h 5160"/>
                <a:gd name="T16" fmla="*/ 184 w 1061"/>
                <a:gd name="T17" fmla="*/ 4650 h 5160"/>
                <a:gd name="T18" fmla="*/ 184 w 1061"/>
                <a:gd name="T19" fmla="*/ 4539 h 5160"/>
                <a:gd name="T20" fmla="*/ 172 w 1061"/>
                <a:gd name="T21" fmla="*/ 0 h 5160"/>
                <a:gd name="T22" fmla="*/ 0 w 1061"/>
                <a:gd name="T23" fmla="*/ 0 h 5160"/>
                <a:gd name="T24" fmla="*/ 12 w 1061"/>
                <a:gd name="T25" fmla="*/ 4453 h 5160"/>
                <a:gd name="T26" fmla="*/ 49 w 1061"/>
                <a:gd name="T27" fmla="*/ 4737 h 5160"/>
                <a:gd name="T28" fmla="*/ 172 w 1061"/>
                <a:gd name="T29" fmla="*/ 4924 h 5160"/>
                <a:gd name="T30" fmla="*/ 271 w 1061"/>
                <a:gd name="T31" fmla="*/ 5047 h 5160"/>
                <a:gd name="T32" fmla="*/ 394 w 1061"/>
                <a:gd name="T33" fmla="*/ 5122 h 5160"/>
                <a:gd name="T34" fmla="*/ 580 w 1061"/>
                <a:gd name="T35" fmla="*/ 5160 h 5160"/>
                <a:gd name="T36" fmla="*/ 802 w 1061"/>
                <a:gd name="T37" fmla="*/ 5122 h 5160"/>
                <a:gd name="T38" fmla="*/ 974 w 1061"/>
                <a:gd name="T39" fmla="*/ 5011 h 5160"/>
                <a:gd name="T40" fmla="*/ 1037 w 1061"/>
                <a:gd name="T41" fmla="*/ 4900 h 5160"/>
                <a:gd name="T42" fmla="*/ 1061 w 1061"/>
                <a:gd name="T43" fmla="*/ 4763 h 5160"/>
                <a:gd name="T44" fmla="*/ 1012 w 1061"/>
                <a:gd name="T45" fmla="*/ 4638 h 5160"/>
                <a:gd name="T46" fmla="*/ 913 w 1061"/>
                <a:gd name="T47" fmla="*/ 4564 h 5160"/>
                <a:gd name="T48" fmla="*/ 776 w 1061"/>
                <a:gd name="T49" fmla="*/ 4552 h 5160"/>
                <a:gd name="T50" fmla="*/ 665 w 1061"/>
                <a:gd name="T51" fmla="*/ 4576 h 5160"/>
                <a:gd name="T52" fmla="*/ 629 w 1061"/>
                <a:gd name="T53" fmla="*/ 4676 h 5160"/>
                <a:gd name="T54" fmla="*/ 629 w 1061"/>
                <a:gd name="T55" fmla="*/ 4775 h 5160"/>
                <a:gd name="T56" fmla="*/ 665 w 1061"/>
                <a:gd name="T57" fmla="*/ 4825 h 5160"/>
                <a:gd name="T58" fmla="*/ 752 w 1061"/>
                <a:gd name="T59" fmla="*/ 4874 h 5160"/>
                <a:gd name="T60" fmla="*/ 752 w 1061"/>
                <a:gd name="T61" fmla="*/ 4874 h 5160"/>
                <a:gd name="T62" fmla="*/ 740 w 1061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1" h="5160">
                  <a:moveTo>
                    <a:pt x="740" y="4874"/>
                  </a:moveTo>
                  <a:lnTo>
                    <a:pt x="740" y="4936"/>
                  </a:lnTo>
                  <a:lnTo>
                    <a:pt x="653" y="4986"/>
                  </a:lnTo>
                  <a:lnTo>
                    <a:pt x="604" y="5011"/>
                  </a:lnTo>
                  <a:lnTo>
                    <a:pt x="493" y="4998"/>
                  </a:lnTo>
                  <a:lnTo>
                    <a:pt x="406" y="4936"/>
                  </a:lnTo>
                  <a:lnTo>
                    <a:pt x="321" y="4849"/>
                  </a:lnTo>
                  <a:lnTo>
                    <a:pt x="247" y="4749"/>
                  </a:lnTo>
                  <a:lnTo>
                    <a:pt x="184" y="4650"/>
                  </a:lnTo>
                  <a:lnTo>
                    <a:pt x="184" y="4539"/>
                  </a:lnTo>
                  <a:lnTo>
                    <a:pt x="172" y="0"/>
                  </a:lnTo>
                  <a:lnTo>
                    <a:pt x="0" y="0"/>
                  </a:lnTo>
                  <a:lnTo>
                    <a:pt x="12" y="4453"/>
                  </a:lnTo>
                  <a:lnTo>
                    <a:pt x="49" y="4737"/>
                  </a:lnTo>
                  <a:lnTo>
                    <a:pt x="172" y="4924"/>
                  </a:lnTo>
                  <a:lnTo>
                    <a:pt x="271" y="5047"/>
                  </a:lnTo>
                  <a:lnTo>
                    <a:pt x="394" y="5122"/>
                  </a:lnTo>
                  <a:lnTo>
                    <a:pt x="580" y="5160"/>
                  </a:lnTo>
                  <a:lnTo>
                    <a:pt x="802" y="5122"/>
                  </a:lnTo>
                  <a:lnTo>
                    <a:pt x="974" y="5011"/>
                  </a:lnTo>
                  <a:lnTo>
                    <a:pt x="1037" y="4900"/>
                  </a:lnTo>
                  <a:lnTo>
                    <a:pt x="1061" y="4763"/>
                  </a:lnTo>
                  <a:lnTo>
                    <a:pt x="1012" y="4638"/>
                  </a:lnTo>
                  <a:lnTo>
                    <a:pt x="913" y="4564"/>
                  </a:lnTo>
                  <a:lnTo>
                    <a:pt x="776" y="4552"/>
                  </a:lnTo>
                  <a:lnTo>
                    <a:pt x="665" y="4576"/>
                  </a:lnTo>
                  <a:lnTo>
                    <a:pt x="629" y="4676"/>
                  </a:lnTo>
                  <a:lnTo>
                    <a:pt x="629" y="4775"/>
                  </a:lnTo>
                  <a:lnTo>
                    <a:pt x="665" y="4825"/>
                  </a:lnTo>
                  <a:lnTo>
                    <a:pt x="752" y="4874"/>
                  </a:lnTo>
                  <a:lnTo>
                    <a:pt x="752" y="4874"/>
                  </a:lnTo>
                  <a:lnTo>
                    <a:pt x="740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02B2FD18-6BBA-4F46-8A72-C20401B2E21F}"/>
              </a:ext>
            </a:extLst>
          </p:cNvPr>
          <p:cNvGrpSpPr/>
          <p:nvPr/>
        </p:nvGrpSpPr>
        <p:grpSpPr>
          <a:xfrm>
            <a:off x="6993002" y="44883"/>
            <a:ext cx="2114509" cy="2480072"/>
            <a:chOff x="6089610" y="114300"/>
            <a:chExt cx="2819345" cy="3306763"/>
          </a:xfrm>
        </p:grpSpPr>
        <p:sp>
          <p:nvSpPr>
            <p:cNvPr id="90" name="Freeform 210">
              <a:extLst>
                <a:ext uri="{FF2B5EF4-FFF2-40B4-BE49-F238E27FC236}">
                  <a16:creationId xmlns:a16="http://schemas.microsoft.com/office/drawing/2014/main" id="{064B41DE-EC21-4C1B-9A13-46E3174D4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095" y="146171"/>
              <a:ext cx="295428" cy="302493"/>
            </a:xfrm>
            <a:custGeom>
              <a:avLst/>
              <a:gdLst>
                <a:gd name="T0" fmla="*/ 0 w 537"/>
                <a:gd name="T1" fmla="*/ 558 h 569"/>
                <a:gd name="T2" fmla="*/ 108 w 537"/>
                <a:gd name="T3" fmla="*/ 433 h 569"/>
                <a:gd name="T4" fmla="*/ 183 w 537"/>
                <a:gd name="T5" fmla="*/ 334 h 569"/>
                <a:gd name="T6" fmla="*/ 256 w 537"/>
                <a:gd name="T7" fmla="*/ 198 h 569"/>
                <a:gd name="T8" fmla="*/ 305 w 537"/>
                <a:gd name="T9" fmla="*/ 111 h 569"/>
                <a:gd name="T10" fmla="*/ 329 w 537"/>
                <a:gd name="T11" fmla="*/ 23 h 569"/>
                <a:gd name="T12" fmla="*/ 342 w 537"/>
                <a:gd name="T13" fmla="*/ 0 h 569"/>
                <a:gd name="T14" fmla="*/ 537 w 537"/>
                <a:gd name="T15" fmla="*/ 0 h 569"/>
                <a:gd name="T16" fmla="*/ 537 w 537"/>
                <a:gd name="T17" fmla="*/ 73 h 569"/>
                <a:gd name="T18" fmla="*/ 537 w 537"/>
                <a:gd name="T19" fmla="*/ 135 h 569"/>
                <a:gd name="T20" fmla="*/ 537 w 537"/>
                <a:gd name="T21" fmla="*/ 198 h 569"/>
                <a:gd name="T22" fmla="*/ 500 w 537"/>
                <a:gd name="T23" fmla="*/ 247 h 569"/>
                <a:gd name="T24" fmla="*/ 427 w 537"/>
                <a:gd name="T25" fmla="*/ 284 h 569"/>
                <a:gd name="T26" fmla="*/ 305 w 537"/>
                <a:gd name="T27" fmla="*/ 347 h 569"/>
                <a:gd name="T28" fmla="*/ 207 w 537"/>
                <a:gd name="T29" fmla="*/ 409 h 569"/>
                <a:gd name="T30" fmla="*/ 121 w 537"/>
                <a:gd name="T31" fmla="*/ 496 h 569"/>
                <a:gd name="T32" fmla="*/ 11 w 537"/>
                <a:gd name="T33" fmla="*/ 569 h 569"/>
                <a:gd name="T34" fmla="*/ 11 w 537"/>
                <a:gd name="T35" fmla="*/ 569 h 569"/>
                <a:gd name="T36" fmla="*/ 0 w 537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569">
                  <a:moveTo>
                    <a:pt x="0" y="558"/>
                  </a:moveTo>
                  <a:lnTo>
                    <a:pt x="108" y="433"/>
                  </a:lnTo>
                  <a:lnTo>
                    <a:pt x="183" y="334"/>
                  </a:lnTo>
                  <a:lnTo>
                    <a:pt x="256" y="198"/>
                  </a:lnTo>
                  <a:lnTo>
                    <a:pt x="305" y="111"/>
                  </a:lnTo>
                  <a:lnTo>
                    <a:pt x="329" y="23"/>
                  </a:lnTo>
                  <a:lnTo>
                    <a:pt x="342" y="0"/>
                  </a:lnTo>
                  <a:lnTo>
                    <a:pt x="537" y="0"/>
                  </a:lnTo>
                  <a:lnTo>
                    <a:pt x="537" y="73"/>
                  </a:lnTo>
                  <a:lnTo>
                    <a:pt x="537" y="135"/>
                  </a:lnTo>
                  <a:lnTo>
                    <a:pt x="537" y="198"/>
                  </a:lnTo>
                  <a:lnTo>
                    <a:pt x="500" y="247"/>
                  </a:lnTo>
                  <a:lnTo>
                    <a:pt x="427" y="284"/>
                  </a:lnTo>
                  <a:lnTo>
                    <a:pt x="305" y="347"/>
                  </a:lnTo>
                  <a:lnTo>
                    <a:pt x="207" y="409"/>
                  </a:lnTo>
                  <a:lnTo>
                    <a:pt x="121" y="496"/>
                  </a:lnTo>
                  <a:lnTo>
                    <a:pt x="11" y="569"/>
                  </a:lnTo>
                  <a:lnTo>
                    <a:pt x="11" y="569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1" name="Freeform 211">
              <a:extLst>
                <a:ext uri="{FF2B5EF4-FFF2-40B4-BE49-F238E27FC236}">
                  <a16:creationId xmlns:a16="http://schemas.microsoft.com/office/drawing/2014/main" id="{99F23624-1143-44BE-99E1-B83FBFE64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3293" y="126999"/>
              <a:ext cx="154328" cy="296102"/>
            </a:xfrm>
            <a:custGeom>
              <a:avLst/>
              <a:gdLst>
                <a:gd name="T0" fmla="*/ 97 w 280"/>
                <a:gd name="T1" fmla="*/ 558 h 558"/>
                <a:gd name="T2" fmla="*/ 244 w 280"/>
                <a:gd name="T3" fmla="*/ 322 h 558"/>
                <a:gd name="T4" fmla="*/ 280 w 280"/>
                <a:gd name="T5" fmla="*/ 210 h 558"/>
                <a:gd name="T6" fmla="*/ 280 w 280"/>
                <a:gd name="T7" fmla="*/ 99 h 558"/>
                <a:gd name="T8" fmla="*/ 232 w 280"/>
                <a:gd name="T9" fmla="*/ 24 h 558"/>
                <a:gd name="T10" fmla="*/ 146 w 280"/>
                <a:gd name="T11" fmla="*/ 0 h 558"/>
                <a:gd name="T12" fmla="*/ 73 w 280"/>
                <a:gd name="T13" fmla="*/ 24 h 558"/>
                <a:gd name="T14" fmla="*/ 24 w 280"/>
                <a:gd name="T15" fmla="*/ 73 h 558"/>
                <a:gd name="T16" fmla="*/ 0 w 280"/>
                <a:gd name="T17" fmla="*/ 137 h 558"/>
                <a:gd name="T18" fmla="*/ 85 w 280"/>
                <a:gd name="T19" fmla="*/ 123 h 558"/>
                <a:gd name="T20" fmla="*/ 158 w 280"/>
                <a:gd name="T21" fmla="*/ 173 h 558"/>
                <a:gd name="T22" fmla="*/ 183 w 280"/>
                <a:gd name="T23" fmla="*/ 236 h 558"/>
                <a:gd name="T24" fmla="*/ 146 w 280"/>
                <a:gd name="T25" fmla="*/ 383 h 558"/>
                <a:gd name="T26" fmla="*/ 170 w 280"/>
                <a:gd name="T27" fmla="*/ 372 h 558"/>
                <a:gd name="T28" fmla="*/ 97 w 280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558">
                  <a:moveTo>
                    <a:pt x="97" y="558"/>
                  </a:moveTo>
                  <a:lnTo>
                    <a:pt x="244" y="322"/>
                  </a:lnTo>
                  <a:lnTo>
                    <a:pt x="280" y="210"/>
                  </a:lnTo>
                  <a:lnTo>
                    <a:pt x="280" y="99"/>
                  </a:lnTo>
                  <a:lnTo>
                    <a:pt x="232" y="24"/>
                  </a:lnTo>
                  <a:lnTo>
                    <a:pt x="146" y="0"/>
                  </a:lnTo>
                  <a:lnTo>
                    <a:pt x="73" y="24"/>
                  </a:lnTo>
                  <a:lnTo>
                    <a:pt x="24" y="73"/>
                  </a:lnTo>
                  <a:lnTo>
                    <a:pt x="0" y="137"/>
                  </a:lnTo>
                  <a:lnTo>
                    <a:pt x="85" y="123"/>
                  </a:lnTo>
                  <a:lnTo>
                    <a:pt x="158" y="173"/>
                  </a:lnTo>
                  <a:lnTo>
                    <a:pt x="183" y="236"/>
                  </a:lnTo>
                  <a:lnTo>
                    <a:pt x="146" y="383"/>
                  </a:lnTo>
                  <a:lnTo>
                    <a:pt x="170" y="372"/>
                  </a:lnTo>
                  <a:lnTo>
                    <a:pt x="97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2" name="Freeform 212">
              <a:extLst>
                <a:ext uri="{FF2B5EF4-FFF2-40B4-BE49-F238E27FC236}">
                  <a16:creationId xmlns:a16="http://schemas.microsoft.com/office/drawing/2014/main" id="{F478AD69-68C5-4AA6-ADF7-A7FA9C280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305" y="139780"/>
              <a:ext cx="169761" cy="283321"/>
            </a:xfrm>
            <a:custGeom>
              <a:avLst/>
              <a:gdLst>
                <a:gd name="T0" fmla="*/ 282 w 306"/>
                <a:gd name="T1" fmla="*/ 533 h 533"/>
                <a:gd name="T2" fmla="*/ 306 w 306"/>
                <a:gd name="T3" fmla="*/ 260 h 533"/>
                <a:gd name="T4" fmla="*/ 269 w 306"/>
                <a:gd name="T5" fmla="*/ 124 h 533"/>
                <a:gd name="T6" fmla="*/ 184 w 306"/>
                <a:gd name="T7" fmla="*/ 36 h 533"/>
                <a:gd name="T8" fmla="*/ 110 w 306"/>
                <a:gd name="T9" fmla="*/ 0 h 533"/>
                <a:gd name="T10" fmla="*/ 12 w 306"/>
                <a:gd name="T11" fmla="*/ 24 h 533"/>
                <a:gd name="T12" fmla="*/ 0 w 306"/>
                <a:gd name="T13" fmla="*/ 61 h 533"/>
                <a:gd name="T14" fmla="*/ 0 w 306"/>
                <a:gd name="T15" fmla="*/ 173 h 533"/>
                <a:gd name="T16" fmla="*/ 122 w 306"/>
                <a:gd name="T17" fmla="*/ 161 h 533"/>
                <a:gd name="T18" fmla="*/ 172 w 306"/>
                <a:gd name="T19" fmla="*/ 185 h 533"/>
                <a:gd name="T20" fmla="*/ 245 w 306"/>
                <a:gd name="T21" fmla="*/ 223 h 533"/>
                <a:gd name="T22" fmla="*/ 257 w 306"/>
                <a:gd name="T23" fmla="*/ 260 h 533"/>
                <a:gd name="T24" fmla="*/ 282 w 306"/>
                <a:gd name="T25" fmla="*/ 359 h 533"/>
                <a:gd name="T26" fmla="*/ 282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82" y="533"/>
                  </a:moveTo>
                  <a:lnTo>
                    <a:pt x="306" y="260"/>
                  </a:lnTo>
                  <a:lnTo>
                    <a:pt x="269" y="124"/>
                  </a:lnTo>
                  <a:lnTo>
                    <a:pt x="184" y="36"/>
                  </a:lnTo>
                  <a:lnTo>
                    <a:pt x="110" y="0"/>
                  </a:lnTo>
                  <a:lnTo>
                    <a:pt x="12" y="24"/>
                  </a:lnTo>
                  <a:lnTo>
                    <a:pt x="0" y="61"/>
                  </a:lnTo>
                  <a:lnTo>
                    <a:pt x="0" y="173"/>
                  </a:lnTo>
                  <a:lnTo>
                    <a:pt x="122" y="161"/>
                  </a:lnTo>
                  <a:lnTo>
                    <a:pt x="172" y="185"/>
                  </a:lnTo>
                  <a:lnTo>
                    <a:pt x="245" y="223"/>
                  </a:lnTo>
                  <a:lnTo>
                    <a:pt x="257" y="260"/>
                  </a:lnTo>
                  <a:lnTo>
                    <a:pt x="282" y="359"/>
                  </a:lnTo>
                  <a:lnTo>
                    <a:pt x="282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3" name="Freeform 213">
              <a:extLst>
                <a:ext uri="{FF2B5EF4-FFF2-40B4-BE49-F238E27FC236}">
                  <a16:creationId xmlns:a16="http://schemas.microsoft.com/office/drawing/2014/main" id="{008CAEEB-0803-4CBB-9D10-85FFDEFE0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422" y="457185"/>
              <a:ext cx="216059" cy="198112"/>
            </a:xfrm>
            <a:custGeom>
              <a:avLst/>
              <a:gdLst>
                <a:gd name="T0" fmla="*/ 390 w 390"/>
                <a:gd name="T1" fmla="*/ 235 h 372"/>
                <a:gd name="T2" fmla="*/ 390 w 390"/>
                <a:gd name="T3" fmla="*/ 24 h 372"/>
                <a:gd name="T4" fmla="*/ 342 w 390"/>
                <a:gd name="T5" fmla="*/ 0 h 372"/>
                <a:gd name="T6" fmla="*/ 171 w 390"/>
                <a:gd name="T7" fmla="*/ 0 h 372"/>
                <a:gd name="T8" fmla="*/ 134 w 390"/>
                <a:gd name="T9" fmla="*/ 111 h 372"/>
                <a:gd name="T10" fmla="*/ 97 w 390"/>
                <a:gd name="T11" fmla="*/ 197 h 372"/>
                <a:gd name="T12" fmla="*/ 23 w 390"/>
                <a:gd name="T13" fmla="*/ 322 h 372"/>
                <a:gd name="T14" fmla="*/ 0 w 390"/>
                <a:gd name="T15" fmla="*/ 360 h 372"/>
                <a:gd name="T16" fmla="*/ 0 w 390"/>
                <a:gd name="T17" fmla="*/ 372 h 372"/>
                <a:gd name="T18" fmla="*/ 121 w 390"/>
                <a:gd name="T19" fmla="*/ 310 h 372"/>
                <a:gd name="T20" fmla="*/ 171 w 390"/>
                <a:gd name="T21" fmla="*/ 260 h 372"/>
                <a:gd name="T22" fmla="*/ 342 w 390"/>
                <a:gd name="T23" fmla="*/ 247 h 372"/>
                <a:gd name="T24" fmla="*/ 342 w 390"/>
                <a:gd name="T25" fmla="*/ 247 h 372"/>
                <a:gd name="T26" fmla="*/ 390 w 390"/>
                <a:gd name="T27" fmla="*/ 23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372">
                  <a:moveTo>
                    <a:pt x="390" y="235"/>
                  </a:moveTo>
                  <a:lnTo>
                    <a:pt x="390" y="24"/>
                  </a:lnTo>
                  <a:lnTo>
                    <a:pt x="342" y="0"/>
                  </a:lnTo>
                  <a:lnTo>
                    <a:pt x="171" y="0"/>
                  </a:lnTo>
                  <a:lnTo>
                    <a:pt x="134" y="111"/>
                  </a:lnTo>
                  <a:lnTo>
                    <a:pt x="97" y="197"/>
                  </a:lnTo>
                  <a:lnTo>
                    <a:pt x="23" y="322"/>
                  </a:lnTo>
                  <a:lnTo>
                    <a:pt x="0" y="360"/>
                  </a:lnTo>
                  <a:lnTo>
                    <a:pt x="0" y="372"/>
                  </a:lnTo>
                  <a:lnTo>
                    <a:pt x="121" y="310"/>
                  </a:lnTo>
                  <a:lnTo>
                    <a:pt x="171" y="260"/>
                  </a:lnTo>
                  <a:lnTo>
                    <a:pt x="342" y="247"/>
                  </a:lnTo>
                  <a:lnTo>
                    <a:pt x="342" y="247"/>
                  </a:lnTo>
                  <a:lnTo>
                    <a:pt x="390" y="23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4" name="Freeform 214">
              <a:extLst>
                <a:ext uri="{FF2B5EF4-FFF2-40B4-BE49-F238E27FC236}">
                  <a16:creationId xmlns:a16="http://schemas.microsoft.com/office/drawing/2014/main" id="{AA415F63-8D83-4BF6-9ED0-7C8B28BEB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389018"/>
              <a:ext cx="291018" cy="125684"/>
            </a:xfrm>
            <a:custGeom>
              <a:avLst/>
              <a:gdLst>
                <a:gd name="T0" fmla="*/ 367 w 526"/>
                <a:gd name="T1" fmla="*/ 237 h 237"/>
                <a:gd name="T2" fmla="*/ 453 w 526"/>
                <a:gd name="T3" fmla="*/ 213 h 237"/>
                <a:gd name="T4" fmla="*/ 477 w 526"/>
                <a:gd name="T5" fmla="*/ 187 h 237"/>
                <a:gd name="T6" fmla="*/ 526 w 526"/>
                <a:gd name="T7" fmla="*/ 163 h 237"/>
                <a:gd name="T8" fmla="*/ 501 w 526"/>
                <a:gd name="T9" fmla="*/ 100 h 237"/>
                <a:gd name="T10" fmla="*/ 477 w 526"/>
                <a:gd name="T11" fmla="*/ 38 h 237"/>
                <a:gd name="T12" fmla="*/ 404 w 526"/>
                <a:gd name="T13" fmla="*/ 0 h 237"/>
                <a:gd name="T14" fmla="*/ 330 w 526"/>
                <a:gd name="T15" fmla="*/ 0 h 237"/>
                <a:gd name="T16" fmla="*/ 183 w 526"/>
                <a:gd name="T17" fmla="*/ 64 h 237"/>
                <a:gd name="T18" fmla="*/ 0 w 526"/>
                <a:gd name="T19" fmla="*/ 199 h 237"/>
                <a:gd name="T20" fmla="*/ 171 w 526"/>
                <a:gd name="T21" fmla="*/ 113 h 237"/>
                <a:gd name="T22" fmla="*/ 294 w 526"/>
                <a:gd name="T23" fmla="*/ 88 h 237"/>
                <a:gd name="T24" fmla="*/ 379 w 526"/>
                <a:gd name="T25" fmla="*/ 125 h 237"/>
                <a:gd name="T26" fmla="*/ 379 w 526"/>
                <a:gd name="T27" fmla="*/ 175 h 237"/>
                <a:gd name="T28" fmla="*/ 367 w 526"/>
                <a:gd name="T29" fmla="*/ 175 h 237"/>
                <a:gd name="T30" fmla="*/ 367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367" y="237"/>
                  </a:moveTo>
                  <a:lnTo>
                    <a:pt x="453" y="213"/>
                  </a:lnTo>
                  <a:lnTo>
                    <a:pt x="477" y="187"/>
                  </a:lnTo>
                  <a:lnTo>
                    <a:pt x="526" y="163"/>
                  </a:lnTo>
                  <a:lnTo>
                    <a:pt x="501" y="100"/>
                  </a:lnTo>
                  <a:lnTo>
                    <a:pt x="477" y="38"/>
                  </a:lnTo>
                  <a:lnTo>
                    <a:pt x="404" y="0"/>
                  </a:lnTo>
                  <a:lnTo>
                    <a:pt x="330" y="0"/>
                  </a:lnTo>
                  <a:lnTo>
                    <a:pt x="183" y="64"/>
                  </a:lnTo>
                  <a:lnTo>
                    <a:pt x="0" y="199"/>
                  </a:lnTo>
                  <a:lnTo>
                    <a:pt x="171" y="113"/>
                  </a:lnTo>
                  <a:lnTo>
                    <a:pt x="294" y="88"/>
                  </a:lnTo>
                  <a:lnTo>
                    <a:pt x="379" y="125"/>
                  </a:lnTo>
                  <a:lnTo>
                    <a:pt x="379" y="175"/>
                  </a:lnTo>
                  <a:lnTo>
                    <a:pt x="367" y="175"/>
                  </a:lnTo>
                  <a:lnTo>
                    <a:pt x="367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5" name="Freeform 215">
              <a:extLst>
                <a:ext uri="{FF2B5EF4-FFF2-40B4-BE49-F238E27FC236}">
                  <a16:creationId xmlns:a16="http://schemas.microsoft.com/office/drawing/2014/main" id="{11696CC0-971B-4C3E-AF75-388CC53A8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542394"/>
              <a:ext cx="277790" cy="170419"/>
            </a:xfrm>
            <a:custGeom>
              <a:avLst/>
              <a:gdLst>
                <a:gd name="T0" fmla="*/ 0 w 502"/>
                <a:gd name="T1" fmla="*/ 26 h 323"/>
                <a:gd name="T2" fmla="*/ 86 w 502"/>
                <a:gd name="T3" fmla="*/ 12 h 323"/>
                <a:gd name="T4" fmla="*/ 197 w 502"/>
                <a:gd name="T5" fmla="*/ 0 h 323"/>
                <a:gd name="T6" fmla="*/ 331 w 502"/>
                <a:gd name="T7" fmla="*/ 0 h 323"/>
                <a:gd name="T8" fmla="*/ 441 w 502"/>
                <a:gd name="T9" fmla="*/ 63 h 323"/>
                <a:gd name="T10" fmla="*/ 490 w 502"/>
                <a:gd name="T11" fmla="*/ 125 h 323"/>
                <a:gd name="T12" fmla="*/ 502 w 502"/>
                <a:gd name="T13" fmla="*/ 212 h 323"/>
                <a:gd name="T14" fmla="*/ 490 w 502"/>
                <a:gd name="T15" fmla="*/ 286 h 323"/>
                <a:gd name="T16" fmla="*/ 429 w 502"/>
                <a:gd name="T17" fmla="*/ 323 h 323"/>
                <a:gd name="T18" fmla="*/ 343 w 502"/>
                <a:gd name="T19" fmla="*/ 323 h 323"/>
                <a:gd name="T20" fmla="*/ 343 w 502"/>
                <a:gd name="T21" fmla="*/ 212 h 323"/>
                <a:gd name="T22" fmla="*/ 331 w 502"/>
                <a:gd name="T23" fmla="*/ 125 h 323"/>
                <a:gd name="T24" fmla="*/ 282 w 502"/>
                <a:gd name="T25" fmla="*/ 87 h 323"/>
                <a:gd name="T26" fmla="*/ 221 w 502"/>
                <a:gd name="T27" fmla="*/ 50 h 323"/>
                <a:gd name="T28" fmla="*/ 148 w 502"/>
                <a:gd name="T29" fmla="*/ 37 h 323"/>
                <a:gd name="T30" fmla="*/ 148 w 502"/>
                <a:gd name="T31" fmla="*/ 37 h 323"/>
                <a:gd name="T32" fmla="*/ 0 w 502"/>
                <a:gd name="T33" fmla="*/ 2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3">
                  <a:moveTo>
                    <a:pt x="0" y="26"/>
                  </a:moveTo>
                  <a:lnTo>
                    <a:pt x="86" y="12"/>
                  </a:lnTo>
                  <a:lnTo>
                    <a:pt x="197" y="0"/>
                  </a:lnTo>
                  <a:lnTo>
                    <a:pt x="331" y="0"/>
                  </a:lnTo>
                  <a:lnTo>
                    <a:pt x="441" y="63"/>
                  </a:lnTo>
                  <a:lnTo>
                    <a:pt x="490" y="125"/>
                  </a:lnTo>
                  <a:lnTo>
                    <a:pt x="502" y="212"/>
                  </a:lnTo>
                  <a:lnTo>
                    <a:pt x="490" y="286"/>
                  </a:lnTo>
                  <a:lnTo>
                    <a:pt x="429" y="323"/>
                  </a:lnTo>
                  <a:lnTo>
                    <a:pt x="343" y="323"/>
                  </a:lnTo>
                  <a:lnTo>
                    <a:pt x="343" y="212"/>
                  </a:lnTo>
                  <a:lnTo>
                    <a:pt x="331" y="125"/>
                  </a:lnTo>
                  <a:lnTo>
                    <a:pt x="282" y="87"/>
                  </a:lnTo>
                  <a:lnTo>
                    <a:pt x="221" y="50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6" name="Freeform 217">
              <a:extLst>
                <a:ext uri="{FF2B5EF4-FFF2-40B4-BE49-F238E27FC236}">
                  <a16:creationId xmlns:a16="http://schemas.microsoft.com/office/drawing/2014/main" id="{86D1FF0B-C065-49F0-A343-9AD136787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610" y="114300"/>
              <a:ext cx="2291800" cy="601004"/>
            </a:xfrm>
            <a:custGeom>
              <a:avLst/>
              <a:gdLst>
                <a:gd name="T0" fmla="*/ 0 w 4162"/>
                <a:gd name="T1" fmla="*/ 173 h 1128"/>
                <a:gd name="T2" fmla="*/ 3500 w 4162"/>
                <a:gd name="T3" fmla="*/ 199 h 1128"/>
                <a:gd name="T4" fmla="*/ 3707 w 4162"/>
                <a:gd name="T5" fmla="*/ 272 h 1128"/>
                <a:gd name="T6" fmla="*/ 3843 w 4162"/>
                <a:gd name="T7" fmla="*/ 384 h 1128"/>
                <a:gd name="T8" fmla="*/ 3892 w 4162"/>
                <a:gd name="T9" fmla="*/ 471 h 1128"/>
                <a:gd name="T10" fmla="*/ 3928 w 4162"/>
                <a:gd name="T11" fmla="*/ 558 h 1128"/>
                <a:gd name="T12" fmla="*/ 3940 w 4162"/>
                <a:gd name="T13" fmla="*/ 695 h 1128"/>
                <a:gd name="T14" fmla="*/ 3892 w 4162"/>
                <a:gd name="T15" fmla="*/ 794 h 1128"/>
                <a:gd name="T16" fmla="*/ 3843 w 4162"/>
                <a:gd name="T17" fmla="*/ 757 h 1128"/>
                <a:gd name="T18" fmla="*/ 3684 w 4162"/>
                <a:gd name="T19" fmla="*/ 707 h 1128"/>
                <a:gd name="T20" fmla="*/ 3562 w 4162"/>
                <a:gd name="T21" fmla="*/ 745 h 1128"/>
                <a:gd name="T22" fmla="*/ 3500 w 4162"/>
                <a:gd name="T23" fmla="*/ 856 h 1128"/>
                <a:gd name="T24" fmla="*/ 3536 w 4162"/>
                <a:gd name="T25" fmla="*/ 1005 h 1128"/>
                <a:gd name="T26" fmla="*/ 3586 w 4162"/>
                <a:gd name="T27" fmla="*/ 1067 h 1128"/>
                <a:gd name="T28" fmla="*/ 3660 w 4162"/>
                <a:gd name="T29" fmla="*/ 1104 h 1128"/>
                <a:gd name="T30" fmla="*/ 3745 w 4162"/>
                <a:gd name="T31" fmla="*/ 1128 h 1128"/>
                <a:gd name="T32" fmla="*/ 3867 w 4162"/>
                <a:gd name="T33" fmla="*/ 1104 h 1128"/>
                <a:gd name="T34" fmla="*/ 3953 w 4162"/>
                <a:gd name="T35" fmla="*/ 1055 h 1128"/>
                <a:gd name="T36" fmla="*/ 4063 w 4162"/>
                <a:gd name="T37" fmla="*/ 892 h 1128"/>
                <a:gd name="T38" fmla="*/ 4136 w 4162"/>
                <a:gd name="T39" fmla="*/ 831 h 1128"/>
                <a:gd name="T40" fmla="*/ 4162 w 4162"/>
                <a:gd name="T41" fmla="*/ 695 h 1128"/>
                <a:gd name="T42" fmla="*/ 4162 w 4162"/>
                <a:gd name="T43" fmla="*/ 533 h 1128"/>
                <a:gd name="T44" fmla="*/ 4038 w 4162"/>
                <a:gd name="T45" fmla="*/ 334 h 1128"/>
                <a:gd name="T46" fmla="*/ 3892 w 4162"/>
                <a:gd name="T47" fmla="*/ 185 h 1128"/>
                <a:gd name="T48" fmla="*/ 3770 w 4162"/>
                <a:gd name="T49" fmla="*/ 111 h 1128"/>
                <a:gd name="T50" fmla="*/ 3647 w 4162"/>
                <a:gd name="T51" fmla="*/ 62 h 1128"/>
                <a:gd name="T52" fmla="*/ 3536 w 4162"/>
                <a:gd name="T53" fmla="*/ 36 h 1128"/>
                <a:gd name="T54" fmla="*/ 0 w 4162"/>
                <a:gd name="T55" fmla="*/ 36 h 1128"/>
                <a:gd name="T56" fmla="*/ 0 w 4162"/>
                <a:gd name="T57" fmla="*/ 0 h 1128"/>
                <a:gd name="T58" fmla="*/ 0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0" y="173"/>
                  </a:moveTo>
                  <a:lnTo>
                    <a:pt x="3500" y="199"/>
                  </a:lnTo>
                  <a:lnTo>
                    <a:pt x="3707" y="272"/>
                  </a:lnTo>
                  <a:lnTo>
                    <a:pt x="3843" y="384"/>
                  </a:lnTo>
                  <a:lnTo>
                    <a:pt x="3892" y="471"/>
                  </a:lnTo>
                  <a:lnTo>
                    <a:pt x="3928" y="558"/>
                  </a:lnTo>
                  <a:lnTo>
                    <a:pt x="3940" y="695"/>
                  </a:lnTo>
                  <a:lnTo>
                    <a:pt x="3892" y="794"/>
                  </a:lnTo>
                  <a:lnTo>
                    <a:pt x="3843" y="757"/>
                  </a:lnTo>
                  <a:lnTo>
                    <a:pt x="3684" y="707"/>
                  </a:lnTo>
                  <a:lnTo>
                    <a:pt x="3562" y="745"/>
                  </a:lnTo>
                  <a:lnTo>
                    <a:pt x="3500" y="856"/>
                  </a:lnTo>
                  <a:lnTo>
                    <a:pt x="3536" y="1005"/>
                  </a:lnTo>
                  <a:lnTo>
                    <a:pt x="3586" y="1067"/>
                  </a:lnTo>
                  <a:lnTo>
                    <a:pt x="3660" y="1104"/>
                  </a:lnTo>
                  <a:lnTo>
                    <a:pt x="3745" y="1128"/>
                  </a:lnTo>
                  <a:lnTo>
                    <a:pt x="3867" y="1104"/>
                  </a:lnTo>
                  <a:lnTo>
                    <a:pt x="3953" y="1055"/>
                  </a:lnTo>
                  <a:lnTo>
                    <a:pt x="4063" y="892"/>
                  </a:lnTo>
                  <a:lnTo>
                    <a:pt x="4136" y="831"/>
                  </a:lnTo>
                  <a:lnTo>
                    <a:pt x="4162" y="695"/>
                  </a:lnTo>
                  <a:lnTo>
                    <a:pt x="4162" y="533"/>
                  </a:lnTo>
                  <a:lnTo>
                    <a:pt x="4038" y="334"/>
                  </a:lnTo>
                  <a:lnTo>
                    <a:pt x="3892" y="185"/>
                  </a:lnTo>
                  <a:lnTo>
                    <a:pt x="3770" y="111"/>
                  </a:lnTo>
                  <a:lnTo>
                    <a:pt x="3647" y="62"/>
                  </a:lnTo>
                  <a:lnTo>
                    <a:pt x="3536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3" name="Freeform 221">
              <a:extLst>
                <a:ext uri="{FF2B5EF4-FFF2-40B4-BE49-F238E27FC236}">
                  <a16:creationId xmlns:a16="http://schemas.microsoft.com/office/drawing/2014/main" id="{98B03277-79D3-44F6-9DAC-C1B9C9685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6938" y="674688"/>
              <a:ext cx="578559" cy="2746375"/>
            </a:xfrm>
            <a:custGeom>
              <a:avLst/>
              <a:gdLst>
                <a:gd name="T0" fmla="*/ 318 w 1053"/>
                <a:gd name="T1" fmla="*/ 286 h 5160"/>
                <a:gd name="T2" fmla="*/ 318 w 1053"/>
                <a:gd name="T3" fmla="*/ 224 h 5160"/>
                <a:gd name="T4" fmla="*/ 405 w 1053"/>
                <a:gd name="T5" fmla="*/ 174 h 5160"/>
                <a:gd name="T6" fmla="*/ 452 w 1053"/>
                <a:gd name="T7" fmla="*/ 149 h 5160"/>
                <a:gd name="T8" fmla="*/ 563 w 1053"/>
                <a:gd name="T9" fmla="*/ 161 h 5160"/>
                <a:gd name="T10" fmla="*/ 649 w 1053"/>
                <a:gd name="T11" fmla="*/ 224 h 5160"/>
                <a:gd name="T12" fmla="*/ 734 w 1053"/>
                <a:gd name="T13" fmla="*/ 310 h 5160"/>
                <a:gd name="T14" fmla="*/ 808 w 1053"/>
                <a:gd name="T15" fmla="*/ 409 h 5160"/>
                <a:gd name="T16" fmla="*/ 869 w 1053"/>
                <a:gd name="T17" fmla="*/ 509 h 5160"/>
                <a:gd name="T18" fmla="*/ 869 w 1053"/>
                <a:gd name="T19" fmla="*/ 620 h 5160"/>
                <a:gd name="T20" fmla="*/ 881 w 1053"/>
                <a:gd name="T21" fmla="*/ 5160 h 5160"/>
                <a:gd name="T22" fmla="*/ 1053 w 1053"/>
                <a:gd name="T23" fmla="*/ 5160 h 5160"/>
                <a:gd name="T24" fmla="*/ 1040 w 1053"/>
                <a:gd name="T25" fmla="*/ 707 h 5160"/>
                <a:gd name="T26" fmla="*/ 1003 w 1053"/>
                <a:gd name="T27" fmla="*/ 423 h 5160"/>
                <a:gd name="T28" fmla="*/ 881 w 1053"/>
                <a:gd name="T29" fmla="*/ 236 h 5160"/>
                <a:gd name="T30" fmla="*/ 783 w 1053"/>
                <a:gd name="T31" fmla="*/ 112 h 5160"/>
                <a:gd name="T32" fmla="*/ 661 w 1053"/>
                <a:gd name="T33" fmla="*/ 37 h 5160"/>
                <a:gd name="T34" fmla="*/ 478 w 1053"/>
                <a:gd name="T35" fmla="*/ 0 h 5160"/>
                <a:gd name="T36" fmla="*/ 257 w 1053"/>
                <a:gd name="T37" fmla="*/ 37 h 5160"/>
                <a:gd name="T38" fmla="*/ 86 w 1053"/>
                <a:gd name="T39" fmla="*/ 149 h 5160"/>
                <a:gd name="T40" fmla="*/ 25 w 1053"/>
                <a:gd name="T41" fmla="*/ 260 h 5160"/>
                <a:gd name="T42" fmla="*/ 0 w 1053"/>
                <a:gd name="T43" fmla="*/ 397 h 5160"/>
                <a:gd name="T44" fmla="*/ 49 w 1053"/>
                <a:gd name="T45" fmla="*/ 522 h 5160"/>
                <a:gd name="T46" fmla="*/ 147 w 1053"/>
                <a:gd name="T47" fmla="*/ 596 h 5160"/>
                <a:gd name="T48" fmla="*/ 281 w 1053"/>
                <a:gd name="T49" fmla="*/ 608 h 5160"/>
                <a:gd name="T50" fmla="*/ 392 w 1053"/>
                <a:gd name="T51" fmla="*/ 583 h 5160"/>
                <a:gd name="T52" fmla="*/ 428 w 1053"/>
                <a:gd name="T53" fmla="*/ 484 h 5160"/>
                <a:gd name="T54" fmla="*/ 428 w 1053"/>
                <a:gd name="T55" fmla="*/ 385 h 5160"/>
                <a:gd name="T56" fmla="*/ 392 w 1053"/>
                <a:gd name="T57" fmla="*/ 335 h 5160"/>
                <a:gd name="T58" fmla="*/ 306 w 1053"/>
                <a:gd name="T59" fmla="*/ 286 h 5160"/>
                <a:gd name="T60" fmla="*/ 306 w 1053"/>
                <a:gd name="T61" fmla="*/ 286 h 5160"/>
                <a:gd name="T62" fmla="*/ 318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318" y="286"/>
                  </a:moveTo>
                  <a:lnTo>
                    <a:pt x="318" y="224"/>
                  </a:lnTo>
                  <a:lnTo>
                    <a:pt x="405" y="174"/>
                  </a:lnTo>
                  <a:lnTo>
                    <a:pt x="452" y="149"/>
                  </a:lnTo>
                  <a:lnTo>
                    <a:pt x="563" y="161"/>
                  </a:lnTo>
                  <a:lnTo>
                    <a:pt x="649" y="224"/>
                  </a:lnTo>
                  <a:lnTo>
                    <a:pt x="734" y="310"/>
                  </a:lnTo>
                  <a:lnTo>
                    <a:pt x="808" y="409"/>
                  </a:lnTo>
                  <a:lnTo>
                    <a:pt x="869" y="509"/>
                  </a:lnTo>
                  <a:lnTo>
                    <a:pt x="869" y="620"/>
                  </a:lnTo>
                  <a:lnTo>
                    <a:pt x="881" y="5160"/>
                  </a:lnTo>
                  <a:lnTo>
                    <a:pt x="1053" y="5160"/>
                  </a:lnTo>
                  <a:lnTo>
                    <a:pt x="1040" y="707"/>
                  </a:lnTo>
                  <a:lnTo>
                    <a:pt x="1003" y="423"/>
                  </a:lnTo>
                  <a:lnTo>
                    <a:pt x="881" y="236"/>
                  </a:lnTo>
                  <a:lnTo>
                    <a:pt x="783" y="112"/>
                  </a:lnTo>
                  <a:lnTo>
                    <a:pt x="661" y="37"/>
                  </a:lnTo>
                  <a:lnTo>
                    <a:pt x="478" y="0"/>
                  </a:lnTo>
                  <a:lnTo>
                    <a:pt x="257" y="37"/>
                  </a:lnTo>
                  <a:lnTo>
                    <a:pt x="86" y="149"/>
                  </a:lnTo>
                  <a:lnTo>
                    <a:pt x="25" y="260"/>
                  </a:lnTo>
                  <a:lnTo>
                    <a:pt x="0" y="397"/>
                  </a:lnTo>
                  <a:lnTo>
                    <a:pt x="49" y="522"/>
                  </a:lnTo>
                  <a:lnTo>
                    <a:pt x="147" y="596"/>
                  </a:lnTo>
                  <a:lnTo>
                    <a:pt x="281" y="608"/>
                  </a:lnTo>
                  <a:lnTo>
                    <a:pt x="392" y="583"/>
                  </a:lnTo>
                  <a:lnTo>
                    <a:pt x="428" y="484"/>
                  </a:lnTo>
                  <a:lnTo>
                    <a:pt x="428" y="385"/>
                  </a:lnTo>
                  <a:lnTo>
                    <a:pt x="392" y="335"/>
                  </a:lnTo>
                  <a:lnTo>
                    <a:pt x="306" y="286"/>
                  </a:lnTo>
                  <a:lnTo>
                    <a:pt x="306" y="286"/>
                  </a:lnTo>
                  <a:lnTo>
                    <a:pt x="318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63" name="Gruppe 162">
            <a:extLst>
              <a:ext uri="{FF2B5EF4-FFF2-40B4-BE49-F238E27FC236}">
                <a16:creationId xmlns:a16="http://schemas.microsoft.com/office/drawing/2014/main" id="{CF217E48-D5E3-4435-8CC2-907387B07EEF}"/>
              </a:ext>
            </a:extLst>
          </p:cNvPr>
          <p:cNvGrpSpPr/>
          <p:nvPr/>
        </p:nvGrpSpPr>
        <p:grpSpPr>
          <a:xfrm>
            <a:off x="27001" y="44881"/>
            <a:ext cx="2112848" cy="2487216"/>
            <a:chOff x="36000" y="108000"/>
            <a:chExt cx="2817131" cy="3316288"/>
          </a:xfrm>
        </p:grpSpPr>
        <p:sp>
          <p:nvSpPr>
            <p:cNvPr id="74" name="Freeform 233">
              <a:extLst>
                <a:ext uri="{FF2B5EF4-FFF2-40B4-BE49-F238E27FC236}">
                  <a16:creationId xmlns:a16="http://schemas.microsoft.com/office/drawing/2014/main" id="{47E77734-0258-47E3-9C0D-90CFB9EF4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16" y="108000"/>
              <a:ext cx="2291315" cy="601354"/>
            </a:xfrm>
            <a:custGeom>
              <a:avLst/>
              <a:gdLst>
                <a:gd name="T0" fmla="*/ 4162 w 4162"/>
                <a:gd name="T1" fmla="*/ 173 h 1128"/>
                <a:gd name="T2" fmla="*/ 662 w 4162"/>
                <a:gd name="T3" fmla="*/ 199 h 1128"/>
                <a:gd name="T4" fmla="*/ 453 w 4162"/>
                <a:gd name="T5" fmla="*/ 272 h 1128"/>
                <a:gd name="T6" fmla="*/ 319 w 4162"/>
                <a:gd name="T7" fmla="*/ 385 h 1128"/>
                <a:gd name="T8" fmla="*/ 270 w 4162"/>
                <a:gd name="T9" fmla="*/ 471 h 1128"/>
                <a:gd name="T10" fmla="*/ 233 w 4162"/>
                <a:gd name="T11" fmla="*/ 558 h 1128"/>
                <a:gd name="T12" fmla="*/ 221 w 4162"/>
                <a:gd name="T13" fmla="*/ 695 h 1128"/>
                <a:gd name="T14" fmla="*/ 270 w 4162"/>
                <a:gd name="T15" fmla="*/ 794 h 1128"/>
                <a:gd name="T16" fmla="*/ 319 w 4162"/>
                <a:gd name="T17" fmla="*/ 757 h 1128"/>
                <a:gd name="T18" fmla="*/ 478 w 4162"/>
                <a:gd name="T19" fmla="*/ 707 h 1128"/>
                <a:gd name="T20" fmla="*/ 600 w 4162"/>
                <a:gd name="T21" fmla="*/ 745 h 1128"/>
                <a:gd name="T22" fmla="*/ 662 w 4162"/>
                <a:gd name="T23" fmla="*/ 856 h 1128"/>
                <a:gd name="T24" fmla="*/ 624 w 4162"/>
                <a:gd name="T25" fmla="*/ 1005 h 1128"/>
                <a:gd name="T26" fmla="*/ 575 w 4162"/>
                <a:gd name="T27" fmla="*/ 1067 h 1128"/>
                <a:gd name="T28" fmla="*/ 502 w 4162"/>
                <a:gd name="T29" fmla="*/ 1104 h 1128"/>
                <a:gd name="T30" fmla="*/ 417 w 4162"/>
                <a:gd name="T31" fmla="*/ 1128 h 1128"/>
                <a:gd name="T32" fmla="*/ 295 w 4162"/>
                <a:gd name="T33" fmla="*/ 1104 h 1128"/>
                <a:gd name="T34" fmla="*/ 208 w 4162"/>
                <a:gd name="T35" fmla="*/ 1055 h 1128"/>
                <a:gd name="T36" fmla="*/ 98 w 4162"/>
                <a:gd name="T37" fmla="*/ 893 h 1128"/>
                <a:gd name="T38" fmla="*/ 25 w 4162"/>
                <a:gd name="T39" fmla="*/ 831 h 1128"/>
                <a:gd name="T40" fmla="*/ 0 w 4162"/>
                <a:gd name="T41" fmla="*/ 695 h 1128"/>
                <a:gd name="T42" fmla="*/ 0 w 4162"/>
                <a:gd name="T43" fmla="*/ 534 h 1128"/>
                <a:gd name="T44" fmla="*/ 122 w 4162"/>
                <a:gd name="T45" fmla="*/ 335 h 1128"/>
                <a:gd name="T46" fmla="*/ 270 w 4162"/>
                <a:gd name="T47" fmla="*/ 186 h 1128"/>
                <a:gd name="T48" fmla="*/ 392 w 4162"/>
                <a:gd name="T49" fmla="*/ 111 h 1128"/>
                <a:gd name="T50" fmla="*/ 514 w 4162"/>
                <a:gd name="T51" fmla="*/ 62 h 1128"/>
                <a:gd name="T52" fmla="*/ 624 w 4162"/>
                <a:gd name="T53" fmla="*/ 37 h 1128"/>
                <a:gd name="T54" fmla="*/ 4162 w 4162"/>
                <a:gd name="T55" fmla="*/ 37 h 1128"/>
                <a:gd name="T56" fmla="*/ 4162 w 4162"/>
                <a:gd name="T57" fmla="*/ 0 h 1128"/>
                <a:gd name="T58" fmla="*/ 4162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4162" y="173"/>
                  </a:moveTo>
                  <a:lnTo>
                    <a:pt x="662" y="199"/>
                  </a:lnTo>
                  <a:lnTo>
                    <a:pt x="453" y="272"/>
                  </a:lnTo>
                  <a:lnTo>
                    <a:pt x="319" y="385"/>
                  </a:lnTo>
                  <a:lnTo>
                    <a:pt x="270" y="471"/>
                  </a:lnTo>
                  <a:lnTo>
                    <a:pt x="233" y="558"/>
                  </a:lnTo>
                  <a:lnTo>
                    <a:pt x="221" y="695"/>
                  </a:lnTo>
                  <a:lnTo>
                    <a:pt x="270" y="794"/>
                  </a:lnTo>
                  <a:lnTo>
                    <a:pt x="319" y="757"/>
                  </a:lnTo>
                  <a:lnTo>
                    <a:pt x="478" y="707"/>
                  </a:lnTo>
                  <a:lnTo>
                    <a:pt x="600" y="745"/>
                  </a:lnTo>
                  <a:lnTo>
                    <a:pt x="662" y="856"/>
                  </a:lnTo>
                  <a:lnTo>
                    <a:pt x="624" y="1005"/>
                  </a:lnTo>
                  <a:lnTo>
                    <a:pt x="575" y="1067"/>
                  </a:lnTo>
                  <a:lnTo>
                    <a:pt x="502" y="1104"/>
                  </a:lnTo>
                  <a:lnTo>
                    <a:pt x="417" y="1128"/>
                  </a:lnTo>
                  <a:lnTo>
                    <a:pt x="295" y="1104"/>
                  </a:lnTo>
                  <a:lnTo>
                    <a:pt x="208" y="1055"/>
                  </a:lnTo>
                  <a:lnTo>
                    <a:pt x="98" y="893"/>
                  </a:lnTo>
                  <a:lnTo>
                    <a:pt x="25" y="831"/>
                  </a:lnTo>
                  <a:lnTo>
                    <a:pt x="0" y="695"/>
                  </a:lnTo>
                  <a:lnTo>
                    <a:pt x="0" y="534"/>
                  </a:lnTo>
                  <a:lnTo>
                    <a:pt x="122" y="335"/>
                  </a:lnTo>
                  <a:lnTo>
                    <a:pt x="270" y="186"/>
                  </a:lnTo>
                  <a:lnTo>
                    <a:pt x="392" y="111"/>
                  </a:lnTo>
                  <a:lnTo>
                    <a:pt x="514" y="62"/>
                  </a:lnTo>
                  <a:lnTo>
                    <a:pt x="624" y="37"/>
                  </a:lnTo>
                  <a:lnTo>
                    <a:pt x="4162" y="37"/>
                  </a:lnTo>
                  <a:lnTo>
                    <a:pt x="4162" y="0"/>
                  </a:lnTo>
                  <a:lnTo>
                    <a:pt x="4162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1" name="Freeform 237">
              <a:extLst>
                <a:ext uri="{FF2B5EF4-FFF2-40B4-BE49-F238E27FC236}">
                  <a16:creationId xmlns:a16="http://schemas.microsoft.com/office/drawing/2014/main" id="{2B43DCAB-395E-4486-8224-832B3A074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6" y="677913"/>
              <a:ext cx="579722" cy="2746375"/>
            </a:xfrm>
            <a:custGeom>
              <a:avLst/>
              <a:gdLst>
                <a:gd name="T0" fmla="*/ 735 w 1053"/>
                <a:gd name="T1" fmla="*/ 286 h 5160"/>
                <a:gd name="T2" fmla="*/ 735 w 1053"/>
                <a:gd name="T3" fmla="*/ 223 h 5160"/>
                <a:gd name="T4" fmla="*/ 648 w 1053"/>
                <a:gd name="T5" fmla="*/ 173 h 5160"/>
                <a:gd name="T6" fmla="*/ 601 w 1053"/>
                <a:gd name="T7" fmla="*/ 149 h 5160"/>
                <a:gd name="T8" fmla="*/ 490 w 1053"/>
                <a:gd name="T9" fmla="*/ 161 h 5160"/>
                <a:gd name="T10" fmla="*/ 404 w 1053"/>
                <a:gd name="T11" fmla="*/ 223 h 5160"/>
                <a:gd name="T12" fmla="*/ 319 w 1053"/>
                <a:gd name="T13" fmla="*/ 310 h 5160"/>
                <a:gd name="T14" fmla="*/ 245 w 1053"/>
                <a:gd name="T15" fmla="*/ 409 h 5160"/>
                <a:gd name="T16" fmla="*/ 184 w 1053"/>
                <a:gd name="T17" fmla="*/ 509 h 5160"/>
                <a:gd name="T18" fmla="*/ 184 w 1053"/>
                <a:gd name="T19" fmla="*/ 620 h 5160"/>
                <a:gd name="T20" fmla="*/ 172 w 1053"/>
                <a:gd name="T21" fmla="*/ 5160 h 5160"/>
                <a:gd name="T22" fmla="*/ 0 w 1053"/>
                <a:gd name="T23" fmla="*/ 5160 h 5160"/>
                <a:gd name="T24" fmla="*/ 12 w 1053"/>
                <a:gd name="T25" fmla="*/ 707 h 5160"/>
                <a:gd name="T26" fmla="*/ 50 w 1053"/>
                <a:gd name="T27" fmla="*/ 422 h 5160"/>
                <a:gd name="T28" fmla="*/ 172 w 1053"/>
                <a:gd name="T29" fmla="*/ 236 h 5160"/>
                <a:gd name="T30" fmla="*/ 270 w 1053"/>
                <a:gd name="T31" fmla="*/ 112 h 5160"/>
                <a:gd name="T32" fmla="*/ 392 w 1053"/>
                <a:gd name="T33" fmla="*/ 37 h 5160"/>
                <a:gd name="T34" fmla="*/ 575 w 1053"/>
                <a:gd name="T35" fmla="*/ 0 h 5160"/>
                <a:gd name="T36" fmla="*/ 796 w 1053"/>
                <a:gd name="T37" fmla="*/ 37 h 5160"/>
                <a:gd name="T38" fmla="*/ 967 w 1053"/>
                <a:gd name="T39" fmla="*/ 149 h 5160"/>
                <a:gd name="T40" fmla="*/ 1029 w 1053"/>
                <a:gd name="T41" fmla="*/ 260 h 5160"/>
                <a:gd name="T42" fmla="*/ 1053 w 1053"/>
                <a:gd name="T43" fmla="*/ 397 h 5160"/>
                <a:gd name="T44" fmla="*/ 1004 w 1053"/>
                <a:gd name="T45" fmla="*/ 521 h 5160"/>
                <a:gd name="T46" fmla="*/ 906 w 1053"/>
                <a:gd name="T47" fmla="*/ 596 h 5160"/>
                <a:gd name="T48" fmla="*/ 772 w 1053"/>
                <a:gd name="T49" fmla="*/ 608 h 5160"/>
                <a:gd name="T50" fmla="*/ 661 w 1053"/>
                <a:gd name="T51" fmla="*/ 582 h 5160"/>
                <a:gd name="T52" fmla="*/ 625 w 1053"/>
                <a:gd name="T53" fmla="*/ 483 h 5160"/>
                <a:gd name="T54" fmla="*/ 625 w 1053"/>
                <a:gd name="T55" fmla="*/ 385 h 5160"/>
                <a:gd name="T56" fmla="*/ 661 w 1053"/>
                <a:gd name="T57" fmla="*/ 334 h 5160"/>
                <a:gd name="T58" fmla="*/ 747 w 1053"/>
                <a:gd name="T59" fmla="*/ 286 h 5160"/>
                <a:gd name="T60" fmla="*/ 747 w 1053"/>
                <a:gd name="T61" fmla="*/ 286 h 5160"/>
                <a:gd name="T62" fmla="*/ 735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735" y="286"/>
                  </a:moveTo>
                  <a:lnTo>
                    <a:pt x="735" y="223"/>
                  </a:lnTo>
                  <a:lnTo>
                    <a:pt x="648" y="173"/>
                  </a:lnTo>
                  <a:lnTo>
                    <a:pt x="601" y="149"/>
                  </a:lnTo>
                  <a:lnTo>
                    <a:pt x="490" y="161"/>
                  </a:lnTo>
                  <a:lnTo>
                    <a:pt x="404" y="223"/>
                  </a:lnTo>
                  <a:lnTo>
                    <a:pt x="319" y="310"/>
                  </a:lnTo>
                  <a:lnTo>
                    <a:pt x="245" y="409"/>
                  </a:lnTo>
                  <a:lnTo>
                    <a:pt x="184" y="509"/>
                  </a:lnTo>
                  <a:lnTo>
                    <a:pt x="184" y="620"/>
                  </a:lnTo>
                  <a:lnTo>
                    <a:pt x="172" y="5160"/>
                  </a:lnTo>
                  <a:lnTo>
                    <a:pt x="0" y="5160"/>
                  </a:lnTo>
                  <a:lnTo>
                    <a:pt x="12" y="707"/>
                  </a:lnTo>
                  <a:lnTo>
                    <a:pt x="50" y="422"/>
                  </a:lnTo>
                  <a:lnTo>
                    <a:pt x="172" y="236"/>
                  </a:lnTo>
                  <a:lnTo>
                    <a:pt x="270" y="112"/>
                  </a:lnTo>
                  <a:lnTo>
                    <a:pt x="392" y="37"/>
                  </a:lnTo>
                  <a:lnTo>
                    <a:pt x="575" y="0"/>
                  </a:lnTo>
                  <a:lnTo>
                    <a:pt x="796" y="37"/>
                  </a:lnTo>
                  <a:lnTo>
                    <a:pt x="967" y="149"/>
                  </a:lnTo>
                  <a:lnTo>
                    <a:pt x="1029" y="260"/>
                  </a:lnTo>
                  <a:lnTo>
                    <a:pt x="1053" y="397"/>
                  </a:lnTo>
                  <a:lnTo>
                    <a:pt x="1004" y="521"/>
                  </a:lnTo>
                  <a:lnTo>
                    <a:pt x="906" y="596"/>
                  </a:lnTo>
                  <a:lnTo>
                    <a:pt x="772" y="608"/>
                  </a:lnTo>
                  <a:lnTo>
                    <a:pt x="661" y="582"/>
                  </a:lnTo>
                  <a:lnTo>
                    <a:pt x="625" y="483"/>
                  </a:lnTo>
                  <a:lnTo>
                    <a:pt x="625" y="385"/>
                  </a:lnTo>
                  <a:lnTo>
                    <a:pt x="661" y="334"/>
                  </a:lnTo>
                  <a:lnTo>
                    <a:pt x="747" y="286"/>
                  </a:lnTo>
                  <a:lnTo>
                    <a:pt x="747" y="286"/>
                  </a:lnTo>
                  <a:lnTo>
                    <a:pt x="735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5" name="Freeform 242">
              <a:extLst>
                <a:ext uri="{FF2B5EF4-FFF2-40B4-BE49-F238E27FC236}">
                  <a16:creationId xmlns:a16="http://schemas.microsoft.com/office/drawing/2014/main" id="{C1167023-DDD9-4EDC-8C6B-CD6122A79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148353"/>
              <a:ext cx="294944" cy="302493"/>
            </a:xfrm>
            <a:custGeom>
              <a:avLst/>
              <a:gdLst>
                <a:gd name="T0" fmla="*/ 538 w 538"/>
                <a:gd name="T1" fmla="*/ 558 h 569"/>
                <a:gd name="T2" fmla="*/ 429 w 538"/>
                <a:gd name="T3" fmla="*/ 433 h 569"/>
                <a:gd name="T4" fmla="*/ 354 w 538"/>
                <a:gd name="T5" fmla="*/ 334 h 569"/>
                <a:gd name="T6" fmla="*/ 281 w 538"/>
                <a:gd name="T7" fmla="*/ 197 h 569"/>
                <a:gd name="T8" fmla="*/ 232 w 538"/>
                <a:gd name="T9" fmla="*/ 111 h 569"/>
                <a:gd name="T10" fmla="*/ 208 w 538"/>
                <a:gd name="T11" fmla="*/ 23 h 569"/>
                <a:gd name="T12" fmla="*/ 196 w 538"/>
                <a:gd name="T13" fmla="*/ 0 h 569"/>
                <a:gd name="T14" fmla="*/ 0 w 538"/>
                <a:gd name="T15" fmla="*/ 0 h 569"/>
                <a:gd name="T16" fmla="*/ 0 w 538"/>
                <a:gd name="T17" fmla="*/ 73 h 569"/>
                <a:gd name="T18" fmla="*/ 0 w 538"/>
                <a:gd name="T19" fmla="*/ 135 h 569"/>
                <a:gd name="T20" fmla="*/ 0 w 538"/>
                <a:gd name="T21" fmla="*/ 197 h 569"/>
                <a:gd name="T22" fmla="*/ 37 w 538"/>
                <a:gd name="T23" fmla="*/ 246 h 569"/>
                <a:gd name="T24" fmla="*/ 110 w 538"/>
                <a:gd name="T25" fmla="*/ 284 h 569"/>
                <a:gd name="T26" fmla="*/ 232 w 538"/>
                <a:gd name="T27" fmla="*/ 346 h 569"/>
                <a:gd name="T28" fmla="*/ 330 w 538"/>
                <a:gd name="T29" fmla="*/ 409 h 569"/>
                <a:gd name="T30" fmla="*/ 417 w 538"/>
                <a:gd name="T31" fmla="*/ 495 h 569"/>
                <a:gd name="T32" fmla="*/ 527 w 538"/>
                <a:gd name="T33" fmla="*/ 569 h 569"/>
                <a:gd name="T34" fmla="*/ 527 w 538"/>
                <a:gd name="T35" fmla="*/ 569 h 569"/>
                <a:gd name="T36" fmla="*/ 538 w 538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8" h="569">
                  <a:moveTo>
                    <a:pt x="538" y="558"/>
                  </a:moveTo>
                  <a:lnTo>
                    <a:pt x="429" y="433"/>
                  </a:lnTo>
                  <a:lnTo>
                    <a:pt x="354" y="334"/>
                  </a:lnTo>
                  <a:lnTo>
                    <a:pt x="281" y="197"/>
                  </a:lnTo>
                  <a:lnTo>
                    <a:pt x="232" y="111"/>
                  </a:lnTo>
                  <a:lnTo>
                    <a:pt x="208" y="23"/>
                  </a:lnTo>
                  <a:lnTo>
                    <a:pt x="196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0" y="135"/>
                  </a:lnTo>
                  <a:lnTo>
                    <a:pt x="0" y="197"/>
                  </a:lnTo>
                  <a:lnTo>
                    <a:pt x="37" y="246"/>
                  </a:lnTo>
                  <a:lnTo>
                    <a:pt x="110" y="284"/>
                  </a:lnTo>
                  <a:lnTo>
                    <a:pt x="232" y="346"/>
                  </a:lnTo>
                  <a:lnTo>
                    <a:pt x="330" y="409"/>
                  </a:lnTo>
                  <a:lnTo>
                    <a:pt x="417" y="495"/>
                  </a:lnTo>
                  <a:lnTo>
                    <a:pt x="527" y="569"/>
                  </a:lnTo>
                  <a:lnTo>
                    <a:pt x="527" y="569"/>
                  </a:lnTo>
                  <a:lnTo>
                    <a:pt x="538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6" name="Freeform 243">
              <a:extLst>
                <a:ext uri="{FF2B5EF4-FFF2-40B4-BE49-F238E27FC236}">
                  <a16:creationId xmlns:a16="http://schemas.microsoft.com/office/drawing/2014/main" id="{BECF8A40-C6A9-48CE-862A-A98304372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22" y="127051"/>
              <a:ext cx="154075" cy="298233"/>
            </a:xfrm>
            <a:custGeom>
              <a:avLst/>
              <a:gdLst>
                <a:gd name="T0" fmla="*/ 183 w 282"/>
                <a:gd name="T1" fmla="*/ 558 h 558"/>
                <a:gd name="T2" fmla="*/ 37 w 282"/>
                <a:gd name="T3" fmla="*/ 323 h 558"/>
                <a:gd name="T4" fmla="*/ 0 w 282"/>
                <a:gd name="T5" fmla="*/ 210 h 558"/>
                <a:gd name="T6" fmla="*/ 0 w 282"/>
                <a:gd name="T7" fmla="*/ 99 h 558"/>
                <a:gd name="T8" fmla="*/ 49 w 282"/>
                <a:gd name="T9" fmla="*/ 25 h 558"/>
                <a:gd name="T10" fmla="*/ 134 w 282"/>
                <a:gd name="T11" fmla="*/ 0 h 558"/>
                <a:gd name="T12" fmla="*/ 207 w 282"/>
                <a:gd name="T13" fmla="*/ 25 h 558"/>
                <a:gd name="T14" fmla="*/ 256 w 282"/>
                <a:gd name="T15" fmla="*/ 74 h 558"/>
                <a:gd name="T16" fmla="*/ 282 w 282"/>
                <a:gd name="T17" fmla="*/ 137 h 558"/>
                <a:gd name="T18" fmla="*/ 195 w 282"/>
                <a:gd name="T19" fmla="*/ 124 h 558"/>
                <a:gd name="T20" fmla="*/ 122 w 282"/>
                <a:gd name="T21" fmla="*/ 174 h 558"/>
                <a:gd name="T22" fmla="*/ 98 w 282"/>
                <a:gd name="T23" fmla="*/ 236 h 558"/>
                <a:gd name="T24" fmla="*/ 134 w 282"/>
                <a:gd name="T25" fmla="*/ 384 h 558"/>
                <a:gd name="T26" fmla="*/ 110 w 282"/>
                <a:gd name="T27" fmla="*/ 373 h 558"/>
                <a:gd name="T28" fmla="*/ 183 w 282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558">
                  <a:moveTo>
                    <a:pt x="183" y="558"/>
                  </a:moveTo>
                  <a:lnTo>
                    <a:pt x="37" y="323"/>
                  </a:lnTo>
                  <a:lnTo>
                    <a:pt x="0" y="210"/>
                  </a:lnTo>
                  <a:lnTo>
                    <a:pt x="0" y="99"/>
                  </a:lnTo>
                  <a:lnTo>
                    <a:pt x="49" y="25"/>
                  </a:lnTo>
                  <a:lnTo>
                    <a:pt x="134" y="0"/>
                  </a:lnTo>
                  <a:lnTo>
                    <a:pt x="207" y="25"/>
                  </a:lnTo>
                  <a:lnTo>
                    <a:pt x="256" y="74"/>
                  </a:lnTo>
                  <a:lnTo>
                    <a:pt x="282" y="137"/>
                  </a:lnTo>
                  <a:lnTo>
                    <a:pt x="195" y="124"/>
                  </a:lnTo>
                  <a:lnTo>
                    <a:pt x="122" y="174"/>
                  </a:lnTo>
                  <a:lnTo>
                    <a:pt x="98" y="236"/>
                  </a:lnTo>
                  <a:lnTo>
                    <a:pt x="134" y="384"/>
                  </a:lnTo>
                  <a:lnTo>
                    <a:pt x="110" y="373"/>
                  </a:lnTo>
                  <a:lnTo>
                    <a:pt x="183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7" name="Freeform 244">
              <a:extLst>
                <a:ext uri="{FF2B5EF4-FFF2-40B4-BE49-F238E27FC236}">
                  <a16:creationId xmlns:a16="http://schemas.microsoft.com/office/drawing/2014/main" id="{6991C1D6-3685-4E3F-A9FC-2B4FFDAED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04" y="139832"/>
              <a:ext cx="169483" cy="283321"/>
            </a:xfrm>
            <a:custGeom>
              <a:avLst/>
              <a:gdLst>
                <a:gd name="T0" fmla="*/ 24 w 306"/>
                <a:gd name="T1" fmla="*/ 533 h 533"/>
                <a:gd name="T2" fmla="*/ 0 w 306"/>
                <a:gd name="T3" fmla="*/ 260 h 533"/>
                <a:gd name="T4" fmla="*/ 37 w 306"/>
                <a:gd name="T5" fmla="*/ 124 h 533"/>
                <a:gd name="T6" fmla="*/ 122 w 306"/>
                <a:gd name="T7" fmla="*/ 36 h 533"/>
                <a:gd name="T8" fmla="*/ 197 w 306"/>
                <a:gd name="T9" fmla="*/ 0 h 533"/>
                <a:gd name="T10" fmla="*/ 294 w 306"/>
                <a:gd name="T11" fmla="*/ 24 h 533"/>
                <a:gd name="T12" fmla="*/ 306 w 306"/>
                <a:gd name="T13" fmla="*/ 61 h 533"/>
                <a:gd name="T14" fmla="*/ 306 w 306"/>
                <a:gd name="T15" fmla="*/ 173 h 533"/>
                <a:gd name="T16" fmla="*/ 184 w 306"/>
                <a:gd name="T17" fmla="*/ 161 h 533"/>
                <a:gd name="T18" fmla="*/ 134 w 306"/>
                <a:gd name="T19" fmla="*/ 185 h 533"/>
                <a:gd name="T20" fmla="*/ 61 w 306"/>
                <a:gd name="T21" fmla="*/ 223 h 533"/>
                <a:gd name="T22" fmla="*/ 49 w 306"/>
                <a:gd name="T23" fmla="*/ 260 h 533"/>
                <a:gd name="T24" fmla="*/ 24 w 306"/>
                <a:gd name="T25" fmla="*/ 359 h 533"/>
                <a:gd name="T26" fmla="*/ 24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4" y="533"/>
                  </a:moveTo>
                  <a:lnTo>
                    <a:pt x="0" y="260"/>
                  </a:lnTo>
                  <a:lnTo>
                    <a:pt x="37" y="124"/>
                  </a:lnTo>
                  <a:lnTo>
                    <a:pt x="122" y="36"/>
                  </a:lnTo>
                  <a:lnTo>
                    <a:pt x="197" y="0"/>
                  </a:lnTo>
                  <a:lnTo>
                    <a:pt x="294" y="24"/>
                  </a:lnTo>
                  <a:lnTo>
                    <a:pt x="306" y="61"/>
                  </a:lnTo>
                  <a:lnTo>
                    <a:pt x="306" y="173"/>
                  </a:lnTo>
                  <a:lnTo>
                    <a:pt x="184" y="161"/>
                  </a:lnTo>
                  <a:lnTo>
                    <a:pt x="134" y="185"/>
                  </a:lnTo>
                  <a:lnTo>
                    <a:pt x="61" y="223"/>
                  </a:lnTo>
                  <a:lnTo>
                    <a:pt x="49" y="260"/>
                  </a:lnTo>
                  <a:lnTo>
                    <a:pt x="24" y="359"/>
                  </a:lnTo>
                  <a:lnTo>
                    <a:pt x="24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8" name="Freeform 245">
              <a:extLst>
                <a:ext uri="{FF2B5EF4-FFF2-40B4-BE49-F238E27FC236}">
                  <a16:creationId xmlns:a16="http://schemas.microsoft.com/office/drawing/2014/main" id="{533AC587-48A8-4D71-8216-CDF04F7A4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55" y="457237"/>
              <a:ext cx="213505" cy="198112"/>
            </a:xfrm>
            <a:custGeom>
              <a:avLst/>
              <a:gdLst>
                <a:gd name="T0" fmla="*/ 0 w 391"/>
                <a:gd name="T1" fmla="*/ 236 h 373"/>
                <a:gd name="T2" fmla="*/ 0 w 391"/>
                <a:gd name="T3" fmla="*/ 25 h 373"/>
                <a:gd name="T4" fmla="*/ 49 w 391"/>
                <a:gd name="T5" fmla="*/ 0 h 373"/>
                <a:gd name="T6" fmla="*/ 220 w 391"/>
                <a:gd name="T7" fmla="*/ 0 h 373"/>
                <a:gd name="T8" fmla="*/ 257 w 391"/>
                <a:gd name="T9" fmla="*/ 112 h 373"/>
                <a:gd name="T10" fmla="*/ 293 w 391"/>
                <a:gd name="T11" fmla="*/ 198 h 373"/>
                <a:gd name="T12" fmla="*/ 368 w 391"/>
                <a:gd name="T13" fmla="*/ 323 h 373"/>
                <a:gd name="T14" fmla="*/ 391 w 391"/>
                <a:gd name="T15" fmla="*/ 361 h 373"/>
                <a:gd name="T16" fmla="*/ 391 w 391"/>
                <a:gd name="T17" fmla="*/ 373 h 373"/>
                <a:gd name="T18" fmla="*/ 270 w 391"/>
                <a:gd name="T19" fmla="*/ 311 h 373"/>
                <a:gd name="T20" fmla="*/ 220 w 391"/>
                <a:gd name="T21" fmla="*/ 261 h 373"/>
                <a:gd name="T22" fmla="*/ 49 w 391"/>
                <a:gd name="T23" fmla="*/ 248 h 373"/>
                <a:gd name="T24" fmla="*/ 49 w 391"/>
                <a:gd name="T25" fmla="*/ 248 h 373"/>
                <a:gd name="T26" fmla="*/ 0 w 391"/>
                <a:gd name="T27" fmla="*/ 236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1" h="373">
                  <a:moveTo>
                    <a:pt x="0" y="236"/>
                  </a:moveTo>
                  <a:lnTo>
                    <a:pt x="0" y="25"/>
                  </a:lnTo>
                  <a:lnTo>
                    <a:pt x="49" y="0"/>
                  </a:lnTo>
                  <a:lnTo>
                    <a:pt x="220" y="0"/>
                  </a:lnTo>
                  <a:lnTo>
                    <a:pt x="257" y="112"/>
                  </a:lnTo>
                  <a:lnTo>
                    <a:pt x="293" y="198"/>
                  </a:lnTo>
                  <a:lnTo>
                    <a:pt x="368" y="323"/>
                  </a:lnTo>
                  <a:lnTo>
                    <a:pt x="391" y="361"/>
                  </a:lnTo>
                  <a:lnTo>
                    <a:pt x="391" y="373"/>
                  </a:lnTo>
                  <a:lnTo>
                    <a:pt x="270" y="311"/>
                  </a:lnTo>
                  <a:lnTo>
                    <a:pt x="220" y="261"/>
                  </a:lnTo>
                  <a:lnTo>
                    <a:pt x="49" y="248"/>
                  </a:lnTo>
                  <a:lnTo>
                    <a:pt x="49" y="248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9" name="Freeform 246">
              <a:extLst>
                <a:ext uri="{FF2B5EF4-FFF2-40B4-BE49-F238E27FC236}">
                  <a16:creationId xmlns:a16="http://schemas.microsoft.com/office/drawing/2014/main" id="{59428254-1520-4DCE-8932-5B6C181A8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0" y="391200"/>
              <a:ext cx="290542" cy="125684"/>
            </a:xfrm>
            <a:custGeom>
              <a:avLst/>
              <a:gdLst>
                <a:gd name="T0" fmla="*/ 159 w 526"/>
                <a:gd name="T1" fmla="*/ 237 h 237"/>
                <a:gd name="T2" fmla="*/ 73 w 526"/>
                <a:gd name="T3" fmla="*/ 212 h 237"/>
                <a:gd name="T4" fmla="*/ 49 w 526"/>
                <a:gd name="T5" fmla="*/ 187 h 237"/>
                <a:gd name="T6" fmla="*/ 0 w 526"/>
                <a:gd name="T7" fmla="*/ 162 h 237"/>
                <a:gd name="T8" fmla="*/ 25 w 526"/>
                <a:gd name="T9" fmla="*/ 100 h 237"/>
                <a:gd name="T10" fmla="*/ 49 w 526"/>
                <a:gd name="T11" fmla="*/ 38 h 237"/>
                <a:gd name="T12" fmla="*/ 122 w 526"/>
                <a:gd name="T13" fmla="*/ 0 h 237"/>
                <a:gd name="T14" fmla="*/ 195 w 526"/>
                <a:gd name="T15" fmla="*/ 0 h 237"/>
                <a:gd name="T16" fmla="*/ 343 w 526"/>
                <a:gd name="T17" fmla="*/ 63 h 237"/>
                <a:gd name="T18" fmla="*/ 526 w 526"/>
                <a:gd name="T19" fmla="*/ 199 h 237"/>
                <a:gd name="T20" fmla="*/ 355 w 526"/>
                <a:gd name="T21" fmla="*/ 112 h 237"/>
                <a:gd name="T22" fmla="*/ 232 w 526"/>
                <a:gd name="T23" fmla="*/ 88 h 237"/>
                <a:gd name="T24" fmla="*/ 147 w 526"/>
                <a:gd name="T25" fmla="*/ 124 h 237"/>
                <a:gd name="T26" fmla="*/ 147 w 526"/>
                <a:gd name="T27" fmla="*/ 174 h 237"/>
                <a:gd name="T28" fmla="*/ 159 w 526"/>
                <a:gd name="T29" fmla="*/ 174 h 237"/>
                <a:gd name="T30" fmla="*/ 159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159" y="237"/>
                  </a:moveTo>
                  <a:lnTo>
                    <a:pt x="73" y="212"/>
                  </a:lnTo>
                  <a:lnTo>
                    <a:pt x="49" y="187"/>
                  </a:lnTo>
                  <a:lnTo>
                    <a:pt x="0" y="162"/>
                  </a:lnTo>
                  <a:lnTo>
                    <a:pt x="25" y="100"/>
                  </a:lnTo>
                  <a:lnTo>
                    <a:pt x="49" y="38"/>
                  </a:lnTo>
                  <a:lnTo>
                    <a:pt x="122" y="0"/>
                  </a:lnTo>
                  <a:lnTo>
                    <a:pt x="195" y="0"/>
                  </a:lnTo>
                  <a:lnTo>
                    <a:pt x="343" y="63"/>
                  </a:lnTo>
                  <a:lnTo>
                    <a:pt x="526" y="199"/>
                  </a:lnTo>
                  <a:lnTo>
                    <a:pt x="355" y="112"/>
                  </a:lnTo>
                  <a:lnTo>
                    <a:pt x="232" y="88"/>
                  </a:lnTo>
                  <a:lnTo>
                    <a:pt x="147" y="124"/>
                  </a:lnTo>
                  <a:lnTo>
                    <a:pt x="147" y="174"/>
                  </a:lnTo>
                  <a:lnTo>
                    <a:pt x="159" y="174"/>
                  </a:lnTo>
                  <a:lnTo>
                    <a:pt x="159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0" name="Freeform 247">
              <a:extLst>
                <a:ext uri="{FF2B5EF4-FFF2-40B4-BE49-F238E27FC236}">
                  <a16:creationId xmlns:a16="http://schemas.microsoft.com/office/drawing/2014/main" id="{B31131FB-E358-4CFB-9C6C-26A25CD7C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542447"/>
              <a:ext cx="275135" cy="172549"/>
            </a:xfrm>
            <a:custGeom>
              <a:avLst/>
              <a:gdLst>
                <a:gd name="T0" fmla="*/ 502 w 502"/>
                <a:gd name="T1" fmla="*/ 25 h 322"/>
                <a:gd name="T2" fmla="*/ 417 w 502"/>
                <a:gd name="T3" fmla="*/ 12 h 322"/>
                <a:gd name="T4" fmla="*/ 306 w 502"/>
                <a:gd name="T5" fmla="*/ 0 h 322"/>
                <a:gd name="T6" fmla="*/ 171 w 502"/>
                <a:gd name="T7" fmla="*/ 0 h 322"/>
                <a:gd name="T8" fmla="*/ 61 w 502"/>
                <a:gd name="T9" fmla="*/ 62 h 322"/>
                <a:gd name="T10" fmla="*/ 12 w 502"/>
                <a:gd name="T11" fmla="*/ 124 h 322"/>
                <a:gd name="T12" fmla="*/ 0 w 502"/>
                <a:gd name="T13" fmla="*/ 211 h 322"/>
                <a:gd name="T14" fmla="*/ 12 w 502"/>
                <a:gd name="T15" fmla="*/ 286 h 322"/>
                <a:gd name="T16" fmla="*/ 74 w 502"/>
                <a:gd name="T17" fmla="*/ 322 h 322"/>
                <a:gd name="T18" fmla="*/ 159 w 502"/>
                <a:gd name="T19" fmla="*/ 322 h 322"/>
                <a:gd name="T20" fmla="*/ 159 w 502"/>
                <a:gd name="T21" fmla="*/ 211 h 322"/>
                <a:gd name="T22" fmla="*/ 171 w 502"/>
                <a:gd name="T23" fmla="*/ 124 h 322"/>
                <a:gd name="T24" fmla="*/ 220 w 502"/>
                <a:gd name="T25" fmla="*/ 87 h 322"/>
                <a:gd name="T26" fmla="*/ 281 w 502"/>
                <a:gd name="T27" fmla="*/ 50 h 322"/>
                <a:gd name="T28" fmla="*/ 354 w 502"/>
                <a:gd name="T29" fmla="*/ 36 h 322"/>
                <a:gd name="T30" fmla="*/ 354 w 502"/>
                <a:gd name="T31" fmla="*/ 36 h 322"/>
                <a:gd name="T32" fmla="*/ 502 w 502"/>
                <a:gd name="T33" fmla="*/ 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2">
                  <a:moveTo>
                    <a:pt x="502" y="25"/>
                  </a:moveTo>
                  <a:lnTo>
                    <a:pt x="417" y="12"/>
                  </a:lnTo>
                  <a:lnTo>
                    <a:pt x="306" y="0"/>
                  </a:lnTo>
                  <a:lnTo>
                    <a:pt x="171" y="0"/>
                  </a:lnTo>
                  <a:lnTo>
                    <a:pt x="61" y="62"/>
                  </a:lnTo>
                  <a:lnTo>
                    <a:pt x="12" y="124"/>
                  </a:lnTo>
                  <a:lnTo>
                    <a:pt x="0" y="211"/>
                  </a:lnTo>
                  <a:lnTo>
                    <a:pt x="12" y="286"/>
                  </a:lnTo>
                  <a:lnTo>
                    <a:pt x="74" y="322"/>
                  </a:lnTo>
                  <a:lnTo>
                    <a:pt x="159" y="322"/>
                  </a:lnTo>
                  <a:lnTo>
                    <a:pt x="159" y="211"/>
                  </a:lnTo>
                  <a:lnTo>
                    <a:pt x="171" y="124"/>
                  </a:lnTo>
                  <a:lnTo>
                    <a:pt x="220" y="87"/>
                  </a:lnTo>
                  <a:lnTo>
                    <a:pt x="281" y="50"/>
                  </a:lnTo>
                  <a:lnTo>
                    <a:pt x="354" y="36"/>
                  </a:lnTo>
                  <a:lnTo>
                    <a:pt x="354" y="36"/>
                  </a:lnTo>
                  <a:lnTo>
                    <a:pt x="502" y="2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9" name="Gruppe 148">
            <a:extLst>
              <a:ext uri="{FF2B5EF4-FFF2-40B4-BE49-F238E27FC236}">
                <a16:creationId xmlns:a16="http://schemas.microsoft.com/office/drawing/2014/main" id="{63646857-CE35-4F1B-96EE-AEA0CF067186}"/>
              </a:ext>
            </a:extLst>
          </p:cNvPr>
          <p:cNvGrpSpPr/>
          <p:nvPr/>
        </p:nvGrpSpPr>
        <p:grpSpPr>
          <a:xfrm>
            <a:off x="6984000" y="4341022"/>
            <a:ext cx="2129603" cy="2483637"/>
            <a:chOff x="6102123" y="3425825"/>
            <a:chExt cx="2839471" cy="3311516"/>
          </a:xfrm>
        </p:grpSpPr>
        <p:sp>
          <p:nvSpPr>
            <p:cNvPr id="80" name="Freeform 225">
              <a:extLst>
                <a:ext uri="{FF2B5EF4-FFF2-40B4-BE49-F238E27FC236}">
                  <a16:creationId xmlns:a16="http://schemas.microsoft.com/office/drawing/2014/main" id="{03D64727-2E11-4E25-8E86-E7753E768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271" y="3425825"/>
              <a:ext cx="585743" cy="2746375"/>
            </a:xfrm>
            <a:custGeom>
              <a:avLst/>
              <a:gdLst>
                <a:gd name="T0" fmla="*/ 322 w 1062"/>
                <a:gd name="T1" fmla="*/ 4874 h 5160"/>
                <a:gd name="T2" fmla="*/ 322 w 1062"/>
                <a:gd name="T3" fmla="*/ 4936 h 5160"/>
                <a:gd name="T4" fmla="*/ 408 w 1062"/>
                <a:gd name="T5" fmla="*/ 4986 h 5160"/>
                <a:gd name="T6" fmla="*/ 457 w 1062"/>
                <a:gd name="T7" fmla="*/ 5011 h 5160"/>
                <a:gd name="T8" fmla="*/ 568 w 1062"/>
                <a:gd name="T9" fmla="*/ 4998 h 5160"/>
                <a:gd name="T10" fmla="*/ 655 w 1062"/>
                <a:gd name="T11" fmla="*/ 4936 h 5160"/>
                <a:gd name="T12" fmla="*/ 740 w 1062"/>
                <a:gd name="T13" fmla="*/ 4850 h 5160"/>
                <a:gd name="T14" fmla="*/ 815 w 1062"/>
                <a:gd name="T15" fmla="*/ 4749 h 5160"/>
                <a:gd name="T16" fmla="*/ 877 w 1062"/>
                <a:gd name="T17" fmla="*/ 4650 h 5160"/>
                <a:gd name="T18" fmla="*/ 877 w 1062"/>
                <a:gd name="T19" fmla="*/ 4539 h 5160"/>
                <a:gd name="T20" fmla="*/ 889 w 1062"/>
                <a:gd name="T21" fmla="*/ 0 h 5160"/>
                <a:gd name="T22" fmla="*/ 1062 w 1062"/>
                <a:gd name="T23" fmla="*/ 0 h 5160"/>
                <a:gd name="T24" fmla="*/ 1049 w 1062"/>
                <a:gd name="T25" fmla="*/ 4453 h 5160"/>
                <a:gd name="T26" fmla="*/ 1012 w 1062"/>
                <a:gd name="T27" fmla="*/ 4737 h 5160"/>
                <a:gd name="T28" fmla="*/ 889 w 1062"/>
                <a:gd name="T29" fmla="*/ 4924 h 5160"/>
                <a:gd name="T30" fmla="*/ 791 w 1062"/>
                <a:gd name="T31" fmla="*/ 5047 h 5160"/>
                <a:gd name="T32" fmla="*/ 667 w 1062"/>
                <a:gd name="T33" fmla="*/ 5122 h 5160"/>
                <a:gd name="T34" fmla="*/ 482 w 1062"/>
                <a:gd name="T35" fmla="*/ 5160 h 5160"/>
                <a:gd name="T36" fmla="*/ 259 w 1062"/>
                <a:gd name="T37" fmla="*/ 5122 h 5160"/>
                <a:gd name="T38" fmla="*/ 87 w 1062"/>
                <a:gd name="T39" fmla="*/ 5011 h 5160"/>
                <a:gd name="T40" fmla="*/ 25 w 1062"/>
                <a:gd name="T41" fmla="*/ 4900 h 5160"/>
                <a:gd name="T42" fmla="*/ 0 w 1062"/>
                <a:gd name="T43" fmla="*/ 4763 h 5160"/>
                <a:gd name="T44" fmla="*/ 49 w 1062"/>
                <a:gd name="T45" fmla="*/ 4638 h 5160"/>
                <a:gd name="T46" fmla="*/ 148 w 1062"/>
                <a:gd name="T47" fmla="*/ 4564 h 5160"/>
                <a:gd name="T48" fmla="*/ 285 w 1062"/>
                <a:gd name="T49" fmla="*/ 4552 h 5160"/>
                <a:gd name="T50" fmla="*/ 396 w 1062"/>
                <a:gd name="T51" fmla="*/ 4576 h 5160"/>
                <a:gd name="T52" fmla="*/ 433 w 1062"/>
                <a:gd name="T53" fmla="*/ 4676 h 5160"/>
                <a:gd name="T54" fmla="*/ 433 w 1062"/>
                <a:gd name="T55" fmla="*/ 4775 h 5160"/>
                <a:gd name="T56" fmla="*/ 396 w 1062"/>
                <a:gd name="T57" fmla="*/ 4825 h 5160"/>
                <a:gd name="T58" fmla="*/ 309 w 1062"/>
                <a:gd name="T59" fmla="*/ 4874 h 5160"/>
                <a:gd name="T60" fmla="*/ 309 w 1062"/>
                <a:gd name="T61" fmla="*/ 4874 h 5160"/>
                <a:gd name="T62" fmla="*/ 322 w 1062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2" h="5160">
                  <a:moveTo>
                    <a:pt x="322" y="4874"/>
                  </a:moveTo>
                  <a:lnTo>
                    <a:pt x="322" y="4936"/>
                  </a:lnTo>
                  <a:lnTo>
                    <a:pt x="408" y="4986"/>
                  </a:lnTo>
                  <a:lnTo>
                    <a:pt x="457" y="5011"/>
                  </a:lnTo>
                  <a:lnTo>
                    <a:pt x="568" y="4998"/>
                  </a:lnTo>
                  <a:lnTo>
                    <a:pt x="655" y="4936"/>
                  </a:lnTo>
                  <a:lnTo>
                    <a:pt x="740" y="4850"/>
                  </a:lnTo>
                  <a:lnTo>
                    <a:pt x="815" y="4749"/>
                  </a:lnTo>
                  <a:lnTo>
                    <a:pt x="877" y="4650"/>
                  </a:lnTo>
                  <a:lnTo>
                    <a:pt x="877" y="4539"/>
                  </a:lnTo>
                  <a:lnTo>
                    <a:pt x="889" y="0"/>
                  </a:lnTo>
                  <a:lnTo>
                    <a:pt x="1062" y="0"/>
                  </a:lnTo>
                  <a:lnTo>
                    <a:pt x="1049" y="4453"/>
                  </a:lnTo>
                  <a:lnTo>
                    <a:pt x="1012" y="4737"/>
                  </a:lnTo>
                  <a:lnTo>
                    <a:pt x="889" y="4924"/>
                  </a:lnTo>
                  <a:lnTo>
                    <a:pt x="791" y="5047"/>
                  </a:lnTo>
                  <a:lnTo>
                    <a:pt x="667" y="5122"/>
                  </a:lnTo>
                  <a:lnTo>
                    <a:pt x="482" y="5160"/>
                  </a:lnTo>
                  <a:lnTo>
                    <a:pt x="259" y="5122"/>
                  </a:lnTo>
                  <a:lnTo>
                    <a:pt x="87" y="5011"/>
                  </a:lnTo>
                  <a:lnTo>
                    <a:pt x="25" y="4900"/>
                  </a:lnTo>
                  <a:lnTo>
                    <a:pt x="0" y="4763"/>
                  </a:lnTo>
                  <a:lnTo>
                    <a:pt x="49" y="4638"/>
                  </a:lnTo>
                  <a:lnTo>
                    <a:pt x="148" y="4564"/>
                  </a:lnTo>
                  <a:lnTo>
                    <a:pt x="285" y="4552"/>
                  </a:lnTo>
                  <a:lnTo>
                    <a:pt x="396" y="4576"/>
                  </a:lnTo>
                  <a:lnTo>
                    <a:pt x="433" y="4676"/>
                  </a:lnTo>
                  <a:lnTo>
                    <a:pt x="433" y="4775"/>
                  </a:lnTo>
                  <a:lnTo>
                    <a:pt x="396" y="4825"/>
                  </a:lnTo>
                  <a:lnTo>
                    <a:pt x="309" y="4874"/>
                  </a:lnTo>
                  <a:lnTo>
                    <a:pt x="309" y="4874"/>
                  </a:lnTo>
                  <a:lnTo>
                    <a:pt x="322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7" name="Freeform 229">
              <a:extLst>
                <a:ext uri="{FF2B5EF4-FFF2-40B4-BE49-F238E27FC236}">
                  <a16:creationId xmlns:a16="http://schemas.microsoft.com/office/drawing/2014/main" id="{A57C72EF-3C45-4AAF-BCE5-F78D3D940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123" y="6136775"/>
              <a:ext cx="2310218" cy="600566"/>
            </a:xfrm>
            <a:custGeom>
              <a:avLst/>
              <a:gdLst>
                <a:gd name="T0" fmla="*/ 0 w 4196"/>
                <a:gd name="T1" fmla="*/ 955 h 1128"/>
                <a:gd name="T2" fmla="*/ 3529 w 4196"/>
                <a:gd name="T3" fmla="*/ 929 h 1128"/>
                <a:gd name="T4" fmla="*/ 3739 w 4196"/>
                <a:gd name="T5" fmla="*/ 856 h 1128"/>
                <a:gd name="T6" fmla="*/ 3875 w 4196"/>
                <a:gd name="T7" fmla="*/ 744 h 1128"/>
                <a:gd name="T8" fmla="*/ 3924 w 4196"/>
                <a:gd name="T9" fmla="*/ 657 h 1128"/>
                <a:gd name="T10" fmla="*/ 3961 w 4196"/>
                <a:gd name="T11" fmla="*/ 570 h 1128"/>
                <a:gd name="T12" fmla="*/ 3974 w 4196"/>
                <a:gd name="T13" fmla="*/ 434 h 1128"/>
                <a:gd name="T14" fmla="*/ 3924 w 4196"/>
                <a:gd name="T15" fmla="*/ 335 h 1128"/>
                <a:gd name="T16" fmla="*/ 3875 w 4196"/>
                <a:gd name="T17" fmla="*/ 371 h 1128"/>
                <a:gd name="T18" fmla="*/ 3715 w 4196"/>
                <a:gd name="T19" fmla="*/ 422 h 1128"/>
                <a:gd name="T20" fmla="*/ 3591 w 4196"/>
                <a:gd name="T21" fmla="*/ 384 h 1128"/>
                <a:gd name="T22" fmla="*/ 3529 w 4196"/>
                <a:gd name="T23" fmla="*/ 273 h 1128"/>
                <a:gd name="T24" fmla="*/ 3566 w 4196"/>
                <a:gd name="T25" fmla="*/ 124 h 1128"/>
                <a:gd name="T26" fmla="*/ 3616 w 4196"/>
                <a:gd name="T27" fmla="*/ 61 h 1128"/>
                <a:gd name="T28" fmla="*/ 3690 w 4196"/>
                <a:gd name="T29" fmla="*/ 25 h 1128"/>
                <a:gd name="T30" fmla="*/ 3776 w 4196"/>
                <a:gd name="T31" fmla="*/ 0 h 1128"/>
                <a:gd name="T32" fmla="*/ 3899 w 4196"/>
                <a:gd name="T33" fmla="*/ 25 h 1128"/>
                <a:gd name="T34" fmla="*/ 3986 w 4196"/>
                <a:gd name="T35" fmla="*/ 75 h 1128"/>
                <a:gd name="T36" fmla="*/ 4097 w 4196"/>
                <a:gd name="T37" fmla="*/ 236 h 1128"/>
                <a:gd name="T38" fmla="*/ 4171 w 4196"/>
                <a:gd name="T39" fmla="*/ 297 h 1128"/>
                <a:gd name="T40" fmla="*/ 4196 w 4196"/>
                <a:gd name="T41" fmla="*/ 434 h 1128"/>
                <a:gd name="T42" fmla="*/ 4196 w 4196"/>
                <a:gd name="T43" fmla="*/ 595 h 1128"/>
                <a:gd name="T44" fmla="*/ 4073 w 4196"/>
                <a:gd name="T45" fmla="*/ 794 h 1128"/>
                <a:gd name="T46" fmla="*/ 3924 w 4196"/>
                <a:gd name="T47" fmla="*/ 942 h 1128"/>
                <a:gd name="T48" fmla="*/ 3801 w 4196"/>
                <a:gd name="T49" fmla="*/ 1017 h 1128"/>
                <a:gd name="T50" fmla="*/ 3677 w 4196"/>
                <a:gd name="T51" fmla="*/ 1066 h 1128"/>
                <a:gd name="T52" fmla="*/ 3566 w 4196"/>
                <a:gd name="T53" fmla="*/ 1092 h 1128"/>
                <a:gd name="T54" fmla="*/ 0 w 4196"/>
                <a:gd name="T55" fmla="*/ 1092 h 1128"/>
                <a:gd name="T56" fmla="*/ 0 w 4196"/>
                <a:gd name="T57" fmla="*/ 1128 h 1128"/>
                <a:gd name="T58" fmla="*/ 0 w 4196"/>
                <a:gd name="T59" fmla="*/ 955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6" h="1128">
                  <a:moveTo>
                    <a:pt x="0" y="955"/>
                  </a:moveTo>
                  <a:lnTo>
                    <a:pt x="3529" y="929"/>
                  </a:lnTo>
                  <a:lnTo>
                    <a:pt x="3739" y="856"/>
                  </a:lnTo>
                  <a:lnTo>
                    <a:pt x="3875" y="744"/>
                  </a:lnTo>
                  <a:lnTo>
                    <a:pt x="3924" y="657"/>
                  </a:lnTo>
                  <a:lnTo>
                    <a:pt x="3961" y="570"/>
                  </a:lnTo>
                  <a:lnTo>
                    <a:pt x="3974" y="434"/>
                  </a:lnTo>
                  <a:lnTo>
                    <a:pt x="3924" y="335"/>
                  </a:lnTo>
                  <a:lnTo>
                    <a:pt x="3875" y="371"/>
                  </a:lnTo>
                  <a:lnTo>
                    <a:pt x="3715" y="422"/>
                  </a:lnTo>
                  <a:lnTo>
                    <a:pt x="3591" y="384"/>
                  </a:lnTo>
                  <a:lnTo>
                    <a:pt x="3529" y="273"/>
                  </a:lnTo>
                  <a:lnTo>
                    <a:pt x="3566" y="124"/>
                  </a:lnTo>
                  <a:lnTo>
                    <a:pt x="3616" y="61"/>
                  </a:lnTo>
                  <a:lnTo>
                    <a:pt x="3690" y="25"/>
                  </a:lnTo>
                  <a:lnTo>
                    <a:pt x="3776" y="0"/>
                  </a:lnTo>
                  <a:lnTo>
                    <a:pt x="3899" y="25"/>
                  </a:lnTo>
                  <a:lnTo>
                    <a:pt x="3986" y="75"/>
                  </a:lnTo>
                  <a:lnTo>
                    <a:pt x="4097" y="236"/>
                  </a:lnTo>
                  <a:lnTo>
                    <a:pt x="4171" y="297"/>
                  </a:lnTo>
                  <a:lnTo>
                    <a:pt x="4196" y="434"/>
                  </a:lnTo>
                  <a:lnTo>
                    <a:pt x="4196" y="595"/>
                  </a:lnTo>
                  <a:lnTo>
                    <a:pt x="4073" y="794"/>
                  </a:lnTo>
                  <a:lnTo>
                    <a:pt x="3924" y="942"/>
                  </a:lnTo>
                  <a:lnTo>
                    <a:pt x="3801" y="1017"/>
                  </a:lnTo>
                  <a:lnTo>
                    <a:pt x="3677" y="1066"/>
                  </a:lnTo>
                  <a:lnTo>
                    <a:pt x="3566" y="1092"/>
                  </a:lnTo>
                  <a:lnTo>
                    <a:pt x="0" y="1092"/>
                  </a:lnTo>
                  <a:lnTo>
                    <a:pt x="0" y="1128"/>
                  </a:lnTo>
                  <a:lnTo>
                    <a:pt x="0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8" name="Freeform 250">
              <a:extLst>
                <a:ext uri="{FF2B5EF4-FFF2-40B4-BE49-F238E27FC236}">
                  <a16:creationId xmlns:a16="http://schemas.microsoft.com/office/drawing/2014/main" id="{E32A096D-56E2-480E-9416-F9C3B05EC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801" y="6394140"/>
              <a:ext cx="297568" cy="302329"/>
            </a:xfrm>
            <a:custGeom>
              <a:avLst/>
              <a:gdLst>
                <a:gd name="T0" fmla="*/ 0 w 543"/>
                <a:gd name="T1" fmla="*/ 11 h 569"/>
                <a:gd name="T2" fmla="*/ 110 w 543"/>
                <a:gd name="T3" fmla="*/ 136 h 569"/>
                <a:gd name="T4" fmla="*/ 185 w 543"/>
                <a:gd name="T5" fmla="*/ 235 h 569"/>
                <a:gd name="T6" fmla="*/ 259 w 543"/>
                <a:gd name="T7" fmla="*/ 371 h 569"/>
                <a:gd name="T8" fmla="*/ 308 w 543"/>
                <a:gd name="T9" fmla="*/ 458 h 569"/>
                <a:gd name="T10" fmla="*/ 332 w 543"/>
                <a:gd name="T11" fmla="*/ 546 h 569"/>
                <a:gd name="T12" fmla="*/ 345 w 543"/>
                <a:gd name="T13" fmla="*/ 569 h 569"/>
                <a:gd name="T14" fmla="*/ 543 w 543"/>
                <a:gd name="T15" fmla="*/ 569 h 569"/>
                <a:gd name="T16" fmla="*/ 543 w 543"/>
                <a:gd name="T17" fmla="*/ 496 h 569"/>
                <a:gd name="T18" fmla="*/ 543 w 543"/>
                <a:gd name="T19" fmla="*/ 434 h 569"/>
                <a:gd name="T20" fmla="*/ 543 w 543"/>
                <a:gd name="T21" fmla="*/ 371 h 569"/>
                <a:gd name="T22" fmla="*/ 506 w 543"/>
                <a:gd name="T23" fmla="*/ 323 h 569"/>
                <a:gd name="T24" fmla="*/ 431 w 543"/>
                <a:gd name="T25" fmla="*/ 285 h 569"/>
                <a:gd name="T26" fmla="*/ 308 w 543"/>
                <a:gd name="T27" fmla="*/ 222 h 569"/>
                <a:gd name="T28" fmla="*/ 209 w 543"/>
                <a:gd name="T29" fmla="*/ 160 h 569"/>
                <a:gd name="T30" fmla="*/ 122 w 543"/>
                <a:gd name="T31" fmla="*/ 73 h 569"/>
                <a:gd name="T32" fmla="*/ 11 w 543"/>
                <a:gd name="T33" fmla="*/ 0 h 569"/>
                <a:gd name="T34" fmla="*/ 11 w 543"/>
                <a:gd name="T35" fmla="*/ 0 h 569"/>
                <a:gd name="T36" fmla="*/ 0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0" y="11"/>
                  </a:moveTo>
                  <a:lnTo>
                    <a:pt x="110" y="136"/>
                  </a:lnTo>
                  <a:lnTo>
                    <a:pt x="185" y="235"/>
                  </a:lnTo>
                  <a:lnTo>
                    <a:pt x="259" y="371"/>
                  </a:lnTo>
                  <a:lnTo>
                    <a:pt x="308" y="458"/>
                  </a:lnTo>
                  <a:lnTo>
                    <a:pt x="332" y="546"/>
                  </a:lnTo>
                  <a:lnTo>
                    <a:pt x="345" y="569"/>
                  </a:lnTo>
                  <a:lnTo>
                    <a:pt x="543" y="569"/>
                  </a:lnTo>
                  <a:lnTo>
                    <a:pt x="543" y="496"/>
                  </a:lnTo>
                  <a:lnTo>
                    <a:pt x="543" y="434"/>
                  </a:lnTo>
                  <a:lnTo>
                    <a:pt x="543" y="371"/>
                  </a:lnTo>
                  <a:lnTo>
                    <a:pt x="506" y="323"/>
                  </a:lnTo>
                  <a:lnTo>
                    <a:pt x="431" y="285"/>
                  </a:lnTo>
                  <a:lnTo>
                    <a:pt x="308" y="222"/>
                  </a:lnTo>
                  <a:lnTo>
                    <a:pt x="209" y="160"/>
                  </a:lnTo>
                  <a:lnTo>
                    <a:pt x="122" y="7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9" name="Freeform 251">
              <a:extLst>
                <a:ext uri="{FF2B5EF4-FFF2-40B4-BE49-F238E27FC236}">
                  <a16:creationId xmlns:a16="http://schemas.microsoft.com/office/drawing/2014/main" id="{3AB1063D-DA8F-454D-8556-02856C97B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020" y="6421818"/>
              <a:ext cx="156499" cy="298071"/>
            </a:xfrm>
            <a:custGeom>
              <a:avLst/>
              <a:gdLst>
                <a:gd name="T0" fmla="*/ 97 w 283"/>
                <a:gd name="T1" fmla="*/ 0 h 558"/>
                <a:gd name="T2" fmla="*/ 246 w 283"/>
                <a:gd name="T3" fmla="*/ 235 h 558"/>
                <a:gd name="T4" fmla="*/ 283 w 283"/>
                <a:gd name="T5" fmla="*/ 348 h 558"/>
                <a:gd name="T6" fmla="*/ 283 w 283"/>
                <a:gd name="T7" fmla="*/ 459 h 558"/>
                <a:gd name="T8" fmla="*/ 234 w 283"/>
                <a:gd name="T9" fmla="*/ 533 h 558"/>
                <a:gd name="T10" fmla="*/ 147 w 283"/>
                <a:gd name="T11" fmla="*/ 558 h 558"/>
                <a:gd name="T12" fmla="*/ 74 w 283"/>
                <a:gd name="T13" fmla="*/ 533 h 558"/>
                <a:gd name="T14" fmla="*/ 24 w 283"/>
                <a:gd name="T15" fmla="*/ 484 h 558"/>
                <a:gd name="T16" fmla="*/ 0 w 283"/>
                <a:gd name="T17" fmla="*/ 421 h 558"/>
                <a:gd name="T18" fmla="*/ 85 w 283"/>
                <a:gd name="T19" fmla="*/ 434 h 558"/>
                <a:gd name="T20" fmla="*/ 160 w 283"/>
                <a:gd name="T21" fmla="*/ 384 h 558"/>
                <a:gd name="T22" fmla="*/ 184 w 283"/>
                <a:gd name="T23" fmla="*/ 322 h 558"/>
                <a:gd name="T24" fmla="*/ 147 w 283"/>
                <a:gd name="T25" fmla="*/ 174 h 558"/>
                <a:gd name="T26" fmla="*/ 172 w 283"/>
                <a:gd name="T27" fmla="*/ 185 h 558"/>
                <a:gd name="T28" fmla="*/ 97 w 283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558">
                  <a:moveTo>
                    <a:pt x="97" y="0"/>
                  </a:moveTo>
                  <a:lnTo>
                    <a:pt x="246" y="235"/>
                  </a:lnTo>
                  <a:lnTo>
                    <a:pt x="283" y="348"/>
                  </a:lnTo>
                  <a:lnTo>
                    <a:pt x="283" y="459"/>
                  </a:lnTo>
                  <a:lnTo>
                    <a:pt x="234" y="533"/>
                  </a:lnTo>
                  <a:lnTo>
                    <a:pt x="147" y="558"/>
                  </a:lnTo>
                  <a:lnTo>
                    <a:pt x="74" y="533"/>
                  </a:lnTo>
                  <a:lnTo>
                    <a:pt x="24" y="484"/>
                  </a:lnTo>
                  <a:lnTo>
                    <a:pt x="0" y="421"/>
                  </a:lnTo>
                  <a:lnTo>
                    <a:pt x="85" y="434"/>
                  </a:lnTo>
                  <a:lnTo>
                    <a:pt x="160" y="384"/>
                  </a:lnTo>
                  <a:lnTo>
                    <a:pt x="184" y="322"/>
                  </a:lnTo>
                  <a:lnTo>
                    <a:pt x="147" y="174"/>
                  </a:lnTo>
                  <a:lnTo>
                    <a:pt x="172" y="18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0" name="Freeform 252">
              <a:extLst>
                <a:ext uri="{FF2B5EF4-FFF2-40B4-BE49-F238E27FC236}">
                  <a16:creationId xmlns:a16="http://schemas.microsoft.com/office/drawing/2014/main" id="{5633A0C5-A686-438C-96A7-151FAB485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0866" y="6421818"/>
              <a:ext cx="169724" cy="285297"/>
            </a:xfrm>
            <a:custGeom>
              <a:avLst/>
              <a:gdLst>
                <a:gd name="T0" fmla="*/ 284 w 309"/>
                <a:gd name="T1" fmla="*/ 0 h 533"/>
                <a:gd name="T2" fmla="*/ 309 w 309"/>
                <a:gd name="T3" fmla="*/ 273 h 533"/>
                <a:gd name="T4" fmla="*/ 272 w 309"/>
                <a:gd name="T5" fmla="*/ 409 h 533"/>
                <a:gd name="T6" fmla="*/ 185 w 309"/>
                <a:gd name="T7" fmla="*/ 497 h 533"/>
                <a:gd name="T8" fmla="*/ 111 w 309"/>
                <a:gd name="T9" fmla="*/ 533 h 533"/>
                <a:gd name="T10" fmla="*/ 12 w 309"/>
                <a:gd name="T11" fmla="*/ 509 h 533"/>
                <a:gd name="T12" fmla="*/ 0 w 309"/>
                <a:gd name="T13" fmla="*/ 472 h 533"/>
                <a:gd name="T14" fmla="*/ 0 w 309"/>
                <a:gd name="T15" fmla="*/ 360 h 533"/>
                <a:gd name="T16" fmla="*/ 123 w 309"/>
                <a:gd name="T17" fmla="*/ 372 h 533"/>
                <a:gd name="T18" fmla="*/ 173 w 309"/>
                <a:gd name="T19" fmla="*/ 348 h 533"/>
                <a:gd name="T20" fmla="*/ 246 w 309"/>
                <a:gd name="T21" fmla="*/ 310 h 533"/>
                <a:gd name="T22" fmla="*/ 259 w 309"/>
                <a:gd name="T23" fmla="*/ 273 h 533"/>
                <a:gd name="T24" fmla="*/ 284 w 309"/>
                <a:gd name="T25" fmla="*/ 174 h 533"/>
                <a:gd name="T26" fmla="*/ 284 w 309"/>
                <a:gd name="T2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3">
                  <a:moveTo>
                    <a:pt x="284" y="0"/>
                  </a:moveTo>
                  <a:lnTo>
                    <a:pt x="309" y="273"/>
                  </a:lnTo>
                  <a:lnTo>
                    <a:pt x="272" y="409"/>
                  </a:lnTo>
                  <a:lnTo>
                    <a:pt x="185" y="497"/>
                  </a:lnTo>
                  <a:lnTo>
                    <a:pt x="111" y="533"/>
                  </a:lnTo>
                  <a:lnTo>
                    <a:pt x="12" y="509"/>
                  </a:lnTo>
                  <a:lnTo>
                    <a:pt x="0" y="472"/>
                  </a:lnTo>
                  <a:lnTo>
                    <a:pt x="0" y="360"/>
                  </a:lnTo>
                  <a:lnTo>
                    <a:pt x="123" y="372"/>
                  </a:lnTo>
                  <a:lnTo>
                    <a:pt x="173" y="348"/>
                  </a:lnTo>
                  <a:lnTo>
                    <a:pt x="246" y="310"/>
                  </a:lnTo>
                  <a:lnTo>
                    <a:pt x="259" y="273"/>
                  </a:lnTo>
                  <a:lnTo>
                    <a:pt x="284" y="174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1" name="Freeform 253">
              <a:extLst>
                <a:ext uri="{FF2B5EF4-FFF2-40B4-BE49-F238E27FC236}">
                  <a16:creationId xmlns:a16="http://schemas.microsoft.com/office/drawing/2014/main" id="{7959C355-DAA1-4E29-ADD2-FAB67C8BE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971" y="6191877"/>
              <a:ext cx="218217" cy="198004"/>
            </a:xfrm>
            <a:custGeom>
              <a:avLst/>
              <a:gdLst>
                <a:gd name="T0" fmla="*/ 396 w 396"/>
                <a:gd name="T1" fmla="*/ 137 h 372"/>
                <a:gd name="T2" fmla="*/ 396 w 396"/>
                <a:gd name="T3" fmla="*/ 348 h 372"/>
                <a:gd name="T4" fmla="*/ 345 w 396"/>
                <a:gd name="T5" fmla="*/ 372 h 372"/>
                <a:gd name="T6" fmla="*/ 173 w 396"/>
                <a:gd name="T7" fmla="*/ 372 h 372"/>
                <a:gd name="T8" fmla="*/ 135 w 396"/>
                <a:gd name="T9" fmla="*/ 261 h 372"/>
                <a:gd name="T10" fmla="*/ 99 w 396"/>
                <a:gd name="T11" fmla="*/ 175 h 372"/>
                <a:gd name="T12" fmla="*/ 24 w 396"/>
                <a:gd name="T13" fmla="*/ 50 h 372"/>
                <a:gd name="T14" fmla="*/ 0 w 396"/>
                <a:gd name="T15" fmla="*/ 12 h 372"/>
                <a:gd name="T16" fmla="*/ 0 w 396"/>
                <a:gd name="T17" fmla="*/ 0 h 372"/>
                <a:gd name="T18" fmla="*/ 123 w 396"/>
                <a:gd name="T19" fmla="*/ 62 h 372"/>
                <a:gd name="T20" fmla="*/ 173 w 396"/>
                <a:gd name="T21" fmla="*/ 112 h 372"/>
                <a:gd name="T22" fmla="*/ 345 w 396"/>
                <a:gd name="T23" fmla="*/ 125 h 372"/>
                <a:gd name="T24" fmla="*/ 345 w 396"/>
                <a:gd name="T25" fmla="*/ 125 h 372"/>
                <a:gd name="T26" fmla="*/ 396 w 396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" h="372">
                  <a:moveTo>
                    <a:pt x="396" y="137"/>
                  </a:moveTo>
                  <a:lnTo>
                    <a:pt x="396" y="348"/>
                  </a:lnTo>
                  <a:lnTo>
                    <a:pt x="345" y="372"/>
                  </a:lnTo>
                  <a:lnTo>
                    <a:pt x="173" y="372"/>
                  </a:lnTo>
                  <a:lnTo>
                    <a:pt x="135" y="261"/>
                  </a:lnTo>
                  <a:lnTo>
                    <a:pt x="99" y="175"/>
                  </a:lnTo>
                  <a:lnTo>
                    <a:pt x="24" y="5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3" y="62"/>
                  </a:lnTo>
                  <a:lnTo>
                    <a:pt x="173" y="112"/>
                  </a:lnTo>
                  <a:lnTo>
                    <a:pt x="345" y="125"/>
                  </a:lnTo>
                  <a:lnTo>
                    <a:pt x="345" y="125"/>
                  </a:lnTo>
                  <a:lnTo>
                    <a:pt x="396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2" name="Freeform 254">
              <a:extLst>
                <a:ext uri="{FF2B5EF4-FFF2-40B4-BE49-F238E27FC236}">
                  <a16:creationId xmlns:a16="http://schemas.microsoft.com/office/drawing/2014/main" id="{7FBF2287-DF54-415C-818F-01BC28134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8434" y="6330268"/>
              <a:ext cx="293160" cy="125616"/>
            </a:xfrm>
            <a:custGeom>
              <a:avLst/>
              <a:gdLst>
                <a:gd name="T0" fmla="*/ 370 w 531"/>
                <a:gd name="T1" fmla="*/ 0 h 237"/>
                <a:gd name="T2" fmla="*/ 458 w 531"/>
                <a:gd name="T3" fmla="*/ 25 h 237"/>
                <a:gd name="T4" fmla="*/ 481 w 531"/>
                <a:gd name="T5" fmla="*/ 50 h 237"/>
                <a:gd name="T6" fmla="*/ 531 w 531"/>
                <a:gd name="T7" fmla="*/ 75 h 237"/>
                <a:gd name="T8" fmla="*/ 507 w 531"/>
                <a:gd name="T9" fmla="*/ 137 h 237"/>
                <a:gd name="T10" fmla="*/ 481 w 531"/>
                <a:gd name="T11" fmla="*/ 199 h 237"/>
                <a:gd name="T12" fmla="*/ 408 w 531"/>
                <a:gd name="T13" fmla="*/ 237 h 237"/>
                <a:gd name="T14" fmla="*/ 333 w 531"/>
                <a:gd name="T15" fmla="*/ 237 h 237"/>
                <a:gd name="T16" fmla="*/ 185 w 531"/>
                <a:gd name="T17" fmla="*/ 174 h 237"/>
                <a:gd name="T18" fmla="*/ 0 w 531"/>
                <a:gd name="T19" fmla="*/ 38 h 237"/>
                <a:gd name="T20" fmla="*/ 173 w 531"/>
                <a:gd name="T21" fmla="*/ 125 h 237"/>
                <a:gd name="T22" fmla="*/ 296 w 531"/>
                <a:gd name="T23" fmla="*/ 149 h 237"/>
                <a:gd name="T24" fmla="*/ 383 w 531"/>
                <a:gd name="T25" fmla="*/ 112 h 237"/>
                <a:gd name="T26" fmla="*/ 383 w 531"/>
                <a:gd name="T27" fmla="*/ 62 h 237"/>
                <a:gd name="T28" fmla="*/ 370 w 531"/>
                <a:gd name="T29" fmla="*/ 62 h 237"/>
                <a:gd name="T30" fmla="*/ 370 w 531"/>
                <a:gd name="T3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7">
                  <a:moveTo>
                    <a:pt x="370" y="0"/>
                  </a:moveTo>
                  <a:lnTo>
                    <a:pt x="458" y="25"/>
                  </a:lnTo>
                  <a:lnTo>
                    <a:pt x="481" y="50"/>
                  </a:lnTo>
                  <a:lnTo>
                    <a:pt x="531" y="75"/>
                  </a:lnTo>
                  <a:lnTo>
                    <a:pt x="507" y="137"/>
                  </a:lnTo>
                  <a:lnTo>
                    <a:pt x="481" y="199"/>
                  </a:lnTo>
                  <a:lnTo>
                    <a:pt x="408" y="237"/>
                  </a:lnTo>
                  <a:lnTo>
                    <a:pt x="333" y="237"/>
                  </a:lnTo>
                  <a:lnTo>
                    <a:pt x="185" y="174"/>
                  </a:lnTo>
                  <a:lnTo>
                    <a:pt x="0" y="38"/>
                  </a:lnTo>
                  <a:lnTo>
                    <a:pt x="173" y="125"/>
                  </a:lnTo>
                  <a:lnTo>
                    <a:pt x="296" y="149"/>
                  </a:lnTo>
                  <a:lnTo>
                    <a:pt x="383" y="112"/>
                  </a:lnTo>
                  <a:lnTo>
                    <a:pt x="383" y="62"/>
                  </a:lnTo>
                  <a:lnTo>
                    <a:pt x="370" y="62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3" name="Freeform 255">
              <a:extLst>
                <a:ext uri="{FF2B5EF4-FFF2-40B4-BE49-F238E27FC236}">
                  <a16:creationId xmlns:a16="http://schemas.microsoft.com/office/drawing/2014/main" id="{FC123DC8-819C-4F3C-A4A4-6F5E3B4B4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639" y="6130134"/>
              <a:ext cx="277730" cy="172455"/>
            </a:xfrm>
            <a:custGeom>
              <a:avLst/>
              <a:gdLst>
                <a:gd name="T0" fmla="*/ 0 w 506"/>
                <a:gd name="T1" fmla="*/ 296 h 322"/>
                <a:gd name="T2" fmla="*/ 86 w 506"/>
                <a:gd name="T3" fmla="*/ 310 h 322"/>
                <a:gd name="T4" fmla="*/ 197 w 506"/>
                <a:gd name="T5" fmla="*/ 322 h 322"/>
                <a:gd name="T6" fmla="*/ 334 w 506"/>
                <a:gd name="T7" fmla="*/ 322 h 322"/>
                <a:gd name="T8" fmla="*/ 445 w 506"/>
                <a:gd name="T9" fmla="*/ 260 h 322"/>
                <a:gd name="T10" fmla="*/ 494 w 506"/>
                <a:gd name="T11" fmla="*/ 197 h 322"/>
                <a:gd name="T12" fmla="*/ 506 w 506"/>
                <a:gd name="T13" fmla="*/ 111 h 322"/>
                <a:gd name="T14" fmla="*/ 494 w 506"/>
                <a:gd name="T15" fmla="*/ 36 h 322"/>
                <a:gd name="T16" fmla="*/ 431 w 506"/>
                <a:gd name="T17" fmla="*/ 0 h 322"/>
                <a:gd name="T18" fmla="*/ 346 w 506"/>
                <a:gd name="T19" fmla="*/ 0 h 322"/>
                <a:gd name="T20" fmla="*/ 346 w 506"/>
                <a:gd name="T21" fmla="*/ 111 h 322"/>
                <a:gd name="T22" fmla="*/ 334 w 506"/>
                <a:gd name="T23" fmla="*/ 197 h 322"/>
                <a:gd name="T24" fmla="*/ 283 w 506"/>
                <a:gd name="T25" fmla="*/ 235 h 322"/>
                <a:gd name="T26" fmla="*/ 222 w 506"/>
                <a:gd name="T27" fmla="*/ 272 h 322"/>
                <a:gd name="T28" fmla="*/ 148 w 506"/>
                <a:gd name="T29" fmla="*/ 285 h 322"/>
                <a:gd name="T30" fmla="*/ 148 w 506"/>
                <a:gd name="T31" fmla="*/ 285 h 322"/>
                <a:gd name="T32" fmla="*/ 0 w 506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6" h="322">
                  <a:moveTo>
                    <a:pt x="0" y="296"/>
                  </a:moveTo>
                  <a:lnTo>
                    <a:pt x="86" y="310"/>
                  </a:lnTo>
                  <a:lnTo>
                    <a:pt x="197" y="322"/>
                  </a:lnTo>
                  <a:lnTo>
                    <a:pt x="334" y="322"/>
                  </a:lnTo>
                  <a:lnTo>
                    <a:pt x="445" y="260"/>
                  </a:lnTo>
                  <a:lnTo>
                    <a:pt x="494" y="197"/>
                  </a:lnTo>
                  <a:lnTo>
                    <a:pt x="506" y="111"/>
                  </a:lnTo>
                  <a:lnTo>
                    <a:pt x="494" y="36"/>
                  </a:lnTo>
                  <a:lnTo>
                    <a:pt x="431" y="0"/>
                  </a:lnTo>
                  <a:lnTo>
                    <a:pt x="346" y="0"/>
                  </a:lnTo>
                  <a:lnTo>
                    <a:pt x="346" y="111"/>
                  </a:lnTo>
                  <a:lnTo>
                    <a:pt x="334" y="197"/>
                  </a:lnTo>
                  <a:lnTo>
                    <a:pt x="283" y="235"/>
                  </a:lnTo>
                  <a:lnTo>
                    <a:pt x="222" y="272"/>
                  </a:lnTo>
                  <a:lnTo>
                    <a:pt x="148" y="285"/>
                  </a:lnTo>
                  <a:lnTo>
                    <a:pt x="148" y="285"/>
                  </a:lnTo>
                  <a:lnTo>
                    <a:pt x="0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sp>
        <p:nvSpPr>
          <p:cNvPr id="161" name="Rektangel 160">
            <a:extLst>
              <a:ext uri="{FF2B5EF4-FFF2-40B4-BE49-F238E27FC236}">
                <a16:creationId xmlns:a16="http://schemas.microsoft.com/office/drawing/2014/main" id="{494AFC46-1625-4048-8394-75FF2760B5B7}"/>
              </a:ext>
            </a:extLst>
          </p:cNvPr>
          <p:cNvSpPr/>
          <p:nvPr/>
        </p:nvSpPr>
        <p:spPr>
          <a:xfrm>
            <a:off x="2132999" y="58381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162" name="Rektangel 161">
            <a:extLst>
              <a:ext uri="{FF2B5EF4-FFF2-40B4-BE49-F238E27FC236}">
                <a16:creationId xmlns:a16="http://schemas.microsoft.com/office/drawing/2014/main" id="{03065F00-B545-4F67-945F-6EA6FBFCD3F1}"/>
              </a:ext>
            </a:extLst>
          </p:cNvPr>
          <p:cNvSpPr/>
          <p:nvPr/>
        </p:nvSpPr>
        <p:spPr>
          <a:xfrm>
            <a:off x="2133000" y="6755853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62426F3E-DAF2-4A1C-9251-0D61373C17B1}"/>
              </a:ext>
            </a:extLst>
          </p:cNvPr>
          <p:cNvSpPr/>
          <p:nvPr/>
        </p:nvSpPr>
        <p:spPr>
          <a:xfrm>
            <a:off x="756000" y="78631"/>
            <a:ext cx="5494133" cy="684803"/>
          </a:xfrm>
          <a:prstGeom prst="rect">
            <a:avLst/>
          </a:prstGeom>
          <a:noFill/>
          <a:effectLst>
            <a:outerShdw blurRad="50800" dist="50800" dir="2400000" algn="l" rotWithShape="0">
              <a:schemeClr val="tx1">
                <a:alpha val="70000"/>
              </a:schemeClr>
            </a:outerShdw>
          </a:effectLst>
        </p:spPr>
        <p:txBody>
          <a:bodyPr wrap="none" lIns="68580" tIns="34290" rIns="68580" bIns="34290">
            <a:spAutoFit/>
          </a:bodyPr>
          <a:lstStyle/>
          <a:p>
            <a:r>
              <a:rPr lang="da-DK" sz="4000" b="1" dirty="0">
                <a:ln w="0"/>
                <a:solidFill>
                  <a:srgbClr val="00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2000 Høvelte Kaserne</a:t>
            </a:r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C196ACFC-A001-4987-9CFE-39C5C58B46A7}"/>
              </a:ext>
            </a:extLst>
          </p:cNvPr>
          <p:cNvSpPr/>
          <p:nvPr/>
        </p:nvSpPr>
        <p:spPr>
          <a:xfrm rot="5400000">
            <a:off x="-846900" y="33993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41B773AE-390C-40A2-B672-E32AA3C9890F}"/>
              </a:ext>
            </a:extLst>
          </p:cNvPr>
          <p:cNvSpPr/>
          <p:nvPr/>
        </p:nvSpPr>
        <p:spPr>
          <a:xfrm rot="5400000">
            <a:off x="8154000" y="33840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2C20582B-CBFF-C97D-220F-6A88607355CA}"/>
              </a:ext>
            </a:extLst>
          </p:cNvPr>
          <p:cNvGrpSpPr/>
          <p:nvPr/>
        </p:nvGrpSpPr>
        <p:grpSpPr>
          <a:xfrm>
            <a:off x="236380" y="1945209"/>
            <a:ext cx="4041726" cy="2286703"/>
            <a:chOff x="236380" y="1945209"/>
            <a:chExt cx="4041726" cy="2286703"/>
          </a:xfrm>
        </p:grpSpPr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9A8D73A-0CAA-15BA-47F9-004CEE5765DF}"/>
                </a:ext>
              </a:extLst>
            </p:cNvPr>
            <p:cNvSpPr/>
            <p:nvPr/>
          </p:nvSpPr>
          <p:spPr>
            <a:xfrm>
              <a:off x="3691218" y="3571900"/>
              <a:ext cx="586888" cy="5868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1C518933-0783-5766-24AF-B3F8D3037726}"/>
                </a:ext>
              </a:extLst>
            </p:cNvPr>
            <p:cNvSpPr/>
            <p:nvPr/>
          </p:nvSpPr>
          <p:spPr>
            <a:xfrm>
              <a:off x="2987824" y="1945209"/>
              <a:ext cx="586888" cy="5868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163E4EAA-ABA0-3CE0-BF79-7F02547BDC45}"/>
                </a:ext>
              </a:extLst>
            </p:cNvPr>
            <p:cNvSpPr/>
            <p:nvPr/>
          </p:nvSpPr>
          <p:spPr>
            <a:xfrm>
              <a:off x="236380" y="2075652"/>
              <a:ext cx="586888" cy="5868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932FC7BD-BCB5-49CA-C8EA-12132824A8BC}"/>
                </a:ext>
              </a:extLst>
            </p:cNvPr>
            <p:cNvSpPr/>
            <p:nvPr/>
          </p:nvSpPr>
          <p:spPr>
            <a:xfrm>
              <a:off x="2164338" y="3645024"/>
              <a:ext cx="586888" cy="5868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305063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7890B-5896-1E7E-8CBB-FA39CB5CB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0598DA40-796C-B40D-0C6D-BFB1533662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4" t="9307" b="12161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grpSp>
        <p:nvGrpSpPr>
          <p:cNvPr id="11" name="Gruppe 10">
            <a:extLst>
              <a:ext uri="{FF2B5EF4-FFF2-40B4-BE49-F238E27FC236}">
                <a16:creationId xmlns:a16="http://schemas.microsoft.com/office/drawing/2014/main" id="{7DA5FDAE-3CEB-3B64-AD3E-2F7C95246778}"/>
              </a:ext>
            </a:extLst>
          </p:cNvPr>
          <p:cNvGrpSpPr/>
          <p:nvPr/>
        </p:nvGrpSpPr>
        <p:grpSpPr>
          <a:xfrm>
            <a:off x="32400" y="4349356"/>
            <a:ext cx="2132182" cy="2480072"/>
            <a:chOff x="3257278" y="3436938"/>
            <a:chExt cx="2842909" cy="3306762"/>
          </a:xfrm>
        </p:grpSpPr>
        <p:sp>
          <p:nvSpPr>
            <p:cNvPr id="13" name="Freeform 194">
              <a:extLst>
                <a:ext uri="{FF2B5EF4-FFF2-40B4-BE49-F238E27FC236}">
                  <a16:creationId xmlns:a16="http://schemas.microsoft.com/office/drawing/2014/main" id="{21D170A6-921F-E2D7-110C-F423B532B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700" y="6407198"/>
              <a:ext cx="299635" cy="302493"/>
            </a:xfrm>
            <a:custGeom>
              <a:avLst/>
              <a:gdLst>
                <a:gd name="T0" fmla="*/ 543 w 543"/>
                <a:gd name="T1" fmla="*/ 11 h 569"/>
                <a:gd name="T2" fmla="*/ 433 w 543"/>
                <a:gd name="T3" fmla="*/ 135 h 569"/>
                <a:gd name="T4" fmla="*/ 358 w 543"/>
                <a:gd name="T5" fmla="*/ 234 h 569"/>
                <a:gd name="T6" fmla="*/ 284 w 543"/>
                <a:gd name="T7" fmla="*/ 371 h 569"/>
                <a:gd name="T8" fmla="*/ 235 w 543"/>
                <a:gd name="T9" fmla="*/ 458 h 569"/>
                <a:gd name="T10" fmla="*/ 210 w 543"/>
                <a:gd name="T11" fmla="*/ 545 h 569"/>
                <a:gd name="T12" fmla="*/ 197 w 543"/>
                <a:gd name="T13" fmla="*/ 569 h 569"/>
                <a:gd name="T14" fmla="*/ 0 w 543"/>
                <a:gd name="T15" fmla="*/ 569 h 569"/>
                <a:gd name="T16" fmla="*/ 0 w 543"/>
                <a:gd name="T17" fmla="*/ 495 h 569"/>
                <a:gd name="T18" fmla="*/ 0 w 543"/>
                <a:gd name="T19" fmla="*/ 433 h 569"/>
                <a:gd name="T20" fmla="*/ 0 w 543"/>
                <a:gd name="T21" fmla="*/ 371 h 569"/>
                <a:gd name="T22" fmla="*/ 37 w 543"/>
                <a:gd name="T23" fmla="*/ 322 h 569"/>
                <a:gd name="T24" fmla="*/ 112 w 543"/>
                <a:gd name="T25" fmla="*/ 284 h 569"/>
                <a:gd name="T26" fmla="*/ 235 w 543"/>
                <a:gd name="T27" fmla="*/ 222 h 569"/>
                <a:gd name="T28" fmla="*/ 334 w 543"/>
                <a:gd name="T29" fmla="*/ 160 h 569"/>
                <a:gd name="T30" fmla="*/ 420 w 543"/>
                <a:gd name="T31" fmla="*/ 73 h 569"/>
                <a:gd name="T32" fmla="*/ 532 w 543"/>
                <a:gd name="T33" fmla="*/ 0 h 569"/>
                <a:gd name="T34" fmla="*/ 532 w 543"/>
                <a:gd name="T35" fmla="*/ 0 h 569"/>
                <a:gd name="T36" fmla="*/ 543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543" y="11"/>
                  </a:moveTo>
                  <a:lnTo>
                    <a:pt x="433" y="135"/>
                  </a:lnTo>
                  <a:lnTo>
                    <a:pt x="358" y="234"/>
                  </a:lnTo>
                  <a:lnTo>
                    <a:pt x="284" y="371"/>
                  </a:lnTo>
                  <a:lnTo>
                    <a:pt x="235" y="458"/>
                  </a:lnTo>
                  <a:lnTo>
                    <a:pt x="210" y="545"/>
                  </a:lnTo>
                  <a:lnTo>
                    <a:pt x="197" y="569"/>
                  </a:lnTo>
                  <a:lnTo>
                    <a:pt x="0" y="569"/>
                  </a:lnTo>
                  <a:lnTo>
                    <a:pt x="0" y="495"/>
                  </a:lnTo>
                  <a:lnTo>
                    <a:pt x="0" y="433"/>
                  </a:lnTo>
                  <a:lnTo>
                    <a:pt x="0" y="371"/>
                  </a:lnTo>
                  <a:lnTo>
                    <a:pt x="37" y="322"/>
                  </a:lnTo>
                  <a:lnTo>
                    <a:pt x="112" y="284"/>
                  </a:lnTo>
                  <a:lnTo>
                    <a:pt x="235" y="222"/>
                  </a:lnTo>
                  <a:lnTo>
                    <a:pt x="334" y="160"/>
                  </a:lnTo>
                  <a:lnTo>
                    <a:pt x="420" y="73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43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4" name="Freeform 195">
              <a:extLst>
                <a:ext uri="{FF2B5EF4-FFF2-40B4-BE49-F238E27FC236}">
                  <a16:creationId xmlns:a16="http://schemas.microsoft.com/office/drawing/2014/main" id="{B4D38131-3EAA-68AC-EBE3-8829412EB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646" y="6432760"/>
              <a:ext cx="156427" cy="298233"/>
            </a:xfrm>
            <a:custGeom>
              <a:avLst/>
              <a:gdLst>
                <a:gd name="T0" fmla="*/ 186 w 284"/>
                <a:gd name="T1" fmla="*/ 0 h 558"/>
                <a:gd name="T2" fmla="*/ 37 w 284"/>
                <a:gd name="T3" fmla="*/ 236 h 558"/>
                <a:gd name="T4" fmla="*/ 0 w 284"/>
                <a:gd name="T5" fmla="*/ 348 h 558"/>
                <a:gd name="T6" fmla="*/ 0 w 284"/>
                <a:gd name="T7" fmla="*/ 460 h 558"/>
                <a:gd name="T8" fmla="*/ 49 w 284"/>
                <a:gd name="T9" fmla="*/ 534 h 558"/>
                <a:gd name="T10" fmla="*/ 136 w 284"/>
                <a:gd name="T11" fmla="*/ 558 h 558"/>
                <a:gd name="T12" fmla="*/ 209 w 284"/>
                <a:gd name="T13" fmla="*/ 534 h 558"/>
                <a:gd name="T14" fmla="*/ 259 w 284"/>
                <a:gd name="T15" fmla="*/ 485 h 558"/>
                <a:gd name="T16" fmla="*/ 284 w 284"/>
                <a:gd name="T17" fmla="*/ 422 h 558"/>
                <a:gd name="T18" fmla="*/ 198 w 284"/>
                <a:gd name="T19" fmla="*/ 435 h 558"/>
                <a:gd name="T20" fmla="*/ 124 w 284"/>
                <a:gd name="T21" fmla="*/ 385 h 558"/>
                <a:gd name="T22" fmla="*/ 99 w 284"/>
                <a:gd name="T23" fmla="*/ 323 h 558"/>
                <a:gd name="T24" fmla="*/ 136 w 284"/>
                <a:gd name="T25" fmla="*/ 175 h 558"/>
                <a:gd name="T26" fmla="*/ 112 w 284"/>
                <a:gd name="T27" fmla="*/ 186 h 558"/>
                <a:gd name="T28" fmla="*/ 186 w 284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4" h="558">
                  <a:moveTo>
                    <a:pt x="186" y="0"/>
                  </a:moveTo>
                  <a:lnTo>
                    <a:pt x="37" y="236"/>
                  </a:lnTo>
                  <a:lnTo>
                    <a:pt x="0" y="348"/>
                  </a:lnTo>
                  <a:lnTo>
                    <a:pt x="0" y="460"/>
                  </a:lnTo>
                  <a:lnTo>
                    <a:pt x="49" y="534"/>
                  </a:lnTo>
                  <a:lnTo>
                    <a:pt x="136" y="558"/>
                  </a:lnTo>
                  <a:lnTo>
                    <a:pt x="209" y="534"/>
                  </a:lnTo>
                  <a:lnTo>
                    <a:pt x="259" y="485"/>
                  </a:lnTo>
                  <a:lnTo>
                    <a:pt x="284" y="422"/>
                  </a:lnTo>
                  <a:lnTo>
                    <a:pt x="198" y="435"/>
                  </a:lnTo>
                  <a:lnTo>
                    <a:pt x="124" y="385"/>
                  </a:lnTo>
                  <a:lnTo>
                    <a:pt x="99" y="323"/>
                  </a:lnTo>
                  <a:lnTo>
                    <a:pt x="136" y="175"/>
                  </a:lnTo>
                  <a:lnTo>
                    <a:pt x="112" y="1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5" name="Freeform 196">
              <a:extLst>
                <a:ext uri="{FF2B5EF4-FFF2-40B4-BE49-F238E27FC236}">
                  <a16:creationId xmlns:a16="http://schemas.microsoft.com/office/drawing/2014/main" id="{028E8D0C-95C6-39EE-DCAF-8E18D82ED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0293" y="6432760"/>
              <a:ext cx="169646" cy="283321"/>
            </a:xfrm>
            <a:custGeom>
              <a:avLst/>
              <a:gdLst>
                <a:gd name="T0" fmla="*/ 25 w 309"/>
                <a:gd name="T1" fmla="*/ 0 h 534"/>
                <a:gd name="T2" fmla="*/ 0 w 309"/>
                <a:gd name="T3" fmla="*/ 274 h 534"/>
                <a:gd name="T4" fmla="*/ 37 w 309"/>
                <a:gd name="T5" fmla="*/ 409 h 534"/>
                <a:gd name="T6" fmla="*/ 124 w 309"/>
                <a:gd name="T7" fmla="*/ 497 h 534"/>
                <a:gd name="T8" fmla="*/ 198 w 309"/>
                <a:gd name="T9" fmla="*/ 534 h 534"/>
                <a:gd name="T10" fmla="*/ 297 w 309"/>
                <a:gd name="T11" fmla="*/ 509 h 534"/>
                <a:gd name="T12" fmla="*/ 309 w 309"/>
                <a:gd name="T13" fmla="*/ 473 h 534"/>
                <a:gd name="T14" fmla="*/ 309 w 309"/>
                <a:gd name="T15" fmla="*/ 360 h 534"/>
                <a:gd name="T16" fmla="*/ 186 w 309"/>
                <a:gd name="T17" fmla="*/ 373 h 534"/>
                <a:gd name="T18" fmla="*/ 136 w 309"/>
                <a:gd name="T19" fmla="*/ 348 h 534"/>
                <a:gd name="T20" fmla="*/ 63 w 309"/>
                <a:gd name="T21" fmla="*/ 310 h 534"/>
                <a:gd name="T22" fmla="*/ 50 w 309"/>
                <a:gd name="T23" fmla="*/ 274 h 534"/>
                <a:gd name="T24" fmla="*/ 25 w 309"/>
                <a:gd name="T25" fmla="*/ 175 h 534"/>
                <a:gd name="T26" fmla="*/ 25 w 309"/>
                <a:gd name="T2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4">
                  <a:moveTo>
                    <a:pt x="25" y="0"/>
                  </a:moveTo>
                  <a:lnTo>
                    <a:pt x="0" y="274"/>
                  </a:lnTo>
                  <a:lnTo>
                    <a:pt x="37" y="409"/>
                  </a:lnTo>
                  <a:lnTo>
                    <a:pt x="124" y="497"/>
                  </a:lnTo>
                  <a:lnTo>
                    <a:pt x="198" y="534"/>
                  </a:lnTo>
                  <a:lnTo>
                    <a:pt x="297" y="509"/>
                  </a:lnTo>
                  <a:lnTo>
                    <a:pt x="309" y="473"/>
                  </a:lnTo>
                  <a:lnTo>
                    <a:pt x="309" y="360"/>
                  </a:lnTo>
                  <a:lnTo>
                    <a:pt x="186" y="373"/>
                  </a:lnTo>
                  <a:lnTo>
                    <a:pt x="136" y="348"/>
                  </a:lnTo>
                  <a:lnTo>
                    <a:pt x="63" y="310"/>
                  </a:lnTo>
                  <a:lnTo>
                    <a:pt x="50" y="274"/>
                  </a:lnTo>
                  <a:lnTo>
                    <a:pt x="25" y="17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6" name="Freeform 197">
              <a:extLst>
                <a:ext uri="{FF2B5EF4-FFF2-40B4-BE49-F238E27FC236}">
                  <a16:creationId xmlns:a16="http://schemas.microsoft.com/office/drawing/2014/main" id="{7355A535-0387-FAD0-D732-43450DBB6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6202695"/>
              <a:ext cx="218117" cy="198112"/>
            </a:xfrm>
            <a:custGeom>
              <a:avLst/>
              <a:gdLst>
                <a:gd name="T0" fmla="*/ 0 w 395"/>
                <a:gd name="T1" fmla="*/ 137 h 372"/>
                <a:gd name="T2" fmla="*/ 0 w 395"/>
                <a:gd name="T3" fmla="*/ 348 h 372"/>
                <a:gd name="T4" fmla="*/ 50 w 395"/>
                <a:gd name="T5" fmla="*/ 372 h 372"/>
                <a:gd name="T6" fmla="*/ 222 w 395"/>
                <a:gd name="T7" fmla="*/ 372 h 372"/>
                <a:gd name="T8" fmla="*/ 260 w 395"/>
                <a:gd name="T9" fmla="*/ 261 h 372"/>
                <a:gd name="T10" fmla="*/ 296 w 395"/>
                <a:gd name="T11" fmla="*/ 174 h 372"/>
                <a:gd name="T12" fmla="*/ 371 w 395"/>
                <a:gd name="T13" fmla="*/ 50 h 372"/>
                <a:gd name="T14" fmla="*/ 395 w 395"/>
                <a:gd name="T15" fmla="*/ 12 h 372"/>
                <a:gd name="T16" fmla="*/ 395 w 395"/>
                <a:gd name="T17" fmla="*/ 0 h 372"/>
                <a:gd name="T18" fmla="*/ 272 w 395"/>
                <a:gd name="T19" fmla="*/ 62 h 372"/>
                <a:gd name="T20" fmla="*/ 222 w 395"/>
                <a:gd name="T21" fmla="*/ 112 h 372"/>
                <a:gd name="T22" fmla="*/ 50 w 395"/>
                <a:gd name="T23" fmla="*/ 124 h 372"/>
                <a:gd name="T24" fmla="*/ 50 w 395"/>
                <a:gd name="T25" fmla="*/ 124 h 372"/>
                <a:gd name="T26" fmla="*/ 0 w 395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5" h="372">
                  <a:moveTo>
                    <a:pt x="0" y="137"/>
                  </a:moveTo>
                  <a:lnTo>
                    <a:pt x="0" y="348"/>
                  </a:lnTo>
                  <a:lnTo>
                    <a:pt x="50" y="372"/>
                  </a:lnTo>
                  <a:lnTo>
                    <a:pt x="222" y="372"/>
                  </a:lnTo>
                  <a:lnTo>
                    <a:pt x="260" y="261"/>
                  </a:lnTo>
                  <a:lnTo>
                    <a:pt x="296" y="174"/>
                  </a:lnTo>
                  <a:lnTo>
                    <a:pt x="371" y="50"/>
                  </a:lnTo>
                  <a:lnTo>
                    <a:pt x="395" y="12"/>
                  </a:lnTo>
                  <a:lnTo>
                    <a:pt x="395" y="0"/>
                  </a:lnTo>
                  <a:lnTo>
                    <a:pt x="272" y="62"/>
                  </a:lnTo>
                  <a:lnTo>
                    <a:pt x="222" y="112"/>
                  </a:lnTo>
                  <a:lnTo>
                    <a:pt x="50" y="124"/>
                  </a:lnTo>
                  <a:lnTo>
                    <a:pt x="50" y="124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7" name="Freeform 198">
              <a:extLst>
                <a:ext uri="{FF2B5EF4-FFF2-40B4-BE49-F238E27FC236}">
                  <a16:creationId xmlns:a16="http://schemas.microsoft.com/office/drawing/2014/main" id="{36A27132-80B9-6435-74C5-106D29DF6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278" y="6343291"/>
              <a:ext cx="293026" cy="125684"/>
            </a:xfrm>
            <a:custGeom>
              <a:avLst/>
              <a:gdLst>
                <a:gd name="T0" fmla="*/ 161 w 531"/>
                <a:gd name="T1" fmla="*/ 0 h 236"/>
                <a:gd name="T2" fmla="*/ 73 w 531"/>
                <a:gd name="T3" fmla="*/ 24 h 236"/>
                <a:gd name="T4" fmla="*/ 50 w 531"/>
                <a:gd name="T5" fmla="*/ 50 h 236"/>
                <a:gd name="T6" fmla="*/ 0 w 531"/>
                <a:gd name="T7" fmla="*/ 74 h 236"/>
                <a:gd name="T8" fmla="*/ 24 w 531"/>
                <a:gd name="T9" fmla="*/ 136 h 236"/>
                <a:gd name="T10" fmla="*/ 50 w 531"/>
                <a:gd name="T11" fmla="*/ 199 h 236"/>
                <a:gd name="T12" fmla="*/ 123 w 531"/>
                <a:gd name="T13" fmla="*/ 236 h 236"/>
                <a:gd name="T14" fmla="*/ 197 w 531"/>
                <a:gd name="T15" fmla="*/ 236 h 236"/>
                <a:gd name="T16" fmla="*/ 345 w 531"/>
                <a:gd name="T17" fmla="*/ 173 h 236"/>
                <a:gd name="T18" fmla="*/ 531 w 531"/>
                <a:gd name="T19" fmla="*/ 37 h 236"/>
                <a:gd name="T20" fmla="*/ 357 w 531"/>
                <a:gd name="T21" fmla="*/ 124 h 236"/>
                <a:gd name="T22" fmla="*/ 234 w 531"/>
                <a:gd name="T23" fmla="*/ 149 h 236"/>
                <a:gd name="T24" fmla="*/ 147 w 531"/>
                <a:gd name="T25" fmla="*/ 112 h 236"/>
                <a:gd name="T26" fmla="*/ 147 w 531"/>
                <a:gd name="T27" fmla="*/ 62 h 236"/>
                <a:gd name="T28" fmla="*/ 161 w 531"/>
                <a:gd name="T29" fmla="*/ 62 h 236"/>
                <a:gd name="T30" fmla="*/ 161 w 531"/>
                <a:gd name="T31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6">
                  <a:moveTo>
                    <a:pt x="161" y="0"/>
                  </a:moveTo>
                  <a:lnTo>
                    <a:pt x="73" y="24"/>
                  </a:lnTo>
                  <a:lnTo>
                    <a:pt x="50" y="50"/>
                  </a:lnTo>
                  <a:lnTo>
                    <a:pt x="0" y="74"/>
                  </a:lnTo>
                  <a:lnTo>
                    <a:pt x="24" y="136"/>
                  </a:lnTo>
                  <a:lnTo>
                    <a:pt x="50" y="199"/>
                  </a:lnTo>
                  <a:lnTo>
                    <a:pt x="123" y="236"/>
                  </a:lnTo>
                  <a:lnTo>
                    <a:pt x="197" y="236"/>
                  </a:lnTo>
                  <a:lnTo>
                    <a:pt x="345" y="173"/>
                  </a:lnTo>
                  <a:lnTo>
                    <a:pt x="531" y="37"/>
                  </a:lnTo>
                  <a:lnTo>
                    <a:pt x="357" y="124"/>
                  </a:lnTo>
                  <a:lnTo>
                    <a:pt x="234" y="149"/>
                  </a:lnTo>
                  <a:lnTo>
                    <a:pt x="147" y="112"/>
                  </a:lnTo>
                  <a:lnTo>
                    <a:pt x="147" y="62"/>
                  </a:lnTo>
                  <a:lnTo>
                    <a:pt x="161" y="6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8" name="Freeform 199">
              <a:extLst>
                <a:ext uri="{FF2B5EF4-FFF2-40B4-BE49-F238E27FC236}">
                  <a16:creationId xmlns:a16="http://schemas.microsoft.com/office/drawing/2014/main" id="{7E7A09F8-8FF6-66A4-4BB0-BFCA64AE2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497" y="6143049"/>
              <a:ext cx="279807" cy="172549"/>
            </a:xfrm>
            <a:custGeom>
              <a:avLst/>
              <a:gdLst>
                <a:gd name="T0" fmla="*/ 507 w 507"/>
                <a:gd name="T1" fmla="*/ 296 h 322"/>
                <a:gd name="T2" fmla="*/ 420 w 507"/>
                <a:gd name="T3" fmla="*/ 310 h 322"/>
                <a:gd name="T4" fmla="*/ 309 w 507"/>
                <a:gd name="T5" fmla="*/ 322 h 322"/>
                <a:gd name="T6" fmla="*/ 172 w 507"/>
                <a:gd name="T7" fmla="*/ 322 h 322"/>
                <a:gd name="T8" fmla="*/ 61 w 507"/>
                <a:gd name="T9" fmla="*/ 260 h 322"/>
                <a:gd name="T10" fmla="*/ 12 w 507"/>
                <a:gd name="T11" fmla="*/ 198 h 322"/>
                <a:gd name="T12" fmla="*/ 0 w 507"/>
                <a:gd name="T13" fmla="*/ 111 h 322"/>
                <a:gd name="T14" fmla="*/ 12 w 507"/>
                <a:gd name="T15" fmla="*/ 36 h 322"/>
                <a:gd name="T16" fmla="*/ 74 w 507"/>
                <a:gd name="T17" fmla="*/ 0 h 322"/>
                <a:gd name="T18" fmla="*/ 160 w 507"/>
                <a:gd name="T19" fmla="*/ 0 h 322"/>
                <a:gd name="T20" fmla="*/ 160 w 507"/>
                <a:gd name="T21" fmla="*/ 111 h 322"/>
                <a:gd name="T22" fmla="*/ 172 w 507"/>
                <a:gd name="T23" fmla="*/ 198 h 322"/>
                <a:gd name="T24" fmla="*/ 222 w 507"/>
                <a:gd name="T25" fmla="*/ 235 h 322"/>
                <a:gd name="T26" fmla="*/ 283 w 507"/>
                <a:gd name="T27" fmla="*/ 272 h 322"/>
                <a:gd name="T28" fmla="*/ 358 w 507"/>
                <a:gd name="T29" fmla="*/ 285 h 322"/>
                <a:gd name="T30" fmla="*/ 358 w 507"/>
                <a:gd name="T31" fmla="*/ 285 h 322"/>
                <a:gd name="T32" fmla="*/ 507 w 507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7" h="322">
                  <a:moveTo>
                    <a:pt x="507" y="296"/>
                  </a:moveTo>
                  <a:lnTo>
                    <a:pt x="420" y="310"/>
                  </a:lnTo>
                  <a:lnTo>
                    <a:pt x="309" y="322"/>
                  </a:lnTo>
                  <a:lnTo>
                    <a:pt x="172" y="322"/>
                  </a:lnTo>
                  <a:lnTo>
                    <a:pt x="61" y="260"/>
                  </a:lnTo>
                  <a:lnTo>
                    <a:pt x="12" y="198"/>
                  </a:lnTo>
                  <a:lnTo>
                    <a:pt x="0" y="111"/>
                  </a:lnTo>
                  <a:lnTo>
                    <a:pt x="12" y="36"/>
                  </a:lnTo>
                  <a:lnTo>
                    <a:pt x="74" y="0"/>
                  </a:lnTo>
                  <a:lnTo>
                    <a:pt x="160" y="0"/>
                  </a:lnTo>
                  <a:lnTo>
                    <a:pt x="160" y="111"/>
                  </a:lnTo>
                  <a:lnTo>
                    <a:pt x="172" y="198"/>
                  </a:lnTo>
                  <a:lnTo>
                    <a:pt x="222" y="235"/>
                  </a:lnTo>
                  <a:lnTo>
                    <a:pt x="283" y="272"/>
                  </a:lnTo>
                  <a:lnTo>
                    <a:pt x="358" y="285"/>
                  </a:lnTo>
                  <a:lnTo>
                    <a:pt x="358" y="285"/>
                  </a:lnTo>
                  <a:lnTo>
                    <a:pt x="507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9" name="Freeform 201">
              <a:extLst>
                <a:ext uri="{FF2B5EF4-FFF2-40B4-BE49-F238E27FC236}">
                  <a16:creationId xmlns:a16="http://schemas.microsoft.com/office/drawing/2014/main" id="{A5A513A7-47BE-FA92-AE86-E0A3447AC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969" y="6143079"/>
              <a:ext cx="2310218" cy="600621"/>
            </a:xfrm>
            <a:custGeom>
              <a:avLst/>
              <a:gdLst>
                <a:gd name="T0" fmla="*/ 4195 w 4195"/>
                <a:gd name="T1" fmla="*/ 955 h 1129"/>
                <a:gd name="T2" fmla="*/ 666 w 4195"/>
                <a:gd name="T3" fmla="*/ 930 h 1129"/>
                <a:gd name="T4" fmla="*/ 456 w 4195"/>
                <a:gd name="T5" fmla="*/ 856 h 1129"/>
                <a:gd name="T6" fmla="*/ 321 w 4195"/>
                <a:gd name="T7" fmla="*/ 744 h 1129"/>
                <a:gd name="T8" fmla="*/ 271 w 4195"/>
                <a:gd name="T9" fmla="*/ 657 h 1129"/>
                <a:gd name="T10" fmla="*/ 234 w 4195"/>
                <a:gd name="T11" fmla="*/ 571 h 1129"/>
                <a:gd name="T12" fmla="*/ 222 w 4195"/>
                <a:gd name="T13" fmla="*/ 434 h 1129"/>
                <a:gd name="T14" fmla="*/ 271 w 4195"/>
                <a:gd name="T15" fmla="*/ 335 h 1129"/>
                <a:gd name="T16" fmla="*/ 321 w 4195"/>
                <a:gd name="T17" fmla="*/ 372 h 1129"/>
                <a:gd name="T18" fmla="*/ 481 w 4195"/>
                <a:gd name="T19" fmla="*/ 422 h 1129"/>
                <a:gd name="T20" fmla="*/ 604 w 4195"/>
                <a:gd name="T21" fmla="*/ 384 h 1129"/>
                <a:gd name="T22" fmla="*/ 666 w 4195"/>
                <a:gd name="T23" fmla="*/ 273 h 1129"/>
                <a:gd name="T24" fmla="*/ 629 w 4195"/>
                <a:gd name="T25" fmla="*/ 124 h 1129"/>
                <a:gd name="T26" fmla="*/ 580 w 4195"/>
                <a:gd name="T27" fmla="*/ 62 h 1129"/>
                <a:gd name="T28" fmla="*/ 505 w 4195"/>
                <a:gd name="T29" fmla="*/ 25 h 1129"/>
                <a:gd name="T30" fmla="*/ 418 w 4195"/>
                <a:gd name="T31" fmla="*/ 0 h 1129"/>
                <a:gd name="T32" fmla="*/ 295 w 4195"/>
                <a:gd name="T33" fmla="*/ 25 h 1129"/>
                <a:gd name="T34" fmla="*/ 210 w 4195"/>
                <a:gd name="T35" fmla="*/ 75 h 1129"/>
                <a:gd name="T36" fmla="*/ 97 w 4195"/>
                <a:gd name="T37" fmla="*/ 236 h 1129"/>
                <a:gd name="T38" fmla="*/ 24 w 4195"/>
                <a:gd name="T39" fmla="*/ 297 h 1129"/>
                <a:gd name="T40" fmla="*/ 0 w 4195"/>
                <a:gd name="T41" fmla="*/ 434 h 1129"/>
                <a:gd name="T42" fmla="*/ 0 w 4195"/>
                <a:gd name="T43" fmla="*/ 595 h 1129"/>
                <a:gd name="T44" fmla="*/ 123 w 4195"/>
                <a:gd name="T45" fmla="*/ 794 h 1129"/>
                <a:gd name="T46" fmla="*/ 271 w 4195"/>
                <a:gd name="T47" fmla="*/ 942 h 1129"/>
                <a:gd name="T48" fmla="*/ 394 w 4195"/>
                <a:gd name="T49" fmla="*/ 1018 h 1129"/>
                <a:gd name="T50" fmla="*/ 517 w 4195"/>
                <a:gd name="T51" fmla="*/ 1066 h 1129"/>
                <a:gd name="T52" fmla="*/ 629 w 4195"/>
                <a:gd name="T53" fmla="*/ 1092 h 1129"/>
                <a:gd name="T54" fmla="*/ 4195 w 4195"/>
                <a:gd name="T55" fmla="*/ 1092 h 1129"/>
                <a:gd name="T56" fmla="*/ 4195 w 4195"/>
                <a:gd name="T57" fmla="*/ 1129 h 1129"/>
                <a:gd name="T58" fmla="*/ 4195 w 4195"/>
                <a:gd name="T59" fmla="*/ 955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5" h="1129">
                  <a:moveTo>
                    <a:pt x="4195" y="955"/>
                  </a:moveTo>
                  <a:lnTo>
                    <a:pt x="666" y="930"/>
                  </a:lnTo>
                  <a:lnTo>
                    <a:pt x="456" y="856"/>
                  </a:lnTo>
                  <a:lnTo>
                    <a:pt x="321" y="744"/>
                  </a:lnTo>
                  <a:lnTo>
                    <a:pt x="271" y="657"/>
                  </a:lnTo>
                  <a:lnTo>
                    <a:pt x="234" y="571"/>
                  </a:lnTo>
                  <a:lnTo>
                    <a:pt x="222" y="434"/>
                  </a:lnTo>
                  <a:lnTo>
                    <a:pt x="271" y="335"/>
                  </a:lnTo>
                  <a:lnTo>
                    <a:pt x="321" y="372"/>
                  </a:lnTo>
                  <a:lnTo>
                    <a:pt x="481" y="422"/>
                  </a:lnTo>
                  <a:lnTo>
                    <a:pt x="604" y="384"/>
                  </a:lnTo>
                  <a:lnTo>
                    <a:pt x="666" y="273"/>
                  </a:lnTo>
                  <a:lnTo>
                    <a:pt x="629" y="124"/>
                  </a:lnTo>
                  <a:lnTo>
                    <a:pt x="580" y="62"/>
                  </a:lnTo>
                  <a:lnTo>
                    <a:pt x="505" y="25"/>
                  </a:lnTo>
                  <a:lnTo>
                    <a:pt x="418" y="0"/>
                  </a:lnTo>
                  <a:lnTo>
                    <a:pt x="295" y="25"/>
                  </a:lnTo>
                  <a:lnTo>
                    <a:pt x="210" y="75"/>
                  </a:lnTo>
                  <a:lnTo>
                    <a:pt x="97" y="236"/>
                  </a:lnTo>
                  <a:lnTo>
                    <a:pt x="24" y="297"/>
                  </a:lnTo>
                  <a:lnTo>
                    <a:pt x="0" y="434"/>
                  </a:lnTo>
                  <a:lnTo>
                    <a:pt x="0" y="595"/>
                  </a:lnTo>
                  <a:lnTo>
                    <a:pt x="123" y="794"/>
                  </a:lnTo>
                  <a:lnTo>
                    <a:pt x="271" y="942"/>
                  </a:lnTo>
                  <a:lnTo>
                    <a:pt x="394" y="1018"/>
                  </a:lnTo>
                  <a:lnTo>
                    <a:pt x="517" y="1066"/>
                  </a:lnTo>
                  <a:lnTo>
                    <a:pt x="629" y="1092"/>
                  </a:lnTo>
                  <a:lnTo>
                    <a:pt x="4195" y="1092"/>
                  </a:lnTo>
                  <a:lnTo>
                    <a:pt x="4195" y="1129"/>
                  </a:lnTo>
                  <a:lnTo>
                    <a:pt x="4195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20" name="Freeform 205">
              <a:extLst>
                <a:ext uri="{FF2B5EF4-FFF2-40B4-BE49-F238E27FC236}">
                  <a16:creationId xmlns:a16="http://schemas.microsoft.com/office/drawing/2014/main" id="{1CB82F11-1C34-35FD-C389-6F5D22CDC0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16" y="3436938"/>
              <a:ext cx="586511" cy="2746375"/>
            </a:xfrm>
            <a:custGeom>
              <a:avLst/>
              <a:gdLst>
                <a:gd name="T0" fmla="*/ 740 w 1061"/>
                <a:gd name="T1" fmla="*/ 4874 h 5160"/>
                <a:gd name="T2" fmla="*/ 740 w 1061"/>
                <a:gd name="T3" fmla="*/ 4936 h 5160"/>
                <a:gd name="T4" fmla="*/ 653 w 1061"/>
                <a:gd name="T5" fmla="*/ 4986 h 5160"/>
                <a:gd name="T6" fmla="*/ 604 w 1061"/>
                <a:gd name="T7" fmla="*/ 5011 h 5160"/>
                <a:gd name="T8" fmla="*/ 493 w 1061"/>
                <a:gd name="T9" fmla="*/ 4998 h 5160"/>
                <a:gd name="T10" fmla="*/ 406 w 1061"/>
                <a:gd name="T11" fmla="*/ 4936 h 5160"/>
                <a:gd name="T12" fmla="*/ 321 w 1061"/>
                <a:gd name="T13" fmla="*/ 4849 h 5160"/>
                <a:gd name="T14" fmla="*/ 247 w 1061"/>
                <a:gd name="T15" fmla="*/ 4749 h 5160"/>
                <a:gd name="T16" fmla="*/ 184 w 1061"/>
                <a:gd name="T17" fmla="*/ 4650 h 5160"/>
                <a:gd name="T18" fmla="*/ 184 w 1061"/>
                <a:gd name="T19" fmla="*/ 4539 h 5160"/>
                <a:gd name="T20" fmla="*/ 172 w 1061"/>
                <a:gd name="T21" fmla="*/ 0 h 5160"/>
                <a:gd name="T22" fmla="*/ 0 w 1061"/>
                <a:gd name="T23" fmla="*/ 0 h 5160"/>
                <a:gd name="T24" fmla="*/ 12 w 1061"/>
                <a:gd name="T25" fmla="*/ 4453 h 5160"/>
                <a:gd name="T26" fmla="*/ 49 w 1061"/>
                <a:gd name="T27" fmla="*/ 4737 h 5160"/>
                <a:gd name="T28" fmla="*/ 172 w 1061"/>
                <a:gd name="T29" fmla="*/ 4924 h 5160"/>
                <a:gd name="T30" fmla="*/ 271 w 1061"/>
                <a:gd name="T31" fmla="*/ 5047 h 5160"/>
                <a:gd name="T32" fmla="*/ 394 w 1061"/>
                <a:gd name="T33" fmla="*/ 5122 h 5160"/>
                <a:gd name="T34" fmla="*/ 580 w 1061"/>
                <a:gd name="T35" fmla="*/ 5160 h 5160"/>
                <a:gd name="T36" fmla="*/ 802 w 1061"/>
                <a:gd name="T37" fmla="*/ 5122 h 5160"/>
                <a:gd name="T38" fmla="*/ 974 w 1061"/>
                <a:gd name="T39" fmla="*/ 5011 h 5160"/>
                <a:gd name="T40" fmla="*/ 1037 w 1061"/>
                <a:gd name="T41" fmla="*/ 4900 h 5160"/>
                <a:gd name="T42" fmla="*/ 1061 w 1061"/>
                <a:gd name="T43" fmla="*/ 4763 h 5160"/>
                <a:gd name="T44" fmla="*/ 1012 w 1061"/>
                <a:gd name="T45" fmla="*/ 4638 h 5160"/>
                <a:gd name="T46" fmla="*/ 913 w 1061"/>
                <a:gd name="T47" fmla="*/ 4564 h 5160"/>
                <a:gd name="T48" fmla="*/ 776 w 1061"/>
                <a:gd name="T49" fmla="*/ 4552 h 5160"/>
                <a:gd name="T50" fmla="*/ 665 w 1061"/>
                <a:gd name="T51" fmla="*/ 4576 h 5160"/>
                <a:gd name="T52" fmla="*/ 629 w 1061"/>
                <a:gd name="T53" fmla="*/ 4676 h 5160"/>
                <a:gd name="T54" fmla="*/ 629 w 1061"/>
                <a:gd name="T55" fmla="*/ 4775 h 5160"/>
                <a:gd name="T56" fmla="*/ 665 w 1061"/>
                <a:gd name="T57" fmla="*/ 4825 h 5160"/>
                <a:gd name="T58" fmla="*/ 752 w 1061"/>
                <a:gd name="T59" fmla="*/ 4874 h 5160"/>
                <a:gd name="T60" fmla="*/ 752 w 1061"/>
                <a:gd name="T61" fmla="*/ 4874 h 5160"/>
                <a:gd name="T62" fmla="*/ 740 w 1061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1" h="5160">
                  <a:moveTo>
                    <a:pt x="740" y="4874"/>
                  </a:moveTo>
                  <a:lnTo>
                    <a:pt x="740" y="4936"/>
                  </a:lnTo>
                  <a:lnTo>
                    <a:pt x="653" y="4986"/>
                  </a:lnTo>
                  <a:lnTo>
                    <a:pt x="604" y="5011"/>
                  </a:lnTo>
                  <a:lnTo>
                    <a:pt x="493" y="4998"/>
                  </a:lnTo>
                  <a:lnTo>
                    <a:pt x="406" y="4936"/>
                  </a:lnTo>
                  <a:lnTo>
                    <a:pt x="321" y="4849"/>
                  </a:lnTo>
                  <a:lnTo>
                    <a:pt x="247" y="4749"/>
                  </a:lnTo>
                  <a:lnTo>
                    <a:pt x="184" y="4650"/>
                  </a:lnTo>
                  <a:lnTo>
                    <a:pt x="184" y="4539"/>
                  </a:lnTo>
                  <a:lnTo>
                    <a:pt x="172" y="0"/>
                  </a:lnTo>
                  <a:lnTo>
                    <a:pt x="0" y="0"/>
                  </a:lnTo>
                  <a:lnTo>
                    <a:pt x="12" y="4453"/>
                  </a:lnTo>
                  <a:lnTo>
                    <a:pt x="49" y="4737"/>
                  </a:lnTo>
                  <a:lnTo>
                    <a:pt x="172" y="4924"/>
                  </a:lnTo>
                  <a:lnTo>
                    <a:pt x="271" y="5047"/>
                  </a:lnTo>
                  <a:lnTo>
                    <a:pt x="394" y="5122"/>
                  </a:lnTo>
                  <a:lnTo>
                    <a:pt x="580" y="5160"/>
                  </a:lnTo>
                  <a:lnTo>
                    <a:pt x="802" y="5122"/>
                  </a:lnTo>
                  <a:lnTo>
                    <a:pt x="974" y="5011"/>
                  </a:lnTo>
                  <a:lnTo>
                    <a:pt x="1037" y="4900"/>
                  </a:lnTo>
                  <a:lnTo>
                    <a:pt x="1061" y="4763"/>
                  </a:lnTo>
                  <a:lnTo>
                    <a:pt x="1012" y="4638"/>
                  </a:lnTo>
                  <a:lnTo>
                    <a:pt x="913" y="4564"/>
                  </a:lnTo>
                  <a:lnTo>
                    <a:pt x="776" y="4552"/>
                  </a:lnTo>
                  <a:lnTo>
                    <a:pt x="665" y="4576"/>
                  </a:lnTo>
                  <a:lnTo>
                    <a:pt x="629" y="4676"/>
                  </a:lnTo>
                  <a:lnTo>
                    <a:pt x="629" y="4775"/>
                  </a:lnTo>
                  <a:lnTo>
                    <a:pt x="665" y="4825"/>
                  </a:lnTo>
                  <a:lnTo>
                    <a:pt x="752" y="4874"/>
                  </a:lnTo>
                  <a:lnTo>
                    <a:pt x="752" y="4874"/>
                  </a:lnTo>
                  <a:lnTo>
                    <a:pt x="740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21" name="Gruppe 20">
            <a:extLst>
              <a:ext uri="{FF2B5EF4-FFF2-40B4-BE49-F238E27FC236}">
                <a16:creationId xmlns:a16="http://schemas.microsoft.com/office/drawing/2014/main" id="{76C80C2A-44AE-7040-98AE-7CEA93F92416}"/>
              </a:ext>
            </a:extLst>
          </p:cNvPr>
          <p:cNvGrpSpPr/>
          <p:nvPr/>
        </p:nvGrpSpPr>
        <p:grpSpPr>
          <a:xfrm>
            <a:off x="6993002" y="44883"/>
            <a:ext cx="2114509" cy="2480072"/>
            <a:chOff x="6089610" y="114300"/>
            <a:chExt cx="2819345" cy="3306763"/>
          </a:xfrm>
        </p:grpSpPr>
        <p:sp>
          <p:nvSpPr>
            <p:cNvPr id="23" name="Freeform 210">
              <a:extLst>
                <a:ext uri="{FF2B5EF4-FFF2-40B4-BE49-F238E27FC236}">
                  <a16:creationId xmlns:a16="http://schemas.microsoft.com/office/drawing/2014/main" id="{CDA08838-5114-B919-362B-626D9D2CC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095" y="146171"/>
              <a:ext cx="295428" cy="302493"/>
            </a:xfrm>
            <a:custGeom>
              <a:avLst/>
              <a:gdLst>
                <a:gd name="T0" fmla="*/ 0 w 537"/>
                <a:gd name="T1" fmla="*/ 558 h 569"/>
                <a:gd name="T2" fmla="*/ 108 w 537"/>
                <a:gd name="T3" fmla="*/ 433 h 569"/>
                <a:gd name="T4" fmla="*/ 183 w 537"/>
                <a:gd name="T5" fmla="*/ 334 h 569"/>
                <a:gd name="T6" fmla="*/ 256 w 537"/>
                <a:gd name="T7" fmla="*/ 198 h 569"/>
                <a:gd name="T8" fmla="*/ 305 w 537"/>
                <a:gd name="T9" fmla="*/ 111 h 569"/>
                <a:gd name="T10" fmla="*/ 329 w 537"/>
                <a:gd name="T11" fmla="*/ 23 h 569"/>
                <a:gd name="T12" fmla="*/ 342 w 537"/>
                <a:gd name="T13" fmla="*/ 0 h 569"/>
                <a:gd name="T14" fmla="*/ 537 w 537"/>
                <a:gd name="T15" fmla="*/ 0 h 569"/>
                <a:gd name="T16" fmla="*/ 537 w 537"/>
                <a:gd name="T17" fmla="*/ 73 h 569"/>
                <a:gd name="T18" fmla="*/ 537 w 537"/>
                <a:gd name="T19" fmla="*/ 135 h 569"/>
                <a:gd name="T20" fmla="*/ 537 w 537"/>
                <a:gd name="T21" fmla="*/ 198 h 569"/>
                <a:gd name="T22" fmla="*/ 500 w 537"/>
                <a:gd name="T23" fmla="*/ 247 h 569"/>
                <a:gd name="T24" fmla="*/ 427 w 537"/>
                <a:gd name="T25" fmla="*/ 284 h 569"/>
                <a:gd name="T26" fmla="*/ 305 w 537"/>
                <a:gd name="T27" fmla="*/ 347 h 569"/>
                <a:gd name="T28" fmla="*/ 207 w 537"/>
                <a:gd name="T29" fmla="*/ 409 h 569"/>
                <a:gd name="T30" fmla="*/ 121 w 537"/>
                <a:gd name="T31" fmla="*/ 496 h 569"/>
                <a:gd name="T32" fmla="*/ 11 w 537"/>
                <a:gd name="T33" fmla="*/ 569 h 569"/>
                <a:gd name="T34" fmla="*/ 11 w 537"/>
                <a:gd name="T35" fmla="*/ 569 h 569"/>
                <a:gd name="T36" fmla="*/ 0 w 537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569">
                  <a:moveTo>
                    <a:pt x="0" y="558"/>
                  </a:moveTo>
                  <a:lnTo>
                    <a:pt x="108" y="433"/>
                  </a:lnTo>
                  <a:lnTo>
                    <a:pt x="183" y="334"/>
                  </a:lnTo>
                  <a:lnTo>
                    <a:pt x="256" y="198"/>
                  </a:lnTo>
                  <a:lnTo>
                    <a:pt x="305" y="111"/>
                  </a:lnTo>
                  <a:lnTo>
                    <a:pt x="329" y="23"/>
                  </a:lnTo>
                  <a:lnTo>
                    <a:pt x="342" y="0"/>
                  </a:lnTo>
                  <a:lnTo>
                    <a:pt x="537" y="0"/>
                  </a:lnTo>
                  <a:lnTo>
                    <a:pt x="537" y="73"/>
                  </a:lnTo>
                  <a:lnTo>
                    <a:pt x="537" y="135"/>
                  </a:lnTo>
                  <a:lnTo>
                    <a:pt x="537" y="198"/>
                  </a:lnTo>
                  <a:lnTo>
                    <a:pt x="500" y="247"/>
                  </a:lnTo>
                  <a:lnTo>
                    <a:pt x="427" y="284"/>
                  </a:lnTo>
                  <a:lnTo>
                    <a:pt x="305" y="347"/>
                  </a:lnTo>
                  <a:lnTo>
                    <a:pt x="207" y="409"/>
                  </a:lnTo>
                  <a:lnTo>
                    <a:pt x="121" y="496"/>
                  </a:lnTo>
                  <a:lnTo>
                    <a:pt x="11" y="569"/>
                  </a:lnTo>
                  <a:lnTo>
                    <a:pt x="11" y="569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4D218FBD-8EDB-E31A-0E62-095A450B5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3293" y="126999"/>
              <a:ext cx="154328" cy="296102"/>
            </a:xfrm>
            <a:custGeom>
              <a:avLst/>
              <a:gdLst>
                <a:gd name="T0" fmla="*/ 97 w 280"/>
                <a:gd name="T1" fmla="*/ 558 h 558"/>
                <a:gd name="T2" fmla="*/ 244 w 280"/>
                <a:gd name="T3" fmla="*/ 322 h 558"/>
                <a:gd name="T4" fmla="*/ 280 w 280"/>
                <a:gd name="T5" fmla="*/ 210 h 558"/>
                <a:gd name="T6" fmla="*/ 280 w 280"/>
                <a:gd name="T7" fmla="*/ 99 h 558"/>
                <a:gd name="T8" fmla="*/ 232 w 280"/>
                <a:gd name="T9" fmla="*/ 24 h 558"/>
                <a:gd name="T10" fmla="*/ 146 w 280"/>
                <a:gd name="T11" fmla="*/ 0 h 558"/>
                <a:gd name="T12" fmla="*/ 73 w 280"/>
                <a:gd name="T13" fmla="*/ 24 h 558"/>
                <a:gd name="T14" fmla="*/ 24 w 280"/>
                <a:gd name="T15" fmla="*/ 73 h 558"/>
                <a:gd name="T16" fmla="*/ 0 w 280"/>
                <a:gd name="T17" fmla="*/ 137 h 558"/>
                <a:gd name="T18" fmla="*/ 85 w 280"/>
                <a:gd name="T19" fmla="*/ 123 h 558"/>
                <a:gd name="T20" fmla="*/ 158 w 280"/>
                <a:gd name="T21" fmla="*/ 173 h 558"/>
                <a:gd name="T22" fmla="*/ 183 w 280"/>
                <a:gd name="T23" fmla="*/ 236 h 558"/>
                <a:gd name="T24" fmla="*/ 146 w 280"/>
                <a:gd name="T25" fmla="*/ 383 h 558"/>
                <a:gd name="T26" fmla="*/ 170 w 280"/>
                <a:gd name="T27" fmla="*/ 372 h 558"/>
                <a:gd name="T28" fmla="*/ 97 w 280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558">
                  <a:moveTo>
                    <a:pt x="97" y="558"/>
                  </a:moveTo>
                  <a:lnTo>
                    <a:pt x="244" y="322"/>
                  </a:lnTo>
                  <a:lnTo>
                    <a:pt x="280" y="210"/>
                  </a:lnTo>
                  <a:lnTo>
                    <a:pt x="280" y="99"/>
                  </a:lnTo>
                  <a:lnTo>
                    <a:pt x="232" y="24"/>
                  </a:lnTo>
                  <a:lnTo>
                    <a:pt x="146" y="0"/>
                  </a:lnTo>
                  <a:lnTo>
                    <a:pt x="73" y="24"/>
                  </a:lnTo>
                  <a:lnTo>
                    <a:pt x="24" y="73"/>
                  </a:lnTo>
                  <a:lnTo>
                    <a:pt x="0" y="137"/>
                  </a:lnTo>
                  <a:lnTo>
                    <a:pt x="85" y="123"/>
                  </a:lnTo>
                  <a:lnTo>
                    <a:pt x="158" y="173"/>
                  </a:lnTo>
                  <a:lnTo>
                    <a:pt x="183" y="236"/>
                  </a:lnTo>
                  <a:lnTo>
                    <a:pt x="146" y="383"/>
                  </a:lnTo>
                  <a:lnTo>
                    <a:pt x="170" y="372"/>
                  </a:lnTo>
                  <a:lnTo>
                    <a:pt x="97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27" name="Freeform 212">
              <a:extLst>
                <a:ext uri="{FF2B5EF4-FFF2-40B4-BE49-F238E27FC236}">
                  <a16:creationId xmlns:a16="http://schemas.microsoft.com/office/drawing/2014/main" id="{B75BAA1D-B76F-7BD7-F3D7-54E5E2DBC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305" y="139780"/>
              <a:ext cx="169761" cy="283321"/>
            </a:xfrm>
            <a:custGeom>
              <a:avLst/>
              <a:gdLst>
                <a:gd name="T0" fmla="*/ 282 w 306"/>
                <a:gd name="T1" fmla="*/ 533 h 533"/>
                <a:gd name="T2" fmla="*/ 306 w 306"/>
                <a:gd name="T3" fmla="*/ 260 h 533"/>
                <a:gd name="T4" fmla="*/ 269 w 306"/>
                <a:gd name="T5" fmla="*/ 124 h 533"/>
                <a:gd name="T6" fmla="*/ 184 w 306"/>
                <a:gd name="T7" fmla="*/ 36 h 533"/>
                <a:gd name="T8" fmla="*/ 110 w 306"/>
                <a:gd name="T9" fmla="*/ 0 h 533"/>
                <a:gd name="T10" fmla="*/ 12 w 306"/>
                <a:gd name="T11" fmla="*/ 24 h 533"/>
                <a:gd name="T12" fmla="*/ 0 w 306"/>
                <a:gd name="T13" fmla="*/ 61 h 533"/>
                <a:gd name="T14" fmla="*/ 0 w 306"/>
                <a:gd name="T15" fmla="*/ 173 h 533"/>
                <a:gd name="T16" fmla="*/ 122 w 306"/>
                <a:gd name="T17" fmla="*/ 161 h 533"/>
                <a:gd name="T18" fmla="*/ 172 w 306"/>
                <a:gd name="T19" fmla="*/ 185 h 533"/>
                <a:gd name="T20" fmla="*/ 245 w 306"/>
                <a:gd name="T21" fmla="*/ 223 h 533"/>
                <a:gd name="T22" fmla="*/ 257 w 306"/>
                <a:gd name="T23" fmla="*/ 260 h 533"/>
                <a:gd name="T24" fmla="*/ 282 w 306"/>
                <a:gd name="T25" fmla="*/ 359 h 533"/>
                <a:gd name="T26" fmla="*/ 282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82" y="533"/>
                  </a:moveTo>
                  <a:lnTo>
                    <a:pt x="306" y="260"/>
                  </a:lnTo>
                  <a:lnTo>
                    <a:pt x="269" y="124"/>
                  </a:lnTo>
                  <a:lnTo>
                    <a:pt x="184" y="36"/>
                  </a:lnTo>
                  <a:lnTo>
                    <a:pt x="110" y="0"/>
                  </a:lnTo>
                  <a:lnTo>
                    <a:pt x="12" y="24"/>
                  </a:lnTo>
                  <a:lnTo>
                    <a:pt x="0" y="61"/>
                  </a:lnTo>
                  <a:lnTo>
                    <a:pt x="0" y="173"/>
                  </a:lnTo>
                  <a:lnTo>
                    <a:pt x="122" y="161"/>
                  </a:lnTo>
                  <a:lnTo>
                    <a:pt x="172" y="185"/>
                  </a:lnTo>
                  <a:lnTo>
                    <a:pt x="245" y="223"/>
                  </a:lnTo>
                  <a:lnTo>
                    <a:pt x="257" y="260"/>
                  </a:lnTo>
                  <a:lnTo>
                    <a:pt x="282" y="359"/>
                  </a:lnTo>
                  <a:lnTo>
                    <a:pt x="282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29" name="Freeform 213">
              <a:extLst>
                <a:ext uri="{FF2B5EF4-FFF2-40B4-BE49-F238E27FC236}">
                  <a16:creationId xmlns:a16="http://schemas.microsoft.com/office/drawing/2014/main" id="{DF70249D-9BF6-C368-2B8D-F30A9F920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422" y="457185"/>
              <a:ext cx="216059" cy="198112"/>
            </a:xfrm>
            <a:custGeom>
              <a:avLst/>
              <a:gdLst>
                <a:gd name="T0" fmla="*/ 390 w 390"/>
                <a:gd name="T1" fmla="*/ 235 h 372"/>
                <a:gd name="T2" fmla="*/ 390 w 390"/>
                <a:gd name="T3" fmla="*/ 24 h 372"/>
                <a:gd name="T4" fmla="*/ 342 w 390"/>
                <a:gd name="T5" fmla="*/ 0 h 372"/>
                <a:gd name="T6" fmla="*/ 171 w 390"/>
                <a:gd name="T7" fmla="*/ 0 h 372"/>
                <a:gd name="T8" fmla="*/ 134 w 390"/>
                <a:gd name="T9" fmla="*/ 111 h 372"/>
                <a:gd name="T10" fmla="*/ 97 w 390"/>
                <a:gd name="T11" fmla="*/ 197 h 372"/>
                <a:gd name="T12" fmla="*/ 23 w 390"/>
                <a:gd name="T13" fmla="*/ 322 h 372"/>
                <a:gd name="T14" fmla="*/ 0 w 390"/>
                <a:gd name="T15" fmla="*/ 360 h 372"/>
                <a:gd name="T16" fmla="*/ 0 w 390"/>
                <a:gd name="T17" fmla="*/ 372 h 372"/>
                <a:gd name="T18" fmla="*/ 121 w 390"/>
                <a:gd name="T19" fmla="*/ 310 h 372"/>
                <a:gd name="T20" fmla="*/ 171 w 390"/>
                <a:gd name="T21" fmla="*/ 260 h 372"/>
                <a:gd name="T22" fmla="*/ 342 w 390"/>
                <a:gd name="T23" fmla="*/ 247 h 372"/>
                <a:gd name="T24" fmla="*/ 342 w 390"/>
                <a:gd name="T25" fmla="*/ 247 h 372"/>
                <a:gd name="T26" fmla="*/ 390 w 390"/>
                <a:gd name="T27" fmla="*/ 23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372">
                  <a:moveTo>
                    <a:pt x="390" y="235"/>
                  </a:moveTo>
                  <a:lnTo>
                    <a:pt x="390" y="24"/>
                  </a:lnTo>
                  <a:lnTo>
                    <a:pt x="342" y="0"/>
                  </a:lnTo>
                  <a:lnTo>
                    <a:pt x="171" y="0"/>
                  </a:lnTo>
                  <a:lnTo>
                    <a:pt x="134" y="111"/>
                  </a:lnTo>
                  <a:lnTo>
                    <a:pt x="97" y="197"/>
                  </a:lnTo>
                  <a:lnTo>
                    <a:pt x="23" y="322"/>
                  </a:lnTo>
                  <a:lnTo>
                    <a:pt x="0" y="360"/>
                  </a:lnTo>
                  <a:lnTo>
                    <a:pt x="0" y="372"/>
                  </a:lnTo>
                  <a:lnTo>
                    <a:pt x="121" y="310"/>
                  </a:lnTo>
                  <a:lnTo>
                    <a:pt x="171" y="260"/>
                  </a:lnTo>
                  <a:lnTo>
                    <a:pt x="342" y="247"/>
                  </a:lnTo>
                  <a:lnTo>
                    <a:pt x="342" y="247"/>
                  </a:lnTo>
                  <a:lnTo>
                    <a:pt x="390" y="23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0" name="Freeform 214">
              <a:extLst>
                <a:ext uri="{FF2B5EF4-FFF2-40B4-BE49-F238E27FC236}">
                  <a16:creationId xmlns:a16="http://schemas.microsoft.com/office/drawing/2014/main" id="{AADAD870-4FCA-5A48-ECE5-A7EE3CEAD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389018"/>
              <a:ext cx="291018" cy="125684"/>
            </a:xfrm>
            <a:custGeom>
              <a:avLst/>
              <a:gdLst>
                <a:gd name="T0" fmla="*/ 367 w 526"/>
                <a:gd name="T1" fmla="*/ 237 h 237"/>
                <a:gd name="T2" fmla="*/ 453 w 526"/>
                <a:gd name="T3" fmla="*/ 213 h 237"/>
                <a:gd name="T4" fmla="*/ 477 w 526"/>
                <a:gd name="T5" fmla="*/ 187 h 237"/>
                <a:gd name="T6" fmla="*/ 526 w 526"/>
                <a:gd name="T7" fmla="*/ 163 h 237"/>
                <a:gd name="T8" fmla="*/ 501 w 526"/>
                <a:gd name="T9" fmla="*/ 100 h 237"/>
                <a:gd name="T10" fmla="*/ 477 w 526"/>
                <a:gd name="T11" fmla="*/ 38 h 237"/>
                <a:gd name="T12" fmla="*/ 404 w 526"/>
                <a:gd name="T13" fmla="*/ 0 h 237"/>
                <a:gd name="T14" fmla="*/ 330 w 526"/>
                <a:gd name="T15" fmla="*/ 0 h 237"/>
                <a:gd name="T16" fmla="*/ 183 w 526"/>
                <a:gd name="T17" fmla="*/ 64 h 237"/>
                <a:gd name="T18" fmla="*/ 0 w 526"/>
                <a:gd name="T19" fmla="*/ 199 h 237"/>
                <a:gd name="T20" fmla="*/ 171 w 526"/>
                <a:gd name="T21" fmla="*/ 113 h 237"/>
                <a:gd name="T22" fmla="*/ 294 w 526"/>
                <a:gd name="T23" fmla="*/ 88 h 237"/>
                <a:gd name="T24" fmla="*/ 379 w 526"/>
                <a:gd name="T25" fmla="*/ 125 h 237"/>
                <a:gd name="T26" fmla="*/ 379 w 526"/>
                <a:gd name="T27" fmla="*/ 175 h 237"/>
                <a:gd name="T28" fmla="*/ 367 w 526"/>
                <a:gd name="T29" fmla="*/ 175 h 237"/>
                <a:gd name="T30" fmla="*/ 367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367" y="237"/>
                  </a:moveTo>
                  <a:lnTo>
                    <a:pt x="453" y="213"/>
                  </a:lnTo>
                  <a:lnTo>
                    <a:pt x="477" y="187"/>
                  </a:lnTo>
                  <a:lnTo>
                    <a:pt x="526" y="163"/>
                  </a:lnTo>
                  <a:lnTo>
                    <a:pt x="501" y="100"/>
                  </a:lnTo>
                  <a:lnTo>
                    <a:pt x="477" y="38"/>
                  </a:lnTo>
                  <a:lnTo>
                    <a:pt x="404" y="0"/>
                  </a:lnTo>
                  <a:lnTo>
                    <a:pt x="330" y="0"/>
                  </a:lnTo>
                  <a:lnTo>
                    <a:pt x="183" y="64"/>
                  </a:lnTo>
                  <a:lnTo>
                    <a:pt x="0" y="199"/>
                  </a:lnTo>
                  <a:lnTo>
                    <a:pt x="171" y="113"/>
                  </a:lnTo>
                  <a:lnTo>
                    <a:pt x="294" y="88"/>
                  </a:lnTo>
                  <a:lnTo>
                    <a:pt x="379" y="125"/>
                  </a:lnTo>
                  <a:lnTo>
                    <a:pt x="379" y="175"/>
                  </a:lnTo>
                  <a:lnTo>
                    <a:pt x="367" y="175"/>
                  </a:lnTo>
                  <a:lnTo>
                    <a:pt x="367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1" name="Freeform 215">
              <a:extLst>
                <a:ext uri="{FF2B5EF4-FFF2-40B4-BE49-F238E27FC236}">
                  <a16:creationId xmlns:a16="http://schemas.microsoft.com/office/drawing/2014/main" id="{C9A3ABE5-550A-E8F0-7991-986ADCF0E6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542394"/>
              <a:ext cx="277790" cy="170419"/>
            </a:xfrm>
            <a:custGeom>
              <a:avLst/>
              <a:gdLst>
                <a:gd name="T0" fmla="*/ 0 w 502"/>
                <a:gd name="T1" fmla="*/ 26 h 323"/>
                <a:gd name="T2" fmla="*/ 86 w 502"/>
                <a:gd name="T3" fmla="*/ 12 h 323"/>
                <a:gd name="T4" fmla="*/ 197 w 502"/>
                <a:gd name="T5" fmla="*/ 0 h 323"/>
                <a:gd name="T6" fmla="*/ 331 w 502"/>
                <a:gd name="T7" fmla="*/ 0 h 323"/>
                <a:gd name="T8" fmla="*/ 441 w 502"/>
                <a:gd name="T9" fmla="*/ 63 h 323"/>
                <a:gd name="T10" fmla="*/ 490 w 502"/>
                <a:gd name="T11" fmla="*/ 125 h 323"/>
                <a:gd name="T12" fmla="*/ 502 w 502"/>
                <a:gd name="T13" fmla="*/ 212 h 323"/>
                <a:gd name="T14" fmla="*/ 490 w 502"/>
                <a:gd name="T15" fmla="*/ 286 h 323"/>
                <a:gd name="T16" fmla="*/ 429 w 502"/>
                <a:gd name="T17" fmla="*/ 323 h 323"/>
                <a:gd name="T18" fmla="*/ 343 w 502"/>
                <a:gd name="T19" fmla="*/ 323 h 323"/>
                <a:gd name="T20" fmla="*/ 343 w 502"/>
                <a:gd name="T21" fmla="*/ 212 h 323"/>
                <a:gd name="T22" fmla="*/ 331 w 502"/>
                <a:gd name="T23" fmla="*/ 125 h 323"/>
                <a:gd name="T24" fmla="*/ 282 w 502"/>
                <a:gd name="T25" fmla="*/ 87 h 323"/>
                <a:gd name="T26" fmla="*/ 221 w 502"/>
                <a:gd name="T27" fmla="*/ 50 h 323"/>
                <a:gd name="T28" fmla="*/ 148 w 502"/>
                <a:gd name="T29" fmla="*/ 37 h 323"/>
                <a:gd name="T30" fmla="*/ 148 w 502"/>
                <a:gd name="T31" fmla="*/ 37 h 323"/>
                <a:gd name="T32" fmla="*/ 0 w 502"/>
                <a:gd name="T33" fmla="*/ 2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3">
                  <a:moveTo>
                    <a:pt x="0" y="26"/>
                  </a:moveTo>
                  <a:lnTo>
                    <a:pt x="86" y="12"/>
                  </a:lnTo>
                  <a:lnTo>
                    <a:pt x="197" y="0"/>
                  </a:lnTo>
                  <a:lnTo>
                    <a:pt x="331" y="0"/>
                  </a:lnTo>
                  <a:lnTo>
                    <a:pt x="441" y="63"/>
                  </a:lnTo>
                  <a:lnTo>
                    <a:pt x="490" y="125"/>
                  </a:lnTo>
                  <a:lnTo>
                    <a:pt x="502" y="212"/>
                  </a:lnTo>
                  <a:lnTo>
                    <a:pt x="490" y="286"/>
                  </a:lnTo>
                  <a:lnTo>
                    <a:pt x="429" y="323"/>
                  </a:lnTo>
                  <a:lnTo>
                    <a:pt x="343" y="323"/>
                  </a:lnTo>
                  <a:lnTo>
                    <a:pt x="343" y="212"/>
                  </a:lnTo>
                  <a:lnTo>
                    <a:pt x="331" y="125"/>
                  </a:lnTo>
                  <a:lnTo>
                    <a:pt x="282" y="87"/>
                  </a:lnTo>
                  <a:lnTo>
                    <a:pt x="221" y="50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2" name="Freeform 217">
              <a:extLst>
                <a:ext uri="{FF2B5EF4-FFF2-40B4-BE49-F238E27FC236}">
                  <a16:creationId xmlns:a16="http://schemas.microsoft.com/office/drawing/2014/main" id="{33F140DA-8E43-4D13-B2CA-3C3110AE2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610" y="114300"/>
              <a:ext cx="2291800" cy="601004"/>
            </a:xfrm>
            <a:custGeom>
              <a:avLst/>
              <a:gdLst>
                <a:gd name="T0" fmla="*/ 0 w 4162"/>
                <a:gd name="T1" fmla="*/ 173 h 1128"/>
                <a:gd name="T2" fmla="*/ 3500 w 4162"/>
                <a:gd name="T3" fmla="*/ 199 h 1128"/>
                <a:gd name="T4" fmla="*/ 3707 w 4162"/>
                <a:gd name="T5" fmla="*/ 272 h 1128"/>
                <a:gd name="T6" fmla="*/ 3843 w 4162"/>
                <a:gd name="T7" fmla="*/ 384 h 1128"/>
                <a:gd name="T8" fmla="*/ 3892 w 4162"/>
                <a:gd name="T9" fmla="*/ 471 h 1128"/>
                <a:gd name="T10" fmla="*/ 3928 w 4162"/>
                <a:gd name="T11" fmla="*/ 558 h 1128"/>
                <a:gd name="T12" fmla="*/ 3940 w 4162"/>
                <a:gd name="T13" fmla="*/ 695 h 1128"/>
                <a:gd name="T14" fmla="*/ 3892 w 4162"/>
                <a:gd name="T15" fmla="*/ 794 h 1128"/>
                <a:gd name="T16" fmla="*/ 3843 w 4162"/>
                <a:gd name="T17" fmla="*/ 757 h 1128"/>
                <a:gd name="T18" fmla="*/ 3684 w 4162"/>
                <a:gd name="T19" fmla="*/ 707 h 1128"/>
                <a:gd name="T20" fmla="*/ 3562 w 4162"/>
                <a:gd name="T21" fmla="*/ 745 h 1128"/>
                <a:gd name="T22" fmla="*/ 3500 w 4162"/>
                <a:gd name="T23" fmla="*/ 856 h 1128"/>
                <a:gd name="T24" fmla="*/ 3536 w 4162"/>
                <a:gd name="T25" fmla="*/ 1005 h 1128"/>
                <a:gd name="T26" fmla="*/ 3586 w 4162"/>
                <a:gd name="T27" fmla="*/ 1067 h 1128"/>
                <a:gd name="T28" fmla="*/ 3660 w 4162"/>
                <a:gd name="T29" fmla="*/ 1104 h 1128"/>
                <a:gd name="T30" fmla="*/ 3745 w 4162"/>
                <a:gd name="T31" fmla="*/ 1128 h 1128"/>
                <a:gd name="T32" fmla="*/ 3867 w 4162"/>
                <a:gd name="T33" fmla="*/ 1104 h 1128"/>
                <a:gd name="T34" fmla="*/ 3953 w 4162"/>
                <a:gd name="T35" fmla="*/ 1055 h 1128"/>
                <a:gd name="T36" fmla="*/ 4063 w 4162"/>
                <a:gd name="T37" fmla="*/ 892 h 1128"/>
                <a:gd name="T38" fmla="*/ 4136 w 4162"/>
                <a:gd name="T39" fmla="*/ 831 h 1128"/>
                <a:gd name="T40" fmla="*/ 4162 w 4162"/>
                <a:gd name="T41" fmla="*/ 695 h 1128"/>
                <a:gd name="T42" fmla="*/ 4162 w 4162"/>
                <a:gd name="T43" fmla="*/ 533 h 1128"/>
                <a:gd name="T44" fmla="*/ 4038 w 4162"/>
                <a:gd name="T45" fmla="*/ 334 h 1128"/>
                <a:gd name="T46" fmla="*/ 3892 w 4162"/>
                <a:gd name="T47" fmla="*/ 185 h 1128"/>
                <a:gd name="T48" fmla="*/ 3770 w 4162"/>
                <a:gd name="T49" fmla="*/ 111 h 1128"/>
                <a:gd name="T50" fmla="*/ 3647 w 4162"/>
                <a:gd name="T51" fmla="*/ 62 h 1128"/>
                <a:gd name="T52" fmla="*/ 3536 w 4162"/>
                <a:gd name="T53" fmla="*/ 36 h 1128"/>
                <a:gd name="T54" fmla="*/ 0 w 4162"/>
                <a:gd name="T55" fmla="*/ 36 h 1128"/>
                <a:gd name="T56" fmla="*/ 0 w 4162"/>
                <a:gd name="T57" fmla="*/ 0 h 1128"/>
                <a:gd name="T58" fmla="*/ 0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0" y="173"/>
                  </a:moveTo>
                  <a:lnTo>
                    <a:pt x="3500" y="199"/>
                  </a:lnTo>
                  <a:lnTo>
                    <a:pt x="3707" y="272"/>
                  </a:lnTo>
                  <a:lnTo>
                    <a:pt x="3843" y="384"/>
                  </a:lnTo>
                  <a:lnTo>
                    <a:pt x="3892" y="471"/>
                  </a:lnTo>
                  <a:lnTo>
                    <a:pt x="3928" y="558"/>
                  </a:lnTo>
                  <a:lnTo>
                    <a:pt x="3940" y="695"/>
                  </a:lnTo>
                  <a:lnTo>
                    <a:pt x="3892" y="794"/>
                  </a:lnTo>
                  <a:lnTo>
                    <a:pt x="3843" y="757"/>
                  </a:lnTo>
                  <a:lnTo>
                    <a:pt x="3684" y="707"/>
                  </a:lnTo>
                  <a:lnTo>
                    <a:pt x="3562" y="745"/>
                  </a:lnTo>
                  <a:lnTo>
                    <a:pt x="3500" y="856"/>
                  </a:lnTo>
                  <a:lnTo>
                    <a:pt x="3536" y="1005"/>
                  </a:lnTo>
                  <a:lnTo>
                    <a:pt x="3586" y="1067"/>
                  </a:lnTo>
                  <a:lnTo>
                    <a:pt x="3660" y="1104"/>
                  </a:lnTo>
                  <a:lnTo>
                    <a:pt x="3745" y="1128"/>
                  </a:lnTo>
                  <a:lnTo>
                    <a:pt x="3867" y="1104"/>
                  </a:lnTo>
                  <a:lnTo>
                    <a:pt x="3953" y="1055"/>
                  </a:lnTo>
                  <a:lnTo>
                    <a:pt x="4063" y="892"/>
                  </a:lnTo>
                  <a:lnTo>
                    <a:pt x="4136" y="831"/>
                  </a:lnTo>
                  <a:lnTo>
                    <a:pt x="4162" y="695"/>
                  </a:lnTo>
                  <a:lnTo>
                    <a:pt x="4162" y="533"/>
                  </a:lnTo>
                  <a:lnTo>
                    <a:pt x="4038" y="334"/>
                  </a:lnTo>
                  <a:lnTo>
                    <a:pt x="3892" y="185"/>
                  </a:lnTo>
                  <a:lnTo>
                    <a:pt x="3770" y="111"/>
                  </a:lnTo>
                  <a:lnTo>
                    <a:pt x="3647" y="62"/>
                  </a:lnTo>
                  <a:lnTo>
                    <a:pt x="3536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3" name="Freeform 221">
              <a:extLst>
                <a:ext uri="{FF2B5EF4-FFF2-40B4-BE49-F238E27FC236}">
                  <a16:creationId xmlns:a16="http://schemas.microsoft.com/office/drawing/2014/main" id="{D7F71234-D97D-B43B-AB71-D53875D9EF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6938" y="674688"/>
              <a:ext cx="578559" cy="2746375"/>
            </a:xfrm>
            <a:custGeom>
              <a:avLst/>
              <a:gdLst>
                <a:gd name="T0" fmla="*/ 318 w 1053"/>
                <a:gd name="T1" fmla="*/ 286 h 5160"/>
                <a:gd name="T2" fmla="*/ 318 w 1053"/>
                <a:gd name="T3" fmla="*/ 224 h 5160"/>
                <a:gd name="T4" fmla="*/ 405 w 1053"/>
                <a:gd name="T5" fmla="*/ 174 h 5160"/>
                <a:gd name="T6" fmla="*/ 452 w 1053"/>
                <a:gd name="T7" fmla="*/ 149 h 5160"/>
                <a:gd name="T8" fmla="*/ 563 w 1053"/>
                <a:gd name="T9" fmla="*/ 161 h 5160"/>
                <a:gd name="T10" fmla="*/ 649 w 1053"/>
                <a:gd name="T11" fmla="*/ 224 h 5160"/>
                <a:gd name="T12" fmla="*/ 734 w 1053"/>
                <a:gd name="T13" fmla="*/ 310 h 5160"/>
                <a:gd name="T14" fmla="*/ 808 w 1053"/>
                <a:gd name="T15" fmla="*/ 409 h 5160"/>
                <a:gd name="T16" fmla="*/ 869 w 1053"/>
                <a:gd name="T17" fmla="*/ 509 h 5160"/>
                <a:gd name="T18" fmla="*/ 869 w 1053"/>
                <a:gd name="T19" fmla="*/ 620 h 5160"/>
                <a:gd name="T20" fmla="*/ 881 w 1053"/>
                <a:gd name="T21" fmla="*/ 5160 h 5160"/>
                <a:gd name="T22" fmla="*/ 1053 w 1053"/>
                <a:gd name="T23" fmla="*/ 5160 h 5160"/>
                <a:gd name="T24" fmla="*/ 1040 w 1053"/>
                <a:gd name="T25" fmla="*/ 707 h 5160"/>
                <a:gd name="T26" fmla="*/ 1003 w 1053"/>
                <a:gd name="T27" fmla="*/ 423 h 5160"/>
                <a:gd name="T28" fmla="*/ 881 w 1053"/>
                <a:gd name="T29" fmla="*/ 236 h 5160"/>
                <a:gd name="T30" fmla="*/ 783 w 1053"/>
                <a:gd name="T31" fmla="*/ 112 h 5160"/>
                <a:gd name="T32" fmla="*/ 661 w 1053"/>
                <a:gd name="T33" fmla="*/ 37 h 5160"/>
                <a:gd name="T34" fmla="*/ 478 w 1053"/>
                <a:gd name="T35" fmla="*/ 0 h 5160"/>
                <a:gd name="T36" fmla="*/ 257 w 1053"/>
                <a:gd name="T37" fmla="*/ 37 h 5160"/>
                <a:gd name="T38" fmla="*/ 86 w 1053"/>
                <a:gd name="T39" fmla="*/ 149 h 5160"/>
                <a:gd name="T40" fmla="*/ 25 w 1053"/>
                <a:gd name="T41" fmla="*/ 260 h 5160"/>
                <a:gd name="T42" fmla="*/ 0 w 1053"/>
                <a:gd name="T43" fmla="*/ 397 h 5160"/>
                <a:gd name="T44" fmla="*/ 49 w 1053"/>
                <a:gd name="T45" fmla="*/ 522 h 5160"/>
                <a:gd name="T46" fmla="*/ 147 w 1053"/>
                <a:gd name="T47" fmla="*/ 596 h 5160"/>
                <a:gd name="T48" fmla="*/ 281 w 1053"/>
                <a:gd name="T49" fmla="*/ 608 h 5160"/>
                <a:gd name="T50" fmla="*/ 392 w 1053"/>
                <a:gd name="T51" fmla="*/ 583 h 5160"/>
                <a:gd name="T52" fmla="*/ 428 w 1053"/>
                <a:gd name="T53" fmla="*/ 484 h 5160"/>
                <a:gd name="T54" fmla="*/ 428 w 1053"/>
                <a:gd name="T55" fmla="*/ 385 h 5160"/>
                <a:gd name="T56" fmla="*/ 392 w 1053"/>
                <a:gd name="T57" fmla="*/ 335 h 5160"/>
                <a:gd name="T58" fmla="*/ 306 w 1053"/>
                <a:gd name="T59" fmla="*/ 286 h 5160"/>
                <a:gd name="T60" fmla="*/ 306 w 1053"/>
                <a:gd name="T61" fmla="*/ 286 h 5160"/>
                <a:gd name="T62" fmla="*/ 318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318" y="286"/>
                  </a:moveTo>
                  <a:lnTo>
                    <a:pt x="318" y="224"/>
                  </a:lnTo>
                  <a:lnTo>
                    <a:pt x="405" y="174"/>
                  </a:lnTo>
                  <a:lnTo>
                    <a:pt x="452" y="149"/>
                  </a:lnTo>
                  <a:lnTo>
                    <a:pt x="563" y="161"/>
                  </a:lnTo>
                  <a:lnTo>
                    <a:pt x="649" y="224"/>
                  </a:lnTo>
                  <a:lnTo>
                    <a:pt x="734" y="310"/>
                  </a:lnTo>
                  <a:lnTo>
                    <a:pt x="808" y="409"/>
                  </a:lnTo>
                  <a:lnTo>
                    <a:pt x="869" y="509"/>
                  </a:lnTo>
                  <a:lnTo>
                    <a:pt x="869" y="620"/>
                  </a:lnTo>
                  <a:lnTo>
                    <a:pt x="881" y="5160"/>
                  </a:lnTo>
                  <a:lnTo>
                    <a:pt x="1053" y="5160"/>
                  </a:lnTo>
                  <a:lnTo>
                    <a:pt x="1040" y="707"/>
                  </a:lnTo>
                  <a:lnTo>
                    <a:pt x="1003" y="423"/>
                  </a:lnTo>
                  <a:lnTo>
                    <a:pt x="881" y="236"/>
                  </a:lnTo>
                  <a:lnTo>
                    <a:pt x="783" y="112"/>
                  </a:lnTo>
                  <a:lnTo>
                    <a:pt x="661" y="37"/>
                  </a:lnTo>
                  <a:lnTo>
                    <a:pt x="478" y="0"/>
                  </a:lnTo>
                  <a:lnTo>
                    <a:pt x="257" y="37"/>
                  </a:lnTo>
                  <a:lnTo>
                    <a:pt x="86" y="149"/>
                  </a:lnTo>
                  <a:lnTo>
                    <a:pt x="25" y="260"/>
                  </a:lnTo>
                  <a:lnTo>
                    <a:pt x="0" y="397"/>
                  </a:lnTo>
                  <a:lnTo>
                    <a:pt x="49" y="522"/>
                  </a:lnTo>
                  <a:lnTo>
                    <a:pt x="147" y="596"/>
                  </a:lnTo>
                  <a:lnTo>
                    <a:pt x="281" y="608"/>
                  </a:lnTo>
                  <a:lnTo>
                    <a:pt x="392" y="583"/>
                  </a:lnTo>
                  <a:lnTo>
                    <a:pt x="428" y="484"/>
                  </a:lnTo>
                  <a:lnTo>
                    <a:pt x="428" y="385"/>
                  </a:lnTo>
                  <a:lnTo>
                    <a:pt x="392" y="335"/>
                  </a:lnTo>
                  <a:lnTo>
                    <a:pt x="306" y="286"/>
                  </a:lnTo>
                  <a:lnTo>
                    <a:pt x="306" y="286"/>
                  </a:lnTo>
                  <a:lnTo>
                    <a:pt x="318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34" name="Gruppe 33">
            <a:extLst>
              <a:ext uri="{FF2B5EF4-FFF2-40B4-BE49-F238E27FC236}">
                <a16:creationId xmlns:a16="http://schemas.microsoft.com/office/drawing/2014/main" id="{A5997DD8-DB94-FFB6-BB80-C41CC7E243CA}"/>
              </a:ext>
            </a:extLst>
          </p:cNvPr>
          <p:cNvGrpSpPr/>
          <p:nvPr/>
        </p:nvGrpSpPr>
        <p:grpSpPr>
          <a:xfrm>
            <a:off x="27001" y="44881"/>
            <a:ext cx="2112848" cy="2487216"/>
            <a:chOff x="36000" y="108000"/>
            <a:chExt cx="2817131" cy="3316288"/>
          </a:xfrm>
        </p:grpSpPr>
        <p:sp>
          <p:nvSpPr>
            <p:cNvPr id="35" name="Freeform 233">
              <a:extLst>
                <a:ext uri="{FF2B5EF4-FFF2-40B4-BE49-F238E27FC236}">
                  <a16:creationId xmlns:a16="http://schemas.microsoft.com/office/drawing/2014/main" id="{286A3DA9-DEE6-6B47-FCF0-225C8E1F4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16" y="108000"/>
              <a:ext cx="2291315" cy="601354"/>
            </a:xfrm>
            <a:custGeom>
              <a:avLst/>
              <a:gdLst>
                <a:gd name="T0" fmla="*/ 4162 w 4162"/>
                <a:gd name="T1" fmla="*/ 173 h 1128"/>
                <a:gd name="T2" fmla="*/ 662 w 4162"/>
                <a:gd name="T3" fmla="*/ 199 h 1128"/>
                <a:gd name="T4" fmla="*/ 453 w 4162"/>
                <a:gd name="T5" fmla="*/ 272 h 1128"/>
                <a:gd name="T6" fmla="*/ 319 w 4162"/>
                <a:gd name="T7" fmla="*/ 385 h 1128"/>
                <a:gd name="T8" fmla="*/ 270 w 4162"/>
                <a:gd name="T9" fmla="*/ 471 h 1128"/>
                <a:gd name="T10" fmla="*/ 233 w 4162"/>
                <a:gd name="T11" fmla="*/ 558 h 1128"/>
                <a:gd name="T12" fmla="*/ 221 w 4162"/>
                <a:gd name="T13" fmla="*/ 695 h 1128"/>
                <a:gd name="T14" fmla="*/ 270 w 4162"/>
                <a:gd name="T15" fmla="*/ 794 h 1128"/>
                <a:gd name="T16" fmla="*/ 319 w 4162"/>
                <a:gd name="T17" fmla="*/ 757 h 1128"/>
                <a:gd name="T18" fmla="*/ 478 w 4162"/>
                <a:gd name="T19" fmla="*/ 707 h 1128"/>
                <a:gd name="T20" fmla="*/ 600 w 4162"/>
                <a:gd name="T21" fmla="*/ 745 h 1128"/>
                <a:gd name="T22" fmla="*/ 662 w 4162"/>
                <a:gd name="T23" fmla="*/ 856 h 1128"/>
                <a:gd name="T24" fmla="*/ 624 w 4162"/>
                <a:gd name="T25" fmla="*/ 1005 h 1128"/>
                <a:gd name="T26" fmla="*/ 575 w 4162"/>
                <a:gd name="T27" fmla="*/ 1067 h 1128"/>
                <a:gd name="T28" fmla="*/ 502 w 4162"/>
                <a:gd name="T29" fmla="*/ 1104 h 1128"/>
                <a:gd name="T30" fmla="*/ 417 w 4162"/>
                <a:gd name="T31" fmla="*/ 1128 h 1128"/>
                <a:gd name="T32" fmla="*/ 295 w 4162"/>
                <a:gd name="T33" fmla="*/ 1104 h 1128"/>
                <a:gd name="T34" fmla="*/ 208 w 4162"/>
                <a:gd name="T35" fmla="*/ 1055 h 1128"/>
                <a:gd name="T36" fmla="*/ 98 w 4162"/>
                <a:gd name="T37" fmla="*/ 893 h 1128"/>
                <a:gd name="T38" fmla="*/ 25 w 4162"/>
                <a:gd name="T39" fmla="*/ 831 h 1128"/>
                <a:gd name="T40" fmla="*/ 0 w 4162"/>
                <a:gd name="T41" fmla="*/ 695 h 1128"/>
                <a:gd name="T42" fmla="*/ 0 w 4162"/>
                <a:gd name="T43" fmla="*/ 534 h 1128"/>
                <a:gd name="T44" fmla="*/ 122 w 4162"/>
                <a:gd name="T45" fmla="*/ 335 h 1128"/>
                <a:gd name="T46" fmla="*/ 270 w 4162"/>
                <a:gd name="T47" fmla="*/ 186 h 1128"/>
                <a:gd name="T48" fmla="*/ 392 w 4162"/>
                <a:gd name="T49" fmla="*/ 111 h 1128"/>
                <a:gd name="T50" fmla="*/ 514 w 4162"/>
                <a:gd name="T51" fmla="*/ 62 h 1128"/>
                <a:gd name="T52" fmla="*/ 624 w 4162"/>
                <a:gd name="T53" fmla="*/ 37 h 1128"/>
                <a:gd name="T54" fmla="*/ 4162 w 4162"/>
                <a:gd name="T55" fmla="*/ 37 h 1128"/>
                <a:gd name="T56" fmla="*/ 4162 w 4162"/>
                <a:gd name="T57" fmla="*/ 0 h 1128"/>
                <a:gd name="T58" fmla="*/ 4162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4162" y="173"/>
                  </a:moveTo>
                  <a:lnTo>
                    <a:pt x="662" y="199"/>
                  </a:lnTo>
                  <a:lnTo>
                    <a:pt x="453" y="272"/>
                  </a:lnTo>
                  <a:lnTo>
                    <a:pt x="319" y="385"/>
                  </a:lnTo>
                  <a:lnTo>
                    <a:pt x="270" y="471"/>
                  </a:lnTo>
                  <a:lnTo>
                    <a:pt x="233" y="558"/>
                  </a:lnTo>
                  <a:lnTo>
                    <a:pt x="221" y="695"/>
                  </a:lnTo>
                  <a:lnTo>
                    <a:pt x="270" y="794"/>
                  </a:lnTo>
                  <a:lnTo>
                    <a:pt x="319" y="757"/>
                  </a:lnTo>
                  <a:lnTo>
                    <a:pt x="478" y="707"/>
                  </a:lnTo>
                  <a:lnTo>
                    <a:pt x="600" y="745"/>
                  </a:lnTo>
                  <a:lnTo>
                    <a:pt x="662" y="856"/>
                  </a:lnTo>
                  <a:lnTo>
                    <a:pt x="624" y="1005"/>
                  </a:lnTo>
                  <a:lnTo>
                    <a:pt x="575" y="1067"/>
                  </a:lnTo>
                  <a:lnTo>
                    <a:pt x="502" y="1104"/>
                  </a:lnTo>
                  <a:lnTo>
                    <a:pt x="417" y="1128"/>
                  </a:lnTo>
                  <a:lnTo>
                    <a:pt x="295" y="1104"/>
                  </a:lnTo>
                  <a:lnTo>
                    <a:pt x="208" y="1055"/>
                  </a:lnTo>
                  <a:lnTo>
                    <a:pt x="98" y="893"/>
                  </a:lnTo>
                  <a:lnTo>
                    <a:pt x="25" y="831"/>
                  </a:lnTo>
                  <a:lnTo>
                    <a:pt x="0" y="695"/>
                  </a:lnTo>
                  <a:lnTo>
                    <a:pt x="0" y="534"/>
                  </a:lnTo>
                  <a:lnTo>
                    <a:pt x="122" y="335"/>
                  </a:lnTo>
                  <a:lnTo>
                    <a:pt x="270" y="186"/>
                  </a:lnTo>
                  <a:lnTo>
                    <a:pt x="392" y="111"/>
                  </a:lnTo>
                  <a:lnTo>
                    <a:pt x="514" y="62"/>
                  </a:lnTo>
                  <a:lnTo>
                    <a:pt x="624" y="37"/>
                  </a:lnTo>
                  <a:lnTo>
                    <a:pt x="4162" y="37"/>
                  </a:lnTo>
                  <a:lnTo>
                    <a:pt x="4162" y="0"/>
                  </a:lnTo>
                  <a:lnTo>
                    <a:pt x="4162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6" name="Freeform 237">
              <a:extLst>
                <a:ext uri="{FF2B5EF4-FFF2-40B4-BE49-F238E27FC236}">
                  <a16:creationId xmlns:a16="http://schemas.microsoft.com/office/drawing/2014/main" id="{98AE1D5E-47BF-0A1F-E1C7-4F256C2F0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6" y="677913"/>
              <a:ext cx="579722" cy="2746375"/>
            </a:xfrm>
            <a:custGeom>
              <a:avLst/>
              <a:gdLst>
                <a:gd name="T0" fmla="*/ 735 w 1053"/>
                <a:gd name="T1" fmla="*/ 286 h 5160"/>
                <a:gd name="T2" fmla="*/ 735 w 1053"/>
                <a:gd name="T3" fmla="*/ 223 h 5160"/>
                <a:gd name="T4" fmla="*/ 648 w 1053"/>
                <a:gd name="T5" fmla="*/ 173 h 5160"/>
                <a:gd name="T6" fmla="*/ 601 w 1053"/>
                <a:gd name="T7" fmla="*/ 149 h 5160"/>
                <a:gd name="T8" fmla="*/ 490 w 1053"/>
                <a:gd name="T9" fmla="*/ 161 h 5160"/>
                <a:gd name="T10" fmla="*/ 404 w 1053"/>
                <a:gd name="T11" fmla="*/ 223 h 5160"/>
                <a:gd name="T12" fmla="*/ 319 w 1053"/>
                <a:gd name="T13" fmla="*/ 310 h 5160"/>
                <a:gd name="T14" fmla="*/ 245 w 1053"/>
                <a:gd name="T15" fmla="*/ 409 h 5160"/>
                <a:gd name="T16" fmla="*/ 184 w 1053"/>
                <a:gd name="T17" fmla="*/ 509 h 5160"/>
                <a:gd name="T18" fmla="*/ 184 w 1053"/>
                <a:gd name="T19" fmla="*/ 620 h 5160"/>
                <a:gd name="T20" fmla="*/ 172 w 1053"/>
                <a:gd name="T21" fmla="*/ 5160 h 5160"/>
                <a:gd name="T22" fmla="*/ 0 w 1053"/>
                <a:gd name="T23" fmla="*/ 5160 h 5160"/>
                <a:gd name="T24" fmla="*/ 12 w 1053"/>
                <a:gd name="T25" fmla="*/ 707 h 5160"/>
                <a:gd name="T26" fmla="*/ 50 w 1053"/>
                <a:gd name="T27" fmla="*/ 422 h 5160"/>
                <a:gd name="T28" fmla="*/ 172 w 1053"/>
                <a:gd name="T29" fmla="*/ 236 h 5160"/>
                <a:gd name="T30" fmla="*/ 270 w 1053"/>
                <a:gd name="T31" fmla="*/ 112 h 5160"/>
                <a:gd name="T32" fmla="*/ 392 w 1053"/>
                <a:gd name="T33" fmla="*/ 37 h 5160"/>
                <a:gd name="T34" fmla="*/ 575 w 1053"/>
                <a:gd name="T35" fmla="*/ 0 h 5160"/>
                <a:gd name="T36" fmla="*/ 796 w 1053"/>
                <a:gd name="T37" fmla="*/ 37 h 5160"/>
                <a:gd name="T38" fmla="*/ 967 w 1053"/>
                <a:gd name="T39" fmla="*/ 149 h 5160"/>
                <a:gd name="T40" fmla="*/ 1029 w 1053"/>
                <a:gd name="T41" fmla="*/ 260 h 5160"/>
                <a:gd name="T42" fmla="*/ 1053 w 1053"/>
                <a:gd name="T43" fmla="*/ 397 h 5160"/>
                <a:gd name="T44" fmla="*/ 1004 w 1053"/>
                <a:gd name="T45" fmla="*/ 521 h 5160"/>
                <a:gd name="T46" fmla="*/ 906 w 1053"/>
                <a:gd name="T47" fmla="*/ 596 h 5160"/>
                <a:gd name="T48" fmla="*/ 772 w 1053"/>
                <a:gd name="T49" fmla="*/ 608 h 5160"/>
                <a:gd name="T50" fmla="*/ 661 w 1053"/>
                <a:gd name="T51" fmla="*/ 582 h 5160"/>
                <a:gd name="T52" fmla="*/ 625 w 1053"/>
                <a:gd name="T53" fmla="*/ 483 h 5160"/>
                <a:gd name="T54" fmla="*/ 625 w 1053"/>
                <a:gd name="T55" fmla="*/ 385 h 5160"/>
                <a:gd name="T56" fmla="*/ 661 w 1053"/>
                <a:gd name="T57" fmla="*/ 334 h 5160"/>
                <a:gd name="T58" fmla="*/ 747 w 1053"/>
                <a:gd name="T59" fmla="*/ 286 h 5160"/>
                <a:gd name="T60" fmla="*/ 747 w 1053"/>
                <a:gd name="T61" fmla="*/ 286 h 5160"/>
                <a:gd name="T62" fmla="*/ 735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735" y="286"/>
                  </a:moveTo>
                  <a:lnTo>
                    <a:pt x="735" y="223"/>
                  </a:lnTo>
                  <a:lnTo>
                    <a:pt x="648" y="173"/>
                  </a:lnTo>
                  <a:lnTo>
                    <a:pt x="601" y="149"/>
                  </a:lnTo>
                  <a:lnTo>
                    <a:pt x="490" y="161"/>
                  </a:lnTo>
                  <a:lnTo>
                    <a:pt x="404" y="223"/>
                  </a:lnTo>
                  <a:lnTo>
                    <a:pt x="319" y="310"/>
                  </a:lnTo>
                  <a:lnTo>
                    <a:pt x="245" y="409"/>
                  </a:lnTo>
                  <a:lnTo>
                    <a:pt x="184" y="509"/>
                  </a:lnTo>
                  <a:lnTo>
                    <a:pt x="184" y="620"/>
                  </a:lnTo>
                  <a:lnTo>
                    <a:pt x="172" y="5160"/>
                  </a:lnTo>
                  <a:lnTo>
                    <a:pt x="0" y="5160"/>
                  </a:lnTo>
                  <a:lnTo>
                    <a:pt x="12" y="707"/>
                  </a:lnTo>
                  <a:lnTo>
                    <a:pt x="50" y="422"/>
                  </a:lnTo>
                  <a:lnTo>
                    <a:pt x="172" y="236"/>
                  </a:lnTo>
                  <a:lnTo>
                    <a:pt x="270" y="112"/>
                  </a:lnTo>
                  <a:lnTo>
                    <a:pt x="392" y="37"/>
                  </a:lnTo>
                  <a:lnTo>
                    <a:pt x="575" y="0"/>
                  </a:lnTo>
                  <a:lnTo>
                    <a:pt x="796" y="37"/>
                  </a:lnTo>
                  <a:lnTo>
                    <a:pt x="967" y="149"/>
                  </a:lnTo>
                  <a:lnTo>
                    <a:pt x="1029" y="260"/>
                  </a:lnTo>
                  <a:lnTo>
                    <a:pt x="1053" y="397"/>
                  </a:lnTo>
                  <a:lnTo>
                    <a:pt x="1004" y="521"/>
                  </a:lnTo>
                  <a:lnTo>
                    <a:pt x="906" y="596"/>
                  </a:lnTo>
                  <a:lnTo>
                    <a:pt x="772" y="608"/>
                  </a:lnTo>
                  <a:lnTo>
                    <a:pt x="661" y="582"/>
                  </a:lnTo>
                  <a:lnTo>
                    <a:pt x="625" y="483"/>
                  </a:lnTo>
                  <a:lnTo>
                    <a:pt x="625" y="385"/>
                  </a:lnTo>
                  <a:lnTo>
                    <a:pt x="661" y="334"/>
                  </a:lnTo>
                  <a:lnTo>
                    <a:pt x="747" y="286"/>
                  </a:lnTo>
                  <a:lnTo>
                    <a:pt x="747" y="286"/>
                  </a:lnTo>
                  <a:lnTo>
                    <a:pt x="735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7" name="Freeform 242">
              <a:extLst>
                <a:ext uri="{FF2B5EF4-FFF2-40B4-BE49-F238E27FC236}">
                  <a16:creationId xmlns:a16="http://schemas.microsoft.com/office/drawing/2014/main" id="{9139447F-AF35-96D6-F252-9D0950B094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148353"/>
              <a:ext cx="294944" cy="302493"/>
            </a:xfrm>
            <a:custGeom>
              <a:avLst/>
              <a:gdLst>
                <a:gd name="T0" fmla="*/ 538 w 538"/>
                <a:gd name="T1" fmla="*/ 558 h 569"/>
                <a:gd name="T2" fmla="*/ 429 w 538"/>
                <a:gd name="T3" fmla="*/ 433 h 569"/>
                <a:gd name="T4" fmla="*/ 354 w 538"/>
                <a:gd name="T5" fmla="*/ 334 h 569"/>
                <a:gd name="T6" fmla="*/ 281 w 538"/>
                <a:gd name="T7" fmla="*/ 197 h 569"/>
                <a:gd name="T8" fmla="*/ 232 w 538"/>
                <a:gd name="T9" fmla="*/ 111 h 569"/>
                <a:gd name="T10" fmla="*/ 208 w 538"/>
                <a:gd name="T11" fmla="*/ 23 h 569"/>
                <a:gd name="T12" fmla="*/ 196 w 538"/>
                <a:gd name="T13" fmla="*/ 0 h 569"/>
                <a:gd name="T14" fmla="*/ 0 w 538"/>
                <a:gd name="T15" fmla="*/ 0 h 569"/>
                <a:gd name="T16" fmla="*/ 0 w 538"/>
                <a:gd name="T17" fmla="*/ 73 h 569"/>
                <a:gd name="T18" fmla="*/ 0 w 538"/>
                <a:gd name="T19" fmla="*/ 135 h 569"/>
                <a:gd name="T20" fmla="*/ 0 w 538"/>
                <a:gd name="T21" fmla="*/ 197 h 569"/>
                <a:gd name="T22" fmla="*/ 37 w 538"/>
                <a:gd name="T23" fmla="*/ 246 h 569"/>
                <a:gd name="T24" fmla="*/ 110 w 538"/>
                <a:gd name="T25" fmla="*/ 284 h 569"/>
                <a:gd name="T26" fmla="*/ 232 w 538"/>
                <a:gd name="T27" fmla="*/ 346 h 569"/>
                <a:gd name="T28" fmla="*/ 330 w 538"/>
                <a:gd name="T29" fmla="*/ 409 h 569"/>
                <a:gd name="T30" fmla="*/ 417 w 538"/>
                <a:gd name="T31" fmla="*/ 495 h 569"/>
                <a:gd name="T32" fmla="*/ 527 w 538"/>
                <a:gd name="T33" fmla="*/ 569 h 569"/>
                <a:gd name="T34" fmla="*/ 527 w 538"/>
                <a:gd name="T35" fmla="*/ 569 h 569"/>
                <a:gd name="T36" fmla="*/ 538 w 538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8" h="569">
                  <a:moveTo>
                    <a:pt x="538" y="558"/>
                  </a:moveTo>
                  <a:lnTo>
                    <a:pt x="429" y="433"/>
                  </a:lnTo>
                  <a:lnTo>
                    <a:pt x="354" y="334"/>
                  </a:lnTo>
                  <a:lnTo>
                    <a:pt x="281" y="197"/>
                  </a:lnTo>
                  <a:lnTo>
                    <a:pt x="232" y="111"/>
                  </a:lnTo>
                  <a:lnTo>
                    <a:pt x="208" y="23"/>
                  </a:lnTo>
                  <a:lnTo>
                    <a:pt x="196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0" y="135"/>
                  </a:lnTo>
                  <a:lnTo>
                    <a:pt x="0" y="197"/>
                  </a:lnTo>
                  <a:lnTo>
                    <a:pt x="37" y="246"/>
                  </a:lnTo>
                  <a:lnTo>
                    <a:pt x="110" y="284"/>
                  </a:lnTo>
                  <a:lnTo>
                    <a:pt x="232" y="346"/>
                  </a:lnTo>
                  <a:lnTo>
                    <a:pt x="330" y="409"/>
                  </a:lnTo>
                  <a:lnTo>
                    <a:pt x="417" y="495"/>
                  </a:lnTo>
                  <a:lnTo>
                    <a:pt x="527" y="569"/>
                  </a:lnTo>
                  <a:lnTo>
                    <a:pt x="527" y="569"/>
                  </a:lnTo>
                  <a:lnTo>
                    <a:pt x="538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8" name="Freeform 243">
              <a:extLst>
                <a:ext uri="{FF2B5EF4-FFF2-40B4-BE49-F238E27FC236}">
                  <a16:creationId xmlns:a16="http://schemas.microsoft.com/office/drawing/2014/main" id="{A692AE91-1602-7312-908B-BB13A9AD0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22" y="127051"/>
              <a:ext cx="154075" cy="298233"/>
            </a:xfrm>
            <a:custGeom>
              <a:avLst/>
              <a:gdLst>
                <a:gd name="T0" fmla="*/ 183 w 282"/>
                <a:gd name="T1" fmla="*/ 558 h 558"/>
                <a:gd name="T2" fmla="*/ 37 w 282"/>
                <a:gd name="T3" fmla="*/ 323 h 558"/>
                <a:gd name="T4" fmla="*/ 0 w 282"/>
                <a:gd name="T5" fmla="*/ 210 h 558"/>
                <a:gd name="T6" fmla="*/ 0 w 282"/>
                <a:gd name="T7" fmla="*/ 99 h 558"/>
                <a:gd name="T8" fmla="*/ 49 w 282"/>
                <a:gd name="T9" fmla="*/ 25 h 558"/>
                <a:gd name="T10" fmla="*/ 134 w 282"/>
                <a:gd name="T11" fmla="*/ 0 h 558"/>
                <a:gd name="T12" fmla="*/ 207 w 282"/>
                <a:gd name="T13" fmla="*/ 25 h 558"/>
                <a:gd name="T14" fmla="*/ 256 w 282"/>
                <a:gd name="T15" fmla="*/ 74 h 558"/>
                <a:gd name="T16" fmla="*/ 282 w 282"/>
                <a:gd name="T17" fmla="*/ 137 h 558"/>
                <a:gd name="T18" fmla="*/ 195 w 282"/>
                <a:gd name="T19" fmla="*/ 124 h 558"/>
                <a:gd name="T20" fmla="*/ 122 w 282"/>
                <a:gd name="T21" fmla="*/ 174 h 558"/>
                <a:gd name="T22" fmla="*/ 98 w 282"/>
                <a:gd name="T23" fmla="*/ 236 h 558"/>
                <a:gd name="T24" fmla="*/ 134 w 282"/>
                <a:gd name="T25" fmla="*/ 384 h 558"/>
                <a:gd name="T26" fmla="*/ 110 w 282"/>
                <a:gd name="T27" fmla="*/ 373 h 558"/>
                <a:gd name="T28" fmla="*/ 183 w 282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558">
                  <a:moveTo>
                    <a:pt x="183" y="558"/>
                  </a:moveTo>
                  <a:lnTo>
                    <a:pt x="37" y="323"/>
                  </a:lnTo>
                  <a:lnTo>
                    <a:pt x="0" y="210"/>
                  </a:lnTo>
                  <a:lnTo>
                    <a:pt x="0" y="99"/>
                  </a:lnTo>
                  <a:lnTo>
                    <a:pt x="49" y="25"/>
                  </a:lnTo>
                  <a:lnTo>
                    <a:pt x="134" y="0"/>
                  </a:lnTo>
                  <a:lnTo>
                    <a:pt x="207" y="25"/>
                  </a:lnTo>
                  <a:lnTo>
                    <a:pt x="256" y="74"/>
                  </a:lnTo>
                  <a:lnTo>
                    <a:pt x="282" y="137"/>
                  </a:lnTo>
                  <a:lnTo>
                    <a:pt x="195" y="124"/>
                  </a:lnTo>
                  <a:lnTo>
                    <a:pt x="122" y="174"/>
                  </a:lnTo>
                  <a:lnTo>
                    <a:pt x="98" y="236"/>
                  </a:lnTo>
                  <a:lnTo>
                    <a:pt x="134" y="384"/>
                  </a:lnTo>
                  <a:lnTo>
                    <a:pt x="110" y="373"/>
                  </a:lnTo>
                  <a:lnTo>
                    <a:pt x="183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9" name="Freeform 244">
              <a:extLst>
                <a:ext uri="{FF2B5EF4-FFF2-40B4-BE49-F238E27FC236}">
                  <a16:creationId xmlns:a16="http://schemas.microsoft.com/office/drawing/2014/main" id="{D9036486-84D1-6FEE-AE4D-AE8757ED8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04" y="139832"/>
              <a:ext cx="169483" cy="283321"/>
            </a:xfrm>
            <a:custGeom>
              <a:avLst/>
              <a:gdLst>
                <a:gd name="T0" fmla="*/ 24 w 306"/>
                <a:gd name="T1" fmla="*/ 533 h 533"/>
                <a:gd name="T2" fmla="*/ 0 w 306"/>
                <a:gd name="T3" fmla="*/ 260 h 533"/>
                <a:gd name="T4" fmla="*/ 37 w 306"/>
                <a:gd name="T5" fmla="*/ 124 h 533"/>
                <a:gd name="T6" fmla="*/ 122 w 306"/>
                <a:gd name="T7" fmla="*/ 36 h 533"/>
                <a:gd name="T8" fmla="*/ 197 w 306"/>
                <a:gd name="T9" fmla="*/ 0 h 533"/>
                <a:gd name="T10" fmla="*/ 294 w 306"/>
                <a:gd name="T11" fmla="*/ 24 h 533"/>
                <a:gd name="T12" fmla="*/ 306 w 306"/>
                <a:gd name="T13" fmla="*/ 61 h 533"/>
                <a:gd name="T14" fmla="*/ 306 w 306"/>
                <a:gd name="T15" fmla="*/ 173 h 533"/>
                <a:gd name="T16" fmla="*/ 184 w 306"/>
                <a:gd name="T17" fmla="*/ 161 h 533"/>
                <a:gd name="T18" fmla="*/ 134 w 306"/>
                <a:gd name="T19" fmla="*/ 185 h 533"/>
                <a:gd name="T20" fmla="*/ 61 w 306"/>
                <a:gd name="T21" fmla="*/ 223 h 533"/>
                <a:gd name="T22" fmla="*/ 49 w 306"/>
                <a:gd name="T23" fmla="*/ 260 h 533"/>
                <a:gd name="T24" fmla="*/ 24 w 306"/>
                <a:gd name="T25" fmla="*/ 359 h 533"/>
                <a:gd name="T26" fmla="*/ 24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4" y="533"/>
                  </a:moveTo>
                  <a:lnTo>
                    <a:pt x="0" y="260"/>
                  </a:lnTo>
                  <a:lnTo>
                    <a:pt x="37" y="124"/>
                  </a:lnTo>
                  <a:lnTo>
                    <a:pt x="122" y="36"/>
                  </a:lnTo>
                  <a:lnTo>
                    <a:pt x="197" y="0"/>
                  </a:lnTo>
                  <a:lnTo>
                    <a:pt x="294" y="24"/>
                  </a:lnTo>
                  <a:lnTo>
                    <a:pt x="306" y="61"/>
                  </a:lnTo>
                  <a:lnTo>
                    <a:pt x="306" y="173"/>
                  </a:lnTo>
                  <a:lnTo>
                    <a:pt x="184" y="161"/>
                  </a:lnTo>
                  <a:lnTo>
                    <a:pt x="134" y="185"/>
                  </a:lnTo>
                  <a:lnTo>
                    <a:pt x="61" y="223"/>
                  </a:lnTo>
                  <a:lnTo>
                    <a:pt x="49" y="260"/>
                  </a:lnTo>
                  <a:lnTo>
                    <a:pt x="24" y="359"/>
                  </a:lnTo>
                  <a:lnTo>
                    <a:pt x="24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40" name="Freeform 245">
              <a:extLst>
                <a:ext uri="{FF2B5EF4-FFF2-40B4-BE49-F238E27FC236}">
                  <a16:creationId xmlns:a16="http://schemas.microsoft.com/office/drawing/2014/main" id="{FA292D9B-C6DA-073F-7DFD-2ECD121E6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55" y="457237"/>
              <a:ext cx="213505" cy="198112"/>
            </a:xfrm>
            <a:custGeom>
              <a:avLst/>
              <a:gdLst>
                <a:gd name="T0" fmla="*/ 0 w 391"/>
                <a:gd name="T1" fmla="*/ 236 h 373"/>
                <a:gd name="T2" fmla="*/ 0 w 391"/>
                <a:gd name="T3" fmla="*/ 25 h 373"/>
                <a:gd name="T4" fmla="*/ 49 w 391"/>
                <a:gd name="T5" fmla="*/ 0 h 373"/>
                <a:gd name="T6" fmla="*/ 220 w 391"/>
                <a:gd name="T7" fmla="*/ 0 h 373"/>
                <a:gd name="T8" fmla="*/ 257 w 391"/>
                <a:gd name="T9" fmla="*/ 112 h 373"/>
                <a:gd name="T10" fmla="*/ 293 w 391"/>
                <a:gd name="T11" fmla="*/ 198 h 373"/>
                <a:gd name="T12" fmla="*/ 368 w 391"/>
                <a:gd name="T13" fmla="*/ 323 h 373"/>
                <a:gd name="T14" fmla="*/ 391 w 391"/>
                <a:gd name="T15" fmla="*/ 361 h 373"/>
                <a:gd name="T16" fmla="*/ 391 w 391"/>
                <a:gd name="T17" fmla="*/ 373 h 373"/>
                <a:gd name="T18" fmla="*/ 270 w 391"/>
                <a:gd name="T19" fmla="*/ 311 h 373"/>
                <a:gd name="T20" fmla="*/ 220 w 391"/>
                <a:gd name="T21" fmla="*/ 261 h 373"/>
                <a:gd name="T22" fmla="*/ 49 w 391"/>
                <a:gd name="T23" fmla="*/ 248 h 373"/>
                <a:gd name="T24" fmla="*/ 49 w 391"/>
                <a:gd name="T25" fmla="*/ 248 h 373"/>
                <a:gd name="T26" fmla="*/ 0 w 391"/>
                <a:gd name="T27" fmla="*/ 236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1" h="373">
                  <a:moveTo>
                    <a:pt x="0" y="236"/>
                  </a:moveTo>
                  <a:lnTo>
                    <a:pt x="0" y="25"/>
                  </a:lnTo>
                  <a:lnTo>
                    <a:pt x="49" y="0"/>
                  </a:lnTo>
                  <a:lnTo>
                    <a:pt x="220" y="0"/>
                  </a:lnTo>
                  <a:lnTo>
                    <a:pt x="257" y="112"/>
                  </a:lnTo>
                  <a:lnTo>
                    <a:pt x="293" y="198"/>
                  </a:lnTo>
                  <a:lnTo>
                    <a:pt x="368" y="323"/>
                  </a:lnTo>
                  <a:lnTo>
                    <a:pt x="391" y="361"/>
                  </a:lnTo>
                  <a:lnTo>
                    <a:pt x="391" y="373"/>
                  </a:lnTo>
                  <a:lnTo>
                    <a:pt x="270" y="311"/>
                  </a:lnTo>
                  <a:lnTo>
                    <a:pt x="220" y="261"/>
                  </a:lnTo>
                  <a:lnTo>
                    <a:pt x="49" y="248"/>
                  </a:lnTo>
                  <a:lnTo>
                    <a:pt x="49" y="248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44" name="Freeform 246">
              <a:extLst>
                <a:ext uri="{FF2B5EF4-FFF2-40B4-BE49-F238E27FC236}">
                  <a16:creationId xmlns:a16="http://schemas.microsoft.com/office/drawing/2014/main" id="{AD0427C9-5E46-D1A2-00A6-53695472A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0" y="391200"/>
              <a:ext cx="290542" cy="125684"/>
            </a:xfrm>
            <a:custGeom>
              <a:avLst/>
              <a:gdLst>
                <a:gd name="T0" fmla="*/ 159 w 526"/>
                <a:gd name="T1" fmla="*/ 237 h 237"/>
                <a:gd name="T2" fmla="*/ 73 w 526"/>
                <a:gd name="T3" fmla="*/ 212 h 237"/>
                <a:gd name="T4" fmla="*/ 49 w 526"/>
                <a:gd name="T5" fmla="*/ 187 h 237"/>
                <a:gd name="T6" fmla="*/ 0 w 526"/>
                <a:gd name="T7" fmla="*/ 162 h 237"/>
                <a:gd name="T8" fmla="*/ 25 w 526"/>
                <a:gd name="T9" fmla="*/ 100 h 237"/>
                <a:gd name="T10" fmla="*/ 49 w 526"/>
                <a:gd name="T11" fmla="*/ 38 h 237"/>
                <a:gd name="T12" fmla="*/ 122 w 526"/>
                <a:gd name="T13" fmla="*/ 0 h 237"/>
                <a:gd name="T14" fmla="*/ 195 w 526"/>
                <a:gd name="T15" fmla="*/ 0 h 237"/>
                <a:gd name="T16" fmla="*/ 343 w 526"/>
                <a:gd name="T17" fmla="*/ 63 h 237"/>
                <a:gd name="T18" fmla="*/ 526 w 526"/>
                <a:gd name="T19" fmla="*/ 199 h 237"/>
                <a:gd name="T20" fmla="*/ 355 w 526"/>
                <a:gd name="T21" fmla="*/ 112 h 237"/>
                <a:gd name="T22" fmla="*/ 232 w 526"/>
                <a:gd name="T23" fmla="*/ 88 h 237"/>
                <a:gd name="T24" fmla="*/ 147 w 526"/>
                <a:gd name="T25" fmla="*/ 124 h 237"/>
                <a:gd name="T26" fmla="*/ 147 w 526"/>
                <a:gd name="T27" fmla="*/ 174 h 237"/>
                <a:gd name="T28" fmla="*/ 159 w 526"/>
                <a:gd name="T29" fmla="*/ 174 h 237"/>
                <a:gd name="T30" fmla="*/ 159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159" y="237"/>
                  </a:moveTo>
                  <a:lnTo>
                    <a:pt x="73" y="212"/>
                  </a:lnTo>
                  <a:lnTo>
                    <a:pt x="49" y="187"/>
                  </a:lnTo>
                  <a:lnTo>
                    <a:pt x="0" y="162"/>
                  </a:lnTo>
                  <a:lnTo>
                    <a:pt x="25" y="100"/>
                  </a:lnTo>
                  <a:lnTo>
                    <a:pt x="49" y="38"/>
                  </a:lnTo>
                  <a:lnTo>
                    <a:pt x="122" y="0"/>
                  </a:lnTo>
                  <a:lnTo>
                    <a:pt x="195" y="0"/>
                  </a:lnTo>
                  <a:lnTo>
                    <a:pt x="343" y="63"/>
                  </a:lnTo>
                  <a:lnTo>
                    <a:pt x="526" y="199"/>
                  </a:lnTo>
                  <a:lnTo>
                    <a:pt x="355" y="112"/>
                  </a:lnTo>
                  <a:lnTo>
                    <a:pt x="232" y="88"/>
                  </a:lnTo>
                  <a:lnTo>
                    <a:pt x="147" y="124"/>
                  </a:lnTo>
                  <a:lnTo>
                    <a:pt x="147" y="174"/>
                  </a:lnTo>
                  <a:lnTo>
                    <a:pt x="159" y="174"/>
                  </a:lnTo>
                  <a:lnTo>
                    <a:pt x="159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45" name="Freeform 247">
              <a:extLst>
                <a:ext uri="{FF2B5EF4-FFF2-40B4-BE49-F238E27FC236}">
                  <a16:creationId xmlns:a16="http://schemas.microsoft.com/office/drawing/2014/main" id="{ED0462E5-1D2F-7A95-1AA5-74FDE8AB4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542447"/>
              <a:ext cx="275135" cy="172549"/>
            </a:xfrm>
            <a:custGeom>
              <a:avLst/>
              <a:gdLst>
                <a:gd name="T0" fmla="*/ 502 w 502"/>
                <a:gd name="T1" fmla="*/ 25 h 322"/>
                <a:gd name="T2" fmla="*/ 417 w 502"/>
                <a:gd name="T3" fmla="*/ 12 h 322"/>
                <a:gd name="T4" fmla="*/ 306 w 502"/>
                <a:gd name="T5" fmla="*/ 0 h 322"/>
                <a:gd name="T6" fmla="*/ 171 w 502"/>
                <a:gd name="T7" fmla="*/ 0 h 322"/>
                <a:gd name="T8" fmla="*/ 61 w 502"/>
                <a:gd name="T9" fmla="*/ 62 h 322"/>
                <a:gd name="T10" fmla="*/ 12 w 502"/>
                <a:gd name="T11" fmla="*/ 124 h 322"/>
                <a:gd name="T12" fmla="*/ 0 w 502"/>
                <a:gd name="T13" fmla="*/ 211 h 322"/>
                <a:gd name="T14" fmla="*/ 12 w 502"/>
                <a:gd name="T15" fmla="*/ 286 h 322"/>
                <a:gd name="T16" fmla="*/ 74 w 502"/>
                <a:gd name="T17" fmla="*/ 322 h 322"/>
                <a:gd name="T18" fmla="*/ 159 w 502"/>
                <a:gd name="T19" fmla="*/ 322 h 322"/>
                <a:gd name="T20" fmla="*/ 159 w 502"/>
                <a:gd name="T21" fmla="*/ 211 h 322"/>
                <a:gd name="T22" fmla="*/ 171 w 502"/>
                <a:gd name="T23" fmla="*/ 124 h 322"/>
                <a:gd name="T24" fmla="*/ 220 w 502"/>
                <a:gd name="T25" fmla="*/ 87 h 322"/>
                <a:gd name="T26" fmla="*/ 281 w 502"/>
                <a:gd name="T27" fmla="*/ 50 h 322"/>
                <a:gd name="T28" fmla="*/ 354 w 502"/>
                <a:gd name="T29" fmla="*/ 36 h 322"/>
                <a:gd name="T30" fmla="*/ 354 w 502"/>
                <a:gd name="T31" fmla="*/ 36 h 322"/>
                <a:gd name="T32" fmla="*/ 502 w 502"/>
                <a:gd name="T33" fmla="*/ 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2">
                  <a:moveTo>
                    <a:pt x="502" y="25"/>
                  </a:moveTo>
                  <a:lnTo>
                    <a:pt x="417" y="12"/>
                  </a:lnTo>
                  <a:lnTo>
                    <a:pt x="306" y="0"/>
                  </a:lnTo>
                  <a:lnTo>
                    <a:pt x="171" y="0"/>
                  </a:lnTo>
                  <a:lnTo>
                    <a:pt x="61" y="62"/>
                  </a:lnTo>
                  <a:lnTo>
                    <a:pt x="12" y="124"/>
                  </a:lnTo>
                  <a:lnTo>
                    <a:pt x="0" y="211"/>
                  </a:lnTo>
                  <a:lnTo>
                    <a:pt x="12" y="286"/>
                  </a:lnTo>
                  <a:lnTo>
                    <a:pt x="74" y="322"/>
                  </a:lnTo>
                  <a:lnTo>
                    <a:pt x="159" y="322"/>
                  </a:lnTo>
                  <a:lnTo>
                    <a:pt x="159" y="211"/>
                  </a:lnTo>
                  <a:lnTo>
                    <a:pt x="171" y="124"/>
                  </a:lnTo>
                  <a:lnTo>
                    <a:pt x="220" y="87"/>
                  </a:lnTo>
                  <a:lnTo>
                    <a:pt x="281" y="50"/>
                  </a:lnTo>
                  <a:lnTo>
                    <a:pt x="354" y="36"/>
                  </a:lnTo>
                  <a:lnTo>
                    <a:pt x="354" y="36"/>
                  </a:lnTo>
                  <a:lnTo>
                    <a:pt x="502" y="2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46" name="Gruppe 45">
            <a:extLst>
              <a:ext uri="{FF2B5EF4-FFF2-40B4-BE49-F238E27FC236}">
                <a16:creationId xmlns:a16="http://schemas.microsoft.com/office/drawing/2014/main" id="{A846C85D-72F6-5982-11FE-4FA565B4992C}"/>
              </a:ext>
            </a:extLst>
          </p:cNvPr>
          <p:cNvGrpSpPr/>
          <p:nvPr/>
        </p:nvGrpSpPr>
        <p:grpSpPr>
          <a:xfrm>
            <a:off x="6984000" y="4341022"/>
            <a:ext cx="2129603" cy="2483637"/>
            <a:chOff x="6102123" y="3425825"/>
            <a:chExt cx="2839471" cy="3311516"/>
          </a:xfrm>
        </p:grpSpPr>
        <p:sp>
          <p:nvSpPr>
            <p:cNvPr id="47" name="Freeform 225">
              <a:extLst>
                <a:ext uri="{FF2B5EF4-FFF2-40B4-BE49-F238E27FC236}">
                  <a16:creationId xmlns:a16="http://schemas.microsoft.com/office/drawing/2014/main" id="{40F5F427-4331-5A1C-7288-49348E52D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271" y="3425825"/>
              <a:ext cx="585743" cy="2746375"/>
            </a:xfrm>
            <a:custGeom>
              <a:avLst/>
              <a:gdLst>
                <a:gd name="T0" fmla="*/ 322 w 1062"/>
                <a:gd name="T1" fmla="*/ 4874 h 5160"/>
                <a:gd name="T2" fmla="*/ 322 w 1062"/>
                <a:gd name="T3" fmla="*/ 4936 h 5160"/>
                <a:gd name="T4" fmla="*/ 408 w 1062"/>
                <a:gd name="T5" fmla="*/ 4986 h 5160"/>
                <a:gd name="T6" fmla="*/ 457 w 1062"/>
                <a:gd name="T7" fmla="*/ 5011 h 5160"/>
                <a:gd name="T8" fmla="*/ 568 w 1062"/>
                <a:gd name="T9" fmla="*/ 4998 h 5160"/>
                <a:gd name="T10" fmla="*/ 655 w 1062"/>
                <a:gd name="T11" fmla="*/ 4936 h 5160"/>
                <a:gd name="T12" fmla="*/ 740 w 1062"/>
                <a:gd name="T13" fmla="*/ 4850 h 5160"/>
                <a:gd name="T14" fmla="*/ 815 w 1062"/>
                <a:gd name="T15" fmla="*/ 4749 h 5160"/>
                <a:gd name="T16" fmla="*/ 877 w 1062"/>
                <a:gd name="T17" fmla="*/ 4650 h 5160"/>
                <a:gd name="T18" fmla="*/ 877 w 1062"/>
                <a:gd name="T19" fmla="*/ 4539 h 5160"/>
                <a:gd name="T20" fmla="*/ 889 w 1062"/>
                <a:gd name="T21" fmla="*/ 0 h 5160"/>
                <a:gd name="T22" fmla="*/ 1062 w 1062"/>
                <a:gd name="T23" fmla="*/ 0 h 5160"/>
                <a:gd name="T24" fmla="*/ 1049 w 1062"/>
                <a:gd name="T25" fmla="*/ 4453 h 5160"/>
                <a:gd name="T26" fmla="*/ 1012 w 1062"/>
                <a:gd name="T27" fmla="*/ 4737 h 5160"/>
                <a:gd name="T28" fmla="*/ 889 w 1062"/>
                <a:gd name="T29" fmla="*/ 4924 h 5160"/>
                <a:gd name="T30" fmla="*/ 791 w 1062"/>
                <a:gd name="T31" fmla="*/ 5047 h 5160"/>
                <a:gd name="T32" fmla="*/ 667 w 1062"/>
                <a:gd name="T33" fmla="*/ 5122 h 5160"/>
                <a:gd name="T34" fmla="*/ 482 w 1062"/>
                <a:gd name="T35" fmla="*/ 5160 h 5160"/>
                <a:gd name="T36" fmla="*/ 259 w 1062"/>
                <a:gd name="T37" fmla="*/ 5122 h 5160"/>
                <a:gd name="T38" fmla="*/ 87 w 1062"/>
                <a:gd name="T39" fmla="*/ 5011 h 5160"/>
                <a:gd name="T40" fmla="*/ 25 w 1062"/>
                <a:gd name="T41" fmla="*/ 4900 h 5160"/>
                <a:gd name="T42" fmla="*/ 0 w 1062"/>
                <a:gd name="T43" fmla="*/ 4763 h 5160"/>
                <a:gd name="T44" fmla="*/ 49 w 1062"/>
                <a:gd name="T45" fmla="*/ 4638 h 5160"/>
                <a:gd name="T46" fmla="*/ 148 w 1062"/>
                <a:gd name="T47" fmla="*/ 4564 h 5160"/>
                <a:gd name="T48" fmla="*/ 285 w 1062"/>
                <a:gd name="T49" fmla="*/ 4552 h 5160"/>
                <a:gd name="T50" fmla="*/ 396 w 1062"/>
                <a:gd name="T51" fmla="*/ 4576 h 5160"/>
                <a:gd name="T52" fmla="*/ 433 w 1062"/>
                <a:gd name="T53" fmla="*/ 4676 h 5160"/>
                <a:gd name="T54" fmla="*/ 433 w 1062"/>
                <a:gd name="T55" fmla="*/ 4775 h 5160"/>
                <a:gd name="T56" fmla="*/ 396 w 1062"/>
                <a:gd name="T57" fmla="*/ 4825 h 5160"/>
                <a:gd name="T58" fmla="*/ 309 w 1062"/>
                <a:gd name="T59" fmla="*/ 4874 h 5160"/>
                <a:gd name="T60" fmla="*/ 309 w 1062"/>
                <a:gd name="T61" fmla="*/ 4874 h 5160"/>
                <a:gd name="T62" fmla="*/ 322 w 1062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2" h="5160">
                  <a:moveTo>
                    <a:pt x="322" y="4874"/>
                  </a:moveTo>
                  <a:lnTo>
                    <a:pt x="322" y="4936"/>
                  </a:lnTo>
                  <a:lnTo>
                    <a:pt x="408" y="4986"/>
                  </a:lnTo>
                  <a:lnTo>
                    <a:pt x="457" y="5011"/>
                  </a:lnTo>
                  <a:lnTo>
                    <a:pt x="568" y="4998"/>
                  </a:lnTo>
                  <a:lnTo>
                    <a:pt x="655" y="4936"/>
                  </a:lnTo>
                  <a:lnTo>
                    <a:pt x="740" y="4850"/>
                  </a:lnTo>
                  <a:lnTo>
                    <a:pt x="815" y="4749"/>
                  </a:lnTo>
                  <a:lnTo>
                    <a:pt x="877" y="4650"/>
                  </a:lnTo>
                  <a:lnTo>
                    <a:pt x="877" y="4539"/>
                  </a:lnTo>
                  <a:lnTo>
                    <a:pt x="889" y="0"/>
                  </a:lnTo>
                  <a:lnTo>
                    <a:pt x="1062" y="0"/>
                  </a:lnTo>
                  <a:lnTo>
                    <a:pt x="1049" y="4453"/>
                  </a:lnTo>
                  <a:lnTo>
                    <a:pt x="1012" y="4737"/>
                  </a:lnTo>
                  <a:lnTo>
                    <a:pt x="889" y="4924"/>
                  </a:lnTo>
                  <a:lnTo>
                    <a:pt x="791" y="5047"/>
                  </a:lnTo>
                  <a:lnTo>
                    <a:pt x="667" y="5122"/>
                  </a:lnTo>
                  <a:lnTo>
                    <a:pt x="482" y="5160"/>
                  </a:lnTo>
                  <a:lnTo>
                    <a:pt x="259" y="5122"/>
                  </a:lnTo>
                  <a:lnTo>
                    <a:pt x="87" y="5011"/>
                  </a:lnTo>
                  <a:lnTo>
                    <a:pt x="25" y="4900"/>
                  </a:lnTo>
                  <a:lnTo>
                    <a:pt x="0" y="4763"/>
                  </a:lnTo>
                  <a:lnTo>
                    <a:pt x="49" y="4638"/>
                  </a:lnTo>
                  <a:lnTo>
                    <a:pt x="148" y="4564"/>
                  </a:lnTo>
                  <a:lnTo>
                    <a:pt x="285" y="4552"/>
                  </a:lnTo>
                  <a:lnTo>
                    <a:pt x="396" y="4576"/>
                  </a:lnTo>
                  <a:lnTo>
                    <a:pt x="433" y="4676"/>
                  </a:lnTo>
                  <a:lnTo>
                    <a:pt x="433" y="4775"/>
                  </a:lnTo>
                  <a:lnTo>
                    <a:pt x="396" y="4825"/>
                  </a:lnTo>
                  <a:lnTo>
                    <a:pt x="309" y="4874"/>
                  </a:lnTo>
                  <a:lnTo>
                    <a:pt x="309" y="4874"/>
                  </a:lnTo>
                  <a:lnTo>
                    <a:pt x="322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48" name="Freeform 229">
              <a:extLst>
                <a:ext uri="{FF2B5EF4-FFF2-40B4-BE49-F238E27FC236}">
                  <a16:creationId xmlns:a16="http://schemas.microsoft.com/office/drawing/2014/main" id="{52E94A86-A66F-6C33-BDBC-99100F7CF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123" y="6136775"/>
              <a:ext cx="2310218" cy="600566"/>
            </a:xfrm>
            <a:custGeom>
              <a:avLst/>
              <a:gdLst>
                <a:gd name="T0" fmla="*/ 0 w 4196"/>
                <a:gd name="T1" fmla="*/ 955 h 1128"/>
                <a:gd name="T2" fmla="*/ 3529 w 4196"/>
                <a:gd name="T3" fmla="*/ 929 h 1128"/>
                <a:gd name="T4" fmla="*/ 3739 w 4196"/>
                <a:gd name="T5" fmla="*/ 856 h 1128"/>
                <a:gd name="T6" fmla="*/ 3875 w 4196"/>
                <a:gd name="T7" fmla="*/ 744 h 1128"/>
                <a:gd name="T8" fmla="*/ 3924 w 4196"/>
                <a:gd name="T9" fmla="*/ 657 h 1128"/>
                <a:gd name="T10" fmla="*/ 3961 w 4196"/>
                <a:gd name="T11" fmla="*/ 570 h 1128"/>
                <a:gd name="T12" fmla="*/ 3974 w 4196"/>
                <a:gd name="T13" fmla="*/ 434 h 1128"/>
                <a:gd name="T14" fmla="*/ 3924 w 4196"/>
                <a:gd name="T15" fmla="*/ 335 h 1128"/>
                <a:gd name="T16" fmla="*/ 3875 w 4196"/>
                <a:gd name="T17" fmla="*/ 371 h 1128"/>
                <a:gd name="T18" fmla="*/ 3715 w 4196"/>
                <a:gd name="T19" fmla="*/ 422 h 1128"/>
                <a:gd name="T20" fmla="*/ 3591 w 4196"/>
                <a:gd name="T21" fmla="*/ 384 h 1128"/>
                <a:gd name="T22" fmla="*/ 3529 w 4196"/>
                <a:gd name="T23" fmla="*/ 273 h 1128"/>
                <a:gd name="T24" fmla="*/ 3566 w 4196"/>
                <a:gd name="T25" fmla="*/ 124 h 1128"/>
                <a:gd name="T26" fmla="*/ 3616 w 4196"/>
                <a:gd name="T27" fmla="*/ 61 h 1128"/>
                <a:gd name="T28" fmla="*/ 3690 w 4196"/>
                <a:gd name="T29" fmla="*/ 25 h 1128"/>
                <a:gd name="T30" fmla="*/ 3776 w 4196"/>
                <a:gd name="T31" fmla="*/ 0 h 1128"/>
                <a:gd name="T32" fmla="*/ 3899 w 4196"/>
                <a:gd name="T33" fmla="*/ 25 h 1128"/>
                <a:gd name="T34" fmla="*/ 3986 w 4196"/>
                <a:gd name="T35" fmla="*/ 75 h 1128"/>
                <a:gd name="T36" fmla="*/ 4097 w 4196"/>
                <a:gd name="T37" fmla="*/ 236 h 1128"/>
                <a:gd name="T38" fmla="*/ 4171 w 4196"/>
                <a:gd name="T39" fmla="*/ 297 h 1128"/>
                <a:gd name="T40" fmla="*/ 4196 w 4196"/>
                <a:gd name="T41" fmla="*/ 434 h 1128"/>
                <a:gd name="T42" fmla="*/ 4196 w 4196"/>
                <a:gd name="T43" fmla="*/ 595 h 1128"/>
                <a:gd name="T44" fmla="*/ 4073 w 4196"/>
                <a:gd name="T45" fmla="*/ 794 h 1128"/>
                <a:gd name="T46" fmla="*/ 3924 w 4196"/>
                <a:gd name="T47" fmla="*/ 942 h 1128"/>
                <a:gd name="T48" fmla="*/ 3801 w 4196"/>
                <a:gd name="T49" fmla="*/ 1017 h 1128"/>
                <a:gd name="T50" fmla="*/ 3677 w 4196"/>
                <a:gd name="T51" fmla="*/ 1066 h 1128"/>
                <a:gd name="T52" fmla="*/ 3566 w 4196"/>
                <a:gd name="T53" fmla="*/ 1092 h 1128"/>
                <a:gd name="T54" fmla="*/ 0 w 4196"/>
                <a:gd name="T55" fmla="*/ 1092 h 1128"/>
                <a:gd name="T56" fmla="*/ 0 w 4196"/>
                <a:gd name="T57" fmla="*/ 1128 h 1128"/>
                <a:gd name="T58" fmla="*/ 0 w 4196"/>
                <a:gd name="T59" fmla="*/ 955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6" h="1128">
                  <a:moveTo>
                    <a:pt x="0" y="955"/>
                  </a:moveTo>
                  <a:lnTo>
                    <a:pt x="3529" y="929"/>
                  </a:lnTo>
                  <a:lnTo>
                    <a:pt x="3739" y="856"/>
                  </a:lnTo>
                  <a:lnTo>
                    <a:pt x="3875" y="744"/>
                  </a:lnTo>
                  <a:lnTo>
                    <a:pt x="3924" y="657"/>
                  </a:lnTo>
                  <a:lnTo>
                    <a:pt x="3961" y="570"/>
                  </a:lnTo>
                  <a:lnTo>
                    <a:pt x="3974" y="434"/>
                  </a:lnTo>
                  <a:lnTo>
                    <a:pt x="3924" y="335"/>
                  </a:lnTo>
                  <a:lnTo>
                    <a:pt x="3875" y="371"/>
                  </a:lnTo>
                  <a:lnTo>
                    <a:pt x="3715" y="422"/>
                  </a:lnTo>
                  <a:lnTo>
                    <a:pt x="3591" y="384"/>
                  </a:lnTo>
                  <a:lnTo>
                    <a:pt x="3529" y="273"/>
                  </a:lnTo>
                  <a:lnTo>
                    <a:pt x="3566" y="124"/>
                  </a:lnTo>
                  <a:lnTo>
                    <a:pt x="3616" y="61"/>
                  </a:lnTo>
                  <a:lnTo>
                    <a:pt x="3690" y="25"/>
                  </a:lnTo>
                  <a:lnTo>
                    <a:pt x="3776" y="0"/>
                  </a:lnTo>
                  <a:lnTo>
                    <a:pt x="3899" y="25"/>
                  </a:lnTo>
                  <a:lnTo>
                    <a:pt x="3986" y="75"/>
                  </a:lnTo>
                  <a:lnTo>
                    <a:pt x="4097" y="236"/>
                  </a:lnTo>
                  <a:lnTo>
                    <a:pt x="4171" y="297"/>
                  </a:lnTo>
                  <a:lnTo>
                    <a:pt x="4196" y="434"/>
                  </a:lnTo>
                  <a:lnTo>
                    <a:pt x="4196" y="595"/>
                  </a:lnTo>
                  <a:lnTo>
                    <a:pt x="4073" y="794"/>
                  </a:lnTo>
                  <a:lnTo>
                    <a:pt x="3924" y="942"/>
                  </a:lnTo>
                  <a:lnTo>
                    <a:pt x="3801" y="1017"/>
                  </a:lnTo>
                  <a:lnTo>
                    <a:pt x="3677" y="1066"/>
                  </a:lnTo>
                  <a:lnTo>
                    <a:pt x="3566" y="1092"/>
                  </a:lnTo>
                  <a:lnTo>
                    <a:pt x="0" y="1092"/>
                  </a:lnTo>
                  <a:lnTo>
                    <a:pt x="0" y="1128"/>
                  </a:lnTo>
                  <a:lnTo>
                    <a:pt x="0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49" name="Freeform 250">
              <a:extLst>
                <a:ext uri="{FF2B5EF4-FFF2-40B4-BE49-F238E27FC236}">
                  <a16:creationId xmlns:a16="http://schemas.microsoft.com/office/drawing/2014/main" id="{AB798D00-EA78-06DE-92D8-059420F0B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801" y="6394140"/>
              <a:ext cx="297568" cy="302329"/>
            </a:xfrm>
            <a:custGeom>
              <a:avLst/>
              <a:gdLst>
                <a:gd name="T0" fmla="*/ 0 w 543"/>
                <a:gd name="T1" fmla="*/ 11 h 569"/>
                <a:gd name="T2" fmla="*/ 110 w 543"/>
                <a:gd name="T3" fmla="*/ 136 h 569"/>
                <a:gd name="T4" fmla="*/ 185 w 543"/>
                <a:gd name="T5" fmla="*/ 235 h 569"/>
                <a:gd name="T6" fmla="*/ 259 w 543"/>
                <a:gd name="T7" fmla="*/ 371 h 569"/>
                <a:gd name="T8" fmla="*/ 308 w 543"/>
                <a:gd name="T9" fmla="*/ 458 h 569"/>
                <a:gd name="T10" fmla="*/ 332 w 543"/>
                <a:gd name="T11" fmla="*/ 546 h 569"/>
                <a:gd name="T12" fmla="*/ 345 w 543"/>
                <a:gd name="T13" fmla="*/ 569 h 569"/>
                <a:gd name="T14" fmla="*/ 543 w 543"/>
                <a:gd name="T15" fmla="*/ 569 h 569"/>
                <a:gd name="T16" fmla="*/ 543 w 543"/>
                <a:gd name="T17" fmla="*/ 496 h 569"/>
                <a:gd name="T18" fmla="*/ 543 w 543"/>
                <a:gd name="T19" fmla="*/ 434 h 569"/>
                <a:gd name="T20" fmla="*/ 543 w 543"/>
                <a:gd name="T21" fmla="*/ 371 h 569"/>
                <a:gd name="T22" fmla="*/ 506 w 543"/>
                <a:gd name="T23" fmla="*/ 323 h 569"/>
                <a:gd name="T24" fmla="*/ 431 w 543"/>
                <a:gd name="T25" fmla="*/ 285 h 569"/>
                <a:gd name="T26" fmla="*/ 308 w 543"/>
                <a:gd name="T27" fmla="*/ 222 h 569"/>
                <a:gd name="T28" fmla="*/ 209 w 543"/>
                <a:gd name="T29" fmla="*/ 160 h 569"/>
                <a:gd name="T30" fmla="*/ 122 w 543"/>
                <a:gd name="T31" fmla="*/ 73 h 569"/>
                <a:gd name="T32" fmla="*/ 11 w 543"/>
                <a:gd name="T33" fmla="*/ 0 h 569"/>
                <a:gd name="T34" fmla="*/ 11 w 543"/>
                <a:gd name="T35" fmla="*/ 0 h 569"/>
                <a:gd name="T36" fmla="*/ 0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0" y="11"/>
                  </a:moveTo>
                  <a:lnTo>
                    <a:pt x="110" y="136"/>
                  </a:lnTo>
                  <a:lnTo>
                    <a:pt x="185" y="235"/>
                  </a:lnTo>
                  <a:lnTo>
                    <a:pt x="259" y="371"/>
                  </a:lnTo>
                  <a:lnTo>
                    <a:pt x="308" y="458"/>
                  </a:lnTo>
                  <a:lnTo>
                    <a:pt x="332" y="546"/>
                  </a:lnTo>
                  <a:lnTo>
                    <a:pt x="345" y="569"/>
                  </a:lnTo>
                  <a:lnTo>
                    <a:pt x="543" y="569"/>
                  </a:lnTo>
                  <a:lnTo>
                    <a:pt x="543" y="496"/>
                  </a:lnTo>
                  <a:lnTo>
                    <a:pt x="543" y="434"/>
                  </a:lnTo>
                  <a:lnTo>
                    <a:pt x="543" y="371"/>
                  </a:lnTo>
                  <a:lnTo>
                    <a:pt x="506" y="323"/>
                  </a:lnTo>
                  <a:lnTo>
                    <a:pt x="431" y="285"/>
                  </a:lnTo>
                  <a:lnTo>
                    <a:pt x="308" y="222"/>
                  </a:lnTo>
                  <a:lnTo>
                    <a:pt x="209" y="160"/>
                  </a:lnTo>
                  <a:lnTo>
                    <a:pt x="122" y="7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0" name="Freeform 251">
              <a:extLst>
                <a:ext uri="{FF2B5EF4-FFF2-40B4-BE49-F238E27FC236}">
                  <a16:creationId xmlns:a16="http://schemas.microsoft.com/office/drawing/2014/main" id="{1F78FA9D-30F7-D56A-5A93-3E4D4A6E6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020" y="6421818"/>
              <a:ext cx="156499" cy="298071"/>
            </a:xfrm>
            <a:custGeom>
              <a:avLst/>
              <a:gdLst>
                <a:gd name="T0" fmla="*/ 97 w 283"/>
                <a:gd name="T1" fmla="*/ 0 h 558"/>
                <a:gd name="T2" fmla="*/ 246 w 283"/>
                <a:gd name="T3" fmla="*/ 235 h 558"/>
                <a:gd name="T4" fmla="*/ 283 w 283"/>
                <a:gd name="T5" fmla="*/ 348 h 558"/>
                <a:gd name="T6" fmla="*/ 283 w 283"/>
                <a:gd name="T7" fmla="*/ 459 h 558"/>
                <a:gd name="T8" fmla="*/ 234 w 283"/>
                <a:gd name="T9" fmla="*/ 533 h 558"/>
                <a:gd name="T10" fmla="*/ 147 w 283"/>
                <a:gd name="T11" fmla="*/ 558 h 558"/>
                <a:gd name="T12" fmla="*/ 74 w 283"/>
                <a:gd name="T13" fmla="*/ 533 h 558"/>
                <a:gd name="T14" fmla="*/ 24 w 283"/>
                <a:gd name="T15" fmla="*/ 484 h 558"/>
                <a:gd name="T16" fmla="*/ 0 w 283"/>
                <a:gd name="T17" fmla="*/ 421 h 558"/>
                <a:gd name="T18" fmla="*/ 85 w 283"/>
                <a:gd name="T19" fmla="*/ 434 h 558"/>
                <a:gd name="T20" fmla="*/ 160 w 283"/>
                <a:gd name="T21" fmla="*/ 384 h 558"/>
                <a:gd name="T22" fmla="*/ 184 w 283"/>
                <a:gd name="T23" fmla="*/ 322 h 558"/>
                <a:gd name="T24" fmla="*/ 147 w 283"/>
                <a:gd name="T25" fmla="*/ 174 h 558"/>
                <a:gd name="T26" fmla="*/ 172 w 283"/>
                <a:gd name="T27" fmla="*/ 185 h 558"/>
                <a:gd name="T28" fmla="*/ 97 w 283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558">
                  <a:moveTo>
                    <a:pt x="97" y="0"/>
                  </a:moveTo>
                  <a:lnTo>
                    <a:pt x="246" y="235"/>
                  </a:lnTo>
                  <a:lnTo>
                    <a:pt x="283" y="348"/>
                  </a:lnTo>
                  <a:lnTo>
                    <a:pt x="283" y="459"/>
                  </a:lnTo>
                  <a:lnTo>
                    <a:pt x="234" y="533"/>
                  </a:lnTo>
                  <a:lnTo>
                    <a:pt x="147" y="558"/>
                  </a:lnTo>
                  <a:lnTo>
                    <a:pt x="74" y="533"/>
                  </a:lnTo>
                  <a:lnTo>
                    <a:pt x="24" y="484"/>
                  </a:lnTo>
                  <a:lnTo>
                    <a:pt x="0" y="421"/>
                  </a:lnTo>
                  <a:lnTo>
                    <a:pt x="85" y="434"/>
                  </a:lnTo>
                  <a:lnTo>
                    <a:pt x="160" y="384"/>
                  </a:lnTo>
                  <a:lnTo>
                    <a:pt x="184" y="322"/>
                  </a:lnTo>
                  <a:lnTo>
                    <a:pt x="147" y="174"/>
                  </a:lnTo>
                  <a:lnTo>
                    <a:pt x="172" y="18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1" name="Freeform 252">
              <a:extLst>
                <a:ext uri="{FF2B5EF4-FFF2-40B4-BE49-F238E27FC236}">
                  <a16:creationId xmlns:a16="http://schemas.microsoft.com/office/drawing/2014/main" id="{5D762D4B-036C-69CE-53B2-695F45523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0866" y="6421818"/>
              <a:ext cx="169724" cy="285297"/>
            </a:xfrm>
            <a:custGeom>
              <a:avLst/>
              <a:gdLst>
                <a:gd name="T0" fmla="*/ 284 w 309"/>
                <a:gd name="T1" fmla="*/ 0 h 533"/>
                <a:gd name="T2" fmla="*/ 309 w 309"/>
                <a:gd name="T3" fmla="*/ 273 h 533"/>
                <a:gd name="T4" fmla="*/ 272 w 309"/>
                <a:gd name="T5" fmla="*/ 409 h 533"/>
                <a:gd name="T6" fmla="*/ 185 w 309"/>
                <a:gd name="T7" fmla="*/ 497 h 533"/>
                <a:gd name="T8" fmla="*/ 111 w 309"/>
                <a:gd name="T9" fmla="*/ 533 h 533"/>
                <a:gd name="T10" fmla="*/ 12 w 309"/>
                <a:gd name="T11" fmla="*/ 509 h 533"/>
                <a:gd name="T12" fmla="*/ 0 w 309"/>
                <a:gd name="T13" fmla="*/ 472 h 533"/>
                <a:gd name="T14" fmla="*/ 0 w 309"/>
                <a:gd name="T15" fmla="*/ 360 h 533"/>
                <a:gd name="T16" fmla="*/ 123 w 309"/>
                <a:gd name="T17" fmla="*/ 372 h 533"/>
                <a:gd name="T18" fmla="*/ 173 w 309"/>
                <a:gd name="T19" fmla="*/ 348 h 533"/>
                <a:gd name="T20" fmla="*/ 246 w 309"/>
                <a:gd name="T21" fmla="*/ 310 h 533"/>
                <a:gd name="T22" fmla="*/ 259 w 309"/>
                <a:gd name="T23" fmla="*/ 273 h 533"/>
                <a:gd name="T24" fmla="*/ 284 w 309"/>
                <a:gd name="T25" fmla="*/ 174 h 533"/>
                <a:gd name="T26" fmla="*/ 284 w 309"/>
                <a:gd name="T2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3">
                  <a:moveTo>
                    <a:pt x="284" y="0"/>
                  </a:moveTo>
                  <a:lnTo>
                    <a:pt x="309" y="273"/>
                  </a:lnTo>
                  <a:lnTo>
                    <a:pt x="272" y="409"/>
                  </a:lnTo>
                  <a:lnTo>
                    <a:pt x="185" y="497"/>
                  </a:lnTo>
                  <a:lnTo>
                    <a:pt x="111" y="533"/>
                  </a:lnTo>
                  <a:lnTo>
                    <a:pt x="12" y="509"/>
                  </a:lnTo>
                  <a:lnTo>
                    <a:pt x="0" y="472"/>
                  </a:lnTo>
                  <a:lnTo>
                    <a:pt x="0" y="360"/>
                  </a:lnTo>
                  <a:lnTo>
                    <a:pt x="123" y="372"/>
                  </a:lnTo>
                  <a:lnTo>
                    <a:pt x="173" y="348"/>
                  </a:lnTo>
                  <a:lnTo>
                    <a:pt x="246" y="310"/>
                  </a:lnTo>
                  <a:lnTo>
                    <a:pt x="259" y="273"/>
                  </a:lnTo>
                  <a:lnTo>
                    <a:pt x="284" y="174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2" name="Freeform 253">
              <a:extLst>
                <a:ext uri="{FF2B5EF4-FFF2-40B4-BE49-F238E27FC236}">
                  <a16:creationId xmlns:a16="http://schemas.microsoft.com/office/drawing/2014/main" id="{8B8B3450-2D68-6B9E-E1B9-28A87F46D47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971" y="6191877"/>
              <a:ext cx="218217" cy="198004"/>
            </a:xfrm>
            <a:custGeom>
              <a:avLst/>
              <a:gdLst>
                <a:gd name="T0" fmla="*/ 396 w 396"/>
                <a:gd name="T1" fmla="*/ 137 h 372"/>
                <a:gd name="T2" fmla="*/ 396 w 396"/>
                <a:gd name="T3" fmla="*/ 348 h 372"/>
                <a:gd name="T4" fmla="*/ 345 w 396"/>
                <a:gd name="T5" fmla="*/ 372 h 372"/>
                <a:gd name="T6" fmla="*/ 173 w 396"/>
                <a:gd name="T7" fmla="*/ 372 h 372"/>
                <a:gd name="T8" fmla="*/ 135 w 396"/>
                <a:gd name="T9" fmla="*/ 261 h 372"/>
                <a:gd name="T10" fmla="*/ 99 w 396"/>
                <a:gd name="T11" fmla="*/ 175 h 372"/>
                <a:gd name="T12" fmla="*/ 24 w 396"/>
                <a:gd name="T13" fmla="*/ 50 h 372"/>
                <a:gd name="T14" fmla="*/ 0 w 396"/>
                <a:gd name="T15" fmla="*/ 12 h 372"/>
                <a:gd name="T16" fmla="*/ 0 w 396"/>
                <a:gd name="T17" fmla="*/ 0 h 372"/>
                <a:gd name="T18" fmla="*/ 123 w 396"/>
                <a:gd name="T19" fmla="*/ 62 h 372"/>
                <a:gd name="T20" fmla="*/ 173 w 396"/>
                <a:gd name="T21" fmla="*/ 112 h 372"/>
                <a:gd name="T22" fmla="*/ 345 w 396"/>
                <a:gd name="T23" fmla="*/ 125 h 372"/>
                <a:gd name="T24" fmla="*/ 345 w 396"/>
                <a:gd name="T25" fmla="*/ 125 h 372"/>
                <a:gd name="T26" fmla="*/ 396 w 396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" h="372">
                  <a:moveTo>
                    <a:pt x="396" y="137"/>
                  </a:moveTo>
                  <a:lnTo>
                    <a:pt x="396" y="348"/>
                  </a:lnTo>
                  <a:lnTo>
                    <a:pt x="345" y="372"/>
                  </a:lnTo>
                  <a:lnTo>
                    <a:pt x="173" y="372"/>
                  </a:lnTo>
                  <a:lnTo>
                    <a:pt x="135" y="261"/>
                  </a:lnTo>
                  <a:lnTo>
                    <a:pt x="99" y="175"/>
                  </a:lnTo>
                  <a:lnTo>
                    <a:pt x="24" y="5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3" y="62"/>
                  </a:lnTo>
                  <a:lnTo>
                    <a:pt x="173" y="112"/>
                  </a:lnTo>
                  <a:lnTo>
                    <a:pt x="345" y="125"/>
                  </a:lnTo>
                  <a:lnTo>
                    <a:pt x="345" y="125"/>
                  </a:lnTo>
                  <a:lnTo>
                    <a:pt x="396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3" name="Freeform 254">
              <a:extLst>
                <a:ext uri="{FF2B5EF4-FFF2-40B4-BE49-F238E27FC236}">
                  <a16:creationId xmlns:a16="http://schemas.microsoft.com/office/drawing/2014/main" id="{6302EB38-6CBE-F248-CBDE-248882E80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8434" y="6330268"/>
              <a:ext cx="293160" cy="125616"/>
            </a:xfrm>
            <a:custGeom>
              <a:avLst/>
              <a:gdLst>
                <a:gd name="T0" fmla="*/ 370 w 531"/>
                <a:gd name="T1" fmla="*/ 0 h 237"/>
                <a:gd name="T2" fmla="*/ 458 w 531"/>
                <a:gd name="T3" fmla="*/ 25 h 237"/>
                <a:gd name="T4" fmla="*/ 481 w 531"/>
                <a:gd name="T5" fmla="*/ 50 h 237"/>
                <a:gd name="T6" fmla="*/ 531 w 531"/>
                <a:gd name="T7" fmla="*/ 75 h 237"/>
                <a:gd name="T8" fmla="*/ 507 w 531"/>
                <a:gd name="T9" fmla="*/ 137 h 237"/>
                <a:gd name="T10" fmla="*/ 481 w 531"/>
                <a:gd name="T11" fmla="*/ 199 h 237"/>
                <a:gd name="T12" fmla="*/ 408 w 531"/>
                <a:gd name="T13" fmla="*/ 237 h 237"/>
                <a:gd name="T14" fmla="*/ 333 w 531"/>
                <a:gd name="T15" fmla="*/ 237 h 237"/>
                <a:gd name="T16" fmla="*/ 185 w 531"/>
                <a:gd name="T17" fmla="*/ 174 h 237"/>
                <a:gd name="T18" fmla="*/ 0 w 531"/>
                <a:gd name="T19" fmla="*/ 38 h 237"/>
                <a:gd name="T20" fmla="*/ 173 w 531"/>
                <a:gd name="T21" fmla="*/ 125 h 237"/>
                <a:gd name="T22" fmla="*/ 296 w 531"/>
                <a:gd name="T23" fmla="*/ 149 h 237"/>
                <a:gd name="T24" fmla="*/ 383 w 531"/>
                <a:gd name="T25" fmla="*/ 112 h 237"/>
                <a:gd name="T26" fmla="*/ 383 w 531"/>
                <a:gd name="T27" fmla="*/ 62 h 237"/>
                <a:gd name="T28" fmla="*/ 370 w 531"/>
                <a:gd name="T29" fmla="*/ 62 h 237"/>
                <a:gd name="T30" fmla="*/ 370 w 531"/>
                <a:gd name="T3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7">
                  <a:moveTo>
                    <a:pt x="370" y="0"/>
                  </a:moveTo>
                  <a:lnTo>
                    <a:pt x="458" y="25"/>
                  </a:lnTo>
                  <a:lnTo>
                    <a:pt x="481" y="50"/>
                  </a:lnTo>
                  <a:lnTo>
                    <a:pt x="531" y="75"/>
                  </a:lnTo>
                  <a:lnTo>
                    <a:pt x="507" y="137"/>
                  </a:lnTo>
                  <a:lnTo>
                    <a:pt x="481" y="199"/>
                  </a:lnTo>
                  <a:lnTo>
                    <a:pt x="408" y="237"/>
                  </a:lnTo>
                  <a:lnTo>
                    <a:pt x="333" y="237"/>
                  </a:lnTo>
                  <a:lnTo>
                    <a:pt x="185" y="174"/>
                  </a:lnTo>
                  <a:lnTo>
                    <a:pt x="0" y="38"/>
                  </a:lnTo>
                  <a:lnTo>
                    <a:pt x="173" y="125"/>
                  </a:lnTo>
                  <a:lnTo>
                    <a:pt x="296" y="149"/>
                  </a:lnTo>
                  <a:lnTo>
                    <a:pt x="383" y="112"/>
                  </a:lnTo>
                  <a:lnTo>
                    <a:pt x="383" y="62"/>
                  </a:lnTo>
                  <a:lnTo>
                    <a:pt x="370" y="62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4" name="Freeform 255">
              <a:extLst>
                <a:ext uri="{FF2B5EF4-FFF2-40B4-BE49-F238E27FC236}">
                  <a16:creationId xmlns:a16="http://schemas.microsoft.com/office/drawing/2014/main" id="{BF0E09AD-827F-042D-4A22-0951CBD9F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639" y="6130134"/>
              <a:ext cx="277730" cy="172455"/>
            </a:xfrm>
            <a:custGeom>
              <a:avLst/>
              <a:gdLst>
                <a:gd name="T0" fmla="*/ 0 w 506"/>
                <a:gd name="T1" fmla="*/ 296 h 322"/>
                <a:gd name="T2" fmla="*/ 86 w 506"/>
                <a:gd name="T3" fmla="*/ 310 h 322"/>
                <a:gd name="T4" fmla="*/ 197 w 506"/>
                <a:gd name="T5" fmla="*/ 322 h 322"/>
                <a:gd name="T6" fmla="*/ 334 w 506"/>
                <a:gd name="T7" fmla="*/ 322 h 322"/>
                <a:gd name="T8" fmla="*/ 445 w 506"/>
                <a:gd name="T9" fmla="*/ 260 h 322"/>
                <a:gd name="T10" fmla="*/ 494 w 506"/>
                <a:gd name="T11" fmla="*/ 197 h 322"/>
                <a:gd name="T12" fmla="*/ 506 w 506"/>
                <a:gd name="T13" fmla="*/ 111 h 322"/>
                <a:gd name="T14" fmla="*/ 494 w 506"/>
                <a:gd name="T15" fmla="*/ 36 h 322"/>
                <a:gd name="T16" fmla="*/ 431 w 506"/>
                <a:gd name="T17" fmla="*/ 0 h 322"/>
                <a:gd name="T18" fmla="*/ 346 w 506"/>
                <a:gd name="T19" fmla="*/ 0 h 322"/>
                <a:gd name="T20" fmla="*/ 346 w 506"/>
                <a:gd name="T21" fmla="*/ 111 h 322"/>
                <a:gd name="T22" fmla="*/ 334 w 506"/>
                <a:gd name="T23" fmla="*/ 197 h 322"/>
                <a:gd name="T24" fmla="*/ 283 w 506"/>
                <a:gd name="T25" fmla="*/ 235 h 322"/>
                <a:gd name="T26" fmla="*/ 222 w 506"/>
                <a:gd name="T27" fmla="*/ 272 h 322"/>
                <a:gd name="T28" fmla="*/ 148 w 506"/>
                <a:gd name="T29" fmla="*/ 285 h 322"/>
                <a:gd name="T30" fmla="*/ 148 w 506"/>
                <a:gd name="T31" fmla="*/ 285 h 322"/>
                <a:gd name="T32" fmla="*/ 0 w 506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6" h="322">
                  <a:moveTo>
                    <a:pt x="0" y="296"/>
                  </a:moveTo>
                  <a:lnTo>
                    <a:pt x="86" y="310"/>
                  </a:lnTo>
                  <a:lnTo>
                    <a:pt x="197" y="322"/>
                  </a:lnTo>
                  <a:lnTo>
                    <a:pt x="334" y="322"/>
                  </a:lnTo>
                  <a:lnTo>
                    <a:pt x="445" y="260"/>
                  </a:lnTo>
                  <a:lnTo>
                    <a:pt x="494" y="197"/>
                  </a:lnTo>
                  <a:lnTo>
                    <a:pt x="506" y="111"/>
                  </a:lnTo>
                  <a:lnTo>
                    <a:pt x="494" y="36"/>
                  </a:lnTo>
                  <a:lnTo>
                    <a:pt x="431" y="0"/>
                  </a:lnTo>
                  <a:lnTo>
                    <a:pt x="346" y="0"/>
                  </a:lnTo>
                  <a:lnTo>
                    <a:pt x="346" y="111"/>
                  </a:lnTo>
                  <a:lnTo>
                    <a:pt x="334" y="197"/>
                  </a:lnTo>
                  <a:lnTo>
                    <a:pt x="283" y="235"/>
                  </a:lnTo>
                  <a:lnTo>
                    <a:pt x="222" y="272"/>
                  </a:lnTo>
                  <a:lnTo>
                    <a:pt x="148" y="285"/>
                  </a:lnTo>
                  <a:lnTo>
                    <a:pt x="148" y="285"/>
                  </a:lnTo>
                  <a:lnTo>
                    <a:pt x="0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sp>
        <p:nvSpPr>
          <p:cNvPr id="55" name="Rektangel 54">
            <a:extLst>
              <a:ext uri="{FF2B5EF4-FFF2-40B4-BE49-F238E27FC236}">
                <a16:creationId xmlns:a16="http://schemas.microsoft.com/office/drawing/2014/main" id="{198FD59A-0A1F-6729-D8EB-96AEA6679814}"/>
              </a:ext>
            </a:extLst>
          </p:cNvPr>
          <p:cNvSpPr/>
          <p:nvPr/>
        </p:nvSpPr>
        <p:spPr>
          <a:xfrm>
            <a:off x="2132999" y="58381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56" name="Rektangel 55">
            <a:extLst>
              <a:ext uri="{FF2B5EF4-FFF2-40B4-BE49-F238E27FC236}">
                <a16:creationId xmlns:a16="http://schemas.microsoft.com/office/drawing/2014/main" id="{4AC6360D-C5E0-A0B1-C791-5FA912577BA4}"/>
              </a:ext>
            </a:extLst>
          </p:cNvPr>
          <p:cNvSpPr/>
          <p:nvPr/>
        </p:nvSpPr>
        <p:spPr>
          <a:xfrm>
            <a:off x="2133000" y="6755853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57" name="Rektangel 56">
            <a:extLst>
              <a:ext uri="{FF2B5EF4-FFF2-40B4-BE49-F238E27FC236}">
                <a16:creationId xmlns:a16="http://schemas.microsoft.com/office/drawing/2014/main" id="{CCFDA7A6-FF6F-0A4F-1B21-D9EF33A71253}"/>
              </a:ext>
            </a:extLst>
          </p:cNvPr>
          <p:cNvSpPr/>
          <p:nvPr/>
        </p:nvSpPr>
        <p:spPr>
          <a:xfrm rot="5400000">
            <a:off x="-846900" y="33993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64" name="Rektangel 63">
            <a:extLst>
              <a:ext uri="{FF2B5EF4-FFF2-40B4-BE49-F238E27FC236}">
                <a16:creationId xmlns:a16="http://schemas.microsoft.com/office/drawing/2014/main" id="{2FA7646D-60E6-003A-1C41-ED2493FE02DC}"/>
              </a:ext>
            </a:extLst>
          </p:cNvPr>
          <p:cNvSpPr/>
          <p:nvPr/>
        </p:nvSpPr>
        <p:spPr>
          <a:xfrm rot="5400000">
            <a:off x="8154000" y="33840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72" name="Tekstfelt 71">
            <a:extLst>
              <a:ext uri="{FF2B5EF4-FFF2-40B4-BE49-F238E27FC236}">
                <a16:creationId xmlns:a16="http://schemas.microsoft.com/office/drawing/2014/main" id="{5FF69699-4DBF-8151-0B3E-5E8BF6EAB186}"/>
              </a:ext>
            </a:extLst>
          </p:cNvPr>
          <p:cNvSpPr txBox="1"/>
          <p:nvPr/>
        </p:nvSpPr>
        <p:spPr>
          <a:xfrm>
            <a:off x="171548" y="4299766"/>
            <a:ext cx="303230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a-DK" b="1" dirty="0">
                <a:solidFill>
                  <a:schemeClr val="bg1"/>
                </a:solidFill>
                <a:latin typeface="HelveticaNeueLT Std Med" panose="020B0604020202020204" pitchFamily="34" charset="0"/>
              </a:rPr>
              <a:t>”Hvad er det, du ikke forstår?”</a:t>
            </a:r>
          </a:p>
          <a:p>
            <a:pPr>
              <a:spcAft>
                <a:spcPts val="600"/>
              </a:spcAft>
            </a:pPr>
            <a:r>
              <a:rPr lang="da-DK" b="1" dirty="0">
                <a:solidFill>
                  <a:schemeClr val="bg1"/>
                </a:solidFill>
                <a:latin typeface="HelveticaNeueLT Std Med" panose="020B0604020202020204" pitchFamily="34" charset="0"/>
              </a:rPr>
              <a:t>”De andre har fattet det”</a:t>
            </a:r>
            <a:endParaRPr lang="da-DK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3142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23688C87-BA08-4765-A5D3-723FABBAEB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2" t="28064" r="24135" b="17615"/>
          <a:stretch/>
        </p:blipFill>
        <p:spPr>
          <a:xfrm>
            <a:off x="0" y="832133"/>
            <a:ext cx="9144000" cy="6025868"/>
          </a:xfrm>
          <a:prstGeom prst="rect">
            <a:avLst/>
          </a:prstGeom>
        </p:spPr>
      </p:pic>
      <p:grpSp>
        <p:nvGrpSpPr>
          <p:cNvPr id="150" name="Gruppe 149">
            <a:extLst>
              <a:ext uri="{FF2B5EF4-FFF2-40B4-BE49-F238E27FC236}">
                <a16:creationId xmlns:a16="http://schemas.microsoft.com/office/drawing/2014/main" id="{0FE74A0C-C434-44F6-9042-51ED5D4EFE25}"/>
              </a:ext>
            </a:extLst>
          </p:cNvPr>
          <p:cNvGrpSpPr/>
          <p:nvPr/>
        </p:nvGrpSpPr>
        <p:grpSpPr>
          <a:xfrm>
            <a:off x="32400" y="4349356"/>
            <a:ext cx="2132182" cy="2480072"/>
            <a:chOff x="3257278" y="3436938"/>
            <a:chExt cx="2842909" cy="3306762"/>
          </a:xfrm>
        </p:grpSpPr>
        <p:sp>
          <p:nvSpPr>
            <p:cNvPr id="103" name="Freeform 194">
              <a:extLst>
                <a:ext uri="{FF2B5EF4-FFF2-40B4-BE49-F238E27FC236}">
                  <a16:creationId xmlns:a16="http://schemas.microsoft.com/office/drawing/2014/main" id="{7288EC11-4839-478C-B0D0-C55C6C77F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700" y="6407198"/>
              <a:ext cx="299635" cy="302493"/>
            </a:xfrm>
            <a:custGeom>
              <a:avLst/>
              <a:gdLst>
                <a:gd name="T0" fmla="*/ 543 w 543"/>
                <a:gd name="T1" fmla="*/ 11 h 569"/>
                <a:gd name="T2" fmla="*/ 433 w 543"/>
                <a:gd name="T3" fmla="*/ 135 h 569"/>
                <a:gd name="T4" fmla="*/ 358 w 543"/>
                <a:gd name="T5" fmla="*/ 234 h 569"/>
                <a:gd name="T6" fmla="*/ 284 w 543"/>
                <a:gd name="T7" fmla="*/ 371 h 569"/>
                <a:gd name="T8" fmla="*/ 235 w 543"/>
                <a:gd name="T9" fmla="*/ 458 h 569"/>
                <a:gd name="T10" fmla="*/ 210 w 543"/>
                <a:gd name="T11" fmla="*/ 545 h 569"/>
                <a:gd name="T12" fmla="*/ 197 w 543"/>
                <a:gd name="T13" fmla="*/ 569 h 569"/>
                <a:gd name="T14" fmla="*/ 0 w 543"/>
                <a:gd name="T15" fmla="*/ 569 h 569"/>
                <a:gd name="T16" fmla="*/ 0 w 543"/>
                <a:gd name="T17" fmla="*/ 495 h 569"/>
                <a:gd name="T18" fmla="*/ 0 w 543"/>
                <a:gd name="T19" fmla="*/ 433 h 569"/>
                <a:gd name="T20" fmla="*/ 0 w 543"/>
                <a:gd name="T21" fmla="*/ 371 h 569"/>
                <a:gd name="T22" fmla="*/ 37 w 543"/>
                <a:gd name="T23" fmla="*/ 322 h 569"/>
                <a:gd name="T24" fmla="*/ 112 w 543"/>
                <a:gd name="T25" fmla="*/ 284 h 569"/>
                <a:gd name="T26" fmla="*/ 235 w 543"/>
                <a:gd name="T27" fmla="*/ 222 h 569"/>
                <a:gd name="T28" fmla="*/ 334 w 543"/>
                <a:gd name="T29" fmla="*/ 160 h 569"/>
                <a:gd name="T30" fmla="*/ 420 w 543"/>
                <a:gd name="T31" fmla="*/ 73 h 569"/>
                <a:gd name="T32" fmla="*/ 532 w 543"/>
                <a:gd name="T33" fmla="*/ 0 h 569"/>
                <a:gd name="T34" fmla="*/ 532 w 543"/>
                <a:gd name="T35" fmla="*/ 0 h 569"/>
                <a:gd name="T36" fmla="*/ 543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543" y="11"/>
                  </a:moveTo>
                  <a:lnTo>
                    <a:pt x="433" y="135"/>
                  </a:lnTo>
                  <a:lnTo>
                    <a:pt x="358" y="234"/>
                  </a:lnTo>
                  <a:lnTo>
                    <a:pt x="284" y="371"/>
                  </a:lnTo>
                  <a:lnTo>
                    <a:pt x="235" y="458"/>
                  </a:lnTo>
                  <a:lnTo>
                    <a:pt x="210" y="545"/>
                  </a:lnTo>
                  <a:lnTo>
                    <a:pt x="197" y="569"/>
                  </a:lnTo>
                  <a:lnTo>
                    <a:pt x="0" y="569"/>
                  </a:lnTo>
                  <a:lnTo>
                    <a:pt x="0" y="495"/>
                  </a:lnTo>
                  <a:lnTo>
                    <a:pt x="0" y="433"/>
                  </a:lnTo>
                  <a:lnTo>
                    <a:pt x="0" y="371"/>
                  </a:lnTo>
                  <a:lnTo>
                    <a:pt x="37" y="322"/>
                  </a:lnTo>
                  <a:lnTo>
                    <a:pt x="112" y="284"/>
                  </a:lnTo>
                  <a:lnTo>
                    <a:pt x="235" y="222"/>
                  </a:lnTo>
                  <a:lnTo>
                    <a:pt x="334" y="160"/>
                  </a:lnTo>
                  <a:lnTo>
                    <a:pt x="420" y="73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43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4" name="Freeform 195">
              <a:extLst>
                <a:ext uri="{FF2B5EF4-FFF2-40B4-BE49-F238E27FC236}">
                  <a16:creationId xmlns:a16="http://schemas.microsoft.com/office/drawing/2014/main" id="{47E9999C-9AAB-4FD6-9377-0CCC4CDB5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646" y="6432760"/>
              <a:ext cx="156427" cy="298233"/>
            </a:xfrm>
            <a:custGeom>
              <a:avLst/>
              <a:gdLst>
                <a:gd name="T0" fmla="*/ 186 w 284"/>
                <a:gd name="T1" fmla="*/ 0 h 558"/>
                <a:gd name="T2" fmla="*/ 37 w 284"/>
                <a:gd name="T3" fmla="*/ 236 h 558"/>
                <a:gd name="T4" fmla="*/ 0 w 284"/>
                <a:gd name="T5" fmla="*/ 348 h 558"/>
                <a:gd name="T6" fmla="*/ 0 w 284"/>
                <a:gd name="T7" fmla="*/ 460 h 558"/>
                <a:gd name="T8" fmla="*/ 49 w 284"/>
                <a:gd name="T9" fmla="*/ 534 h 558"/>
                <a:gd name="T10" fmla="*/ 136 w 284"/>
                <a:gd name="T11" fmla="*/ 558 h 558"/>
                <a:gd name="T12" fmla="*/ 209 w 284"/>
                <a:gd name="T13" fmla="*/ 534 h 558"/>
                <a:gd name="T14" fmla="*/ 259 w 284"/>
                <a:gd name="T15" fmla="*/ 485 h 558"/>
                <a:gd name="T16" fmla="*/ 284 w 284"/>
                <a:gd name="T17" fmla="*/ 422 h 558"/>
                <a:gd name="T18" fmla="*/ 198 w 284"/>
                <a:gd name="T19" fmla="*/ 435 h 558"/>
                <a:gd name="T20" fmla="*/ 124 w 284"/>
                <a:gd name="T21" fmla="*/ 385 h 558"/>
                <a:gd name="T22" fmla="*/ 99 w 284"/>
                <a:gd name="T23" fmla="*/ 323 h 558"/>
                <a:gd name="T24" fmla="*/ 136 w 284"/>
                <a:gd name="T25" fmla="*/ 175 h 558"/>
                <a:gd name="T26" fmla="*/ 112 w 284"/>
                <a:gd name="T27" fmla="*/ 186 h 558"/>
                <a:gd name="T28" fmla="*/ 186 w 284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4" h="558">
                  <a:moveTo>
                    <a:pt x="186" y="0"/>
                  </a:moveTo>
                  <a:lnTo>
                    <a:pt x="37" y="236"/>
                  </a:lnTo>
                  <a:lnTo>
                    <a:pt x="0" y="348"/>
                  </a:lnTo>
                  <a:lnTo>
                    <a:pt x="0" y="460"/>
                  </a:lnTo>
                  <a:lnTo>
                    <a:pt x="49" y="534"/>
                  </a:lnTo>
                  <a:lnTo>
                    <a:pt x="136" y="558"/>
                  </a:lnTo>
                  <a:lnTo>
                    <a:pt x="209" y="534"/>
                  </a:lnTo>
                  <a:lnTo>
                    <a:pt x="259" y="485"/>
                  </a:lnTo>
                  <a:lnTo>
                    <a:pt x="284" y="422"/>
                  </a:lnTo>
                  <a:lnTo>
                    <a:pt x="198" y="435"/>
                  </a:lnTo>
                  <a:lnTo>
                    <a:pt x="124" y="385"/>
                  </a:lnTo>
                  <a:lnTo>
                    <a:pt x="99" y="323"/>
                  </a:lnTo>
                  <a:lnTo>
                    <a:pt x="136" y="175"/>
                  </a:lnTo>
                  <a:lnTo>
                    <a:pt x="112" y="1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5" name="Freeform 196">
              <a:extLst>
                <a:ext uri="{FF2B5EF4-FFF2-40B4-BE49-F238E27FC236}">
                  <a16:creationId xmlns:a16="http://schemas.microsoft.com/office/drawing/2014/main" id="{4FE6CC46-C769-453A-9760-B6D004727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0293" y="6432760"/>
              <a:ext cx="169646" cy="283321"/>
            </a:xfrm>
            <a:custGeom>
              <a:avLst/>
              <a:gdLst>
                <a:gd name="T0" fmla="*/ 25 w 309"/>
                <a:gd name="T1" fmla="*/ 0 h 534"/>
                <a:gd name="T2" fmla="*/ 0 w 309"/>
                <a:gd name="T3" fmla="*/ 274 h 534"/>
                <a:gd name="T4" fmla="*/ 37 w 309"/>
                <a:gd name="T5" fmla="*/ 409 h 534"/>
                <a:gd name="T6" fmla="*/ 124 w 309"/>
                <a:gd name="T7" fmla="*/ 497 h 534"/>
                <a:gd name="T8" fmla="*/ 198 w 309"/>
                <a:gd name="T9" fmla="*/ 534 h 534"/>
                <a:gd name="T10" fmla="*/ 297 w 309"/>
                <a:gd name="T11" fmla="*/ 509 h 534"/>
                <a:gd name="T12" fmla="*/ 309 w 309"/>
                <a:gd name="T13" fmla="*/ 473 h 534"/>
                <a:gd name="T14" fmla="*/ 309 w 309"/>
                <a:gd name="T15" fmla="*/ 360 h 534"/>
                <a:gd name="T16" fmla="*/ 186 w 309"/>
                <a:gd name="T17" fmla="*/ 373 h 534"/>
                <a:gd name="T18" fmla="*/ 136 w 309"/>
                <a:gd name="T19" fmla="*/ 348 h 534"/>
                <a:gd name="T20" fmla="*/ 63 w 309"/>
                <a:gd name="T21" fmla="*/ 310 h 534"/>
                <a:gd name="T22" fmla="*/ 50 w 309"/>
                <a:gd name="T23" fmla="*/ 274 h 534"/>
                <a:gd name="T24" fmla="*/ 25 w 309"/>
                <a:gd name="T25" fmla="*/ 175 h 534"/>
                <a:gd name="T26" fmla="*/ 25 w 309"/>
                <a:gd name="T2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4">
                  <a:moveTo>
                    <a:pt x="25" y="0"/>
                  </a:moveTo>
                  <a:lnTo>
                    <a:pt x="0" y="274"/>
                  </a:lnTo>
                  <a:lnTo>
                    <a:pt x="37" y="409"/>
                  </a:lnTo>
                  <a:lnTo>
                    <a:pt x="124" y="497"/>
                  </a:lnTo>
                  <a:lnTo>
                    <a:pt x="198" y="534"/>
                  </a:lnTo>
                  <a:lnTo>
                    <a:pt x="297" y="509"/>
                  </a:lnTo>
                  <a:lnTo>
                    <a:pt x="309" y="473"/>
                  </a:lnTo>
                  <a:lnTo>
                    <a:pt x="309" y="360"/>
                  </a:lnTo>
                  <a:lnTo>
                    <a:pt x="186" y="373"/>
                  </a:lnTo>
                  <a:lnTo>
                    <a:pt x="136" y="348"/>
                  </a:lnTo>
                  <a:lnTo>
                    <a:pt x="63" y="310"/>
                  </a:lnTo>
                  <a:lnTo>
                    <a:pt x="50" y="274"/>
                  </a:lnTo>
                  <a:lnTo>
                    <a:pt x="25" y="17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6" name="Freeform 197">
              <a:extLst>
                <a:ext uri="{FF2B5EF4-FFF2-40B4-BE49-F238E27FC236}">
                  <a16:creationId xmlns:a16="http://schemas.microsoft.com/office/drawing/2014/main" id="{53190DC8-1EC4-4924-BB4F-71A617E0D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6202695"/>
              <a:ext cx="218117" cy="198112"/>
            </a:xfrm>
            <a:custGeom>
              <a:avLst/>
              <a:gdLst>
                <a:gd name="T0" fmla="*/ 0 w 395"/>
                <a:gd name="T1" fmla="*/ 137 h 372"/>
                <a:gd name="T2" fmla="*/ 0 w 395"/>
                <a:gd name="T3" fmla="*/ 348 h 372"/>
                <a:gd name="T4" fmla="*/ 50 w 395"/>
                <a:gd name="T5" fmla="*/ 372 h 372"/>
                <a:gd name="T6" fmla="*/ 222 w 395"/>
                <a:gd name="T7" fmla="*/ 372 h 372"/>
                <a:gd name="T8" fmla="*/ 260 w 395"/>
                <a:gd name="T9" fmla="*/ 261 h 372"/>
                <a:gd name="T10" fmla="*/ 296 w 395"/>
                <a:gd name="T11" fmla="*/ 174 h 372"/>
                <a:gd name="T12" fmla="*/ 371 w 395"/>
                <a:gd name="T13" fmla="*/ 50 h 372"/>
                <a:gd name="T14" fmla="*/ 395 w 395"/>
                <a:gd name="T15" fmla="*/ 12 h 372"/>
                <a:gd name="T16" fmla="*/ 395 w 395"/>
                <a:gd name="T17" fmla="*/ 0 h 372"/>
                <a:gd name="T18" fmla="*/ 272 w 395"/>
                <a:gd name="T19" fmla="*/ 62 h 372"/>
                <a:gd name="T20" fmla="*/ 222 w 395"/>
                <a:gd name="T21" fmla="*/ 112 h 372"/>
                <a:gd name="T22" fmla="*/ 50 w 395"/>
                <a:gd name="T23" fmla="*/ 124 h 372"/>
                <a:gd name="T24" fmla="*/ 50 w 395"/>
                <a:gd name="T25" fmla="*/ 124 h 372"/>
                <a:gd name="T26" fmla="*/ 0 w 395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5" h="372">
                  <a:moveTo>
                    <a:pt x="0" y="137"/>
                  </a:moveTo>
                  <a:lnTo>
                    <a:pt x="0" y="348"/>
                  </a:lnTo>
                  <a:lnTo>
                    <a:pt x="50" y="372"/>
                  </a:lnTo>
                  <a:lnTo>
                    <a:pt x="222" y="372"/>
                  </a:lnTo>
                  <a:lnTo>
                    <a:pt x="260" y="261"/>
                  </a:lnTo>
                  <a:lnTo>
                    <a:pt x="296" y="174"/>
                  </a:lnTo>
                  <a:lnTo>
                    <a:pt x="371" y="50"/>
                  </a:lnTo>
                  <a:lnTo>
                    <a:pt x="395" y="12"/>
                  </a:lnTo>
                  <a:lnTo>
                    <a:pt x="395" y="0"/>
                  </a:lnTo>
                  <a:lnTo>
                    <a:pt x="272" y="62"/>
                  </a:lnTo>
                  <a:lnTo>
                    <a:pt x="222" y="112"/>
                  </a:lnTo>
                  <a:lnTo>
                    <a:pt x="50" y="124"/>
                  </a:lnTo>
                  <a:lnTo>
                    <a:pt x="50" y="124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7" name="Freeform 198">
              <a:extLst>
                <a:ext uri="{FF2B5EF4-FFF2-40B4-BE49-F238E27FC236}">
                  <a16:creationId xmlns:a16="http://schemas.microsoft.com/office/drawing/2014/main" id="{EE1F94B3-E702-4236-8FD8-101697476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278" y="6343291"/>
              <a:ext cx="293026" cy="125684"/>
            </a:xfrm>
            <a:custGeom>
              <a:avLst/>
              <a:gdLst>
                <a:gd name="T0" fmla="*/ 161 w 531"/>
                <a:gd name="T1" fmla="*/ 0 h 236"/>
                <a:gd name="T2" fmla="*/ 73 w 531"/>
                <a:gd name="T3" fmla="*/ 24 h 236"/>
                <a:gd name="T4" fmla="*/ 50 w 531"/>
                <a:gd name="T5" fmla="*/ 50 h 236"/>
                <a:gd name="T6" fmla="*/ 0 w 531"/>
                <a:gd name="T7" fmla="*/ 74 h 236"/>
                <a:gd name="T8" fmla="*/ 24 w 531"/>
                <a:gd name="T9" fmla="*/ 136 h 236"/>
                <a:gd name="T10" fmla="*/ 50 w 531"/>
                <a:gd name="T11" fmla="*/ 199 h 236"/>
                <a:gd name="T12" fmla="*/ 123 w 531"/>
                <a:gd name="T13" fmla="*/ 236 h 236"/>
                <a:gd name="T14" fmla="*/ 197 w 531"/>
                <a:gd name="T15" fmla="*/ 236 h 236"/>
                <a:gd name="T16" fmla="*/ 345 w 531"/>
                <a:gd name="T17" fmla="*/ 173 h 236"/>
                <a:gd name="T18" fmla="*/ 531 w 531"/>
                <a:gd name="T19" fmla="*/ 37 h 236"/>
                <a:gd name="T20" fmla="*/ 357 w 531"/>
                <a:gd name="T21" fmla="*/ 124 h 236"/>
                <a:gd name="T22" fmla="*/ 234 w 531"/>
                <a:gd name="T23" fmla="*/ 149 h 236"/>
                <a:gd name="T24" fmla="*/ 147 w 531"/>
                <a:gd name="T25" fmla="*/ 112 h 236"/>
                <a:gd name="T26" fmla="*/ 147 w 531"/>
                <a:gd name="T27" fmla="*/ 62 h 236"/>
                <a:gd name="T28" fmla="*/ 161 w 531"/>
                <a:gd name="T29" fmla="*/ 62 h 236"/>
                <a:gd name="T30" fmla="*/ 161 w 531"/>
                <a:gd name="T31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6">
                  <a:moveTo>
                    <a:pt x="161" y="0"/>
                  </a:moveTo>
                  <a:lnTo>
                    <a:pt x="73" y="24"/>
                  </a:lnTo>
                  <a:lnTo>
                    <a:pt x="50" y="50"/>
                  </a:lnTo>
                  <a:lnTo>
                    <a:pt x="0" y="74"/>
                  </a:lnTo>
                  <a:lnTo>
                    <a:pt x="24" y="136"/>
                  </a:lnTo>
                  <a:lnTo>
                    <a:pt x="50" y="199"/>
                  </a:lnTo>
                  <a:lnTo>
                    <a:pt x="123" y="236"/>
                  </a:lnTo>
                  <a:lnTo>
                    <a:pt x="197" y="236"/>
                  </a:lnTo>
                  <a:lnTo>
                    <a:pt x="345" y="173"/>
                  </a:lnTo>
                  <a:lnTo>
                    <a:pt x="531" y="37"/>
                  </a:lnTo>
                  <a:lnTo>
                    <a:pt x="357" y="124"/>
                  </a:lnTo>
                  <a:lnTo>
                    <a:pt x="234" y="149"/>
                  </a:lnTo>
                  <a:lnTo>
                    <a:pt x="147" y="112"/>
                  </a:lnTo>
                  <a:lnTo>
                    <a:pt x="147" y="62"/>
                  </a:lnTo>
                  <a:lnTo>
                    <a:pt x="161" y="6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8" name="Freeform 199">
              <a:extLst>
                <a:ext uri="{FF2B5EF4-FFF2-40B4-BE49-F238E27FC236}">
                  <a16:creationId xmlns:a16="http://schemas.microsoft.com/office/drawing/2014/main" id="{2A9D8A92-E7A6-4C89-980F-573CC1D20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497" y="6143049"/>
              <a:ext cx="279807" cy="172549"/>
            </a:xfrm>
            <a:custGeom>
              <a:avLst/>
              <a:gdLst>
                <a:gd name="T0" fmla="*/ 507 w 507"/>
                <a:gd name="T1" fmla="*/ 296 h 322"/>
                <a:gd name="T2" fmla="*/ 420 w 507"/>
                <a:gd name="T3" fmla="*/ 310 h 322"/>
                <a:gd name="T4" fmla="*/ 309 w 507"/>
                <a:gd name="T5" fmla="*/ 322 h 322"/>
                <a:gd name="T6" fmla="*/ 172 w 507"/>
                <a:gd name="T7" fmla="*/ 322 h 322"/>
                <a:gd name="T8" fmla="*/ 61 w 507"/>
                <a:gd name="T9" fmla="*/ 260 h 322"/>
                <a:gd name="T10" fmla="*/ 12 w 507"/>
                <a:gd name="T11" fmla="*/ 198 h 322"/>
                <a:gd name="T12" fmla="*/ 0 w 507"/>
                <a:gd name="T13" fmla="*/ 111 h 322"/>
                <a:gd name="T14" fmla="*/ 12 w 507"/>
                <a:gd name="T15" fmla="*/ 36 h 322"/>
                <a:gd name="T16" fmla="*/ 74 w 507"/>
                <a:gd name="T17" fmla="*/ 0 h 322"/>
                <a:gd name="T18" fmla="*/ 160 w 507"/>
                <a:gd name="T19" fmla="*/ 0 h 322"/>
                <a:gd name="T20" fmla="*/ 160 w 507"/>
                <a:gd name="T21" fmla="*/ 111 h 322"/>
                <a:gd name="T22" fmla="*/ 172 w 507"/>
                <a:gd name="T23" fmla="*/ 198 h 322"/>
                <a:gd name="T24" fmla="*/ 222 w 507"/>
                <a:gd name="T25" fmla="*/ 235 h 322"/>
                <a:gd name="T26" fmla="*/ 283 w 507"/>
                <a:gd name="T27" fmla="*/ 272 h 322"/>
                <a:gd name="T28" fmla="*/ 358 w 507"/>
                <a:gd name="T29" fmla="*/ 285 h 322"/>
                <a:gd name="T30" fmla="*/ 358 w 507"/>
                <a:gd name="T31" fmla="*/ 285 h 322"/>
                <a:gd name="T32" fmla="*/ 507 w 507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7" h="322">
                  <a:moveTo>
                    <a:pt x="507" y="296"/>
                  </a:moveTo>
                  <a:lnTo>
                    <a:pt x="420" y="310"/>
                  </a:lnTo>
                  <a:lnTo>
                    <a:pt x="309" y="322"/>
                  </a:lnTo>
                  <a:lnTo>
                    <a:pt x="172" y="322"/>
                  </a:lnTo>
                  <a:lnTo>
                    <a:pt x="61" y="260"/>
                  </a:lnTo>
                  <a:lnTo>
                    <a:pt x="12" y="198"/>
                  </a:lnTo>
                  <a:lnTo>
                    <a:pt x="0" y="111"/>
                  </a:lnTo>
                  <a:lnTo>
                    <a:pt x="12" y="36"/>
                  </a:lnTo>
                  <a:lnTo>
                    <a:pt x="74" y="0"/>
                  </a:lnTo>
                  <a:lnTo>
                    <a:pt x="160" y="0"/>
                  </a:lnTo>
                  <a:lnTo>
                    <a:pt x="160" y="111"/>
                  </a:lnTo>
                  <a:lnTo>
                    <a:pt x="172" y="198"/>
                  </a:lnTo>
                  <a:lnTo>
                    <a:pt x="222" y="235"/>
                  </a:lnTo>
                  <a:lnTo>
                    <a:pt x="283" y="272"/>
                  </a:lnTo>
                  <a:lnTo>
                    <a:pt x="358" y="285"/>
                  </a:lnTo>
                  <a:lnTo>
                    <a:pt x="358" y="285"/>
                  </a:lnTo>
                  <a:lnTo>
                    <a:pt x="507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9" name="Freeform 201">
              <a:extLst>
                <a:ext uri="{FF2B5EF4-FFF2-40B4-BE49-F238E27FC236}">
                  <a16:creationId xmlns:a16="http://schemas.microsoft.com/office/drawing/2014/main" id="{34DE86F6-34AD-4A0A-9CA8-E8542B6A0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969" y="6143079"/>
              <a:ext cx="2310218" cy="600621"/>
            </a:xfrm>
            <a:custGeom>
              <a:avLst/>
              <a:gdLst>
                <a:gd name="T0" fmla="*/ 4195 w 4195"/>
                <a:gd name="T1" fmla="*/ 955 h 1129"/>
                <a:gd name="T2" fmla="*/ 666 w 4195"/>
                <a:gd name="T3" fmla="*/ 930 h 1129"/>
                <a:gd name="T4" fmla="*/ 456 w 4195"/>
                <a:gd name="T5" fmla="*/ 856 h 1129"/>
                <a:gd name="T6" fmla="*/ 321 w 4195"/>
                <a:gd name="T7" fmla="*/ 744 h 1129"/>
                <a:gd name="T8" fmla="*/ 271 w 4195"/>
                <a:gd name="T9" fmla="*/ 657 h 1129"/>
                <a:gd name="T10" fmla="*/ 234 w 4195"/>
                <a:gd name="T11" fmla="*/ 571 h 1129"/>
                <a:gd name="T12" fmla="*/ 222 w 4195"/>
                <a:gd name="T13" fmla="*/ 434 h 1129"/>
                <a:gd name="T14" fmla="*/ 271 w 4195"/>
                <a:gd name="T15" fmla="*/ 335 h 1129"/>
                <a:gd name="T16" fmla="*/ 321 w 4195"/>
                <a:gd name="T17" fmla="*/ 372 h 1129"/>
                <a:gd name="T18" fmla="*/ 481 w 4195"/>
                <a:gd name="T19" fmla="*/ 422 h 1129"/>
                <a:gd name="T20" fmla="*/ 604 w 4195"/>
                <a:gd name="T21" fmla="*/ 384 h 1129"/>
                <a:gd name="T22" fmla="*/ 666 w 4195"/>
                <a:gd name="T23" fmla="*/ 273 h 1129"/>
                <a:gd name="T24" fmla="*/ 629 w 4195"/>
                <a:gd name="T25" fmla="*/ 124 h 1129"/>
                <a:gd name="T26" fmla="*/ 580 w 4195"/>
                <a:gd name="T27" fmla="*/ 62 h 1129"/>
                <a:gd name="T28" fmla="*/ 505 w 4195"/>
                <a:gd name="T29" fmla="*/ 25 h 1129"/>
                <a:gd name="T30" fmla="*/ 418 w 4195"/>
                <a:gd name="T31" fmla="*/ 0 h 1129"/>
                <a:gd name="T32" fmla="*/ 295 w 4195"/>
                <a:gd name="T33" fmla="*/ 25 h 1129"/>
                <a:gd name="T34" fmla="*/ 210 w 4195"/>
                <a:gd name="T35" fmla="*/ 75 h 1129"/>
                <a:gd name="T36" fmla="*/ 97 w 4195"/>
                <a:gd name="T37" fmla="*/ 236 h 1129"/>
                <a:gd name="T38" fmla="*/ 24 w 4195"/>
                <a:gd name="T39" fmla="*/ 297 h 1129"/>
                <a:gd name="T40" fmla="*/ 0 w 4195"/>
                <a:gd name="T41" fmla="*/ 434 h 1129"/>
                <a:gd name="T42" fmla="*/ 0 w 4195"/>
                <a:gd name="T43" fmla="*/ 595 h 1129"/>
                <a:gd name="T44" fmla="*/ 123 w 4195"/>
                <a:gd name="T45" fmla="*/ 794 h 1129"/>
                <a:gd name="T46" fmla="*/ 271 w 4195"/>
                <a:gd name="T47" fmla="*/ 942 h 1129"/>
                <a:gd name="T48" fmla="*/ 394 w 4195"/>
                <a:gd name="T49" fmla="*/ 1018 h 1129"/>
                <a:gd name="T50" fmla="*/ 517 w 4195"/>
                <a:gd name="T51" fmla="*/ 1066 h 1129"/>
                <a:gd name="T52" fmla="*/ 629 w 4195"/>
                <a:gd name="T53" fmla="*/ 1092 h 1129"/>
                <a:gd name="T54" fmla="*/ 4195 w 4195"/>
                <a:gd name="T55" fmla="*/ 1092 h 1129"/>
                <a:gd name="T56" fmla="*/ 4195 w 4195"/>
                <a:gd name="T57" fmla="*/ 1129 h 1129"/>
                <a:gd name="T58" fmla="*/ 4195 w 4195"/>
                <a:gd name="T59" fmla="*/ 955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5" h="1129">
                  <a:moveTo>
                    <a:pt x="4195" y="955"/>
                  </a:moveTo>
                  <a:lnTo>
                    <a:pt x="666" y="930"/>
                  </a:lnTo>
                  <a:lnTo>
                    <a:pt x="456" y="856"/>
                  </a:lnTo>
                  <a:lnTo>
                    <a:pt x="321" y="744"/>
                  </a:lnTo>
                  <a:lnTo>
                    <a:pt x="271" y="657"/>
                  </a:lnTo>
                  <a:lnTo>
                    <a:pt x="234" y="571"/>
                  </a:lnTo>
                  <a:lnTo>
                    <a:pt x="222" y="434"/>
                  </a:lnTo>
                  <a:lnTo>
                    <a:pt x="271" y="335"/>
                  </a:lnTo>
                  <a:lnTo>
                    <a:pt x="321" y="372"/>
                  </a:lnTo>
                  <a:lnTo>
                    <a:pt x="481" y="422"/>
                  </a:lnTo>
                  <a:lnTo>
                    <a:pt x="604" y="384"/>
                  </a:lnTo>
                  <a:lnTo>
                    <a:pt x="666" y="273"/>
                  </a:lnTo>
                  <a:lnTo>
                    <a:pt x="629" y="124"/>
                  </a:lnTo>
                  <a:lnTo>
                    <a:pt x="580" y="62"/>
                  </a:lnTo>
                  <a:lnTo>
                    <a:pt x="505" y="25"/>
                  </a:lnTo>
                  <a:lnTo>
                    <a:pt x="418" y="0"/>
                  </a:lnTo>
                  <a:lnTo>
                    <a:pt x="295" y="25"/>
                  </a:lnTo>
                  <a:lnTo>
                    <a:pt x="210" y="75"/>
                  </a:lnTo>
                  <a:lnTo>
                    <a:pt x="97" y="236"/>
                  </a:lnTo>
                  <a:lnTo>
                    <a:pt x="24" y="297"/>
                  </a:lnTo>
                  <a:lnTo>
                    <a:pt x="0" y="434"/>
                  </a:lnTo>
                  <a:lnTo>
                    <a:pt x="0" y="595"/>
                  </a:lnTo>
                  <a:lnTo>
                    <a:pt x="123" y="794"/>
                  </a:lnTo>
                  <a:lnTo>
                    <a:pt x="271" y="942"/>
                  </a:lnTo>
                  <a:lnTo>
                    <a:pt x="394" y="1018"/>
                  </a:lnTo>
                  <a:lnTo>
                    <a:pt x="517" y="1066"/>
                  </a:lnTo>
                  <a:lnTo>
                    <a:pt x="629" y="1092"/>
                  </a:lnTo>
                  <a:lnTo>
                    <a:pt x="4195" y="1092"/>
                  </a:lnTo>
                  <a:lnTo>
                    <a:pt x="4195" y="1129"/>
                  </a:lnTo>
                  <a:lnTo>
                    <a:pt x="4195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6" name="Freeform 205">
              <a:extLst>
                <a:ext uri="{FF2B5EF4-FFF2-40B4-BE49-F238E27FC236}">
                  <a16:creationId xmlns:a16="http://schemas.microsoft.com/office/drawing/2014/main" id="{F34BA736-33FA-4F43-AE24-6A99C353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16" y="3436938"/>
              <a:ext cx="586511" cy="2746375"/>
            </a:xfrm>
            <a:custGeom>
              <a:avLst/>
              <a:gdLst>
                <a:gd name="T0" fmla="*/ 740 w 1061"/>
                <a:gd name="T1" fmla="*/ 4874 h 5160"/>
                <a:gd name="T2" fmla="*/ 740 w 1061"/>
                <a:gd name="T3" fmla="*/ 4936 h 5160"/>
                <a:gd name="T4" fmla="*/ 653 w 1061"/>
                <a:gd name="T5" fmla="*/ 4986 h 5160"/>
                <a:gd name="T6" fmla="*/ 604 w 1061"/>
                <a:gd name="T7" fmla="*/ 5011 h 5160"/>
                <a:gd name="T8" fmla="*/ 493 w 1061"/>
                <a:gd name="T9" fmla="*/ 4998 h 5160"/>
                <a:gd name="T10" fmla="*/ 406 w 1061"/>
                <a:gd name="T11" fmla="*/ 4936 h 5160"/>
                <a:gd name="T12" fmla="*/ 321 w 1061"/>
                <a:gd name="T13" fmla="*/ 4849 h 5160"/>
                <a:gd name="T14" fmla="*/ 247 w 1061"/>
                <a:gd name="T15" fmla="*/ 4749 h 5160"/>
                <a:gd name="T16" fmla="*/ 184 w 1061"/>
                <a:gd name="T17" fmla="*/ 4650 h 5160"/>
                <a:gd name="T18" fmla="*/ 184 w 1061"/>
                <a:gd name="T19" fmla="*/ 4539 h 5160"/>
                <a:gd name="T20" fmla="*/ 172 w 1061"/>
                <a:gd name="T21" fmla="*/ 0 h 5160"/>
                <a:gd name="T22" fmla="*/ 0 w 1061"/>
                <a:gd name="T23" fmla="*/ 0 h 5160"/>
                <a:gd name="T24" fmla="*/ 12 w 1061"/>
                <a:gd name="T25" fmla="*/ 4453 h 5160"/>
                <a:gd name="T26" fmla="*/ 49 w 1061"/>
                <a:gd name="T27" fmla="*/ 4737 h 5160"/>
                <a:gd name="T28" fmla="*/ 172 w 1061"/>
                <a:gd name="T29" fmla="*/ 4924 h 5160"/>
                <a:gd name="T30" fmla="*/ 271 w 1061"/>
                <a:gd name="T31" fmla="*/ 5047 h 5160"/>
                <a:gd name="T32" fmla="*/ 394 w 1061"/>
                <a:gd name="T33" fmla="*/ 5122 h 5160"/>
                <a:gd name="T34" fmla="*/ 580 w 1061"/>
                <a:gd name="T35" fmla="*/ 5160 h 5160"/>
                <a:gd name="T36" fmla="*/ 802 w 1061"/>
                <a:gd name="T37" fmla="*/ 5122 h 5160"/>
                <a:gd name="T38" fmla="*/ 974 w 1061"/>
                <a:gd name="T39" fmla="*/ 5011 h 5160"/>
                <a:gd name="T40" fmla="*/ 1037 w 1061"/>
                <a:gd name="T41" fmla="*/ 4900 h 5160"/>
                <a:gd name="T42" fmla="*/ 1061 w 1061"/>
                <a:gd name="T43" fmla="*/ 4763 h 5160"/>
                <a:gd name="T44" fmla="*/ 1012 w 1061"/>
                <a:gd name="T45" fmla="*/ 4638 h 5160"/>
                <a:gd name="T46" fmla="*/ 913 w 1061"/>
                <a:gd name="T47" fmla="*/ 4564 h 5160"/>
                <a:gd name="T48" fmla="*/ 776 w 1061"/>
                <a:gd name="T49" fmla="*/ 4552 h 5160"/>
                <a:gd name="T50" fmla="*/ 665 w 1061"/>
                <a:gd name="T51" fmla="*/ 4576 h 5160"/>
                <a:gd name="T52" fmla="*/ 629 w 1061"/>
                <a:gd name="T53" fmla="*/ 4676 h 5160"/>
                <a:gd name="T54" fmla="*/ 629 w 1061"/>
                <a:gd name="T55" fmla="*/ 4775 h 5160"/>
                <a:gd name="T56" fmla="*/ 665 w 1061"/>
                <a:gd name="T57" fmla="*/ 4825 h 5160"/>
                <a:gd name="T58" fmla="*/ 752 w 1061"/>
                <a:gd name="T59" fmla="*/ 4874 h 5160"/>
                <a:gd name="T60" fmla="*/ 752 w 1061"/>
                <a:gd name="T61" fmla="*/ 4874 h 5160"/>
                <a:gd name="T62" fmla="*/ 740 w 1061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1" h="5160">
                  <a:moveTo>
                    <a:pt x="740" y="4874"/>
                  </a:moveTo>
                  <a:lnTo>
                    <a:pt x="740" y="4936"/>
                  </a:lnTo>
                  <a:lnTo>
                    <a:pt x="653" y="4986"/>
                  </a:lnTo>
                  <a:lnTo>
                    <a:pt x="604" y="5011"/>
                  </a:lnTo>
                  <a:lnTo>
                    <a:pt x="493" y="4998"/>
                  </a:lnTo>
                  <a:lnTo>
                    <a:pt x="406" y="4936"/>
                  </a:lnTo>
                  <a:lnTo>
                    <a:pt x="321" y="4849"/>
                  </a:lnTo>
                  <a:lnTo>
                    <a:pt x="247" y="4749"/>
                  </a:lnTo>
                  <a:lnTo>
                    <a:pt x="184" y="4650"/>
                  </a:lnTo>
                  <a:lnTo>
                    <a:pt x="184" y="4539"/>
                  </a:lnTo>
                  <a:lnTo>
                    <a:pt x="172" y="0"/>
                  </a:lnTo>
                  <a:lnTo>
                    <a:pt x="0" y="0"/>
                  </a:lnTo>
                  <a:lnTo>
                    <a:pt x="12" y="4453"/>
                  </a:lnTo>
                  <a:lnTo>
                    <a:pt x="49" y="4737"/>
                  </a:lnTo>
                  <a:lnTo>
                    <a:pt x="172" y="4924"/>
                  </a:lnTo>
                  <a:lnTo>
                    <a:pt x="271" y="5047"/>
                  </a:lnTo>
                  <a:lnTo>
                    <a:pt x="394" y="5122"/>
                  </a:lnTo>
                  <a:lnTo>
                    <a:pt x="580" y="5160"/>
                  </a:lnTo>
                  <a:lnTo>
                    <a:pt x="802" y="5122"/>
                  </a:lnTo>
                  <a:lnTo>
                    <a:pt x="974" y="5011"/>
                  </a:lnTo>
                  <a:lnTo>
                    <a:pt x="1037" y="4900"/>
                  </a:lnTo>
                  <a:lnTo>
                    <a:pt x="1061" y="4763"/>
                  </a:lnTo>
                  <a:lnTo>
                    <a:pt x="1012" y="4638"/>
                  </a:lnTo>
                  <a:lnTo>
                    <a:pt x="913" y="4564"/>
                  </a:lnTo>
                  <a:lnTo>
                    <a:pt x="776" y="4552"/>
                  </a:lnTo>
                  <a:lnTo>
                    <a:pt x="665" y="4576"/>
                  </a:lnTo>
                  <a:lnTo>
                    <a:pt x="629" y="4676"/>
                  </a:lnTo>
                  <a:lnTo>
                    <a:pt x="629" y="4775"/>
                  </a:lnTo>
                  <a:lnTo>
                    <a:pt x="665" y="4825"/>
                  </a:lnTo>
                  <a:lnTo>
                    <a:pt x="752" y="4874"/>
                  </a:lnTo>
                  <a:lnTo>
                    <a:pt x="752" y="4874"/>
                  </a:lnTo>
                  <a:lnTo>
                    <a:pt x="740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02B2FD18-6BBA-4F46-8A72-C20401B2E21F}"/>
              </a:ext>
            </a:extLst>
          </p:cNvPr>
          <p:cNvGrpSpPr/>
          <p:nvPr/>
        </p:nvGrpSpPr>
        <p:grpSpPr>
          <a:xfrm>
            <a:off x="6993002" y="44883"/>
            <a:ext cx="2114509" cy="2480072"/>
            <a:chOff x="6089610" y="114300"/>
            <a:chExt cx="2819345" cy="3306763"/>
          </a:xfrm>
        </p:grpSpPr>
        <p:sp>
          <p:nvSpPr>
            <p:cNvPr id="90" name="Freeform 210">
              <a:extLst>
                <a:ext uri="{FF2B5EF4-FFF2-40B4-BE49-F238E27FC236}">
                  <a16:creationId xmlns:a16="http://schemas.microsoft.com/office/drawing/2014/main" id="{064B41DE-EC21-4C1B-9A13-46E3174D4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095" y="146171"/>
              <a:ext cx="295428" cy="302493"/>
            </a:xfrm>
            <a:custGeom>
              <a:avLst/>
              <a:gdLst>
                <a:gd name="T0" fmla="*/ 0 w 537"/>
                <a:gd name="T1" fmla="*/ 558 h 569"/>
                <a:gd name="T2" fmla="*/ 108 w 537"/>
                <a:gd name="T3" fmla="*/ 433 h 569"/>
                <a:gd name="T4" fmla="*/ 183 w 537"/>
                <a:gd name="T5" fmla="*/ 334 h 569"/>
                <a:gd name="T6" fmla="*/ 256 w 537"/>
                <a:gd name="T7" fmla="*/ 198 h 569"/>
                <a:gd name="T8" fmla="*/ 305 w 537"/>
                <a:gd name="T9" fmla="*/ 111 h 569"/>
                <a:gd name="T10" fmla="*/ 329 w 537"/>
                <a:gd name="T11" fmla="*/ 23 h 569"/>
                <a:gd name="T12" fmla="*/ 342 w 537"/>
                <a:gd name="T13" fmla="*/ 0 h 569"/>
                <a:gd name="T14" fmla="*/ 537 w 537"/>
                <a:gd name="T15" fmla="*/ 0 h 569"/>
                <a:gd name="T16" fmla="*/ 537 w 537"/>
                <a:gd name="T17" fmla="*/ 73 h 569"/>
                <a:gd name="T18" fmla="*/ 537 w 537"/>
                <a:gd name="T19" fmla="*/ 135 h 569"/>
                <a:gd name="T20" fmla="*/ 537 w 537"/>
                <a:gd name="T21" fmla="*/ 198 h 569"/>
                <a:gd name="T22" fmla="*/ 500 w 537"/>
                <a:gd name="T23" fmla="*/ 247 h 569"/>
                <a:gd name="T24" fmla="*/ 427 w 537"/>
                <a:gd name="T25" fmla="*/ 284 h 569"/>
                <a:gd name="T26" fmla="*/ 305 w 537"/>
                <a:gd name="T27" fmla="*/ 347 h 569"/>
                <a:gd name="T28" fmla="*/ 207 w 537"/>
                <a:gd name="T29" fmla="*/ 409 h 569"/>
                <a:gd name="T30" fmla="*/ 121 w 537"/>
                <a:gd name="T31" fmla="*/ 496 h 569"/>
                <a:gd name="T32" fmla="*/ 11 w 537"/>
                <a:gd name="T33" fmla="*/ 569 h 569"/>
                <a:gd name="T34" fmla="*/ 11 w 537"/>
                <a:gd name="T35" fmla="*/ 569 h 569"/>
                <a:gd name="T36" fmla="*/ 0 w 537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569">
                  <a:moveTo>
                    <a:pt x="0" y="558"/>
                  </a:moveTo>
                  <a:lnTo>
                    <a:pt x="108" y="433"/>
                  </a:lnTo>
                  <a:lnTo>
                    <a:pt x="183" y="334"/>
                  </a:lnTo>
                  <a:lnTo>
                    <a:pt x="256" y="198"/>
                  </a:lnTo>
                  <a:lnTo>
                    <a:pt x="305" y="111"/>
                  </a:lnTo>
                  <a:lnTo>
                    <a:pt x="329" y="23"/>
                  </a:lnTo>
                  <a:lnTo>
                    <a:pt x="342" y="0"/>
                  </a:lnTo>
                  <a:lnTo>
                    <a:pt x="537" y="0"/>
                  </a:lnTo>
                  <a:lnTo>
                    <a:pt x="537" y="73"/>
                  </a:lnTo>
                  <a:lnTo>
                    <a:pt x="537" y="135"/>
                  </a:lnTo>
                  <a:lnTo>
                    <a:pt x="537" y="198"/>
                  </a:lnTo>
                  <a:lnTo>
                    <a:pt x="500" y="247"/>
                  </a:lnTo>
                  <a:lnTo>
                    <a:pt x="427" y="284"/>
                  </a:lnTo>
                  <a:lnTo>
                    <a:pt x="305" y="347"/>
                  </a:lnTo>
                  <a:lnTo>
                    <a:pt x="207" y="409"/>
                  </a:lnTo>
                  <a:lnTo>
                    <a:pt x="121" y="496"/>
                  </a:lnTo>
                  <a:lnTo>
                    <a:pt x="11" y="569"/>
                  </a:lnTo>
                  <a:lnTo>
                    <a:pt x="11" y="569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1" name="Freeform 211">
              <a:extLst>
                <a:ext uri="{FF2B5EF4-FFF2-40B4-BE49-F238E27FC236}">
                  <a16:creationId xmlns:a16="http://schemas.microsoft.com/office/drawing/2014/main" id="{99F23624-1143-44BE-99E1-B83FBFE64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3293" y="126999"/>
              <a:ext cx="154328" cy="296102"/>
            </a:xfrm>
            <a:custGeom>
              <a:avLst/>
              <a:gdLst>
                <a:gd name="T0" fmla="*/ 97 w 280"/>
                <a:gd name="T1" fmla="*/ 558 h 558"/>
                <a:gd name="T2" fmla="*/ 244 w 280"/>
                <a:gd name="T3" fmla="*/ 322 h 558"/>
                <a:gd name="T4" fmla="*/ 280 w 280"/>
                <a:gd name="T5" fmla="*/ 210 h 558"/>
                <a:gd name="T6" fmla="*/ 280 w 280"/>
                <a:gd name="T7" fmla="*/ 99 h 558"/>
                <a:gd name="T8" fmla="*/ 232 w 280"/>
                <a:gd name="T9" fmla="*/ 24 h 558"/>
                <a:gd name="T10" fmla="*/ 146 w 280"/>
                <a:gd name="T11" fmla="*/ 0 h 558"/>
                <a:gd name="T12" fmla="*/ 73 w 280"/>
                <a:gd name="T13" fmla="*/ 24 h 558"/>
                <a:gd name="T14" fmla="*/ 24 w 280"/>
                <a:gd name="T15" fmla="*/ 73 h 558"/>
                <a:gd name="T16" fmla="*/ 0 w 280"/>
                <a:gd name="T17" fmla="*/ 137 h 558"/>
                <a:gd name="T18" fmla="*/ 85 w 280"/>
                <a:gd name="T19" fmla="*/ 123 h 558"/>
                <a:gd name="T20" fmla="*/ 158 w 280"/>
                <a:gd name="T21" fmla="*/ 173 h 558"/>
                <a:gd name="T22" fmla="*/ 183 w 280"/>
                <a:gd name="T23" fmla="*/ 236 h 558"/>
                <a:gd name="T24" fmla="*/ 146 w 280"/>
                <a:gd name="T25" fmla="*/ 383 h 558"/>
                <a:gd name="T26" fmla="*/ 170 w 280"/>
                <a:gd name="T27" fmla="*/ 372 h 558"/>
                <a:gd name="T28" fmla="*/ 97 w 280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558">
                  <a:moveTo>
                    <a:pt x="97" y="558"/>
                  </a:moveTo>
                  <a:lnTo>
                    <a:pt x="244" y="322"/>
                  </a:lnTo>
                  <a:lnTo>
                    <a:pt x="280" y="210"/>
                  </a:lnTo>
                  <a:lnTo>
                    <a:pt x="280" y="99"/>
                  </a:lnTo>
                  <a:lnTo>
                    <a:pt x="232" y="24"/>
                  </a:lnTo>
                  <a:lnTo>
                    <a:pt x="146" y="0"/>
                  </a:lnTo>
                  <a:lnTo>
                    <a:pt x="73" y="24"/>
                  </a:lnTo>
                  <a:lnTo>
                    <a:pt x="24" y="73"/>
                  </a:lnTo>
                  <a:lnTo>
                    <a:pt x="0" y="137"/>
                  </a:lnTo>
                  <a:lnTo>
                    <a:pt x="85" y="123"/>
                  </a:lnTo>
                  <a:lnTo>
                    <a:pt x="158" y="173"/>
                  </a:lnTo>
                  <a:lnTo>
                    <a:pt x="183" y="236"/>
                  </a:lnTo>
                  <a:lnTo>
                    <a:pt x="146" y="383"/>
                  </a:lnTo>
                  <a:lnTo>
                    <a:pt x="170" y="372"/>
                  </a:lnTo>
                  <a:lnTo>
                    <a:pt x="97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2" name="Freeform 212">
              <a:extLst>
                <a:ext uri="{FF2B5EF4-FFF2-40B4-BE49-F238E27FC236}">
                  <a16:creationId xmlns:a16="http://schemas.microsoft.com/office/drawing/2014/main" id="{F478AD69-68C5-4AA6-ADF7-A7FA9C280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305" y="139780"/>
              <a:ext cx="169761" cy="283321"/>
            </a:xfrm>
            <a:custGeom>
              <a:avLst/>
              <a:gdLst>
                <a:gd name="T0" fmla="*/ 282 w 306"/>
                <a:gd name="T1" fmla="*/ 533 h 533"/>
                <a:gd name="T2" fmla="*/ 306 w 306"/>
                <a:gd name="T3" fmla="*/ 260 h 533"/>
                <a:gd name="T4" fmla="*/ 269 w 306"/>
                <a:gd name="T5" fmla="*/ 124 h 533"/>
                <a:gd name="T6" fmla="*/ 184 w 306"/>
                <a:gd name="T7" fmla="*/ 36 h 533"/>
                <a:gd name="T8" fmla="*/ 110 w 306"/>
                <a:gd name="T9" fmla="*/ 0 h 533"/>
                <a:gd name="T10" fmla="*/ 12 w 306"/>
                <a:gd name="T11" fmla="*/ 24 h 533"/>
                <a:gd name="T12" fmla="*/ 0 w 306"/>
                <a:gd name="T13" fmla="*/ 61 h 533"/>
                <a:gd name="T14" fmla="*/ 0 w 306"/>
                <a:gd name="T15" fmla="*/ 173 h 533"/>
                <a:gd name="T16" fmla="*/ 122 w 306"/>
                <a:gd name="T17" fmla="*/ 161 h 533"/>
                <a:gd name="T18" fmla="*/ 172 w 306"/>
                <a:gd name="T19" fmla="*/ 185 h 533"/>
                <a:gd name="T20" fmla="*/ 245 w 306"/>
                <a:gd name="T21" fmla="*/ 223 h 533"/>
                <a:gd name="T22" fmla="*/ 257 w 306"/>
                <a:gd name="T23" fmla="*/ 260 h 533"/>
                <a:gd name="T24" fmla="*/ 282 w 306"/>
                <a:gd name="T25" fmla="*/ 359 h 533"/>
                <a:gd name="T26" fmla="*/ 282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82" y="533"/>
                  </a:moveTo>
                  <a:lnTo>
                    <a:pt x="306" y="260"/>
                  </a:lnTo>
                  <a:lnTo>
                    <a:pt x="269" y="124"/>
                  </a:lnTo>
                  <a:lnTo>
                    <a:pt x="184" y="36"/>
                  </a:lnTo>
                  <a:lnTo>
                    <a:pt x="110" y="0"/>
                  </a:lnTo>
                  <a:lnTo>
                    <a:pt x="12" y="24"/>
                  </a:lnTo>
                  <a:lnTo>
                    <a:pt x="0" y="61"/>
                  </a:lnTo>
                  <a:lnTo>
                    <a:pt x="0" y="173"/>
                  </a:lnTo>
                  <a:lnTo>
                    <a:pt x="122" y="161"/>
                  </a:lnTo>
                  <a:lnTo>
                    <a:pt x="172" y="185"/>
                  </a:lnTo>
                  <a:lnTo>
                    <a:pt x="245" y="223"/>
                  </a:lnTo>
                  <a:lnTo>
                    <a:pt x="257" y="260"/>
                  </a:lnTo>
                  <a:lnTo>
                    <a:pt x="282" y="359"/>
                  </a:lnTo>
                  <a:lnTo>
                    <a:pt x="282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3" name="Freeform 213">
              <a:extLst>
                <a:ext uri="{FF2B5EF4-FFF2-40B4-BE49-F238E27FC236}">
                  <a16:creationId xmlns:a16="http://schemas.microsoft.com/office/drawing/2014/main" id="{008CAEEB-0803-4CBB-9D10-85FFDEFE0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422" y="457185"/>
              <a:ext cx="216059" cy="198112"/>
            </a:xfrm>
            <a:custGeom>
              <a:avLst/>
              <a:gdLst>
                <a:gd name="T0" fmla="*/ 390 w 390"/>
                <a:gd name="T1" fmla="*/ 235 h 372"/>
                <a:gd name="T2" fmla="*/ 390 w 390"/>
                <a:gd name="T3" fmla="*/ 24 h 372"/>
                <a:gd name="T4" fmla="*/ 342 w 390"/>
                <a:gd name="T5" fmla="*/ 0 h 372"/>
                <a:gd name="T6" fmla="*/ 171 w 390"/>
                <a:gd name="T7" fmla="*/ 0 h 372"/>
                <a:gd name="T8" fmla="*/ 134 w 390"/>
                <a:gd name="T9" fmla="*/ 111 h 372"/>
                <a:gd name="T10" fmla="*/ 97 w 390"/>
                <a:gd name="T11" fmla="*/ 197 h 372"/>
                <a:gd name="T12" fmla="*/ 23 w 390"/>
                <a:gd name="T13" fmla="*/ 322 h 372"/>
                <a:gd name="T14" fmla="*/ 0 w 390"/>
                <a:gd name="T15" fmla="*/ 360 h 372"/>
                <a:gd name="T16" fmla="*/ 0 w 390"/>
                <a:gd name="T17" fmla="*/ 372 h 372"/>
                <a:gd name="T18" fmla="*/ 121 w 390"/>
                <a:gd name="T19" fmla="*/ 310 h 372"/>
                <a:gd name="T20" fmla="*/ 171 w 390"/>
                <a:gd name="T21" fmla="*/ 260 h 372"/>
                <a:gd name="T22" fmla="*/ 342 w 390"/>
                <a:gd name="T23" fmla="*/ 247 h 372"/>
                <a:gd name="T24" fmla="*/ 342 w 390"/>
                <a:gd name="T25" fmla="*/ 247 h 372"/>
                <a:gd name="T26" fmla="*/ 390 w 390"/>
                <a:gd name="T27" fmla="*/ 23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372">
                  <a:moveTo>
                    <a:pt x="390" y="235"/>
                  </a:moveTo>
                  <a:lnTo>
                    <a:pt x="390" y="24"/>
                  </a:lnTo>
                  <a:lnTo>
                    <a:pt x="342" y="0"/>
                  </a:lnTo>
                  <a:lnTo>
                    <a:pt x="171" y="0"/>
                  </a:lnTo>
                  <a:lnTo>
                    <a:pt x="134" y="111"/>
                  </a:lnTo>
                  <a:lnTo>
                    <a:pt x="97" y="197"/>
                  </a:lnTo>
                  <a:lnTo>
                    <a:pt x="23" y="322"/>
                  </a:lnTo>
                  <a:lnTo>
                    <a:pt x="0" y="360"/>
                  </a:lnTo>
                  <a:lnTo>
                    <a:pt x="0" y="372"/>
                  </a:lnTo>
                  <a:lnTo>
                    <a:pt x="121" y="310"/>
                  </a:lnTo>
                  <a:lnTo>
                    <a:pt x="171" y="260"/>
                  </a:lnTo>
                  <a:lnTo>
                    <a:pt x="342" y="247"/>
                  </a:lnTo>
                  <a:lnTo>
                    <a:pt x="342" y="247"/>
                  </a:lnTo>
                  <a:lnTo>
                    <a:pt x="390" y="23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4" name="Freeform 214">
              <a:extLst>
                <a:ext uri="{FF2B5EF4-FFF2-40B4-BE49-F238E27FC236}">
                  <a16:creationId xmlns:a16="http://schemas.microsoft.com/office/drawing/2014/main" id="{AA415F63-8D83-4BF6-9ED0-7C8B28BEB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389018"/>
              <a:ext cx="291018" cy="125684"/>
            </a:xfrm>
            <a:custGeom>
              <a:avLst/>
              <a:gdLst>
                <a:gd name="T0" fmla="*/ 367 w 526"/>
                <a:gd name="T1" fmla="*/ 237 h 237"/>
                <a:gd name="T2" fmla="*/ 453 w 526"/>
                <a:gd name="T3" fmla="*/ 213 h 237"/>
                <a:gd name="T4" fmla="*/ 477 w 526"/>
                <a:gd name="T5" fmla="*/ 187 h 237"/>
                <a:gd name="T6" fmla="*/ 526 w 526"/>
                <a:gd name="T7" fmla="*/ 163 h 237"/>
                <a:gd name="T8" fmla="*/ 501 w 526"/>
                <a:gd name="T9" fmla="*/ 100 h 237"/>
                <a:gd name="T10" fmla="*/ 477 w 526"/>
                <a:gd name="T11" fmla="*/ 38 h 237"/>
                <a:gd name="T12" fmla="*/ 404 w 526"/>
                <a:gd name="T13" fmla="*/ 0 h 237"/>
                <a:gd name="T14" fmla="*/ 330 w 526"/>
                <a:gd name="T15" fmla="*/ 0 h 237"/>
                <a:gd name="T16" fmla="*/ 183 w 526"/>
                <a:gd name="T17" fmla="*/ 64 h 237"/>
                <a:gd name="T18" fmla="*/ 0 w 526"/>
                <a:gd name="T19" fmla="*/ 199 h 237"/>
                <a:gd name="T20" fmla="*/ 171 w 526"/>
                <a:gd name="T21" fmla="*/ 113 h 237"/>
                <a:gd name="T22" fmla="*/ 294 w 526"/>
                <a:gd name="T23" fmla="*/ 88 h 237"/>
                <a:gd name="T24" fmla="*/ 379 w 526"/>
                <a:gd name="T25" fmla="*/ 125 h 237"/>
                <a:gd name="T26" fmla="*/ 379 w 526"/>
                <a:gd name="T27" fmla="*/ 175 h 237"/>
                <a:gd name="T28" fmla="*/ 367 w 526"/>
                <a:gd name="T29" fmla="*/ 175 h 237"/>
                <a:gd name="T30" fmla="*/ 367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367" y="237"/>
                  </a:moveTo>
                  <a:lnTo>
                    <a:pt x="453" y="213"/>
                  </a:lnTo>
                  <a:lnTo>
                    <a:pt x="477" y="187"/>
                  </a:lnTo>
                  <a:lnTo>
                    <a:pt x="526" y="163"/>
                  </a:lnTo>
                  <a:lnTo>
                    <a:pt x="501" y="100"/>
                  </a:lnTo>
                  <a:lnTo>
                    <a:pt x="477" y="38"/>
                  </a:lnTo>
                  <a:lnTo>
                    <a:pt x="404" y="0"/>
                  </a:lnTo>
                  <a:lnTo>
                    <a:pt x="330" y="0"/>
                  </a:lnTo>
                  <a:lnTo>
                    <a:pt x="183" y="64"/>
                  </a:lnTo>
                  <a:lnTo>
                    <a:pt x="0" y="199"/>
                  </a:lnTo>
                  <a:lnTo>
                    <a:pt x="171" y="113"/>
                  </a:lnTo>
                  <a:lnTo>
                    <a:pt x="294" y="88"/>
                  </a:lnTo>
                  <a:lnTo>
                    <a:pt x="379" y="125"/>
                  </a:lnTo>
                  <a:lnTo>
                    <a:pt x="379" y="175"/>
                  </a:lnTo>
                  <a:lnTo>
                    <a:pt x="367" y="175"/>
                  </a:lnTo>
                  <a:lnTo>
                    <a:pt x="367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5" name="Freeform 215">
              <a:extLst>
                <a:ext uri="{FF2B5EF4-FFF2-40B4-BE49-F238E27FC236}">
                  <a16:creationId xmlns:a16="http://schemas.microsoft.com/office/drawing/2014/main" id="{11696CC0-971B-4C3E-AF75-388CC53A8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542394"/>
              <a:ext cx="277790" cy="170419"/>
            </a:xfrm>
            <a:custGeom>
              <a:avLst/>
              <a:gdLst>
                <a:gd name="T0" fmla="*/ 0 w 502"/>
                <a:gd name="T1" fmla="*/ 26 h 323"/>
                <a:gd name="T2" fmla="*/ 86 w 502"/>
                <a:gd name="T3" fmla="*/ 12 h 323"/>
                <a:gd name="T4" fmla="*/ 197 w 502"/>
                <a:gd name="T5" fmla="*/ 0 h 323"/>
                <a:gd name="T6" fmla="*/ 331 w 502"/>
                <a:gd name="T7" fmla="*/ 0 h 323"/>
                <a:gd name="T8" fmla="*/ 441 w 502"/>
                <a:gd name="T9" fmla="*/ 63 h 323"/>
                <a:gd name="T10" fmla="*/ 490 w 502"/>
                <a:gd name="T11" fmla="*/ 125 h 323"/>
                <a:gd name="T12" fmla="*/ 502 w 502"/>
                <a:gd name="T13" fmla="*/ 212 h 323"/>
                <a:gd name="T14" fmla="*/ 490 w 502"/>
                <a:gd name="T15" fmla="*/ 286 h 323"/>
                <a:gd name="T16" fmla="*/ 429 w 502"/>
                <a:gd name="T17" fmla="*/ 323 h 323"/>
                <a:gd name="T18" fmla="*/ 343 w 502"/>
                <a:gd name="T19" fmla="*/ 323 h 323"/>
                <a:gd name="T20" fmla="*/ 343 w 502"/>
                <a:gd name="T21" fmla="*/ 212 h 323"/>
                <a:gd name="T22" fmla="*/ 331 w 502"/>
                <a:gd name="T23" fmla="*/ 125 h 323"/>
                <a:gd name="T24" fmla="*/ 282 w 502"/>
                <a:gd name="T25" fmla="*/ 87 h 323"/>
                <a:gd name="T26" fmla="*/ 221 w 502"/>
                <a:gd name="T27" fmla="*/ 50 h 323"/>
                <a:gd name="T28" fmla="*/ 148 w 502"/>
                <a:gd name="T29" fmla="*/ 37 h 323"/>
                <a:gd name="T30" fmla="*/ 148 w 502"/>
                <a:gd name="T31" fmla="*/ 37 h 323"/>
                <a:gd name="T32" fmla="*/ 0 w 502"/>
                <a:gd name="T33" fmla="*/ 2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3">
                  <a:moveTo>
                    <a:pt x="0" y="26"/>
                  </a:moveTo>
                  <a:lnTo>
                    <a:pt x="86" y="12"/>
                  </a:lnTo>
                  <a:lnTo>
                    <a:pt x="197" y="0"/>
                  </a:lnTo>
                  <a:lnTo>
                    <a:pt x="331" y="0"/>
                  </a:lnTo>
                  <a:lnTo>
                    <a:pt x="441" y="63"/>
                  </a:lnTo>
                  <a:lnTo>
                    <a:pt x="490" y="125"/>
                  </a:lnTo>
                  <a:lnTo>
                    <a:pt x="502" y="212"/>
                  </a:lnTo>
                  <a:lnTo>
                    <a:pt x="490" y="286"/>
                  </a:lnTo>
                  <a:lnTo>
                    <a:pt x="429" y="323"/>
                  </a:lnTo>
                  <a:lnTo>
                    <a:pt x="343" y="323"/>
                  </a:lnTo>
                  <a:lnTo>
                    <a:pt x="343" y="212"/>
                  </a:lnTo>
                  <a:lnTo>
                    <a:pt x="331" y="125"/>
                  </a:lnTo>
                  <a:lnTo>
                    <a:pt x="282" y="87"/>
                  </a:lnTo>
                  <a:lnTo>
                    <a:pt x="221" y="50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6" name="Freeform 217">
              <a:extLst>
                <a:ext uri="{FF2B5EF4-FFF2-40B4-BE49-F238E27FC236}">
                  <a16:creationId xmlns:a16="http://schemas.microsoft.com/office/drawing/2014/main" id="{86D1FF0B-C065-49F0-A343-9AD136787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610" y="114300"/>
              <a:ext cx="2291800" cy="601004"/>
            </a:xfrm>
            <a:custGeom>
              <a:avLst/>
              <a:gdLst>
                <a:gd name="T0" fmla="*/ 0 w 4162"/>
                <a:gd name="T1" fmla="*/ 173 h 1128"/>
                <a:gd name="T2" fmla="*/ 3500 w 4162"/>
                <a:gd name="T3" fmla="*/ 199 h 1128"/>
                <a:gd name="T4" fmla="*/ 3707 w 4162"/>
                <a:gd name="T5" fmla="*/ 272 h 1128"/>
                <a:gd name="T6" fmla="*/ 3843 w 4162"/>
                <a:gd name="T7" fmla="*/ 384 h 1128"/>
                <a:gd name="T8" fmla="*/ 3892 w 4162"/>
                <a:gd name="T9" fmla="*/ 471 h 1128"/>
                <a:gd name="T10" fmla="*/ 3928 w 4162"/>
                <a:gd name="T11" fmla="*/ 558 h 1128"/>
                <a:gd name="T12" fmla="*/ 3940 w 4162"/>
                <a:gd name="T13" fmla="*/ 695 h 1128"/>
                <a:gd name="T14" fmla="*/ 3892 w 4162"/>
                <a:gd name="T15" fmla="*/ 794 h 1128"/>
                <a:gd name="T16" fmla="*/ 3843 w 4162"/>
                <a:gd name="T17" fmla="*/ 757 h 1128"/>
                <a:gd name="T18" fmla="*/ 3684 w 4162"/>
                <a:gd name="T19" fmla="*/ 707 h 1128"/>
                <a:gd name="T20" fmla="*/ 3562 w 4162"/>
                <a:gd name="T21" fmla="*/ 745 h 1128"/>
                <a:gd name="T22" fmla="*/ 3500 w 4162"/>
                <a:gd name="T23" fmla="*/ 856 h 1128"/>
                <a:gd name="T24" fmla="*/ 3536 w 4162"/>
                <a:gd name="T25" fmla="*/ 1005 h 1128"/>
                <a:gd name="T26" fmla="*/ 3586 w 4162"/>
                <a:gd name="T27" fmla="*/ 1067 h 1128"/>
                <a:gd name="T28" fmla="*/ 3660 w 4162"/>
                <a:gd name="T29" fmla="*/ 1104 h 1128"/>
                <a:gd name="T30" fmla="*/ 3745 w 4162"/>
                <a:gd name="T31" fmla="*/ 1128 h 1128"/>
                <a:gd name="T32" fmla="*/ 3867 w 4162"/>
                <a:gd name="T33" fmla="*/ 1104 h 1128"/>
                <a:gd name="T34" fmla="*/ 3953 w 4162"/>
                <a:gd name="T35" fmla="*/ 1055 h 1128"/>
                <a:gd name="T36" fmla="*/ 4063 w 4162"/>
                <a:gd name="T37" fmla="*/ 892 h 1128"/>
                <a:gd name="T38" fmla="*/ 4136 w 4162"/>
                <a:gd name="T39" fmla="*/ 831 h 1128"/>
                <a:gd name="T40" fmla="*/ 4162 w 4162"/>
                <a:gd name="T41" fmla="*/ 695 h 1128"/>
                <a:gd name="T42" fmla="*/ 4162 w 4162"/>
                <a:gd name="T43" fmla="*/ 533 h 1128"/>
                <a:gd name="T44" fmla="*/ 4038 w 4162"/>
                <a:gd name="T45" fmla="*/ 334 h 1128"/>
                <a:gd name="T46" fmla="*/ 3892 w 4162"/>
                <a:gd name="T47" fmla="*/ 185 h 1128"/>
                <a:gd name="T48" fmla="*/ 3770 w 4162"/>
                <a:gd name="T49" fmla="*/ 111 h 1128"/>
                <a:gd name="T50" fmla="*/ 3647 w 4162"/>
                <a:gd name="T51" fmla="*/ 62 h 1128"/>
                <a:gd name="T52" fmla="*/ 3536 w 4162"/>
                <a:gd name="T53" fmla="*/ 36 h 1128"/>
                <a:gd name="T54" fmla="*/ 0 w 4162"/>
                <a:gd name="T55" fmla="*/ 36 h 1128"/>
                <a:gd name="T56" fmla="*/ 0 w 4162"/>
                <a:gd name="T57" fmla="*/ 0 h 1128"/>
                <a:gd name="T58" fmla="*/ 0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0" y="173"/>
                  </a:moveTo>
                  <a:lnTo>
                    <a:pt x="3500" y="199"/>
                  </a:lnTo>
                  <a:lnTo>
                    <a:pt x="3707" y="272"/>
                  </a:lnTo>
                  <a:lnTo>
                    <a:pt x="3843" y="384"/>
                  </a:lnTo>
                  <a:lnTo>
                    <a:pt x="3892" y="471"/>
                  </a:lnTo>
                  <a:lnTo>
                    <a:pt x="3928" y="558"/>
                  </a:lnTo>
                  <a:lnTo>
                    <a:pt x="3940" y="695"/>
                  </a:lnTo>
                  <a:lnTo>
                    <a:pt x="3892" y="794"/>
                  </a:lnTo>
                  <a:lnTo>
                    <a:pt x="3843" y="757"/>
                  </a:lnTo>
                  <a:lnTo>
                    <a:pt x="3684" y="707"/>
                  </a:lnTo>
                  <a:lnTo>
                    <a:pt x="3562" y="745"/>
                  </a:lnTo>
                  <a:lnTo>
                    <a:pt x="3500" y="856"/>
                  </a:lnTo>
                  <a:lnTo>
                    <a:pt x="3536" y="1005"/>
                  </a:lnTo>
                  <a:lnTo>
                    <a:pt x="3586" y="1067"/>
                  </a:lnTo>
                  <a:lnTo>
                    <a:pt x="3660" y="1104"/>
                  </a:lnTo>
                  <a:lnTo>
                    <a:pt x="3745" y="1128"/>
                  </a:lnTo>
                  <a:lnTo>
                    <a:pt x="3867" y="1104"/>
                  </a:lnTo>
                  <a:lnTo>
                    <a:pt x="3953" y="1055"/>
                  </a:lnTo>
                  <a:lnTo>
                    <a:pt x="4063" y="892"/>
                  </a:lnTo>
                  <a:lnTo>
                    <a:pt x="4136" y="831"/>
                  </a:lnTo>
                  <a:lnTo>
                    <a:pt x="4162" y="695"/>
                  </a:lnTo>
                  <a:lnTo>
                    <a:pt x="4162" y="533"/>
                  </a:lnTo>
                  <a:lnTo>
                    <a:pt x="4038" y="334"/>
                  </a:lnTo>
                  <a:lnTo>
                    <a:pt x="3892" y="185"/>
                  </a:lnTo>
                  <a:lnTo>
                    <a:pt x="3770" y="111"/>
                  </a:lnTo>
                  <a:lnTo>
                    <a:pt x="3647" y="62"/>
                  </a:lnTo>
                  <a:lnTo>
                    <a:pt x="3536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3" name="Freeform 221">
              <a:extLst>
                <a:ext uri="{FF2B5EF4-FFF2-40B4-BE49-F238E27FC236}">
                  <a16:creationId xmlns:a16="http://schemas.microsoft.com/office/drawing/2014/main" id="{98B03277-79D3-44F6-9DAC-C1B9C9685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6938" y="674688"/>
              <a:ext cx="578559" cy="2746375"/>
            </a:xfrm>
            <a:custGeom>
              <a:avLst/>
              <a:gdLst>
                <a:gd name="T0" fmla="*/ 318 w 1053"/>
                <a:gd name="T1" fmla="*/ 286 h 5160"/>
                <a:gd name="T2" fmla="*/ 318 w 1053"/>
                <a:gd name="T3" fmla="*/ 224 h 5160"/>
                <a:gd name="T4" fmla="*/ 405 w 1053"/>
                <a:gd name="T5" fmla="*/ 174 h 5160"/>
                <a:gd name="T6" fmla="*/ 452 w 1053"/>
                <a:gd name="T7" fmla="*/ 149 h 5160"/>
                <a:gd name="T8" fmla="*/ 563 w 1053"/>
                <a:gd name="T9" fmla="*/ 161 h 5160"/>
                <a:gd name="T10" fmla="*/ 649 w 1053"/>
                <a:gd name="T11" fmla="*/ 224 h 5160"/>
                <a:gd name="T12" fmla="*/ 734 w 1053"/>
                <a:gd name="T13" fmla="*/ 310 h 5160"/>
                <a:gd name="T14" fmla="*/ 808 w 1053"/>
                <a:gd name="T15" fmla="*/ 409 h 5160"/>
                <a:gd name="T16" fmla="*/ 869 w 1053"/>
                <a:gd name="T17" fmla="*/ 509 h 5160"/>
                <a:gd name="T18" fmla="*/ 869 w 1053"/>
                <a:gd name="T19" fmla="*/ 620 h 5160"/>
                <a:gd name="T20" fmla="*/ 881 w 1053"/>
                <a:gd name="T21" fmla="*/ 5160 h 5160"/>
                <a:gd name="T22" fmla="*/ 1053 w 1053"/>
                <a:gd name="T23" fmla="*/ 5160 h 5160"/>
                <a:gd name="T24" fmla="*/ 1040 w 1053"/>
                <a:gd name="T25" fmla="*/ 707 h 5160"/>
                <a:gd name="T26" fmla="*/ 1003 w 1053"/>
                <a:gd name="T27" fmla="*/ 423 h 5160"/>
                <a:gd name="T28" fmla="*/ 881 w 1053"/>
                <a:gd name="T29" fmla="*/ 236 h 5160"/>
                <a:gd name="T30" fmla="*/ 783 w 1053"/>
                <a:gd name="T31" fmla="*/ 112 h 5160"/>
                <a:gd name="T32" fmla="*/ 661 w 1053"/>
                <a:gd name="T33" fmla="*/ 37 h 5160"/>
                <a:gd name="T34" fmla="*/ 478 w 1053"/>
                <a:gd name="T35" fmla="*/ 0 h 5160"/>
                <a:gd name="T36" fmla="*/ 257 w 1053"/>
                <a:gd name="T37" fmla="*/ 37 h 5160"/>
                <a:gd name="T38" fmla="*/ 86 w 1053"/>
                <a:gd name="T39" fmla="*/ 149 h 5160"/>
                <a:gd name="T40" fmla="*/ 25 w 1053"/>
                <a:gd name="T41" fmla="*/ 260 h 5160"/>
                <a:gd name="T42" fmla="*/ 0 w 1053"/>
                <a:gd name="T43" fmla="*/ 397 h 5160"/>
                <a:gd name="T44" fmla="*/ 49 w 1053"/>
                <a:gd name="T45" fmla="*/ 522 h 5160"/>
                <a:gd name="T46" fmla="*/ 147 w 1053"/>
                <a:gd name="T47" fmla="*/ 596 h 5160"/>
                <a:gd name="T48" fmla="*/ 281 w 1053"/>
                <a:gd name="T49" fmla="*/ 608 h 5160"/>
                <a:gd name="T50" fmla="*/ 392 w 1053"/>
                <a:gd name="T51" fmla="*/ 583 h 5160"/>
                <a:gd name="T52" fmla="*/ 428 w 1053"/>
                <a:gd name="T53" fmla="*/ 484 h 5160"/>
                <a:gd name="T54" fmla="*/ 428 w 1053"/>
                <a:gd name="T55" fmla="*/ 385 h 5160"/>
                <a:gd name="T56" fmla="*/ 392 w 1053"/>
                <a:gd name="T57" fmla="*/ 335 h 5160"/>
                <a:gd name="T58" fmla="*/ 306 w 1053"/>
                <a:gd name="T59" fmla="*/ 286 h 5160"/>
                <a:gd name="T60" fmla="*/ 306 w 1053"/>
                <a:gd name="T61" fmla="*/ 286 h 5160"/>
                <a:gd name="T62" fmla="*/ 318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318" y="286"/>
                  </a:moveTo>
                  <a:lnTo>
                    <a:pt x="318" y="224"/>
                  </a:lnTo>
                  <a:lnTo>
                    <a:pt x="405" y="174"/>
                  </a:lnTo>
                  <a:lnTo>
                    <a:pt x="452" y="149"/>
                  </a:lnTo>
                  <a:lnTo>
                    <a:pt x="563" y="161"/>
                  </a:lnTo>
                  <a:lnTo>
                    <a:pt x="649" y="224"/>
                  </a:lnTo>
                  <a:lnTo>
                    <a:pt x="734" y="310"/>
                  </a:lnTo>
                  <a:lnTo>
                    <a:pt x="808" y="409"/>
                  </a:lnTo>
                  <a:lnTo>
                    <a:pt x="869" y="509"/>
                  </a:lnTo>
                  <a:lnTo>
                    <a:pt x="869" y="620"/>
                  </a:lnTo>
                  <a:lnTo>
                    <a:pt x="881" y="5160"/>
                  </a:lnTo>
                  <a:lnTo>
                    <a:pt x="1053" y="5160"/>
                  </a:lnTo>
                  <a:lnTo>
                    <a:pt x="1040" y="707"/>
                  </a:lnTo>
                  <a:lnTo>
                    <a:pt x="1003" y="423"/>
                  </a:lnTo>
                  <a:lnTo>
                    <a:pt x="881" y="236"/>
                  </a:lnTo>
                  <a:lnTo>
                    <a:pt x="783" y="112"/>
                  </a:lnTo>
                  <a:lnTo>
                    <a:pt x="661" y="37"/>
                  </a:lnTo>
                  <a:lnTo>
                    <a:pt x="478" y="0"/>
                  </a:lnTo>
                  <a:lnTo>
                    <a:pt x="257" y="37"/>
                  </a:lnTo>
                  <a:lnTo>
                    <a:pt x="86" y="149"/>
                  </a:lnTo>
                  <a:lnTo>
                    <a:pt x="25" y="260"/>
                  </a:lnTo>
                  <a:lnTo>
                    <a:pt x="0" y="397"/>
                  </a:lnTo>
                  <a:lnTo>
                    <a:pt x="49" y="522"/>
                  </a:lnTo>
                  <a:lnTo>
                    <a:pt x="147" y="596"/>
                  </a:lnTo>
                  <a:lnTo>
                    <a:pt x="281" y="608"/>
                  </a:lnTo>
                  <a:lnTo>
                    <a:pt x="392" y="583"/>
                  </a:lnTo>
                  <a:lnTo>
                    <a:pt x="428" y="484"/>
                  </a:lnTo>
                  <a:lnTo>
                    <a:pt x="428" y="385"/>
                  </a:lnTo>
                  <a:lnTo>
                    <a:pt x="392" y="335"/>
                  </a:lnTo>
                  <a:lnTo>
                    <a:pt x="306" y="286"/>
                  </a:lnTo>
                  <a:lnTo>
                    <a:pt x="306" y="286"/>
                  </a:lnTo>
                  <a:lnTo>
                    <a:pt x="318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63" name="Gruppe 162">
            <a:extLst>
              <a:ext uri="{FF2B5EF4-FFF2-40B4-BE49-F238E27FC236}">
                <a16:creationId xmlns:a16="http://schemas.microsoft.com/office/drawing/2014/main" id="{CF217E48-D5E3-4435-8CC2-907387B07EEF}"/>
              </a:ext>
            </a:extLst>
          </p:cNvPr>
          <p:cNvGrpSpPr/>
          <p:nvPr/>
        </p:nvGrpSpPr>
        <p:grpSpPr>
          <a:xfrm>
            <a:off x="27001" y="44881"/>
            <a:ext cx="2112848" cy="2487216"/>
            <a:chOff x="36000" y="108000"/>
            <a:chExt cx="2817131" cy="3316288"/>
          </a:xfrm>
        </p:grpSpPr>
        <p:sp>
          <p:nvSpPr>
            <p:cNvPr id="74" name="Freeform 233">
              <a:extLst>
                <a:ext uri="{FF2B5EF4-FFF2-40B4-BE49-F238E27FC236}">
                  <a16:creationId xmlns:a16="http://schemas.microsoft.com/office/drawing/2014/main" id="{47E77734-0258-47E3-9C0D-90CFB9EF4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16" y="108000"/>
              <a:ext cx="2291315" cy="601354"/>
            </a:xfrm>
            <a:custGeom>
              <a:avLst/>
              <a:gdLst>
                <a:gd name="T0" fmla="*/ 4162 w 4162"/>
                <a:gd name="T1" fmla="*/ 173 h 1128"/>
                <a:gd name="T2" fmla="*/ 662 w 4162"/>
                <a:gd name="T3" fmla="*/ 199 h 1128"/>
                <a:gd name="T4" fmla="*/ 453 w 4162"/>
                <a:gd name="T5" fmla="*/ 272 h 1128"/>
                <a:gd name="T6" fmla="*/ 319 w 4162"/>
                <a:gd name="T7" fmla="*/ 385 h 1128"/>
                <a:gd name="T8" fmla="*/ 270 w 4162"/>
                <a:gd name="T9" fmla="*/ 471 h 1128"/>
                <a:gd name="T10" fmla="*/ 233 w 4162"/>
                <a:gd name="T11" fmla="*/ 558 h 1128"/>
                <a:gd name="T12" fmla="*/ 221 w 4162"/>
                <a:gd name="T13" fmla="*/ 695 h 1128"/>
                <a:gd name="T14" fmla="*/ 270 w 4162"/>
                <a:gd name="T15" fmla="*/ 794 h 1128"/>
                <a:gd name="T16" fmla="*/ 319 w 4162"/>
                <a:gd name="T17" fmla="*/ 757 h 1128"/>
                <a:gd name="T18" fmla="*/ 478 w 4162"/>
                <a:gd name="T19" fmla="*/ 707 h 1128"/>
                <a:gd name="T20" fmla="*/ 600 w 4162"/>
                <a:gd name="T21" fmla="*/ 745 h 1128"/>
                <a:gd name="T22" fmla="*/ 662 w 4162"/>
                <a:gd name="T23" fmla="*/ 856 h 1128"/>
                <a:gd name="T24" fmla="*/ 624 w 4162"/>
                <a:gd name="T25" fmla="*/ 1005 h 1128"/>
                <a:gd name="T26" fmla="*/ 575 w 4162"/>
                <a:gd name="T27" fmla="*/ 1067 h 1128"/>
                <a:gd name="T28" fmla="*/ 502 w 4162"/>
                <a:gd name="T29" fmla="*/ 1104 h 1128"/>
                <a:gd name="T30" fmla="*/ 417 w 4162"/>
                <a:gd name="T31" fmla="*/ 1128 h 1128"/>
                <a:gd name="T32" fmla="*/ 295 w 4162"/>
                <a:gd name="T33" fmla="*/ 1104 h 1128"/>
                <a:gd name="T34" fmla="*/ 208 w 4162"/>
                <a:gd name="T35" fmla="*/ 1055 h 1128"/>
                <a:gd name="T36" fmla="*/ 98 w 4162"/>
                <a:gd name="T37" fmla="*/ 893 h 1128"/>
                <a:gd name="T38" fmla="*/ 25 w 4162"/>
                <a:gd name="T39" fmla="*/ 831 h 1128"/>
                <a:gd name="T40" fmla="*/ 0 w 4162"/>
                <a:gd name="T41" fmla="*/ 695 h 1128"/>
                <a:gd name="T42" fmla="*/ 0 w 4162"/>
                <a:gd name="T43" fmla="*/ 534 h 1128"/>
                <a:gd name="T44" fmla="*/ 122 w 4162"/>
                <a:gd name="T45" fmla="*/ 335 h 1128"/>
                <a:gd name="T46" fmla="*/ 270 w 4162"/>
                <a:gd name="T47" fmla="*/ 186 h 1128"/>
                <a:gd name="T48" fmla="*/ 392 w 4162"/>
                <a:gd name="T49" fmla="*/ 111 h 1128"/>
                <a:gd name="T50" fmla="*/ 514 w 4162"/>
                <a:gd name="T51" fmla="*/ 62 h 1128"/>
                <a:gd name="T52" fmla="*/ 624 w 4162"/>
                <a:gd name="T53" fmla="*/ 37 h 1128"/>
                <a:gd name="T54" fmla="*/ 4162 w 4162"/>
                <a:gd name="T55" fmla="*/ 37 h 1128"/>
                <a:gd name="T56" fmla="*/ 4162 w 4162"/>
                <a:gd name="T57" fmla="*/ 0 h 1128"/>
                <a:gd name="T58" fmla="*/ 4162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4162" y="173"/>
                  </a:moveTo>
                  <a:lnTo>
                    <a:pt x="662" y="199"/>
                  </a:lnTo>
                  <a:lnTo>
                    <a:pt x="453" y="272"/>
                  </a:lnTo>
                  <a:lnTo>
                    <a:pt x="319" y="385"/>
                  </a:lnTo>
                  <a:lnTo>
                    <a:pt x="270" y="471"/>
                  </a:lnTo>
                  <a:lnTo>
                    <a:pt x="233" y="558"/>
                  </a:lnTo>
                  <a:lnTo>
                    <a:pt x="221" y="695"/>
                  </a:lnTo>
                  <a:lnTo>
                    <a:pt x="270" y="794"/>
                  </a:lnTo>
                  <a:lnTo>
                    <a:pt x="319" y="757"/>
                  </a:lnTo>
                  <a:lnTo>
                    <a:pt x="478" y="707"/>
                  </a:lnTo>
                  <a:lnTo>
                    <a:pt x="600" y="745"/>
                  </a:lnTo>
                  <a:lnTo>
                    <a:pt x="662" y="856"/>
                  </a:lnTo>
                  <a:lnTo>
                    <a:pt x="624" y="1005"/>
                  </a:lnTo>
                  <a:lnTo>
                    <a:pt x="575" y="1067"/>
                  </a:lnTo>
                  <a:lnTo>
                    <a:pt x="502" y="1104"/>
                  </a:lnTo>
                  <a:lnTo>
                    <a:pt x="417" y="1128"/>
                  </a:lnTo>
                  <a:lnTo>
                    <a:pt x="295" y="1104"/>
                  </a:lnTo>
                  <a:lnTo>
                    <a:pt x="208" y="1055"/>
                  </a:lnTo>
                  <a:lnTo>
                    <a:pt x="98" y="893"/>
                  </a:lnTo>
                  <a:lnTo>
                    <a:pt x="25" y="831"/>
                  </a:lnTo>
                  <a:lnTo>
                    <a:pt x="0" y="695"/>
                  </a:lnTo>
                  <a:lnTo>
                    <a:pt x="0" y="534"/>
                  </a:lnTo>
                  <a:lnTo>
                    <a:pt x="122" y="335"/>
                  </a:lnTo>
                  <a:lnTo>
                    <a:pt x="270" y="186"/>
                  </a:lnTo>
                  <a:lnTo>
                    <a:pt x="392" y="111"/>
                  </a:lnTo>
                  <a:lnTo>
                    <a:pt x="514" y="62"/>
                  </a:lnTo>
                  <a:lnTo>
                    <a:pt x="624" y="37"/>
                  </a:lnTo>
                  <a:lnTo>
                    <a:pt x="4162" y="37"/>
                  </a:lnTo>
                  <a:lnTo>
                    <a:pt x="4162" y="0"/>
                  </a:lnTo>
                  <a:lnTo>
                    <a:pt x="4162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1" name="Freeform 237">
              <a:extLst>
                <a:ext uri="{FF2B5EF4-FFF2-40B4-BE49-F238E27FC236}">
                  <a16:creationId xmlns:a16="http://schemas.microsoft.com/office/drawing/2014/main" id="{2B43DCAB-395E-4486-8224-832B3A074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6" y="677913"/>
              <a:ext cx="579722" cy="2746375"/>
            </a:xfrm>
            <a:custGeom>
              <a:avLst/>
              <a:gdLst>
                <a:gd name="T0" fmla="*/ 735 w 1053"/>
                <a:gd name="T1" fmla="*/ 286 h 5160"/>
                <a:gd name="T2" fmla="*/ 735 w 1053"/>
                <a:gd name="T3" fmla="*/ 223 h 5160"/>
                <a:gd name="T4" fmla="*/ 648 w 1053"/>
                <a:gd name="T5" fmla="*/ 173 h 5160"/>
                <a:gd name="T6" fmla="*/ 601 w 1053"/>
                <a:gd name="T7" fmla="*/ 149 h 5160"/>
                <a:gd name="T8" fmla="*/ 490 w 1053"/>
                <a:gd name="T9" fmla="*/ 161 h 5160"/>
                <a:gd name="T10" fmla="*/ 404 w 1053"/>
                <a:gd name="T11" fmla="*/ 223 h 5160"/>
                <a:gd name="T12" fmla="*/ 319 w 1053"/>
                <a:gd name="T13" fmla="*/ 310 h 5160"/>
                <a:gd name="T14" fmla="*/ 245 w 1053"/>
                <a:gd name="T15" fmla="*/ 409 h 5160"/>
                <a:gd name="T16" fmla="*/ 184 w 1053"/>
                <a:gd name="T17" fmla="*/ 509 h 5160"/>
                <a:gd name="T18" fmla="*/ 184 w 1053"/>
                <a:gd name="T19" fmla="*/ 620 h 5160"/>
                <a:gd name="T20" fmla="*/ 172 w 1053"/>
                <a:gd name="T21" fmla="*/ 5160 h 5160"/>
                <a:gd name="T22" fmla="*/ 0 w 1053"/>
                <a:gd name="T23" fmla="*/ 5160 h 5160"/>
                <a:gd name="T24" fmla="*/ 12 w 1053"/>
                <a:gd name="T25" fmla="*/ 707 h 5160"/>
                <a:gd name="T26" fmla="*/ 50 w 1053"/>
                <a:gd name="T27" fmla="*/ 422 h 5160"/>
                <a:gd name="T28" fmla="*/ 172 w 1053"/>
                <a:gd name="T29" fmla="*/ 236 h 5160"/>
                <a:gd name="T30" fmla="*/ 270 w 1053"/>
                <a:gd name="T31" fmla="*/ 112 h 5160"/>
                <a:gd name="T32" fmla="*/ 392 w 1053"/>
                <a:gd name="T33" fmla="*/ 37 h 5160"/>
                <a:gd name="T34" fmla="*/ 575 w 1053"/>
                <a:gd name="T35" fmla="*/ 0 h 5160"/>
                <a:gd name="T36" fmla="*/ 796 w 1053"/>
                <a:gd name="T37" fmla="*/ 37 h 5160"/>
                <a:gd name="T38" fmla="*/ 967 w 1053"/>
                <a:gd name="T39" fmla="*/ 149 h 5160"/>
                <a:gd name="T40" fmla="*/ 1029 w 1053"/>
                <a:gd name="T41" fmla="*/ 260 h 5160"/>
                <a:gd name="T42" fmla="*/ 1053 w 1053"/>
                <a:gd name="T43" fmla="*/ 397 h 5160"/>
                <a:gd name="T44" fmla="*/ 1004 w 1053"/>
                <a:gd name="T45" fmla="*/ 521 h 5160"/>
                <a:gd name="T46" fmla="*/ 906 w 1053"/>
                <a:gd name="T47" fmla="*/ 596 h 5160"/>
                <a:gd name="T48" fmla="*/ 772 w 1053"/>
                <a:gd name="T49" fmla="*/ 608 h 5160"/>
                <a:gd name="T50" fmla="*/ 661 w 1053"/>
                <a:gd name="T51" fmla="*/ 582 h 5160"/>
                <a:gd name="T52" fmla="*/ 625 w 1053"/>
                <a:gd name="T53" fmla="*/ 483 h 5160"/>
                <a:gd name="T54" fmla="*/ 625 w 1053"/>
                <a:gd name="T55" fmla="*/ 385 h 5160"/>
                <a:gd name="T56" fmla="*/ 661 w 1053"/>
                <a:gd name="T57" fmla="*/ 334 h 5160"/>
                <a:gd name="T58" fmla="*/ 747 w 1053"/>
                <a:gd name="T59" fmla="*/ 286 h 5160"/>
                <a:gd name="T60" fmla="*/ 747 w 1053"/>
                <a:gd name="T61" fmla="*/ 286 h 5160"/>
                <a:gd name="T62" fmla="*/ 735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735" y="286"/>
                  </a:moveTo>
                  <a:lnTo>
                    <a:pt x="735" y="223"/>
                  </a:lnTo>
                  <a:lnTo>
                    <a:pt x="648" y="173"/>
                  </a:lnTo>
                  <a:lnTo>
                    <a:pt x="601" y="149"/>
                  </a:lnTo>
                  <a:lnTo>
                    <a:pt x="490" y="161"/>
                  </a:lnTo>
                  <a:lnTo>
                    <a:pt x="404" y="223"/>
                  </a:lnTo>
                  <a:lnTo>
                    <a:pt x="319" y="310"/>
                  </a:lnTo>
                  <a:lnTo>
                    <a:pt x="245" y="409"/>
                  </a:lnTo>
                  <a:lnTo>
                    <a:pt x="184" y="509"/>
                  </a:lnTo>
                  <a:lnTo>
                    <a:pt x="184" y="620"/>
                  </a:lnTo>
                  <a:lnTo>
                    <a:pt x="172" y="5160"/>
                  </a:lnTo>
                  <a:lnTo>
                    <a:pt x="0" y="5160"/>
                  </a:lnTo>
                  <a:lnTo>
                    <a:pt x="12" y="707"/>
                  </a:lnTo>
                  <a:lnTo>
                    <a:pt x="50" y="422"/>
                  </a:lnTo>
                  <a:lnTo>
                    <a:pt x="172" y="236"/>
                  </a:lnTo>
                  <a:lnTo>
                    <a:pt x="270" y="112"/>
                  </a:lnTo>
                  <a:lnTo>
                    <a:pt x="392" y="37"/>
                  </a:lnTo>
                  <a:lnTo>
                    <a:pt x="575" y="0"/>
                  </a:lnTo>
                  <a:lnTo>
                    <a:pt x="796" y="37"/>
                  </a:lnTo>
                  <a:lnTo>
                    <a:pt x="967" y="149"/>
                  </a:lnTo>
                  <a:lnTo>
                    <a:pt x="1029" y="260"/>
                  </a:lnTo>
                  <a:lnTo>
                    <a:pt x="1053" y="397"/>
                  </a:lnTo>
                  <a:lnTo>
                    <a:pt x="1004" y="521"/>
                  </a:lnTo>
                  <a:lnTo>
                    <a:pt x="906" y="596"/>
                  </a:lnTo>
                  <a:lnTo>
                    <a:pt x="772" y="608"/>
                  </a:lnTo>
                  <a:lnTo>
                    <a:pt x="661" y="582"/>
                  </a:lnTo>
                  <a:lnTo>
                    <a:pt x="625" y="483"/>
                  </a:lnTo>
                  <a:lnTo>
                    <a:pt x="625" y="385"/>
                  </a:lnTo>
                  <a:lnTo>
                    <a:pt x="661" y="334"/>
                  </a:lnTo>
                  <a:lnTo>
                    <a:pt x="747" y="286"/>
                  </a:lnTo>
                  <a:lnTo>
                    <a:pt x="747" y="286"/>
                  </a:lnTo>
                  <a:lnTo>
                    <a:pt x="735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5" name="Freeform 242">
              <a:extLst>
                <a:ext uri="{FF2B5EF4-FFF2-40B4-BE49-F238E27FC236}">
                  <a16:creationId xmlns:a16="http://schemas.microsoft.com/office/drawing/2014/main" id="{C1167023-DDD9-4EDC-8C6B-CD6122A79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148353"/>
              <a:ext cx="294944" cy="302493"/>
            </a:xfrm>
            <a:custGeom>
              <a:avLst/>
              <a:gdLst>
                <a:gd name="T0" fmla="*/ 538 w 538"/>
                <a:gd name="T1" fmla="*/ 558 h 569"/>
                <a:gd name="T2" fmla="*/ 429 w 538"/>
                <a:gd name="T3" fmla="*/ 433 h 569"/>
                <a:gd name="T4" fmla="*/ 354 w 538"/>
                <a:gd name="T5" fmla="*/ 334 h 569"/>
                <a:gd name="T6" fmla="*/ 281 w 538"/>
                <a:gd name="T7" fmla="*/ 197 h 569"/>
                <a:gd name="T8" fmla="*/ 232 w 538"/>
                <a:gd name="T9" fmla="*/ 111 h 569"/>
                <a:gd name="T10" fmla="*/ 208 w 538"/>
                <a:gd name="T11" fmla="*/ 23 h 569"/>
                <a:gd name="T12" fmla="*/ 196 w 538"/>
                <a:gd name="T13" fmla="*/ 0 h 569"/>
                <a:gd name="T14" fmla="*/ 0 w 538"/>
                <a:gd name="T15" fmla="*/ 0 h 569"/>
                <a:gd name="T16" fmla="*/ 0 w 538"/>
                <a:gd name="T17" fmla="*/ 73 h 569"/>
                <a:gd name="T18" fmla="*/ 0 w 538"/>
                <a:gd name="T19" fmla="*/ 135 h 569"/>
                <a:gd name="T20" fmla="*/ 0 w 538"/>
                <a:gd name="T21" fmla="*/ 197 h 569"/>
                <a:gd name="T22" fmla="*/ 37 w 538"/>
                <a:gd name="T23" fmla="*/ 246 h 569"/>
                <a:gd name="T24" fmla="*/ 110 w 538"/>
                <a:gd name="T25" fmla="*/ 284 h 569"/>
                <a:gd name="T26" fmla="*/ 232 w 538"/>
                <a:gd name="T27" fmla="*/ 346 h 569"/>
                <a:gd name="T28" fmla="*/ 330 w 538"/>
                <a:gd name="T29" fmla="*/ 409 h 569"/>
                <a:gd name="T30" fmla="*/ 417 w 538"/>
                <a:gd name="T31" fmla="*/ 495 h 569"/>
                <a:gd name="T32" fmla="*/ 527 w 538"/>
                <a:gd name="T33" fmla="*/ 569 h 569"/>
                <a:gd name="T34" fmla="*/ 527 w 538"/>
                <a:gd name="T35" fmla="*/ 569 h 569"/>
                <a:gd name="T36" fmla="*/ 538 w 538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8" h="569">
                  <a:moveTo>
                    <a:pt x="538" y="558"/>
                  </a:moveTo>
                  <a:lnTo>
                    <a:pt x="429" y="433"/>
                  </a:lnTo>
                  <a:lnTo>
                    <a:pt x="354" y="334"/>
                  </a:lnTo>
                  <a:lnTo>
                    <a:pt x="281" y="197"/>
                  </a:lnTo>
                  <a:lnTo>
                    <a:pt x="232" y="111"/>
                  </a:lnTo>
                  <a:lnTo>
                    <a:pt x="208" y="23"/>
                  </a:lnTo>
                  <a:lnTo>
                    <a:pt x="196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0" y="135"/>
                  </a:lnTo>
                  <a:lnTo>
                    <a:pt x="0" y="197"/>
                  </a:lnTo>
                  <a:lnTo>
                    <a:pt x="37" y="246"/>
                  </a:lnTo>
                  <a:lnTo>
                    <a:pt x="110" y="284"/>
                  </a:lnTo>
                  <a:lnTo>
                    <a:pt x="232" y="346"/>
                  </a:lnTo>
                  <a:lnTo>
                    <a:pt x="330" y="409"/>
                  </a:lnTo>
                  <a:lnTo>
                    <a:pt x="417" y="495"/>
                  </a:lnTo>
                  <a:lnTo>
                    <a:pt x="527" y="569"/>
                  </a:lnTo>
                  <a:lnTo>
                    <a:pt x="527" y="569"/>
                  </a:lnTo>
                  <a:lnTo>
                    <a:pt x="538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6" name="Freeform 243">
              <a:extLst>
                <a:ext uri="{FF2B5EF4-FFF2-40B4-BE49-F238E27FC236}">
                  <a16:creationId xmlns:a16="http://schemas.microsoft.com/office/drawing/2014/main" id="{BECF8A40-C6A9-48CE-862A-A98304372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22" y="127051"/>
              <a:ext cx="154075" cy="298233"/>
            </a:xfrm>
            <a:custGeom>
              <a:avLst/>
              <a:gdLst>
                <a:gd name="T0" fmla="*/ 183 w 282"/>
                <a:gd name="T1" fmla="*/ 558 h 558"/>
                <a:gd name="T2" fmla="*/ 37 w 282"/>
                <a:gd name="T3" fmla="*/ 323 h 558"/>
                <a:gd name="T4" fmla="*/ 0 w 282"/>
                <a:gd name="T5" fmla="*/ 210 h 558"/>
                <a:gd name="T6" fmla="*/ 0 w 282"/>
                <a:gd name="T7" fmla="*/ 99 h 558"/>
                <a:gd name="T8" fmla="*/ 49 w 282"/>
                <a:gd name="T9" fmla="*/ 25 h 558"/>
                <a:gd name="T10" fmla="*/ 134 w 282"/>
                <a:gd name="T11" fmla="*/ 0 h 558"/>
                <a:gd name="T12" fmla="*/ 207 w 282"/>
                <a:gd name="T13" fmla="*/ 25 h 558"/>
                <a:gd name="T14" fmla="*/ 256 w 282"/>
                <a:gd name="T15" fmla="*/ 74 h 558"/>
                <a:gd name="T16" fmla="*/ 282 w 282"/>
                <a:gd name="T17" fmla="*/ 137 h 558"/>
                <a:gd name="T18" fmla="*/ 195 w 282"/>
                <a:gd name="T19" fmla="*/ 124 h 558"/>
                <a:gd name="T20" fmla="*/ 122 w 282"/>
                <a:gd name="T21" fmla="*/ 174 h 558"/>
                <a:gd name="T22" fmla="*/ 98 w 282"/>
                <a:gd name="T23" fmla="*/ 236 h 558"/>
                <a:gd name="T24" fmla="*/ 134 w 282"/>
                <a:gd name="T25" fmla="*/ 384 h 558"/>
                <a:gd name="T26" fmla="*/ 110 w 282"/>
                <a:gd name="T27" fmla="*/ 373 h 558"/>
                <a:gd name="T28" fmla="*/ 183 w 282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558">
                  <a:moveTo>
                    <a:pt x="183" y="558"/>
                  </a:moveTo>
                  <a:lnTo>
                    <a:pt x="37" y="323"/>
                  </a:lnTo>
                  <a:lnTo>
                    <a:pt x="0" y="210"/>
                  </a:lnTo>
                  <a:lnTo>
                    <a:pt x="0" y="99"/>
                  </a:lnTo>
                  <a:lnTo>
                    <a:pt x="49" y="25"/>
                  </a:lnTo>
                  <a:lnTo>
                    <a:pt x="134" y="0"/>
                  </a:lnTo>
                  <a:lnTo>
                    <a:pt x="207" y="25"/>
                  </a:lnTo>
                  <a:lnTo>
                    <a:pt x="256" y="74"/>
                  </a:lnTo>
                  <a:lnTo>
                    <a:pt x="282" y="137"/>
                  </a:lnTo>
                  <a:lnTo>
                    <a:pt x="195" y="124"/>
                  </a:lnTo>
                  <a:lnTo>
                    <a:pt x="122" y="174"/>
                  </a:lnTo>
                  <a:lnTo>
                    <a:pt x="98" y="236"/>
                  </a:lnTo>
                  <a:lnTo>
                    <a:pt x="134" y="384"/>
                  </a:lnTo>
                  <a:lnTo>
                    <a:pt x="110" y="373"/>
                  </a:lnTo>
                  <a:lnTo>
                    <a:pt x="183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7" name="Freeform 244">
              <a:extLst>
                <a:ext uri="{FF2B5EF4-FFF2-40B4-BE49-F238E27FC236}">
                  <a16:creationId xmlns:a16="http://schemas.microsoft.com/office/drawing/2014/main" id="{6991C1D6-3685-4E3F-A9FC-2B4FFDAED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04" y="139832"/>
              <a:ext cx="169483" cy="283321"/>
            </a:xfrm>
            <a:custGeom>
              <a:avLst/>
              <a:gdLst>
                <a:gd name="T0" fmla="*/ 24 w 306"/>
                <a:gd name="T1" fmla="*/ 533 h 533"/>
                <a:gd name="T2" fmla="*/ 0 w 306"/>
                <a:gd name="T3" fmla="*/ 260 h 533"/>
                <a:gd name="T4" fmla="*/ 37 w 306"/>
                <a:gd name="T5" fmla="*/ 124 h 533"/>
                <a:gd name="T6" fmla="*/ 122 w 306"/>
                <a:gd name="T7" fmla="*/ 36 h 533"/>
                <a:gd name="T8" fmla="*/ 197 w 306"/>
                <a:gd name="T9" fmla="*/ 0 h 533"/>
                <a:gd name="T10" fmla="*/ 294 w 306"/>
                <a:gd name="T11" fmla="*/ 24 h 533"/>
                <a:gd name="T12" fmla="*/ 306 w 306"/>
                <a:gd name="T13" fmla="*/ 61 h 533"/>
                <a:gd name="T14" fmla="*/ 306 w 306"/>
                <a:gd name="T15" fmla="*/ 173 h 533"/>
                <a:gd name="T16" fmla="*/ 184 w 306"/>
                <a:gd name="T17" fmla="*/ 161 h 533"/>
                <a:gd name="T18" fmla="*/ 134 w 306"/>
                <a:gd name="T19" fmla="*/ 185 h 533"/>
                <a:gd name="T20" fmla="*/ 61 w 306"/>
                <a:gd name="T21" fmla="*/ 223 h 533"/>
                <a:gd name="T22" fmla="*/ 49 w 306"/>
                <a:gd name="T23" fmla="*/ 260 h 533"/>
                <a:gd name="T24" fmla="*/ 24 w 306"/>
                <a:gd name="T25" fmla="*/ 359 h 533"/>
                <a:gd name="T26" fmla="*/ 24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4" y="533"/>
                  </a:moveTo>
                  <a:lnTo>
                    <a:pt x="0" y="260"/>
                  </a:lnTo>
                  <a:lnTo>
                    <a:pt x="37" y="124"/>
                  </a:lnTo>
                  <a:lnTo>
                    <a:pt x="122" y="36"/>
                  </a:lnTo>
                  <a:lnTo>
                    <a:pt x="197" y="0"/>
                  </a:lnTo>
                  <a:lnTo>
                    <a:pt x="294" y="24"/>
                  </a:lnTo>
                  <a:lnTo>
                    <a:pt x="306" y="61"/>
                  </a:lnTo>
                  <a:lnTo>
                    <a:pt x="306" y="173"/>
                  </a:lnTo>
                  <a:lnTo>
                    <a:pt x="184" y="161"/>
                  </a:lnTo>
                  <a:lnTo>
                    <a:pt x="134" y="185"/>
                  </a:lnTo>
                  <a:lnTo>
                    <a:pt x="61" y="223"/>
                  </a:lnTo>
                  <a:lnTo>
                    <a:pt x="49" y="260"/>
                  </a:lnTo>
                  <a:lnTo>
                    <a:pt x="24" y="359"/>
                  </a:lnTo>
                  <a:lnTo>
                    <a:pt x="24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8" name="Freeform 245">
              <a:extLst>
                <a:ext uri="{FF2B5EF4-FFF2-40B4-BE49-F238E27FC236}">
                  <a16:creationId xmlns:a16="http://schemas.microsoft.com/office/drawing/2014/main" id="{533AC587-48A8-4D71-8216-CDF04F7A4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55" y="457237"/>
              <a:ext cx="213505" cy="198112"/>
            </a:xfrm>
            <a:custGeom>
              <a:avLst/>
              <a:gdLst>
                <a:gd name="T0" fmla="*/ 0 w 391"/>
                <a:gd name="T1" fmla="*/ 236 h 373"/>
                <a:gd name="T2" fmla="*/ 0 w 391"/>
                <a:gd name="T3" fmla="*/ 25 h 373"/>
                <a:gd name="T4" fmla="*/ 49 w 391"/>
                <a:gd name="T5" fmla="*/ 0 h 373"/>
                <a:gd name="T6" fmla="*/ 220 w 391"/>
                <a:gd name="T7" fmla="*/ 0 h 373"/>
                <a:gd name="T8" fmla="*/ 257 w 391"/>
                <a:gd name="T9" fmla="*/ 112 h 373"/>
                <a:gd name="T10" fmla="*/ 293 w 391"/>
                <a:gd name="T11" fmla="*/ 198 h 373"/>
                <a:gd name="T12" fmla="*/ 368 w 391"/>
                <a:gd name="T13" fmla="*/ 323 h 373"/>
                <a:gd name="T14" fmla="*/ 391 w 391"/>
                <a:gd name="T15" fmla="*/ 361 h 373"/>
                <a:gd name="T16" fmla="*/ 391 w 391"/>
                <a:gd name="T17" fmla="*/ 373 h 373"/>
                <a:gd name="T18" fmla="*/ 270 w 391"/>
                <a:gd name="T19" fmla="*/ 311 h 373"/>
                <a:gd name="T20" fmla="*/ 220 w 391"/>
                <a:gd name="T21" fmla="*/ 261 h 373"/>
                <a:gd name="T22" fmla="*/ 49 w 391"/>
                <a:gd name="T23" fmla="*/ 248 h 373"/>
                <a:gd name="T24" fmla="*/ 49 w 391"/>
                <a:gd name="T25" fmla="*/ 248 h 373"/>
                <a:gd name="T26" fmla="*/ 0 w 391"/>
                <a:gd name="T27" fmla="*/ 236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1" h="373">
                  <a:moveTo>
                    <a:pt x="0" y="236"/>
                  </a:moveTo>
                  <a:lnTo>
                    <a:pt x="0" y="25"/>
                  </a:lnTo>
                  <a:lnTo>
                    <a:pt x="49" y="0"/>
                  </a:lnTo>
                  <a:lnTo>
                    <a:pt x="220" y="0"/>
                  </a:lnTo>
                  <a:lnTo>
                    <a:pt x="257" y="112"/>
                  </a:lnTo>
                  <a:lnTo>
                    <a:pt x="293" y="198"/>
                  </a:lnTo>
                  <a:lnTo>
                    <a:pt x="368" y="323"/>
                  </a:lnTo>
                  <a:lnTo>
                    <a:pt x="391" y="361"/>
                  </a:lnTo>
                  <a:lnTo>
                    <a:pt x="391" y="373"/>
                  </a:lnTo>
                  <a:lnTo>
                    <a:pt x="270" y="311"/>
                  </a:lnTo>
                  <a:lnTo>
                    <a:pt x="220" y="261"/>
                  </a:lnTo>
                  <a:lnTo>
                    <a:pt x="49" y="248"/>
                  </a:lnTo>
                  <a:lnTo>
                    <a:pt x="49" y="248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9" name="Freeform 246">
              <a:extLst>
                <a:ext uri="{FF2B5EF4-FFF2-40B4-BE49-F238E27FC236}">
                  <a16:creationId xmlns:a16="http://schemas.microsoft.com/office/drawing/2014/main" id="{59428254-1520-4DCE-8932-5B6C181A8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0" y="391200"/>
              <a:ext cx="290542" cy="125684"/>
            </a:xfrm>
            <a:custGeom>
              <a:avLst/>
              <a:gdLst>
                <a:gd name="T0" fmla="*/ 159 w 526"/>
                <a:gd name="T1" fmla="*/ 237 h 237"/>
                <a:gd name="T2" fmla="*/ 73 w 526"/>
                <a:gd name="T3" fmla="*/ 212 h 237"/>
                <a:gd name="T4" fmla="*/ 49 w 526"/>
                <a:gd name="T5" fmla="*/ 187 h 237"/>
                <a:gd name="T6" fmla="*/ 0 w 526"/>
                <a:gd name="T7" fmla="*/ 162 h 237"/>
                <a:gd name="T8" fmla="*/ 25 w 526"/>
                <a:gd name="T9" fmla="*/ 100 h 237"/>
                <a:gd name="T10" fmla="*/ 49 w 526"/>
                <a:gd name="T11" fmla="*/ 38 h 237"/>
                <a:gd name="T12" fmla="*/ 122 w 526"/>
                <a:gd name="T13" fmla="*/ 0 h 237"/>
                <a:gd name="T14" fmla="*/ 195 w 526"/>
                <a:gd name="T15" fmla="*/ 0 h 237"/>
                <a:gd name="T16" fmla="*/ 343 w 526"/>
                <a:gd name="T17" fmla="*/ 63 h 237"/>
                <a:gd name="T18" fmla="*/ 526 w 526"/>
                <a:gd name="T19" fmla="*/ 199 h 237"/>
                <a:gd name="T20" fmla="*/ 355 w 526"/>
                <a:gd name="T21" fmla="*/ 112 h 237"/>
                <a:gd name="T22" fmla="*/ 232 w 526"/>
                <a:gd name="T23" fmla="*/ 88 h 237"/>
                <a:gd name="T24" fmla="*/ 147 w 526"/>
                <a:gd name="T25" fmla="*/ 124 h 237"/>
                <a:gd name="T26" fmla="*/ 147 w 526"/>
                <a:gd name="T27" fmla="*/ 174 h 237"/>
                <a:gd name="T28" fmla="*/ 159 w 526"/>
                <a:gd name="T29" fmla="*/ 174 h 237"/>
                <a:gd name="T30" fmla="*/ 159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159" y="237"/>
                  </a:moveTo>
                  <a:lnTo>
                    <a:pt x="73" y="212"/>
                  </a:lnTo>
                  <a:lnTo>
                    <a:pt x="49" y="187"/>
                  </a:lnTo>
                  <a:lnTo>
                    <a:pt x="0" y="162"/>
                  </a:lnTo>
                  <a:lnTo>
                    <a:pt x="25" y="100"/>
                  </a:lnTo>
                  <a:lnTo>
                    <a:pt x="49" y="38"/>
                  </a:lnTo>
                  <a:lnTo>
                    <a:pt x="122" y="0"/>
                  </a:lnTo>
                  <a:lnTo>
                    <a:pt x="195" y="0"/>
                  </a:lnTo>
                  <a:lnTo>
                    <a:pt x="343" y="63"/>
                  </a:lnTo>
                  <a:lnTo>
                    <a:pt x="526" y="199"/>
                  </a:lnTo>
                  <a:lnTo>
                    <a:pt x="355" y="112"/>
                  </a:lnTo>
                  <a:lnTo>
                    <a:pt x="232" y="88"/>
                  </a:lnTo>
                  <a:lnTo>
                    <a:pt x="147" y="124"/>
                  </a:lnTo>
                  <a:lnTo>
                    <a:pt x="147" y="174"/>
                  </a:lnTo>
                  <a:lnTo>
                    <a:pt x="159" y="174"/>
                  </a:lnTo>
                  <a:lnTo>
                    <a:pt x="159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0" name="Freeform 247">
              <a:extLst>
                <a:ext uri="{FF2B5EF4-FFF2-40B4-BE49-F238E27FC236}">
                  <a16:creationId xmlns:a16="http://schemas.microsoft.com/office/drawing/2014/main" id="{B31131FB-E358-4CFB-9C6C-26A25CD7C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542447"/>
              <a:ext cx="275135" cy="172549"/>
            </a:xfrm>
            <a:custGeom>
              <a:avLst/>
              <a:gdLst>
                <a:gd name="T0" fmla="*/ 502 w 502"/>
                <a:gd name="T1" fmla="*/ 25 h 322"/>
                <a:gd name="T2" fmla="*/ 417 w 502"/>
                <a:gd name="T3" fmla="*/ 12 h 322"/>
                <a:gd name="T4" fmla="*/ 306 w 502"/>
                <a:gd name="T5" fmla="*/ 0 h 322"/>
                <a:gd name="T6" fmla="*/ 171 w 502"/>
                <a:gd name="T7" fmla="*/ 0 h 322"/>
                <a:gd name="T8" fmla="*/ 61 w 502"/>
                <a:gd name="T9" fmla="*/ 62 h 322"/>
                <a:gd name="T10" fmla="*/ 12 w 502"/>
                <a:gd name="T11" fmla="*/ 124 h 322"/>
                <a:gd name="T12" fmla="*/ 0 w 502"/>
                <a:gd name="T13" fmla="*/ 211 h 322"/>
                <a:gd name="T14" fmla="*/ 12 w 502"/>
                <a:gd name="T15" fmla="*/ 286 h 322"/>
                <a:gd name="T16" fmla="*/ 74 w 502"/>
                <a:gd name="T17" fmla="*/ 322 h 322"/>
                <a:gd name="T18" fmla="*/ 159 w 502"/>
                <a:gd name="T19" fmla="*/ 322 h 322"/>
                <a:gd name="T20" fmla="*/ 159 w 502"/>
                <a:gd name="T21" fmla="*/ 211 h 322"/>
                <a:gd name="T22" fmla="*/ 171 w 502"/>
                <a:gd name="T23" fmla="*/ 124 h 322"/>
                <a:gd name="T24" fmla="*/ 220 w 502"/>
                <a:gd name="T25" fmla="*/ 87 h 322"/>
                <a:gd name="T26" fmla="*/ 281 w 502"/>
                <a:gd name="T27" fmla="*/ 50 h 322"/>
                <a:gd name="T28" fmla="*/ 354 w 502"/>
                <a:gd name="T29" fmla="*/ 36 h 322"/>
                <a:gd name="T30" fmla="*/ 354 w 502"/>
                <a:gd name="T31" fmla="*/ 36 h 322"/>
                <a:gd name="T32" fmla="*/ 502 w 502"/>
                <a:gd name="T33" fmla="*/ 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2">
                  <a:moveTo>
                    <a:pt x="502" y="25"/>
                  </a:moveTo>
                  <a:lnTo>
                    <a:pt x="417" y="12"/>
                  </a:lnTo>
                  <a:lnTo>
                    <a:pt x="306" y="0"/>
                  </a:lnTo>
                  <a:lnTo>
                    <a:pt x="171" y="0"/>
                  </a:lnTo>
                  <a:lnTo>
                    <a:pt x="61" y="62"/>
                  </a:lnTo>
                  <a:lnTo>
                    <a:pt x="12" y="124"/>
                  </a:lnTo>
                  <a:lnTo>
                    <a:pt x="0" y="211"/>
                  </a:lnTo>
                  <a:lnTo>
                    <a:pt x="12" y="286"/>
                  </a:lnTo>
                  <a:lnTo>
                    <a:pt x="74" y="322"/>
                  </a:lnTo>
                  <a:lnTo>
                    <a:pt x="159" y="322"/>
                  </a:lnTo>
                  <a:lnTo>
                    <a:pt x="159" y="211"/>
                  </a:lnTo>
                  <a:lnTo>
                    <a:pt x="171" y="124"/>
                  </a:lnTo>
                  <a:lnTo>
                    <a:pt x="220" y="87"/>
                  </a:lnTo>
                  <a:lnTo>
                    <a:pt x="281" y="50"/>
                  </a:lnTo>
                  <a:lnTo>
                    <a:pt x="354" y="36"/>
                  </a:lnTo>
                  <a:lnTo>
                    <a:pt x="354" y="36"/>
                  </a:lnTo>
                  <a:lnTo>
                    <a:pt x="502" y="2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9" name="Gruppe 148">
            <a:extLst>
              <a:ext uri="{FF2B5EF4-FFF2-40B4-BE49-F238E27FC236}">
                <a16:creationId xmlns:a16="http://schemas.microsoft.com/office/drawing/2014/main" id="{63646857-CE35-4F1B-96EE-AEA0CF067186}"/>
              </a:ext>
            </a:extLst>
          </p:cNvPr>
          <p:cNvGrpSpPr/>
          <p:nvPr/>
        </p:nvGrpSpPr>
        <p:grpSpPr>
          <a:xfrm>
            <a:off x="6984000" y="4341022"/>
            <a:ext cx="2129603" cy="2483637"/>
            <a:chOff x="6102123" y="3425825"/>
            <a:chExt cx="2839471" cy="3311516"/>
          </a:xfrm>
        </p:grpSpPr>
        <p:sp>
          <p:nvSpPr>
            <p:cNvPr id="80" name="Freeform 225">
              <a:extLst>
                <a:ext uri="{FF2B5EF4-FFF2-40B4-BE49-F238E27FC236}">
                  <a16:creationId xmlns:a16="http://schemas.microsoft.com/office/drawing/2014/main" id="{03D64727-2E11-4E25-8E86-E7753E768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271" y="3425825"/>
              <a:ext cx="585743" cy="2746375"/>
            </a:xfrm>
            <a:custGeom>
              <a:avLst/>
              <a:gdLst>
                <a:gd name="T0" fmla="*/ 322 w 1062"/>
                <a:gd name="T1" fmla="*/ 4874 h 5160"/>
                <a:gd name="T2" fmla="*/ 322 w 1062"/>
                <a:gd name="T3" fmla="*/ 4936 h 5160"/>
                <a:gd name="T4" fmla="*/ 408 w 1062"/>
                <a:gd name="T5" fmla="*/ 4986 h 5160"/>
                <a:gd name="T6" fmla="*/ 457 w 1062"/>
                <a:gd name="T7" fmla="*/ 5011 h 5160"/>
                <a:gd name="T8" fmla="*/ 568 w 1062"/>
                <a:gd name="T9" fmla="*/ 4998 h 5160"/>
                <a:gd name="T10" fmla="*/ 655 w 1062"/>
                <a:gd name="T11" fmla="*/ 4936 h 5160"/>
                <a:gd name="T12" fmla="*/ 740 w 1062"/>
                <a:gd name="T13" fmla="*/ 4850 h 5160"/>
                <a:gd name="T14" fmla="*/ 815 w 1062"/>
                <a:gd name="T15" fmla="*/ 4749 h 5160"/>
                <a:gd name="T16" fmla="*/ 877 w 1062"/>
                <a:gd name="T17" fmla="*/ 4650 h 5160"/>
                <a:gd name="T18" fmla="*/ 877 w 1062"/>
                <a:gd name="T19" fmla="*/ 4539 h 5160"/>
                <a:gd name="T20" fmla="*/ 889 w 1062"/>
                <a:gd name="T21" fmla="*/ 0 h 5160"/>
                <a:gd name="T22" fmla="*/ 1062 w 1062"/>
                <a:gd name="T23" fmla="*/ 0 h 5160"/>
                <a:gd name="T24" fmla="*/ 1049 w 1062"/>
                <a:gd name="T25" fmla="*/ 4453 h 5160"/>
                <a:gd name="T26" fmla="*/ 1012 w 1062"/>
                <a:gd name="T27" fmla="*/ 4737 h 5160"/>
                <a:gd name="T28" fmla="*/ 889 w 1062"/>
                <a:gd name="T29" fmla="*/ 4924 h 5160"/>
                <a:gd name="T30" fmla="*/ 791 w 1062"/>
                <a:gd name="T31" fmla="*/ 5047 h 5160"/>
                <a:gd name="T32" fmla="*/ 667 w 1062"/>
                <a:gd name="T33" fmla="*/ 5122 h 5160"/>
                <a:gd name="T34" fmla="*/ 482 w 1062"/>
                <a:gd name="T35" fmla="*/ 5160 h 5160"/>
                <a:gd name="T36" fmla="*/ 259 w 1062"/>
                <a:gd name="T37" fmla="*/ 5122 h 5160"/>
                <a:gd name="T38" fmla="*/ 87 w 1062"/>
                <a:gd name="T39" fmla="*/ 5011 h 5160"/>
                <a:gd name="T40" fmla="*/ 25 w 1062"/>
                <a:gd name="T41" fmla="*/ 4900 h 5160"/>
                <a:gd name="T42" fmla="*/ 0 w 1062"/>
                <a:gd name="T43" fmla="*/ 4763 h 5160"/>
                <a:gd name="T44" fmla="*/ 49 w 1062"/>
                <a:gd name="T45" fmla="*/ 4638 h 5160"/>
                <a:gd name="T46" fmla="*/ 148 w 1062"/>
                <a:gd name="T47" fmla="*/ 4564 h 5160"/>
                <a:gd name="T48" fmla="*/ 285 w 1062"/>
                <a:gd name="T49" fmla="*/ 4552 h 5160"/>
                <a:gd name="T50" fmla="*/ 396 w 1062"/>
                <a:gd name="T51" fmla="*/ 4576 h 5160"/>
                <a:gd name="T52" fmla="*/ 433 w 1062"/>
                <a:gd name="T53" fmla="*/ 4676 h 5160"/>
                <a:gd name="T54" fmla="*/ 433 w 1062"/>
                <a:gd name="T55" fmla="*/ 4775 h 5160"/>
                <a:gd name="T56" fmla="*/ 396 w 1062"/>
                <a:gd name="T57" fmla="*/ 4825 h 5160"/>
                <a:gd name="T58" fmla="*/ 309 w 1062"/>
                <a:gd name="T59" fmla="*/ 4874 h 5160"/>
                <a:gd name="T60" fmla="*/ 309 w 1062"/>
                <a:gd name="T61" fmla="*/ 4874 h 5160"/>
                <a:gd name="T62" fmla="*/ 322 w 1062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2" h="5160">
                  <a:moveTo>
                    <a:pt x="322" y="4874"/>
                  </a:moveTo>
                  <a:lnTo>
                    <a:pt x="322" y="4936"/>
                  </a:lnTo>
                  <a:lnTo>
                    <a:pt x="408" y="4986"/>
                  </a:lnTo>
                  <a:lnTo>
                    <a:pt x="457" y="5011"/>
                  </a:lnTo>
                  <a:lnTo>
                    <a:pt x="568" y="4998"/>
                  </a:lnTo>
                  <a:lnTo>
                    <a:pt x="655" y="4936"/>
                  </a:lnTo>
                  <a:lnTo>
                    <a:pt x="740" y="4850"/>
                  </a:lnTo>
                  <a:lnTo>
                    <a:pt x="815" y="4749"/>
                  </a:lnTo>
                  <a:lnTo>
                    <a:pt x="877" y="4650"/>
                  </a:lnTo>
                  <a:lnTo>
                    <a:pt x="877" y="4539"/>
                  </a:lnTo>
                  <a:lnTo>
                    <a:pt x="889" y="0"/>
                  </a:lnTo>
                  <a:lnTo>
                    <a:pt x="1062" y="0"/>
                  </a:lnTo>
                  <a:lnTo>
                    <a:pt x="1049" y="4453"/>
                  </a:lnTo>
                  <a:lnTo>
                    <a:pt x="1012" y="4737"/>
                  </a:lnTo>
                  <a:lnTo>
                    <a:pt x="889" y="4924"/>
                  </a:lnTo>
                  <a:lnTo>
                    <a:pt x="791" y="5047"/>
                  </a:lnTo>
                  <a:lnTo>
                    <a:pt x="667" y="5122"/>
                  </a:lnTo>
                  <a:lnTo>
                    <a:pt x="482" y="5160"/>
                  </a:lnTo>
                  <a:lnTo>
                    <a:pt x="259" y="5122"/>
                  </a:lnTo>
                  <a:lnTo>
                    <a:pt x="87" y="5011"/>
                  </a:lnTo>
                  <a:lnTo>
                    <a:pt x="25" y="4900"/>
                  </a:lnTo>
                  <a:lnTo>
                    <a:pt x="0" y="4763"/>
                  </a:lnTo>
                  <a:lnTo>
                    <a:pt x="49" y="4638"/>
                  </a:lnTo>
                  <a:lnTo>
                    <a:pt x="148" y="4564"/>
                  </a:lnTo>
                  <a:lnTo>
                    <a:pt x="285" y="4552"/>
                  </a:lnTo>
                  <a:lnTo>
                    <a:pt x="396" y="4576"/>
                  </a:lnTo>
                  <a:lnTo>
                    <a:pt x="433" y="4676"/>
                  </a:lnTo>
                  <a:lnTo>
                    <a:pt x="433" y="4775"/>
                  </a:lnTo>
                  <a:lnTo>
                    <a:pt x="396" y="4825"/>
                  </a:lnTo>
                  <a:lnTo>
                    <a:pt x="309" y="4874"/>
                  </a:lnTo>
                  <a:lnTo>
                    <a:pt x="309" y="4874"/>
                  </a:lnTo>
                  <a:lnTo>
                    <a:pt x="322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7" name="Freeform 229">
              <a:extLst>
                <a:ext uri="{FF2B5EF4-FFF2-40B4-BE49-F238E27FC236}">
                  <a16:creationId xmlns:a16="http://schemas.microsoft.com/office/drawing/2014/main" id="{A57C72EF-3C45-4AAF-BCE5-F78D3D940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123" y="6136775"/>
              <a:ext cx="2310218" cy="600566"/>
            </a:xfrm>
            <a:custGeom>
              <a:avLst/>
              <a:gdLst>
                <a:gd name="T0" fmla="*/ 0 w 4196"/>
                <a:gd name="T1" fmla="*/ 955 h 1128"/>
                <a:gd name="T2" fmla="*/ 3529 w 4196"/>
                <a:gd name="T3" fmla="*/ 929 h 1128"/>
                <a:gd name="T4" fmla="*/ 3739 w 4196"/>
                <a:gd name="T5" fmla="*/ 856 h 1128"/>
                <a:gd name="T6" fmla="*/ 3875 w 4196"/>
                <a:gd name="T7" fmla="*/ 744 h 1128"/>
                <a:gd name="T8" fmla="*/ 3924 w 4196"/>
                <a:gd name="T9" fmla="*/ 657 h 1128"/>
                <a:gd name="T10" fmla="*/ 3961 w 4196"/>
                <a:gd name="T11" fmla="*/ 570 h 1128"/>
                <a:gd name="T12" fmla="*/ 3974 w 4196"/>
                <a:gd name="T13" fmla="*/ 434 h 1128"/>
                <a:gd name="T14" fmla="*/ 3924 w 4196"/>
                <a:gd name="T15" fmla="*/ 335 h 1128"/>
                <a:gd name="T16" fmla="*/ 3875 w 4196"/>
                <a:gd name="T17" fmla="*/ 371 h 1128"/>
                <a:gd name="T18" fmla="*/ 3715 w 4196"/>
                <a:gd name="T19" fmla="*/ 422 h 1128"/>
                <a:gd name="T20" fmla="*/ 3591 w 4196"/>
                <a:gd name="T21" fmla="*/ 384 h 1128"/>
                <a:gd name="T22" fmla="*/ 3529 w 4196"/>
                <a:gd name="T23" fmla="*/ 273 h 1128"/>
                <a:gd name="T24" fmla="*/ 3566 w 4196"/>
                <a:gd name="T25" fmla="*/ 124 h 1128"/>
                <a:gd name="T26" fmla="*/ 3616 w 4196"/>
                <a:gd name="T27" fmla="*/ 61 h 1128"/>
                <a:gd name="T28" fmla="*/ 3690 w 4196"/>
                <a:gd name="T29" fmla="*/ 25 h 1128"/>
                <a:gd name="T30" fmla="*/ 3776 w 4196"/>
                <a:gd name="T31" fmla="*/ 0 h 1128"/>
                <a:gd name="T32" fmla="*/ 3899 w 4196"/>
                <a:gd name="T33" fmla="*/ 25 h 1128"/>
                <a:gd name="T34" fmla="*/ 3986 w 4196"/>
                <a:gd name="T35" fmla="*/ 75 h 1128"/>
                <a:gd name="T36" fmla="*/ 4097 w 4196"/>
                <a:gd name="T37" fmla="*/ 236 h 1128"/>
                <a:gd name="T38" fmla="*/ 4171 w 4196"/>
                <a:gd name="T39" fmla="*/ 297 h 1128"/>
                <a:gd name="T40" fmla="*/ 4196 w 4196"/>
                <a:gd name="T41" fmla="*/ 434 h 1128"/>
                <a:gd name="T42" fmla="*/ 4196 w 4196"/>
                <a:gd name="T43" fmla="*/ 595 h 1128"/>
                <a:gd name="T44" fmla="*/ 4073 w 4196"/>
                <a:gd name="T45" fmla="*/ 794 h 1128"/>
                <a:gd name="T46" fmla="*/ 3924 w 4196"/>
                <a:gd name="T47" fmla="*/ 942 h 1128"/>
                <a:gd name="T48" fmla="*/ 3801 w 4196"/>
                <a:gd name="T49" fmla="*/ 1017 h 1128"/>
                <a:gd name="T50" fmla="*/ 3677 w 4196"/>
                <a:gd name="T51" fmla="*/ 1066 h 1128"/>
                <a:gd name="T52" fmla="*/ 3566 w 4196"/>
                <a:gd name="T53" fmla="*/ 1092 h 1128"/>
                <a:gd name="T54" fmla="*/ 0 w 4196"/>
                <a:gd name="T55" fmla="*/ 1092 h 1128"/>
                <a:gd name="T56" fmla="*/ 0 w 4196"/>
                <a:gd name="T57" fmla="*/ 1128 h 1128"/>
                <a:gd name="T58" fmla="*/ 0 w 4196"/>
                <a:gd name="T59" fmla="*/ 955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6" h="1128">
                  <a:moveTo>
                    <a:pt x="0" y="955"/>
                  </a:moveTo>
                  <a:lnTo>
                    <a:pt x="3529" y="929"/>
                  </a:lnTo>
                  <a:lnTo>
                    <a:pt x="3739" y="856"/>
                  </a:lnTo>
                  <a:lnTo>
                    <a:pt x="3875" y="744"/>
                  </a:lnTo>
                  <a:lnTo>
                    <a:pt x="3924" y="657"/>
                  </a:lnTo>
                  <a:lnTo>
                    <a:pt x="3961" y="570"/>
                  </a:lnTo>
                  <a:lnTo>
                    <a:pt x="3974" y="434"/>
                  </a:lnTo>
                  <a:lnTo>
                    <a:pt x="3924" y="335"/>
                  </a:lnTo>
                  <a:lnTo>
                    <a:pt x="3875" y="371"/>
                  </a:lnTo>
                  <a:lnTo>
                    <a:pt x="3715" y="422"/>
                  </a:lnTo>
                  <a:lnTo>
                    <a:pt x="3591" y="384"/>
                  </a:lnTo>
                  <a:lnTo>
                    <a:pt x="3529" y="273"/>
                  </a:lnTo>
                  <a:lnTo>
                    <a:pt x="3566" y="124"/>
                  </a:lnTo>
                  <a:lnTo>
                    <a:pt x="3616" y="61"/>
                  </a:lnTo>
                  <a:lnTo>
                    <a:pt x="3690" y="25"/>
                  </a:lnTo>
                  <a:lnTo>
                    <a:pt x="3776" y="0"/>
                  </a:lnTo>
                  <a:lnTo>
                    <a:pt x="3899" y="25"/>
                  </a:lnTo>
                  <a:lnTo>
                    <a:pt x="3986" y="75"/>
                  </a:lnTo>
                  <a:lnTo>
                    <a:pt x="4097" y="236"/>
                  </a:lnTo>
                  <a:lnTo>
                    <a:pt x="4171" y="297"/>
                  </a:lnTo>
                  <a:lnTo>
                    <a:pt x="4196" y="434"/>
                  </a:lnTo>
                  <a:lnTo>
                    <a:pt x="4196" y="595"/>
                  </a:lnTo>
                  <a:lnTo>
                    <a:pt x="4073" y="794"/>
                  </a:lnTo>
                  <a:lnTo>
                    <a:pt x="3924" y="942"/>
                  </a:lnTo>
                  <a:lnTo>
                    <a:pt x="3801" y="1017"/>
                  </a:lnTo>
                  <a:lnTo>
                    <a:pt x="3677" y="1066"/>
                  </a:lnTo>
                  <a:lnTo>
                    <a:pt x="3566" y="1092"/>
                  </a:lnTo>
                  <a:lnTo>
                    <a:pt x="0" y="1092"/>
                  </a:lnTo>
                  <a:lnTo>
                    <a:pt x="0" y="1128"/>
                  </a:lnTo>
                  <a:lnTo>
                    <a:pt x="0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8" name="Freeform 250">
              <a:extLst>
                <a:ext uri="{FF2B5EF4-FFF2-40B4-BE49-F238E27FC236}">
                  <a16:creationId xmlns:a16="http://schemas.microsoft.com/office/drawing/2014/main" id="{E32A096D-56E2-480E-9416-F9C3B05EC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801" y="6394140"/>
              <a:ext cx="297568" cy="302329"/>
            </a:xfrm>
            <a:custGeom>
              <a:avLst/>
              <a:gdLst>
                <a:gd name="T0" fmla="*/ 0 w 543"/>
                <a:gd name="T1" fmla="*/ 11 h 569"/>
                <a:gd name="T2" fmla="*/ 110 w 543"/>
                <a:gd name="T3" fmla="*/ 136 h 569"/>
                <a:gd name="T4" fmla="*/ 185 w 543"/>
                <a:gd name="T5" fmla="*/ 235 h 569"/>
                <a:gd name="T6" fmla="*/ 259 w 543"/>
                <a:gd name="T7" fmla="*/ 371 h 569"/>
                <a:gd name="T8" fmla="*/ 308 w 543"/>
                <a:gd name="T9" fmla="*/ 458 h 569"/>
                <a:gd name="T10" fmla="*/ 332 w 543"/>
                <a:gd name="T11" fmla="*/ 546 h 569"/>
                <a:gd name="T12" fmla="*/ 345 w 543"/>
                <a:gd name="T13" fmla="*/ 569 h 569"/>
                <a:gd name="T14" fmla="*/ 543 w 543"/>
                <a:gd name="T15" fmla="*/ 569 h 569"/>
                <a:gd name="T16" fmla="*/ 543 w 543"/>
                <a:gd name="T17" fmla="*/ 496 h 569"/>
                <a:gd name="T18" fmla="*/ 543 w 543"/>
                <a:gd name="T19" fmla="*/ 434 h 569"/>
                <a:gd name="T20" fmla="*/ 543 w 543"/>
                <a:gd name="T21" fmla="*/ 371 h 569"/>
                <a:gd name="T22" fmla="*/ 506 w 543"/>
                <a:gd name="T23" fmla="*/ 323 h 569"/>
                <a:gd name="T24" fmla="*/ 431 w 543"/>
                <a:gd name="T25" fmla="*/ 285 h 569"/>
                <a:gd name="T26" fmla="*/ 308 w 543"/>
                <a:gd name="T27" fmla="*/ 222 h 569"/>
                <a:gd name="T28" fmla="*/ 209 w 543"/>
                <a:gd name="T29" fmla="*/ 160 h 569"/>
                <a:gd name="T30" fmla="*/ 122 w 543"/>
                <a:gd name="T31" fmla="*/ 73 h 569"/>
                <a:gd name="T32" fmla="*/ 11 w 543"/>
                <a:gd name="T33" fmla="*/ 0 h 569"/>
                <a:gd name="T34" fmla="*/ 11 w 543"/>
                <a:gd name="T35" fmla="*/ 0 h 569"/>
                <a:gd name="T36" fmla="*/ 0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0" y="11"/>
                  </a:moveTo>
                  <a:lnTo>
                    <a:pt x="110" y="136"/>
                  </a:lnTo>
                  <a:lnTo>
                    <a:pt x="185" y="235"/>
                  </a:lnTo>
                  <a:lnTo>
                    <a:pt x="259" y="371"/>
                  </a:lnTo>
                  <a:lnTo>
                    <a:pt x="308" y="458"/>
                  </a:lnTo>
                  <a:lnTo>
                    <a:pt x="332" y="546"/>
                  </a:lnTo>
                  <a:lnTo>
                    <a:pt x="345" y="569"/>
                  </a:lnTo>
                  <a:lnTo>
                    <a:pt x="543" y="569"/>
                  </a:lnTo>
                  <a:lnTo>
                    <a:pt x="543" y="496"/>
                  </a:lnTo>
                  <a:lnTo>
                    <a:pt x="543" y="434"/>
                  </a:lnTo>
                  <a:lnTo>
                    <a:pt x="543" y="371"/>
                  </a:lnTo>
                  <a:lnTo>
                    <a:pt x="506" y="323"/>
                  </a:lnTo>
                  <a:lnTo>
                    <a:pt x="431" y="285"/>
                  </a:lnTo>
                  <a:lnTo>
                    <a:pt x="308" y="222"/>
                  </a:lnTo>
                  <a:lnTo>
                    <a:pt x="209" y="160"/>
                  </a:lnTo>
                  <a:lnTo>
                    <a:pt x="122" y="7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9" name="Freeform 251">
              <a:extLst>
                <a:ext uri="{FF2B5EF4-FFF2-40B4-BE49-F238E27FC236}">
                  <a16:creationId xmlns:a16="http://schemas.microsoft.com/office/drawing/2014/main" id="{3AB1063D-DA8F-454D-8556-02856C97B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020" y="6421818"/>
              <a:ext cx="156499" cy="298071"/>
            </a:xfrm>
            <a:custGeom>
              <a:avLst/>
              <a:gdLst>
                <a:gd name="T0" fmla="*/ 97 w 283"/>
                <a:gd name="T1" fmla="*/ 0 h 558"/>
                <a:gd name="T2" fmla="*/ 246 w 283"/>
                <a:gd name="T3" fmla="*/ 235 h 558"/>
                <a:gd name="T4" fmla="*/ 283 w 283"/>
                <a:gd name="T5" fmla="*/ 348 h 558"/>
                <a:gd name="T6" fmla="*/ 283 w 283"/>
                <a:gd name="T7" fmla="*/ 459 h 558"/>
                <a:gd name="T8" fmla="*/ 234 w 283"/>
                <a:gd name="T9" fmla="*/ 533 h 558"/>
                <a:gd name="T10" fmla="*/ 147 w 283"/>
                <a:gd name="T11" fmla="*/ 558 h 558"/>
                <a:gd name="T12" fmla="*/ 74 w 283"/>
                <a:gd name="T13" fmla="*/ 533 h 558"/>
                <a:gd name="T14" fmla="*/ 24 w 283"/>
                <a:gd name="T15" fmla="*/ 484 h 558"/>
                <a:gd name="T16" fmla="*/ 0 w 283"/>
                <a:gd name="T17" fmla="*/ 421 h 558"/>
                <a:gd name="T18" fmla="*/ 85 w 283"/>
                <a:gd name="T19" fmla="*/ 434 h 558"/>
                <a:gd name="T20" fmla="*/ 160 w 283"/>
                <a:gd name="T21" fmla="*/ 384 h 558"/>
                <a:gd name="T22" fmla="*/ 184 w 283"/>
                <a:gd name="T23" fmla="*/ 322 h 558"/>
                <a:gd name="T24" fmla="*/ 147 w 283"/>
                <a:gd name="T25" fmla="*/ 174 h 558"/>
                <a:gd name="T26" fmla="*/ 172 w 283"/>
                <a:gd name="T27" fmla="*/ 185 h 558"/>
                <a:gd name="T28" fmla="*/ 97 w 283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558">
                  <a:moveTo>
                    <a:pt x="97" y="0"/>
                  </a:moveTo>
                  <a:lnTo>
                    <a:pt x="246" y="235"/>
                  </a:lnTo>
                  <a:lnTo>
                    <a:pt x="283" y="348"/>
                  </a:lnTo>
                  <a:lnTo>
                    <a:pt x="283" y="459"/>
                  </a:lnTo>
                  <a:lnTo>
                    <a:pt x="234" y="533"/>
                  </a:lnTo>
                  <a:lnTo>
                    <a:pt x="147" y="558"/>
                  </a:lnTo>
                  <a:lnTo>
                    <a:pt x="74" y="533"/>
                  </a:lnTo>
                  <a:lnTo>
                    <a:pt x="24" y="484"/>
                  </a:lnTo>
                  <a:lnTo>
                    <a:pt x="0" y="421"/>
                  </a:lnTo>
                  <a:lnTo>
                    <a:pt x="85" y="434"/>
                  </a:lnTo>
                  <a:lnTo>
                    <a:pt x="160" y="384"/>
                  </a:lnTo>
                  <a:lnTo>
                    <a:pt x="184" y="322"/>
                  </a:lnTo>
                  <a:lnTo>
                    <a:pt x="147" y="174"/>
                  </a:lnTo>
                  <a:lnTo>
                    <a:pt x="172" y="18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0" name="Freeform 252">
              <a:extLst>
                <a:ext uri="{FF2B5EF4-FFF2-40B4-BE49-F238E27FC236}">
                  <a16:creationId xmlns:a16="http://schemas.microsoft.com/office/drawing/2014/main" id="{5633A0C5-A686-438C-96A7-151FAB485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0866" y="6421818"/>
              <a:ext cx="169724" cy="285297"/>
            </a:xfrm>
            <a:custGeom>
              <a:avLst/>
              <a:gdLst>
                <a:gd name="T0" fmla="*/ 284 w 309"/>
                <a:gd name="T1" fmla="*/ 0 h 533"/>
                <a:gd name="T2" fmla="*/ 309 w 309"/>
                <a:gd name="T3" fmla="*/ 273 h 533"/>
                <a:gd name="T4" fmla="*/ 272 w 309"/>
                <a:gd name="T5" fmla="*/ 409 h 533"/>
                <a:gd name="T6" fmla="*/ 185 w 309"/>
                <a:gd name="T7" fmla="*/ 497 h 533"/>
                <a:gd name="T8" fmla="*/ 111 w 309"/>
                <a:gd name="T9" fmla="*/ 533 h 533"/>
                <a:gd name="T10" fmla="*/ 12 w 309"/>
                <a:gd name="T11" fmla="*/ 509 h 533"/>
                <a:gd name="T12" fmla="*/ 0 w 309"/>
                <a:gd name="T13" fmla="*/ 472 h 533"/>
                <a:gd name="T14" fmla="*/ 0 w 309"/>
                <a:gd name="T15" fmla="*/ 360 h 533"/>
                <a:gd name="T16" fmla="*/ 123 w 309"/>
                <a:gd name="T17" fmla="*/ 372 h 533"/>
                <a:gd name="T18" fmla="*/ 173 w 309"/>
                <a:gd name="T19" fmla="*/ 348 h 533"/>
                <a:gd name="T20" fmla="*/ 246 w 309"/>
                <a:gd name="T21" fmla="*/ 310 h 533"/>
                <a:gd name="T22" fmla="*/ 259 w 309"/>
                <a:gd name="T23" fmla="*/ 273 h 533"/>
                <a:gd name="T24" fmla="*/ 284 w 309"/>
                <a:gd name="T25" fmla="*/ 174 h 533"/>
                <a:gd name="T26" fmla="*/ 284 w 309"/>
                <a:gd name="T2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3">
                  <a:moveTo>
                    <a:pt x="284" y="0"/>
                  </a:moveTo>
                  <a:lnTo>
                    <a:pt x="309" y="273"/>
                  </a:lnTo>
                  <a:lnTo>
                    <a:pt x="272" y="409"/>
                  </a:lnTo>
                  <a:lnTo>
                    <a:pt x="185" y="497"/>
                  </a:lnTo>
                  <a:lnTo>
                    <a:pt x="111" y="533"/>
                  </a:lnTo>
                  <a:lnTo>
                    <a:pt x="12" y="509"/>
                  </a:lnTo>
                  <a:lnTo>
                    <a:pt x="0" y="472"/>
                  </a:lnTo>
                  <a:lnTo>
                    <a:pt x="0" y="360"/>
                  </a:lnTo>
                  <a:lnTo>
                    <a:pt x="123" y="372"/>
                  </a:lnTo>
                  <a:lnTo>
                    <a:pt x="173" y="348"/>
                  </a:lnTo>
                  <a:lnTo>
                    <a:pt x="246" y="310"/>
                  </a:lnTo>
                  <a:lnTo>
                    <a:pt x="259" y="273"/>
                  </a:lnTo>
                  <a:lnTo>
                    <a:pt x="284" y="174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1" name="Freeform 253">
              <a:extLst>
                <a:ext uri="{FF2B5EF4-FFF2-40B4-BE49-F238E27FC236}">
                  <a16:creationId xmlns:a16="http://schemas.microsoft.com/office/drawing/2014/main" id="{7959C355-DAA1-4E29-ADD2-FAB67C8BE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971" y="6191877"/>
              <a:ext cx="218217" cy="198004"/>
            </a:xfrm>
            <a:custGeom>
              <a:avLst/>
              <a:gdLst>
                <a:gd name="T0" fmla="*/ 396 w 396"/>
                <a:gd name="T1" fmla="*/ 137 h 372"/>
                <a:gd name="T2" fmla="*/ 396 w 396"/>
                <a:gd name="T3" fmla="*/ 348 h 372"/>
                <a:gd name="T4" fmla="*/ 345 w 396"/>
                <a:gd name="T5" fmla="*/ 372 h 372"/>
                <a:gd name="T6" fmla="*/ 173 w 396"/>
                <a:gd name="T7" fmla="*/ 372 h 372"/>
                <a:gd name="T8" fmla="*/ 135 w 396"/>
                <a:gd name="T9" fmla="*/ 261 h 372"/>
                <a:gd name="T10" fmla="*/ 99 w 396"/>
                <a:gd name="T11" fmla="*/ 175 h 372"/>
                <a:gd name="T12" fmla="*/ 24 w 396"/>
                <a:gd name="T13" fmla="*/ 50 h 372"/>
                <a:gd name="T14" fmla="*/ 0 w 396"/>
                <a:gd name="T15" fmla="*/ 12 h 372"/>
                <a:gd name="T16" fmla="*/ 0 w 396"/>
                <a:gd name="T17" fmla="*/ 0 h 372"/>
                <a:gd name="T18" fmla="*/ 123 w 396"/>
                <a:gd name="T19" fmla="*/ 62 h 372"/>
                <a:gd name="T20" fmla="*/ 173 w 396"/>
                <a:gd name="T21" fmla="*/ 112 h 372"/>
                <a:gd name="T22" fmla="*/ 345 w 396"/>
                <a:gd name="T23" fmla="*/ 125 h 372"/>
                <a:gd name="T24" fmla="*/ 345 w 396"/>
                <a:gd name="T25" fmla="*/ 125 h 372"/>
                <a:gd name="T26" fmla="*/ 396 w 396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" h="372">
                  <a:moveTo>
                    <a:pt x="396" y="137"/>
                  </a:moveTo>
                  <a:lnTo>
                    <a:pt x="396" y="348"/>
                  </a:lnTo>
                  <a:lnTo>
                    <a:pt x="345" y="372"/>
                  </a:lnTo>
                  <a:lnTo>
                    <a:pt x="173" y="372"/>
                  </a:lnTo>
                  <a:lnTo>
                    <a:pt x="135" y="261"/>
                  </a:lnTo>
                  <a:lnTo>
                    <a:pt x="99" y="175"/>
                  </a:lnTo>
                  <a:lnTo>
                    <a:pt x="24" y="5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3" y="62"/>
                  </a:lnTo>
                  <a:lnTo>
                    <a:pt x="173" y="112"/>
                  </a:lnTo>
                  <a:lnTo>
                    <a:pt x="345" y="125"/>
                  </a:lnTo>
                  <a:lnTo>
                    <a:pt x="345" y="125"/>
                  </a:lnTo>
                  <a:lnTo>
                    <a:pt x="396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2" name="Freeform 254">
              <a:extLst>
                <a:ext uri="{FF2B5EF4-FFF2-40B4-BE49-F238E27FC236}">
                  <a16:creationId xmlns:a16="http://schemas.microsoft.com/office/drawing/2014/main" id="{7FBF2287-DF54-415C-818F-01BC28134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8434" y="6330268"/>
              <a:ext cx="293160" cy="125616"/>
            </a:xfrm>
            <a:custGeom>
              <a:avLst/>
              <a:gdLst>
                <a:gd name="T0" fmla="*/ 370 w 531"/>
                <a:gd name="T1" fmla="*/ 0 h 237"/>
                <a:gd name="T2" fmla="*/ 458 w 531"/>
                <a:gd name="T3" fmla="*/ 25 h 237"/>
                <a:gd name="T4" fmla="*/ 481 w 531"/>
                <a:gd name="T5" fmla="*/ 50 h 237"/>
                <a:gd name="T6" fmla="*/ 531 w 531"/>
                <a:gd name="T7" fmla="*/ 75 h 237"/>
                <a:gd name="T8" fmla="*/ 507 w 531"/>
                <a:gd name="T9" fmla="*/ 137 h 237"/>
                <a:gd name="T10" fmla="*/ 481 w 531"/>
                <a:gd name="T11" fmla="*/ 199 h 237"/>
                <a:gd name="T12" fmla="*/ 408 w 531"/>
                <a:gd name="T13" fmla="*/ 237 h 237"/>
                <a:gd name="T14" fmla="*/ 333 w 531"/>
                <a:gd name="T15" fmla="*/ 237 h 237"/>
                <a:gd name="T16" fmla="*/ 185 w 531"/>
                <a:gd name="T17" fmla="*/ 174 h 237"/>
                <a:gd name="T18" fmla="*/ 0 w 531"/>
                <a:gd name="T19" fmla="*/ 38 h 237"/>
                <a:gd name="T20" fmla="*/ 173 w 531"/>
                <a:gd name="T21" fmla="*/ 125 h 237"/>
                <a:gd name="T22" fmla="*/ 296 w 531"/>
                <a:gd name="T23" fmla="*/ 149 h 237"/>
                <a:gd name="T24" fmla="*/ 383 w 531"/>
                <a:gd name="T25" fmla="*/ 112 h 237"/>
                <a:gd name="T26" fmla="*/ 383 w 531"/>
                <a:gd name="T27" fmla="*/ 62 h 237"/>
                <a:gd name="T28" fmla="*/ 370 w 531"/>
                <a:gd name="T29" fmla="*/ 62 h 237"/>
                <a:gd name="T30" fmla="*/ 370 w 531"/>
                <a:gd name="T3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7">
                  <a:moveTo>
                    <a:pt x="370" y="0"/>
                  </a:moveTo>
                  <a:lnTo>
                    <a:pt x="458" y="25"/>
                  </a:lnTo>
                  <a:lnTo>
                    <a:pt x="481" y="50"/>
                  </a:lnTo>
                  <a:lnTo>
                    <a:pt x="531" y="75"/>
                  </a:lnTo>
                  <a:lnTo>
                    <a:pt x="507" y="137"/>
                  </a:lnTo>
                  <a:lnTo>
                    <a:pt x="481" y="199"/>
                  </a:lnTo>
                  <a:lnTo>
                    <a:pt x="408" y="237"/>
                  </a:lnTo>
                  <a:lnTo>
                    <a:pt x="333" y="237"/>
                  </a:lnTo>
                  <a:lnTo>
                    <a:pt x="185" y="174"/>
                  </a:lnTo>
                  <a:lnTo>
                    <a:pt x="0" y="38"/>
                  </a:lnTo>
                  <a:lnTo>
                    <a:pt x="173" y="125"/>
                  </a:lnTo>
                  <a:lnTo>
                    <a:pt x="296" y="149"/>
                  </a:lnTo>
                  <a:lnTo>
                    <a:pt x="383" y="112"/>
                  </a:lnTo>
                  <a:lnTo>
                    <a:pt x="383" y="62"/>
                  </a:lnTo>
                  <a:lnTo>
                    <a:pt x="370" y="62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3" name="Freeform 255">
              <a:extLst>
                <a:ext uri="{FF2B5EF4-FFF2-40B4-BE49-F238E27FC236}">
                  <a16:creationId xmlns:a16="http://schemas.microsoft.com/office/drawing/2014/main" id="{FC123DC8-819C-4F3C-A4A4-6F5E3B4B4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639" y="6130134"/>
              <a:ext cx="277730" cy="172455"/>
            </a:xfrm>
            <a:custGeom>
              <a:avLst/>
              <a:gdLst>
                <a:gd name="T0" fmla="*/ 0 w 506"/>
                <a:gd name="T1" fmla="*/ 296 h 322"/>
                <a:gd name="T2" fmla="*/ 86 w 506"/>
                <a:gd name="T3" fmla="*/ 310 h 322"/>
                <a:gd name="T4" fmla="*/ 197 w 506"/>
                <a:gd name="T5" fmla="*/ 322 h 322"/>
                <a:gd name="T6" fmla="*/ 334 w 506"/>
                <a:gd name="T7" fmla="*/ 322 h 322"/>
                <a:gd name="T8" fmla="*/ 445 w 506"/>
                <a:gd name="T9" fmla="*/ 260 h 322"/>
                <a:gd name="T10" fmla="*/ 494 w 506"/>
                <a:gd name="T11" fmla="*/ 197 h 322"/>
                <a:gd name="T12" fmla="*/ 506 w 506"/>
                <a:gd name="T13" fmla="*/ 111 h 322"/>
                <a:gd name="T14" fmla="*/ 494 w 506"/>
                <a:gd name="T15" fmla="*/ 36 h 322"/>
                <a:gd name="T16" fmla="*/ 431 w 506"/>
                <a:gd name="T17" fmla="*/ 0 h 322"/>
                <a:gd name="T18" fmla="*/ 346 w 506"/>
                <a:gd name="T19" fmla="*/ 0 h 322"/>
                <a:gd name="T20" fmla="*/ 346 w 506"/>
                <a:gd name="T21" fmla="*/ 111 h 322"/>
                <a:gd name="T22" fmla="*/ 334 w 506"/>
                <a:gd name="T23" fmla="*/ 197 h 322"/>
                <a:gd name="T24" fmla="*/ 283 w 506"/>
                <a:gd name="T25" fmla="*/ 235 h 322"/>
                <a:gd name="T26" fmla="*/ 222 w 506"/>
                <a:gd name="T27" fmla="*/ 272 h 322"/>
                <a:gd name="T28" fmla="*/ 148 w 506"/>
                <a:gd name="T29" fmla="*/ 285 h 322"/>
                <a:gd name="T30" fmla="*/ 148 w 506"/>
                <a:gd name="T31" fmla="*/ 285 h 322"/>
                <a:gd name="T32" fmla="*/ 0 w 506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6" h="322">
                  <a:moveTo>
                    <a:pt x="0" y="296"/>
                  </a:moveTo>
                  <a:lnTo>
                    <a:pt x="86" y="310"/>
                  </a:lnTo>
                  <a:lnTo>
                    <a:pt x="197" y="322"/>
                  </a:lnTo>
                  <a:lnTo>
                    <a:pt x="334" y="322"/>
                  </a:lnTo>
                  <a:lnTo>
                    <a:pt x="445" y="260"/>
                  </a:lnTo>
                  <a:lnTo>
                    <a:pt x="494" y="197"/>
                  </a:lnTo>
                  <a:lnTo>
                    <a:pt x="506" y="111"/>
                  </a:lnTo>
                  <a:lnTo>
                    <a:pt x="494" y="36"/>
                  </a:lnTo>
                  <a:lnTo>
                    <a:pt x="431" y="0"/>
                  </a:lnTo>
                  <a:lnTo>
                    <a:pt x="346" y="0"/>
                  </a:lnTo>
                  <a:lnTo>
                    <a:pt x="346" y="111"/>
                  </a:lnTo>
                  <a:lnTo>
                    <a:pt x="334" y="197"/>
                  </a:lnTo>
                  <a:lnTo>
                    <a:pt x="283" y="235"/>
                  </a:lnTo>
                  <a:lnTo>
                    <a:pt x="222" y="272"/>
                  </a:lnTo>
                  <a:lnTo>
                    <a:pt x="148" y="285"/>
                  </a:lnTo>
                  <a:lnTo>
                    <a:pt x="148" y="285"/>
                  </a:lnTo>
                  <a:lnTo>
                    <a:pt x="0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sp>
        <p:nvSpPr>
          <p:cNvPr id="161" name="Rektangel 160">
            <a:extLst>
              <a:ext uri="{FF2B5EF4-FFF2-40B4-BE49-F238E27FC236}">
                <a16:creationId xmlns:a16="http://schemas.microsoft.com/office/drawing/2014/main" id="{494AFC46-1625-4048-8394-75FF2760B5B7}"/>
              </a:ext>
            </a:extLst>
          </p:cNvPr>
          <p:cNvSpPr/>
          <p:nvPr/>
        </p:nvSpPr>
        <p:spPr>
          <a:xfrm>
            <a:off x="2132999" y="58381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162" name="Rektangel 161">
            <a:extLst>
              <a:ext uri="{FF2B5EF4-FFF2-40B4-BE49-F238E27FC236}">
                <a16:creationId xmlns:a16="http://schemas.microsoft.com/office/drawing/2014/main" id="{03065F00-B545-4F67-945F-6EA6FBFCD3F1}"/>
              </a:ext>
            </a:extLst>
          </p:cNvPr>
          <p:cNvSpPr/>
          <p:nvPr/>
        </p:nvSpPr>
        <p:spPr>
          <a:xfrm>
            <a:off x="2133000" y="6755853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62426F3E-DAF2-4A1C-9251-0D61373C17B1}"/>
              </a:ext>
            </a:extLst>
          </p:cNvPr>
          <p:cNvSpPr/>
          <p:nvPr/>
        </p:nvSpPr>
        <p:spPr>
          <a:xfrm>
            <a:off x="756000" y="78631"/>
            <a:ext cx="6345327" cy="684803"/>
          </a:xfrm>
          <a:prstGeom prst="rect">
            <a:avLst/>
          </a:prstGeom>
          <a:noFill/>
          <a:effectLst>
            <a:outerShdw blurRad="50800" dist="50800" dir="2400000" algn="l" rotWithShape="0">
              <a:schemeClr val="tx1">
                <a:alpha val="70000"/>
              </a:schemeClr>
            </a:outerShdw>
          </a:effectLst>
        </p:spPr>
        <p:txBody>
          <a:bodyPr wrap="none" lIns="68580" tIns="34290" rIns="68580" bIns="34290">
            <a:spAutoFit/>
          </a:bodyPr>
          <a:lstStyle/>
          <a:p>
            <a:r>
              <a:rPr lang="da-DK" sz="4000" b="1" dirty="0">
                <a:ln w="0"/>
                <a:solidFill>
                  <a:srgbClr val="00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2019 Antvorskov Kaserne</a:t>
            </a:r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C196ACFC-A001-4987-9CFE-39C5C58B46A7}"/>
              </a:ext>
            </a:extLst>
          </p:cNvPr>
          <p:cNvSpPr/>
          <p:nvPr/>
        </p:nvSpPr>
        <p:spPr>
          <a:xfrm rot="5400000">
            <a:off x="-846900" y="33993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41B773AE-390C-40A2-B672-E32AA3C9890F}"/>
              </a:ext>
            </a:extLst>
          </p:cNvPr>
          <p:cNvSpPr/>
          <p:nvPr/>
        </p:nvSpPr>
        <p:spPr>
          <a:xfrm rot="5400000">
            <a:off x="8154000" y="33840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59E0409A-C8C1-43C3-B351-0D0917C747C0}"/>
              </a:ext>
            </a:extLst>
          </p:cNvPr>
          <p:cNvSpPr txBox="1"/>
          <p:nvPr/>
        </p:nvSpPr>
        <p:spPr>
          <a:xfrm>
            <a:off x="955738" y="736700"/>
            <a:ext cx="775162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HelveticaNeueLT Std Med" panose="020B0604020202020204" pitchFamily="34" charset="0"/>
              </a:rPr>
              <a:t>Eva Wistoft Andersen fra Postmuseet </a:t>
            </a:r>
            <a:r>
              <a:rPr lang="da-DK" sz="2000" dirty="0" err="1">
                <a:latin typeface="HelveticaNeueLT Std Med" panose="020B0604020202020204" pitchFamily="34" charset="0"/>
              </a:rPr>
              <a:t>Enigma</a:t>
            </a:r>
            <a:r>
              <a:rPr lang="da-DK" sz="2000" dirty="0">
                <a:latin typeface="HelveticaNeueLT Std Med" panose="020B0604020202020204" pitchFamily="34" charset="0"/>
              </a:rPr>
              <a:t> kom og viste en stor samling klichéer frem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8" name="Tekstfelt 47">
            <a:extLst>
              <a:ext uri="{FF2B5EF4-FFF2-40B4-BE49-F238E27FC236}">
                <a16:creationId xmlns:a16="http://schemas.microsoft.com/office/drawing/2014/main" id="{6D39C17F-7DD3-493C-BD32-C09A24F96EBD}"/>
              </a:ext>
            </a:extLst>
          </p:cNvPr>
          <p:cNvSpPr txBox="1"/>
          <p:nvPr/>
        </p:nvSpPr>
        <p:spPr>
          <a:xfrm>
            <a:off x="2906285" y="3284611"/>
            <a:ext cx="5232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HelveticaNeueLT Std Med" panose="020B0604020202020204" pitchFamily="34" charset="0"/>
              </a:rPr>
              <a:t>Største deltagerantal på tofarvet seminar:</a:t>
            </a:r>
          </a:p>
          <a:p>
            <a:r>
              <a:rPr lang="da-DK" sz="2000" dirty="0">
                <a:latin typeface="HelveticaNeueLT Std Med" panose="020B0604020202020204" pitchFamily="34" charset="0"/>
              </a:rPr>
              <a:t>I 2019 deltog 55 tofarvede nørder!</a:t>
            </a:r>
          </a:p>
        </p:txBody>
      </p:sp>
      <p:pic>
        <p:nvPicPr>
          <p:cNvPr id="49" name="Billede 48">
            <a:extLst>
              <a:ext uri="{FF2B5EF4-FFF2-40B4-BE49-F238E27FC236}">
                <a16:creationId xmlns:a16="http://schemas.microsoft.com/office/drawing/2014/main" id="{C1528D8F-B146-4129-BAB1-C593535CFB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7" t="21595" r="21703" b="42438"/>
          <a:stretch/>
        </p:blipFill>
        <p:spPr>
          <a:xfrm>
            <a:off x="353125" y="3694559"/>
            <a:ext cx="2305334" cy="2294484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26725A83-D3CD-3A77-23D4-4C3B48793008}"/>
              </a:ext>
            </a:extLst>
          </p:cNvPr>
          <p:cNvSpPr txBox="1"/>
          <p:nvPr/>
        </p:nvSpPr>
        <p:spPr>
          <a:xfrm>
            <a:off x="243008" y="5974292"/>
            <a:ext cx="25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a-DK" sz="1600" b="1" dirty="0">
                <a:latin typeface="HelveticaNeueLT Std Med" panose="020B0604020202020204" pitchFamily="34" charset="0"/>
              </a:rPr>
              <a:t>Eva Wistoft Andersen Museumsinspektør</a:t>
            </a:r>
          </a:p>
        </p:txBody>
      </p:sp>
    </p:spTree>
    <p:extLst>
      <p:ext uri="{BB962C8B-B14F-4D97-AF65-F5344CB8AC3E}">
        <p14:creationId xmlns:p14="http://schemas.microsoft.com/office/powerpoint/2010/main" val="7887994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02489-E84A-199E-8199-4BD53E995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7B21E7C5-9C28-F455-65F0-239766487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8" r="23946" b="15350"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9C000DFE-9AB6-2717-7715-8904F857B738}"/>
              </a:ext>
            </a:extLst>
          </p:cNvPr>
          <p:cNvSpPr txBox="1"/>
          <p:nvPr/>
        </p:nvSpPr>
        <p:spPr>
          <a:xfrm>
            <a:off x="5652120" y="188640"/>
            <a:ext cx="2262923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a-DK" sz="1600" b="1" dirty="0">
                <a:solidFill>
                  <a:schemeClr val="bg1"/>
                </a:solidFill>
                <a:latin typeface="HelveticaNeueLT Std Med" panose="020B0604020202020204" pitchFamily="34" charset="0"/>
              </a:rPr>
              <a:t>”Går den …</a:t>
            </a:r>
          </a:p>
          <a:p>
            <a:pPr>
              <a:spcAft>
                <a:spcPts val="600"/>
              </a:spcAft>
            </a:pPr>
            <a:r>
              <a:rPr lang="da-DK" sz="1600" b="1" dirty="0">
                <a:solidFill>
                  <a:schemeClr val="bg1"/>
                </a:solidFill>
                <a:latin typeface="HelveticaNeueLT Std Med" panose="020B0604020202020204" pitchFamily="34" charset="0"/>
              </a:rPr>
              <a:t>Så går den”</a:t>
            </a: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2E48B2F1-03D4-63C1-9D36-1BC26330DB97}"/>
              </a:ext>
            </a:extLst>
          </p:cNvPr>
          <p:cNvGrpSpPr/>
          <p:nvPr/>
        </p:nvGrpSpPr>
        <p:grpSpPr>
          <a:xfrm>
            <a:off x="32400" y="4349356"/>
            <a:ext cx="2132182" cy="2480072"/>
            <a:chOff x="3257278" y="3436938"/>
            <a:chExt cx="2842909" cy="3306762"/>
          </a:xfrm>
        </p:grpSpPr>
        <p:sp>
          <p:nvSpPr>
            <p:cNvPr id="5" name="Freeform 194">
              <a:extLst>
                <a:ext uri="{FF2B5EF4-FFF2-40B4-BE49-F238E27FC236}">
                  <a16:creationId xmlns:a16="http://schemas.microsoft.com/office/drawing/2014/main" id="{3F9B89D2-F712-583C-351D-CAD66F849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700" y="6407198"/>
              <a:ext cx="299635" cy="302493"/>
            </a:xfrm>
            <a:custGeom>
              <a:avLst/>
              <a:gdLst>
                <a:gd name="T0" fmla="*/ 543 w 543"/>
                <a:gd name="T1" fmla="*/ 11 h 569"/>
                <a:gd name="T2" fmla="*/ 433 w 543"/>
                <a:gd name="T3" fmla="*/ 135 h 569"/>
                <a:gd name="T4" fmla="*/ 358 w 543"/>
                <a:gd name="T5" fmla="*/ 234 h 569"/>
                <a:gd name="T6" fmla="*/ 284 w 543"/>
                <a:gd name="T7" fmla="*/ 371 h 569"/>
                <a:gd name="T8" fmla="*/ 235 w 543"/>
                <a:gd name="T9" fmla="*/ 458 h 569"/>
                <a:gd name="T10" fmla="*/ 210 w 543"/>
                <a:gd name="T11" fmla="*/ 545 h 569"/>
                <a:gd name="T12" fmla="*/ 197 w 543"/>
                <a:gd name="T13" fmla="*/ 569 h 569"/>
                <a:gd name="T14" fmla="*/ 0 w 543"/>
                <a:gd name="T15" fmla="*/ 569 h 569"/>
                <a:gd name="T16" fmla="*/ 0 w 543"/>
                <a:gd name="T17" fmla="*/ 495 h 569"/>
                <a:gd name="T18" fmla="*/ 0 w 543"/>
                <a:gd name="T19" fmla="*/ 433 h 569"/>
                <a:gd name="T20" fmla="*/ 0 w 543"/>
                <a:gd name="T21" fmla="*/ 371 h 569"/>
                <a:gd name="T22" fmla="*/ 37 w 543"/>
                <a:gd name="T23" fmla="*/ 322 h 569"/>
                <a:gd name="T24" fmla="*/ 112 w 543"/>
                <a:gd name="T25" fmla="*/ 284 h 569"/>
                <a:gd name="T26" fmla="*/ 235 w 543"/>
                <a:gd name="T27" fmla="*/ 222 h 569"/>
                <a:gd name="T28" fmla="*/ 334 w 543"/>
                <a:gd name="T29" fmla="*/ 160 h 569"/>
                <a:gd name="T30" fmla="*/ 420 w 543"/>
                <a:gd name="T31" fmla="*/ 73 h 569"/>
                <a:gd name="T32" fmla="*/ 532 w 543"/>
                <a:gd name="T33" fmla="*/ 0 h 569"/>
                <a:gd name="T34" fmla="*/ 532 w 543"/>
                <a:gd name="T35" fmla="*/ 0 h 569"/>
                <a:gd name="T36" fmla="*/ 543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543" y="11"/>
                  </a:moveTo>
                  <a:lnTo>
                    <a:pt x="433" y="135"/>
                  </a:lnTo>
                  <a:lnTo>
                    <a:pt x="358" y="234"/>
                  </a:lnTo>
                  <a:lnTo>
                    <a:pt x="284" y="371"/>
                  </a:lnTo>
                  <a:lnTo>
                    <a:pt x="235" y="458"/>
                  </a:lnTo>
                  <a:lnTo>
                    <a:pt x="210" y="545"/>
                  </a:lnTo>
                  <a:lnTo>
                    <a:pt x="197" y="569"/>
                  </a:lnTo>
                  <a:lnTo>
                    <a:pt x="0" y="569"/>
                  </a:lnTo>
                  <a:lnTo>
                    <a:pt x="0" y="495"/>
                  </a:lnTo>
                  <a:lnTo>
                    <a:pt x="0" y="433"/>
                  </a:lnTo>
                  <a:lnTo>
                    <a:pt x="0" y="371"/>
                  </a:lnTo>
                  <a:lnTo>
                    <a:pt x="37" y="322"/>
                  </a:lnTo>
                  <a:lnTo>
                    <a:pt x="112" y="284"/>
                  </a:lnTo>
                  <a:lnTo>
                    <a:pt x="235" y="222"/>
                  </a:lnTo>
                  <a:lnTo>
                    <a:pt x="334" y="160"/>
                  </a:lnTo>
                  <a:lnTo>
                    <a:pt x="420" y="73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43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" name="Freeform 195">
              <a:extLst>
                <a:ext uri="{FF2B5EF4-FFF2-40B4-BE49-F238E27FC236}">
                  <a16:creationId xmlns:a16="http://schemas.microsoft.com/office/drawing/2014/main" id="{5BC0F4C9-81AE-94FD-FBA6-71C89D037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646" y="6432760"/>
              <a:ext cx="156427" cy="298233"/>
            </a:xfrm>
            <a:custGeom>
              <a:avLst/>
              <a:gdLst>
                <a:gd name="T0" fmla="*/ 186 w 284"/>
                <a:gd name="T1" fmla="*/ 0 h 558"/>
                <a:gd name="T2" fmla="*/ 37 w 284"/>
                <a:gd name="T3" fmla="*/ 236 h 558"/>
                <a:gd name="T4" fmla="*/ 0 w 284"/>
                <a:gd name="T5" fmla="*/ 348 h 558"/>
                <a:gd name="T6" fmla="*/ 0 w 284"/>
                <a:gd name="T7" fmla="*/ 460 h 558"/>
                <a:gd name="T8" fmla="*/ 49 w 284"/>
                <a:gd name="T9" fmla="*/ 534 h 558"/>
                <a:gd name="T10" fmla="*/ 136 w 284"/>
                <a:gd name="T11" fmla="*/ 558 h 558"/>
                <a:gd name="T12" fmla="*/ 209 w 284"/>
                <a:gd name="T13" fmla="*/ 534 h 558"/>
                <a:gd name="T14" fmla="*/ 259 w 284"/>
                <a:gd name="T15" fmla="*/ 485 h 558"/>
                <a:gd name="T16" fmla="*/ 284 w 284"/>
                <a:gd name="T17" fmla="*/ 422 h 558"/>
                <a:gd name="T18" fmla="*/ 198 w 284"/>
                <a:gd name="T19" fmla="*/ 435 h 558"/>
                <a:gd name="T20" fmla="*/ 124 w 284"/>
                <a:gd name="T21" fmla="*/ 385 h 558"/>
                <a:gd name="T22" fmla="*/ 99 w 284"/>
                <a:gd name="T23" fmla="*/ 323 h 558"/>
                <a:gd name="T24" fmla="*/ 136 w 284"/>
                <a:gd name="T25" fmla="*/ 175 h 558"/>
                <a:gd name="T26" fmla="*/ 112 w 284"/>
                <a:gd name="T27" fmla="*/ 186 h 558"/>
                <a:gd name="T28" fmla="*/ 186 w 284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4" h="558">
                  <a:moveTo>
                    <a:pt x="186" y="0"/>
                  </a:moveTo>
                  <a:lnTo>
                    <a:pt x="37" y="236"/>
                  </a:lnTo>
                  <a:lnTo>
                    <a:pt x="0" y="348"/>
                  </a:lnTo>
                  <a:lnTo>
                    <a:pt x="0" y="460"/>
                  </a:lnTo>
                  <a:lnTo>
                    <a:pt x="49" y="534"/>
                  </a:lnTo>
                  <a:lnTo>
                    <a:pt x="136" y="558"/>
                  </a:lnTo>
                  <a:lnTo>
                    <a:pt x="209" y="534"/>
                  </a:lnTo>
                  <a:lnTo>
                    <a:pt x="259" y="485"/>
                  </a:lnTo>
                  <a:lnTo>
                    <a:pt x="284" y="422"/>
                  </a:lnTo>
                  <a:lnTo>
                    <a:pt x="198" y="435"/>
                  </a:lnTo>
                  <a:lnTo>
                    <a:pt x="124" y="385"/>
                  </a:lnTo>
                  <a:lnTo>
                    <a:pt x="99" y="323"/>
                  </a:lnTo>
                  <a:lnTo>
                    <a:pt x="136" y="175"/>
                  </a:lnTo>
                  <a:lnTo>
                    <a:pt x="112" y="1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" name="Freeform 196">
              <a:extLst>
                <a:ext uri="{FF2B5EF4-FFF2-40B4-BE49-F238E27FC236}">
                  <a16:creationId xmlns:a16="http://schemas.microsoft.com/office/drawing/2014/main" id="{6DE49C7B-1DBF-CDF2-3394-529E3100F7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0293" y="6432760"/>
              <a:ext cx="169646" cy="283321"/>
            </a:xfrm>
            <a:custGeom>
              <a:avLst/>
              <a:gdLst>
                <a:gd name="T0" fmla="*/ 25 w 309"/>
                <a:gd name="T1" fmla="*/ 0 h 534"/>
                <a:gd name="T2" fmla="*/ 0 w 309"/>
                <a:gd name="T3" fmla="*/ 274 h 534"/>
                <a:gd name="T4" fmla="*/ 37 w 309"/>
                <a:gd name="T5" fmla="*/ 409 h 534"/>
                <a:gd name="T6" fmla="*/ 124 w 309"/>
                <a:gd name="T7" fmla="*/ 497 h 534"/>
                <a:gd name="T8" fmla="*/ 198 w 309"/>
                <a:gd name="T9" fmla="*/ 534 h 534"/>
                <a:gd name="T10" fmla="*/ 297 w 309"/>
                <a:gd name="T11" fmla="*/ 509 h 534"/>
                <a:gd name="T12" fmla="*/ 309 w 309"/>
                <a:gd name="T13" fmla="*/ 473 h 534"/>
                <a:gd name="T14" fmla="*/ 309 w 309"/>
                <a:gd name="T15" fmla="*/ 360 h 534"/>
                <a:gd name="T16" fmla="*/ 186 w 309"/>
                <a:gd name="T17" fmla="*/ 373 h 534"/>
                <a:gd name="T18" fmla="*/ 136 w 309"/>
                <a:gd name="T19" fmla="*/ 348 h 534"/>
                <a:gd name="T20" fmla="*/ 63 w 309"/>
                <a:gd name="T21" fmla="*/ 310 h 534"/>
                <a:gd name="T22" fmla="*/ 50 w 309"/>
                <a:gd name="T23" fmla="*/ 274 h 534"/>
                <a:gd name="T24" fmla="*/ 25 w 309"/>
                <a:gd name="T25" fmla="*/ 175 h 534"/>
                <a:gd name="T26" fmla="*/ 25 w 309"/>
                <a:gd name="T2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4">
                  <a:moveTo>
                    <a:pt x="25" y="0"/>
                  </a:moveTo>
                  <a:lnTo>
                    <a:pt x="0" y="274"/>
                  </a:lnTo>
                  <a:lnTo>
                    <a:pt x="37" y="409"/>
                  </a:lnTo>
                  <a:lnTo>
                    <a:pt x="124" y="497"/>
                  </a:lnTo>
                  <a:lnTo>
                    <a:pt x="198" y="534"/>
                  </a:lnTo>
                  <a:lnTo>
                    <a:pt x="297" y="509"/>
                  </a:lnTo>
                  <a:lnTo>
                    <a:pt x="309" y="473"/>
                  </a:lnTo>
                  <a:lnTo>
                    <a:pt x="309" y="360"/>
                  </a:lnTo>
                  <a:lnTo>
                    <a:pt x="186" y="373"/>
                  </a:lnTo>
                  <a:lnTo>
                    <a:pt x="136" y="348"/>
                  </a:lnTo>
                  <a:lnTo>
                    <a:pt x="63" y="310"/>
                  </a:lnTo>
                  <a:lnTo>
                    <a:pt x="50" y="274"/>
                  </a:lnTo>
                  <a:lnTo>
                    <a:pt x="25" y="17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1" name="Freeform 197">
              <a:extLst>
                <a:ext uri="{FF2B5EF4-FFF2-40B4-BE49-F238E27FC236}">
                  <a16:creationId xmlns:a16="http://schemas.microsoft.com/office/drawing/2014/main" id="{5E2796BE-B452-B0C0-8298-0296EB412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6202695"/>
              <a:ext cx="218117" cy="198112"/>
            </a:xfrm>
            <a:custGeom>
              <a:avLst/>
              <a:gdLst>
                <a:gd name="T0" fmla="*/ 0 w 395"/>
                <a:gd name="T1" fmla="*/ 137 h 372"/>
                <a:gd name="T2" fmla="*/ 0 w 395"/>
                <a:gd name="T3" fmla="*/ 348 h 372"/>
                <a:gd name="T4" fmla="*/ 50 w 395"/>
                <a:gd name="T5" fmla="*/ 372 h 372"/>
                <a:gd name="T6" fmla="*/ 222 w 395"/>
                <a:gd name="T7" fmla="*/ 372 h 372"/>
                <a:gd name="T8" fmla="*/ 260 w 395"/>
                <a:gd name="T9" fmla="*/ 261 h 372"/>
                <a:gd name="T10" fmla="*/ 296 w 395"/>
                <a:gd name="T11" fmla="*/ 174 h 372"/>
                <a:gd name="T12" fmla="*/ 371 w 395"/>
                <a:gd name="T13" fmla="*/ 50 h 372"/>
                <a:gd name="T14" fmla="*/ 395 w 395"/>
                <a:gd name="T15" fmla="*/ 12 h 372"/>
                <a:gd name="T16" fmla="*/ 395 w 395"/>
                <a:gd name="T17" fmla="*/ 0 h 372"/>
                <a:gd name="T18" fmla="*/ 272 w 395"/>
                <a:gd name="T19" fmla="*/ 62 h 372"/>
                <a:gd name="T20" fmla="*/ 222 w 395"/>
                <a:gd name="T21" fmla="*/ 112 h 372"/>
                <a:gd name="T22" fmla="*/ 50 w 395"/>
                <a:gd name="T23" fmla="*/ 124 h 372"/>
                <a:gd name="T24" fmla="*/ 50 w 395"/>
                <a:gd name="T25" fmla="*/ 124 h 372"/>
                <a:gd name="T26" fmla="*/ 0 w 395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5" h="372">
                  <a:moveTo>
                    <a:pt x="0" y="137"/>
                  </a:moveTo>
                  <a:lnTo>
                    <a:pt x="0" y="348"/>
                  </a:lnTo>
                  <a:lnTo>
                    <a:pt x="50" y="372"/>
                  </a:lnTo>
                  <a:lnTo>
                    <a:pt x="222" y="372"/>
                  </a:lnTo>
                  <a:lnTo>
                    <a:pt x="260" y="261"/>
                  </a:lnTo>
                  <a:lnTo>
                    <a:pt x="296" y="174"/>
                  </a:lnTo>
                  <a:lnTo>
                    <a:pt x="371" y="50"/>
                  </a:lnTo>
                  <a:lnTo>
                    <a:pt x="395" y="12"/>
                  </a:lnTo>
                  <a:lnTo>
                    <a:pt x="395" y="0"/>
                  </a:lnTo>
                  <a:lnTo>
                    <a:pt x="272" y="62"/>
                  </a:lnTo>
                  <a:lnTo>
                    <a:pt x="222" y="112"/>
                  </a:lnTo>
                  <a:lnTo>
                    <a:pt x="50" y="124"/>
                  </a:lnTo>
                  <a:lnTo>
                    <a:pt x="50" y="124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2" name="Freeform 198">
              <a:extLst>
                <a:ext uri="{FF2B5EF4-FFF2-40B4-BE49-F238E27FC236}">
                  <a16:creationId xmlns:a16="http://schemas.microsoft.com/office/drawing/2014/main" id="{BE1B08D2-0569-075C-1B84-77A3E0D7C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278" y="6343291"/>
              <a:ext cx="293026" cy="125684"/>
            </a:xfrm>
            <a:custGeom>
              <a:avLst/>
              <a:gdLst>
                <a:gd name="T0" fmla="*/ 161 w 531"/>
                <a:gd name="T1" fmla="*/ 0 h 236"/>
                <a:gd name="T2" fmla="*/ 73 w 531"/>
                <a:gd name="T3" fmla="*/ 24 h 236"/>
                <a:gd name="T4" fmla="*/ 50 w 531"/>
                <a:gd name="T5" fmla="*/ 50 h 236"/>
                <a:gd name="T6" fmla="*/ 0 w 531"/>
                <a:gd name="T7" fmla="*/ 74 h 236"/>
                <a:gd name="T8" fmla="*/ 24 w 531"/>
                <a:gd name="T9" fmla="*/ 136 h 236"/>
                <a:gd name="T10" fmla="*/ 50 w 531"/>
                <a:gd name="T11" fmla="*/ 199 h 236"/>
                <a:gd name="T12" fmla="*/ 123 w 531"/>
                <a:gd name="T13" fmla="*/ 236 h 236"/>
                <a:gd name="T14" fmla="*/ 197 w 531"/>
                <a:gd name="T15" fmla="*/ 236 h 236"/>
                <a:gd name="T16" fmla="*/ 345 w 531"/>
                <a:gd name="T17" fmla="*/ 173 h 236"/>
                <a:gd name="T18" fmla="*/ 531 w 531"/>
                <a:gd name="T19" fmla="*/ 37 h 236"/>
                <a:gd name="T20" fmla="*/ 357 w 531"/>
                <a:gd name="T21" fmla="*/ 124 h 236"/>
                <a:gd name="T22" fmla="*/ 234 w 531"/>
                <a:gd name="T23" fmla="*/ 149 h 236"/>
                <a:gd name="T24" fmla="*/ 147 w 531"/>
                <a:gd name="T25" fmla="*/ 112 h 236"/>
                <a:gd name="T26" fmla="*/ 147 w 531"/>
                <a:gd name="T27" fmla="*/ 62 h 236"/>
                <a:gd name="T28" fmla="*/ 161 w 531"/>
                <a:gd name="T29" fmla="*/ 62 h 236"/>
                <a:gd name="T30" fmla="*/ 161 w 531"/>
                <a:gd name="T31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6">
                  <a:moveTo>
                    <a:pt x="161" y="0"/>
                  </a:moveTo>
                  <a:lnTo>
                    <a:pt x="73" y="24"/>
                  </a:lnTo>
                  <a:lnTo>
                    <a:pt x="50" y="50"/>
                  </a:lnTo>
                  <a:lnTo>
                    <a:pt x="0" y="74"/>
                  </a:lnTo>
                  <a:lnTo>
                    <a:pt x="24" y="136"/>
                  </a:lnTo>
                  <a:lnTo>
                    <a:pt x="50" y="199"/>
                  </a:lnTo>
                  <a:lnTo>
                    <a:pt x="123" y="236"/>
                  </a:lnTo>
                  <a:lnTo>
                    <a:pt x="197" y="236"/>
                  </a:lnTo>
                  <a:lnTo>
                    <a:pt x="345" y="173"/>
                  </a:lnTo>
                  <a:lnTo>
                    <a:pt x="531" y="37"/>
                  </a:lnTo>
                  <a:lnTo>
                    <a:pt x="357" y="124"/>
                  </a:lnTo>
                  <a:lnTo>
                    <a:pt x="234" y="149"/>
                  </a:lnTo>
                  <a:lnTo>
                    <a:pt x="147" y="112"/>
                  </a:lnTo>
                  <a:lnTo>
                    <a:pt x="147" y="62"/>
                  </a:lnTo>
                  <a:lnTo>
                    <a:pt x="161" y="6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3" name="Freeform 199">
              <a:extLst>
                <a:ext uri="{FF2B5EF4-FFF2-40B4-BE49-F238E27FC236}">
                  <a16:creationId xmlns:a16="http://schemas.microsoft.com/office/drawing/2014/main" id="{0CE3CB58-016C-53C3-A3F5-CBA68AD15D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497" y="6143049"/>
              <a:ext cx="279807" cy="172549"/>
            </a:xfrm>
            <a:custGeom>
              <a:avLst/>
              <a:gdLst>
                <a:gd name="T0" fmla="*/ 507 w 507"/>
                <a:gd name="T1" fmla="*/ 296 h 322"/>
                <a:gd name="T2" fmla="*/ 420 w 507"/>
                <a:gd name="T3" fmla="*/ 310 h 322"/>
                <a:gd name="T4" fmla="*/ 309 w 507"/>
                <a:gd name="T5" fmla="*/ 322 h 322"/>
                <a:gd name="T6" fmla="*/ 172 w 507"/>
                <a:gd name="T7" fmla="*/ 322 h 322"/>
                <a:gd name="T8" fmla="*/ 61 w 507"/>
                <a:gd name="T9" fmla="*/ 260 h 322"/>
                <a:gd name="T10" fmla="*/ 12 w 507"/>
                <a:gd name="T11" fmla="*/ 198 h 322"/>
                <a:gd name="T12" fmla="*/ 0 w 507"/>
                <a:gd name="T13" fmla="*/ 111 h 322"/>
                <a:gd name="T14" fmla="*/ 12 w 507"/>
                <a:gd name="T15" fmla="*/ 36 h 322"/>
                <a:gd name="T16" fmla="*/ 74 w 507"/>
                <a:gd name="T17" fmla="*/ 0 h 322"/>
                <a:gd name="T18" fmla="*/ 160 w 507"/>
                <a:gd name="T19" fmla="*/ 0 h 322"/>
                <a:gd name="T20" fmla="*/ 160 w 507"/>
                <a:gd name="T21" fmla="*/ 111 h 322"/>
                <a:gd name="T22" fmla="*/ 172 w 507"/>
                <a:gd name="T23" fmla="*/ 198 h 322"/>
                <a:gd name="T24" fmla="*/ 222 w 507"/>
                <a:gd name="T25" fmla="*/ 235 h 322"/>
                <a:gd name="T26" fmla="*/ 283 w 507"/>
                <a:gd name="T27" fmla="*/ 272 h 322"/>
                <a:gd name="T28" fmla="*/ 358 w 507"/>
                <a:gd name="T29" fmla="*/ 285 h 322"/>
                <a:gd name="T30" fmla="*/ 358 w 507"/>
                <a:gd name="T31" fmla="*/ 285 h 322"/>
                <a:gd name="T32" fmla="*/ 507 w 507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7" h="322">
                  <a:moveTo>
                    <a:pt x="507" y="296"/>
                  </a:moveTo>
                  <a:lnTo>
                    <a:pt x="420" y="310"/>
                  </a:lnTo>
                  <a:lnTo>
                    <a:pt x="309" y="322"/>
                  </a:lnTo>
                  <a:lnTo>
                    <a:pt x="172" y="322"/>
                  </a:lnTo>
                  <a:lnTo>
                    <a:pt x="61" y="260"/>
                  </a:lnTo>
                  <a:lnTo>
                    <a:pt x="12" y="198"/>
                  </a:lnTo>
                  <a:lnTo>
                    <a:pt x="0" y="111"/>
                  </a:lnTo>
                  <a:lnTo>
                    <a:pt x="12" y="36"/>
                  </a:lnTo>
                  <a:lnTo>
                    <a:pt x="74" y="0"/>
                  </a:lnTo>
                  <a:lnTo>
                    <a:pt x="160" y="0"/>
                  </a:lnTo>
                  <a:lnTo>
                    <a:pt x="160" y="111"/>
                  </a:lnTo>
                  <a:lnTo>
                    <a:pt x="172" y="198"/>
                  </a:lnTo>
                  <a:lnTo>
                    <a:pt x="222" y="235"/>
                  </a:lnTo>
                  <a:lnTo>
                    <a:pt x="283" y="272"/>
                  </a:lnTo>
                  <a:lnTo>
                    <a:pt x="358" y="285"/>
                  </a:lnTo>
                  <a:lnTo>
                    <a:pt x="358" y="285"/>
                  </a:lnTo>
                  <a:lnTo>
                    <a:pt x="507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4" name="Freeform 201">
              <a:extLst>
                <a:ext uri="{FF2B5EF4-FFF2-40B4-BE49-F238E27FC236}">
                  <a16:creationId xmlns:a16="http://schemas.microsoft.com/office/drawing/2014/main" id="{1D957F73-C68E-9E4E-675F-49EAC3965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969" y="6143079"/>
              <a:ext cx="2310218" cy="600621"/>
            </a:xfrm>
            <a:custGeom>
              <a:avLst/>
              <a:gdLst>
                <a:gd name="T0" fmla="*/ 4195 w 4195"/>
                <a:gd name="T1" fmla="*/ 955 h 1129"/>
                <a:gd name="T2" fmla="*/ 666 w 4195"/>
                <a:gd name="T3" fmla="*/ 930 h 1129"/>
                <a:gd name="T4" fmla="*/ 456 w 4195"/>
                <a:gd name="T5" fmla="*/ 856 h 1129"/>
                <a:gd name="T6" fmla="*/ 321 w 4195"/>
                <a:gd name="T7" fmla="*/ 744 h 1129"/>
                <a:gd name="T8" fmla="*/ 271 w 4195"/>
                <a:gd name="T9" fmla="*/ 657 h 1129"/>
                <a:gd name="T10" fmla="*/ 234 w 4195"/>
                <a:gd name="T11" fmla="*/ 571 h 1129"/>
                <a:gd name="T12" fmla="*/ 222 w 4195"/>
                <a:gd name="T13" fmla="*/ 434 h 1129"/>
                <a:gd name="T14" fmla="*/ 271 w 4195"/>
                <a:gd name="T15" fmla="*/ 335 h 1129"/>
                <a:gd name="T16" fmla="*/ 321 w 4195"/>
                <a:gd name="T17" fmla="*/ 372 h 1129"/>
                <a:gd name="T18" fmla="*/ 481 w 4195"/>
                <a:gd name="T19" fmla="*/ 422 h 1129"/>
                <a:gd name="T20" fmla="*/ 604 w 4195"/>
                <a:gd name="T21" fmla="*/ 384 h 1129"/>
                <a:gd name="T22" fmla="*/ 666 w 4195"/>
                <a:gd name="T23" fmla="*/ 273 h 1129"/>
                <a:gd name="T24" fmla="*/ 629 w 4195"/>
                <a:gd name="T25" fmla="*/ 124 h 1129"/>
                <a:gd name="T26" fmla="*/ 580 w 4195"/>
                <a:gd name="T27" fmla="*/ 62 h 1129"/>
                <a:gd name="T28" fmla="*/ 505 w 4195"/>
                <a:gd name="T29" fmla="*/ 25 h 1129"/>
                <a:gd name="T30" fmla="*/ 418 w 4195"/>
                <a:gd name="T31" fmla="*/ 0 h 1129"/>
                <a:gd name="T32" fmla="*/ 295 w 4195"/>
                <a:gd name="T33" fmla="*/ 25 h 1129"/>
                <a:gd name="T34" fmla="*/ 210 w 4195"/>
                <a:gd name="T35" fmla="*/ 75 h 1129"/>
                <a:gd name="T36" fmla="*/ 97 w 4195"/>
                <a:gd name="T37" fmla="*/ 236 h 1129"/>
                <a:gd name="T38" fmla="*/ 24 w 4195"/>
                <a:gd name="T39" fmla="*/ 297 h 1129"/>
                <a:gd name="T40" fmla="*/ 0 w 4195"/>
                <a:gd name="T41" fmla="*/ 434 h 1129"/>
                <a:gd name="T42" fmla="*/ 0 w 4195"/>
                <a:gd name="T43" fmla="*/ 595 h 1129"/>
                <a:gd name="T44" fmla="*/ 123 w 4195"/>
                <a:gd name="T45" fmla="*/ 794 h 1129"/>
                <a:gd name="T46" fmla="*/ 271 w 4195"/>
                <a:gd name="T47" fmla="*/ 942 h 1129"/>
                <a:gd name="T48" fmla="*/ 394 w 4195"/>
                <a:gd name="T49" fmla="*/ 1018 h 1129"/>
                <a:gd name="T50" fmla="*/ 517 w 4195"/>
                <a:gd name="T51" fmla="*/ 1066 h 1129"/>
                <a:gd name="T52" fmla="*/ 629 w 4195"/>
                <a:gd name="T53" fmla="*/ 1092 h 1129"/>
                <a:gd name="T54" fmla="*/ 4195 w 4195"/>
                <a:gd name="T55" fmla="*/ 1092 h 1129"/>
                <a:gd name="T56" fmla="*/ 4195 w 4195"/>
                <a:gd name="T57" fmla="*/ 1129 h 1129"/>
                <a:gd name="T58" fmla="*/ 4195 w 4195"/>
                <a:gd name="T59" fmla="*/ 955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5" h="1129">
                  <a:moveTo>
                    <a:pt x="4195" y="955"/>
                  </a:moveTo>
                  <a:lnTo>
                    <a:pt x="666" y="930"/>
                  </a:lnTo>
                  <a:lnTo>
                    <a:pt x="456" y="856"/>
                  </a:lnTo>
                  <a:lnTo>
                    <a:pt x="321" y="744"/>
                  </a:lnTo>
                  <a:lnTo>
                    <a:pt x="271" y="657"/>
                  </a:lnTo>
                  <a:lnTo>
                    <a:pt x="234" y="571"/>
                  </a:lnTo>
                  <a:lnTo>
                    <a:pt x="222" y="434"/>
                  </a:lnTo>
                  <a:lnTo>
                    <a:pt x="271" y="335"/>
                  </a:lnTo>
                  <a:lnTo>
                    <a:pt x="321" y="372"/>
                  </a:lnTo>
                  <a:lnTo>
                    <a:pt x="481" y="422"/>
                  </a:lnTo>
                  <a:lnTo>
                    <a:pt x="604" y="384"/>
                  </a:lnTo>
                  <a:lnTo>
                    <a:pt x="666" y="273"/>
                  </a:lnTo>
                  <a:lnTo>
                    <a:pt x="629" y="124"/>
                  </a:lnTo>
                  <a:lnTo>
                    <a:pt x="580" y="62"/>
                  </a:lnTo>
                  <a:lnTo>
                    <a:pt x="505" y="25"/>
                  </a:lnTo>
                  <a:lnTo>
                    <a:pt x="418" y="0"/>
                  </a:lnTo>
                  <a:lnTo>
                    <a:pt x="295" y="25"/>
                  </a:lnTo>
                  <a:lnTo>
                    <a:pt x="210" y="75"/>
                  </a:lnTo>
                  <a:lnTo>
                    <a:pt x="97" y="236"/>
                  </a:lnTo>
                  <a:lnTo>
                    <a:pt x="24" y="297"/>
                  </a:lnTo>
                  <a:lnTo>
                    <a:pt x="0" y="434"/>
                  </a:lnTo>
                  <a:lnTo>
                    <a:pt x="0" y="595"/>
                  </a:lnTo>
                  <a:lnTo>
                    <a:pt x="123" y="794"/>
                  </a:lnTo>
                  <a:lnTo>
                    <a:pt x="271" y="942"/>
                  </a:lnTo>
                  <a:lnTo>
                    <a:pt x="394" y="1018"/>
                  </a:lnTo>
                  <a:lnTo>
                    <a:pt x="517" y="1066"/>
                  </a:lnTo>
                  <a:lnTo>
                    <a:pt x="629" y="1092"/>
                  </a:lnTo>
                  <a:lnTo>
                    <a:pt x="4195" y="1092"/>
                  </a:lnTo>
                  <a:lnTo>
                    <a:pt x="4195" y="1129"/>
                  </a:lnTo>
                  <a:lnTo>
                    <a:pt x="4195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5" name="Freeform 205">
              <a:extLst>
                <a:ext uri="{FF2B5EF4-FFF2-40B4-BE49-F238E27FC236}">
                  <a16:creationId xmlns:a16="http://schemas.microsoft.com/office/drawing/2014/main" id="{48D94B7F-CD81-148B-1B74-FB47DB6B6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16" y="3436938"/>
              <a:ext cx="586511" cy="2746375"/>
            </a:xfrm>
            <a:custGeom>
              <a:avLst/>
              <a:gdLst>
                <a:gd name="T0" fmla="*/ 740 w 1061"/>
                <a:gd name="T1" fmla="*/ 4874 h 5160"/>
                <a:gd name="T2" fmla="*/ 740 w 1061"/>
                <a:gd name="T3" fmla="*/ 4936 h 5160"/>
                <a:gd name="T4" fmla="*/ 653 w 1061"/>
                <a:gd name="T5" fmla="*/ 4986 h 5160"/>
                <a:gd name="T6" fmla="*/ 604 w 1061"/>
                <a:gd name="T7" fmla="*/ 5011 h 5160"/>
                <a:gd name="T8" fmla="*/ 493 w 1061"/>
                <a:gd name="T9" fmla="*/ 4998 h 5160"/>
                <a:gd name="T10" fmla="*/ 406 w 1061"/>
                <a:gd name="T11" fmla="*/ 4936 h 5160"/>
                <a:gd name="T12" fmla="*/ 321 w 1061"/>
                <a:gd name="T13" fmla="*/ 4849 h 5160"/>
                <a:gd name="T14" fmla="*/ 247 w 1061"/>
                <a:gd name="T15" fmla="*/ 4749 h 5160"/>
                <a:gd name="T16" fmla="*/ 184 w 1061"/>
                <a:gd name="T17" fmla="*/ 4650 h 5160"/>
                <a:gd name="T18" fmla="*/ 184 w 1061"/>
                <a:gd name="T19" fmla="*/ 4539 h 5160"/>
                <a:gd name="T20" fmla="*/ 172 w 1061"/>
                <a:gd name="T21" fmla="*/ 0 h 5160"/>
                <a:gd name="T22" fmla="*/ 0 w 1061"/>
                <a:gd name="T23" fmla="*/ 0 h 5160"/>
                <a:gd name="T24" fmla="*/ 12 w 1061"/>
                <a:gd name="T25" fmla="*/ 4453 h 5160"/>
                <a:gd name="T26" fmla="*/ 49 w 1061"/>
                <a:gd name="T27" fmla="*/ 4737 h 5160"/>
                <a:gd name="T28" fmla="*/ 172 w 1061"/>
                <a:gd name="T29" fmla="*/ 4924 h 5160"/>
                <a:gd name="T30" fmla="*/ 271 w 1061"/>
                <a:gd name="T31" fmla="*/ 5047 h 5160"/>
                <a:gd name="T32" fmla="*/ 394 w 1061"/>
                <a:gd name="T33" fmla="*/ 5122 h 5160"/>
                <a:gd name="T34" fmla="*/ 580 w 1061"/>
                <a:gd name="T35" fmla="*/ 5160 h 5160"/>
                <a:gd name="T36" fmla="*/ 802 w 1061"/>
                <a:gd name="T37" fmla="*/ 5122 h 5160"/>
                <a:gd name="T38" fmla="*/ 974 w 1061"/>
                <a:gd name="T39" fmla="*/ 5011 h 5160"/>
                <a:gd name="T40" fmla="*/ 1037 w 1061"/>
                <a:gd name="T41" fmla="*/ 4900 h 5160"/>
                <a:gd name="T42" fmla="*/ 1061 w 1061"/>
                <a:gd name="T43" fmla="*/ 4763 h 5160"/>
                <a:gd name="T44" fmla="*/ 1012 w 1061"/>
                <a:gd name="T45" fmla="*/ 4638 h 5160"/>
                <a:gd name="T46" fmla="*/ 913 w 1061"/>
                <a:gd name="T47" fmla="*/ 4564 h 5160"/>
                <a:gd name="T48" fmla="*/ 776 w 1061"/>
                <a:gd name="T49" fmla="*/ 4552 h 5160"/>
                <a:gd name="T50" fmla="*/ 665 w 1061"/>
                <a:gd name="T51" fmla="*/ 4576 h 5160"/>
                <a:gd name="T52" fmla="*/ 629 w 1061"/>
                <a:gd name="T53" fmla="*/ 4676 h 5160"/>
                <a:gd name="T54" fmla="*/ 629 w 1061"/>
                <a:gd name="T55" fmla="*/ 4775 h 5160"/>
                <a:gd name="T56" fmla="*/ 665 w 1061"/>
                <a:gd name="T57" fmla="*/ 4825 h 5160"/>
                <a:gd name="T58" fmla="*/ 752 w 1061"/>
                <a:gd name="T59" fmla="*/ 4874 h 5160"/>
                <a:gd name="T60" fmla="*/ 752 w 1061"/>
                <a:gd name="T61" fmla="*/ 4874 h 5160"/>
                <a:gd name="T62" fmla="*/ 740 w 1061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1" h="5160">
                  <a:moveTo>
                    <a:pt x="740" y="4874"/>
                  </a:moveTo>
                  <a:lnTo>
                    <a:pt x="740" y="4936"/>
                  </a:lnTo>
                  <a:lnTo>
                    <a:pt x="653" y="4986"/>
                  </a:lnTo>
                  <a:lnTo>
                    <a:pt x="604" y="5011"/>
                  </a:lnTo>
                  <a:lnTo>
                    <a:pt x="493" y="4998"/>
                  </a:lnTo>
                  <a:lnTo>
                    <a:pt x="406" y="4936"/>
                  </a:lnTo>
                  <a:lnTo>
                    <a:pt x="321" y="4849"/>
                  </a:lnTo>
                  <a:lnTo>
                    <a:pt x="247" y="4749"/>
                  </a:lnTo>
                  <a:lnTo>
                    <a:pt x="184" y="4650"/>
                  </a:lnTo>
                  <a:lnTo>
                    <a:pt x="184" y="4539"/>
                  </a:lnTo>
                  <a:lnTo>
                    <a:pt x="172" y="0"/>
                  </a:lnTo>
                  <a:lnTo>
                    <a:pt x="0" y="0"/>
                  </a:lnTo>
                  <a:lnTo>
                    <a:pt x="12" y="4453"/>
                  </a:lnTo>
                  <a:lnTo>
                    <a:pt x="49" y="4737"/>
                  </a:lnTo>
                  <a:lnTo>
                    <a:pt x="172" y="4924"/>
                  </a:lnTo>
                  <a:lnTo>
                    <a:pt x="271" y="5047"/>
                  </a:lnTo>
                  <a:lnTo>
                    <a:pt x="394" y="5122"/>
                  </a:lnTo>
                  <a:lnTo>
                    <a:pt x="580" y="5160"/>
                  </a:lnTo>
                  <a:lnTo>
                    <a:pt x="802" y="5122"/>
                  </a:lnTo>
                  <a:lnTo>
                    <a:pt x="974" y="5011"/>
                  </a:lnTo>
                  <a:lnTo>
                    <a:pt x="1037" y="4900"/>
                  </a:lnTo>
                  <a:lnTo>
                    <a:pt x="1061" y="4763"/>
                  </a:lnTo>
                  <a:lnTo>
                    <a:pt x="1012" y="4638"/>
                  </a:lnTo>
                  <a:lnTo>
                    <a:pt x="913" y="4564"/>
                  </a:lnTo>
                  <a:lnTo>
                    <a:pt x="776" y="4552"/>
                  </a:lnTo>
                  <a:lnTo>
                    <a:pt x="665" y="4576"/>
                  </a:lnTo>
                  <a:lnTo>
                    <a:pt x="629" y="4676"/>
                  </a:lnTo>
                  <a:lnTo>
                    <a:pt x="629" y="4775"/>
                  </a:lnTo>
                  <a:lnTo>
                    <a:pt x="665" y="4825"/>
                  </a:lnTo>
                  <a:lnTo>
                    <a:pt x="752" y="4874"/>
                  </a:lnTo>
                  <a:lnTo>
                    <a:pt x="752" y="4874"/>
                  </a:lnTo>
                  <a:lnTo>
                    <a:pt x="740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1C6BEB4F-A565-29E7-ACCD-9BBB2EC60FCD}"/>
              </a:ext>
            </a:extLst>
          </p:cNvPr>
          <p:cNvGrpSpPr/>
          <p:nvPr/>
        </p:nvGrpSpPr>
        <p:grpSpPr>
          <a:xfrm>
            <a:off x="6993002" y="44883"/>
            <a:ext cx="2114509" cy="2480072"/>
            <a:chOff x="6089610" y="114300"/>
            <a:chExt cx="2819345" cy="3306763"/>
          </a:xfrm>
        </p:grpSpPr>
        <p:sp>
          <p:nvSpPr>
            <p:cNvPr id="17" name="Freeform 210">
              <a:extLst>
                <a:ext uri="{FF2B5EF4-FFF2-40B4-BE49-F238E27FC236}">
                  <a16:creationId xmlns:a16="http://schemas.microsoft.com/office/drawing/2014/main" id="{B9AB92D5-DF1C-8AF6-97AB-CF14A9249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095" y="146171"/>
              <a:ext cx="295428" cy="302493"/>
            </a:xfrm>
            <a:custGeom>
              <a:avLst/>
              <a:gdLst>
                <a:gd name="T0" fmla="*/ 0 w 537"/>
                <a:gd name="T1" fmla="*/ 558 h 569"/>
                <a:gd name="T2" fmla="*/ 108 w 537"/>
                <a:gd name="T3" fmla="*/ 433 h 569"/>
                <a:gd name="T4" fmla="*/ 183 w 537"/>
                <a:gd name="T5" fmla="*/ 334 h 569"/>
                <a:gd name="T6" fmla="*/ 256 w 537"/>
                <a:gd name="T7" fmla="*/ 198 h 569"/>
                <a:gd name="T8" fmla="*/ 305 w 537"/>
                <a:gd name="T9" fmla="*/ 111 h 569"/>
                <a:gd name="T10" fmla="*/ 329 w 537"/>
                <a:gd name="T11" fmla="*/ 23 h 569"/>
                <a:gd name="T12" fmla="*/ 342 w 537"/>
                <a:gd name="T13" fmla="*/ 0 h 569"/>
                <a:gd name="T14" fmla="*/ 537 w 537"/>
                <a:gd name="T15" fmla="*/ 0 h 569"/>
                <a:gd name="T16" fmla="*/ 537 w 537"/>
                <a:gd name="T17" fmla="*/ 73 h 569"/>
                <a:gd name="T18" fmla="*/ 537 w 537"/>
                <a:gd name="T19" fmla="*/ 135 h 569"/>
                <a:gd name="T20" fmla="*/ 537 w 537"/>
                <a:gd name="T21" fmla="*/ 198 h 569"/>
                <a:gd name="T22" fmla="*/ 500 w 537"/>
                <a:gd name="T23" fmla="*/ 247 h 569"/>
                <a:gd name="T24" fmla="*/ 427 w 537"/>
                <a:gd name="T25" fmla="*/ 284 h 569"/>
                <a:gd name="T26" fmla="*/ 305 w 537"/>
                <a:gd name="T27" fmla="*/ 347 h 569"/>
                <a:gd name="T28" fmla="*/ 207 w 537"/>
                <a:gd name="T29" fmla="*/ 409 h 569"/>
                <a:gd name="T30" fmla="*/ 121 w 537"/>
                <a:gd name="T31" fmla="*/ 496 h 569"/>
                <a:gd name="T32" fmla="*/ 11 w 537"/>
                <a:gd name="T33" fmla="*/ 569 h 569"/>
                <a:gd name="T34" fmla="*/ 11 w 537"/>
                <a:gd name="T35" fmla="*/ 569 h 569"/>
                <a:gd name="T36" fmla="*/ 0 w 537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569">
                  <a:moveTo>
                    <a:pt x="0" y="558"/>
                  </a:moveTo>
                  <a:lnTo>
                    <a:pt x="108" y="433"/>
                  </a:lnTo>
                  <a:lnTo>
                    <a:pt x="183" y="334"/>
                  </a:lnTo>
                  <a:lnTo>
                    <a:pt x="256" y="198"/>
                  </a:lnTo>
                  <a:lnTo>
                    <a:pt x="305" y="111"/>
                  </a:lnTo>
                  <a:lnTo>
                    <a:pt x="329" y="23"/>
                  </a:lnTo>
                  <a:lnTo>
                    <a:pt x="342" y="0"/>
                  </a:lnTo>
                  <a:lnTo>
                    <a:pt x="537" y="0"/>
                  </a:lnTo>
                  <a:lnTo>
                    <a:pt x="537" y="73"/>
                  </a:lnTo>
                  <a:lnTo>
                    <a:pt x="537" y="135"/>
                  </a:lnTo>
                  <a:lnTo>
                    <a:pt x="537" y="198"/>
                  </a:lnTo>
                  <a:lnTo>
                    <a:pt x="500" y="247"/>
                  </a:lnTo>
                  <a:lnTo>
                    <a:pt x="427" y="284"/>
                  </a:lnTo>
                  <a:lnTo>
                    <a:pt x="305" y="347"/>
                  </a:lnTo>
                  <a:lnTo>
                    <a:pt x="207" y="409"/>
                  </a:lnTo>
                  <a:lnTo>
                    <a:pt x="121" y="496"/>
                  </a:lnTo>
                  <a:lnTo>
                    <a:pt x="11" y="569"/>
                  </a:lnTo>
                  <a:lnTo>
                    <a:pt x="11" y="569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8" name="Freeform 211">
              <a:extLst>
                <a:ext uri="{FF2B5EF4-FFF2-40B4-BE49-F238E27FC236}">
                  <a16:creationId xmlns:a16="http://schemas.microsoft.com/office/drawing/2014/main" id="{B00D2B47-2D55-1C96-0252-9AA7D1A0D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3293" y="126999"/>
              <a:ext cx="154328" cy="296102"/>
            </a:xfrm>
            <a:custGeom>
              <a:avLst/>
              <a:gdLst>
                <a:gd name="T0" fmla="*/ 97 w 280"/>
                <a:gd name="T1" fmla="*/ 558 h 558"/>
                <a:gd name="T2" fmla="*/ 244 w 280"/>
                <a:gd name="T3" fmla="*/ 322 h 558"/>
                <a:gd name="T4" fmla="*/ 280 w 280"/>
                <a:gd name="T5" fmla="*/ 210 h 558"/>
                <a:gd name="T6" fmla="*/ 280 w 280"/>
                <a:gd name="T7" fmla="*/ 99 h 558"/>
                <a:gd name="T8" fmla="*/ 232 w 280"/>
                <a:gd name="T9" fmla="*/ 24 h 558"/>
                <a:gd name="T10" fmla="*/ 146 w 280"/>
                <a:gd name="T11" fmla="*/ 0 h 558"/>
                <a:gd name="T12" fmla="*/ 73 w 280"/>
                <a:gd name="T13" fmla="*/ 24 h 558"/>
                <a:gd name="T14" fmla="*/ 24 w 280"/>
                <a:gd name="T15" fmla="*/ 73 h 558"/>
                <a:gd name="T16" fmla="*/ 0 w 280"/>
                <a:gd name="T17" fmla="*/ 137 h 558"/>
                <a:gd name="T18" fmla="*/ 85 w 280"/>
                <a:gd name="T19" fmla="*/ 123 h 558"/>
                <a:gd name="T20" fmla="*/ 158 w 280"/>
                <a:gd name="T21" fmla="*/ 173 h 558"/>
                <a:gd name="T22" fmla="*/ 183 w 280"/>
                <a:gd name="T23" fmla="*/ 236 h 558"/>
                <a:gd name="T24" fmla="*/ 146 w 280"/>
                <a:gd name="T25" fmla="*/ 383 h 558"/>
                <a:gd name="T26" fmla="*/ 170 w 280"/>
                <a:gd name="T27" fmla="*/ 372 h 558"/>
                <a:gd name="T28" fmla="*/ 97 w 280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558">
                  <a:moveTo>
                    <a:pt x="97" y="558"/>
                  </a:moveTo>
                  <a:lnTo>
                    <a:pt x="244" y="322"/>
                  </a:lnTo>
                  <a:lnTo>
                    <a:pt x="280" y="210"/>
                  </a:lnTo>
                  <a:lnTo>
                    <a:pt x="280" y="99"/>
                  </a:lnTo>
                  <a:lnTo>
                    <a:pt x="232" y="24"/>
                  </a:lnTo>
                  <a:lnTo>
                    <a:pt x="146" y="0"/>
                  </a:lnTo>
                  <a:lnTo>
                    <a:pt x="73" y="24"/>
                  </a:lnTo>
                  <a:lnTo>
                    <a:pt x="24" y="73"/>
                  </a:lnTo>
                  <a:lnTo>
                    <a:pt x="0" y="137"/>
                  </a:lnTo>
                  <a:lnTo>
                    <a:pt x="85" y="123"/>
                  </a:lnTo>
                  <a:lnTo>
                    <a:pt x="158" y="173"/>
                  </a:lnTo>
                  <a:lnTo>
                    <a:pt x="183" y="236"/>
                  </a:lnTo>
                  <a:lnTo>
                    <a:pt x="146" y="383"/>
                  </a:lnTo>
                  <a:lnTo>
                    <a:pt x="170" y="372"/>
                  </a:lnTo>
                  <a:lnTo>
                    <a:pt x="97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9" name="Freeform 212">
              <a:extLst>
                <a:ext uri="{FF2B5EF4-FFF2-40B4-BE49-F238E27FC236}">
                  <a16:creationId xmlns:a16="http://schemas.microsoft.com/office/drawing/2014/main" id="{DCC9E76D-0274-2DDD-8030-5E6D14226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305" y="139780"/>
              <a:ext cx="169761" cy="283321"/>
            </a:xfrm>
            <a:custGeom>
              <a:avLst/>
              <a:gdLst>
                <a:gd name="T0" fmla="*/ 282 w 306"/>
                <a:gd name="T1" fmla="*/ 533 h 533"/>
                <a:gd name="T2" fmla="*/ 306 w 306"/>
                <a:gd name="T3" fmla="*/ 260 h 533"/>
                <a:gd name="T4" fmla="*/ 269 w 306"/>
                <a:gd name="T5" fmla="*/ 124 h 533"/>
                <a:gd name="T6" fmla="*/ 184 w 306"/>
                <a:gd name="T7" fmla="*/ 36 h 533"/>
                <a:gd name="T8" fmla="*/ 110 w 306"/>
                <a:gd name="T9" fmla="*/ 0 h 533"/>
                <a:gd name="T10" fmla="*/ 12 w 306"/>
                <a:gd name="T11" fmla="*/ 24 h 533"/>
                <a:gd name="T12" fmla="*/ 0 w 306"/>
                <a:gd name="T13" fmla="*/ 61 h 533"/>
                <a:gd name="T14" fmla="*/ 0 w 306"/>
                <a:gd name="T15" fmla="*/ 173 h 533"/>
                <a:gd name="T16" fmla="*/ 122 w 306"/>
                <a:gd name="T17" fmla="*/ 161 h 533"/>
                <a:gd name="T18" fmla="*/ 172 w 306"/>
                <a:gd name="T19" fmla="*/ 185 h 533"/>
                <a:gd name="T20" fmla="*/ 245 w 306"/>
                <a:gd name="T21" fmla="*/ 223 h 533"/>
                <a:gd name="T22" fmla="*/ 257 w 306"/>
                <a:gd name="T23" fmla="*/ 260 h 533"/>
                <a:gd name="T24" fmla="*/ 282 w 306"/>
                <a:gd name="T25" fmla="*/ 359 h 533"/>
                <a:gd name="T26" fmla="*/ 282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82" y="533"/>
                  </a:moveTo>
                  <a:lnTo>
                    <a:pt x="306" y="260"/>
                  </a:lnTo>
                  <a:lnTo>
                    <a:pt x="269" y="124"/>
                  </a:lnTo>
                  <a:lnTo>
                    <a:pt x="184" y="36"/>
                  </a:lnTo>
                  <a:lnTo>
                    <a:pt x="110" y="0"/>
                  </a:lnTo>
                  <a:lnTo>
                    <a:pt x="12" y="24"/>
                  </a:lnTo>
                  <a:lnTo>
                    <a:pt x="0" y="61"/>
                  </a:lnTo>
                  <a:lnTo>
                    <a:pt x="0" y="173"/>
                  </a:lnTo>
                  <a:lnTo>
                    <a:pt x="122" y="161"/>
                  </a:lnTo>
                  <a:lnTo>
                    <a:pt x="172" y="185"/>
                  </a:lnTo>
                  <a:lnTo>
                    <a:pt x="245" y="223"/>
                  </a:lnTo>
                  <a:lnTo>
                    <a:pt x="257" y="260"/>
                  </a:lnTo>
                  <a:lnTo>
                    <a:pt x="282" y="359"/>
                  </a:lnTo>
                  <a:lnTo>
                    <a:pt x="282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20" name="Freeform 213">
              <a:extLst>
                <a:ext uri="{FF2B5EF4-FFF2-40B4-BE49-F238E27FC236}">
                  <a16:creationId xmlns:a16="http://schemas.microsoft.com/office/drawing/2014/main" id="{1353A0AF-13C9-897F-4CEF-35107D07060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422" y="457185"/>
              <a:ext cx="216059" cy="198112"/>
            </a:xfrm>
            <a:custGeom>
              <a:avLst/>
              <a:gdLst>
                <a:gd name="T0" fmla="*/ 390 w 390"/>
                <a:gd name="T1" fmla="*/ 235 h 372"/>
                <a:gd name="T2" fmla="*/ 390 w 390"/>
                <a:gd name="T3" fmla="*/ 24 h 372"/>
                <a:gd name="T4" fmla="*/ 342 w 390"/>
                <a:gd name="T5" fmla="*/ 0 h 372"/>
                <a:gd name="T6" fmla="*/ 171 w 390"/>
                <a:gd name="T7" fmla="*/ 0 h 372"/>
                <a:gd name="T8" fmla="*/ 134 w 390"/>
                <a:gd name="T9" fmla="*/ 111 h 372"/>
                <a:gd name="T10" fmla="*/ 97 w 390"/>
                <a:gd name="T11" fmla="*/ 197 h 372"/>
                <a:gd name="T12" fmla="*/ 23 w 390"/>
                <a:gd name="T13" fmla="*/ 322 h 372"/>
                <a:gd name="T14" fmla="*/ 0 w 390"/>
                <a:gd name="T15" fmla="*/ 360 h 372"/>
                <a:gd name="T16" fmla="*/ 0 w 390"/>
                <a:gd name="T17" fmla="*/ 372 h 372"/>
                <a:gd name="T18" fmla="*/ 121 w 390"/>
                <a:gd name="T19" fmla="*/ 310 h 372"/>
                <a:gd name="T20" fmla="*/ 171 w 390"/>
                <a:gd name="T21" fmla="*/ 260 h 372"/>
                <a:gd name="T22" fmla="*/ 342 w 390"/>
                <a:gd name="T23" fmla="*/ 247 h 372"/>
                <a:gd name="T24" fmla="*/ 342 w 390"/>
                <a:gd name="T25" fmla="*/ 247 h 372"/>
                <a:gd name="T26" fmla="*/ 390 w 390"/>
                <a:gd name="T27" fmla="*/ 23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372">
                  <a:moveTo>
                    <a:pt x="390" y="235"/>
                  </a:moveTo>
                  <a:lnTo>
                    <a:pt x="390" y="24"/>
                  </a:lnTo>
                  <a:lnTo>
                    <a:pt x="342" y="0"/>
                  </a:lnTo>
                  <a:lnTo>
                    <a:pt x="171" y="0"/>
                  </a:lnTo>
                  <a:lnTo>
                    <a:pt x="134" y="111"/>
                  </a:lnTo>
                  <a:lnTo>
                    <a:pt x="97" y="197"/>
                  </a:lnTo>
                  <a:lnTo>
                    <a:pt x="23" y="322"/>
                  </a:lnTo>
                  <a:lnTo>
                    <a:pt x="0" y="360"/>
                  </a:lnTo>
                  <a:lnTo>
                    <a:pt x="0" y="372"/>
                  </a:lnTo>
                  <a:lnTo>
                    <a:pt x="121" y="310"/>
                  </a:lnTo>
                  <a:lnTo>
                    <a:pt x="171" y="260"/>
                  </a:lnTo>
                  <a:lnTo>
                    <a:pt x="342" y="247"/>
                  </a:lnTo>
                  <a:lnTo>
                    <a:pt x="342" y="247"/>
                  </a:lnTo>
                  <a:lnTo>
                    <a:pt x="390" y="23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21" name="Freeform 214">
              <a:extLst>
                <a:ext uri="{FF2B5EF4-FFF2-40B4-BE49-F238E27FC236}">
                  <a16:creationId xmlns:a16="http://schemas.microsoft.com/office/drawing/2014/main" id="{18BC47B6-05DF-1E18-5734-74F676FCB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389018"/>
              <a:ext cx="291018" cy="125684"/>
            </a:xfrm>
            <a:custGeom>
              <a:avLst/>
              <a:gdLst>
                <a:gd name="T0" fmla="*/ 367 w 526"/>
                <a:gd name="T1" fmla="*/ 237 h 237"/>
                <a:gd name="T2" fmla="*/ 453 w 526"/>
                <a:gd name="T3" fmla="*/ 213 h 237"/>
                <a:gd name="T4" fmla="*/ 477 w 526"/>
                <a:gd name="T5" fmla="*/ 187 h 237"/>
                <a:gd name="T6" fmla="*/ 526 w 526"/>
                <a:gd name="T7" fmla="*/ 163 h 237"/>
                <a:gd name="T8" fmla="*/ 501 w 526"/>
                <a:gd name="T9" fmla="*/ 100 h 237"/>
                <a:gd name="T10" fmla="*/ 477 w 526"/>
                <a:gd name="T11" fmla="*/ 38 h 237"/>
                <a:gd name="T12" fmla="*/ 404 w 526"/>
                <a:gd name="T13" fmla="*/ 0 h 237"/>
                <a:gd name="T14" fmla="*/ 330 w 526"/>
                <a:gd name="T15" fmla="*/ 0 h 237"/>
                <a:gd name="T16" fmla="*/ 183 w 526"/>
                <a:gd name="T17" fmla="*/ 64 h 237"/>
                <a:gd name="T18" fmla="*/ 0 w 526"/>
                <a:gd name="T19" fmla="*/ 199 h 237"/>
                <a:gd name="T20" fmla="*/ 171 w 526"/>
                <a:gd name="T21" fmla="*/ 113 h 237"/>
                <a:gd name="T22" fmla="*/ 294 w 526"/>
                <a:gd name="T23" fmla="*/ 88 h 237"/>
                <a:gd name="T24" fmla="*/ 379 w 526"/>
                <a:gd name="T25" fmla="*/ 125 h 237"/>
                <a:gd name="T26" fmla="*/ 379 w 526"/>
                <a:gd name="T27" fmla="*/ 175 h 237"/>
                <a:gd name="T28" fmla="*/ 367 w 526"/>
                <a:gd name="T29" fmla="*/ 175 h 237"/>
                <a:gd name="T30" fmla="*/ 367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367" y="237"/>
                  </a:moveTo>
                  <a:lnTo>
                    <a:pt x="453" y="213"/>
                  </a:lnTo>
                  <a:lnTo>
                    <a:pt x="477" y="187"/>
                  </a:lnTo>
                  <a:lnTo>
                    <a:pt x="526" y="163"/>
                  </a:lnTo>
                  <a:lnTo>
                    <a:pt x="501" y="100"/>
                  </a:lnTo>
                  <a:lnTo>
                    <a:pt x="477" y="38"/>
                  </a:lnTo>
                  <a:lnTo>
                    <a:pt x="404" y="0"/>
                  </a:lnTo>
                  <a:lnTo>
                    <a:pt x="330" y="0"/>
                  </a:lnTo>
                  <a:lnTo>
                    <a:pt x="183" y="64"/>
                  </a:lnTo>
                  <a:lnTo>
                    <a:pt x="0" y="199"/>
                  </a:lnTo>
                  <a:lnTo>
                    <a:pt x="171" y="113"/>
                  </a:lnTo>
                  <a:lnTo>
                    <a:pt x="294" y="88"/>
                  </a:lnTo>
                  <a:lnTo>
                    <a:pt x="379" y="125"/>
                  </a:lnTo>
                  <a:lnTo>
                    <a:pt x="379" y="175"/>
                  </a:lnTo>
                  <a:lnTo>
                    <a:pt x="367" y="175"/>
                  </a:lnTo>
                  <a:lnTo>
                    <a:pt x="367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22" name="Freeform 215">
              <a:extLst>
                <a:ext uri="{FF2B5EF4-FFF2-40B4-BE49-F238E27FC236}">
                  <a16:creationId xmlns:a16="http://schemas.microsoft.com/office/drawing/2014/main" id="{2F9E4921-530F-751F-EDB6-87A13E08EC3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542394"/>
              <a:ext cx="277790" cy="170419"/>
            </a:xfrm>
            <a:custGeom>
              <a:avLst/>
              <a:gdLst>
                <a:gd name="T0" fmla="*/ 0 w 502"/>
                <a:gd name="T1" fmla="*/ 26 h 323"/>
                <a:gd name="T2" fmla="*/ 86 w 502"/>
                <a:gd name="T3" fmla="*/ 12 h 323"/>
                <a:gd name="T4" fmla="*/ 197 w 502"/>
                <a:gd name="T5" fmla="*/ 0 h 323"/>
                <a:gd name="T6" fmla="*/ 331 w 502"/>
                <a:gd name="T7" fmla="*/ 0 h 323"/>
                <a:gd name="T8" fmla="*/ 441 w 502"/>
                <a:gd name="T9" fmla="*/ 63 h 323"/>
                <a:gd name="T10" fmla="*/ 490 w 502"/>
                <a:gd name="T11" fmla="*/ 125 h 323"/>
                <a:gd name="T12" fmla="*/ 502 w 502"/>
                <a:gd name="T13" fmla="*/ 212 h 323"/>
                <a:gd name="T14" fmla="*/ 490 w 502"/>
                <a:gd name="T15" fmla="*/ 286 h 323"/>
                <a:gd name="T16" fmla="*/ 429 w 502"/>
                <a:gd name="T17" fmla="*/ 323 h 323"/>
                <a:gd name="T18" fmla="*/ 343 w 502"/>
                <a:gd name="T19" fmla="*/ 323 h 323"/>
                <a:gd name="T20" fmla="*/ 343 w 502"/>
                <a:gd name="T21" fmla="*/ 212 h 323"/>
                <a:gd name="T22" fmla="*/ 331 w 502"/>
                <a:gd name="T23" fmla="*/ 125 h 323"/>
                <a:gd name="T24" fmla="*/ 282 w 502"/>
                <a:gd name="T25" fmla="*/ 87 h 323"/>
                <a:gd name="T26" fmla="*/ 221 w 502"/>
                <a:gd name="T27" fmla="*/ 50 h 323"/>
                <a:gd name="T28" fmla="*/ 148 w 502"/>
                <a:gd name="T29" fmla="*/ 37 h 323"/>
                <a:gd name="T30" fmla="*/ 148 w 502"/>
                <a:gd name="T31" fmla="*/ 37 h 323"/>
                <a:gd name="T32" fmla="*/ 0 w 502"/>
                <a:gd name="T33" fmla="*/ 2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3">
                  <a:moveTo>
                    <a:pt x="0" y="26"/>
                  </a:moveTo>
                  <a:lnTo>
                    <a:pt x="86" y="12"/>
                  </a:lnTo>
                  <a:lnTo>
                    <a:pt x="197" y="0"/>
                  </a:lnTo>
                  <a:lnTo>
                    <a:pt x="331" y="0"/>
                  </a:lnTo>
                  <a:lnTo>
                    <a:pt x="441" y="63"/>
                  </a:lnTo>
                  <a:lnTo>
                    <a:pt x="490" y="125"/>
                  </a:lnTo>
                  <a:lnTo>
                    <a:pt x="502" y="212"/>
                  </a:lnTo>
                  <a:lnTo>
                    <a:pt x="490" y="286"/>
                  </a:lnTo>
                  <a:lnTo>
                    <a:pt x="429" y="323"/>
                  </a:lnTo>
                  <a:lnTo>
                    <a:pt x="343" y="323"/>
                  </a:lnTo>
                  <a:lnTo>
                    <a:pt x="343" y="212"/>
                  </a:lnTo>
                  <a:lnTo>
                    <a:pt x="331" y="125"/>
                  </a:lnTo>
                  <a:lnTo>
                    <a:pt x="282" y="87"/>
                  </a:lnTo>
                  <a:lnTo>
                    <a:pt x="221" y="50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23" name="Freeform 217">
              <a:extLst>
                <a:ext uri="{FF2B5EF4-FFF2-40B4-BE49-F238E27FC236}">
                  <a16:creationId xmlns:a16="http://schemas.microsoft.com/office/drawing/2014/main" id="{623F47E1-0D1E-29D5-F476-B358BFCDB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610" y="114300"/>
              <a:ext cx="2291800" cy="601004"/>
            </a:xfrm>
            <a:custGeom>
              <a:avLst/>
              <a:gdLst>
                <a:gd name="T0" fmla="*/ 0 w 4162"/>
                <a:gd name="T1" fmla="*/ 173 h 1128"/>
                <a:gd name="T2" fmla="*/ 3500 w 4162"/>
                <a:gd name="T3" fmla="*/ 199 h 1128"/>
                <a:gd name="T4" fmla="*/ 3707 w 4162"/>
                <a:gd name="T5" fmla="*/ 272 h 1128"/>
                <a:gd name="T6" fmla="*/ 3843 w 4162"/>
                <a:gd name="T7" fmla="*/ 384 h 1128"/>
                <a:gd name="T8" fmla="*/ 3892 w 4162"/>
                <a:gd name="T9" fmla="*/ 471 h 1128"/>
                <a:gd name="T10" fmla="*/ 3928 w 4162"/>
                <a:gd name="T11" fmla="*/ 558 h 1128"/>
                <a:gd name="T12" fmla="*/ 3940 w 4162"/>
                <a:gd name="T13" fmla="*/ 695 h 1128"/>
                <a:gd name="T14" fmla="*/ 3892 w 4162"/>
                <a:gd name="T15" fmla="*/ 794 h 1128"/>
                <a:gd name="T16" fmla="*/ 3843 w 4162"/>
                <a:gd name="T17" fmla="*/ 757 h 1128"/>
                <a:gd name="T18" fmla="*/ 3684 w 4162"/>
                <a:gd name="T19" fmla="*/ 707 h 1128"/>
                <a:gd name="T20" fmla="*/ 3562 w 4162"/>
                <a:gd name="T21" fmla="*/ 745 h 1128"/>
                <a:gd name="T22" fmla="*/ 3500 w 4162"/>
                <a:gd name="T23" fmla="*/ 856 h 1128"/>
                <a:gd name="T24" fmla="*/ 3536 w 4162"/>
                <a:gd name="T25" fmla="*/ 1005 h 1128"/>
                <a:gd name="T26" fmla="*/ 3586 w 4162"/>
                <a:gd name="T27" fmla="*/ 1067 h 1128"/>
                <a:gd name="T28" fmla="*/ 3660 w 4162"/>
                <a:gd name="T29" fmla="*/ 1104 h 1128"/>
                <a:gd name="T30" fmla="*/ 3745 w 4162"/>
                <a:gd name="T31" fmla="*/ 1128 h 1128"/>
                <a:gd name="T32" fmla="*/ 3867 w 4162"/>
                <a:gd name="T33" fmla="*/ 1104 h 1128"/>
                <a:gd name="T34" fmla="*/ 3953 w 4162"/>
                <a:gd name="T35" fmla="*/ 1055 h 1128"/>
                <a:gd name="T36" fmla="*/ 4063 w 4162"/>
                <a:gd name="T37" fmla="*/ 892 h 1128"/>
                <a:gd name="T38" fmla="*/ 4136 w 4162"/>
                <a:gd name="T39" fmla="*/ 831 h 1128"/>
                <a:gd name="T40" fmla="*/ 4162 w 4162"/>
                <a:gd name="T41" fmla="*/ 695 h 1128"/>
                <a:gd name="T42" fmla="*/ 4162 w 4162"/>
                <a:gd name="T43" fmla="*/ 533 h 1128"/>
                <a:gd name="T44" fmla="*/ 4038 w 4162"/>
                <a:gd name="T45" fmla="*/ 334 h 1128"/>
                <a:gd name="T46" fmla="*/ 3892 w 4162"/>
                <a:gd name="T47" fmla="*/ 185 h 1128"/>
                <a:gd name="T48" fmla="*/ 3770 w 4162"/>
                <a:gd name="T49" fmla="*/ 111 h 1128"/>
                <a:gd name="T50" fmla="*/ 3647 w 4162"/>
                <a:gd name="T51" fmla="*/ 62 h 1128"/>
                <a:gd name="T52" fmla="*/ 3536 w 4162"/>
                <a:gd name="T53" fmla="*/ 36 h 1128"/>
                <a:gd name="T54" fmla="*/ 0 w 4162"/>
                <a:gd name="T55" fmla="*/ 36 h 1128"/>
                <a:gd name="T56" fmla="*/ 0 w 4162"/>
                <a:gd name="T57" fmla="*/ 0 h 1128"/>
                <a:gd name="T58" fmla="*/ 0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0" y="173"/>
                  </a:moveTo>
                  <a:lnTo>
                    <a:pt x="3500" y="199"/>
                  </a:lnTo>
                  <a:lnTo>
                    <a:pt x="3707" y="272"/>
                  </a:lnTo>
                  <a:lnTo>
                    <a:pt x="3843" y="384"/>
                  </a:lnTo>
                  <a:lnTo>
                    <a:pt x="3892" y="471"/>
                  </a:lnTo>
                  <a:lnTo>
                    <a:pt x="3928" y="558"/>
                  </a:lnTo>
                  <a:lnTo>
                    <a:pt x="3940" y="695"/>
                  </a:lnTo>
                  <a:lnTo>
                    <a:pt x="3892" y="794"/>
                  </a:lnTo>
                  <a:lnTo>
                    <a:pt x="3843" y="757"/>
                  </a:lnTo>
                  <a:lnTo>
                    <a:pt x="3684" y="707"/>
                  </a:lnTo>
                  <a:lnTo>
                    <a:pt x="3562" y="745"/>
                  </a:lnTo>
                  <a:lnTo>
                    <a:pt x="3500" y="856"/>
                  </a:lnTo>
                  <a:lnTo>
                    <a:pt x="3536" y="1005"/>
                  </a:lnTo>
                  <a:lnTo>
                    <a:pt x="3586" y="1067"/>
                  </a:lnTo>
                  <a:lnTo>
                    <a:pt x="3660" y="1104"/>
                  </a:lnTo>
                  <a:lnTo>
                    <a:pt x="3745" y="1128"/>
                  </a:lnTo>
                  <a:lnTo>
                    <a:pt x="3867" y="1104"/>
                  </a:lnTo>
                  <a:lnTo>
                    <a:pt x="3953" y="1055"/>
                  </a:lnTo>
                  <a:lnTo>
                    <a:pt x="4063" y="892"/>
                  </a:lnTo>
                  <a:lnTo>
                    <a:pt x="4136" y="831"/>
                  </a:lnTo>
                  <a:lnTo>
                    <a:pt x="4162" y="695"/>
                  </a:lnTo>
                  <a:lnTo>
                    <a:pt x="4162" y="533"/>
                  </a:lnTo>
                  <a:lnTo>
                    <a:pt x="4038" y="334"/>
                  </a:lnTo>
                  <a:lnTo>
                    <a:pt x="3892" y="185"/>
                  </a:lnTo>
                  <a:lnTo>
                    <a:pt x="3770" y="111"/>
                  </a:lnTo>
                  <a:lnTo>
                    <a:pt x="3647" y="62"/>
                  </a:lnTo>
                  <a:lnTo>
                    <a:pt x="3536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24" name="Freeform 221">
              <a:extLst>
                <a:ext uri="{FF2B5EF4-FFF2-40B4-BE49-F238E27FC236}">
                  <a16:creationId xmlns:a16="http://schemas.microsoft.com/office/drawing/2014/main" id="{2618C6FC-D41B-0496-F205-E7174F6AE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6938" y="674688"/>
              <a:ext cx="578559" cy="2746375"/>
            </a:xfrm>
            <a:custGeom>
              <a:avLst/>
              <a:gdLst>
                <a:gd name="T0" fmla="*/ 318 w 1053"/>
                <a:gd name="T1" fmla="*/ 286 h 5160"/>
                <a:gd name="T2" fmla="*/ 318 w 1053"/>
                <a:gd name="T3" fmla="*/ 224 h 5160"/>
                <a:gd name="T4" fmla="*/ 405 w 1053"/>
                <a:gd name="T5" fmla="*/ 174 h 5160"/>
                <a:gd name="T6" fmla="*/ 452 w 1053"/>
                <a:gd name="T7" fmla="*/ 149 h 5160"/>
                <a:gd name="T8" fmla="*/ 563 w 1053"/>
                <a:gd name="T9" fmla="*/ 161 h 5160"/>
                <a:gd name="T10" fmla="*/ 649 w 1053"/>
                <a:gd name="T11" fmla="*/ 224 h 5160"/>
                <a:gd name="T12" fmla="*/ 734 w 1053"/>
                <a:gd name="T13" fmla="*/ 310 h 5160"/>
                <a:gd name="T14" fmla="*/ 808 w 1053"/>
                <a:gd name="T15" fmla="*/ 409 h 5160"/>
                <a:gd name="T16" fmla="*/ 869 w 1053"/>
                <a:gd name="T17" fmla="*/ 509 h 5160"/>
                <a:gd name="T18" fmla="*/ 869 w 1053"/>
                <a:gd name="T19" fmla="*/ 620 h 5160"/>
                <a:gd name="T20" fmla="*/ 881 w 1053"/>
                <a:gd name="T21" fmla="*/ 5160 h 5160"/>
                <a:gd name="T22" fmla="*/ 1053 w 1053"/>
                <a:gd name="T23" fmla="*/ 5160 h 5160"/>
                <a:gd name="T24" fmla="*/ 1040 w 1053"/>
                <a:gd name="T25" fmla="*/ 707 h 5160"/>
                <a:gd name="T26" fmla="*/ 1003 w 1053"/>
                <a:gd name="T27" fmla="*/ 423 h 5160"/>
                <a:gd name="T28" fmla="*/ 881 w 1053"/>
                <a:gd name="T29" fmla="*/ 236 h 5160"/>
                <a:gd name="T30" fmla="*/ 783 w 1053"/>
                <a:gd name="T31" fmla="*/ 112 h 5160"/>
                <a:gd name="T32" fmla="*/ 661 w 1053"/>
                <a:gd name="T33" fmla="*/ 37 h 5160"/>
                <a:gd name="T34" fmla="*/ 478 w 1053"/>
                <a:gd name="T35" fmla="*/ 0 h 5160"/>
                <a:gd name="T36" fmla="*/ 257 w 1053"/>
                <a:gd name="T37" fmla="*/ 37 h 5160"/>
                <a:gd name="T38" fmla="*/ 86 w 1053"/>
                <a:gd name="T39" fmla="*/ 149 h 5160"/>
                <a:gd name="T40" fmla="*/ 25 w 1053"/>
                <a:gd name="T41" fmla="*/ 260 h 5160"/>
                <a:gd name="T42" fmla="*/ 0 w 1053"/>
                <a:gd name="T43" fmla="*/ 397 h 5160"/>
                <a:gd name="T44" fmla="*/ 49 w 1053"/>
                <a:gd name="T45" fmla="*/ 522 h 5160"/>
                <a:gd name="T46" fmla="*/ 147 w 1053"/>
                <a:gd name="T47" fmla="*/ 596 h 5160"/>
                <a:gd name="T48" fmla="*/ 281 w 1053"/>
                <a:gd name="T49" fmla="*/ 608 h 5160"/>
                <a:gd name="T50" fmla="*/ 392 w 1053"/>
                <a:gd name="T51" fmla="*/ 583 h 5160"/>
                <a:gd name="T52" fmla="*/ 428 w 1053"/>
                <a:gd name="T53" fmla="*/ 484 h 5160"/>
                <a:gd name="T54" fmla="*/ 428 w 1053"/>
                <a:gd name="T55" fmla="*/ 385 h 5160"/>
                <a:gd name="T56" fmla="*/ 392 w 1053"/>
                <a:gd name="T57" fmla="*/ 335 h 5160"/>
                <a:gd name="T58" fmla="*/ 306 w 1053"/>
                <a:gd name="T59" fmla="*/ 286 h 5160"/>
                <a:gd name="T60" fmla="*/ 306 w 1053"/>
                <a:gd name="T61" fmla="*/ 286 h 5160"/>
                <a:gd name="T62" fmla="*/ 318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318" y="286"/>
                  </a:moveTo>
                  <a:lnTo>
                    <a:pt x="318" y="224"/>
                  </a:lnTo>
                  <a:lnTo>
                    <a:pt x="405" y="174"/>
                  </a:lnTo>
                  <a:lnTo>
                    <a:pt x="452" y="149"/>
                  </a:lnTo>
                  <a:lnTo>
                    <a:pt x="563" y="161"/>
                  </a:lnTo>
                  <a:lnTo>
                    <a:pt x="649" y="224"/>
                  </a:lnTo>
                  <a:lnTo>
                    <a:pt x="734" y="310"/>
                  </a:lnTo>
                  <a:lnTo>
                    <a:pt x="808" y="409"/>
                  </a:lnTo>
                  <a:lnTo>
                    <a:pt x="869" y="509"/>
                  </a:lnTo>
                  <a:lnTo>
                    <a:pt x="869" y="620"/>
                  </a:lnTo>
                  <a:lnTo>
                    <a:pt x="881" y="5160"/>
                  </a:lnTo>
                  <a:lnTo>
                    <a:pt x="1053" y="5160"/>
                  </a:lnTo>
                  <a:lnTo>
                    <a:pt x="1040" y="707"/>
                  </a:lnTo>
                  <a:lnTo>
                    <a:pt x="1003" y="423"/>
                  </a:lnTo>
                  <a:lnTo>
                    <a:pt x="881" y="236"/>
                  </a:lnTo>
                  <a:lnTo>
                    <a:pt x="783" y="112"/>
                  </a:lnTo>
                  <a:lnTo>
                    <a:pt x="661" y="37"/>
                  </a:lnTo>
                  <a:lnTo>
                    <a:pt x="478" y="0"/>
                  </a:lnTo>
                  <a:lnTo>
                    <a:pt x="257" y="37"/>
                  </a:lnTo>
                  <a:lnTo>
                    <a:pt x="86" y="149"/>
                  </a:lnTo>
                  <a:lnTo>
                    <a:pt x="25" y="260"/>
                  </a:lnTo>
                  <a:lnTo>
                    <a:pt x="0" y="397"/>
                  </a:lnTo>
                  <a:lnTo>
                    <a:pt x="49" y="522"/>
                  </a:lnTo>
                  <a:lnTo>
                    <a:pt x="147" y="596"/>
                  </a:lnTo>
                  <a:lnTo>
                    <a:pt x="281" y="608"/>
                  </a:lnTo>
                  <a:lnTo>
                    <a:pt x="392" y="583"/>
                  </a:lnTo>
                  <a:lnTo>
                    <a:pt x="428" y="484"/>
                  </a:lnTo>
                  <a:lnTo>
                    <a:pt x="428" y="385"/>
                  </a:lnTo>
                  <a:lnTo>
                    <a:pt x="392" y="335"/>
                  </a:lnTo>
                  <a:lnTo>
                    <a:pt x="306" y="286"/>
                  </a:lnTo>
                  <a:lnTo>
                    <a:pt x="306" y="286"/>
                  </a:lnTo>
                  <a:lnTo>
                    <a:pt x="318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25" name="Gruppe 24">
            <a:extLst>
              <a:ext uri="{FF2B5EF4-FFF2-40B4-BE49-F238E27FC236}">
                <a16:creationId xmlns:a16="http://schemas.microsoft.com/office/drawing/2014/main" id="{927CF287-298F-3949-837C-60B18D5305DB}"/>
              </a:ext>
            </a:extLst>
          </p:cNvPr>
          <p:cNvGrpSpPr/>
          <p:nvPr/>
        </p:nvGrpSpPr>
        <p:grpSpPr>
          <a:xfrm>
            <a:off x="27001" y="44881"/>
            <a:ext cx="2112848" cy="2487216"/>
            <a:chOff x="36000" y="108000"/>
            <a:chExt cx="2817131" cy="3316288"/>
          </a:xfrm>
        </p:grpSpPr>
        <p:sp>
          <p:nvSpPr>
            <p:cNvPr id="26" name="Freeform 233">
              <a:extLst>
                <a:ext uri="{FF2B5EF4-FFF2-40B4-BE49-F238E27FC236}">
                  <a16:creationId xmlns:a16="http://schemas.microsoft.com/office/drawing/2014/main" id="{C5B412A3-B932-84FE-F2FB-9EF80283FA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16" y="108000"/>
              <a:ext cx="2291315" cy="601354"/>
            </a:xfrm>
            <a:custGeom>
              <a:avLst/>
              <a:gdLst>
                <a:gd name="T0" fmla="*/ 4162 w 4162"/>
                <a:gd name="T1" fmla="*/ 173 h 1128"/>
                <a:gd name="T2" fmla="*/ 662 w 4162"/>
                <a:gd name="T3" fmla="*/ 199 h 1128"/>
                <a:gd name="T4" fmla="*/ 453 w 4162"/>
                <a:gd name="T5" fmla="*/ 272 h 1128"/>
                <a:gd name="T6" fmla="*/ 319 w 4162"/>
                <a:gd name="T7" fmla="*/ 385 h 1128"/>
                <a:gd name="T8" fmla="*/ 270 w 4162"/>
                <a:gd name="T9" fmla="*/ 471 h 1128"/>
                <a:gd name="T10" fmla="*/ 233 w 4162"/>
                <a:gd name="T11" fmla="*/ 558 h 1128"/>
                <a:gd name="T12" fmla="*/ 221 w 4162"/>
                <a:gd name="T13" fmla="*/ 695 h 1128"/>
                <a:gd name="T14" fmla="*/ 270 w 4162"/>
                <a:gd name="T15" fmla="*/ 794 h 1128"/>
                <a:gd name="T16" fmla="*/ 319 w 4162"/>
                <a:gd name="T17" fmla="*/ 757 h 1128"/>
                <a:gd name="T18" fmla="*/ 478 w 4162"/>
                <a:gd name="T19" fmla="*/ 707 h 1128"/>
                <a:gd name="T20" fmla="*/ 600 w 4162"/>
                <a:gd name="T21" fmla="*/ 745 h 1128"/>
                <a:gd name="T22" fmla="*/ 662 w 4162"/>
                <a:gd name="T23" fmla="*/ 856 h 1128"/>
                <a:gd name="T24" fmla="*/ 624 w 4162"/>
                <a:gd name="T25" fmla="*/ 1005 h 1128"/>
                <a:gd name="T26" fmla="*/ 575 w 4162"/>
                <a:gd name="T27" fmla="*/ 1067 h 1128"/>
                <a:gd name="T28" fmla="*/ 502 w 4162"/>
                <a:gd name="T29" fmla="*/ 1104 h 1128"/>
                <a:gd name="T30" fmla="*/ 417 w 4162"/>
                <a:gd name="T31" fmla="*/ 1128 h 1128"/>
                <a:gd name="T32" fmla="*/ 295 w 4162"/>
                <a:gd name="T33" fmla="*/ 1104 h 1128"/>
                <a:gd name="T34" fmla="*/ 208 w 4162"/>
                <a:gd name="T35" fmla="*/ 1055 h 1128"/>
                <a:gd name="T36" fmla="*/ 98 w 4162"/>
                <a:gd name="T37" fmla="*/ 893 h 1128"/>
                <a:gd name="T38" fmla="*/ 25 w 4162"/>
                <a:gd name="T39" fmla="*/ 831 h 1128"/>
                <a:gd name="T40" fmla="*/ 0 w 4162"/>
                <a:gd name="T41" fmla="*/ 695 h 1128"/>
                <a:gd name="T42" fmla="*/ 0 w 4162"/>
                <a:gd name="T43" fmla="*/ 534 h 1128"/>
                <a:gd name="T44" fmla="*/ 122 w 4162"/>
                <a:gd name="T45" fmla="*/ 335 h 1128"/>
                <a:gd name="T46" fmla="*/ 270 w 4162"/>
                <a:gd name="T47" fmla="*/ 186 h 1128"/>
                <a:gd name="T48" fmla="*/ 392 w 4162"/>
                <a:gd name="T49" fmla="*/ 111 h 1128"/>
                <a:gd name="T50" fmla="*/ 514 w 4162"/>
                <a:gd name="T51" fmla="*/ 62 h 1128"/>
                <a:gd name="T52" fmla="*/ 624 w 4162"/>
                <a:gd name="T53" fmla="*/ 37 h 1128"/>
                <a:gd name="T54" fmla="*/ 4162 w 4162"/>
                <a:gd name="T55" fmla="*/ 37 h 1128"/>
                <a:gd name="T56" fmla="*/ 4162 w 4162"/>
                <a:gd name="T57" fmla="*/ 0 h 1128"/>
                <a:gd name="T58" fmla="*/ 4162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4162" y="173"/>
                  </a:moveTo>
                  <a:lnTo>
                    <a:pt x="662" y="199"/>
                  </a:lnTo>
                  <a:lnTo>
                    <a:pt x="453" y="272"/>
                  </a:lnTo>
                  <a:lnTo>
                    <a:pt x="319" y="385"/>
                  </a:lnTo>
                  <a:lnTo>
                    <a:pt x="270" y="471"/>
                  </a:lnTo>
                  <a:lnTo>
                    <a:pt x="233" y="558"/>
                  </a:lnTo>
                  <a:lnTo>
                    <a:pt x="221" y="695"/>
                  </a:lnTo>
                  <a:lnTo>
                    <a:pt x="270" y="794"/>
                  </a:lnTo>
                  <a:lnTo>
                    <a:pt x="319" y="757"/>
                  </a:lnTo>
                  <a:lnTo>
                    <a:pt x="478" y="707"/>
                  </a:lnTo>
                  <a:lnTo>
                    <a:pt x="600" y="745"/>
                  </a:lnTo>
                  <a:lnTo>
                    <a:pt x="662" y="856"/>
                  </a:lnTo>
                  <a:lnTo>
                    <a:pt x="624" y="1005"/>
                  </a:lnTo>
                  <a:lnTo>
                    <a:pt x="575" y="1067"/>
                  </a:lnTo>
                  <a:lnTo>
                    <a:pt x="502" y="1104"/>
                  </a:lnTo>
                  <a:lnTo>
                    <a:pt x="417" y="1128"/>
                  </a:lnTo>
                  <a:lnTo>
                    <a:pt x="295" y="1104"/>
                  </a:lnTo>
                  <a:lnTo>
                    <a:pt x="208" y="1055"/>
                  </a:lnTo>
                  <a:lnTo>
                    <a:pt x="98" y="893"/>
                  </a:lnTo>
                  <a:lnTo>
                    <a:pt x="25" y="831"/>
                  </a:lnTo>
                  <a:lnTo>
                    <a:pt x="0" y="695"/>
                  </a:lnTo>
                  <a:lnTo>
                    <a:pt x="0" y="534"/>
                  </a:lnTo>
                  <a:lnTo>
                    <a:pt x="122" y="335"/>
                  </a:lnTo>
                  <a:lnTo>
                    <a:pt x="270" y="186"/>
                  </a:lnTo>
                  <a:lnTo>
                    <a:pt x="392" y="111"/>
                  </a:lnTo>
                  <a:lnTo>
                    <a:pt x="514" y="62"/>
                  </a:lnTo>
                  <a:lnTo>
                    <a:pt x="624" y="37"/>
                  </a:lnTo>
                  <a:lnTo>
                    <a:pt x="4162" y="37"/>
                  </a:lnTo>
                  <a:lnTo>
                    <a:pt x="4162" y="0"/>
                  </a:lnTo>
                  <a:lnTo>
                    <a:pt x="4162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27" name="Freeform 237">
              <a:extLst>
                <a:ext uri="{FF2B5EF4-FFF2-40B4-BE49-F238E27FC236}">
                  <a16:creationId xmlns:a16="http://schemas.microsoft.com/office/drawing/2014/main" id="{5AD527C9-AD34-D754-630C-CDF2FF10C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6" y="677913"/>
              <a:ext cx="579722" cy="2746375"/>
            </a:xfrm>
            <a:custGeom>
              <a:avLst/>
              <a:gdLst>
                <a:gd name="T0" fmla="*/ 735 w 1053"/>
                <a:gd name="T1" fmla="*/ 286 h 5160"/>
                <a:gd name="T2" fmla="*/ 735 w 1053"/>
                <a:gd name="T3" fmla="*/ 223 h 5160"/>
                <a:gd name="T4" fmla="*/ 648 w 1053"/>
                <a:gd name="T5" fmla="*/ 173 h 5160"/>
                <a:gd name="T6" fmla="*/ 601 w 1053"/>
                <a:gd name="T7" fmla="*/ 149 h 5160"/>
                <a:gd name="T8" fmla="*/ 490 w 1053"/>
                <a:gd name="T9" fmla="*/ 161 h 5160"/>
                <a:gd name="T10" fmla="*/ 404 w 1053"/>
                <a:gd name="T11" fmla="*/ 223 h 5160"/>
                <a:gd name="T12" fmla="*/ 319 w 1053"/>
                <a:gd name="T13" fmla="*/ 310 h 5160"/>
                <a:gd name="T14" fmla="*/ 245 w 1053"/>
                <a:gd name="T15" fmla="*/ 409 h 5160"/>
                <a:gd name="T16" fmla="*/ 184 w 1053"/>
                <a:gd name="T17" fmla="*/ 509 h 5160"/>
                <a:gd name="T18" fmla="*/ 184 w 1053"/>
                <a:gd name="T19" fmla="*/ 620 h 5160"/>
                <a:gd name="T20" fmla="*/ 172 w 1053"/>
                <a:gd name="T21" fmla="*/ 5160 h 5160"/>
                <a:gd name="T22" fmla="*/ 0 w 1053"/>
                <a:gd name="T23" fmla="*/ 5160 h 5160"/>
                <a:gd name="T24" fmla="*/ 12 w 1053"/>
                <a:gd name="T25" fmla="*/ 707 h 5160"/>
                <a:gd name="T26" fmla="*/ 50 w 1053"/>
                <a:gd name="T27" fmla="*/ 422 h 5160"/>
                <a:gd name="T28" fmla="*/ 172 w 1053"/>
                <a:gd name="T29" fmla="*/ 236 h 5160"/>
                <a:gd name="T30" fmla="*/ 270 w 1053"/>
                <a:gd name="T31" fmla="*/ 112 h 5160"/>
                <a:gd name="T32" fmla="*/ 392 w 1053"/>
                <a:gd name="T33" fmla="*/ 37 h 5160"/>
                <a:gd name="T34" fmla="*/ 575 w 1053"/>
                <a:gd name="T35" fmla="*/ 0 h 5160"/>
                <a:gd name="T36" fmla="*/ 796 w 1053"/>
                <a:gd name="T37" fmla="*/ 37 h 5160"/>
                <a:gd name="T38" fmla="*/ 967 w 1053"/>
                <a:gd name="T39" fmla="*/ 149 h 5160"/>
                <a:gd name="T40" fmla="*/ 1029 w 1053"/>
                <a:gd name="T41" fmla="*/ 260 h 5160"/>
                <a:gd name="T42" fmla="*/ 1053 w 1053"/>
                <a:gd name="T43" fmla="*/ 397 h 5160"/>
                <a:gd name="T44" fmla="*/ 1004 w 1053"/>
                <a:gd name="T45" fmla="*/ 521 h 5160"/>
                <a:gd name="T46" fmla="*/ 906 w 1053"/>
                <a:gd name="T47" fmla="*/ 596 h 5160"/>
                <a:gd name="T48" fmla="*/ 772 w 1053"/>
                <a:gd name="T49" fmla="*/ 608 h 5160"/>
                <a:gd name="T50" fmla="*/ 661 w 1053"/>
                <a:gd name="T51" fmla="*/ 582 h 5160"/>
                <a:gd name="T52" fmla="*/ 625 w 1053"/>
                <a:gd name="T53" fmla="*/ 483 h 5160"/>
                <a:gd name="T54" fmla="*/ 625 w 1053"/>
                <a:gd name="T55" fmla="*/ 385 h 5160"/>
                <a:gd name="T56" fmla="*/ 661 w 1053"/>
                <a:gd name="T57" fmla="*/ 334 h 5160"/>
                <a:gd name="T58" fmla="*/ 747 w 1053"/>
                <a:gd name="T59" fmla="*/ 286 h 5160"/>
                <a:gd name="T60" fmla="*/ 747 w 1053"/>
                <a:gd name="T61" fmla="*/ 286 h 5160"/>
                <a:gd name="T62" fmla="*/ 735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735" y="286"/>
                  </a:moveTo>
                  <a:lnTo>
                    <a:pt x="735" y="223"/>
                  </a:lnTo>
                  <a:lnTo>
                    <a:pt x="648" y="173"/>
                  </a:lnTo>
                  <a:lnTo>
                    <a:pt x="601" y="149"/>
                  </a:lnTo>
                  <a:lnTo>
                    <a:pt x="490" y="161"/>
                  </a:lnTo>
                  <a:lnTo>
                    <a:pt x="404" y="223"/>
                  </a:lnTo>
                  <a:lnTo>
                    <a:pt x="319" y="310"/>
                  </a:lnTo>
                  <a:lnTo>
                    <a:pt x="245" y="409"/>
                  </a:lnTo>
                  <a:lnTo>
                    <a:pt x="184" y="509"/>
                  </a:lnTo>
                  <a:lnTo>
                    <a:pt x="184" y="620"/>
                  </a:lnTo>
                  <a:lnTo>
                    <a:pt x="172" y="5160"/>
                  </a:lnTo>
                  <a:lnTo>
                    <a:pt x="0" y="5160"/>
                  </a:lnTo>
                  <a:lnTo>
                    <a:pt x="12" y="707"/>
                  </a:lnTo>
                  <a:lnTo>
                    <a:pt x="50" y="422"/>
                  </a:lnTo>
                  <a:lnTo>
                    <a:pt x="172" y="236"/>
                  </a:lnTo>
                  <a:lnTo>
                    <a:pt x="270" y="112"/>
                  </a:lnTo>
                  <a:lnTo>
                    <a:pt x="392" y="37"/>
                  </a:lnTo>
                  <a:lnTo>
                    <a:pt x="575" y="0"/>
                  </a:lnTo>
                  <a:lnTo>
                    <a:pt x="796" y="37"/>
                  </a:lnTo>
                  <a:lnTo>
                    <a:pt x="967" y="149"/>
                  </a:lnTo>
                  <a:lnTo>
                    <a:pt x="1029" y="260"/>
                  </a:lnTo>
                  <a:lnTo>
                    <a:pt x="1053" y="397"/>
                  </a:lnTo>
                  <a:lnTo>
                    <a:pt x="1004" y="521"/>
                  </a:lnTo>
                  <a:lnTo>
                    <a:pt x="906" y="596"/>
                  </a:lnTo>
                  <a:lnTo>
                    <a:pt x="772" y="608"/>
                  </a:lnTo>
                  <a:lnTo>
                    <a:pt x="661" y="582"/>
                  </a:lnTo>
                  <a:lnTo>
                    <a:pt x="625" y="483"/>
                  </a:lnTo>
                  <a:lnTo>
                    <a:pt x="625" y="385"/>
                  </a:lnTo>
                  <a:lnTo>
                    <a:pt x="661" y="334"/>
                  </a:lnTo>
                  <a:lnTo>
                    <a:pt x="747" y="286"/>
                  </a:lnTo>
                  <a:lnTo>
                    <a:pt x="747" y="286"/>
                  </a:lnTo>
                  <a:lnTo>
                    <a:pt x="735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28" name="Freeform 242">
              <a:extLst>
                <a:ext uri="{FF2B5EF4-FFF2-40B4-BE49-F238E27FC236}">
                  <a16:creationId xmlns:a16="http://schemas.microsoft.com/office/drawing/2014/main" id="{201EDEC0-265D-FE38-FDAC-D98219CC1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148353"/>
              <a:ext cx="294944" cy="302493"/>
            </a:xfrm>
            <a:custGeom>
              <a:avLst/>
              <a:gdLst>
                <a:gd name="T0" fmla="*/ 538 w 538"/>
                <a:gd name="T1" fmla="*/ 558 h 569"/>
                <a:gd name="T2" fmla="*/ 429 w 538"/>
                <a:gd name="T3" fmla="*/ 433 h 569"/>
                <a:gd name="T4" fmla="*/ 354 w 538"/>
                <a:gd name="T5" fmla="*/ 334 h 569"/>
                <a:gd name="T6" fmla="*/ 281 w 538"/>
                <a:gd name="T7" fmla="*/ 197 h 569"/>
                <a:gd name="T8" fmla="*/ 232 w 538"/>
                <a:gd name="T9" fmla="*/ 111 h 569"/>
                <a:gd name="T10" fmla="*/ 208 w 538"/>
                <a:gd name="T11" fmla="*/ 23 h 569"/>
                <a:gd name="T12" fmla="*/ 196 w 538"/>
                <a:gd name="T13" fmla="*/ 0 h 569"/>
                <a:gd name="T14" fmla="*/ 0 w 538"/>
                <a:gd name="T15" fmla="*/ 0 h 569"/>
                <a:gd name="T16" fmla="*/ 0 w 538"/>
                <a:gd name="T17" fmla="*/ 73 h 569"/>
                <a:gd name="T18" fmla="*/ 0 w 538"/>
                <a:gd name="T19" fmla="*/ 135 h 569"/>
                <a:gd name="T20" fmla="*/ 0 w 538"/>
                <a:gd name="T21" fmla="*/ 197 h 569"/>
                <a:gd name="T22" fmla="*/ 37 w 538"/>
                <a:gd name="T23" fmla="*/ 246 h 569"/>
                <a:gd name="T24" fmla="*/ 110 w 538"/>
                <a:gd name="T25" fmla="*/ 284 h 569"/>
                <a:gd name="T26" fmla="*/ 232 w 538"/>
                <a:gd name="T27" fmla="*/ 346 h 569"/>
                <a:gd name="T28" fmla="*/ 330 w 538"/>
                <a:gd name="T29" fmla="*/ 409 h 569"/>
                <a:gd name="T30" fmla="*/ 417 w 538"/>
                <a:gd name="T31" fmla="*/ 495 h 569"/>
                <a:gd name="T32" fmla="*/ 527 w 538"/>
                <a:gd name="T33" fmla="*/ 569 h 569"/>
                <a:gd name="T34" fmla="*/ 527 w 538"/>
                <a:gd name="T35" fmla="*/ 569 h 569"/>
                <a:gd name="T36" fmla="*/ 538 w 538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8" h="569">
                  <a:moveTo>
                    <a:pt x="538" y="558"/>
                  </a:moveTo>
                  <a:lnTo>
                    <a:pt x="429" y="433"/>
                  </a:lnTo>
                  <a:lnTo>
                    <a:pt x="354" y="334"/>
                  </a:lnTo>
                  <a:lnTo>
                    <a:pt x="281" y="197"/>
                  </a:lnTo>
                  <a:lnTo>
                    <a:pt x="232" y="111"/>
                  </a:lnTo>
                  <a:lnTo>
                    <a:pt x="208" y="23"/>
                  </a:lnTo>
                  <a:lnTo>
                    <a:pt x="196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0" y="135"/>
                  </a:lnTo>
                  <a:lnTo>
                    <a:pt x="0" y="197"/>
                  </a:lnTo>
                  <a:lnTo>
                    <a:pt x="37" y="246"/>
                  </a:lnTo>
                  <a:lnTo>
                    <a:pt x="110" y="284"/>
                  </a:lnTo>
                  <a:lnTo>
                    <a:pt x="232" y="346"/>
                  </a:lnTo>
                  <a:lnTo>
                    <a:pt x="330" y="409"/>
                  </a:lnTo>
                  <a:lnTo>
                    <a:pt x="417" y="495"/>
                  </a:lnTo>
                  <a:lnTo>
                    <a:pt x="527" y="569"/>
                  </a:lnTo>
                  <a:lnTo>
                    <a:pt x="527" y="569"/>
                  </a:lnTo>
                  <a:lnTo>
                    <a:pt x="538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29" name="Freeform 243">
              <a:extLst>
                <a:ext uri="{FF2B5EF4-FFF2-40B4-BE49-F238E27FC236}">
                  <a16:creationId xmlns:a16="http://schemas.microsoft.com/office/drawing/2014/main" id="{1DBDCC54-708B-3E22-7E36-A30E073F1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22" y="127051"/>
              <a:ext cx="154075" cy="298233"/>
            </a:xfrm>
            <a:custGeom>
              <a:avLst/>
              <a:gdLst>
                <a:gd name="T0" fmla="*/ 183 w 282"/>
                <a:gd name="T1" fmla="*/ 558 h 558"/>
                <a:gd name="T2" fmla="*/ 37 w 282"/>
                <a:gd name="T3" fmla="*/ 323 h 558"/>
                <a:gd name="T4" fmla="*/ 0 w 282"/>
                <a:gd name="T5" fmla="*/ 210 h 558"/>
                <a:gd name="T6" fmla="*/ 0 w 282"/>
                <a:gd name="T7" fmla="*/ 99 h 558"/>
                <a:gd name="T8" fmla="*/ 49 w 282"/>
                <a:gd name="T9" fmla="*/ 25 h 558"/>
                <a:gd name="T10" fmla="*/ 134 w 282"/>
                <a:gd name="T11" fmla="*/ 0 h 558"/>
                <a:gd name="T12" fmla="*/ 207 w 282"/>
                <a:gd name="T13" fmla="*/ 25 h 558"/>
                <a:gd name="T14" fmla="*/ 256 w 282"/>
                <a:gd name="T15" fmla="*/ 74 h 558"/>
                <a:gd name="T16" fmla="*/ 282 w 282"/>
                <a:gd name="T17" fmla="*/ 137 h 558"/>
                <a:gd name="T18" fmla="*/ 195 w 282"/>
                <a:gd name="T19" fmla="*/ 124 h 558"/>
                <a:gd name="T20" fmla="*/ 122 w 282"/>
                <a:gd name="T21" fmla="*/ 174 h 558"/>
                <a:gd name="T22" fmla="*/ 98 w 282"/>
                <a:gd name="T23" fmla="*/ 236 h 558"/>
                <a:gd name="T24" fmla="*/ 134 w 282"/>
                <a:gd name="T25" fmla="*/ 384 h 558"/>
                <a:gd name="T26" fmla="*/ 110 w 282"/>
                <a:gd name="T27" fmla="*/ 373 h 558"/>
                <a:gd name="T28" fmla="*/ 183 w 282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558">
                  <a:moveTo>
                    <a:pt x="183" y="558"/>
                  </a:moveTo>
                  <a:lnTo>
                    <a:pt x="37" y="323"/>
                  </a:lnTo>
                  <a:lnTo>
                    <a:pt x="0" y="210"/>
                  </a:lnTo>
                  <a:lnTo>
                    <a:pt x="0" y="99"/>
                  </a:lnTo>
                  <a:lnTo>
                    <a:pt x="49" y="25"/>
                  </a:lnTo>
                  <a:lnTo>
                    <a:pt x="134" y="0"/>
                  </a:lnTo>
                  <a:lnTo>
                    <a:pt x="207" y="25"/>
                  </a:lnTo>
                  <a:lnTo>
                    <a:pt x="256" y="74"/>
                  </a:lnTo>
                  <a:lnTo>
                    <a:pt x="282" y="137"/>
                  </a:lnTo>
                  <a:lnTo>
                    <a:pt x="195" y="124"/>
                  </a:lnTo>
                  <a:lnTo>
                    <a:pt x="122" y="174"/>
                  </a:lnTo>
                  <a:lnTo>
                    <a:pt x="98" y="236"/>
                  </a:lnTo>
                  <a:lnTo>
                    <a:pt x="134" y="384"/>
                  </a:lnTo>
                  <a:lnTo>
                    <a:pt x="110" y="373"/>
                  </a:lnTo>
                  <a:lnTo>
                    <a:pt x="183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0" name="Freeform 244">
              <a:extLst>
                <a:ext uri="{FF2B5EF4-FFF2-40B4-BE49-F238E27FC236}">
                  <a16:creationId xmlns:a16="http://schemas.microsoft.com/office/drawing/2014/main" id="{08DFA45D-564B-5223-306E-1C8BAF274E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04" y="139832"/>
              <a:ext cx="169483" cy="283321"/>
            </a:xfrm>
            <a:custGeom>
              <a:avLst/>
              <a:gdLst>
                <a:gd name="T0" fmla="*/ 24 w 306"/>
                <a:gd name="T1" fmla="*/ 533 h 533"/>
                <a:gd name="T2" fmla="*/ 0 w 306"/>
                <a:gd name="T3" fmla="*/ 260 h 533"/>
                <a:gd name="T4" fmla="*/ 37 w 306"/>
                <a:gd name="T5" fmla="*/ 124 h 533"/>
                <a:gd name="T6" fmla="*/ 122 w 306"/>
                <a:gd name="T7" fmla="*/ 36 h 533"/>
                <a:gd name="T8" fmla="*/ 197 w 306"/>
                <a:gd name="T9" fmla="*/ 0 h 533"/>
                <a:gd name="T10" fmla="*/ 294 w 306"/>
                <a:gd name="T11" fmla="*/ 24 h 533"/>
                <a:gd name="T12" fmla="*/ 306 w 306"/>
                <a:gd name="T13" fmla="*/ 61 h 533"/>
                <a:gd name="T14" fmla="*/ 306 w 306"/>
                <a:gd name="T15" fmla="*/ 173 h 533"/>
                <a:gd name="T16" fmla="*/ 184 w 306"/>
                <a:gd name="T17" fmla="*/ 161 h 533"/>
                <a:gd name="T18" fmla="*/ 134 w 306"/>
                <a:gd name="T19" fmla="*/ 185 h 533"/>
                <a:gd name="T20" fmla="*/ 61 w 306"/>
                <a:gd name="T21" fmla="*/ 223 h 533"/>
                <a:gd name="T22" fmla="*/ 49 w 306"/>
                <a:gd name="T23" fmla="*/ 260 h 533"/>
                <a:gd name="T24" fmla="*/ 24 w 306"/>
                <a:gd name="T25" fmla="*/ 359 h 533"/>
                <a:gd name="T26" fmla="*/ 24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4" y="533"/>
                  </a:moveTo>
                  <a:lnTo>
                    <a:pt x="0" y="260"/>
                  </a:lnTo>
                  <a:lnTo>
                    <a:pt x="37" y="124"/>
                  </a:lnTo>
                  <a:lnTo>
                    <a:pt x="122" y="36"/>
                  </a:lnTo>
                  <a:lnTo>
                    <a:pt x="197" y="0"/>
                  </a:lnTo>
                  <a:lnTo>
                    <a:pt x="294" y="24"/>
                  </a:lnTo>
                  <a:lnTo>
                    <a:pt x="306" y="61"/>
                  </a:lnTo>
                  <a:lnTo>
                    <a:pt x="306" y="173"/>
                  </a:lnTo>
                  <a:lnTo>
                    <a:pt x="184" y="161"/>
                  </a:lnTo>
                  <a:lnTo>
                    <a:pt x="134" y="185"/>
                  </a:lnTo>
                  <a:lnTo>
                    <a:pt x="61" y="223"/>
                  </a:lnTo>
                  <a:lnTo>
                    <a:pt x="49" y="260"/>
                  </a:lnTo>
                  <a:lnTo>
                    <a:pt x="24" y="359"/>
                  </a:lnTo>
                  <a:lnTo>
                    <a:pt x="24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1" name="Freeform 245">
              <a:extLst>
                <a:ext uri="{FF2B5EF4-FFF2-40B4-BE49-F238E27FC236}">
                  <a16:creationId xmlns:a16="http://schemas.microsoft.com/office/drawing/2014/main" id="{0F53F3BF-ED37-0138-2974-9C295F537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55" y="457237"/>
              <a:ext cx="213505" cy="198112"/>
            </a:xfrm>
            <a:custGeom>
              <a:avLst/>
              <a:gdLst>
                <a:gd name="T0" fmla="*/ 0 w 391"/>
                <a:gd name="T1" fmla="*/ 236 h 373"/>
                <a:gd name="T2" fmla="*/ 0 w 391"/>
                <a:gd name="T3" fmla="*/ 25 h 373"/>
                <a:gd name="T4" fmla="*/ 49 w 391"/>
                <a:gd name="T5" fmla="*/ 0 h 373"/>
                <a:gd name="T6" fmla="*/ 220 w 391"/>
                <a:gd name="T7" fmla="*/ 0 h 373"/>
                <a:gd name="T8" fmla="*/ 257 w 391"/>
                <a:gd name="T9" fmla="*/ 112 h 373"/>
                <a:gd name="T10" fmla="*/ 293 w 391"/>
                <a:gd name="T11" fmla="*/ 198 h 373"/>
                <a:gd name="T12" fmla="*/ 368 w 391"/>
                <a:gd name="T13" fmla="*/ 323 h 373"/>
                <a:gd name="T14" fmla="*/ 391 w 391"/>
                <a:gd name="T15" fmla="*/ 361 h 373"/>
                <a:gd name="T16" fmla="*/ 391 w 391"/>
                <a:gd name="T17" fmla="*/ 373 h 373"/>
                <a:gd name="T18" fmla="*/ 270 w 391"/>
                <a:gd name="T19" fmla="*/ 311 h 373"/>
                <a:gd name="T20" fmla="*/ 220 w 391"/>
                <a:gd name="T21" fmla="*/ 261 h 373"/>
                <a:gd name="T22" fmla="*/ 49 w 391"/>
                <a:gd name="T23" fmla="*/ 248 h 373"/>
                <a:gd name="T24" fmla="*/ 49 w 391"/>
                <a:gd name="T25" fmla="*/ 248 h 373"/>
                <a:gd name="T26" fmla="*/ 0 w 391"/>
                <a:gd name="T27" fmla="*/ 236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1" h="373">
                  <a:moveTo>
                    <a:pt x="0" y="236"/>
                  </a:moveTo>
                  <a:lnTo>
                    <a:pt x="0" y="25"/>
                  </a:lnTo>
                  <a:lnTo>
                    <a:pt x="49" y="0"/>
                  </a:lnTo>
                  <a:lnTo>
                    <a:pt x="220" y="0"/>
                  </a:lnTo>
                  <a:lnTo>
                    <a:pt x="257" y="112"/>
                  </a:lnTo>
                  <a:lnTo>
                    <a:pt x="293" y="198"/>
                  </a:lnTo>
                  <a:lnTo>
                    <a:pt x="368" y="323"/>
                  </a:lnTo>
                  <a:lnTo>
                    <a:pt x="391" y="361"/>
                  </a:lnTo>
                  <a:lnTo>
                    <a:pt x="391" y="373"/>
                  </a:lnTo>
                  <a:lnTo>
                    <a:pt x="270" y="311"/>
                  </a:lnTo>
                  <a:lnTo>
                    <a:pt x="220" y="261"/>
                  </a:lnTo>
                  <a:lnTo>
                    <a:pt x="49" y="248"/>
                  </a:lnTo>
                  <a:lnTo>
                    <a:pt x="49" y="248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2" name="Freeform 246">
              <a:extLst>
                <a:ext uri="{FF2B5EF4-FFF2-40B4-BE49-F238E27FC236}">
                  <a16:creationId xmlns:a16="http://schemas.microsoft.com/office/drawing/2014/main" id="{25504017-E93C-1856-7DA6-25D51E9F46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0" y="391200"/>
              <a:ext cx="290542" cy="125684"/>
            </a:xfrm>
            <a:custGeom>
              <a:avLst/>
              <a:gdLst>
                <a:gd name="T0" fmla="*/ 159 w 526"/>
                <a:gd name="T1" fmla="*/ 237 h 237"/>
                <a:gd name="T2" fmla="*/ 73 w 526"/>
                <a:gd name="T3" fmla="*/ 212 h 237"/>
                <a:gd name="T4" fmla="*/ 49 w 526"/>
                <a:gd name="T5" fmla="*/ 187 h 237"/>
                <a:gd name="T6" fmla="*/ 0 w 526"/>
                <a:gd name="T7" fmla="*/ 162 h 237"/>
                <a:gd name="T8" fmla="*/ 25 w 526"/>
                <a:gd name="T9" fmla="*/ 100 h 237"/>
                <a:gd name="T10" fmla="*/ 49 w 526"/>
                <a:gd name="T11" fmla="*/ 38 h 237"/>
                <a:gd name="T12" fmla="*/ 122 w 526"/>
                <a:gd name="T13" fmla="*/ 0 h 237"/>
                <a:gd name="T14" fmla="*/ 195 w 526"/>
                <a:gd name="T15" fmla="*/ 0 h 237"/>
                <a:gd name="T16" fmla="*/ 343 w 526"/>
                <a:gd name="T17" fmla="*/ 63 h 237"/>
                <a:gd name="T18" fmla="*/ 526 w 526"/>
                <a:gd name="T19" fmla="*/ 199 h 237"/>
                <a:gd name="T20" fmla="*/ 355 w 526"/>
                <a:gd name="T21" fmla="*/ 112 h 237"/>
                <a:gd name="T22" fmla="*/ 232 w 526"/>
                <a:gd name="T23" fmla="*/ 88 h 237"/>
                <a:gd name="T24" fmla="*/ 147 w 526"/>
                <a:gd name="T25" fmla="*/ 124 h 237"/>
                <a:gd name="T26" fmla="*/ 147 w 526"/>
                <a:gd name="T27" fmla="*/ 174 h 237"/>
                <a:gd name="T28" fmla="*/ 159 w 526"/>
                <a:gd name="T29" fmla="*/ 174 h 237"/>
                <a:gd name="T30" fmla="*/ 159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159" y="237"/>
                  </a:moveTo>
                  <a:lnTo>
                    <a:pt x="73" y="212"/>
                  </a:lnTo>
                  <a:lnTo>
                    <a:pt x="49" y="187"/>
                  </a:lnTo>
                  <a:lnTo>
                    <a:pt x="0" y="162"/>
                  </a:lnTo>
                  <a:lnTo>
                    <a:pt x="25" y="100"/>
                  </a:lnTo>
                  <a:lnTo>
                    <a:pt x="49" y="38"/>
                  </a:lnTo>
                  <a:lnTo>
                    <a:pt x="122" y="0"/>
                  </a:lnTo>
                  <a:lnTo>
                    <a:pt x="195" y="0"/>
                  </a:lnTo>
                  <a:lnTo>
                    <a:pt x="343" y="63"/>
                  </a:lnTo>
                  <a:lnTo>
                    <a:pt x="526" y="199"/>
                  </a:lnTo>
                  <a:lnTo>
                    <a:pt x="355" y="112"/>
                  </a:lnTo>
                  <a:lnTo>
                    <a:pt x="232" y="88"/>
                  </a:lnTo>
                  <a:lnTo>
                    <a:pt x="147" y="124"/>
                  </a:lnTo>
                  <a:lnTo>
                    <a:pt x="147" y="174"/>
                  </a:lnTo>
                  <a:lnTo>
                    <a:pt x="159" y="174"/>
                  </a:lnTo>
                  <a:lnTo>
                    <a:pt x="159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3" name="Freeform 247">
              <a:extLst>
                <a:ext uri="{FF2B5EF4-FFF2-40B4-BE49-F238E27FC236}">
                  <a16:creationId xmlns:a16="http://schemas.microsoft.com/office/drawing/2014/main" id="{C37A034D-D2C4-7089-2F95-6847B786E5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542447"/>
              <a:ext cx="275135" cy="172549"/>
            </a:xfrm>
            <a:custGeom>
              <a:avLst/>
              <a:gdLst>
                <a:gd name="T0" fmla="*/ 502 w 502"/>
                <a:gd name="T1" fmla="*/ 25 h 322"/>
                <a:gd name="T2" fmla="*/ 417 w 502"/>
                <a:gd name="T3" fmla="*/ 12 h 322"/>
                <a:gd name="T4" fmla="*/ 306 w 502"/>
                <a:gd name="T5" fmla="*/ 0 h 322"/>
                <a:gd name="T6" fmla="*/ 171 w 502"/>
                <a:gd name="T7" fmla="*/ 0 h 322"/>
                <a:gd name="T8" fmla="*/ 61 w 502"/>
                <a:gd name="T9" fmla="*/ 62 h 322"/>
                <a:gd name="T10" fmla="*/ 12 w 502"/>
                <a:gd name="T11" fmla="*/ 124 h 322"/>
                <a:gd name="T12" fmla="*/ 0 w 502"/>
                <a:gd name="T13" fmla="*/ 211 h 322"/>
                <a:gd name="T14" fmla="*/ 12 w 502"/>
                <a:gd name="T15" fmla="*/ 286 h 322"/>
                <a:gd name="T16" fmla="*/ 74 w 502"/>
                <a:gd name="T17" fmla="*/ 322 h 322"/>
                <a:gd name="T18" fmla="*/ 159 w 502"/>
                <a:gd name="T19" fmla="*/ 322 h 322"/>
                <a:gd name="T20" fmla="*/ 159 w 502"/>
                <a:gd name="T21" fmla="*/ 211 h 322"/>
                <a:gd name="T22" fmla="*/ 171 w 502"/>
                <a:gd name="T23" fmla="*/ 124 h 322"/>
                <a:gd name="T24" fmla="*/ 220 w 502"/>
                <a:gd name="T25" fmla="*/ 87 h 322"/>
                <a:gd name="T26" fmla="*/ 281 w 502"/>
                <a:gd name="T27" fmla="*/ 50 h 322"/>
                <a:gd name="T28" fmla="*/ 354 w 502"/>
                <a:gd name="T29" fmla="*/ 36 h 322"/>
                <a:gd name="T30" fmla="*/ 354 w 502"/>
                <a:gd name="T31" fmla="*/ 36 h 322"/>
                <a:gd name="T32" fmla="*/ 502 w 502"/>
                <a:gd name="T33" fmla="*/ 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2">
                  <a:moveTo>
                    <a:pt x="502" y="25"/>
                  </a:moveTo>
                  <a:lnTo>
                    <a:pt x="417" y="12"/>
                  </a:lnTo>
                  <a:lnTo>
                    <a:pt x="306" y="0"/>
                  </a:lnTo>
                  <a:lnTo>
                    <a:pt x="171" y="0"/>
                  </a:lnTo>
                  <a:lnTo>
                    <a:pt x="61" y="62"/>
                  </a:lnTo>
                  <a:lnTo>
                    <a:pt x="12" y="124"/>
                  </a:lnTo>
                  <a:lnTo>
                    <a:pt x="0" y="211"/>
                  </a:lnTo>
                  <a:lnTo>
                    <a:pt x="12" y="286"/>
                  </a:lnTo>
                  <a:lnTo>
                    <a:pt x="74" y="322"/>
                  </a:lnTo>
                  <a:lnTo>
                    <a:pt x="159" y="322"/>
                  </a:lnTo>
                  <a:lnTo>
                    <a:pt x="159" y="211"/>
                  </a:lnTo>
                  <a:lnTo>
                    <a:pt x="171" y="124"/>
                  </a:lnTo>
                  <a:lnTo>
                    <a:pt x="220" y="87"/>
                  </a:lnTo>
                  <a:lnTo>
                    <a:pt x="281" y="50"/>
                  </a:lnTo>
                  <a:lnTo>
                    <a:pt x="354" y="36"/>
                  </a:lnTo>
                  <a:lnTo>
                    <a:pt x="354" y="36"/>
                  </a:lnTo>
                  <a:lnTo>
                    <a:pt x="502" y="2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34" name="Gruppe 33">
            <a:extLst>
              <a:ext uri="{FF2B5EF4-FFF2-40B4-BE49-F238E27FC236}">
                <a16:creationId xmlns:a16="http://schemas.microsoft.com/office/drawing/2014/main" id="{21AF0507-00BC-C3D6-1D13-0CE58DE55B76}"/>
              </a:ext>
            </a:extLst>
          </p:cNvPr>
          <p:cNvGrpSpPr/>
          <p:nvPr/>
        </p:nvGrpSpPr>
        <p:grpSpPr>
          <a:xfrm>
            <a:off x="6984000" y="4341022"/>
            <a:ext cx="2129603" cy="2483637"/>
            <a:chOff x="6102123" y="3425825"/>
            <a:chExt cx="2839471" cy="3311516"/>
          </a:xfrm>
        </p:grpSpPr>
        <p:sp>
          <p:nvSpPr>
            <p:cNvPr id="35" name="Freeform 225">
              <a:extLst>
                <a:ext uri="{FF2B5EF4-FFF2-40B4-BE49-F238E27FC236}">
                  <a16:creationId xmlns:a16="http://schemas.microsoft.com/office/drawing/2014/main" id="{40872689-CFBA-C82B-9CD0-869D80FEB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271" y="3425825"/>
              <a:ext cx="585743" cy="2746375"/>
            </a:xfrm>
            <a:custGeom>
              <a:avLst/>
              <a:gdLst>
                <a:gd name="T0" fmla="*/ 322 w 1062"/>
                <a:gd name="T1" fmla="*/ 4874 h 5160"/>
                <a:gd name="T2" fmla="*/ 322 w 1062"/>
                <a:gd name="T3" fmla="*/ 4936 h 5160"/>
                <a:gd name="T4" fmla="*/ 408 w 1062"/>
                <a:gd name="T5" fmla="*/ 4986 h 5160"/>
                <a:gd name="T6" fmla="*/ 457 w 1062"/>
                <a:gd name="T7" fmla="*/ 5011 h 5160"/>
                <a:gd name="T8" fmla="*/ 568 w 1062"/>
                <a:gd name="T9" fmla="*/ 4998 h 5160"/>
                <a:gd name="T10" fmla="*/ 655 w 1062"/>
                <a:gd name="T11" fmla="*/ 4936 h 5160"/>
                <a:gd name="T12" fmla="*/ 740 w 1062"/>
                <a:gd name="T13" fmla="*/ 4850 h 5160"/>
                <a:gd name="T14" fmla="*/ 815 w 1062"/>
                <a:gd name="T15" fmla="*/ 4749 h 5160"/>
                <a:gd name="T16" fmla="*/ 877 w 1062"/>
                <a:gd name="T17" fmla="*/ 4650 h 5160"/>
                <a:gd name="T18" fmla="*/ 877 w 1062"/>
                <a:gd name="T19" fmla="*/ 4539 h 5160"/>
                <a:gd name="T20" fmla="*/ 889 w 1062"/>
                <a:gd name="T21" fmla="*/ 0 h 5160"/>
                <a:gd name="T22" fmla="*/ 1062 w 1062"/>
                <a:gd name="T23" fmla="*/ 0 h 5160"/>
                <a:gd name="T24" fmla="*/ 1049 w 1062"/>
                <a:gd name="T25" fmla="*/ 4453 h 5160"/>
                <a:gd name="T26" fmla="*/ 1012 w 1062"/>
                <a:gd name="T27" fmla="*/ 4737 h 5160"/>
                <a:gd name="T28" fmla="*/ 889 w 1062"/>
                <a:gd name="T29" fmla="*/ 4924 h 5160"/>
                <a:gd name="T30" fmla="*/ 791 w 1062"/>
                <a:gd name="T31" fmla="*/ 5047 h 5160"/>
                <a:gd name="T32" fmla="*/ 667 w 1062"/>
                <a:gd name="T33" fmla="*/ 5122 h 5160"/>
                <a:gd name="T34" fmla="*/ 482 w 1062"/>
                <a:gd name="T35" fmla="*/ 5160 h 5160"/>
                <a:gd name="T36" fmla="*/ 259 w 1062"/>
                <a:gd name="T37" fmla="*/ 5122 h 5160"/>
                <a:gd name="T38" fmla="*/ 87 w 1062"/>
                <a:gd name="T39" fmla="*/ 5011 h 5160"/>
                <a:gd name="T40" fmla="*/ 25 w 1062"/>
                <a:gd name="T41" fmla="*/ 4900 h 5160"/>
                <a:gd name="T42" fmla="*/ 0 w 1062"/>
                <a:gd name="T43" fmla="*/ 4763 h 5160"/>
                <a:gd name="T44" fmla="*/ 49 w 1062"/>
                <a:gd name="T45" fmla="*/ 4638 h 5160"/>
                <a:gd name="T46" fmla="*/ 148 w 1062"/>
                <a:gd name="T47" fmla="*/ 4564 h 5160"/>
                <a:gd name="T48" fmla="*/ 285 w 1062"/>
                <a:gd name="T49" fmla="*/ 4552 h 5160"/>
                <a:gd name="T50" fmla="*/ 396 w 1062"/>
                <a:gd name="T51" fmla="*/ 4576 h 5160"/>
                <a:gd name="T52" fmla="*/ 433 w 1062"/>
                <a:gd name="T53" fmla="*/ 4676 h 5160"/>
                <a:gd name="T54" fmla="*/ 433 w 1062"/>
                <a:gd name="T55" fmla="*/ 4775 h 5160"/>
                <a:gd name="T56" fmla="*/ 396 w 1062"/>
                <a:gd name="T57" fmla="*/ 4825 h 5160"/>
                <a:gd name="T58" fmla="*/ 309 w 1062"/>
                <a:gd name="T59" fmla="*/ 4874 h 5160"/>
                <a:gd name="T60" fmla="*/ 309 w 1062"/>
                <a:gd name="T61" fmla="*/ 4874 h 5160"/>
                <a:gd name="T62" fmla="*/ 322 w 1062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2" h="5160">
                  <a:moveTo>
                    <a:pt x="322" y="4874"/>
                  </a:moveTo>
                  <a:lnTo>
                    <a:pt x="322" y="4936"/>
                  </a:lnTo>
                  <a:lnTo>
                    <a:pt x="408" y="4986"/>
                  </a:lnTo>
                  <a:lnTo>
                    <a:pt x="457" y="5011"/>
                  </a:lnTo>
                  <a:lnTo>
                    <a:pt x="568" y="4998"/>
                  </a:lnTo>
                  <a:lnTo>
                    <a:pt x="655" y="4936"/>
                  </a:lnTo>
                  <a:lnTo>
                    <a:pt x="740" y="4850"/>
                  </a:lnTo>
                  <a:lnTo>
                    <a:pt x="815" y="4749"/>
                  </a:lnTo>
                  <a:lnTo>
                    <a:pt x="877" y="4650"/>
                  </a:lnTo>
                  <a:lnTo>
                    <a:pt x="877" y="4539"/>
                  </a:lnTo>
                  <a:lnTo>
                    <a:pt x="889" y="0"/>
                  </a:lnTo>
                  <a:lnTo>
                    <a:pt x="1062" y="0"/>
                  </a:lnTo>
                  <a:lnTo>
                    <a:pt x="1049" y="4453"/>
                  </a:lnTo>
                  <a:lnTo>
                    <a:pt x="1012" y="4737"/>
                  </a:lnTo>
                  <a:lnTo>
                    <a:pt x="889" y="4924"/>
                  </a:lnTo>
                  <a:lnTo>
                    <a:pt x="791" y="5047"/>
                  </a:lnTo>
                  <a:lnTo>
                    <a:pt x="667" y="5122"/>
                  </a:lnTo>
                  <a:lnTo>
                    <a:pt x="482" y="5160"/>
                  </a:lnTo>
                  <a:lnTo>
                    <a:pt x="259" y="5122"/>
                  </a:lnTo>
                  <a:lnTo>
                    <a:pt x="87" y="5011"/>
                  </a:lnTo>
                  <a:lnTo>
                    <a:pt x="25" y="4900"/>
                  </a:lnTo>
                  <a:lnTo>
                    <a:pt x="0" y="4763"/>
                  </a:lnTo>
                  <a:lnTo>
                    <a:pt x="49" y="4638"/>
                  </a:lnTo>
                  <a:lnTo>
                    <a:pt x="148" y="4564"/>
                  </a:lnTo>
                  <a:lnTo>
                    <a:pt x="285" y="4552"/>
                  </a:lnTo>
                  <a:lnTo>
                    <a:pt x="396" y="4576"/>
                  </a:lnTo>
                  <a:lnTo>
                    <a:pt x="433" y="4676"/>
                  </a:lnTo>
                  <a:lnTo>
                    <a:pt x="433" y="4775"/>
                  </a:lnTo>
                  <a:lnTo>
                    <a:pt x="396" y="4825"/>
                  </a:lnTo>
                  <a:lnTo>
                    <a:pt x="309" y="4874"/>
                  </a:lnTo>
                  <a:lnTo>
                    <a:pt x="309" y="4874"/>
                  </a:lnTo>
                  <a:lnTo>
                    <a:pt x="322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6" name="Freeform 229">
              <a:extLst>
                <a:ext uri="{FF2B5EF4-FFF2-40B4-BE49-F238E27FC236}">
                  <a16:creationId xmlns:a16="http://schemas.microsoft.com/office/drawing/2014/main" id="{5543A766-86AE-0FF9-3926-823FEF1F4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123" y="6136775"/>
              <a:ext cx="2310218" cy="600566"/>
            </a:xfrm>
            <a:custGeom>
              <a:avLst/>
              <a:gdLst>
                <a:gd name="T0" fmla="*/ 0 w 4196"/>
                <a:gd name="T1" fmla="*/ 955 h 1128"/>
                <a:gd name="T2" fmla="*/ 3529 w 4196"/>
                <a:gd name="T3" fmla="*/ 929 h 1128"/>
                <a:gd name="T4" fmla="*/ 3739 w 4196"/>
                <a:gd name="T5" fmla="*/ 856 h 1128"/>
                <a:gd name="T6" fmla="*/ 3875 w 4196"/>
                <a:gd name="T7" fmla="*/ 744 h 1128"/>
                <a:gd name="T8" fmla="*/ 3924 w 4196"/>
                <a:gd name="T9" fmla="*/ 657 h 1128"/>
                <a:gd name="T10" fmla="*/ 3961 w 4196"/>
                <a:gd name="T11" fmla="*/ 570 h 1128"/>
                <a:gd name="T12" fmla="*/ 3974 w 4196"/>
                <a:gd name="T13" fmla="*/ 434 h 1128"/>
                <a:gd name="T14" fmla="*/ 3924 w 4196"/>
                <a:gd name="T15" fmla="*/ 335 h 1128"/>
                <a:gd name="T16" fmla="*/ 3875 w 4196"/>
                <a:gd name="T17" fmla="*/ 371 h 1128"/>
                <a:gd name="T18" fmla="*/ 3715 w 4196"/>
                <a:gd name="T19" fmla="*/ 422 h 1128"/>
                <a:gd name="T20" fmla="*/ 3591 w 4196"/>
                <a:gd name="T21" fmla="*/ 384 h 1128"/>
                <a:gd name="T22" fmla="*/ 3529 w 4196"/>
                <a:gd name="T23" fmla="*/ 273 h 1128"/>
                <a:gd name="T24" fmla="*/ 3566 w 4196"/>
                <a:gd name="T25" fmla="*/ 124 h 1128"/>
                <a:gd name="T26" fmla="*/ 3616 w 4196"/>
                <a:gd name="T27" fmla="*/ 61 h 1128"/>
                <a:gd name="T28" fmla="*/ 3690 w 4196"/>
                <a:gd name="T29" fmla="*/ 25 h 1128"/>
                <a:gd name="T30" fmla="*/ 3776 w 4196"/>
                <a:gd name="T31" fmla="*/ 0 h 1128"/>
                <a:gd name="T32" fmla="*/ 3899 w 4196"/>
                <a:gd name="T33" fmla="*/ 25 h 1128"/>
                <a:gd name="T34" fmla="*/ 3986 w 4196"/>
                <a:gd name="T35" fmla="*/ 75 h 1128"/>
                <a:gd name="T36" fmla="*/ 4097 w 4196"/>
                <a:gd name="T37" fmla="*/ 236 h 1128"/>
                <a:gd name="T38" fmla="*/ 4171 w 4196"/>
                <a:gd name="T39" fmla="*/ 297 h 1128"/>
                <a:gd name="T40" fmla="*/ 4196 w 4196"/>
                <a:gd name="T41" fmla="*/ 434 h 1128"/>
                <a:gd name="T42" fmla="*/ 4196 w 4196"/>
                <a:gd name="T43" fmla="*/ 595 h 1128"/>
                <a:gd name="T44" fmla="*/ 4073 w 4196"/>
                <a:gd name="T45" fmla="*/ 794 h 1128"/>
                <a:gd name="T46" fmla="*/ 3924 w 4196"/>
                <a:gd name="T47" fmla="*/ 942 h 1128"/>
                <a:gd name="T48" fmla="*/ 3801 w 4196"/>
                <a:gd name="T49" fmla="*/ 1017 h 1128"/>
                <a:gd name="T50" fmla="*/ 3677 w 4196"/>
                <a:gd name="T51" fmla="*/ 1066 h 1128"/>
                <a:gd name="T52" fmla="*/ 3566 w 4196"/>
                <a:gd name="T53" fmla="*/ 1092 h 1128"/>
                <a:gd name="T54" fmla="*/ 0 w 4196"/>
                <a:gd name="T55" fmla="*/ 1092 h 1128"/>
                <a:gd name="T56" fmla="*/ 0 w 4196"/>
                <a:gd name="T57" fmla="*/ 1128 h 1128"/>
                <a:gd name="T58" fmla="*/ 0 w 4196"/>
                <a:gd name="T59" fmla="*/ 955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6" h="1128">
                  <a:moveTo>
                    <a:pt x="0" y="955"/>
                  </a:moveTo>
                  <a:lnTo>
                    <a:pt x="3529" y="929"/>
                  </a:lnTo>
                  <a:lnTo>
                    <a:pt x="3739" y="856"/>
                  </a:lnTo>
                  <a:lnTo>
                    <a:pt x="3875" y="744"/>
                  </a:lnTo>
                  <a:lnTo>
                    <a:pt x="3924" y="657"/>
                  </a:lnTo>
                  <a:lnTo>
                    <a:pt x="3961" y="570"/>
                  </a:lnTo>
                  <a:lnTo>
                    <a:pt x="3974" y="434"/>
                  </a:lnTo>
                  <a:lnTo>
                    <a:pt x="3924" y="335"/>
                  </a:lnTo>
                  <a:lnTo>
                    <a:pt x="3875" y="371"/>
                  </a:lnTo>
                  <a:lnTo>
                    <a:pt x="3715" y="422"/>
                  </a:lnTo>
                  <a:lnTo>
                    <a:pt x="3591" y="384"/>
                  </a:lnTo>
                  <a:lnTo>
                    <a:pt x="3529" y="273"/>
                  </a:lnTo>
                  <a:lnTo>
                    <a:pt x="3566" y="124"/>
                  </a:lnTo>
                  <a:lnTo>
                    <a:pt x="3616" y="61"/>
                  </a:lnTo>
                  <a:lnTo>
                    <a:pt x="3690" y="25"/>
                  </a:lnTo>
                  <a:lnTo>
                    <a:pt x="3776" y="0"/>
                  </a:lnTo>
                  <a:lnTo>
                    <a:pt x="3899" y="25"/>
                  </a:lnTo>
                  <a:lnTo>
                    <a:pt x="3986" y="75"/>
                  </a:lnTo>
                  <a:lnTo>
                    <a:pt x="4097" y="236"/>
                  </a:lnTo>
                  <a:lnTo>
                    <a:pt x="4171" y="297"/>
                  </a:lnTo>
                  <a:lnTo>
                    <a:pt x="4196" y="434"/>
                  </a:lnTo>
                  <a:lnTo>
                    <a:pt x="4196" y="595"/>
                  </a:lnTo>
                  <a:lnTo>
                    <a:pt x="4073" y="794"/>
                  </a:lnTo>
                  <a:lnTo>
                    <a:pt x="3924" y="942"/>
                  </a:lnTo>
                  <a:lnTo>
                    <a:pt x="3801" y="1017"/>
                  </a:lnTo>
                  <a:lnTo>
                    <a:pt x="3677" y="1066"/>
                  </a:lnTo>
                  <a:lnTo>
                    <a:pt x="3566" y="1092"/>
                  </a:lnTo>
                  <a:lnTo>
                    <a:pt x="0" y="1092"/>
                  </a:lnTo>
                  <a:lnTo>
                    <a:pt x="0" y="1128"/>
                  </a:lnTo>
                  <a:lnTo>
                    <a:pt x="0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7" name="Freeform 250">
              <a:extLst>
                <a:ext uri="{FF2B5EF4-FFF2-40B4-BE49-F238E27FC236}">
                  <a16:creationId xmlns:a16="http://schemas.microsoft.com/office/drawing/2014/main" id="{8D598FAD-CCB9-6F0E-DFA6-065201D83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801" y="6394140"/>
              <a:ext cx="297568" cy="302329"/>
            </a:xfrm>
            <a:custGeom>
              <a:avLst/>
              <a:gdLst>
                <a:gd name="T0" fmla="*/ 0 w 543"/>
                <a:gd name="T1" fmla="*/ 11 h 569"/>
                <a:gd name="T2" fmla="*/ 110 w 543"/>
                <a:gd name="T3" fmla="*/ 136 h 569"/>
                <a:gd name="T4" fmla="*/ 185 w 543"/>
                <a:gd name="T5" fmla="*/ 235 h 569"/>
                <a:gd name="T6" fmla="*/ 259 w 543"/>
                <a:gd name="T7" fmla="*/ 371 h 569"/>
                <a:gd name="T8" fmla="*/ 308 w 543"/>
                <a:gd name="T9" fmla="*/ 458 h 569"/>
                <a:gd name="T10" fmla="*/ 332 w 543"/>
                <a:gd name="T11" fmla="*/ 546 h 569"/>
                <a:gd name="T12" fmla="*/ 345 w 543"/>
                <a:gd name="T13" fmla="*/ 569 h 569"/>
                <a:gd name="T14" fmla="*/ 543 w 543"/>
                <a:gd name="T15" fmla="*/ 569 h 569"/>
                <a:gd name="T16" fmla="*/ 543 w 543"/>
                <a:gd name="T17" fmla="*/ 496 h 569"/>
                <a:gd name="T18" fmla="*/ 543 w 543"/>
                <a:gd name="T19" fmla="*/ 434 h 569"/>
                <a:gd name="T20" fmla="*/ 543 w 543"/>
                <a:gd name="T21" fmla="*/ 371 h 569"/>
                <a:gd name="T22" fmla="*/ 506 w 543"/>
                <a:gd name="T23" fmla="*/ 323 h 569"/>
                <a:gd name="T24" fmla="*/ 431 w 543"/>
                <a:gd name="T25" fmla="*/ 285 h 569"/>
                <a:gd name="T26" fmla="*/ 308 w 543"/>
                <a:gd name="T27" fmla="*/ 222 h 569"/>
                <a:gd name="T28" fmla="*/ 209 w 543"/>
                <a:gd name="T29" fmla="*/ 160 h 569"/>
                <a:gd name="T30" fmla="*/ 122 w 543"/>
                <a:gd name="T31" fmla="*/ 73 h 569"/>
                <a:gd name="T32" fmla="*/ 11 w 543"/>
                <a:gd name="T33" fmla="*/ 0 h 569"/>
                <a:gd name="T34" fmla="*/ 11 w 543"/>
                <a:gd name="T35" fmla="*/ 0 h 569"/>
                <a:gd name="T36" fmla="*/ 0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0" y="11"/>
                  </a:moveTo>
                  <a:lnTo>
                    <a:pt x="110" y="136"/>
                  </a:lnTo>
                  <a:lnTo>
                    <a:pt x="185" y="235"/>
                  </a:lnTo>
                  <a:lnTo>
                    <a:pt x="259" y="371"/>
                  </a:lnTo>
                  <a:lnTo>
                    <a:pt x="308" y="458"/>
                  </a:lnTo>
                  <a:lnTo>
                    <a:pt x="332" y="546"/>
                  </a:lnTo>
                  <a:lnTo>
                    <a:pt x="345" y="569"/>
                  </a:lnTo>
                  <a:lnTo>
                    <a:pt x="543" y="569"/>
                  </a:lnTo>
                  <a:lnTo>
                    <a:pt x="543" y="496"/>
                  </a:lnTo>
                  <a:lnTo>
                    <a:pt x="543" y="434"/>
                  </a:lnTo>
                  <a:lnTo>
                    <a:pt x="543" y="371"/>
                  </a:lnTo>
                  <a:lnTo>
                    <a:pt x="506" y="323"/>
                  </a:lnTo>
                  <a:lnTo>
                    <a:pt x="431" y="285"/>
                  </a:lnTo>
                  <a:lnTo>
                    <a:pt x="308" y="222"/>
                  </a:lnTo>
                  <a:lnTo>
                    <a:pt x="209" y="160"/>
                  </a:lnTo>
                  <a:lnTo>
                    <a:pt x="122" y="7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8" name="Freeform 251">
              <a:extLst>
                <a:ext uri="{FF2B5EF4-FFF2-40B4-BE49-F238E27FC236}">
                  <a16:creationId xmlns:a16="http://schemas.microsoft.com/office/drawing/2014/main" id="{FE43F8AA-FB20-0CA6-15AA-ECF09DA33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020" y="6421818"/>
              <a:ext cx="156499" cy="298071"/>
            </a:xfrm>
            <a:custGeom>
              <a:avLst/>
              <a:gdLst>
                <a:gd name="T0" fmla="*/ 97 w 283"/>
                <a:gd name="T1" fmla="*/ 0 h 558"/>
                <a:gd name="T2" fmla="*/ 246 w 283"/>
                <a:gd name="T3" fmla="*/ 235 h 558"/>
                <a:gd name="T4" fmla="*/ 283 w 283"/>
                <a:gd name="T5" fmla="*/ 348 h 558"/>
                <a:gd name="T6" fmla="*/ 283 w 283"/>
                <a:gd name="T7" fmla="*/ 459 h 558"/>
                <a:gd name="T8" fmla="*/ 234 w 283"/>
                <a:gd name="T9" fmla="*/ 533 h 558"/>
                <a:gd name="T10" fmla="*/ 147 w 283"/>
                <a:gd name="T11" fmla="*/ 558 h 558"/>
                <a:gd name="T12" fmla="*/ 74 w 283"/>
                <a:gd name="T13" fmla="*/ 533 h 558"/>
                <a:gd name="T14" fmla="*/ 24 w 283"/>
                <a:gd name="T15" fmla="*/ 484 h 558"/>
                <a:gd name="T16" fmla="*/ 0 w 283"/>
                <a:gd name="T17" fmla="*/ 421 h 558"/>
                <a:gd name="T18" fmla="*/ 85 w 283"/>
                <a:gd name="T19" fmla="*/ 434 h 558"/>
                <a:gd name="T20" fmla="*/ 160 w 283"/>
                <a:gd name="T21" fmla="*/ 384 h 558"/>
                <a:gd name="T22" fmla="*/ 184 w 283"/>
                <a:gd name="T23" fmla="*/ 322 h 558"/>
                <a:gd name="T24" fmla="*/ 147 w 283"/>
                <a:gd name="T25" fmla="*/ 174 h 558"/>
                <a:gd name="T26" fmla="*/ 172 w 283"/>
                <a:gd name="T27" fmla="*/ 185 h 558"/>
                <a:gd name="T28" fmla="*/ 97 w 283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558">
                  <a:moveTo>
                    <a:pt x="97" y="0"/>
                  </a:moveTo>
                  <a:lnTo>
                    <a:pt x="246" y="235"/>
                  </a:lnTo>
                  <a:lnTo>
                    <a:pt x="283" y="348"/>
                  </a:lnTo>
                  <a:lnTo>
                    <a:pt x="283" y="459"/>
                  </a:lnTo>
                  <a:lnTo>
                    <a:pt x="234" y="533"/>
                  </a:lnTo>
                  <a:lnTo>
                    <a:pt x="147" y="558"/>
                  </a:lnTo>
                  <a:lnTo>
                    <a:pt x="74" y="533"/>
                  </a:lnTo>
                  <a:lnTo>
                    <a:pt x="24" y="484"/>
                  </a:lnTo>
                  <a:lnTo>
                    <a:pt x="0" y="421"/>
                  </a:lnTo>
                  <a:lnTo>
                    <a:pt x="85" y="434"/>
                  </a:lnTo>
                  <a:lnTo>
                    <a:pt x="160" y="384"/>
                  </a:lnTo>
                  <a:lnTo>
                    <a:pt x="184" y="322"/>
                  </a:lnTo>
                  <a:lnTo>
                    <a:pt x="147" y="174"/>
                  </a:lnTo>
                  <a:lnTo>
                    <a:pt x="172" y="18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9" name="Freeform 252">
              <a:extLst>
                <a:ext uri="{FF2B5EF4-FFF2-40B4-BE49-F238E27FC236}">
                  <a16:creationId xmlns:a16="http://schemas.microsoft.com/office/drawing/2014/main" id="{349ADC03-2BDC-2AE2-6DF1-AA706F9FE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0866" y="6421818"/>
              <a:ext cx="169724" cy="285297"/>
            </a:xfrm>
            <a:custGeom>
              <a:avLst/>
              <a:gdLst>
                <a:gd name="T0" fmla="*/ 284 w 309"/>
                <a:gd name="T1" fmla="*/ 0 h 533"/>
                <a:gd name="T2" fmla="*/ 309 w 309"/>
                <a:gd name="T3" fmla="*/ 273 h 533"/>
                <a:gd name="T4" fmla="*/ 272 w 309"/>
                <a:gd name="T5" fmla="*/ 409 h 533"/>
                <a:gd name="T6" fmla="*/ 185 w 309"/>
                <a:gd name="T7" fmla="*/ 497 h 533"/>
                <a:gd name="T8" fmla="*/ 111 w 309"/>
                <a:gd name="T9" fmla="*/ 533 h 533"/>
                <a:gd name="T10" fmla="*/ 12 w 309"/>
                <a:gd name="T11" fmla="*/ 509 h 533"/>
                <a:gd name="T12" fmla="*/ 0 w 309"/>
                <a:gd name="T13" fmla="*/ 472 h 533"/>
                <a:gd name="T14" fmla="*/ 0 w 309"/>
                <a:gd name="T15" fmla="*/ 360 h 533"/>
                <a:gd name="T16" fmla="*/ 123 w 309"/>
                <a:gd name="T17" fmla="*/ 372 h 533"/>
                <a:gd name="T18" fmla="*/ 173 w 309"/>
                <a:gd name="T19" fmla="*/ 348 h 533"/>
                <a:gd name="T20" fmla="*/ 246 w 309"/>
                <a:gd name="T21" fmla="*/ 310 h 533"/>
                <a:gd name="T22" fmla="*/ 259 w 309"/>
                <a:gd name="T23" fmla="*/ 273 h 533"/>
                <a:gd name="T24" fmla="*/ 284 w 309"/>
                <a:gd name="T25" fmla="*/ 174 h 533"/>
                <a:gd name="T26" fmla="*/ 284 w 309"/>
                <a:gd name="T2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3">
                  <a:moveTo>
                    <a:pt x="284" y="0"/>
                  </a:moveTo>
                  <a:lnTo>
                    <a:pt x="309" y="273"/>
                  </a:lnTo>
                  <a:lnTo>
                    <a:pt x="272" y="409"/>
                  </a:lnTo>
                  <a:lnTo>
                    <a:pt x="185" y="497"/>
                  </a:lnTo>
                  <a:lnTo>
                    <a:pt x="111" y="533"/>
                  </a:lnTo>
                  <a:lnTo>
                    <a:pt x="12" y="509"/>
                  </a:lnTo>
                  <a:lnTo>
                    <a:pt x="0" y="472"/>
                  </a:lnTo>
                  <a:lnTo>
                    <a:pt x="0" y="360"/>
                  </a:lnTo>
                  <a:lnTo>
                    <a:pt x="123" y="372"/>
                  </a:lnTo>
                  <a:lnTo>
                    <a:pt x="173" y="348"/>
                  </a:lnTo>
                  <a:lnTo>
                    <a:pt x="246" y="310"/>
                  </a:lnTo>
                  <a:lnTo>
                    <a:pt x="259" y="273"/>
                  </a:lnTo>
                  <a:lnTo>
                    <a:pt x="284" y="174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40" name="Freeform 253">
              <a:extLst>
                <a:ext uri="{FF2B5EF4-FFF2-40B4-BE49-F238E27FC236}">
                  <a16:creationId xmlns:a16="http://schemas.microsoft.com/office/drawing/2014/main" id="{CCE7749E-6833-7632-1488-4768E60080B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971" y="6191877"/>
              <a:ext cx="218217" cy="198004"/>
            </a:xfrm>
            <a:custGeom>
              <a:avLst/>
              <a:gdLst>
                <a:gd name="T0" fmla="*/ 396 w 396"/>
                <a:gd name="T1" fmla="*/ 137 h 372"/>
                <a:gd name="T2" fmla="*/ 396 w 396"/>
                <a:gd name="T3" fmla="*/ 348 h 372"/>
                <a:gd name="T4" fmla="*/ 345 w 396"/>
                <a:gd name="T5" fmla="*/ 372 h 372"/>
                <a:gd name="T6" fmla="*/ 173 w 396"/>
                <a:gd name="T7" fmla="*/ 372 h 372"/>
                <a:gd name="T8" fmla="*/ 135 w 396"/>
                <a:gd name="T9" fmla="*/ 261 h 372"/>
                <a:gd name="T10" fmla="*/ 99 w 396"/>
                <a:gd name="T11" fmla="*/ 175 h 372"/>
                <a:gd name="T12" fmla="*/ 24 w 396"/>
                <a:gd name="T13" fmla="*/ 50 h 372"/>
                <a:gd name="T14" fmla="*/ 0 w 396"/>
                <a:gd name="T15" fmla="*/ 12 h 372"/>
                <a:gd name="T16" fmla="*/ 0 w 396"/>
                <a:gd name="T17" fmla="*/ 0 h 372"/>
                <a:gd name="T18" fmla="*/ 123 w 396"/>
                <a:gd name="T19" fmla="*/ 62 h 372"/>
                <a:gd name="T20" fmla="*/ 173 w 396"/>
                <a:gd name="T21" fmla="*/ 112 h 372"/>
                <a:gd name="T22" fmla="*/ 345 w 396"/>
                <a:gd name="T23" fmla="*/ 125 h 372"/>
                <a:gd name="T24" fmla="*/ 345 w 396"/>
                <a:gd name="T25" fmla="*/ 125 h 372"/>
                <a:gd name="T26" fmla="*/ 396 w 396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" h="372">
                  <a:moveTo>
                    <a:pt x="396" y="137"/>
                  </a:moveTo>
                  <a:lnTo>
                    <a:pt x="396" y="348"/>
                  </a:lnTo>
                  <a:lnTo>
                    <a:pt x="345" y="372"/>
                  </a:lnTo>
                  <a:lnTo>
                    <a:pt x="173" y="372"/>
                  </a:lnTo>
                  <a:lnTo>
                    <a:pt x="135" y="261"/>
                  </a:lnTo>
                  <a:lnTo>
                    <a:pt x="99" y="175"/>
                  </a:lnTo>
                  <a:lnTo>
                    <a:pt x="24" y="5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3" y="62"/>
                  </a:lnTo>
                  <a:lnTo>
                    <a:pt x="173" y="112"/>
                  </a:lnTo>
                  <a:lnTo>
                    <a:pt x="345" y="125"/>
                  </a:lnTo>
                  <a:lnTo>
                    <a:pt x="345" y="125"/>
                  </a:lnTo>
                  <a:lnTo>
                    <a:pt x="396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41" name="Freeform 254">
              <a:extLst>
                <a:ext uri="{FF2B5EF4-FFF2-40B4-BE49-F238E27FC236}">
                  <a16:creationId xmlns:a16="http://schemas.microsoft.com/office/drawing/2014/main" id="{3EC79CB3-6977-B3B5-C97A-7DE038E40BF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8434" y="6330268"/>
              <a:ext cx="293160" cy="125616"/>
            </a:xfrm>
            <a:custGeom>
              <a:avLst/>
              <a:gdLst>
                <a:gd name="T0" fmla="*/ 370 w 531"/>
                <a:gd name="T1" fmla="*/ 0 h 237"/>
                <a:gd name="T2" fmla="*/ 458 w 531"/>
                <a:gd name="T3" fmla="*/ 25 h 237"/>
                <a:gd name="T4" fmla="*/ 481 w 531"/>
                <a:gd name="T5" fmla="*/ 50 h 237"/>
                <a:gd name="T6" fmla="*/ 531 w 531"/>
                <a:gd name="T7" fmla="*/ 75 h 237"/>
                <a:gd name="T8" fmla="*/ 507 w 531"/>
                <a:gd name="T9" fmla="*/ 137 h 237"/>
                <a:gd name="T10" fmla="*/ 481 w 531"/>
                <a:gd name="T11" fmla="*/ 199 h 237"/>
                <a:gd name="T12" fmla="*/ 408 w 531"/>
                <a:gd name="T13" fmla="*/ 237 h 237"/>
                <a:gd name="T14" fmla="*/ 333 w 531"/>
                <a:gd name="T15" fmla="*/ 237 h 237"/>
                <a:gd name="T16" fmla="*/ 185 w 531"/>
                <a:gd name="T17" fmla="*/ 174 h 237"/>
                <a:gd name="T18" fmla="*/ 0 w 531"/>
                <a:gd name="T19" fmla="*/ 38 h 237"/>
                <a:gd name="T20" fmla="*/ 173 w 531"/>
                <a:gd name="T21" fmla="*/ 125 h 237"/>
                <a:gd name="T22" fmla="*/ 296 w 531"/>
                <a:gd name="T23" fmla="*/ 149 h 237"/>
                <a:gd name="T24" fmla="*/ 383 w 531"/>
                <a:gd name="T25" fmla="*/ 112 h 237"/>
                <a:gd name="T26" fmla="*/ 383 w 531"/>
                <a:gd name="T27" fmla="*/ 62 h 237"/>
                <a:gd name="T28" fmla="*/ 370 w 531"/>
                <a:gd name="T29" fmla="*/ 62 h 237"/>
                <a:gd name="T30" fmla="*/ 370 w 531"/>
                <a:gd name="T3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7">
                  <a:moveTo>
                    <a:pt x="370" y="0"/>
                  </a:moveTo>
                  <a:lnTo>
                    <a:pt x="458" y="25"/>
                  </a:lnTo>
                  <a:lnTo>
                    <a:pt x="481" y="50"/>
                  </a:lnTo>
                  <a:lnTo>
                    <a:pt x="531" y="75"/>
                  </a:lnTo>
                  <a:lnTo>
                    <a:pt x="507" y="137"/>
                  </a:lnTo>
                  <a:lnTo>
                    <a:pt x="481" y="199"/>
                  </a:lnTo>
                  <a:lnTo>
                    <a:pt x="408" y="237"/>
                  </a:lnTo>
                  <a:lnTo>
                    <a:pt x="333" y="237"/>
                  </a:lnTo>
                  <a:lnTo>
                    <a:pt x="185" y="174"/>
                  </a:lnTo>
                  <a:lnTo>
                    <a:pt x="0" y="38"/>
                  </a:lnTo>
                  <a:lnTo>
                    <a:pt x="173" y="125"/>
                  </a:lnTo>
                  <a:lnTo>
                    <a:pt x="296" y="149"/>
                  </a:lnTo>
                  <a:lnTo>
                    <a:pt x="383" y="112"/>
                  </a:lnTo>
                  <a:lnTo>
                    <a:pt x="383" y="62"/>
                  </a:lnTo>
                  <a:lnTo>
                    <a:pt x="370" y="62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42" name="Freeform 255">
              <a:extLst>
                <a:ext uri="{FF2B5EF4-FFF2-40B4-BE49-F238E27FC236}">
                  <a16:creationId xmlns:a16="http://schemas.microsoft.com/office/drawing/2014/main" id="{DEFBBD1B-FA3A-B8AF-F751-C873DCA216F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639" y="6130134"/>
              <a:ext cx="277730" cy="172455"/>
            </a:xfrm>
            <a:custGeom>
              <a:avLst/>
              <a:gdLst>
                <a:gd name="T0" fmla="*/ 0 w 506"/>
                <a:gd name="T1" fmla="*/ 296 h 322"/>
                <a:gd name="T2" fmla="*/ 86 w 506"/>
                <a:gd name="T3" fmla="*/ 310 h 322"/>
                <a:gd name="T4" fmla="*/ 197 w 506"/>
                <a:gd name="T5" fmla="*/ 322 h 322"/>
                <a:gd name="T6" fmla="*/ 334 w 506"/>
                <a:gd name="T7" fmla="*/ 322 h 322"/>
                <a:gd name="T8" fmla="*/ 445 w 506"/>
                <a:gd name="T9" fmla="*/ 260 h 322"/>
                <a:gd name="T10" fmla="*/ 494 w 506"/>
                <a:gd name="T11" fmla="*/ 197 h 322"/>
                <a:gd name="T12" fmla="*/ 506 w 506"/>
                <a:gd name="T13" fmla="*/ 111 h 322"/>
                <a:gd name="T14" fmla="*/ 494 w 506"/>
                <a:gd name="T15" fmla="*/ 36 h 322"/>
                <a:gd name="T16" fmla="*/ 431 w 506"/>
                <a:gd name="T17" fmla="*/ 0 h 322"/>
                <a:gd name="T18" fmla="*/ 346 w 506"/>
                <a:gd name="T19" fmla="*/ 0 h 322"/>
                <a:gd name="T20" fmla="*/ 346 w 506"/>
                <a:gd name="T21" fmla="*/ 111 h 322"/>
                <a:gd name="T22" fmla="*/ 334 w 506"/>
                <a:gd name="T23" fmla="*/ 197 h 322"/>
                <a:gd name="T24" fmla="*/ 283 w 506"/>
                <a:gd name="T25" fmla="*/ 235 h 322"/>
                <a:gd name="T26" fmla="*/ 222 w 506"/>
                <a:gd name="T27" fmla="*/ 272 h 322"/>
                <a:gd name="T28" fmla="*/ 148 w 506"/>
                <a:gd name="T29" fmla="*/ 285 h 322"/>
                <a:gd name="T30" fmla="*/ 148 w 506"/>
                <a:gd name="T31" fmla="*/ 285 h 322"/>
                <a:gd name="T32" fmla="*/ 0 w 506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6" h="322">
                  <a:moveTo>
                    <a:pt x="0" y="296"/>
                  </a:moveTo>
                  <a:lnTo>
                    <a:pt x="86" y="310"/>
                  </a:lnTo>
                  <a:lnTo>
                    <a:pt x="197" y="322"/>
                  </a:lnTo>
                  <a:lnTo>
                    <a:pt x="334" y="322"/>
                  </a:lnTo>
                  <a:lnTo>
                    <a:pt x="445" y="260"/>
                  </a:lnTo>
                  <a:lnTo>
                    <a:pt x="494" y="197"/>
                  </a:lnTo>
                  <a:lnTo>
                    <a:pt x="506" y="111"/>
                  </a:lnTo>
                  <a:lnTo>
                    <a:pt x="494" y="36"/>
                  </a:lnTo>
                  <a:lnTo>
                    <a:pt x="431" y="0"/>
                  </a:lnTo>
                  <a:lnTo>
                    <a:pt x="346" y="0"/>
                  </a:lnTo>
                  <a:lnTo>
                    <a:pt x="346" y="111"/>
                  </a:lnTo>
                  <a:lnTo>
                    <a:pt x="334" y="197"/>
                  </a:lnTo>
                  <a:lnTo>
                    <a:pt x="283" y="235"/>
                  </a:lnTo>
                  <a:lnTo>
                    <a:pt x="222" y="272"/>
                  </a:lnTo>
                  <a:lnTo>
                    <a:pt x="148" y="285"/>
                  </a:lnTo>
                  <a:lnTo>
                    <a:pt x="148" y="285"/>
                  </a:lnTo>
                  <a:lnTo>
                    <a:pt x="0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sp>
        <p:nvSpPr>
          <p:cNvPr id="43" name="Rektangel 42">
            <a:extLst>
              <a:ext uri="{FF2B5EF4-FFF2-40B4-BE49-F238E27FC236}">
                <a16:creationId xmlns:a16="http://schemas.microsoft.com/office/drawing/2014/main" id="{F8849287-E9C1-76C9-85AF-A7DE82C3B2BB}"/>
              </a:ext>
            </a:extLst>
          </p:cNvPr>
          <p:cNvSpPr/>
          <p:nvPr/>
        </p:nvSpPr>
        <p:spPr>
          <a:xfrm>
            <a:off x="2132999" y="58381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4" name="Rektangel 43">
            <a:extLst>
              <a:ext uri="{FF2B5EF4-FFF2-40B4-BE49-F238E27FC236}">
                <a16:creationId xmlns:a16="http://schemas.microsoft.com/office/drawing/2014/main" id="{F92F70A9-4C37-63BE-5CB2-1F7EBC7712EA}"/>
              </a:ext>
            </a:extLst>
          </p:cNvPr>
          <p:cNvSpPr/>
          <p:nvPr/>
        </p:nvSpPr>
        <p:spPr>
          <a:xfrm>
            <a:off x="2133000" y="6755853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5" name="Rektangel 44">
            <a:extLst>
              <a:ext uri="{FF2B5EF4-FFF2-40B4-BE49-F238E27FC236}">
                <a16:creationId xmlns:a16="http://schemas.microsoft.com/office/drawing/2014/main" id="{2B7F8640-1B02-09E8-5CAA-B97A2BD097EA}"/>
              </a:ext>
            </a:extLst>
          </p:cNvPr>
          <p:cNvSpPr/>
          <p:nvPr/>
        </p:nvSpPr>
        <p:spPr>
          <a:xfrm rot="5400000">
            <a:off x="-846900" y="33993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6" name="Rektangel 45">
            <a:extLst>
              <a:ext uri="{FF2B5EF4-FFF2-40B4-BE49-F238E27FC236}">
                <a16:creationId xmlns:a16="http://schemas.microsoft.com/office/drawing/2014/main" id="{3F8E6ABF-7B10-C053-50EA-11FAB024DC06}"/>
              </a:ext>
            </a:extLst>
          </p:cNvPr>
          <p:cNvSpPr/>
          <p:nvPr/>
        </p:nvSpPr>
        <p:spPr>
          <a:xfrm rot="5400000">
            <a:off x="8154000" y="33840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8" name="Taleboble: oval 7">
            <a:extLst>
              <a:ext uri="{FF2B5EF4-FFF2-40B4-BE49-F238E27FC236}">
                <a16:creationId xmlns:a16="http://schemas.microsoft.com/office/drawing/2014/main" id="{5B56AB36-CC9A-072C-37AB-BAF9C49D2A06}"/>
              </a:ext>
            </a:extLst>
          </p:cNvPr>
          <p:cNvSpPr/>
          <p:nvPr/>
        </p:nvSpPr>
        <p:spPr>
          <a:xfrm>
            <a:off x="3059832" y="3284984"/>
            <a:ext cx="2088232" cy="1296144"/>
          </a:xfrm>
          <a:prstGeom prst="wedgeEllipseCallout">
            <a:avLst>
              <a:gd name="adj1" fmla="val -57131"/>
              <a:gd name="adj2" fmla="val -95446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b="1" dirty="0">
                <a:solidFill>
                  <a:schemeClr val="bg1"/>
                </a:solidFill>
                <a:latin typeface="HelveticaNeueLT Std Med" panose="020B0604020202020204" pitchFamily="34" charset="0"/>
              </a:rPr>
              <a:t>2 kr. er sgu da alt for lidt for en LUX 50 øre</a:t>
            </a:r>
          </a:p>
        </p:txBody>
      </p:sp>
    </p:spTree>
    <p:extLst>
      <p:ext uri="{BB962C8B-B14F-4D97-AF65-F5344CB8AC3E}">
        <p14:creationId xmlns:p14="http://schemas.microsoft.com/office/powerpoint/2010/main" val="260474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Billede 45">
            <a:extLst>
              <a:ext uri="{FF2B5EF4-FFF2-40B4-BE49-F238E27FC236}">
                <a16:creationId xmlns:a16="http://schemas.microsoft.com/office/drawing/2014/main" id="{5DF94165-8D13-4D45-80B5-904B9B0D73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" t="4451" r="2569" b="7749"/>
          <a:stretch/>
        </p:blipFill>
        <p:spPr>
          <a:xfrm>
            <a:off x="0" y="836712"/>
            <a:ext cx="9144000" cy="6021288"/>
          </a:xfrm>
          <a:prstGeom prst="rect">
            <a:avLst/>
          </a:prstGeom>
        </p:spPr>
      </p:pic>
      <p:grpSp>
        <p:nvGrpSpPr>
          <p:cNvPr id="150" name="Gruppe 149">
            <a:extLst>
              <a:ext uri="{FF2B5EF4-FFF2-40B4-BE49-F238E27FC236}">
                <a16:creationId xmlns:a16="http://schemas.microsoft.com/office/drawing/2014/main" id="{0FE74A0C-C434-44F6-9042-51ED5D4EFE25}"/>
              </a:ext>
            </a:extLst>
          </p:cNvPr>
          <p:cNvGrpSpPr/>
          <p:nvPr/>
        </p:nvGrpSpPr>
        <p:grpSpPr>
          <a:xfrm>
            <a:off x="32400" y="4349356"/>
            <a:ext cx="2132182" cy="2480072"/>
            <a:chOff x="3257278" y="3436938"/>
            <a:chExt cx="2842909" cy="3306762"/>
          </a:xfrm>
        </p:grpSpPr>
        <p:sp>
          <p:nvSpPr>
            <p:cNvPr id="103" name="Freeform 194">
              <a:extLst>
                <a:ext uri="{FF2B5EF4-FFF2-40B4-BE49-F238E27FC236}">
                  <a16:creationId xmlns:a16="http://schemas.microsoft.com/office/drawing/2014/main" id="{7288EC11-4839-478C-B0D0-C55C6C77F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700" y="6407198"/>
              <a:ext cx="299635" cy="302493"/>
            </a:xfrm>
            <a:custGeom>
              <a:avLst/>
              <a:gdLst>
                <a:gd name="T0" fmla="*/ 543 w 543"/>
                <a:gd name="T1" fmla="*/ 11 h 569"/>
                <a:gd name="T2" fmla="*/ 433 w 543"/>
                <a:gd name="T3" fmla="*/ 135 h 569"/>
                <a:gd name="T4" fmla="*/ 358 w 543"/>
                <a:gd name="T5" fmla="*/ 234 h 569"/>
                <a:gd name="T6" fmla="*/ 284 w 543"/>
                <a:gd name="T7" fmla="*/ 371 h 569"/>
                <a:gd name="T8" fmla="*/ 235 w 543"/>
                <a:gd name="T9" fmla="*/ 458 h 569"/>
                <a:gd name="T10" fmla="*/ 210 w 543"/>
                <a:gd name="T11" fmla="*/ 545 h 569"/>
                <a:gd name="T12" fmla="*/ 197 w 543"/>
                <a:gd name="T13" fmla="*/ 569 h 569"/>
                <a:gd name="T14" fmla="*/ 0 w 543"/>
                <a:gd name="T15" fmla="*/ 569 h 569"/>
                <a:gd name="T16" fmla="*/ 0 w 543"/>
                <a:gd name="T17" fmla="*/ 495 h 569"/>
                <a:gd name="T18" fmla="*/ 0 w 543"/>
                <a:gd name="T19" fmla="*/ 433 h 569"/>
                <a:gd name="T20" fmla="*/ 0 w 543"/>
                <a:gd name="T21" fmla="*/ 371 h 569"/>
                <a:gd name="T22" fmla="*/ 37 w 543"/>
                <a:gd name="T23" fmla="*/ 322 h 569"/>
                <a:gd name="T24" fmla="*/ 112 w 543"/>
                <a:gd name="T25" fmla="*/ 284 h 569"/>
                <a:gd name="T26" fmla="*/ 235 w 543"/>
                <a:gd name="T27" fmla="*/ 222 h 569"/>
                <a:gd name="T28" fmla="*/ 334 w 543"/>
                <a:gd name="T29" fmla="*/ 160 h 569"/>
                <a:gd name="T30" fmla="*/ 420 w 543"/>
                <a:gd name="T31" fmla="*/ 73 h 569"/>
                <a:gd name="T32" fmla="*/ 532 w 543"/>
                <a:gd name="T33" fmla="*/ 0 h 569"/>
                <a:gd name="T34" fmla="*/ 532 w 543"/>
                <a:gd name="T35" fmla="*/ 0 h 569"/>
                <a:gd name="T36" fmla="*/ 543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543" y="11"/>
                  </a:moveTo>
                  <a:lnTo>
                    <a:pt x="433" y="135"/>
                  </a:lnTo>
                  <a:lnTo>
                    <a:pt x="358" y="234"/>
                  </a:lnTo>
                  <a:lnTo>
                    <a:pt x="284" y="371"/>
                  </a:lnTo>
                  <a:lnTo>
                    <a:pt x="235" y="458"/>
                  </a:lnTo>
                  <a:lnTo>
                    <a:pt x="210" y="545"/>
                  </a:lnTo>
                  <a:lnTo>
                    <a:pt x="197" y="569"/>
                  </a:lnTo>
                  <a:lnTo>
                    <a:pt x="0" y="569"/>
                  </a:lnTo>
                  <a:lnTo>
                    <a:pt x="0" y="495"/>
                  </a:lnTo>
                  <a:lnTo>
                    <a:pt x="0" y="433"/>
                  </a:lnTo>
                  <a:lnTo>
                    <a:pt x="0" y="371"/>
                  </a:lnTo>
                  <a:lnTo>
                    <a:pt x="37" y="322"/>
                  </a:lnTo>
                  <a:lnTo>
                    <a:pt x="112" y="284"/>
                  </a:lnTo>
                  <a:lnTo>
                    <a:pt x="235" y="222"/>
                  </a:lnTo>
                  <a:lnTo>
                    <a:pt x="334" y="160"/>
                  </a:lnTo>
                  <a:lnTo>
                    <a:pt x="420" y="73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43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4" name="Freeform 195">
              <a:extLst>
                <a:ext uri="{FF2B5EF4-FFF2-40B4-BE49-F238E27FC236}">
                  <a16:creationId xmlns:a16="http://schemas.microsoft.com/office/drawing/2014/main" id="{47E9999C-9AAB-4FD6-9377-0CCC4CDB5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646" y="6432760"/>
              <a:ext cx="156427" cy="298233"/>
            </a:xfrm>
            <a:custGeom>
              <a:avLst/>
              <a:gdLst>
                <a:gd name="T0" fmla="*/ 186 w 284"/>
                <a:gd name="T1" fmla="*/ 0 h 558"/>
                <a:gd name="T2" fmla="*/ 37 w 284"/>
                <a:gd name="T3" fmla="*/ 236 h 558"/>
                <a:gd name="T4" fmla="*/ 0 w 284"/>
                <a:gd name="T5" fmla="*/ 348 h 558"/>
                <a:gd name="T6" fmla="*/ 0 w 284"/>
                <a:gd name="T7" fmla="*/ 460 h 558"/>
                <a:gd name="T8" fmla="*/ 49 w 284"/>
                <a:gd name="T9" fmla="*/ 534 h 558"/>
                <a:gd name="T10" fmla="*/ 136 w 284"/>
                <a:gd name="T11" fmla="*/ 558 h 558"/>
                <a:gd name="T12" fmla="*/ 209 w 284"/>
                <a:gd name="T13" fmla="*/ 534 h 558"/>
                <a:gd name="T14" fmla="*/ 259 w 284"/>
                <a:gd name="T15" fmla="*/ 485 h 558"/>
                <a:gd name="T16" fmla="*/ 284 w 284"/>
                <a:gd name="T17" fmla="*/ 422 h 558"/>
                <a:gd name="T18" fmla="*/ 198 w 284"/>
                <a:gd name="T19" fmla="*/ 435 h 558"/>
                <a:gd name="T20" fmla="*/ 124 w 284"/>
                <a:gd name="T21" fmla="*/ 385 h 558"/>
                <a:gd name="T22" fmla="*/ 99 w 284"/>
                <a:gd name="T23" fmla="*/ 323 h 558"/>
                <a:gd name="T24" fmla="*/ 136 w 284"/>
                <a:gd name="T25" fmla="*/ 175 h 558"/>
                <a:gd name="T26" fmla="*/ 112 w 284"/>
                <a:gd name="T27" fmla="*/ 186 h 558"/>
                <a:gd name="T28" fmla="*/ 186 w 284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4" h="558">
                  <a:moveTo>
                    <a:pt x="186" y="0"/>
                  </a:moveTo>
                  <a:lnTo>
                    <a:pt x="37" y="236"/>
                  </a:lnTo>
                  <a:lnTo>
                    <a:pt x="0" y="348"/>
                  </a:lnTo>
                  <a:lnTo>
                    <a:pt x="0" y="460"/>
                  </a:lnTo>
                  <a:lnTo>
                    <a:pt x="49" y="534"/>
                  </a:lnTo>
                  <a:lnTo>
                    <a:pt x="136" y="558"/>
                  </a:lnTo>
                  <a:lnTo>
                    <a:pt x="209" y="534"/>
                  </a:lnTo>
                  <a:lnTo>
                    <a:pt x="259" y="485"/>
                  </a:lnTo>
                  <a:lnTo>
                    <a:pt x="284" y="422"/>
                  </a:lnTo>
                  <a:lnTo>
                    <a:pt x="198" y="435"/>
                  </a:lnTo>
                  <a:lnTo>
                    <a:pt x="124" y="385"/>
                  </a:lnTo>
                  <a:lnTo>
                    <a:pt x="99" y="323"/>
                  </a:lnTo>
                  <a:lnTo>
                    <a:pt x="136" y="175"/>
                  </a:lnTo>
                  <a:lnTo>
                    <a:pt x="112" y="1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5" name="Freeform 196">
              <a:extLst>
                <a:ext uri="{FF2B5EF4-FFF2-40B4-BE49-F238E27FC236}">
                  <a16:creationId xmlns:a16="http://schemas.microsoft.com/office/drawing/2014/main" id="{4FE6CC46-C769-453A-9760-B6D004727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0293" y="6432760"/>
              <a:ext cx="169646" cy="283321"/>
            </a:xfrm>
            <a:custGeom>
              <a:avLst/>
              <a:gdLst>
                <a:gd name="T0" fmla="*/ 25 w 309"/>
                <a:gd name="T1" fmla="*/ 0 h 534"/>
                <a:gd name="T2" fmla="*/ 0 w 309"/>
                <a:gd name="T3" fmla="*/ 274 h 534"/>
                <a:gd name="T4" fmla="*/ 37 w 309"/>
                <a:gd name="T5" fmla="*/ 409 h 534"/>
                <a:gd name="T6" fmla="*/ 124 w 309"/>
                <a:gd name="T7" fmla="*/ 497 h 534"/>
                <a:gd name="T8" fmla="*/ 198 w 309"/>
                <a:gd name="T9" fmla="*/ 534 h 534"/>
                <a:gd name="T10" fmla="*/ 297 w 309"/>
                <a:gd name="T11" fmla="*/ 509 h 534"/>
                <a:gd name="T12" fmla="*/ 309 w 309"/>
                <a:gd name="T13" fmla="*/ 473 h 534"/>
                <a:gd name="T14" fmla="*/ 309 w 309"/>
                <a:gd name="T15" fmla="*/ 360 h 534"/>
                <a:gd name="T16" fmla="*/ 186 w 309"/>
                <a:gd name="T17" fmla="*/ 373 h 534"/>
                <a:gd name="T18" fmla="*/ 136 w 309"/>
                <a:gd name="T19" fmla="*/ 348 h 534"/>
                <a:gd name="T20" fmla="*/ 63 w 309"/>
                <a:gd name="T21" fmla="*/ 310 h 534"/>
                <a:gd name="T22" fmla="*/ 50 w 309"/>
                <a:gd name="T23" fmla="*/ 274 h 534"/>
                <a:gd name="T24" fmla="*/ 25 w 309"/>
                <a:gd name="T25" fmla="*/ 175 h 534"/>
                <a:gd name="T26" fmla="*/ 25 w 309"/>
                <a:gd name="T2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4">
                  <a:moveTo>
                    <a:pt x="25" y="0"/>
                  </a:moveTo>
                  <a:lnTo>
                    <a:pt x="0" y="274"/>
                  </a:lnTo>
                  <a:lnTo>
                    <a:pt x="37" y="409"/>
                  </a:lnTo>
                  <a:lnTo>
                    <a:pt x="124" y="497"/>
                  </a:lnTo>
                  <a:lnTo>
                    <a:pt x="198" y="534"/>
                  </a:lnTo>
                  <a:lnTo>
                    <a:pt x="297" y="509"/>
                  </a:lnTo>
                  <a:lnTo>
                    <a:pt x="309" y="473"/>
                  </a:lnTo>
                  <a:lnTo>
                    <a:pt x="309" y="360"/>
                  </a:lnTo>
                  <a:lnTo>
                    <a:pt x="186" y="373"/>
                  </a:lnTo>
                  <a:lnTo>
                    <a:pt x="136" y="348"/>
                  </a:lnTo>
                  <a:lnTo>
                    <a:pt x="63" y="310"/>
                  </a:lnTo>
                  <a:lnTo>
                    <a:pt x="50" y="274"/>
                  </a:lnTo>
                  <a:lnTo>
                    <a:pt x="25" y="17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6" name="Freeform 197">
              <a:extLst>
                <a:ext uri="{FF2B5EF4-FFF2-40B4-BE49-F238E27FC236}">
                  <a16:creationId xmlns:a16="http://schemas.microsoft.com/office/drawing/2014/main" id="{53190DC8-1EC4-4924-BB4F-71A617E0D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6202695"/>
              <a:ext cx="218117" cy="198112"/>
            </a:xfrm>
            <a:custGeom>
              <a:avLst/>
              <a:gdLst>
                <a:gd name="T0" fmla="*/ 0 w 395"/>
                <a:gd name="T1" fmla="*/ 137 h 372"/>
                <a:gd name="T2" fmla="*/ 0 w 395"/>
                <a:gd name="T3" fmla="*/ 348 h 372"/>
                <a:gd name="T4" fmla="*/ 50 w 395"/>
                <a:gd name="T5" fmla="*/ 372 h 372"/>
                <a:gd name="T6" fmla="*/ 222 w 395"/>
                <a:gd name="T7" fmla="*/ 372 h 372"/>
                <a:gd name="T8" fmla="*/ 260 w 395"/>
                <a:gd name="T9" fmla="*/ 261 h 372"/>
                <a:gd name="T10" fmla="*/ 296 w 395"/>
                <a:gd name="T11" fmla="*/ 174 h 372"/>
                <a:gd name="T12" fmla="*/ 371 w 395"/>
                <a:gd name="T13" fmla="*/ 50 h 372"/>
                <a:gd name="T14" fmla="*/ 395 w 395"/>
                <a:gd name="T15" fmla="*/ 12 h 372"/>
                <a:gd name="T16" fmla="*/ 395 w 395"/>
                <a:gd name="T17" fmla="*/ 0 h 372"/>
                <a:gd name="T18" fmla="*/ 272 w 395"/>
                <a:gd name="T19" fmla="*/ 62 h 372"/>
                <a:gd name="T20" fmla="*/ 222 w 395"/>
                <a:gd name="T21" fmla="*/ 112 h 372"/>
                <a:gd name="T22" fmla="*/ 50 w 395"/>
                <a:gd name="T23" fmla="*/ 124 h 372"/>
                <a:gd name="T24" fmla="*/ 50 w 395"/>
                <a:gd name="T25" fmla="*/ 124 h 372"/>
                <a:gd name="T26" fmla="*/ 0 w 395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5" h="372">
                  <a:moveTo>
                    <a:pt x="0" y="137"/>
                  </a:moveTo>
                  <a:lnTo>
                    <a:pt x="0" y="348"/>
                  </a:lnTo>
                  <a:lnTo>
                    <a:pt x="50" y="372"/>
                  </a:lnTo>
                  <a:lnTo>
                    <a:pt x="222" y="372"/>
                  </a:lnTo>
                  <a:lnTo>
                    <a:pt x="260" y="261"/>
                  </a:lnTo>
                  <a:lnTo>
                    <a:pt x="296" y="174"/>
                  </a:lnTo>
                  <a:lnTo>
                    <a:pt x="371" y="50"/>
                  </a:lnTo>
                  <a:lnTo>
                    <a:pt x="395" y="12"/>
                  </a:lnTo>
                  <a:lnTo>
                    <a:pt x="395" y="0"/>
                  </a:lnTo>
                  <a:lnTo>
                    <a:pt x="272" y="62"/>
                  </a:lnTo>
                  <a:lnTo>
                    <a:pt x="222" y="112"/>
                  </a:lnTo>
                  <a:lnTo>
                    <a:pt x="50" y="124"/>
                  </a:lnTo>
                  <a:lnTo>
                    <a:pt x="50" y="124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7" name="Freeform 198">
              <a:extLst>
                <a:ext uri="{FF2B5EF4-FFF2-40B4-BE49-F238E27FC236}">
                  <a16:creationId xmlns:a16="http://schemas.microsoft.com/office/drawing/2014/main" id="{EE1F94B3-E702-4236-8FD8-101697476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278" y="6343291"/>
              <a:ext cx="293026" cy="125684"/>
            </a:xfrm>
            <a:custGeom>
              <a:avLst/>
              <a:gdLst>
                <a:gd name="T0" fmla="*/ 161 w 531"/>
                <a:gd name="T1" fmla="*/ 0 h 236"/>
                <a:gd name="T2" fmla="*/ 73 w 531"/>
                <a:gd name="T3" fmla="*/ 24 h 236"/>
                <a:gd name="T4" fmla="*/ 50 w 531"/>
                <a:gd name="T5" fmla="*/ 50 h 236"/>
                <a:gd name="T6" fmla="*/ 0 w 531"/>
                <a:gd name="T7" fmla="*/ 74 h 236"/>
                <a:gd name="T8" fmla="*/ 24 w 531"/>
                <a:gd name="T9" fmla="*/ 136 h 236"/>
                <a:gd name="T10" fmla="*/ 50 w 531"/>
                <a:gd name="T11" fmla="*/ 199 h 236"/>
                <a:gd name="T12" fmla="*/ 123 w 531"/>
                <a:gd name="T13" fmla="*/ 236 h 236"/>
                <a:gd name="T14" fmla="*/ 197 w 531"/>
                <a:gd name="T15" fmla="*/ 236 h 236"/>
                <a:gd name="T16" fmla="*/ 345 w 531"/>
                <a:gd name="T17" fmla="*/ 173 h 236"/>
                <a:gd name="T18" fmla="*/ 531 w 531"/>
                <a:gd name="T19" fmla="*/ 37 h 236"/>
                <a:gd name="T20" fmla="*/ 357 w 531"/>
                <a:gd name="T21" fmla="*/ 124 h 236"/>
                <a:gd name="T22" fmla="*/ 234 w 531"/>
                <a:gd name="T23" fmla="*/ 149 h 236"/>
                <a:gd name="T24" fmla="*/ 147 w 531"/>
                <a:gd name="T25" fmla="*/ 112 h 236"/>
                <a:gd name="T26" fmla="*/ 147 w 531"/>
                <a:gd name="T27" fmla="*/ 62 h 236"/>
                <a:gd name="T28" fmla="*/ 161 w 531"/>
                <a:gd name="T29" fmla="*/ 62 h 236"/>
                <a:gd name="T30" fmla="*/ 161 w 531"/>
                <a:gd name="T31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6">
                  <a:moveTo>
                    <a:pt x="161" y="0"/>
                  </a:moveTo>
                  <a:lnTo>
                    <a:pt x="73" y="24"/>
                  </a:lnTo>
                  <a:lnTo>
                    <a:pt x="50" y="50"/>
                  </a:lnTo>
                  <a:lnTo>
                    <a:pt x="0" y="74"/>
                  </a:lnTo>
                  <a:lnTo>
                    <a:pt x="24" y="136"/>
                  </a:lnTo>
                  <a:lnTo>
                    <a:pt x="50" y="199"/>
                  </a:lnTo>
                  <a:lnTo>
                    <a:pt x="123" y="236"/>
                  </a:lnTo>
                  <a:lnTo>
                    <a:pt x="197" y="236"/>
                  </a:lnTo>
                  <a:lnTo>
                    <a:pt x="345" y="173"/>
                  </a:lnTo>
                  <a:lnTo>
                    <a:pt x="531" y="37"/>
                  </a:lnTo>
                  <a:lnTo>
                    <a:pt x="357" y="124"/>
                  </a:lnTo>
                  <a:lnTo>
                    <a:pt x="234" y="149"/>
                  </a:lnTo>
                  <a:lnTo>
                    <a:pt x="147" y="112"/>
                  </a:lnTo>
                  <a:lnTo>
                    <a:pt x="147" y="62"/>
                  </a:lnTo>
                  <a:lnTo>
                    <a:pt x="161" y="6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8" name="Freeform 199">
              <a:extLst>
                <a:ext uri="{FF2B5EF4-FFF2-40B4-BE49-F238E27FC236}">
                  <a16:creationId xmlns:a16="http://schemas.microsoft.com/office/drawing/2014/main" id="{2A9D8A92-E7A6-4C89-980F-573CC1D20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497" y="6143049"/>
              <a:ext cx="279807" cy="172549"/>
            </a:xfrm>
            <a:custGeom>
              <a:avLst/>
              <a:gdLst>
                <a:gd name="T0" fmla="*/ 507 w 507"/>
                <a:gd name="T1" fmla="*/ 296 h 322"/>
                <a:gd name="T2" fmla="*/ 420 w 507"/>
                <a:gd name="T3" fmla="*/ 310 h 322"/>
                <a:gd name="T4" fmla="*/ 309 w 507"/>
                <a:gd name="T5" fmla="*/ 322 h 322"/>
                <a:gd name="T6" fmla="*/ 172 w 507"/>
                <a:gd name="T7" fmla="*/ 322 h 322"/>
                <a:gd name="T8" fmla="*/ 61 w 507"/>
                <a:gd name="T9" fmla="*/ 260 h 322"/>
                <a:gd name="T10" fmla="*/ 12 w 507"/>
                <a:gd name="T11" fmla="*/ 198 h 322"/>
                <a:gd name="T12" fmla="*/ 0 w 507"/>
                <a:gd name="T13" fmla="*/ 111 h 322"/>
                <a:gd name="T14" fmla="*/ 12 w 507"/>
                <a:gd name="T15" fmla="*/ 36 h 322"/>
                <a:gd name="T16" fmla="*/ 74 w 507"/>
                <a:gd name="T17" fmla="*/ 0 h 322"/>
                <a:gd name="T18" fmla="*/ 160 w 507"/>
                <a:gd name="T19" fmla="*/ 0 h 322"/>
                <a:gd name="T20" fmla="*/ 160 w 507"/>
                <a:gd name="T21" fmla="*/ 111 h 322"/>
                <a:gd name="T22" fmla="*/ 172 w 507"/>
                <a:gd name="T23" fmla="*/ 198 h 322"/>
                <a:gd name="T24" fmla="*/ 222 w 507"/>
                <a:gd name="T25" fmla="*/ 235 h 322"/>
                <a:gd name="T26" fmla="*/ 283 w 507"/>
                <a:gd name="T27" fmla="*/ 272 h 322"/>
                <a:gd name="T28" fmla="*/ 358 w 507"/>
                <a:gd name="T29" fmla="*/ 285 h 322"/>
                <a:gd name="T30" fmla="*/ 358 w 507"/>
                <a:gd name="T31" fmla="*/ 285 h 322"/>
                <a:gd name="T32" fmla="*/ 507 w 507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7" h="322">
                  <a:moveTo>
                    <a:pt x="507" y="296"/>
                  </a:moveTo>
                  <a:lnTo>
                    <a:pt x="420" y="310"/>
                  </a:lnTo>
                  <a:lnTo>
                    <a:pt x="309" y="322"/>
                  </a:lnTo>
                  <a:lnTo>
                    <a:pt x="172" y="322"/>
                  </a:lnTo>
                  <a:lnTo>
                    <a:pt x="61" y="260"/>
                  </a:lnTo>
                  <a:lnTo>
                    <a:pt x="12" y="198"/>
                  </a:lnTo>
                  <a:lnTo>
                    <a:pt x="0" y="111"/>
                  </a:lnTo>
                  <a:lnTo>
                    <a:pt x="12" y="36"/>
                  </a:lnTo>
                  <a:lnTo>
                    <a:pt x="74" y="0"/>
                  </a:lnTo>
                  <a:lnTo>
                    <a:pt x="160" y="0"/>
                  </a:lnTo>
                  <a:lnTo>
                    <a:pt x="160" y="111"/>
                  </a:lnTo>
                  <a:lnTo>
                    <a:pt x="172" y="198"/>
                  </a:lnTo>
                  <a:lnTo>
                    <a:pt x="222" y="235"/>
                  </a:lnTo>
                  <a:lnTo>
                    <a:pt x="283" y="272"/>
                  </a:lnTo>
                  <a:lnTo>
                    <a:pt x="358" y="285"/>
                  </a:lnTo>
                  <a:lnTo>
                    <a:pt x="358" y="285"/>
                  </a:lnTo>
                  <a:lnTo>
                    <a:pt x="507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9" name="Freeform 201">
              <a:extLst>
                <a:ext uri="{FF2B5EF4-FFF2-40B4-BE49-F238E27FC236}">
                  <a16:creationId xmlns:a16="http://schemas.microsoft.com/office/drawing/2014/main" id="{34DE86F6-34AD-4A0A-9CA8-E8542B6A0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969" y="6143079"/>
              <a:ext cx="2310218" cy="600621"/>
            </a:xfrm>
            <a:custGeom>
              <a:avLst/>
              <a:gdLst>
                <a:gd name="T0" fmla="*/ 4195 w 4195"/>
                <a:gd name="T1" fmla="*/ 955 h 1129"/>
                <a:gd name="T2" fmla="*/ 666 w 4195"/>
                <a:gd name="T3" fmla="*/ 930 h 1129"/>
                <a:gd name="T4" fmla="*/ 456 w 4195"/>
                <a:gd name="T5" fmla="*/ 856 h 1129"/>
                <a:gd name="T6" fmla="*/ 321 w 4195"/>
                <a:gd name="T7" fmla="*/ 744 h 1129"/>
                <a:gd name="T8" fmla="*/ 271 w 4195"/>
                <a:gd name="T9" fmla="*/ 657 h 1129"/>
                <a:gd name="T10" fmla="*/ 234 w 4195"/>
                <a:gd name="T11" fmla="*/ 571 h 1129"/>
                <a:gd name="T12" fmla="*/ 222 w 4195"/>
                <a:gd name="T13" fmla="*/ 434 h 1129"/>
                <a:gd name="T14" fmla="*/ 271 w 4195"/>
                <a:gd name="T15" fmla="*/ 335 h 1129"/>
                <a:gd name="T16" fmla="*/ 321 w 4195"/>
                <a:gd name="T17" fmla="*/ 372 h 1129"/>
                <a:gd name="T18" fmla="*/ 481 w 4195"/>
                <a:gd name="T19" fmla="*/ 422 h 1129"/>
                <a:gd name="T20" fmla="*/ 604 w 4195"/>
                <a:gd name="T21" fmla="*/ 384 h 1129"/>
                <a:gd name="T22" fmla="*/ 666 w 4195"/>
                <a:gd name="T23" fmla="*/ 273 h 1129"/>
                <a:gd name="T24" fmla="*/ 629 w 4195"/>
                <a:gd name="T25" fmla="*/ 124 h 1129"/>
                <a:gd name="T26" fmla="*/ 580 w 4195"/>
                <a:gd name="T27" fmla="*/ 62 h 1129"/>
                <a:gd name="T28" fmla="*/ 505 w 4195"/>
                <a:gd name="T29" fmla="*/ 25 h 1129"/>
                <a:gd name="T30" fmla="*/ 418 w 4195"/>
                <a:gd name="T31" fmla="*/ 0 h 1129"/>
                <a:gd name="T32" fmla="*/ 295 w 4195"/>
                <a:gd name="T33" fmla="*/ 25 h 1129"/>
                <a:gd name="T34" fmla="*/ 210 w 4195"/>
                <a:gd name="T35" fmla="*/ 75 h 1129"/>
                <a:gd name="T36" fmla="*/ 97 w 4195"/>
                <a:gd name="T37" fmla="*/ 236 h 1129"/>
                <a:gd name="T38" fmla="*/ 24 w 4195"/>
                <a:gd name="T39" fmla="*/ 297 h 1129"/>
                <a:gd name="T40" fmla="*/ 0 w 4195"/>
                <a:gd name="T41" fmla="*/ 434 h 1129"/>
                <a:gd name="T42" fmla="*/ 0 w 4195"/>
                <a:gd name="T43" fmla="*/ 595 h 1129"/>
                <a:gd name="T44" fmla="*/ 123 w 4195"/>
                <a:gd name="T45" fmla="*/ 794 h 1129"/>
                <a:gd name="T46" fmla="*/ 271 w 4195"/>
                <a:gd name="T47" fmla="*/ 942 h 1129"/>
                <a:gd name="T48" fmla="*/ 394 w 4195"/>
                <a:gd name="T49" fmla="*/ 1018 h 1129"/>
                <a:gd name="T50" fmla="*/ 517 w 4195"/>
                <a:gd name="T51" fmla="*/ 1066 h 1129"/>
                <a:gd name="T52" fmla="*/ 629 w 4195"/>
                <a:gd name="T53" fmla="*/ 1092 h 1129"/>
                <a:gd name="T54" fmla="*/ 4195 w 4195"/>
                <a:gd name="T55" fmla="*/ 1092 h 1129"/>
                <a:gd name="T56" fmla="*/ 4195 w 4195"/>
                <a:gd name="T57" fmla="*/ 1129 h 1129"/>
                <a:gd name="T58" fmla="*/ 4195 w 4195"/>
                <a:gd name="T59" fmla="*/ 955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5" h="1129">
                  <a:moveTo>
                    <a:pt x="4195" y="955"/>
                  </a:moveTo>
                  <a:lnTo>
                    <a:pt x="666" y="930"/>
                  </a:lnTo>
                  <a:lnTo>
                    <a:pt x="456" y="856"/>
                  </a:lnTo>
                  <a:lnTo>
                    <a:pt x="321" y="744"/>
                  </a:lnTo>
                  <a:lnTo>
                    <a:pt x="271" y="657"/>
                  </a:lnTo>
                  <a:lnTo>
                    <a:pt x="234" y="571"/>
                  </a:lnTo>
                  <a:lnTo>
                    <a:pt x="222" y="434"/>
                  </a:lnTo>
                  <a:lnTo>
                    <a:pt x="271" y="335"/>
                  </a:lnTo>
                  <a:lnTo>
                    <a:pt x="321" y="372"/>
                  </a:lnTo>
                  <a:lnTo>
                    <a:pt x="481" y="422"/>
                  </a:lnTo>
                  <a:lnTo>
                    <a:pt x="604" y="384"/>
                  </a:lnTo>
                  <a:lnTo>
                    <a:pt x="666" y="273"/>
                  </a:lnTo>
                  <a:lnTo>
                    <a:pt x="629" y="124"/>
                  </a:lnTo>
                  <a:lnTo>
                    <a:pt x="580" y="62"/>
                  </a:lnTo>
                  <a:lnTo>
                    <a:pt x="505" y="25"/>
                  </a:lnTo>
                  <a:lnTo>
                    <a:pt x="418" y="0"/>
                  </a:lnTo>
                  <a:lnTo>
                    <a:pt x="295" y="25"/>
                  </a:lnTo>
                  <a:lnTo>
                    <a:pt x="210" y="75"/>
                  </a:lnTo>
                  <a:lnTo>
                    <a:pt x="97" y="236"/>
                  </a:lnTo>
                  <a:lnTo>
                    <a:pt x="24" y="297"/>
                  </a:lnTo>
                  <a:lnTo>
                    <a:pt x="0" y="434"/>
                  </a:lnTo>
                  <a:lnTo>
                    <a:pt x="0" y="595"/>
                  </a:lnTo>
                  <a:lnTo>
                    <a:pt x="123" y="794"/>
                  </a:lnTo>
                  <a:lnTo>
                    <a:pt x="271" y="942"/>
                  </a:lnTo>
                  <a:lnTo>
                    <a:pt x="394" y="1018"/>
                  </a:lnTo>
                  <a:lnTo>
                    <a:pt x="517" y="1066"/>
                  </a:lnTo>
                  <a:lnTo>
                    <a:pt x="629" y="1092"/>
                  </a:lnTo>
                  <a:lnTo>
                    <a:pt x="4195" y="1092"/>
                  </a:lnTo>
                  <a:lnTo>
                    <a:pt x="4195" y="1129"/>
                  </a:lnTo>
                  <a:lnTo>
                    <a:pt x="4195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6" name="Freeform 205">
              <a:extLst>
                <a:ext uri="{FF2B5EF4-FFF2-40B4-BE49-F238E27FC236}">
                  <a16:creationId xmlns:a16="http://schemas.microsoft.com/office/drawing/2014/main" id="{F34BA736-33FA-4F43-AE24-6A99C353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16" y="3436938"/>
              <a:ext cx="586511" cy="2746375"/>
            </a:xfrm>
            <a:custGeom>
              <a:avLst/>
              <a:gdLst>
                <a:gd name="T0" fmla="*/ 740 w 1061"/>
                <a:gd name="T1" fmla="*/ 4874 h 5160"/>
                <a:gd name="T2" fmla="*/ 740 w 1061"/>
                <a:gd name="T3" fmla="*/ 4936 h 5160"/>
                <a:gd name="T4" fmla="*/ 653 w 1061"/>
                <a:gd name="T5" fmla="*/ 4986 h 5160"/>
                <a:gd name="T6" fmla="*/ 604 w 1061"/>
                <a:gd name="T7" fmla="*/ 5011 h 5160"/>
                <a:gd name="T8" fmla="*/ 493 w 1061"/>
                <a:gd name="T9" fmla="*/ 4998 h 5160"/>
                <a:gd name="T10" fmla="*/ 406 w 1061"/>
                <a:gd name="T11" fmla="*/ 4936 h 5160"/>
                <a:gd name="T12" fmla="*/ 321 w 1061"/>
                <a:gd name="T13" fmla="*/ 4849 h 5160"/>
                <a:gd name="T14" fmla="*/ 247 w 1061"/>
                <a:gd name="T15" fmla="*/ 4749 h 5160"/>
                <a:gd name="T16" fmla="*/ 184 w 1061"/>
                <a:gd name="T17" fmla="*/ 4650 h 5160"/>
                <a:gd name="T18" fmla="*/ 184 w 1061"/>
                <a:gd name="T19" fmla="*/ 4539 h 5160"/>
                <a:gd name="T20" fmla="*/ 172 w 1061"/>
                <a:gd name="T21" fmla="*/ 0 h 5160"/>
                <a:gd name="T22" fmla="*/ 0 w 1061"/>
                <a:gd name="T23" fmla="*/ 0 h 5160"/>
                <a:gd name="T24" fmla="*/ 12 w 1061"/>
                <a:gd name="T25" fmla="*/ 4453 h 5160"/>
                <a:gd name="T26" fmla="*/ 49 w 1061"/>
                <a:gd name="T27" fmla="*/ 4737 h 5160"/>
                <a:gd name="T28" fmla="*/ 172 w 1061"/>
                <a:gd name="T29" fmla="*/ 4924 h 5160"/>
                <a:gd name="T30" fmla="*/ 271 w 1061"/>
                <a:gd name="T31" fmla="*/ 5047 h 5160"/>
                <a:gd name="T32" fmla="*/ 394 w 1061"/>
                <a:gd name="T33" fmla="*/ 5122 h 5160"/>
                <a:gd name="T34" fmla="*/ 580 w 1061"/>
                <a:gd name="T35" fmla="*/ 5160 h 5160"/>
                <a:gd name="T36" fmla="*/ 802 w 1061"/>
                <a:gd name="T37" fmla="*/ 5122 h 5160"/>
                <a:gd name="T38" fmla="*/ 974 w 1061"/>
                <a:gd name="T39" fmla="*/ 5011 h 5160"/>
                <a:gd name="T40" fmla="*/ 1037 w 1061"/>
                <a:gd name="T41" fmla="*/ 4900 h 5160"/>
                <a:gd name="T42" fmla="*/ 1061 w 1061"/>
                <a:gd name="T43" fmla="*/ 4763 h 5160"/>
                <a:gd name="T44" fmla="*/ 1012 w 1061"/>
                <a:gd name="T45" fmla="*/ 4638 h 5160"/>
                <a:gd name="T46" fmla="*/ 913 w 1061"/>
                <a:gd name="T47" fmla="*/ 4564 h 5160"/>
                <a:gd name="T48" fmla="*/ 776 w 1061"/>
                <a:gd name="T49" fmla="*/ 4552 h 5160"/>
                <a:gd name="T50" fmla="*/ 665 w 1061"/>
                <a:gd name="T51" fmla="*/ 4576 h 5160"/>
                <a:gd name="T52" fmla="*/ 629 w 1061"/>
                <a:gd name="T53" fmla="*/ 4676 h 5160"/>
                <a:gd name="T54" fmla="*/ 629 w 1061"/>
                <a:gd name="T55" fmla="*/ 4775 h 5160"/>
                <a:gd name="T56" fmla="*/ 665 w 1061"/>
                <a:gd name="T57" fmla="*/ 4825 h 5160"/>
                <a:gd name="T58" fmla="*/ 752 w 1061"/>
                <a:gd name="T59" fmla="*/ 4874 h 5160"/>
                <a:gd name="T60" fmla="*/ 752 w 1061"/>
                <a:gd name="T61" fmla="*/ 4874 h 5160"/>
                <a:gd name="T62" fmla="*/ 740 w 1061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1" h="5160">
                  <a:moveTo>
                    <a:pt x="740" y="4874"/>
                  </a:moveTo>
                  <a:lnTo>
                    <a:pt x="740" y="4936"/>
                  </a:lnTo>
                  <a:lnTo>
                    <a:pt x="653" y="4986"/>
                  </a:lnTo>
                  <a:lnTo>
                    <a:pt x="604" y="5011"/>
                  </a:lnTo>
                  <a:lnTo>
                    <a:pt x="493" y="4998"/>
                  </a:lnTo>
                  <a:lnTo>
                    <a:pt x="406" y="4936"/>
                  </a:lnTo>
                  <a:lnTo>
                    <a:pt x="321" y="4849"/>
                  </a:lnTo>
                  <a:lnTo>
                    <a:pt x="247" y="4749"/>
                  </a:lnTo>
                  <a:lnTo>
                    <a:pt x="184" y="4650"/>
                  </a:lnTo>
                  <a:lnTo>
                    <a:pt x="184" y="4539"/>
                  </a:lnTo>
                  <a:lnTo>
                    <a:pt x="172" y="0"/>
                  </a:lnTo>
                  <a:lnTo>
                    <a:pt x="0" y="0"/>
                  </a:lnTo>
                  <a:lnTo>
                    <a:pt x="12" y="4453"/>
                  </a:lnTo>
                  <a:lnTo>
                    <a:pt x="49" y="4737"/>
                  </a:lnTo>
                  <a:lnTo>
                    <a:pt x="172" y="4924"/>
                  </a:lnTo>
                  <a:lnTo>
                    <a:pt x="271" y="5047"/>
                  </a:lnTo>
                  <a:lnTo>
                    <a:pt x="394" y="5122"/>
                  </a:lnTo>
                  <a:lnTo>
                    <a:pt x="580" y="5160"/>
                  </a:lnTo>
                  <a:lnTo>
                    <a:pt x="802" y="5122"/>
                  </a:lnTo>
                  <a:lnTo>
                    <a:pt x="974" y="5011"/>
                  </a:lnTo>
                  <a:lnTo>
                    <a:pt x="1037" y="4900"/>
                  </a:lnTo>
                  <a:lnTo>
                    <a:pt x="1061" y="4763"/>
                  </a:lnTo>
                  <a:lnTo>
                    <a:pt x="1012" y="4638"/>
                  </a:lnTo>
                  <a:lnTo>
                    <a:pt x="913" y="4564"/>
                  </a:lnTo>
                  <a:lnTo>
                    <a:pt x="776" y="4552"/>
                  </a:lnTo>
                  <a:lnTo>
                    <a:pt x="665" y="4576"/>
                  </a:lnTo>
                  <a:lnTo>
                    <a:pt x="629" y="4676"/>
                  </a:lnTo>
                  <a:lnTo>
                    <a:pt x="629" y="4775"/>
                  </a:lnTo>
                  <a:lnTo>
                    <a:pt x="665" y="4825"/>
                  </a:lnTo>
                  <a:lnTo>
                    <a:pt x="752" y="4874"/>
                  </a:lnTo>
                  <a:lnTo>
                    <a:pt x="752" y="4874"/>
                  </a:lnTo>
                  <a:lnTo>
                    <a:pt x="740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02B2FD18-6BBA-4F46-8A72-C20401B2E21F}"/>
              </a:ext>
            </a:extLst>
          </p:cNvPr>
          <p:cNvGrpSpPr/>
          <p:nvPr/>
        </p:nvGrpSpPr>
        <p:grpSpPr>
          <a:xfrm>
            <a:off x="6993002" y="44883"/>
            <a:ext cx="2114509" cy="2480072"/>
            <a:chOff x="6089610" y="114300"/>
            <a:chExt cx="2819345" cy="3306763"/>
          </a:xfrm>
        </p:grpSpPr>
        <p:sp>
          <p:nvSpPr>
            <p:cNvPr id="90" name="Freeform 210">
              <a:extLst>
                <a:ext uri="{FF2B5EF4-FFF2-40B4-BE49-F238E27FC236}">
                  <a16:creationId xmlns:a16="http://schemas.microsoft.com/office/drawing/2014/main" id="{064B41DE-EC21-4C1B-9A13-46E3174D4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095" y="146171"/>
              <a:ext cx="295428" cy="302493"/>
            </a:xfrm>
            <a:custGeom>
              <a:avLst/>
              <a:gdLst>
                <a:gd name="T0" fmla="*/ 0 w 537"/>
                <a:gd name="T1" fmla="*/ 558 h 569"/>
                <a:gd name="T2" fmla="*/ 108 w 537"/>
                <a:gd name="T3" fmla="*/ 433 h 569"/>
                <a:gd name="T4" fmla="*/ 183 w 537"/>
                <a:gd name="T5" fmla="*/ 334 h 569"/>
                <a:gd name="T6" fmla="*/ 256 w 537"/>
                <a:gd name="T7" fmla="*/ 198 h 569"/>
                <a:gd name="T8" fmla="*/ 305 w 537"/>
                <a:gd name="T9" fmla="*/ 111 h 569"/>
                <a:gd name="T10" fmla="*/ 329 w 537"/>
                <a:gd name="T11" fmla="*/ 23 h 569"/>
                <a:gd name="T12" fmla="*/ 342 w 537"/>
                <a:gd name="T13" fmla="*/ 0 h 569"/>
                <a:gd name="T14" fmla="*/ 537 w 537"/>
                <a:gd name="T15" fmla="*/ 0 h 569"/>
                <a:gd name="T16" fmla="*/ 537 w 537"/>
                <a:gd name="T17" fmla="*/ 73 h 569"/>
                <a:gd name="T18" fmla="*/ 537 w 537"/>
                <a:gd name="T19" fmla="*/ 135 h 569"/>
                <a:gd name="T20" fmla="*/ 537 w 537"/>
                <a:gd name="T21" fmla="*/ 198 h 569"/>
                <a:gd name="T22" fmla="*/ 500 w 537"/>
                <a:gd name="T23" fmla="*/ 247 h 569"/>
                <a:gd name="T24" fmla="*/ 427 w 537"/>
                <a:gd name="T25" fmla="*/ 284 h 569"/>
                <a:gd name="T26" fmla="*/ 305 w 537"/>
                <a:gd name="T27" fmla="*/ 347 h 569"/>
                <a:gd name="T28" fmla="*/ 207 w 537"/>
                <a:gd name="T29" fmla="*/ 409 h 569"/>
                <a:gd name="T30" fmla="*/ 121 w 537"/>
                <a:gd name="T31" fmla="*/ 496 h 569"/>
                <a:gd name="T32" fmla="*/ 11 w 537"/>
                <a:gd name="T33" fmla="*/ 569 h 569"/>
                <a:gd name="T34" fmla="*/ 11 w 537"/>
                <a:gd name="T35" fmla="*/ 569 h 569"/>
                <a:gd name="T36" fmla="*/ 0 w 537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569">
                  <a:moveTo>
                    <a:pt x="0" y="558"/>
                  </a:moveTo>
                  <a:lnTo>
                    <a:pt x="108" y="433"/>
                  </a:lnTo>
                  <a:lnTo>
                    <a:pt x="183" y="334"/>
                  </a:lnTo>
                  <a:lnTo>
                    <a:pt x="256" y="198"/>
                  </a:lnTo>
                  <a:lnTo>
                    <a:pt x="305" y="111"/>
                  </a:lnTo>
                  <a:lnTo>
                    <a:pt x="329" y="23"/>
                  </a:lnTo>
                  <a:lnTo>
                    <a:pt x="342" y="0"/>
                  </a:lnTo>
                  <a:lnTo>
                    <a:pt x="537" y="0"/>
                  </a:lnTo>
                  <a:lnTo>
                    <a:pt x="537" y="73"/>
                  </a:lnTo>
                  <a:lnTo>
                    <a:pt x="537" y="135"/>
                  </a:lnTo>
                  <a:lnTo>
                    <a:pt x="537" y="198"/>
                  </a:lnTo>
                  <a:lnTo>
                    <a:pt x="500" y="247"/>
                  </a:lnTo>
                  <a:lnTo>
                    <a:pt x="427" y="284"/>
                  </a:lnTo>
                  <a:lnTo>
                    <a:pt x="305" y="347"/>
                  </a:lnTo>
                  <a:lnTo>
                    <a:pt x="207" y="409"/>
                  </a:lnTo>
                  <a:lnTo>
                    <a:pt x="121" y="496"/>
                  </a:lnTo>
                  <a:lnTo>
                    <a:pt x="11" y="569"/>
                  </a:lnTo>
                  <a:lnTo>
                    <a:pt x="11" y="569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1" name="Freeform 211">
              <a:extLst>
                <a:ext uri="{FF2B5EF4-FFF2-40B4-BE49-F238E27FC236}">
                  <a16:creationId xmlns:a16="http://schemas.microsoft.com/office/drawing/2014/main" id="{99F23624-1143-44BE-99E1-B83FBFE64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3293" y="126999"/>
              <a:ext cx="154328" cy="296102"/>
            </a:xfrm>
            <a:custGeom>
              <a:avLst/>
              <a:gdLst>
                <a:gd name="T0" fmla="*/ 97 w 280"/>
                <a:gd name="T1" fmla="*/ 558 h 558"/>
                <a:gd name="T2" fmla="*/ 244 w 280"/>
                <a:gd name="T3" fmla="*/ 322 h 558"/>
                <a:gd name="T4" fmla="*/ 280 w 280"/>
                <a:gd name="T5" fmla="*/ 210 h 558"/>
                <a:gd name="T6" fmla="*/ 280 w 280"/>
                <a:gd name="T7" fmla="*/ 99 h 558"/>
                <a:gd name="T8" fmla="*/ 232 w 280"/>
                <a:gd name="T9" fmla="*/ 24 h 558"/>
                <a:gd name="T10" fmla="*/ 146 w 280"/>
                <a:gd name="T11" fmla="*/ 0 h 558"/>
                <a:gd name="T12" fmla="*/ 73 w 280"/>
                <a:gd name="T13" fmla="*/ 24 h 558"/>
                <a:gd name="T14" fmla="*/ 24 w 280"/>
                <a:gd name="T15" fmla="*/ 73 h 558"/>
                <a:gd name="T16" fmla="*/ 0 w 280"/>
                <a:gd name="T17" fmla="*/ 137 h 558"/>
                <a:gd name="T18" fmla="*/ 85 w 280"/>
                <a:gd name="T19" fmla="*/ 123 h 558"/>
                <a:gd name="T20" fmla="*/ 158 w 280"/>
                <a:gd name="T21" fmla="*/ 173 h 558"/>
                <a:gd name="T22" fmla="*/ 183 w 280"/>
                <a:gd name="T23" fmla="*/ 236 h 558"/>
                <a:gd name="T24" fmla="*/ 146 w 280"/>
                <a:gd name="T25" fmla="*/ 383 h 558"/>
                <a:gd name="T26" fmla="*/ 170 w 280"/>
                <a:gd name="T27" fmla="*/ 372 h 558"/>
                <a:gd name="T28" fmla="*/ 97 w 280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558">
                  <a:moveTo>
                    <a:pt x="97" y="558"/>
                  </a:moveTo>
                  <a:lnTo>
                    <a:pt x="244" y="322"/>
                  </a:lnTo>
                  <a:lnTo>
                    <a:pt x="280" y="210"/>
                  </a:lnTo>
                  <a:lnTo>
                    <a:pt x="280" y="99"/>
                  </a:lnTo>
                  <a:lnTo>
                    <a:pt x="232" y="24"/>
                  </a:lnTo>
                  <a:lnTo>
                    <a:pt x="146" y="0"/>
                  </a:lnTo>
                  <a:lnTo>
                    <a:pt x="73" y="24"/>
                  </a:lnTo>
                  <a:lnTo>
                    <a:pt x="24" y="73"/>
                  </a:lnTo>
                  <a:lnTo>
                    <a:pt x="0" y="137"/>
                  </a:lnTo>
                  <a:lnTo>
                    <a:pt x="85" y="123"/>
                  </a:lnTo>
                  <a:lnTo>
                    <a:pt x="158" y="173"/>
                  </a:lnTo>
                  <a:lnTo>
                    <a:pt x="183" y="236"/>
                  </a:lnTo>
                  <a:lnTo>
                    <a:pt x="146" y="383"/>
                  </a:lnTo>
                  <a:lnTo>
                    <a:pt x="170" y="372"/>
                  </a:lnTo>
                  <a:lnTo>
                    <a:pt x="97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2" name="Freeform 212">
              <a:extLst>
                <a:ext uri="{FF2B5EF4-FFF2-40B4-BE49-F238E27FC236}">
                  <a16:creationId xmlns:a16="http://schemas.microsoft.com/office/drawing/2014/main" id="{F478AD69-68C5-4AA6-ADF7-A7FA9C280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305" y="139780"/>
              <a:ext cx="169761" cy="283321"/>
            </a:xfrm>
            <a:custGeom>
              <a:avLst/>
              <a:gdLst>
                <a:gd name="T0" fmla="*/ 282 w 306"/>
                <a:gd name="T1" fmla="*/ 533 h 533"/>
                <a:gd name="T2" fmla="*/ 306 w 306"/>
                <a:gd name="T3" fmla="*/ 260 h 533"/>
                <a:gd name="T4" fmla="*/ 269 w 306"/>
                <a:gd name="T5" fmla="*/ 124 h 533"/>
                <a:gd name="T6" fmla="*/ 184 w 306"/>
                <a:gd name="T7" fmla="*/ 36 h 533"/>
                <a:gd name="T8" fmla="*/ 110 w 306"/>
                <a:gd name="T9" fmla="*/ 0 h 533"/>
                <a:gd name="T10" fmla="*/ 12 w 306"/>
                <a:gd name="T11" fmla="*/ 24 h 533"/>
                <a:gd name="T12" fmla="*/ 0 w 306"/>
                <a:gd name="T13" fmla="*/ 61 h 533"/>
                <a:gd name="T14" fmla="*/ 0 w 306"/>
                <a:gd name="T15" fmla="*/ 173 h 533"/>
                <a:gd name="T16" fmla="*/ 122 w 306"/>
                <a:gd name="T17" fmla="*/ 161 h 533"/>
                <a:gd name="T18" fmla="*/ 172 w 306"/>
                <a:gd name="T19" fmla="*/ 185 h 533"/>
                <a:gd name="T20" fmla="*/ 245 w 306"/>
                <a:gd name="T21" fmla="*/ 223 h 533"/>
                <a:gd name="T22" fmla="*/ 257 w 306"/>
                <a:gd name="T23" fmla="*/ 260 h 533"/>
                <a:gd name="T24" fmla="*/ 282 w 306"/>
                <a:gd name="T25" fmla="*/ 359 h 533"/>
                <a:gd name="T26" fmla="*/ 282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82" y="533"/>
                  </a:moveTo>
                  <a:lnTo>
                    <a:pt x="306" y="260"/>
                  </a:lnTo>
                  <a:lnTo>
                    <a:pt x="269" y="124"/>
                  </a:lnTo>
                  <a:lnTo>
                    <a:pt x="184" y="36"/>
                  </a:lnTo>
                  <a:lnTo>
                    <a:pt x="110" y="0"/>
                  </a:lnTo>
                  <a:lnTo>
                    <a:pt x="12" y="24"/>
                  </a:lnTo>
                  <a:lnTo>
                    <a:pt x="0" y="61"/>
                  </a:lnTo>
                  <a:lnTo>
                    <a:pt x="0" y="173"/>
                  </a:lnTo>
                  <a:lnTo>
                    <a:pt x="122" y="161"/>
                  </a:lnTo>
                  <a:lnTo>
                    <a:pt x="172" y="185"/>
                  </a:lnTo>
                  <a:lnTo>
                    <a:pt x="245" y="223"/>
                  </a:lnTo>
                  <a:lnTo>
                    <a:pt x="257" y="260"/>
                  </a:lnTo>
                  <a:lnTo>
                    <a:pt x="282" y="359"/>
                  </a:lnTo>
                  <a:lnTo>
                    <a:pt x="282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3" name="Freeform 213">
              <a:extLst>
                <a:ext uri="{FF2B5EF4-FFF2-40B4-BE49-F238E27FC236}">
                  <a16:creationId xmlns:a16="http://schemas.microsoft.com/office/drawing/2014/main" id="{008CAEEB-0803-4CBB-9D10-85FFDEFE0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422" y="457185"/>
              <a:ext cx="216059" cy="198112"/>
            </a:xfrm>
            <a:custGeom>
              <a:avLst/>
              <a:gdLst>
                <a:gd name="T0" fmla="*/ 390 w 390"/>
                <a:gd name="T1" fmla="*/ 235 h 372"/>
                <a:gd name="T2" fmla="*/ 390 w 390"/>
                <a:gd name="T3" fmla="*/ 24 h 372"/>
                <a:gd name="T4" fmla="*/ 342 w 390"/>
                <a:gd name="T5" fmla="*/ 0 h 372"/>
                <a:gd name="T6" fmla="*/ 171 w 390"/>
                <a:gd name="T7" fmla="*/ 0 h 372"/>
                <a:gd name="T8" fmla="*/ 134 w 390"/>
                <a:gd name="T9" fmla="*/ 111 h 372"/>
                <a:gd name="T10" fmla="*/ 97 w 390"/>
                <a:gd name="T11" fmla="*/ 197 h 372"/>
                <a:gd name="T12" fmla="*/ 23 w 390"/>
                <a:gd name="T13" fmla="*/ 322 h 372"/>
                <a:gd name="T14" fmla="*/ 0 w 390"/>
                <a:gd name="T15" fmla="*/ 360 h 372"/>
                <a:gd name="T16" fmla="*/ 0 w 390"/>
                <a:gd name="T17" fmla="*/ 372 h 372"/>
                <a:gd name="T18" fmla="*/ 121 w 390"/>
                <a:gd name="T19" fmla="*/ 310 h 372"/>
                <a:gd name="T20" fmla="*/ 171 w 390"/>
                <a:gd name="T21" fmla="*/ 260 h 372"/>
                <a:gd name="T22" fmla="*/ 342 w 390"/>
                <a:gd name="T23" fmla="*/ 247 h 372"/>
                <a:gd name="T24" fmla="*/ 342 w 390"/>
                <a:gd name="T25" fmla="*/ 247 h 372"/>
                <a:gd name="T26" fmla="*/ 390 w 390"/>
                <a:gd name="T27" fmla="*/ 23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372">
                  <a:moveTo>
                    <a:pt x="390" y="235"/>
                  </a:moveTo>
                  <a:lnTo>
                    <a:pt x="390" y="24"/>
                  </a:lnTo>
                  <a:lnTo>
                    <a:pt x="342" y="0"/>
                  </a:lnTo>
                  <a:lnTo>
                    <a:pt x="171" y="0"/>
                  </a:lnTo>
                  <a:lnTo>
                    <a:pt x="134" y="111"/>
                  </a:lnTo>
                  <a:lnTo>
                    <a:pt x="97" y="197"/>
                  </a:lnTo>
                  <a:lnTo>
                    <a:pt x="23" y="322"/>
                  </a:lnTo>
                  <a:lnTo>
                    <a:pt x="0" y="360"/>
                  </a:lnTo>
                  <a:lnTo>
                    <a:pt x="0" y="372"/>
                  </a:lnTo>
                  <a:lnTo>
                    <a:pt x="121" y="310"/>
                  </a:lnTo>
                  <a:lnTo>
                    <a:pt x="171" y="260"/>
                  </a:lnTo>
                  <a:lnTo>
                    <a:pt x="342" y="247"/>
                  </a:lnTo>
                  <a:lnTo>
                    <a:pt x="342" y="247"/>
                  </a:lnTo>
                  <a:lnTo>
                    <a:pt x="390" y="23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4" name="Freeform 214">
              <a:extLst>
                <a:ext uri="{FF2B5EF4-FFF2-40B4-BE49-F238E27FC236}">
                  <a16:creationId xmlns:a16="http://schemas.microsoft.com/office/drawing/2014/main" id="{AA415F63-8D83-4BF6-9ED0-7C8B28BEB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389018"/>
              <a:ext cx="291018" cy="125684"/>
            </a:xfrm>
            <a:custGeom>
              <a:avLst/>
              <a:gdLst>
                <a:gd name="T0" fmla="*/ 367 w 526"/>
                <a:gd name="T1" fmla="*/ 237 h 237"/>
                <a:gd name="T2" fmla="*/ 453 w 526"/>
                <a:gd name="T3" fmla="*/ 213 h 237"/>
                <a:gd name="T4" fmla="*/ 477 w 526"/>
                <a:gd name="T5" fmla="*/ 187 h 237"/>
                <a:gd name="T6" fmla="*/ 526 w 526"/>
                <a:gd name="T7" fmla="*/ 163 h 237"/>
                <a:gd name="T8" fmla="*/ 501 w 526"/>
                <a:gd name="T9" fmla="*/ 100 h 237"/>
                <a:gd name="T10" fmla="*/ 477 w 526"/>
                <a:gd name="T11" fmla="*/ 38 h 237"/>
                <a:gd name="T12" fmla="*/ 404 w 526"/>
                <a:gd name="T13" fmla="*/ 0 h 237"/>
                <a:gd name="T14" fmla="*/ 330 w 526"/>
                <a:gd name="T15" fmla="*/ 0 h 237"/>
                <a:gd name="T16" fmla="*/ 183 w 526"/>
                <a:gd name="T17" fmla="*/ 64 h 237"/>
                <a:gd name="T18" fmla="*/ 0 w 526"/>
                <a:gd name="T19" fmla="*/ 199 h 237"/>
                <a:gd name="T20" fmla="*/ 171 w 526"/>
                <a:gd name="T21" fmla="*/ 113 h 237"/>
                <a:gd name="T22" fmla="*/ 294 w 526"/>
                <a:gd name="T23" fmla="*/ 88 h 237"/>
                <a:gd name="T24" fmla="*/ 379 w 526"/>
                <a:gd name="T25" fmla="*/ 125 h 237"/>
                <a:gd name="T26" fmla="*/ 379 w 526"/>
                <a:gd name="T27" fmla="*/ 175 h 237"/>
                <a:gd name="T28" fmla="*/ 367 w 526"/>
                <a:gd name="T29" fmla="*/ 175 h 237"/>
                <a:gd name="T30" fmla="*/ 367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367" y="237"/>
                  </a:moveTo>
                  <a:lnTo>
                    <a:pt x="453" y="213"/>
                  </a:lnTo>
                  <a:lnTo>
                    <a:pt x="477" y="187"/>
                  </a:lnTo>
                  <a:lnTo>
                    <a:pt x="526" y="163"/>
                  </a:lnTo>
                  <a:lnTo>
                    <a:pt x="501" y="100"/>
                  </a:lnTo>
                  <a:lnTo>
                    <a:pt x="477" y="38"/>
                  </a:lnTo>
                  <a:lnTo>
                    <a:pt x="404" y="0"/>
                  </a:lnTo>
                  <a:lnTo>
                    <a:pt x="330" y="0"/>
                  </a:lnTo>
                  <a:lnTo>
                    <a:pt x="183" y="64"/>
                  </a:lnTo>
                  <a:lnTo>
                    <a:pt x="0" y="199"/>
                  </a:lnTo>
                  <a:lnTo>
                    <a:pt x="171" y="113"/>
                  </a:lnTo>
                  <a:lnTo>
                    <a:pt x="294" y="88"/>
                  </a:lnTo>
                  <a:lnTo>
                    <a:pt x="379" y="125"/>
                  </a:lnTo>
                  <a:lnTo>
                    <a:pt x="379" y="175"/>
                  </a:lnTo>
                  <a:lnTo>
                    <a:pt x="367" y="175"/>
                  </a:lnTo>
                  <a:lnTo>
                    <a:pt x="367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5" name="Freeform 215">
              <a:extLst>
                <a:ext uri="{FF2B5EF4-FFF2-40B4-BE49-F238E27FC236}">
                  <a16:creationId xmlns:a16="http://schemas.microsoft.com/office/drawing/2014/main" id="{11696CC0-971B-4C3E-AF75-388CC53A8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542394"/>
              <a:ext cx="277790" cy="170419"/>
            </a:xfrm>
            <a:custGeom>
              <a:avLst/>
              <a:gdLst>
                <a:gd name="T0" fmla="*/ 0 w 502"/>
                <a:gd name="T1" fmla="*/ 26 h 323"/>
                <a:gd name="T2" fmla="*/ 86 w 502"/>
                <a:gd name="T3" fmla="*/ 12 h 323"/>
                <a:gd name="T4" fmla="*/ 197 w 502"/>
                <a:gd name="T5" fmla="*/ 0 h 323"/>
                <a:gd name="T6" fmla="*/ 331 w 502"/>
                <a:gd name="T7" fmla="*/ 0 h 323"/>
                <a:gd name="T8" fmla="*/ 441 w 502"/>
                <a:gd name="T9" fmla="*/ 63 h 323"/>
                <a:gd name="T10" fmla="*/ 490 w 502"/>
                <a:gd name="T11" fmla="*/ 125 h 323"/>
                <a:gd name="T12" fmla="*/ 502 w 502"/>
                <a:gd name="T13" fmla="*/ 212 h 323"/>
                <a:gd name="T14" fmla="*/ 490 w 502"/>
                <a:gd name="T15" fmla="*/ 286 h 323"/>
                <a:gd name="T16" fmla="*/ 429 w 502"/>
                <a:gd name="T17" fmla="*/ 323 h 323"/>
                <a:gd name="T18" fmla="*/ 343 w 502"/>
                <a:gd name="T19" fmla="*/ 323 h 323"/>
                <a:gd name="T20" fmla="*/ 343 w 502"/>
                <a:gd name="T21" fmla="*/ 212 h 323"/>
                <a:gd name="T22" fmla="*/ 331 w 502"/>
                <a:gd name="T23" fmla="*/ 125 h 323"/>
                <a:gd name="T24" fmla="*/ 282 w 502"/>
                <a:gd name="T25" fmla="*/ 87 h 323"/>
                <a:gd name="T26" fmla="*/ 221 w 502"/>
                <a:gd name="T27" fmla="*/ 50 h 323"/>
                <a:gd name="T28" fmla="*/ 148 w 502"/>
                <a:gd name="T29" fmla="*/ 37 h 323"/>
                <a:gd name="T30" fmla="*/ 148 w 502"/>
                <a:gd name="T31" fmla="*/ 37 h 323"/>
                <a:gd name="T32" fmla="*/ 0 w 502"/>
                <a:gd name="T33" fmla="*/ 2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3">
                  <a:moveTo>
                    <a:pt x="0" y="26"/>
                  </a:moveTo>
                  <a:lnTo>
                    <a:pt x="86" y="12"/>
                  </a:lnTo>
                  <a:lnTo>
                    <a:pt x="197" y="0"/>
                  </a:lnTo>
                  <a:lnTo>
                    <a:pt x="331" y="0"/>
                  </a:lnTo>
                  <a:lnTo>
                    <a:pt x="441" y="63"/>
                  </a:lnTo>
                  <a:lnTo>
                    <a:pt x="490" y="125"/>
                  </a:lnTo>
                  <a:lnTo>
                    <a:pt x="502" y="212"/>
                  </a:lnTo>
                  <a:lnTo>
                    <a:pt x="490" y="286"/>
                  </a:lnTo>
                  <a:lnTo>
                    <a:pt x="429" y="323"/>
                  </a:lnTo>
                  <a:lnTo>
                    <a:pt x="343" y="323"/>
                  </a:lnTo>
                  <a:lnTo>
                    <a:pt x="343" y="212"/>
                  </a:lnTo>
                  <a:lnTo>
                    <a:pt x="331" y="125"/>
                  </a:lnTo>
                  <a:lnTo>
                    <a:pt x="282" y="87"/>
                  </a:lnTo>
                  <a:lnTo>
                    <a:pt x="221" y="50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6" name="Freeform 217">
              <a:extLst>
                <a:ext uri="{FF2B5EF4-FFF2-40B4-BE49-F238E27FC236}">
                  <a16:creationId xmlns:a16="http://schemas.microsoft.com/office/drawing/2014/main" id="{86D1FF0B-C065-49F0-A343-9AD136787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610" y="114300"/>
              <a:ext cx="2291800" cy="601004"/>
            </a:xfrm>
            <a:custGeom>
              <a:avLst/>
              <a:gdLst>
                <a:gd name="T0" fmla="*/ 0 w 4162"/>
                <a:gd name="T1" fmla="*/ 173 h 1128"/>
                <a:gd name="T2" fmla="*/ 3500 w 4162"/>
                <a:gd name="T3" fmla="*/ 199 h 1128"/>
                <a:gd name="T4" fmla="*/ 3707 w 4162"/>
                <a:gd name="T5" fmla="*/ 272 h 1128"/>
                <a:gd name="T6" fmla="*/ 3843 w 4162"/>
                <a:gd name="T7" fmla="*/ 384 h 1128"/>
                <a:gd name="T8" fmla="*/ 3892 w 4162"/>
                <a:gd name="T9" fmla="*/ 471 h 1128"/>
                <a:gd name="T10" fmla="*/ 3928 w 4162"/>
                <a:gd name="T11" fmla="*/ 558 h 1128"/>
                <a:gd name="T12" fmla="*/ 3940 w 4162"/>
                <a:gd name="T13" fmla="*/ 695 h 1128"/>
                <a:gd name="T14" fmla="*/ 3892 w 4162"/>
                <a:gd name="T15" fmla="*/ 794 h 1128"/>
                <a:gd name="T16" fmla="*/ 3843 w 4162"/>
                <a:gd name="T17" fmla="*/ 757 h 1128"/>
                <a:gd name="T18" fmla="*/ 3684 w 4162"/>
                <a:gd name="T19" fmla="*/ 707 h 1128"/>
                <a:gd name="T20" fmla="*/ 3562 w 4162"/>
                <a:gd name="T21" fmla="*/ 745 h 1128"/>
                <a:gd name="T22" fmla="*/ 3500 w 4162"/>
                <a:gd name="T23" fmla="*/ 856 h 1128"/>
                <a:gd name="T24" fmla="*/ 3536 w 4162"/>
                <a:gd name="T25" fmla="*/ 1005 h 1128"/>
                <a:gd name="T26" fmla="*/ 3586 w 4162"/>
                <a:gd name="T27" fmla="*/ 1067 h 1128"/>
                <a:gd name="T28" fmla="*/ 3660 w 4162"/>
                <a:gd name="T29" fmla="*/ 1104 h 1128"/>
                <a:gd name="T30" fmla="*/ 3745 w 4162"/>
                <a:gd name="T31" fmla="*/ 1128 h 1128"/>
                <a:gd name="T32" fmla="*/ 3867 w 4162"/>
                <a:gd name="T33" fmla="*/ 1104 h 1128"/>
                <a:gd name="T34" fmla="*/ 3953 w 4162"/>
                <a:gd name="T35" fmla="*/ 1055 h 1128"/>
                <a:gd name="T36" fmla="*/ 4063 w 4162"/>
                <a:gd name="T37" fmla="*/ 892 h 1128"/>
                <a:gd name="T38" fmla="*/ 4136 w 4162"/>
                <a:gd name="T39" fmla="*/ 831 h 1128"/>
                <a:gd name="T40" fmla="*/ 4162 w 4162"/>
                <a:gd name="T41" fmla="*/ 695 h 1128"/>
                <a:gd name="T42" fmla="*/ 4162 w 4162"/>
                <a:gd name="T43" fmla="*/ 533 h 1128"/>
                <a:gd name="T44" fmla="*/ 4038 w 4162"/>
                <a:gd name="T45" fmla="*/ 334 h 1128"/>
                <a:gd name="T46" fmla="*/ 3892 w 4162"/>
                <a:gd name="T47" fmla="*/ 185 h 1128"/>
                <a:gd name="T48" fmla="*/ 3770 w 4162"/>
                <a:gd name="T49" fmla="*/ 111 h 1128"/>
                <a:gd name="T50" fmla="*/ 3647 w 4162"/>
                <a:gd name="T51" fmla="*/ 62 h 1128"/>
                <a:gd name="T52" fmla="*/ 3536 w 4162"/>
                <a:gd name="T53" fmla="*/ 36 h 1128"/>
                <a:gd name="T54" fmla="*/ 0 w 4162"/>
                <a:gd name="T55" fmla="*/ 36 h 1128"/>
                <a:gd name="T56" fmla="*/ 0 w 4162"/>
                <a:gd name="T57" fmla="*/ 0 h 1128"/>
                <a:gd name="T58" fmla="*/ 0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0" y="173"/>
                  </a:moveTo>
                  <a:lnTo>
                    <a:pt x="3500" y="199"/>
                  </a:lnTo>
                  <a:lnTo>
                    <a:pt x="3707" y="272"/>
                  </a:lnTo>
                  <a:lnTo>
                    <a:pt x="3843" y="384"/>
                  </a:lnTo>
                  <a:lnTo>
                    <a:pt x="3892" y="471"/>
                  </a:lnTo>
                  <a:lnTo>
                    <a:pt x="3928" y="558"/>
                  </a:lnTo>
                  <a:lnTo>
                    <a:pt x="3940" y="695"/>
                  </a:lnTo>
                  <a:lnTo>
                    <a:pt x="3892" y="794"/>
                  </a:lnTo>
                  <a:lnTo>
                    <a:pt x="3843" y="757"/>
                  </a:lnTo>
                  <a:lnTo>
                    <a:pt x="3684" y="707"/>
                  </a:lnTo>
                  <a:lnTo>
                    <a:pt x="3562" y="745"/>
                  </a:lnTo>
                  <a:lnTo>
                    <a:pt x="3500" y="856"/>
                  </a:lnTo>
                  <a:lnTo>
                    <a:pt x="3536" y="1005"/>
                  </a:lnTo>
                  <a:lnTo>
                    <a:pt x="3586" y="1067"/>
                  </a:lnTo>
                  <a:lnTo>
                    <a:pt x="3660" y="1104"/>
                  </a:lnTo>
                  <a:lnTo>
                    <a:pt x="3745" y="1128"/>
                  </a:lnTo>
                  <a:lnTo>
                    <a:pt x="3867" y="1104"/>
                  </a:lnTo>
                  <a:lnTo>
                    <a:pt x="3953" y="1055"/>
                  </a:lnTo>
                  <a:lnTo>
                    <a:pt x="4063" y="892"/>
                  </a:lnTo>
                  <a:lnTo>
                    <a:pt x="4136" y="831"/>
                  </a:lnTo>
                  <a:lnTo>
                    <a:pt x="4162" y="695"/>
                  </a:lnTo>
                  <a:lnTo>
                    <a:pt x="4162" y="533"/>
                  </a:lnTo>
                  <a:lnTo>
                    <a:pt x="4038" y="334"/>
                  </a:lnTo>
                  <a:lnTo>
                    <a:pt x="3892" y="185"/>
                  </a:lnTo>
                  <a:lnTo>
                    <a:pt x="3770" y="111"/>
                  </a:lnTo>
                  <a:lnTo>
                    <a:pt x="3647" y="62"/>
                  </a:lnTo>
                  <a:lnTo>
                    <a:pt x="3536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3" name="Freeform 221">
              <a:extLst>
                <a:ext uri="{FF2B5EF4-FFF2-40B4-BE49-F238E27FC236}">
                  <a16:creationId xmlns:a16="http://schemas.microsoft.com/office/drawing/2014/main" id="{98B03277-79D3-44F6-9DAC-C1B9C9685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6938" y="674688"/>
              <a:ext cx="578559" cy="2746375"/>
            </a:xfrm>
            <a:custGeom>
              <a:avLst/>
              <a:gdLst>
                <a:gd name="T0" fmla="*/ 318 w 1053"/>
                <a:gd name="T1" fmla="*/ 286 h 5160"/>
                <a:gd name="T2" fmla="*/ 318 w 1053"/>
                <a:gd name="T3" fmla="*/ 224 h 5160"/>
                <a:gd name="T4" fmla="*/ 405 w 1053"/>
                <a:gd name="T5" fmla="*/ 174 h 5160"/>
                <a:gd name="T6" fmla="*/ 452 w 1053"/>
                <a:gd name="T7" fmla="*/ 149 h 5160"/>
                <a:gd name="T8" fmla="*/ 563 w 1053"/>
                <a:gd name="T9" fmla="*/ 161 h 5160"/>
                <a:gd name="T10" fmla="*/ 649 w 1053"/>
                <a:gd name="T11" fmla="*/ 224 h 5160"/>
                <a:gd name="T12" fmla="*/ 734 w 1053"/>
                <a:gd name="T13" fmla="*/ 310 h 5160"/>
                <a:gd name="T14" fmla="*/ 808 w 1053"/>
                <a:gd name="T15" fmla="*/ 409 h 5160"/>
                <a:gd name="T16" fmla="*/ 869 w 1053"/>
                <a:gd name="T17" fmla="*/ 509 h 5160"/>
                <a:gd name="T18" fmla="*/ 869 w 1053"/>
                <a:gd name="T19" fmla="*/ 620 h 5160"/>
                <a:gd name="T20" fmla="*/ 881 w 1053"/>
                <a:gd name="T21" fmla="*/ 5160 h 5160"/>
                <a:gd name="T22" fmla="*/ 1053 w 1053"/>
                <a:gd name="T23" fmla="*/ 5160 h 5160"/>
                <a:gd name="T24" fmla="*/ 1040 w 1053"/>
                <a:gd name="T25" fmla="*/ 707 h 5160"/>
                <a:gd name="T26" fmla="*/ 1003 w 1053"/>
                <a:gd name="T27" fmla="*/ 423 h 5160"/>
                <a:gd name="T28" fmla="*/ 881 w 1053"/>
                <a:gd name="T29" fmla="*/ 236 h 5160"/>
                <a:gd name="T30" fmla="*/ 783 w 1053"/>
                <a:gd name="T31" fmla="*/ 112 h 5160"/>
                <a:gd name="T32" fmla="*/ 661 w 1053"/>
                <a:gd name="T33" fmla="*/ 37 h 5160"/>
                <a:gd name="T34" fmla="*/ 478 w 1053"/>
                <a:gd name="T35" fmla="*/ 0 h 5160"/>
                <a:gd name="T36" fmla="*/ 257 w 1053"/>
                <a:gd name="T37" fmla="*/ 37 h 5160"/>
                <a:gd name="T38" fmla="*/ 86 w 1053"/>
                <a:gd name="T39" fmla="*/ 149 h 5160"/>
                <a:gd name="T40" fmla="*/ 25 w 1053"/>
                <a:gd name="T41" fmla="*/ 260 h 5160"/>
                <a:gd name="T42" fmla="*/ 0 w 1053"/>
                <a:gd name="T43" fmla="*/ 397 h 5160"/>
                <a:gd name="T44" fmla="*/ 49 w 1053"/>
                <a:gd name="T45" fmla="*/ 522 h 5160"/>
                <a:gd name="T46" fmla="*/ 147 w 1053"/>
                <a:gd name="T47" fmla="*/ 596 h 5160"/>
                <a:gd name="T48" fmla="*/ 281 w 1053"/>
                <a:gd name="T49" fmla="*/ 608 h 5160"/>
                <a:gd name="T50" fmla="*/ 392 w 1053"/>
                <a:gd name="T51" fmla="*/ 583 h 5160"/>
                <a:gd name="T52" fmla="*/ 428 w 1053"/>
                <a:gd name="T53" fmla="*/ 484 h 5160"/>
                <a:gd name="T54" fmla="*/ 428 w 1053"/>
                <a:gd name="T55" fmla="*/ 385 h 5160"/>
                <a:gd name="T56" fmla="*/ 392 w 1053"/>
                <a:gd name="T57" fmla="*/ 335 h 5160"/>
                <a:gd name="T58" fmla="*/ 306 w 1053"/>
                <a:gd name="T59" fmla="*/ 286 h 5160"/>
                <a:gd name="T60" fmla="*/ 306 w 1053"/>
                <a:gd name="T61" fmla="*/ 286 h 5160"/>
                <a:gd name="T62" fmla="*/ 318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318" y="286"/>
                  </a:moveTo>
                  <a:lnTo>
                    <a:pt x="318" y="224"/>
                  </a:lnTo>
                  <a:lnTo>
                    <a:pt x="405" y="174"/>
                  </a:lnTo>
                  <a:lnTo>
                    <a:pt x="452" y="149"/>
                  </a:lnTo>
                  <a:lnTo>
                    <a:pt x="563" y="161"/>
                  </a:lnTo>
                  <a:lnTo>
                    <a:pt x="649" y="224"/>
                  </a:lnTo>
                  <a:lnTo>
                    <a:pt x="734" y="310"/>
                  </a:lnTo>
                  <a:lnTo>
                    <a:pt x="808" y="409"/>
                  </a:lnTo>
                  <a:lnTo>
                    <a:pt x="869" y="509"/>
                  </a:lnTo>
                  <a:lnTo>
                    <a:pt x="869" y="620"/>
                  </a:lnTo>
                  <a:lnTo>
                    <a:pt x="881" y="5160"/>
                  </a:lnTo>
                  <a:lnTo>
                    <a:pt x="1053" y="5160"/>
                  </a:lnTo>
                  <a:lnTo>
                    <a:pt x="1040" y="707"/>
                  </a:lnTo>
                  <a:lnTo>
                    <a:pt x="1003" y="423"/>
                  </a:lnTo>
                  <a:lnTo>
                    <a:pt x="881" y="236"/>
                  </a:lnTo>
                  <a:lnTo>
                    <a:pt x="783" y="112"/>
                  </a:lnTo>
                  <a:lnTo>
                    <a:pt x="661" y="37"/>
                  </a:lnTo>
                  <a:lnTo>
                    <a:pt x="478" y="0"/>
                  </a:lnTo>
                  <a:lnTo>
                    <a:pt x="257" y="37"/>
                  </a:lnTo>
                  <a:lnTo>
                    <a:pt x="86" y="149"/>
                  </a:lnTo>
                  <a:lnTo>
                    <a:pt x="25" y="260"/>
                  </a:lnTo>
                  <a:lnTo>
                    <a:pt x="0" y="397"/>
                  </a:lnTo>
                  <a:lnTo>
                    <a:pt x="49" y="522"/>
                  </a:lnTo>
                  <a:lnTo>
                    <a:pt x="147" y="596"/>
                  </a:lnTo>
                  <a:lnTo>
                    <a:pt x="281" y="608"/>
                  </a:lnTo>
                  <a:lnTo>
                    <a:pt x="392" y="583"/>
                  </a:lnTo>
                  <a:lnTo>
                    <a:pt x="428" y="484"/>
                  </a:lnTo>
                  <a:lnTo>
                    <a:pt x="428" y="385"/>
                  </a:lnTo>
                  <a:lnTo>
                    <a:pt x="392" y="335"/>
                  </a:lnTo>
                  <a:lnTo>
                    <a:pt x="306" y="286"/>
                  </a:lnTo>
                  <a:lnTo>
                    <a:pt x="306" y="286"/>
                  </a:lnTo>
                  <a:lnTo>
                    <a:pt x="318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63" name="Gruppe 162">
            <a:extLst>
              <a:ext uri="{FF2B5EF4-FFF2-40B4-BE49-F238E27FC236}">
                <a16:creationId xmlns:a16="http://schemas.microsoft.com/office/drawing/2014/main" id="{CF217E48-D5E3-4435-8CC2-907387B07EEF}"/>
              </a:ext>
            </a:extLst>
          </p:cNvPr>
          <p:cNvGrpSpPr/>
          <p:nvPr/>
        </p:nvGrpSpPr>
        <p:grpSpPr>
          <a:xfrm>
            <a:off x="27001" y="44881"/>
            <a:ext cx="2112848" cy="2487216"/>
            <a:chOff x="36000" y="108000"/>
            <a:chExt cx="2817131" cy="3316288"/>
          </a:xfrm>
        </p:grpSpPr>
        <p:sp>
          <p:nvSpPr>
            <p:cNvPr id="74" name="Freeform 233">
              <a:extLst>
                <a:ext uri="{FF2B5EF4-FFF2-40B4-BE49-F238E27FC236}">
                  <a16:creationId xmlns:a16="http://schemas.microsoft.com/office/drawing/2014/main" id="{47E77734-0258-47E3-9C0D-90CFB9EF4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16" y="108000"/>
              <a:ext cx="2291315" cy="601354"/>
            </a:xfrm>
            <a:custGeom>
              <a:avLst/>
              <a:gdLst>
                <a:gd name="T0" fmla="*/ 4162 w 4162"/>
                <a:gd name="T1" fmla="*/ 173 h 1128"/>
                <a:gd name="T2" fmla="*/ 662 w 4162"/>
                <a:gd name="T3" fmla="*/ 199 h 1128"/>
                <a:gd name="T4" fmla="*/ 453 w 4162"/>
                <a:gd name="T5" fmla="*/ 272 h 1128"/>
                <a:gd name="T6" fmla="*/ 319 w 4162"/>
                <a:gd name="T7" fmla="*/ 385 h 1128"/>
                <a:gd name="T8" fmla="*/ 270 w 4162"/>
                <a:gd name="T9" fmla="*/ 471 h 1128"/>
                <a:gd name="T10" fmla="*/ 233 w 4162"/>
                <a:gd name="T11" fmla="*/ 558 h 1128"/>
                <a:gd name="T12" fmla="*/ 221 w 4162"/>
                <a:gd name="T13" fmla="*/ 695 h 1128"/>
                <a:gd name="T14" fmla="*/ 270 w 4162"/>
                <a:gd name="T15" fmla="*/ 794 h 1128"/>
                <a:gd name="T16" fmla="*/ 319 w 4162"/>
                <a:gd name="T17" fmla="*/ 757 h 1128"/>
                <a:gd name="T18" fmla="*/ 478 w 4162"/>
                <a:gd name="T19" fmla="*/ 707 h 1128"/>
                <a:gd name="T20" fmla="*/ 600 w 4162"/>
                <a:gd name="T21" fmla="*/ 745 h 1128"/>
                <a:gd name="T22" fmla="*/ 662 w 4162"/>
                <a:gd name="T23" fmla="*/ 856 h 1128"/>
                <a:gd name="T24" fmla="*/ 624 w 4162"/>
                <a:gd name="T25" fmla="*/ 1005 h 1128"/>
                <a:gd name="T26" fmla="*/ 575 w 4162"/>
                <a:gd name="T27" fmla="*/ 1067 h 1128"/>
                <a:gd name="T28" fmla="*/ 502 w 4162"/>
                <a:gd name="T29" fmla="*/ 1104 h 1128"/>
                <a:gd name="T30" fmla="*/ 417 w 4162"/>
                <a:gd name="T31" fmla="*/ 1128 h 1128"/>
                <a:gd name="T32" fmla="*/ 295 w 4162"/>
                <a:gd name="T33" fmla="*/ 1104 h 1128"/>
                <a:gd name="T34" fmla="*/ 208 w 4162"/>
                <a:gd name="T35" fmla="*/ 1055 h 1128"/>
                <a:gd name="T36" fmla="*/ 98 w 4162"/>
                <a:gd name="T37" fmla="*/ 893 h 1128"/>
                <a:gd name="T38" fmla="*/ 25 w 4162"/>
                <a:gd name="T39" fmla="*/ 831 h 1128"/>
                <a:gd name="T40" fmla="*/ 0 w 4162"/>
                <a:gd name="T41" fmla="*/ 695 h 1128"/>
                <a:gd name="T42" fmla="*/ 0 w 4162"/>
                <a:gd name="T43" fmla="*/ 534 h 1128"/>
                <a:gd name="T44" fmla="*/ 122 w 4162"/>
                <a:gd name="T45" fmla="*/ 335 h 1128"/>
                <a:gd name="T46" fmla="*/ 270 w 4162"/>
                <a:gd name="T47" fmla="*/ 186 h 1128"/>
                <a:gd name="T48" fmla="*/ 392 w 4162"/>
                <a:gd name="T49" fmla="*/ 111 h 1128"/>
                <a:gd name="T50" fmla="*/ 514 w 4162"/>
                <a:gd name="T51" fmla="*/ 62 h 1128"/>
                <a:gd name="T52" fmla="*/ 624 w 4162"/>
                <a:gd name="T53" fmla="*/ 37 h 1128"/>
                <a:gd name="T54" fmla="*/ 4162 w 4162"/>
                <a:gd name="T55" fmla="*/ 37 h 1128"/>
                <a:gd name="T56" fmla="*/ 4162 w 4162"/>
                <a:gd name="T57" fmla="*/ 0 h 1128"/>
                <a:gd name="T58" fmla="*/ 4162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4162" y="173"/>
                  </a:moveTo>
                  <a:lnTo>
                    <a:pt x="662" y="199"/>
                  </a:lnTo>
                  <a:lnTo>
                    <a:pt x="453" y="272"/>
                  </a:lnTo>
                  <a:lnTo>
                    <a:pt x="319" y="385"/>
                  </a:lnTo>
                  <a:lnTo>
                    <a:pt x="270" y="471"/>
                  </a:lnTo>
                  <a:lnTo>
                    <a:pt x="233" y="558"/>
                  </a:lnTo>
                  <a:lnTo>
                    <a:pt x="221" y="695"/>
                  </a:lnTo>
                  <a:lnTo>
                    <a:pt x="270" y="794"/>
                  </a:lnTo>
                  <a:lnTo>
                    <a:pt x="319" y="757"/>
                  </a:lnTo>
                  <a:lnTo>
                    <a:pt x="478" y="707"/>
                  </a:lnTo>
                  <a:lnTo>
                    <a:pt x="600" y="745"/>
                  </a:lnTo>
                  <a:lnTo>
                    <a:pt x="662" y="856"/>
                  </a:lnTo>
                  <a:lnTo>
                    <a:pt x="624" y="1005"/>
                  </a:lnTo>
                  <a:lnTo>
                    <a:pt x="575" y="1067"/>
                  </a:lnTo>
                  <a:lnTo>
                    <a:pt x="502" y="1104"/>
                  </a:lnTo>
                  <a:lnTo>
                    <a:pt x="417" y="1128"/>
                  </a:lnTo>
                  <a:lnTo>
                    <a:pt x="295" y="1104"/>
                  </a:lnTo>
                  <a:lnTo>
                    <a:pt x="208" y="1055"/>
                  </a:lnTo>
                  <a:lnTo>
                    <a:pt x="98" y="893"/>
                  </a:lnTo>
                  <a:lnTo>
                    <a:pt x="25" y="831"/>
                  </a:lnTo>
                  <a:lnTo>
                    <a:pt x="0" y="695"/>
                  </a:lnTo>
                  <a:lnTo>
                    <a:pt x="0" y="534"/>
                  </a:lnTo>
                  <a:lnTo>
                    <a:pt x="122" y="335"/>
                  </a:lnTo>
                  <a:lnTo>
                    <a:pt x="270" y="186"/>
                  </a:lnTo>
                  <a:lnTo>
                    <a:pt x="392" y="111"/>
                  </a:lnTo>
                  <a:lnTo>
                    <a:pt x="514" y="62"/>
                  </a:lnTo>
                  <a:lnTo>
                    <a:pt x="624" y="37"/>
                  </a:lnTo>
                  <a:lnTo>
                    <a:pt x="4162" y="37"/>
                  </a:lnTo>
                  <a:lnTo>
                    <a:pt x="4162" y="0"/>
                  </a:lnTo>
                  <a:lnTo>
                    <a:pt x="4162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1" name="Freeform 237">
              <a:extLst>
                <a:ext uri="{FF2B5EF4-FFF2-40B4-BE49-F238E27FC236}">
                  <a16:creationId xmlns:a16="http://schemas.microsoft.com/office/drawing/2014/main" id="{2B43DCAB-395E-4486-8224-832B3A074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6" y="677913"/>
              <a:ext cx="579722" cy="2746375"/>
            </a:xfrm>
            <a:custGeom>
              <a:avLst/>
              <a:gdLst>
                <a:gd name="T0" fmla="*/ 735 w 1053"/>
                <a:gd name="T1" fmla="*/ 286 h 5160"/>
                <a:gd name="T2" fmla="*/ 735 w 1053"/>
                <a:gd name="T3" fmla="*/ 223 h 5160"/>
                <a:gd name="T4" fmla="*/ 648 w 1053"/>
                <a:gd name="T5" fmla="*/ 173 h 5160"/>
                <a:gd name="T6" fmla="*/ 601 w 1053"/>
                <a:gd name="T7" fmla="*/ 149 h 5160"/>
                <a:gd name="T8" fmla="*/ 490 w 1053"/>
                <a:gd name="T9" fmla="*/ 161 h 5160"/>
                <a:gd name="T10" fmla="*/ 404 w 1053"/>
                <a:gd name="T11" fmla="*/ 223 h 5160"/>
                <a:gd name="T12" fmla="*/ 319 w 1053"/>
                <a:gd name="T13" fmla="*/ 310 h 5160"/>
                <a:gd name="T14" fmla="*/ 245 w 1053"/>
                <a:gd name="T15" fmla="*/ 409 h 5160"/>
                <a:gd name="T16" fmla="*/ 184 w 1053"/>
                <a:gd name="T17" fmla="*/ 509 h 5160"/>
                <a:gd name="T18" fmla="*/ 184 w 1053"/>
                <a:gd name="T19" fmla="*/ 620 h 5160"/>
                <a:gd name="T20" fmla="*/ 172 w 1053"/>
                <a:gd name="T21" fmla="*/ 5160 h 5160"/>
                <a:gd name="T22" fmla="*/ 0 w 1053"/>
                <a:gd name="T23" fmla="*/ 5160 h 5160"/>
                <a:gd name="T24" fmla="*/ 12 w 1053"/>
                <a:gd name="T25" fmla="*/ 707 h 5160"/>
                <a:gd name="T26" fmla="*/ 50 w 1053"/>
                <a:gd name="T27" fmla="*/ 422 h 5160"/>
                <a:gd name="T28" fmla="*/ 172 w 1053"/>
                <a:gd name="T29" fmla="*/ 236 h 5160"/>
                <a:gd name="T30" fmla="*/ 270 w 1053"/>
                <a:gd name="T31" fmla="*/ 112 h 5160"/>
                <a:gd name="T32" fmla="*/ 392 w 1053"/>
                <a:gd name="T33" fmla="*/ 37 h 5160"/>
                <a:gd name="T34" fmla="*/ 575 w 1053"/>
                <a:gd name="T35" fmla="*/ 0 h 5160"/>
                <a:gd name="T36" fmla="*/ 796 w 1053"/>
                <a:gd name="T37" fmla="*/ 37 h 5160"/>
                <a:gd name="T38" fmla="*/ 967 w 1053"/>
                <a:gd name="T39" fmla="*/ 149 h 5160"/>
                <a:gd name="T40" fmla="*/ 1029 w 1053"/>
                <a:gd name="T41" fmla="*/ 260 h 5160"/>
                <a:gd name="T42" fmla="*/ 1053 w 1053"/>
                <a:gd name="T43" fmla="*/ 397 h 5160"/>
                <a:gd name="T44" fmla="*/ 1004 w 1053"/>
                <a:gd name="T45" fmla="*/ 521 h 5160"/>
                <a:gd name="T46" fmla="*/ 906 w 1053"/>
                <a:gd name="T47" fmla="*/ 596 h 5160"/>
                <a:gd name="T48" fmla="*/ 772 w 1053"/>
                <a:gd name="T49" fmla="*/ 608 h 5160"/>
                <a:gd name="T50" fmla="*/ 661 w 1053"/>
                <a:gd name="T51" fmla="*/ 582 h 5160"/>
                <a:gd name="T52" fmla="*/ 625 w 1053"/>
                <a:gd name="T53" fmla="*/ 483 h 5160"/>
                <a:gd name="T54" fmla="*/ 625 w 1053"/>
                <a:gd name="T55" fmla="*/ 385 h 5160"/>
                <a:gd name="T56" fmla="*/ 661 w 1053"/>
                <a:gd name="T57" fmla="*/ 334 h 5160"/>
                <a:gd name="T58" fmla="*/ 747 w 1053"/>
                <a:gd name="T59" fmla="*/ 286 h 5160"/>
                <a:gd name="T60" fmla="*/ 747 w 1053"/>
                <a:gd name="T61" fmla="*/ 286 h 5160"/>
                <a:gd name="T62" fmla="*/ 735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735" y="286"/>
                  </a:moveTo>
                  <a:lnTo>
                    <a:pt x="735" y="223"/>
                  </a:lnTo>
                  <a:lnTo>
                    <a:pt x="648" y="173"/>
                  </a:lnTo>
                  <a:lnTo>
                    <a:pt x="601" y="149"/>
                  </a:lnTo>
                  <a:lnTo>
                    <a:pt x="490" y="161"/>
                  </a:lnTo>
                  <a:lnTo>
                    <a:pt x="404" y="223"/>
                  </a:lnTo>
                  <a:lnTo>
                    <a:pt x="319" y="310"/>
                  </a:lnTo>
                  <a:lnTo>
                    <a:pt x="245" y="409"/>
                  </a:lnTo>
                  <a:lnTo>
                    <a:pt x="184" y="509"/>
                  </a:lnTo>
                  <a:lnTo>
                    <a:pt x="184" y="620"/>
                  </a:lnTo>
                  <a:lnTo>
                    <a:pt x="172" y="5160"/>
                  </a:lnTo>
                  <a:lnTo>
                    <a:pt x="0" y="5160"/>
                  </a:lnTo>
                  <a:lnTo>
                    <a:pt x="12" y="707"/>
                  </a:lnTo>
                  <a:lnTo>
                    <a:pt x="50" y="422"/>
                  </a:lnTo>
                  <a:lnTo>
                    <a:pt x="172" y="236"/>
                  </a:lnTo>
                  <a:lnTo>
                    <a:pt x="270" y="112"/>
                  </a:lnTo>
                  <a:lnTo>
                    <a:pt x="392" y="37"/>
                  </a:lnTo>
                  <a:lnTo>
                    <a:pt x="575" y="0"/>
                  </a:lnTo>
                  <a:lnTo>
                    <a:pt x="796" y="37"/>
                  </a:lnTo>
                  <a:lnTo>
                    <a:pt x="967" y="149"/>
                  </a:lnTo>
                  <a:lnTo>
                    <a:pt x="1029" y="260"/>
                  </a:lnTo>
                  <a:lnTo>
                    <a:pt x="1053" y="397"/>
                  </a:lnTo>
                  <a:lnTo>
                    <a:pt x="1004" y="521"/>
                  </a:lnTo>
                  <a:lnTo>
                    <a:pt x="906" y="596"/>
                  </a:lnTo>
                  <a:lnTo>
                    <a:pt x="772" y="608"/>
                  </a:lnTo>
                  <a:lnTo>
                    <a:pt x="661" y="582"/>
                  </a:lnTo>
                  <a:lnTo>
                    <a:pt x="625" y="483"/>
                  </a:lnTo>
                  <a:lnTo>
                    <a:pt x="625" y="385"/>
                  </a:lnTo>
                  <a:lnTo>
                    <a:pt x="661" y="334"/>
                  </a:lnTo>
                  <a:lnTo>
                    <a:pt x="747" y="286"/>
                  </a:lnTo>
                  <a:lnTo>
                    <a:pt x="747" y="286"/>
                  </a:lnTo>
                  <a:lnTo>
                    <a:pt x="735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5" name="Freeform 242">
              <a:extLst>
                <a:ext uri="{FF2B5EF4-FFF2-40B4-BE49-F238E27FC236}">
                  <a16:creationId xmlns:a16="http://schemas.microsoft.com/office/drawing/2014/main" id="{C1167023-DDD9-4EDC-8C6B-CD6122A79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148353"/>
              <a:ext cx="294944" cy="302493"/>
            </a:xfrm>
            <a:custGeom>
              <a:avLst/>
              <a:gdLst>
                <a:gd name="T0" fmla="*/ 538 w 538"/>
                <a:gd name="T1" fmla="*/ 558 h 569"/>
                <a:gd name="T2" fmla="*/ 429 w 538"/>
                <a:gd name="T3" fmla="*/ 433 h 569"/>
                <a:gd name="T4" fmla="*/ 354 w 538"/>
                <a:gd name="T5" fmla="*/ 334 h 569"/>
                <a:gd name="T6" fmla="*/ 281 w 538"/>
                <a:gd name="T7" fmla="*/ 197 h 569"/>
                <a:gd name="T8" fmla="*/ 232 w 538"/>
                <a:gd name="T9" fmla="*/ 111 h 569"/>
                <a:gd name="T10" fmla="*/ 208 w 538"/>
                <a:gd name="T11" fmla="*/ 23 h 569"/>
                <a:gd name="T12" fmla="*/ 196 w 538"/>
                <a:gd name="T13" fmla="*/ 0 h 569"/>
                <a:gd name="T14" fmla="*/ 0 w 538"/>
                <a:gd name="T15" fmla="*/ 0 h 569"/>
                <a:gd name="T16" fmla="*/ 0 w 538"/>
                <a:gd name="T17" fmla="*/ 73 h 569"/>
                <a:gd name="T18" fmla="*/ 0 w 538"/>
                <a:gd name="T19" fmla="*/ 135 h 569"/>
                <a:gd name="T20" fmla="*/ 0 w 538"/>
                <a:gd name="T21" fmla="*/ 197 h 569"/>
                <a:gd name="T22" fmla="*/ 37 w 538"/>
                <a:gd name="T23" fmla="*/ 246 h 569"/>
                <a:gd name="T24" fmla="*/ 110 w 538"/>
                <a:gd name="T25" fmla="*/ 284 h 569"/>
                <a:gd name="T26" fmla="*/ 232 w 538"/>
                <a:gd name="T27" fmla="*/ 346 h 569"/>
                <a:gd name="T28" fmla="*/ 330 w 538"/>
                <a:gd name="T29" fmla="*/ 409 h 569"/>
                <a:gd name="T30" fmla="*/ 417 w 538"/>
                <a:gd name="T31" fmla="*/ 495 h 569"/>
                <a:gd name="T32" fmla="*/ 527 w 538"/>
                <a:gd name="T33" fmla="*/ 569 h 569"/>
                <a:gd name="T34" fmla="*/ 527 w 538"/>
                <a:gd name="T35" fmla="*/ 569 h 569"/>
                <a:gd name="T36" fmla="*/ 538 w 538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8" h="569">
                  <a:moveTo>
                    <a:pt x="538" y="558"/>
                  </a:moveTo>
                  <a:lnTo>
                    <a:pt x="429" y="433"/>
                  </a:lnTo>
                  <a:lnTo>
                    <a:pt x="354" y="334"/>
                  </a:lnTo>
                  <a:lnTo>
                    <a:pt x="281" y="197"/>
                  </a:lnTo>
                  <a:lnTo>
                    <a:pt x="232" y="111"/>
                  </a:lnTo>
                  <a:lnTo>
                    <a:pt x="208" y="23"/>
                  </a:lnTo>
                  <a:lnTo>
                    <a:pt x="196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0" y="135"/>
                  </a:lnTo>
                  <a:lnTo>
                    <a:pt x="0" y="197"/>
                  </a:lnTo>
                  <a:lnTo>
                    <a:pt x="37" y="246"/>
                  </a:lnTo>
                  <a:lnTo>
                    <a:pt x="110" y="284"/>
                  </a:lnTo>
                  <a:lnTo>
                    <a:pt x="232" y="346"/>
                  </a:lnTo>
                  <a:lnTo>
                    <a:pt x="330" y="409"/>
                  </a:lnTo>
                  <a:lnTo>
                    <a:pt x="417" y="495"/>
                  </a:lnTo>
                  <a:lnTo>
                    <a:pt x="527" y="569"/>
                  </a:lnTo>
                  <a:lnTo>
                    <a:pt x="527" y="569"/>
                  </a:lnTo>
                  <a:lnTo>
                    <a:pt x="538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6" name="Freeform 243">
              <a:extLst>
                <a:ext uri="{FF2B5EF4-FFF2-40B4-BE49-F238E27FC236}">
                  <a16:creationId xmlns:a16="http://schemas.microsoft.com/office/drawing/2014/main" id="{BECF8A40-C6A9-48CE-862A-A98304372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22" y="127051"/>
              <a:ext cx="154075" cy="298233"/>
            </a:xfrm>
            <a:custGeom>
              <a:avLst/>
              <a:gdLst>
                <a:gd name="T0" fmla="*/ 183 w 282"/>
                <a:gd name="T1" fmla="*/ 558 h 558"/>
                <a:gd name="T2" fmla="*/ 37 w 282"/>
                <a:gd name="T3" fmla="*/ 323 h 558"/>
                <a:gd name="T4" fmla="*/ 0 w 282"/>
                <a:gd name="T5" fmla="*/ 210 h 558"/>
                <a:gd name="T6" fmla="*/ 0 w 282"/>
                <a:gd name="T7" fmla="*/ 99 h 558"/>
                <a:gd name="T8" fmla="*/ 49 w 282"/>
                <a:gd name="T9" fmla="*/ 25 h 558"/>
                <a:gd name="T10" fmla="*/ 134 w 282"/>
                <a:gd name="T11" fmla="*/ 0 h 558"/>
                <a:gd name="T12" fmla="*/ 207 w 282"/>
                <a:gd name="T13" fmla="*/ 25 h 558"/>
                <a:gd name="T14" fmla="*/ 256 w 282"/>
                <a:gd name="T15" fmla="*/ 74 h 558"/>
                <a:gd name="T16" fmla="*/ 282 w 282"/>
                <a:gd name="T17" fmla="*/ 137 h 558"/>
                <a:gd name="T18" fmla="*/ 195 w 282"/>
                <a:gd name="T19" fmla="*/ 124 h 558"/>
                <a:gd name="T20" fmla="*/ 122 w 282"/>
                <a:gd name="T21" fmla="*/ 174 h 558"/>
                <a:gd name="T22" fmla="*/ 98 w 282"/>
                <a:gd name="T23" fmla="*/ 236 h 558"/>
                <a:gd name="T24" fmla="*/ 134 w 282"/>
                <a:gd name="T25" fmla="*/ 384 h 558"/>
                <a:gd name="T26" fmla="*/ 110 w 282"/>
                <a:gd name="T27" fmla="*/ 373 h 558"/>
                <a:gd name="T28" fmla="*/ 183 w 282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558">
                  <a:moveTo>
                    <a:pt x="183" y="558"/>
                  </a:moveTo>
                  <a:lnTo>
                    <a:pt x="37" y="323"/>
                  </a:lnTo>
                  <a:lnTo>
                    <a:pt x="0" y="210"/>
                  </a:lnTo>
                  <a:lnTo>
                    <a:pt x="0" y="99"/>
                  </a:lnTo>
                  <a:lnTo>
                    <a:pt x="49" y="25"/>
                  </a:lnTo>
                  <a:lnTo>
                    <a:pt x="134" y="0"/>
                  </a:lnTo>
                  <a:lnTo>
                    <a:pt x="207" y="25"/>
                  </a:lnTo>
                  <a:lnTo>
                    <a:pt x="256" y="74"/>
                  </a:lnTo>
                  <a:lnTo>
                    <a:pt x="282" y="137"/>
                  </a:lnTo>
                  <a:lnTo>
                    <a:pt x="195" y="124"/>
                  </a:lnTo>
                  <a:lnTo>
                    <a:pt x="122" y="174"/>
                  </a:lnTo>
                  <a:lnTo>
                    <a:pt x="98" y="236"/>
                  </a:lnTo>
                  <a:lnTo>
                    <a:pt x="134" y="384"/>
                  </a:lnTo>
                  <a:lnTo>
                    <a:pt x="110" y="373"/>
                  </a:lnTo>
                  <a:lnTo>
                    <a:pt x="183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7" name="Freeform 244">
              <a:extLst>
                <a:ext uri="{FF2B5EF4-FFF2-40B4-BE49-F238E27FC236}">
                  <a16:creationId xmlns:a16="http://schemas.microsoft.com/office/drawing/2014/main" id="{6991C1D6-3685-4E3F-A9FC-2B4FFDAED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04" y="139832"/>
              <a:ext cx="169483" cy="283321"/>
            </a:xfrm>
            <a:custGeom>
              <a:avLst/>
              <a:gdLst>
                <a:gd name="T0" fmla="*/ 24 w 306"/>
                <a:gd name="T1" fmla="*/ 533 h 533"/>
                <a:gd name="T2" fmla="*/ 0 w 306"/>
                <a:gd name="T3" fmla="*/ 260 h 533"/>
                <a:gd name="T4" fmla="*/ 37 w 306"/>
                <a:gd name="T5" fmla="*/ 124 h 533"/>
                <a:gd name="T6" fmla="*/ 122 w 306"/>
                <a:gd name="T7" fmla="*/ 36 h 533"/>
                <a:gd name="T8" fmla="*/ 197 w 306"/>
                <a:gd name="T9" fmla="*/ 0 h 533"/>
                <a:gd name="T10" fmla="*/ 294 w 306"/>
                <a:gd name="T11" fmla="*/ 24 h 533"/>
                <a:gd name="T12" fmla="*/ 306 w 306"/>
                <a:gd name="T13" fmla="*/ 61 h 533"/>
                <a:gd name="T14" fmla="*/ 306 w 306"/>
                <a:gd name="T15" fmla="*/ 173 h 533"/>
                <a:gd name="T16" fmla="*/ 184 w 306"/>
                <a:gd name="T17" fmla="*/ 161 h 533"/>
                <a:gd name="T18" fmla="*/ 134 w 306"/>
                <a:gd name="T19" fmla="*/ 185 h 533"/>
                <a:gd name="T20" fmla="*/ 61 w 306"/>
                <a:gd name="T21" fmla="*/ 223 h 533"/>
                <a:gd name="T22" fmla="*/ 49 w 306"/>
                <a:gd name="T23" fmla="*/ 260 h 533"/>
                <a:gd name="T24" fmla="*/ 24 w 306"/>
                <a:gd name="T25" fmla="*/ 359 h 533"/>
                <a:gd name="T26" fmla="*/ 24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4" y="533"/>
                  </a:moveTo>
                  <a:lnTo>
                    <a:pt x="0" y="260"/>
                  </a:lnTo>
                  <a:lnTo>
                    <a:pt x="37" y="124"/>
                  </a:lnTo>
                  <a:lnTo>
                    <a:pt x="122" y="36"/>
                  </a:lnTo>
                  <a:lnTo>
                    <a:pt x="197" y="0"/>
                  </a:lnTo>
                  <a:lnTo>
                    <a:pt x="294" y="24"/>
                  </a:lnTo>
                  <a:lnTo>
                    <a:pt x="306" y="61"/>
                  </a:lnTo>
                  <a:lnTo>
                    <a:pt x="306" y="173"/>
                  </a:lnTo>
                  <a:lnTo>
                    <a:pt x="184" y="161"/>
                  </a:lnTo>
                  <a:lnTo>
                    <a:pt x="134" y="185"/>
                  </a:lnTo>
                  <a:lnTo>
                    <a:pt x="61" y="223"/>
                  </a:lnTo>
                  <a:lnTo>
                    <a:pt x="49" y="260"/>
                  </a:lnTo>
                  <a:lnTo>
                    <a:pt x="24" y="359"/>
                  </a:lnTo>
                  <a:lnTo>
                    <a:pt x="24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8" name="Freeform 245">
              <a:extLst>
                <a:ext uri="{FF2B5EF4-FFF2-40B4-BE49-F238E27FC236}">
                  <a16:creationId xmlns:a16="http://schemas.microsoft.com/office/drawing/2014/main" id="{533AC587-48A8-4D71-8216-CDF04F7A4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55" y="457237"/>
              <a:ext cx="213505" cy="198112"/>
            </a:xfrm>
            <a:custGeom>
              <a:avLst/>
              <a:gdLst>
                <a:gd name="T0" fmla="*/ 0 w 391"/>
                <a:gd name="T1" fmla="*/ 236 h 373"/>
                <a:gd name="T2" fmla="*/ 0 w 391"/>
                <a:gd name="T3" fmla="*/ 25 h 373"/>
                <a:gd name="T4" fmla="*/ 49 w 391"/>
                <a:gd name="T5" fmla="*/ 0 h 373"/>
                <a:gd name="T6" fmla="*/ 220 w 391"/>
                <a:gd name="T7" fmla="*/ 0 h 373"/>
                <a:gd name="T8" fmla="*/ 257 w 391"/>
                <a:gd name="T9" fmla="*/ 112 h 373"/>
                <a:gd name="T10" fmla="*/ 293 w 391"/>
                <a:gd name="T11" fmla="*/ 198 h 373"/>
                <a:gd name="T12" fmla="*/ 368 w 391"/>
                <a:gd name="T13" fmla="*/ 323 h 373"/>
                <a:gd name="T14" fmla="*/ 391 w 391"/>
                <a:gd name="T15" fmla="*/ 361 h 373"/>
                <a:gd name="T16" fmla="*/ 391 w 391"/>
                <a:gd name="T17" fmla="*/ 373 h 373"/>
                <a:gd name="T18" fmla="*/ 270 w 391"/>
                <a:gd name="T19" fmla="*/ 311 h 373"/>
                <a:gd name="T20" fmla="*/ 220 w 391"/>
                <a:gd name="T21" fmla="*/ 261 h 373"/>
                <a:gd name="T22" fmla="*/ 49 w 391"/>
                <a:gd name="T23" fmla="*/ 248 h 373"/>
                <a:gd name="T24" fmla="*/ 49 w 391"/>
                <a:gd name="T25" fmla="*/ 248 h 373"/>
                <a:gd name="T26" fmla="*/ 0 w 391"/>
                <a:gd name="T27" fmla="*/ 236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1" h="373">
                  <a:moveTo>
                    <a:pt x="0" y="236"/>
                  </a:moveTo>
                  <a:lnTo>
                    <a:pt x="0" y="25"/>
                  </a:lnTo>
                  <a:lnTo>
                    <a:pt x="49" y="0"/>
                  </a:lnTo>
                  <a:lnTo>
                    <a:pt x="220" y="0"/>
                  </a:lnTo>
                  <a:lnTo>
                    <a:pt x="257" y="112"/>
                  </a:lnTo>
                  <a:lnTo>
                    <a:pt x="293" y="198"/>
                  </a:lnTo>
                  <a:lnTo>
                    <a:pt x="368" y="323"/>
                  </a:lnTo>
                  <a:lnTo>
                    <a:pt x="391" y="361"/>
                  </a:lnTo>
                  <a:lnTo>
                    <a:pt x="391" y="373"/>
                  </a:lnTo>
                  <a:lnTo>
                    <a:pt x="270" y="311"/>
                  </a:lnTo>
                  <a:lnTo>
                    <a:pt x="220" y="261"/>
                  </a:lnTo>
                  <a:lnTo>
                    <a:pt x="49" y="248"/>
                  </a:lnTo>
                  <a:lnTo>
                    <a:pt x="49" y="248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9" name="Freeform 246">
              <a:extLst>
                <a:ext uri="{FF2B5EF4-FFF2-40B4-BE49-F238E27FC236}">
                  <a16:creationId xmlns:a16="http://schemas.microsoft.com/office/drawing/2014/main" id="{59428254-1520-4DCE-8932-5B6C181A8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0" y="391200"/>
              <a:ext cx="290542" cy="125684"/>
            </a:xfrm>
            <a:custGeom>
              <a:avLst/>
              <a:gdLst>
                <a:gd name="T0" fmla="*/ 159 w 526"/>
                <a:gd name="T1" fmla="*/ 237 h 237"/>
                <a:gd name="T2" fmla="*/ 73 w 526"/>
                <a:gd name="T3" fmla="*/ 212 h 237"/>
                <a:gd name="T4" fmla="*/ 49 w 526"/>
                <a:gd name="T5" fmla="*/ 187 h 237"/>
                <a:gd name="T6" fmla="*/ 0 w 526"/>
                <a:gd name="T7" fmla="*/ 162 h 237"/>
                <a:gd name="T8" fmla="*/ 25 w 526"/>
                <a:gd name="T9" fmla="*/ 100 h 237"/>
                <a:gd name="T10" fmla="*/ 49 w 526"/>
                <a:gd name="T11" fmla="*/ 38 h 237"/>
                <a:gd name="T12" fmla="*/ 122 w 526"/>
                <a:gd name="T13" fmla="*/ 0 h 237"/>
                <a:gd name="T14" fmla="*/ 195 w 526"/>
                <a:gd name="T15" fmla="*/ 0 h 237"/>
                <a:gd name="T16" fmla="*/ 343 w 526"/>
                <a:gd name="T17" fmla="*/ 63 h 237"/>
                <a:gd name="T18" fmla="*/ 526 w 526"/>
                <a:gd name="T19" fmla="*/ 199 h 237"/>
                <a:gd name="T20" fmla="*/ 355 w 526"/>
                <a:gd name="T21" fmla="*/ 112 h 237"/>
                <a:gd name="T22" fmla="*/ 232 w 526"/>
                <a:gd name="T23" fmla="*/ 88 h 237"/>
                <a:gd name="T24" fmla="*/ 147 w 526"/>
                <a:gd name="T25" fmla="*/ 124 h 237"/>
                <a:gd name="T26" fmla="*/ 147 w 526"/>
                <a:gd name="T27" fmla="*/ 174 h 237"/>
                <a:gd name="T28" fmla="*/ 159 w 526"/>
                <a:gd name="T29" fmla="*/ 174 h 237"/>
                <a:gd name="T30" fmla="*/ 159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159" y="237"/>
                  </a:moveTo>
                  <a:lnTo>
                    <a:pt x="73" y="212"/>
                  </a:lnTo>
                  <a:lnTo>
                    <a:pt x="49" y="187"/>
                  </a:lnTo>
                  <a:lnTo>
                    <a:pt x="0" y="162"/>
                  </a:lnTo>
                  <a:lnTo>
                    <a:pt x="25" y="100"/>
                  </a:lnTo>
                  <a:lnTo>
                    <a:pt x="49" y="38"/>
                  </a:lnTo>
                  <a:lnTo>
                    <a:pt x="122" y="0"/>
                  </a:lnTo>
                  <a:lnTo>
                    <a:pt x="195" y="0"/>
                  </a:lnTo>
                  <a:lnTo>
                    <a:pt x="343" y="63"/>
                  </a:lnTo>
                  <a:lnTo>
                    <a:pt x="526" y="199"/>
                  </a:lnTo>
                  <a:lnTo>
                    <a:pt x="355" y="112"/>
                  </a:lnTo>
                  <a:lnTo>
                    <a:pt x="232" y="88"/>
                  </a:lnTo>
                  <a:lnTo>
                    <a:pt x="147" y="124"/>
                  </a:lnTo>
                  <a:lnTo>
                    <a:pt x="147" y="174"/>
                  </a:lnTo>
                  <a:lnTo>
                    <a:pt x="159" y="174"/>
                  </a:lnTo>
                  <a:lnTo>
                    <a:pt x="159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0" name="Freeform 247">
              <a:extLst>
                <a:ext uri="{FF2B5EF4-FFF2-40B4-BE49-F238E27FC236}">
                  <a16:creationId xmlns:a16="http://schemas.microsoft.com/office/drawing/2014/main" id="{B31131FB-E358-4CFB-9C6C-26A25CD7C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542447"/>
              <a:ext cx="275135" cy="172549"/>
            </a:xfrm>
            <a:custGeom>
              <a:avLst/>
              <a:gdLst>
                <a:gd name="T0" fmla="*/ 502 w 502"/>
                <a:gd name="T1" fmla="*/ 25 h 322"/>
                <a:gd name="T2" fmla="*/ 417 w 502"/>
                <a:gd name="T3" fmla="*/ 12 h 322"/>
                <a:gd name="T4" fmla="*/ 306 w 502"/>
                <a:gd name="T5" fmla="*/ 0 h 322"/>
                <a:gd name="T6" fmla="*/ 171 w 502"/>
                <a:gd name="T7" fmla="*/ 0 h 322"/>
                <a:gd name="T8" fmla="*/ 61 w 502"/>
                <a:gd name="T9" fmla="*/ 62 h 322"/>
                <a:gd name="T10" fmla="*/ 12 w 502"/>
                <a:gd name="T11" fmla="*/ 124 h 322"/>
                <a:gd name="T12" fmla="*/ 0 w 502"/>
                <a:gd name="T13" fmla="*/ 211 h 322"/>
                <a:gd name="T14" fmla="*/ 12 w 502"/>
                <a:gd name="T15" fmla="*/ 286 h 322"/>
                <a:gd name="T16" fmla="*/ 74 w 502"/>
                <a:gd name="T17" fmla="*/ 322 h 322"/>
                <a:gd name="T18" fmla="*/ 159 w 502"/>
                <a:gd name="T19" fmla="*/ 322 h 322"/>
                <a:gd name="T20" fmla="*/ 159 w 502"/>
                <a:gd name="T21" fmla="*/ 211 h 322"/>
                <a:gd name="T22" fmla="*/ 171 w 502"/>
                <a:gd name="T23" fmla="*/ 124 h 322"/>
                <a:gd name="T24" fmla="*/ 220 w 502"/>
                <a:gd name="T25" fmla="*/ 87 h 322"/>
                <a:gd name="T26" fmla="*/ 281 w 502"/>
                <a:gd name="T27" fmla="*/ 50 h 322"/>
                <a:gd name="T28" fmla="*/ 354 w 502"/>
                <a:gd name="T29" fmla="*/ 36 h 322"/>
                <a:gd name="T30" fmla="*/ 354 w 502"/>
                <a:gd name="T31" fmla="*/ 36 h 322"/>
                <a:gd name="T32" fmla="*/ 502 w 502"/>
                <a:gd name="T33" fmla="*/ 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2">
                  <a:moveTo>
                    <a:pt x="502" y="25"/>
                  </a:moveTo>
                  <a:lnTo>
                    <a:pt x="417" y="12"/>
                  </a:lnTo>
                  <a:lnTo>
                    <a:pt x="306" y="0"/>
                  </a:lnTo>
                  <a:lnTo>
                    <a:pt x="171" y="0"/>
                  </a:lnTo>
                  <a:lnTo>
                    <a:pt x="61" y="62"/>
                  </a:lnTo>
                  <a:lnTo>
                    <a:pt x="12" y="124"/>
                  </a:lnTo>
                  <a:lnTo>
                    <a:pt x="0" y="211"/>
                  </a:lnTo>
                  <a:lnTo>
                    <a:pt x="12" y="286"/>
                  </a:lnTo>
                  <a:lnTo>
                    <a:pt x="74" y="322"/>
                  </a:lnTo>
                  <a:lnTo>
                    <a:pt x="159" y="322"/>
                  </a:lnTo>
                  <a:lnTo>
                    <a:pt x="159" y="211"/>
                  </a:lnTo>
                  <a:lnTo>
                    <a:pt x="171" y="124"/>
                  </a:lnTo>
                  <a:lnTo>
                    <a:pt x="220" y="87"/>
                  </a:lnTo>
                  <a:lnTo>
                    <a:pt x="281" y="50"/>
                  </a:lnTo>
                  <a:lnTo>
                    <a:pt x="354" y="36"/>
                  </a:lnTo>
                  <a:lnTo>
                    <a:pt x="354" y="36"/>
                  </a:lnTo>
                  <a:lnTo>
                    <a:pt x="502" y="2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9" name="Gruppe 148">
            <a:extLst>
              <a:ext uri="{FF2B5EF4-FFF2-40B4-BE49-F238E27FC236}">
                <a16:creationId xmlns:a16="http://schemas.microsoft.com/office/drawing/2014/main" id="{63646857-CE35-4F1B-96EE-AEA0CF067186}"/>
              </a:ext>
            </a:extLst>
          </p:cNvPr>
          <p:cNvGrpSpPr/>
          <p:nvPr/>
        </p:nvGrpSpPr>
        <p:grpSpPr>
          <a:xfrm>
            <a:off x="6984000" y="4341022"/>
            <a:ext cx="2129603" cy="2483637"/>
            <a:chOff x="6102123" y="3425825"/>
            <a:chExt cx="2839471" cy="3311516"/>
          </a:xfrm>
        </p:grpSpPr>
        <p:sp>
          <p:nvSpPr>
            <p:cNvPr id="80" name="Freeform 225">
              <a:extLst>
                <a:ext uri="{FF2B5EF4-FFF2-40B4-BE49-F238E27FC236}">
                  <a16:creationId xmlns:a16="http://schemas.microsoft.com/office/drawing/2014/main" id="{03D64727-2E11-4E25-8E86-E7753E768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271" y="3425825"/>
              <a:ext cx="585743" cy="2746375"/>
            </a:xfrm>
            <a:custGeom>
              <a:avLst/>
              <a:gdLst>
                <a:gd name="T0" fmla="*/ 322 w 1062"/>
                <a:gd name="T1" fmla="*/ 4874 h 5160"/>
                <a:gd name="T2" fmla="*/ 322 w 1062"/>
                <a:gd name="T3" fmla="*/ 4936 h 5160"/>
                <a:gd name="T4" fmla="*/ 408 w 1062"/>
                <a:gd name="T5" fmla="*/ 4986 h 5160"/>
                <a:gd name="T6" fmla="*/ 457 w 1062"/>
                <a:gd name="T7" fmla="*/ 5011 h 5160"/>
                <a:gd name="T8" fmla="*/ 568 w 1062"/>
                <a:gd name="T9" fmla="*/ 4998 h 5160"/>
                <a:gd name="T10" fmla="*/ 655 w 1062"/>
                <a:gd name="T11" fmla="*/ 4936 h 5160"/>
                <a:gd name="T12" fmla="*/ 740 w 1062"/>
                <a:gd name="T13" fmla="*/ 4850 h 5160"/>
                <a:gd name="T14" fmla="*/ 815 w 1062"/>
                <a:gd name="T15" fmla="*/ 4749 h 5160"/>
                <a:gd name="T16" fmla="*/ 877 w 1062"/>
                <a:gd name="T17" fmla="*/ 4650 h 5160"/>
                <a:gd name="T18" fmla="*/ 877 w 1062"/>
                <a:gd name="T19" fmla="*/ 4539 h 5160"/>
                <a:gd name="T20" fmla="*/ 889 w 1062"/>
                <a:gd name="T21" fmla="*/ 0 h 5160"/>
                <a:gd name="T22" fmla="*/ 1062 w 1062"/>
                <a:gd name="T23" fmla="*/ 0 h 5160"/>
                <a:gd name="T24" fmla="*/ 1049 w 1062"/>
                <a:gd name="T25" fmla="*/ 4453 h 5160"/>
                <a:gd name="T26" fmla="*/ 1012 w 1062"/>
                <a:gd name="T27" fmla="*/ 4737 h 5160"/>
                <a:gd name="T28" fmla="*/ 889 w 1062"/>
                <a:gd name="T29" fmla="*/ 4924 h 5160"/>
                <a:gd name="T30" fmla="*/ 791 w 1062"/>
                <a:gd name="T31" fmla="*/ 5047 h 5160"/>
                <a:gd name="T32" fmla="*/ 667 w 1062"/>
                <a:gd name="T33" fmla="*/ 5122 h 5160"/>
                <a:gd name="T34" fmla="*/ 482 w 1062"/>
                <a:gd name="T35" fmla="*/ 5160 h 5160"/>
                <a:gd name="T36" fmla="*/ 259 w 1062"/>
                <a:gd name="T37" fmla="*/ 5122 h 5160"/>
                <a:gd name="T38" fmla="*/ 87 w 1062"/>
                <a:gd name="T39" fmla="*/ 5011 h 5160"/>
                <a:gd name="T40" fmla="*/ 25 w 1062"/>
                <a:gd name="T41" fmla="*/ 4900 h 5160"/>
                <a:gd name="T42" fmla="*/ 0 w 1062"/>
                <a:gd name="T43" fmla="*/ 4763 h 5160"/>
                <a:gd name="T44" fmla="*/ 49 w 1062"/>
                <a:gd name="T45" fmla="*/ 4638 h 5160"/>
                <a:gd name="T46" fmla="*/ 148 w 1062"/>
                <a:gd name="T47" fmla="*/ 4564 h 5160"/>
                <a:gd name="T48" fmla="*/ 285 w 1062"/>
                <a:gd name="T49" fmla="*/ 4552 h 5160"/>
                <a:gd name="T50" fmla="*/ 396 w 1062"/>
                <a:gd name="T51" fmla="*/ 4576 h 5160"/>
                <a:gd name="T52" fmla="*/ 433 w 1062"/>
                <a:gd name="T53" fmla="*/ 4676 h 5160"/>
                <a:gd name="T54" fmla="*/ 433 w 1062"/>
                <a:gd name="T55" fmla="*/ 4775 h 5160"/>
                <a:gd name="T56" fmla="*/ 396 w 1062"/>
                <a:gd name="T57" fmla="*/ 4825 h 5160"/>
                <a:gd name="T58" fmla="*/ 309 w 1062"/>
                <a:gd name="T59" fmla="*/ 4874 h 5160"/>
                <a:gd name="T60" fmla="*/ 309 w 1062"/>
                <a:gd name="T61" fmla="*/ 4874 h 5160"/>
                <a:gd name="T62" fmla="*/ 322 w 1062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2" h="5160">
                  <a:moveTo>
                    <a:pt x="322" y="4874"/>
                  </a:moveTo>
                  <a:lnTo>
                    <a:pt x="322" y="4936"/>
                  </a:lnTo>
                  <a:lnTo>
                    <a:pt x="408" y="4986"/>
                  </a:lnTo>
                  <a:lnTo>
                    <a:pt x="457" y="5011"/>
                  </a:lnTo>
                  <a:lnTo>
                    <a:pt x="568" y="4998"/>
                  </a:lnTo>
                  <a:lnTo>
                    <a:pt x="655" y="4936"/>
                  </a:lnTo>
                  <a:lnTo>
                    <a:pt x="740" y="4850"/>
                  </a:lnTo>
                  <a:lnTo>
                    <a:pt x="815" y="4749"/>
                  </a:lnTo>
                  <a:lnTo>
                    <a:pt x="877" y="4650"/>
                  </a:lnTo>
                  <a:lnTo>
                    <a:pt x="877" y="4539"/>
                  </a:lnTo>
                  <a:lnTo>
                    <a:pt x="889" y="0"/>
                  </a:lnTo>
                  <a:lnTo>
                    <a:pt x="1062" y="0"/>
                  </a:lnTo>
                  <a:lnTo>
                    <a:pt x="1049" y="4453"/>
                  </a:lnTo>
                  <a:lnTo>
                    <a:pt x="1012" y="4737"/>
                  </a:lnTo>
                  <a:lnTo>
                    <a:pt x="889" y="4924"/>
                  </a:lnTo>
                  <a:lnTo>
                    <a:pt x="791" y="5047"/>
                  </a:lnTo>
                  <a:lnTo>
                    <a:pt x="667" y="5122"/>
                  </a:lnTo>
                  <a:lnTo>
                    <a:pt x="482" y="5160"/>
                  </a:lnTo>
                  <a:lnTo>
                    <a:pt x="259" y="5122"/>
                  </a:lnTo>
                  <a:lnTo>
                    <a:pt x="87" y="5011"/>
                  </a:lnTo>
                  <a:lnTo>
                    <a:pt x="25" y="4900"/>
                  </a:lnTo>
                  <a:lnTo>
                    <a:pt x="0" y="4763"/>
                  </a:lnTo>
                  <a:lnTo>
                    <a:pt x="49" y="4638"/>
                  </a:lnTo>
                  <a:lnTo>
                    <a:pt x="148" y="4564"/>
                  </a:lnTo>
                  <a:lnTo>
                    <a:pt x="285" y="4552"/>
                  </a:lnTo>
                  <a:lnTo>
                    <a:pt x="396" y="4576"/>
                  </a:lnTo>
                  <a:lnTo>
                    <a:pt x="433" y="4676"/>
                  </a:lnTo>
                  <a:lnTo>
                    <a:pt x="433" y="4775"/>
                  </a:lnTo>
                  <a:lnTo>
                    <a:pt x="396" y="4825"/>
                  </a:lnTo>
                  <a:lnTo>
                    <a:pt x="309" y="4874"/>
                  </a:lnTo>
                  <a:lnTo>
                    <a:pt x="309" y="4874"/>
                  </a:lnTo>
                  <a:lnTo>
                    <a:pt x="322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7" name="Freeform 229">
              <a:extLst>
                <a:ext uri="{FF2B5EF4-FFF2-40B4-BE49-F238E27FC236}">
                  <a16:creationId xmlns:a16="http://schemas.microsoft.com/office/drawing/2014/main" id="{A57C72EF-3C45-4AAF-BCE5-F78D3D940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123" y="6136775"/>
              <a:ext cx="2310218" cy="600566"/>
            </a:xfrm>
            <a:custGeom>
              <a:avLst/>
              <a:gdLst>
                <a:gd name="T0" fmla="*/ 0 w 4196"/>
                <a:gd name="T1" fmla="*/ 955 h 1128"/>
                <a:gd name="T2" fmla="*/ 3529 w 4196"/>
                <a:gd name="T3" fmla="*/ 929 h 1128"/>
                <a:gd name="T4" fmla="*/ 3739 w 4196"/>
                <a:gd name="T5" fmla="*/ 856 h 1128"/>
                <a:gd name="T6" fmla="*/ 3875 w 4196"/>
                <a:gd name="T7" fmla="*/ 744 h 1128"/>
                <a:gd name="T8" fmla="*/ 3924 w 4196"/>
                <a:gd name="T9" fmla="*/ 657 h 1128"/>
                <a:gd name="T10" fmla="*/ 3961 w 4196"/>
                <a:gd name="T11" fmla="*/ 570 h 1128"/>
                <a:gd name="T12" fmla="*/ 3974 w 4196"/>
                <a:gd name="T13" fmla="*/ 434 h 1128"/>
                <a:gd name="T14" fmla="*/ 3924 w 4196"/>
                <a:gd name="T15" fmla="*/ 335 h 1128"/>
                <a:gd name="T16" fmla="*/ 3875 w 4196"/>
                <a:gd name="T17" fmla="*/ 371 h 1128"/>
                <a:gd name="T18" fmla="*/ 3715 w 4196"/>
                <a:gd name="T19" fmla="*/ 422 h 1128"/>
                <a:gd name="T20" fmla="*/ 3591 w 4196"/>
                <a:gd name="T21" fmla="*/ 384 h 1128"/>
                <a:gd name="T22" fmla="*/ 3529 w 4196"/>
                <a:gd name="T23" fmla="*/ 273 h 1128"/>
                <a:gd name="T24" fmla="*/ 3566 w 4196"/>
                <a:gd name="T25" fmla="*/ 124 h 1128"/>
                <a:gd name="T26" fmla="*/ 3616 w 4196"/>
                <a:gd name="T27" fmla="*/ 61 h 1128"/>
                <a:gd name="T28" fmla="*/ 3690 w 4196"/>
                <a:gd name="T29" fmla="*/ 25 h 1128"/>
                <a:gd name="T30" fmla="*/ 3776 w 4196"/>
                <a:gd name="T31" fmla="*/ 0 h 1128"/>
                <a:gd name="T32" fmla="*/ 3899 w 4196"/>
                <a:gd name="T33" fmla="*/ 25 h 1128"/>
                <a:gd name="T34" fmla="*/ 3986 w 4196"/>
                <a:gd name="T35" fmla="*/ 75 h 1128"/>
                <a:gd name="T36" fmla="*/ 4097 w 4196"/>
                <a:gd name="T37" fmla="*/ 236 h 1128"/>
                <a:gd name="T38" fmla="*/ 4171 w 4196"/>
                <a:gd name="T39" fmla="*/ 297 h 1128"/>
                <a:gd name="T40" fmla="*/ 4196 w 4196"/>
                <a:gd name="T41" fmla="*/ 434 h 1128"/>
                <a:gd name="T42" fmla="*/ 4196 w 4196"/>
                <a:gd name="T43" fmla="*/ 595 h 1128"/>
                <a:gd name="T44" fmla="*/ 4073 w 4196"/>
                <a:gd name="T45" fmla="*/ 794 h 1128"/>
                <a:gd name="T46" fmla="*/ 3924 w 4196"/>
                <a:gd name="T47" fmla="*/ 942 h 1128"/>
                <a:gd name="T48" fmla="*/ 3801 w 4196"/>
                <a:gd name="T49" fmla="*/ 1017 h 1128"/>
                <a:gd name="T50" fmla="*/ 3677 w 4196"/>
                <a:gd name="T51" fmla="*/ 1066 h 1128"/>
                <a:gd name="T52" fmla="*/ 3566 w 4196"/>
                <a:gd name="T53" fmla="*/ 1092 h 1128"/>
                <a:gd name="T54" fmla="*/ 0 w 4196"/>
                <a:gd name="T55" fmla="*/ 1092 h 1128"/>
                <a:gd name="T56" fmla="*/ 0 w 4196"/>
                <a:gd name="T57" fmla="*/ 1128 h 1128"/>
                <a:gd name="T58" fmla="*/ 0 w 4196"/>
                <a:gd name="T59" fmla="*/ 955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6" h="1128">
                  <a:moveTo>
                    <a:pt x="0" y="955"/>
                  </a:moveTo>
                  <a:lnTo>
                    <a:pt x="3529" y="929"/>
                  </a:lnTo>
                  <a:lnTo>
                    <a:pt x="3739" y="856"/>
                  </a:lnTo>
                  <a:lnTo>
                    <a:pt x="3875" y="744"/>
                  </a:lnTo>
                  <a:lnTo>
                    <a:pt x="3924" y="657"/>
                  </a:lnTo>
                  <a:lnTo>
                    <a:pt x="3961" y="570"/>
                  </a:lnTo>
                  <a:lnTo>
                    <a:pt x="3974" y="434"/>
                  </a:lnTo>
                  <a:lnTo>
                    <a:pt x="3924" y="335"/>
                  </a:lnTo>
                  <a:lnTo>
                    <a:pt x="3875" y="371"/>
                  </a:lnTo>
                  <a:lnTo>
                    <a:pt x="3715" y="422"/>
                  </a:lnTo>
                  <a:lnTo>
                    <a:pt x="3591" y="384"/>
                  </a:lnTo>
                  <a:lnTo>
                    <a:pt x="3529" y="273"/>
                  </a:lnTo>
                  <a:lnTo>
                    <a:pt x="3566" y="124"/>
                  </a:lnTo>
                  <a:lnTo>
                    <a:pt x="3616" y="61"/>
                  </a:lnTo>
                  <a:lnTo>
                    <a:pt x="3690" y="25"/>
                  </a:lnTo>
                  <a:lnTo>
                    <a:pt x="3776" y="0"/>
                  </a:lnTo>
                  <a:lnTo>
                    <a:pt x="3899" y="25"/>
                  </a:lnTo>
                  <a:lnTo>
                    <a:pt x="3986" y="75"/>
                  </a:lnTo>
                  <a:lnTo>
                    <a:pt x="4097" y="236"/>
                  </a:lnTo>
                  <a:lnTo>
                    <a:pt x="4171" y="297"/>
                  </a:lnTo>
                  <a:lnTo>
                    <a:pt x="4196" y="434"/>
                  </a:lnTo>
                  <a:lnTo>
                    <a:pt x="4196" y="595"/>
                  </a:lnTo>
                  <a:lnTo>
                    <a:pt x="4073" y="794"/>
                  </a:lnTo>
                  <a:lnTo>
                    <a:pt x="3924" y="942"/>
                  </a:lnTo>
                  <a:lnTo>
                    <a:pt x="3801" y="1017"/>
                  </a:lnTo>
                  <a:lnTo>
                    <a:pt x="3677" y="1066"/>
                  </a:lnTo>
                  <a:lnTo>
                    <a:pt x="3566" y="1092"/>
                  </a:lnTo>
                  <a:lnTo>
                    <a:pt x="0" y="1092"/>
                  </a:lnTo>
                  <a:lnTo>
                    <a:pt x="0" y="1128"/>
                  </a:lnTo>
                  <a:lnTo>
                    <a:pt x="0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8" name="Freeform 250">
              <a:extLst>
                <a:ext uri="{FF2B5EF4-FFF2-40B4-BE49-F238E27FC236}">
                  <a16:creationId xmlns:a16="http://schemas.microsoft.com/office/drawing/2014/main" id="{E32A096D-56E2-480E-9416-F9C3B05EC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801" y="6394140"/>
              <a:ext cx="297568" cy="302329"/>
            </a:xfrm>
            <a:custGeom>
              <a:avLst/>
              <a:gdLst>
                <a:gd name="T0" fmla="*/ 0 w 543"/>
                <a:gd name="T1" fmla="*/ 11 h 569"/>
                <a:gd name="T2" fmla="*/ 110 w 543"/>
                <a:gd name="T3" fmla="*/ 136 h 569"/>
                <a:gd name="T4" fmla="*/ 185 w 543"/>
                <a:gd name="T5" fmla="*/ 235 h 569"/>
                <a:gd name="T6" fmla="*/ 259 w 543"/>
                <a:gd name="T7" fmla="*/ 371 h 569"/>
                <a:gd name="T8" fmla="*/ 308 w 543"/>
                <a:gd name="T9" fmla="*/ 458 h 569"/>
                <a:gd name="T10" fmla="*/ 332 w 543"/>
                <a:gd name="T11" fmla="*/ 546 h 569"/>
                <a:gd name="T12" fmla="*/ 345 w 543"/>
                <a:gd name="T13" fmla="*/ 569 h 569"/>
                <a:gd name="T14" fmla="*/ 543 w 543"/>
                <a:gd name="T15" fmla="*/ 569 h 569"/>
                <a:gd name="T16" fmla="*/ 543 w 543"/>
                <a:gd name="T17" fmla="*/ 496 h 569"/>
                <a:gd name="T18" fmla="*/ 543 w 543"/>
                <a:gd name="T19" fmla="*/ 434 h 569"/>
                <a:gd name="T20" fmla="*/ 543 w 543"/>
                <a:gd name="T21" fmla="*/ 371 h 569"/>
                <a:gd name="T22" fmla="*/ 506 w 543"/>
                <a:gd name="T23" fmla="*/ 323 h 569"/>
                <a:gd name="T24" fmla="*/ 431 w 543"/>
                <a:gd name="T25" fmla="*/ 285 h 569"/>
                <a:gd name="T26" fmla="*/ 308 w 543"/>
                <a:gd name="T27" fmla="*/ 222 h 569"/>
                <a:gd name="T28" fmla="*/ 209 w 543"/>
                <a:gd name="T29" fmla="*/ 160 h 569"/>
                <a:gd name="T30" fmla="*/ 122 w 543"/>
                <a:gd name="T31" fmla="*/ 73 h 569"/>
                <a:gd name="T32" fmla="*/ 11 w 543"/>
                <a:gd name="T33" fmla="*/ 0 h 569"/>
                <a:gd name="T34" fmla="*/ 11 w 543"/>
                <a:gd name="T35" fmla="*/ 0 h 569"/>
                <a:gd name="T36" fmla="*/ 0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0" y="11"/>
                  </a:moveTo>
                  <a:lnTo>
                    <a:pt x="110" y="136"/>
                  </a:lnTo>
                  <a:lnTo>
                    <a:pt x="185" y="235"/>
                  </a:lnTo>
                  <a:lnTo>
                    <a:pt x="259" y="371"/>
                  </a:lnTo>
                  <a:lnTo>
                    <a:pt x="308" y="458"/>
                  </a:lnTo>
                  <a:lnTo>
                    <a:pt x="332" y="546"/>
                  </a:lnTo>
                  <a:lnTo>
                    <a:pt x="345" y="569"/>
                  </a:lnTo>
                  <a:lnTo>
                    <a:pt x="543" y="569"/>
                  </a:lnTo>
                  <a:lnTo>
                    <a:pt x="543" y="496"/>
                  </a:lnTo>
                  <a:lnTo>
                    <a:pt x="543" y="434"/>
                  </a:lnTo>
                  <a:lnTo>
                    <a:pt x="543" y="371"/>
                  </a:lnTo>
                  <a:lnTo>
                    <a:pt x="506" y="323"/>
                  </a:lnTo>
                  <a:lnTo>
                    <a:pt x="431" y="285"/>
                  </a:lnTo>
                  <a:lnTo>
                    <a:pt x="308" y="222"/>
                  </a:lnTo>
                  <a:lnTo>
                    <a:pt x="209" y="160"/>
                  </a:lnTo>
                  <a:lnTo>
                    <a:pt x="122" y="7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9" name="Freeform 251">
              <a:extLst>
                <a:ext uri="{FF2B5EF4-FFF2-40B4-BE49-F238E27FC236}">
                  <a16:creationId xmlns:a16="http://schemas.microsoft.com/office/drawing/2014/main" id="{3AB1063D-DA8F-454D-8556-02856C97B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020" y="6421818"/>
              <a:ext cx="156499" cy="298071"/>
            </a:xfrm>
            <a:custGeom>
              <a:avLst/>
              <a:gdLst>
                <a:gd name="T0" fmla="*/ 97 w 283"/>
                <a:gd name="T1" fmla="*/ 0 h 558"/>
                <a:gd name="T2" fmla="*/ 246 w 283"/>
                <a:gd name="T3" fmla="*/ 235 h 558"/>
                <a:gd name="T4" fmla="*/ 283 w 283"/>
                <a:gd name="T5" fmla="*/ 348 h 558"/>
                <a:gd name="T6" fmla="*/ 283 w 283"/>
                <a:gd name="T7" fmla="*/ 459 h 558"/>
                <a:gd name="T8" fmla="*/ 234 w 283"/>
                <a:gd name="T9" fmla="*/ 533 h 558"/>
                <a:gd name="T10" fmla="*/ 147 w 283"/>
                <a:gd name="T11" fmla="*/ 558 h 558"/>
                <a:gd name="T12" fmla="*/ 74 w 283"/>
                <a:gd name="T13" fmla="*/ 533 h 558"/>
                <a:gd name="T14" fmla="*/ 24 w 283"/>
                <a:gd name="T15" fmla="*/ 484 h 558"/>
                <a:gd name="T16" fmla="*/ 0 w 283"/>
                <a:gd name="T17" fmla="*/ 421 h 558"/>
                <a:gd name="T18" fmla="*/ 85 w 283"/>
                <a:gd name="T19" fmla="*/ 434 h 558"/>
                <a:gd name="T20" fmla="*/ 160 w 283"/>
                <a:gd name="T21" fmla="*/ 384 h 558"/>
                <a:gd name="T22" fmla="*/ 184 w 283"/>
                <a:gd name="T23" fmla="*/ 322 h 558"/>
                <a:gd name="T24" fmla="*/ 147 w 283"/>
                <a:gd name="T25" fmla="*/ 174 h 558"/>
                <a:gd name="T26" fmla="*/ 172 w 283"/>
                <a:gd name="T27" fmla="*/ 185 h 558"/>
                <a:gd name="T28" fmla="*/ 97 w 283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558">
                  <a:moveTo>
                    <a:pt x="97" y="0"/>
                  </a:moveTo>
                  <a:lnTo>
                    <a:pt x="246" y="235"/>
                  </a:lnTo>
                  <a:lnTo>
                    <a:pt x="283" y="348"/>
                  </a:lnTo>
                  <a:lnTo>
                    <a:pt x="283" y="459"/>
                  </a:lnTo>
                  <a:lnTo>
                    <a:pt x="234" y="533"/>
                  </a:lnTo>
                  <a:lnTo>
                    <a:pt x="147" y="558"/>
                  </a:lnTo>
                  <a:lnTo>
                    <a:pt x="74" y="533"/>
                  </a:lnTo>
                  <a:lnTo>
                    <a:pt x="24" y="484"/>
                  </a:lnTo>
                  <a:lnTo>
                    <a:pt x="0" y="421"/>
                  </a:lnTo>
                  <a:lnTo>
                    <a:pt x="85" y="434"/>
                  </a:lnTo>
                  <a:lnTo>
                    <a:pt x="160" y="384"/>
                  </a:lnTo>
                  <a:lnTo>
                    <a:pt x="184" y="322"/>
                  </a:lnTo>
                  <a:lnTo>
                    <a:pt x="147" y="174"/>
                  </a:lnTo>
                  <a:lnTo>
                    <a:pt x="172" y="18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0" name="Freeform 252">
              <a:extLst>
                <a:ext uri="{FF2B5EF4-FFF2-40B4-BE49-F238E27FC236}">
                  <a16:creationId xmlns:a16="http://schemas.microsoft.com/office/drawing/2014/main" id="{5633A0C5-A686-438C-96A7-151FAB485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0866" y="6421818"/>
              <a:ext cx="169724" cy="285297"/>
            </a:xfrm>
            <a:custGeom>
              <a:avLst/>
              <a:gdLst>
                <a:gd name="T0" fmla="*/ 284 w 309"/>
                <a:gd name="T1" fmla="*/ 0 h 533"/>
                <a:gd name="T2" fmla="*/ 309 w 309"/>
                <a:gd name="T3" fmla="*/ 273 h 533"/>
                <a:gd name="T4" fmla="*/ 272 w 309"/>
                <a:gd name="T5" fmla="*/ 409 h 533"/>
                <a:gd name="T6" fmla="*/ 185 w 309"/>
                <a:gd name="T7" fmla="*/ 497 h 533"/>
                <a:gd name="T8" fmla="*/ 111 w 309"/>
                <a:gd name="T9" fmla="*/ 533 h 533"/>
                <a:gd name="T10" fmla="*/ 12 w 309"/>
                <a:gd name="T11" fmla="*/ 509 h 533"/>
                <a:gd name="T12" fmla="*/ 0 w 309"/>
                <a:gd name="T13" fmla="*/ 472 h 533"/>
                <a:gd name="T14" fmla="*/ 0 w 309"/>
                <a:gd name="T15" fmla="*/ 360 h 533"/>
                <a:gd name="T16" fmla="*/ 123 w 309"/>
                <a:gd name="T17" fmla="*/ 372 h 533"/>
                <a:gd name="T18" fmla="*/ 173 w 309"/>
                <a:gd name="T19" fmla="*/ 348 h 533"/>
                <a:gd name="T20" fmla="*/ 246 w 309"/>
                <a:gd name="T21" fmla="*/ 310 h 533"/>
                <a:gd name="T22" fmla="*/ 259 w 309"/>
                <a:gd name="T23" fmla="*/ 273 h 533"/>
                <a:gd name="T24" fmla="*/ 284 w 309"/>
                <a:gd name="T25" fmla="*/ 174 h 533"/>
                <a:gd name="T26" fmla="*/ 284 w 309"/>
                <a:gd name="T2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3">
                  <a:moveTo>
                    <a:pt x="284" y="0"/>
                  </a:moveTo>
                  <a:lnTo>
                    <a:pt x="309" y="273"/>
                  </a:lnTo>
                  <a:lnTo>
                    <a:pt x="272" y="409"/>
                  </a:lnTo>
                  <a:lnTo>
                    <a:pt x="185" y="497"/>
                  </a:lnTo>
                  <a:lnTo>
                    <a:pt x="111" y="533"/>
                  </a:lnTo>
                  <a:lnTo>
                    <a:pt x="12" y="509"/>
                  </a:lnTo>
                  <a:lnTo>
                    <a:pt x="0" y="472"/>
                  </a:lnTo>
                  <a:lnTo>
                    <a:pt x="0" y="360"/>
                  </a:lnTo>
                  <a:lnTo>
                    <a:pt x="123" y="372"/>
                  </a:lnTo>
                  <a:lnTo>
                    <a:pt x="173" y="348"/>
                  </a:lnTo>
                  <a:lnTo>
                    <a:pt x="246" y="310"/>
                  </a:lnTo>
                  <a:lnTo>
                    <a:pt x="259" y="273"/>
                  </a:lnTo>
                  <a:lnTo>
                    <a:pt x="284" y="174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1" name="Freeform 253">
              <a:extLst>
                <a:ext uri="{FF2B5EF4-FFF2-40B4-BE49-F238E27FC236}">
                  <a16:creationId xmlns:a16="http://schemas.microsoft.com/office/drawing/2014/main" id="{7959C355-DAA1-4E29-ADD2-FAB67C8BE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971" y="6191877"/>
              <a:ext cx="218217" cy="198004"/>
            </a:xfrm>
            <a:custGeom>
              <a:avLst/>
              <a:gdLst>
                <a:gd name="T0" fmla="*/ 396 w 396"/>
                <a:gd name="T1" fmla="*/ 137 h 372"/>
                <a:gd name="T2" fmla="*/ 396 w 396"/>
                <a:gd name="T3" fmla="*/ 348 h 372"/>
                <a:gd name="T4" fmla="*/ 345 w 396"/>
                <a:gd name="T5" fmla="*/ 372 h 372"/>
                <a:gd name="T6" fmla="*/ 173 w 396"/>
                <a:gd name="T7" fmla="*/ 372 h 372"/>
                <a:gd name="T8" fmla="*/ 135 w 396"/>
                <a:gd name="T9" fmla="*/ 261 h 372"/>
                <a:gd name="T10" fmla="*/ 99 w 396"/>
                <a:gd name="T11" fmla="*/ 175 h 372"/>
                <a:gd name="T12" fmla="*/ 24 w 396"/>
                <a:gd name="T13" fmla="*/ 50 h 372"/>
                <a:gd name="T14" fmla="*/ 0 w 396"/>
                <a:gd name="T15" fmla="*/ 12 h 372"/>
                <a:gd name="T16" fmla="*/ 0 w 396"/>
                <a:gd name="T17" fmla="*/ 0 h 372"/>
                <a:gd name="T18" fmla="*/ 123 w 396"/>
                <a:gd name="T19" fmla="*/ 62 h 372"/>
                <a:gd name="T20" fmla="*/ 173 w 396"/>
                <a:gd name="T21" fmla="*/ 112 h 372"/>
                <a:gd name="T22" fmla="*/ 345 w 396"/>
                <a:gd name="T23" fmla="*/ 125 h 372"/>
                <a:gd name="T24" fmla="*/ 345 w 396"/>
                <a:gd name="T25" fmla="*/ 125 h 372"/>
                <a:gd name="T26" fmla="*/ 396 w 396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" h="372">
                  <a:moveTo>
                    <a:pt x="396" y="137"/>
                  </a:moveTo>
                  <a:lnTo>
                    <a:pt x="396" y="348"/>
                  </a:lnTo>
                  <a:lnTo>
                    <a:pt x="345" y="372"/>
                  </a:lnTo>
                  <a:lnTo>
                    <a:pt x="173" y="372"/>
                  </a:lnTo>
                  <a:lnTo>
                    <a:pt x="135" y="261"/>
                  </a:lnTo>
                  <a:lnTo>
                    <a:pt x="99" y="175"/>
                  </a:lnTo>
                  <a:lnTo>
                    <a:pt x="24" y="5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3" y="62"/>
                  </a:lnTo>
                  <a:lnTo>
                    <a:pt x="173" y="112"/>
                  </a:lnTo>
                  <a:lnTo>
                    <a:pt x="345" y="125"/>
                  </a:lnTo>
                  <a:lnTo>
                    <a:pt x="345" y="125"/>
                  </a:lnTo>
                  <a:lnTo>
                    <a:pt x="396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2" name="Freeform 254">
              <a:extLst>
                <a:ext uri="{FF2B5EF4-FFF2-40B4-BE49-F238E27FC236}">
                  <a16:creationId xmlns:a16="http://schemas.microsoft.com/office/drawing/2014/main" id="{7FBF2287-DF54-415C-818F-01BC28134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8434" y="6330268"/>
              <a:ext cx="293160" cy="125616"/>
            </a:xfrm>
            <a:custGeom>
              <a:avLst/>
              <a:gdLst>
                <a:gd name="T0" fmla="*/ 370 w 531"/>
                <a:gd name="T1" fmla="*/ 0 h 237"/>
                <a:gd name="T2" fmla="*/ 458 w 531"/>
                <a:gd name="T3" fmla="*/ 25 h 237"/>
                <a:gd name="T4" fmla="*/ 481 w 531"/>
                <a:gd name="T5" fmla="*/ 50 h 237"/>
                <a:gd name="T6" fmla="*/ 531 w 531"/>
                <a:gd name="T7" fmla="*/ 75 h 237"/>
                <a:gd name="T8" fmla="*/ 507 w 531"/>
                <a:gd name="T9" fmla="*/ 137 h 237"/>
                <a:gd name="T10" fmla="*/ 481 w 531"/>
                <a:gd name="T11" fmla="*/ 199 h 237"/>
                <a:gd name="T12" fmla="*/ 408 w 531"/>
                <a:gd name="T13" fmla="*/ 237 h 237"/>
                <a:gd name="T14" fmla="*/ 333 w 531"/>
                <a:gd name="T15" fmla="*/ 237 h 237"/>
                <a:gd name="T16" fmla="*/ 185 w 531"/>
                <a:gd name="T17" fmla="*/ 174 h 237"/>
                <a:gd name="T18" fmla="*/ 0 w 531"/>
                <a:gd name="T19" fmla="*/ 38 h 237"/>
                <a:gd name="T20" fmla="*/ 173 w 531"/>
                <a:gd name="T21" fmla="*/ 125 h 237"/>
                <a:gd name="T22" fmla="*/ 296 w 531"/>
                <a:gd name="T23" fmla="*/ 149 h 237"/>
                <a:gd name="T24" fmla="*/ 383 w 531"/>
                <a:gd name="T25" fmla="*/ 112 h 237"/>
                <a:gd name="T26" fmla="*/ 383 w 531"/>
                <a:gd name="T27" fmla="*/ 62 h 237"/>
                <a:gd name="T28" fmla="*/ 370 w 531"/>
                <a:gd name="T29" fmla="*/ 62 h 237"/>
                <a:gd name="T30" fmla="*/ 370 w 531"/>
                <a:gd name="T3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7">
                  <a:moveTo>
                    <a:pt x="370" y="0"/>
                  </a:moveTo>
                  <a:lnTo>
                    <a:pt x="458" y="25"/>
                  </a:lnTo>
                  <a:lnTo>
                    <a:pt x="481" y="50"/>
                  </a:lnTo>
                  <a:lnTo>
                    <a:pt x="531" y="75"/>
                  </a:lnTo>
                  <a:lnTo>
                    <a:pt x="507" y="137"/>
                  </a:lnTo>
                  <a:lnTo>
                    <a:pt x="481" y="199"/>
                  </a:lnTo>
                  <a:lnTo>
                    <a:pt x="408" y="237"/>
                  </a:lnTo>
                  <a:lnTo>
                    <a:pt x="333" y="237"/>
                  </a:lnTo>
                  <a:lnTo>
                    <a:pt x="185" y="174"/>
                  </a:lnTo>
                  <a:lnTo>
                    <a:pt x="0" y="38"/>
                  </a:lnTo>
                  <a:lnTo>
                    <a:pt x="173" y="125"/>
                  </a:lnTo>
                  <a:lnTo>
                    <a:pt x="296" y="149"/>
                  </a:lnTo>
                  <a:lnTo>
                    <a:pt x="383" y="112"/>
                  </a:lnTo>
                  <a:lnTo>
                    <a:pt x="383" y="62"/>
                  </a:lnTo>
                  <a:lnTo>
                    <a:pt x="370" y="62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3" name="Freeform 255">
              <a:extLst>
                <a:ext uri="{FF2B5EF4-FFF2-40B4-BE49-F238E27FC236}">
                  <a16:creationId xmlns:a16="http://schemas.microsoft.com/office/drawing/2014/main" id="{FC123DC8-819C-4F3C-A4A4-6F5E3B4B4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639" y="6130134"/>
              <a:ext cx="277730" cy="172455"/>
            </a:xfrm>
            <a:custGeom>
              <a:avLst/>
              <a:gdLst>
                <a:gd name="T0" fmla="*/ 0 w 506"/>
                <a:gd name="T1" fmla="*/ 296 h 322"/>
                <a:gd name="T2" fmla="*/ 86 w 506"/>
                <a:gd name="T3" fmla="*/ 310 h 322"/>
                <a:gd name="T4" fmla="*/ 197 w 506"/>
                <a:gd name="T5" fmla="*/ 322 h 322"/>
                <a:gd name="T6" fmla="*/ 334 w 506"/>
                <a:gd name="T7" fmla="*/ 322 h 322"/>
                <a:gd name="T8" fmla="*/ 445 w 506"/>
                <a:gd name="T9" fmla="*/ 260 h 322"/>
                <a:gd name="T10" fmla="*/ 494 w 506"/>
                <a:gd name="T11" fmla="*/ 197 h 322"/>
                <a:gd name="T12" fmla="*/ 506 w 506"/>
                <a:gd name="T13" fmla="*/ 111 h 322"/>
                <a:gd name="T14" fmla="*/ 494 w 506"/>
                <a:gd name="T15" fmla="*/ 36 h 322"/>
                <a:gd name="T16" fmla="*/ 431 w 506"/>
                <a:gd name="T17" fmla="*/ 0 h 322"/>
                <a:gd name="T18" fmla="*/ 346 w 506"/>
                <a:gd name="T19" fmla="*/ 0 h 322"/>
                <a:gd name="T20" fmla="*/ 346 w 506"/>
                <a:gd name="T21" fmla="*/ 111 h 322"/>
                <a:gd name="T22" fmla="*/ 334 w 506"/>
                <a:gd name="T23" fmla="*/ 197 h 322"/>
                <a:gd name="T24" fmla="*/ 283 w 506"/>
                <a:gd name="T25" fmla="*/ 235 h 322"/>
                <a:gd name="T26" fmla="*/ 222 w 506"/>
                <a:gd name="T27" fmla="*/ 272 h 322"/>
                <a:gd name="T28" fmla="*/ 148 w 506"/>
                <a:gd name="T29" fmla="*/ 285 h 322"/>
                <a:gd name="T30" fmla="*/ 148 w 506"/>
                <a:gd name="T31" fmla="*/ 285 h 322"/>
                <a:gd name="T32" fmla="*/ 0 w 506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6" h="322">
                  <a:moveTo>
                    <a:pt x="0" y="296"/>
                  </a:moveTo>
                  <a:lnTo>
                    <a:pt x="86" y="310"/>
                  </a:lnTo>
                  <a:lnTo>
                    <a:pt x="197" y="322"/>
                  </a:lnTo>
                  <a:lnTo>
                    <a:pt x="334" y="322"/>
                  </a:lnTo>
                  <a:lnTo>
                    <a:pt x="445" y="260"/>
                  </a:lnTo>
                  <a:lnTo>
                    <a:pt x="494" y="197"/>
                  </a:lnTo>
                  <a:lnTo>
                    <a:pt x="506" y="111"/>
                  </a:lnTo>
                  <a:lnTo>
                    <a:pt x="494" y="36"/>
                  </a:lnTo>
                  <a:lnTo>
                    <a:pt x="431" y="0"/>
                  </a:lnTo>
                  <a:lnTo>
                    <a:pt x="346" y="0"/>
                  </a:lnTo>
                  <a:lnTo>
                    <a:pt x="346" y="111"/>
                  </a:lnTo>
                  <a:lnTo>
                    <a:pt x="334" y="197"/>
                  </a:lnTo>
                  <a:lnTo>
                    <a:pt x="283" y="235"/>
                  </a:lnTo>
                  <a:lnTo>
                    <a:pt x="222" y="272"/>
                  </a:lnTo>
                  <a:lnTo>
                    <a:pt x="148" y="285"/>
                  </a:lnTo>
                  <a:lnTo>
                    <a:pt x="148" y="285"/>
                  </a:lnTo>
                  <a:lnTo>
                    <a:pt x="0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sp>
        <p:nvSpPr>
          <p:cNvPr id="161" name="Rektangel 160">
            <a:extLst>
              <a:ext uri="{FF2B5EF4-FFF2-40B4-BE49-F238E27FC236}">
                <a16:creationId xmlns:a16="http://schemas.microsoft.com/office/drawing/2014/main" id="{494AFC46-1625-4048-8394-75FF2760B5B7}"/>
              </a:ext>
            </a:extLst>
          </p:cNvPr>
          <p:cNvSpPr/>
          <p:nvPr/>
        </p:nvSpPr>
        <p:spPr>
          <a:xfrm>
            <a:off x="2132999" y="58381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162" name="Rektangel 161">
            <a:extLst>
              <a:ext uri="{FF2B5EF4-FFF2-40B4-BE49-F238E27FC236}">
                <a16:creationId xmlns:a16="http://schemas.microsoft.com/office/drawing/2014/main" id="{03065F00-B545-4F67-945F-6EA6FBFCD3F1}"/>
              </a:ext>
            </a:extLst>
          </p:cNvPr>
          <p:cNvSpPr/>
          <p:nvPr/>
        </p:nvSpPr>
        <p:spPr>
          <a:xfrm>
            <a:off x="2133000" y="6755853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62426F3E-DAF2-4A1C-9251-0D61373C17B1}"/>
              </a:ext>
            </a:extLst>
          </p:cNvPr>
          <p:cNvSpPr/>
          <p:nvPr/>
        </p:nvSpPr>
        <p:spPr>
          <a:xfrm>
            <a:off x="756000" y="78631"/>
            <a:ext cx="6345327" cy="684803"/>
          </a:xfrm>
          <a:prstGeom prst="rect">
            <a:avLst/>
          </a:prstGeom>
          <a:noFill/>
          <a:effectLst>
            <a:outerShdw blurRad="50800" dist="50800" dir="2400000" algn="l" rotWithShape="0">
              <a:schemeClr val="tx1">
                <a:alpha val="70000"/>
              </a:schemeClr>
            </a:outerShdw>
          </a:effectLst>
        </p:spPr>
        <p:txBody>
          <a:bodyPr wrap="none" lIns="68580" tIns="34290" rIns="68580" bIns="34290">
            <a:spAutoFit/>
          </a:bodyPr>
          <a:lstStyle/>
          <a:p>
            <a:r>
              <a:rPr lang="da-DK" sz="4000" b="1" dirty="0">
                <a:ln w="0"/>
                <a:solidFill>
                  <a:srgbClr val="00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2019 Antvorskov Kaserne</a:t>
            </a:r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C196ACFC-A001-4987-9CFE-39C5C58B46A7}"/>
              </a:ext>
            </a:extLst>
          </p:cNvPr>
          <p:cNvSpPr/>
          <p:nvPr/>
        </p:nvSpPr>
        <p:spPr>
          <a:xfrm rot="5400000">
            <a:off x="-846900" y="33993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41B773AE-390C-40A2-B672-E32AA3C9890F}"/>
              </a:ext>
            </a:extLst>
          </p:cNvPr>
          <p:cNvSpPr/>
          <p:nvPr/>
        </p:nvSpPr>
        <p:spPr>
          <a:xfrm rot="5400000">
            <a:off x="8154000" y="33840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</p:spTree>
    <p:extLst>
      <p:ext uri="{BB962C8B-B14F-4D97-AF65-F5344CB8AC3E}">
        <p14:creationId xmlns:p14="http://schemas.microsoft.com/office/powerpoint/2010/main" val="31043254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Billede 46">
            <a:extLst>
              <a:ext uri="{FF2B5EF4-FFF2-40B4-BE49-F238E27FC236}">
                <a16:creationId xmlns:a16="http://schemas.microsoft.com/office/drawing/2014/main" id="{C043AE40-9A1D-4C7C-957A-2DB183D6A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67" b="14899"/>
          <a:stretch/>
        </p:blipFill>
        <p:spPr>
          <a:xfrm>
            <a:off x="0" y="0"/>
            <a:ext cx="9144000" cy="6851736"/>
          </a:xfrm>
          <a:prstGeom prst="rect">
            <a:avLst/>
          </a:prstGeom>
        </p:spPr>
      </p:pic>
      <p:grpSp>
        <p:nvGrpSpPr>
          <p:cNvPr id="150" name="Gruppe 149">
            <a:extLst>
              <a:ext uri="{FF2B5EF4-FFF2-40B4-BE49-F238E27FC236}">
                <a16:creationId xmlns:a16="http://schemas.microsoft.com/office/drawing/2014/main" id="{0FE74A0C-C434-44F6-9042-51ED5D4EFE25}"/>
              </a:ext>
            </a:extLst>
          </p:cNvPr>
          <p:cNvGrpSpPr/>
          <p:nvPr/>
        </p:nvGrpSpPr>
        <p:grpSpPr>
          <a:xfrm>
            <a:off x="32400" y="4349356"/>
            <a:ext cx="2132182" cy="2480072"/>
            <a:chOff x="3257278" y="3436938"/>
            <a:chExt cx="2842909" cy="3306762"/>
          </a:xfrm>
        </p:grpSpPr>
        <p:sp>
          <p:nvSpPr>
            <p:cNvPr id="103" name="Freeform 194">
              <a:extLst>
                <a:ext uri="{FF2B5EF4-FFF2-40B4-BE49-F238E27FC236}">
                  <a16:creationId xmlns:a16="http://schemas.microsoft.com/office/drawing/2014/main" id="{7288EC11-4839-478C-B0D0-C55C6C77F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700" y="6407198"/>
              <a:ext cx="299635" cy="302493"/>
            </a:xfrm>
            <a:custGeom>
              <a:avLst/>
              <a:gdLst>
                <a:gd name="T0" fmla="*/ 543 w 543"/>
                <a:gd name="T1" fmla="*/ 11 h 569"/>
                <a:gd name="T2" fmla="*/ 433 w 543"/>
                <a:gd name="T3" fmla="*/ 135 h 569"/>
                <a:gd name="T4" fmla="*/ 358 w 543"/>
                <a:gd name="T5" fmla="*/ 234 h 569"/>
                <a:gd name="T6" fmla="*/ 284 w 543"/>
                <a:gd name="T7" fmla="*/ 371 h 569"/>
                <a:gd name="T8" fmla="*/ 235 w 543"/>
                <a:gd name="T9" fmla="*/ 458 h 569"/>
                <a:gd name="T10" fmla="*/ 210 w 543"/>
                <a:gd name="T11" fmla="*/ 545 h 569"/>
                <a:gd name="T12" fmla="*/ 197 w 543"/>
                <a:gd name="T13" fmla="*/ 569 h 569"/>
                <a:gd name="T14" fmla="*/ 0 w 543"/>
                <a:gd name="T15" fmla="*/ 569 h 569"/>
                <a:gd name="T16" fmla="*/ 0 w 543"/>
                <a:gd name="T17" fmla="*/ 495 h 569"/>
                <a:gd name="T18" fmla="*/ 0 w 543"/>
                <a:gd name="T19" fmla="*/ 433 h 569"/>
                <a:gd name="T20" fmla="*/ 0 w 543"/>
                <a:gd name="T21" fmla="*/ 371 h 569"/>
                <a:gd name="T22" fmla="*/ 37 w 543"/>
                <a:gd name="T23" fmla="*/ 322 h 569"/>
                <a:gd name="T24" fmla="*/ 112 w 543"/>
                <a:gd name="T25" fmla="*/ 284 h 569"/>
                <a:gd name="T26" fmla="*/ 235 w 543"/>
                <a:gd name="T27" fmla="*/ 222 h 569"/>
                <a:gd name="T28" fmla="*/ 334 w 543"/>
                <a:gd name="T29" fmla="*/ 160 h 569"/>
                <a:gd name="T30" fmla="*/ 420 w 543"/>
                <a:gd name="T31" fmla="*/ 73 h 569"/>
                <a:gd name="T32" fmla="*/ 532 w 543"/>
                <a:gd name="T33" fmla="*/ 0 h 569"/>
                <a:gd name="T34" fmla="*/ 532 w 543"/>
                <a:gd name="T35" fmla="*/ 0 h 569"/>
                <a:gd name="T36" fmla="*/ 543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543" y="11"/>
                  </a:moveTo>
                  <a:lnTo>
                    <a:pt x="433" y="135"/>
                  </a:lnTo>
                  <a:lnTo>
                    <a:pt x="358" y="234"/>
                  </a:lnTo>
                  <a:lnTo>
                    <a:pt x="284" y="371"/>
                  </a:lnTo>
                  <a:lnTo>
                    <a:pt x="235" y="458"/>
                  </a:lnTo>
                  <a:lnTo>
                    <a:pt x="210" y="545"/>
                  </a:lnTo>
                  <a:lnTo>
                    <a:pt x="197" y="569"/>
                  </a:lnTo>
                  <a:lnTo>
                    <a:pt x="0" y="569"/>
                  </a:lnTo>
                  <a:lnTo>
                    <a:pt x="0" y="495"/>
                  </a:lnTo>
                  <a:lnTo>
                    <a:pt x="0" y="433"/>
                  </a:lnTo>
                  <a:lnTo>
                    <a:pt x="0" y="371"/>
                  </a:lnTo>
                  <a:lnTo>
                    <a:pt x="37" y="322"/>
                  </a:lnTo>
                  <a:lnTo>
                    <a:pt x="112" y="284"/>
                  </a:lnTo>
                  <a:lnTo>
                    <a:pt x="235" y="222"/>
                  </a:lnTo>
                  <a:lnTo>
                    <a:pt x="334" y="160"/>
                  </a:lnTo>
                  <a:lnTo>
                    <a:pt x="420" y="73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43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4" name="Freeform 195">
              <a:extLst>
                <a:ext uri="{FF2B5EF4-FFF2-40B4-BE49-F238E27FC236}">
                  <a16:creationId xmlns:a16="http://schemas.microsoft.com/office/drawing/2014/main" id="{47E9999C-9AAB-4FD6-9377-0CCC4CDB5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646" y="6432760"/>
              <a:ext cx="156427" cy="298233"/>
            </a:xfrm>
            <a:custGeom>
              <a:avLst/>
              <a:gdLst>
                <a:gd name="T0" fmla="*/ 186 w 284"/>
                <a:gd name="T1" fmla="*/ 0 h 558"/>
                <a:gd name="T2" fmla="*/ 37 w 284"/>
                <a:gd name="T3" fmla="*/ 236 h 558"/>
                <a:gd name="T4" fmla="*/ 0 w 284"/>
                <a:gd name="T5" fmla="*/ 348 h 558"/>
                <a:gd name="T6" fmla="*/ 0 w 284"/>
                <a:gd name="T7" fmla="*/ 460 h 558"/>
                <a:gd name="T8" fmla="*/ 49 w 284"/>
                <a:gd name="T9" fmla="*/ 534 h 558"/>
                <a:gd name="T10" fmla="*/ 136 w 284"/>
                <a:gd name="T11" fmla="*/ 558 h 558"/>
                <a:gd name="T12" fmla="*/ 209 w 284"/>
                <a:gd name="T13" fmla="*/ 534 h 558"/>
                <a:gd name="T14" fmla="*/ 259 w 284"/>
                <a:gd name="T15" fmla="*/ 485 h 558"/>
                <a:gd name="T16" fmla="*/ 284 w 284"/>
                <a:gd name="T17" fmla="*/ 422 h 558"/>
                <a:gd name="T18" fmla="*/ 198 w 284"/>
                <a:gd name="T19" fmla="*/ 435 h 558"/>
                <a:gd name="T20" fmla="*/ 124 w 284"/>
                <a:gd name="T21" fmla="*/ 385 h 558"/>
                <a:gd name="T22" fmla="*/ 99 w 284"/>
                <a:gd name="T23" fmla="*/ 323 h 558"/>
                <a:gd name="T24" fmla="*/ 136 w 284"/>
                <a:gd name="T25" fmla="*/ 175 h 558"/>
                <a:gd name="T26" fmla="*/ 112 w 284"/>
                <a:gd name="T27" fmla="*/ 186 h 558"/>
                <a:gd name="T28" fmla="*/ 186 w 284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4" h="558">
                  <a:moveTo>
                    <a:pt x="186" y="0"/>
                  </a:moveTo>
                  <a:lnTo>
                    <a:pt x="37" y="236"/>
                  </a:lnTo>
                  <a:lnTo>
                    <a:pt x="0" y="348"/>
                  </a:lnTo>
                  <a:lnTo>
                    <a:pt x="0" y="460"/>
                  </a:lnTo>
                  <a:lnTo>
                    <a:pt x="49" y="534"/>
                  </a:lnTo>
                  <a:lnTo>
                    <a:pt x="136" y="558"/>
                  </a:lnTo>
                  <a:lnTo>
                    <a:pt x="209" y="534"/>
                  </a:lnTo>
                  <a:lnTo>
                    <a:pt x="259" y="485"/>
                  </a:lnTo>
                  <a:lnTo>
                    <a:pt x="284" y="422"/>
                  </a:lnTo>
                  <a:lnTo>
                    <a:pt x="198" y="435"/>
                  </a:lnTo>
                  <a:lnTo>
                    <a:pt x="124" y="385"/>
                  </a:lnTo>
                  <a:lnTo>
                    <a:pt x="99" y="323"/>
                  </a:lnTo>
                  <a:lnTo>
                    <a:pt x="136" y="175"/>
                  </a:lnTo>
                  <a:lnTo>
                    <a:pt x="112" y="1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5" name="Freeform 196">
              <a:extLst>
                <a:ext uri="{FF2B5EF4-FFF2-40B4-BE49-F238E27FC236}">
                  <a16:creationId xmlns:a16="http://schemas.microsoft.com/office/drawing/2014/main" id="{4FE6CC46-C769-453A-9760-B6D004727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0293" y="6432760"/>
              <a:ext cx="169646" cy="283321"/>
            </a:xfrm>
            <a:custGeom>
              <a:avLst/>
              <a:gdLst>
                <a:gd name="T0" fmla="*/ 25 w 309"/>
                <a:gd name="T1" fmla="*/ 0 h 534"/>
                <a:gd name="T2" fmla="*/ 0 w 309"/>
                <a:gd name="T3" fmla="*/ 274 h 534"/>
                <a:gd name="T4" fmla="*/ 37 w 309"/>
                <a:gd name="T5" fmla="*/ 409 h 534"/>
                <a:gd name="T6" fmla="*/ 124 w 309"/>
                <a:gd name="T7" fmla="*/ 497 h 534"/>
                <a:gd name="T8" fmla="*/ 198 w 309"/>
                <a:gd name="T9" fmla="*/ 534 h 534"/>
                <a:gd name="T10" fmla="*/ 297 w 309"/>
                <a:gd name="T11" fmla="*/ 509 h 534"/>
                <a:gd name="T12" fmla="*/ 309 w 309"/>
                <a:gd name="T13" fmla="*/ 473 h 534"/>
                <a:gd name="T14" fmla="*/ 309 w 309"/>
                <a:gd name="T15" fmla="*/ 360 h 534"/>
                <a:gd name="T16" fmla="*/ 186 w 309"/>
                <a:gd name="T17" fmla="*/ 373 h 534"/>
                <a:gd name="T18" fmla="*/ 136 w 309"/>
                <a:gd name="T19" fmla="*/ 348 h 534"/>
                <a:gd name="T20" fmla="*/ 63 w 309"/>
                <a:gd name="T21" fmla="*/ 310 h 534"/>
                <a:gd name="T22" fmla="*/ 50 w 309"/>
                <a:gd name="T23" fmla="*/ 274 h 534"/>
                <a:gd name="T24" fmla="*/ 25 w 309"/>
                <a:gd name="T25" fmla="*/ 175 h 534"/>
                <a:gd name="T26" fmla="*/ 25 w 309"/>
                <a:gd name="T2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4">
                  <a:moveTo>
                    <a:pt x="25" y="0"/>
                  </a:moveTo>
                  <a:lnTo>
                    <a:pt x="0" y="274"/>
                  </a:lnTo>
                  <a:lnTo>
                    <a:pt x="37" y="409"/>
                  </a:lnTo>
                  <a:lnTo>
                    <a:pt x="124" y="497"/>
                  </a:lnTo>
                  <a:lnTo>
                    <a:pt x="198" y="534"/>
                  </a:lnTo>
                  <a:lnTo>
                    <a:pt x="297" y="509"/>
                  </a:lnTo>
                  <a:lnTo>
                    <a:pt x="309" y="473"/>
                  </a:lnTo>
                  <a:lnTo>
                    <a:pt x="309" y="360"/>
                  </a:lnTo>
                  <a:lnTo>
                    <a:pt x="186" y="373"/>
                  </a:lnTo>
                  <a:lnTo>
                    <a:pt x="136" y="348"/>
                  </a:lnTo>
                  <a:lnTo>
                    <a:pt x="63" y="310"/>
                  </a:lnTo>
                  <a:lnTo>
                    <a:pt x="50" y="274"/>
                  </a:lnTo>
                  <a:lnTo>
                    <a:pt x="25" y="17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6" name="Freeform 197">
              <a:extLst>
                <a:ext uri="{FF2B5EF4-FFF2-40B4-BE49-F238E27FC236}">
                  <a16:creationId xmlns:a16="http://schemas.microsoft.com/office/drawing/2014/main" id="{53190DC8-1EC4-4924-BB4F-71A617E0D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6202695"/>
              <a:ext cx="218117" cy="198112"/>
            </a:xfrm>
            <a:custGeom>
              <a:avLst/>
              <a:gdLst>
                <a:gd name="T0" fmla="*/ 0 w 395"/>
                <a:gd name="T1" fmla="*/ 137 h 372"/>
                <a:gd name="T2" fmla="*/ 0 w 395"/>
                <a:gd name="T3" fmla="*/ 348 h 372"/>
                <a:gd name="T4" fmla="*/ 50 w 395"/>
                <a:gd name="T5" fmla="*/ 372 h 372"/>
                <a:gd name="T6" fmla="*/ 222 w 395"/>
                <a:gd name="T7" fmla="*/ 372 h 372"/>
                <a:gd name="T8" fmla="*/ 260 w 395"/>
                <a:gd name="T9" fmla="*/ 261 h 372"/>
                <a:gd name="T10" fmla="*/ 296 w 395"/>
                <a:gd name="T11" fmla="*/ 174 h 372"/>
                <a:gd name="T12" fmla="*/ 371 w 395"/>
                <a:gd name="T13" fmla="*/ 50 h 372"/>
                <a:gd name="T14" fmla="*/ 395 w 395"/>
                <a:gd name="T15" fmla="*/ 12 h 372"/>
                <a:gd name="T16" fmla="*/ 395 w 395"/>
                <a:gd name="T17" fmla="*/ 0 h 372"/>
                <a:gd name="T18" fmla="*/ 272 w 395"/>
                <a:gd name="T19" fmla="*/ 62 h 372"/>
                <a:gd name="T20" fmla="*/ 222 w 395"/>
                <a:gd name="T21" fmla="*/ 112 h 372"/>
                <a:gd name="T22" fmla="*/ 50 w 395"/>
                <a:gd name="T23" fmla="*/ 124 h 372"/>
                <a:gd name="T24" fmla="*/ 50 w 395"/>
                <a:gd name="T25" fmla="*/ 124 h 372"/>
                <a:gd name="T26" fmla="*/ 0 w 395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5" h="372">
                  <a:moveTo>
                    <a:pt x="0" y="137"/>
                  </a:moveTo>
                  <a:lnTo>
                    <a:pt x="0" y="348"/>
                  </a:lnTo>
                  <a:lnTo>
                    <a:pt x="50" y="372"/>
                  </a:lnTo>
                  <a:lnTo>
                    <a:pt x="222" y="372"/>
                  </a:lnTo>
                  <a:lnTo>
                    <a:pt x="260" y="261"/>
                  </a:lnTo>
                  <a:lnTo>
                    <a:pt x="296" y="174"/>
                  </a:lnTo>
                  <a:lnTo>
                    <a:pt x="371" y="50"/>
                  </a:lnTo>
                  <a:lnTo>
                    <a:pt x="395" y="12"/>
                  </a:lnTo>
                  <a:lnTo>
                    <a:pt x="395" y="0"/>
                  </a:lnTo>
                  <a:lnTo>
                    <a:pt x="272" y="62"/>
                  </a:lnTo>
                  <a:lnTo>
                    <a:pt x="222" y="112"/>
                  </a:lnTo>
                  <a:lnTo>
                    <a:pt x="50" y="124"/>
                  </a:lnTo>
                  <a:lnTo>
                    <a:pt x="50" y="124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7" name="Freeform 198">
              <a:extLst>
                <a:ext uri="{FF2B5EF4-FFF2-40B4-BE49-F238E27FC236}">
                  <a16:creationId xmlns:a16="http://schemas.microsoft.com/office/drawing/2014/main" id="{EE1F94B3-E702-4236-8FD8-101697476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278" y="6343291"/>
              <a:ext cx="293026" cy="125684"/>
            </a:xfrm>
            <a:custGeom>
              <a:avLst/>
              <a:gdLst>
                <a:gd name="T0" fmla="*/ 161 w 531"/>
                <a:gd name="T1" fmla="*/ 0 h 236"/>
                <a:gd name="T2" fmla="*/ 73 w 531"/>
                <a:gd name="T3" fmla="*/ 24 h 236"/>
                <a:gd name="T4" fmla="*/ 50 w 531"/>
                <a:gd name="T5" fmla="*/ 50 h 236"/>
                <a:gd name="T6" fmla="*/ 0 w 531"/>
                <a:gd name="T7" fmla="*/ 74 h 236"/>
                <a:gd name="T8" fmla="*/ 24 w 531"/>
                <a:gd name="T9" fmla="*/ 136 h 236"/>
                <a:gd name="T10" fmla="*/ 50 w 531"/>
                <a:gd name="T11" fmla="*/ 199 h 236"/>
                <a:gd name="T12" fmla="*/ 123 w 531"/>
                <a:gd name="T13" fmla="*/ 236 h 236"/>
                <a:gd name="T14" fmla="*/ 197 w 531"/>
                <a:gd name="T15" fmla="*/ 236 h 236"/>
                <a:gd name="T16" fmla="*/ 345 w 531"/>
                <a:gd name="T17" fmla="*/ 173 h 236"/>
                <a:gd name="T18" fmla="*/ 531 w 531"/>
                <a:gd name="T19" fmla="*/ 37 h 236"/>
                <a:gd name="T20" fmla="*/ 357 w 531"/>
                <a:gd name="T21" fmla="*/ 124 h 236"/>
                <a:gd name="T22" fmla="*/ 234 w 531"/>
                <a:gd name="T23" fmla="*/ 149 h 236"/>
                <a:gd name="T24" fmla="*/ 147 w 531"/>
                <a:gd name="T25" fmla="*/ 112 h 236"/>
                <a:gd name="T26" fmla="*/ 147 w 531"/>
                <a:gd name="T27" fmla="*/ 62 h 236"/>
                <a:gd name="T28" fmla="*/ 161 w 531"/>
                <a:gd name="T29" fmla="*/ 62 h 236"/>
                <a:gd name="T30" fmla="*/ 161 w 531"/>
                <a:gd name="T31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6">
                  <a:moveTo>
                    <a:pt x="161" y="0"/>
                  </a:moveTo>
                  <a:lnTo>
                    <a:pt x="73" y="24"/>
                  </a:lnTo>
                  <a:lnTo>
                    <a:pt x="50" y="50"/>
                  </a:lnTo>
                  <a:lnTo>
                    <a:pt x="0" y="74"/>
                  </a:lnTo>
                  <a:lnTo>
                    <a:pt x="24" y="136"/>
                  </a:lnTo>
                  <a:lnTo>
                    <a:pt x="50" y="199"/>
                  </a:lnTo>
                  <a:lnTo>
                    <a:pt x="123" y="236"/>
                  </a:lnTo>
                  <a:lnTo>
                    <a:pt x="197" y="236"/>
                  </a:lnTo>
                  <a:lnTo>
                    <a:pt x="345" y="173"/>
                  </a:lnTo>
                  <a:lnTo>
                    <a:pt x="531" y="37"/>
                  </a:lnTo>
                  <a:lnTo>
                    <a:pt x="357" y="124"/>
                  </a:lnTo>
                  <a:lnTo>
                    <a:pt x="234" y="149"/>
                  </a:lnTo>
                  <a:lnTo>
                    <a:pt x="147" y="112"/>
                  </a:lnTo>
                  <a:lnTo>
                    <a:pt x="147" y="62"/>
                  </a:lnTo>
                  <a:lnTo>
                    <a:pt x="161" y="6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8" name="Freeform 199">
              <a:extLst>
                <a:ext uri="{FF2B5EF4-FFF2-40B4-BE49-F238E27FC236}">
                  <a16:creationId xmlns:a16="http://schemas.microsoft.com/office/drawing/2014/main" id="{2A9D8A92-E7A6-4C89-980F-573CC1D20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497" y="6143049"/>
              <a:ext cx="279807" cy="172549"/>
            </a:xfrm>
            <a:custGeom>
              <a:avLst/>
              <a:gdLst>
                <a:gd name="T0" fmla="*/ 507 w 507"/>
                <a:gd name="T1" fmla="*/ 296 h 322"/>
                <a:gd name="T2" fmla="*/ 420 w 507"/>
                <a:gd name="T3" fmla="*/ 310 h 322"/>
                <a:gd name="T4" fmla="*/ 309 w 507"/>
                <a:gd name="T5" fmla="*/ 322 h 322"/>
                <a:gd name="T6" fmla="*/ 172 w 507"/>
                <a:gd name="T7" fmla="*/ 322 h 322"/>
                <a:gd name="T8" fmla="*/ 61 w 507"/>
                <a:gd name="T9" fmla="*/ 260 h 322"/>
                <a:gd name="T10" fmla="*/ 12 w 507"/>
                <a:gd name="T11" fmla="*/ 198 h 322"/>
                <a:gd name="T12" fmla="*/ 0 w 507"/>
                <a:gd name="T13" fmla="*/ 111 h 322"/>
                <a:gd name="T14" fmla="*/ 12 w 507"/>
                <a:gd name="T15" fmla="*/ 36 h 322"/>
                <a:gd name="T16" fmla="*/ 74 w 507"/>
                <a:gd name="T17" fmla="*/ 0 h 322"/>
                <a:gd name="T18" fmla="*/ 160 w 507"/>
                <a:gd name="T19" fmla="*/ 0 h 322"/>
                <a:gd name="T20" fmla="*/ 160 w 507"/>
                <a:gd name="T21" fmla="*/ 111 h 322"/>
                <a:gd name="T22" fmla="*/ 172 w 507"/>
                <a:gd name="T23" fmla="*/ 198 h 322"/>
                <a:gd name="T24" fmla="*/ 222 w 507"/>
                <a:gd name="T25" fmla="*/ 235 h 322"/>
                <a:gd name="T26" fmla="*/ 283 w 507"/>
                <a:gd name="T27" fmla="*/ 272 h 322"/>
                <a:gd name="T28" fmla="*/ 358 w 507"/>
                <a:gd name="T29" fmla="*/ 285 h 322"/>
                <a:gd name="T30" fmla="*/ 358 w 507"/>
                <a:gd name="T31" fmla="*/ 285 h 322"/>
                <a:gd name="T32" fmla="*/ 507 w 507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7" h="322">
                  <a:moveTo>
                    <a:pt x="507" y="296"/>
                  </a:moveTo>
                  <a:lnTo>
                    <a:pt x="420" y="310"/>
                  </a:lnTo>
                  <a:lnTo>
                    <a:pt x="309" y="322"/>
                  </a:lnTo>
                  <a:lnTo>
                    <a:pt x="172" y="322"/>
                  </a:lnTo>
                  <a:lnTo>
                    <a:pt x="61" y="260"/>
                  </a:lnTo>
                  <a:lnTo>
                    <a:pt x="12" y="198"/>
                  </a:lnTo>
                  <a:lnTo>
                    <a:pt x="0" y="111"/>
                  </a:lnTo>
                  <a:lnTo>
                    <a:pt x="12" y="36"/>
                  </a:lnTo>
                  <a:lnTo>
                    <a:pt x="74" y="0"/>
                  </a:lnTo>
                  <a:lnTo>
                    <a:pt x="160" y="0"/>
                  </a:lnTo>
                  <a:lnTo>
                    <a:pt x="160" y="111"/>
                  </a:lnTo>
                  <a:lnTo>
                    <a:pt x="172" y="198"/>
                  </a:lnTo>
                  <a:lnTo>
                    <a:pt x="222" y="235"/>
                  </a:lnTo>
                  <a:lnTo>
                    <a:pt x="283" y="272"/>
                  </a:lnTo>
                  <a:lnTo>
                    <a:pt x="358" y="285"/>
                  </a:lnTo>
                  <a:lnTo>
                    <a:pt x="358" y="285"/>
                  </a:lnTo>
                  <a:lnTo>
                    <a:pt x="507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9" name="Freeform 201">
              <a:extLst>
                <a:ext uri="{FF2B5EF4-FFF2-40B4-BE49-F238E27FC236}">
                  <a16:creationId xmlns:a16="http://schemas.microsoft.com/office/drawing/2014/main" id="{34DE86F6-34AD-4A0A-9CA8-E8542B6A0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969" y="6143079"/>
              <a:ext cx="2310218" cy="600621"/>
            </a:xfrm>
            <a:custGeom>
              <a:avLst/>
              <a:gdLst>
                <a:gd name="T0" fmla="*/ 4195 w 4195"/>
                <a:gd name="T1" fmla="*/ 955 h 1129"/>
                <a:gd name="T2" fmla="*/ 666 w 4195"/>
                <a:gd name="T3" fmla="*/ 930 h 1129"/>
                <a:gd name="T4" fmla="*/ 456 w 4195"/>
                <a:gd name="T5" fmla="*/ 856 h 1129"/>
                <a:gd name="T6" fmla="*/ 321 w 4195"/>
                <a:gd name="T7" fmla="*/ 744 h 1129"/>
                <a:gd name="T8" fmla="*/ 271 w 4195"/>
                <a:gd name="T9" fmla="*/ 657 h 1129"/>
                <a:gd name="T10" fmla="*/ 234 w 4195"/>
                <a:gd name="T11" fmla="*/ 571 h 1129"/>
                <a:gd name="T12" fmla="*/ 222 w 4195"/>
                <a:gd name="T13" fmla="*/ 434 h 1129"/>
                <a:gd name="T14" fmla="*/ 271 w 4195"/>
                <a:gd name="T15" fmla="*/ 335 h 1129"/>
                <a:gd name="T16" fmla="*/ 321 w 4195"/>
                <a:gd name="T17" fmla="*/ 372 h 1129"/>
                <a:gd name="T18" fmla="*/ 481 w 4195"/>
                <a:gd name="T19" fmla="*/ 422 h 1129"/>
                <a:gd name="T20" fmla="*/ 604 w 4195"/>
                <a:gd name="T21" fmla="*/ 384 h 1129"/>
                <a:gd name="T22" fmla="*/ 666 w 4195"/>
                <a:gd name="T23" fmla="*/ 273 h 1129"/>
                <a:gd name="T24" fmla="*/ 629 w 4195"/>
                <a:gd name="T25" fmla="*/ 124 h 1129"/>
                <a:gd name="T26" fmla="*/ 580 w 4195"/>
                <a:gd name="T27" fmla="*/ 62 h 1129"/>
                <a:gd name="T28" fmla="*/ 505 w 4195"/>
                <a:gd name="T29" fmla="*/ 25 h 1129"/>
                <a:gd name="T30" fmla="*/ 418 w 4195"/>
                <a:gd name="T31" fmla="*/ 0 h 1129"/>
                <a:gd name="T32" fmla="*/ 295 w 4195"/>
                <a:gd name="T33" fmla="*/ 25 h 1129"/>
                <a:gd name="T34" fmla="*/ 210 w 4195"/>
                <a:gd name="T35" fmla="*/ 75 h 1129"/>
                <a:gd name="T36" fmla="*/ 97 w 4195"/>
                <a:gd name="T37" fmla="*/ 236 h 1129"/>
                <a:gd name="T38" fmla="*/ 24 w 4195"/>
                <a:gd name="T39" fmla="*/ 297 h 1129"/>
                <a:gd name="T40" fmla="*/ 0 w 4195"/>
                <a:gd name="T41" fmla="*/ 434 h 1129"/>
                <a:gd name="T42" fmla="*/ 0 w 4195"/>
                <a:gd name="T43" fmla="*/ 595 h 1129"/>
                <a:gd name="T44" fmla="*/ 123 w 4195"/>
                <a:gd name="T45" fmla="*/ 794 h 1129"/>
                <a:gd name="T46" fmla="*/ 271 w 4195"/>
                <a:gd name="T47" fmla="*/ 942 h 1129"/>
                <a:gd name="T48" fmla="*/ 394 w 4195"/>
                <a:gd name="T49" fmla="*/ 1018 h 1129"/>
                <a:gd name="T50" fmla="*/ 517 w 4195"/>
                <a:gd name="T51" fmla="*/ 1066 h 1129"/>
                <a:gd name="T52" fmla="*/ 629 w 4195"/>
                <a:gd name="T53" fmla="*/ 1092 h 1129"/>
                <a:gd name="T54" fmla="*/ 4195 w 4195"/>
                <a:gd name="T55" fmla="*/ 1092 h 1129"/>
                <a:gd name="T56" fmla="*/ 4195 w 4195"/>
                <a:gd name="T57" fmla="*/ 1129 h 1129"/>
                <a:gd name="T58" fmla="*/ 4195 w 4195"/>
                <a:gd name="T59" fmla="*/ 955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5" h="1129">
                  <a:moveTo>
                    <a:pt x="4195" y="955"/>
                  </a:moveTo>
                  <a:lnTo>
                    <a:pt x="666" y="930"/>
                  </a:lnTo>
                  <a:lnTo>
                    <a:pt x="456" y="856"/>
                  </a:lnTo>
                  <a:lnTo>
                    <a:pt x="321" y="744"/>
                  </a:lnTo>
                  <a:lnTo>
                    <a:pt x="271" y="657"/>
                  </a:lnTo>
                  <a:lnTo>
                    <a:pt x="234" y="571"/>
                  </a:lnTo>
                  <a:lnTo>
                    <a:pt x="222" y="434"/>
                  </a:lnTo>
                  <a:lnTo>
                    <a:pt x="271" y="335"/>
                  </a:lnTo>
                  <a:lnTo>
                    <a:pt x="321" y="372"/>
                  </a:lnTo>
                  <a:lnTo>
                    <a:pt x="481" y="422"/>
                  </a:lnTo>
                  <a:lnTo>
                    <a:pt x="604" y="384"/>
                  </a:lnTo>
                  <a:lnTo>
                    <a:pt x="666" y="273"/>
                  </a:lnTo>
                  <a:lnTo>
                    <a:pt x="629" y="124"/>
                  </a:lnTo>
                  <a:lnTo>
                    <a:pt x="580" y="62"/>
                  </a:lnTo>
                  <a:lnTo>
                    <a:pt x="505" y="25"/>
                  </a:lnTo>
                  <a:lnTo>
                    <a:pt x="418" y="0"/>
                  </a:lnTo>
                  <a:lnTo>
                    <a:pt x="295" y="25"/>
                  </a:lnTo>
                  <a:lnTo>
                    <a:pt x="210" y="75"/>
                  </a:lnTo>
                  <a:lnTo>
                    <a:pt x="97" y="236"/>
                  </a:lnTo>
                  <a:lnTo>
                    <a:pt x="24" y="297"/>
                  </a:lnTo>
                  <a:lnTo>
                    <a:pt x="0" y="434"/>
                  </a:lnTo>
                  <a:lnTo>
                    <a:pt x="0" y="595"/>
                  </a:lnTo>
                  <a:lnTo>
                    <a:pt x="123" y="794"/>
                  </a:lnTo>
                  <a:lnTo>
                    <a:pt x="271" y="942"/>
                  </a:lnTo>
                  <a:lnTo>
                    <a:pt x="394" y="1018"/>
                  </a:lnTo>
                  <a:lnTo>
                    <a:pt x="517" y="1066"/>
                  </a:lnTo>
                  <a:lnTo>
                    <a:pt x="629" y="1092"/>
                  </a:lnTo>
                  <a:lnTo>
                    <a:pt x="4195" y="1092"/>
                  </a:lnTo>
                  <a:lnTo>
                    <a:pt x="4195" y="1129"/>
                  </a:lnTo>
                  <a:lnTo>
                    <a:pt x="4195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6" name="Freeform 205">
              <a:extLst>
                <a:ext uri="{FF2B5EF4-FFF2-40B4-BE49-F238E27FC236}">
                  <a16:creationId xmlns:a16="http://schemas.microsoft.com/office/drawing/2014/main" id="{F34BA736-33FA-4F43-AE24-6A99C353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16" y="3436938"/>
              <a:ext cx="586511" cy="2746375"/>
            </a:xfrm>
            <a:custGeom>
              <a:avLst/>
              <a:gdLst>
                <a:gd name="T0" fmla="*/ 740 w 1061"/>
                <a:gd name="T1" fmla="*/ 4874 h 5160"/>
                <a:gd name="T2" fmla="*/ 740 w 1061"/>
                <a:gd name="T3" fmla="*/ 4936 h 5160"/>
                <a:gd name="T4" fmla="*/ 653 w 1061"/>
                <a:gd name="T5" fmla="*/ 4986 h 5160"/>
                <a:gd name="T6" fmla="*/ 604 w 1061"/>
                <a:gd name="T7" fmla="*/ 5011 h 5160"/>
                <a:gd name="T8" fmla="*/ 493 w 1061"/>
                <a:gd name="T9" fmla="*/ 4998 h 5160"/>
                <a:gd name="T10" fmla="*/ 406 w 1061"/>
                <a:gd name="T11" fmla="*/ 4936 h 5160"/>
                <a:gd name="T12" fmla="*/ 321 w 1061"/>
                <a:gd name="T13" fmla="*/ 4849 h 5160"/>
                <a:gd name="T14" fmla="*/ 247 w 1061"/>
                <a:gd name="T15" fmla="*/ 4749 h 5160"/>
                <a:gd name="T16" fmla="*/ 184 w 1061"/>
                <a:gd name="T17" fmla="*/ 4650 h 5160"/>
                <a:gd name="T18" fmla="*/ 184 w 1061"/>
                <a:gd name="T19" fmla="*/ 4539 h 5160"/>
                <a:gd name="T20" fmla="*/ 172 w 1061"/>
                <a:gd name="T21" fmla="*/ 0 h 5160"/>
                <a:gd name="T22" fmla="*/ 0 w 1061"/>
                <a:gd name="T23" fmla="*/ 0 h 5160"/>
                <a:gd name="T24" fmla="*/ 12 w 1061"/>
                <a:gd name="T25" fmla="*/ 4453 h 5160"/>
                <a:gd name="T26" fmla="*/ 49 w 1061"/>
                <a:gd name="T27" fmla="*/ 4737 h 5160"/>
                <a:gd name="T28" fmla="*/ 172 w 1061"/>
                <a:gd name="T29" fmla="*/ 4924 h 5160"/>
                <a:gd name="T30" fmla="*/ 271 w 1061"/>
                <a:gd name="T31" fmla="*/ 5047 h 5160"/>
                <a:gd name="T32" fmla="*/ 394 w 1061"/>
                <a:gd name="T33" fmla="*/ 5122 h 5160"/>
                <a:gd name="T34" fmla="*/ 580 w 1061"/>
                <a:gd name="T35" fmla="*/ 5160 h 5160"/>
                <a:gd name="T36" fmla="*/ 802 w 1061"/>
                <a:gd name="T37" fmla="*/ 5122 h 5160"/>
                <a:gd name="T38" fmla="*/ 974 w 1061"/>
                <a:gd name="T39" fmla="*/ 5011 h 5160"/>
                <a:gd name="T40" fmla="*/ 1037 w 1061"/>
                <a:gd name="T41" fmla="*/ 4900 h 5160"/>
                <a:gd name="T42" fmla="*/ 1061 w 1061"/>
                <a:gd name="T43" fmla="*/ 4763 h 5160"/>
                <a:gd name="T44" fmla="*/ 1012 w 1061"/>
                <a:gd name="T45" fmla="*/ 4638 h 5160"/>
                <a:gd name="T46" fmla="*/ 913 w 1061"/>
                <a:gd name="T47" fmla="*/ 4564 h 5160"/>
                <a:gd name="T48" fmla="*/ 776 w 1061"/>
                <a:gd name="T49" fmla="*/ 4552 h 5160"/>
                <a:gd name="T50" fmla="*/ 665 w 1061"/>
                <a:gd name="T51" fmla="*/ 4576 h 5160"/>
                <a:gd name="T52" fmla="*/ 629 w 1061"/>
                <a:gd name="T53" fmla="*/ 4676 h 5160"/>
                <a:gd name="T54" fmla="*/ 629 w 1061"/>
                <a:gd name="T55" fmla="*/ 4775 h 5160"/>
                <a:gd name="T56" fmla="*/ 665 w 1061"/>
                <a:gd name="T57" fmla="*/ 4825 h 5160"/>
                <a:gd name="T58" fmla="*/ 752 w 1061"/>
                <a:gd name="T59" fmla="*/ 4874 h 5160"/>
                <a:gd name="T60" fmla="*/ 752 w 1061"/>
                <a:gd name="T61" fmla="*/ 4874 h 5160"/>
                <a:gd name="T62" fmla="*/ 740 w 1061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1" h="5160">
                  <a:moveTo>
                    <a:pt x="740" y="4874"/>
                  </a:moveTo>
                  <a:lnTo>
                    <a:pt x="740" y="4936"/>
                  </a:lnTo>
                  <a:lnTo>
                    <a:pt x="653" y="4986"/>
                  </a:lnTo>
                  <a:lnTo>
                    <a:pt x="604" y="5011"/>
                  </a:lnTo>
                  <a:lnTo>
                    <a:pt x="493" y="4998"/>
                  </a:lnTo>
                  <a:lnTo>
                    <a:pt x="406" y="4936"/>
                  </a:lnTo>
                  <a:lnTo>
                    <a:pt x="321" y="4849"/>
                  </a:lnTo>
                  <a:lnTo>
                    <a:pt x="247" y="4749"/>
                  </a:lnTo>
                  <a:lnTo>
                    <a:pt x="184" y="4650"/>
                  </a:lnTo>
                  <a:lnTo>
                    <a:pt x="184" y="4539"/>
                  </a:lnTo>
                  <a:lnTo>
                    <a:pt x="172" y="0"/>
                  </a:lnTo>
                  <a:lnTo>
                    <a:pt x="0" y="0"/>
                  </a:lnTo>
                  <a:lnTo>
                    <a:pt x="12" y="4453"/>
                  </a:lnTo>
                  <a:lnTo>
                    <a:pt x="49" y="4737"/>
                  </a:lnTo>
                  <a:lnTo>
                    <a:pt x="172" y="4924"/>
                  </a:lnTo>
                  <a:lnTo>
                    <a:pt x="271" y="5047"/>
                  </a:lnTo>
                  <a:lnTo>
                    <a:pt x="394" y="5122"/>
                  </a:lnTo>
                  <a:lnTo>
                    <a:pt x="580" y="5160"/>
                  </a:lnTo>
                  <a:lnTo>
                    <a:pt x="802" y="5122"/>
                  </a:lnTo>
                  <a:lnTo>
                    <a:pt x="974" y="5011"/>
                  </a:lnTo>
                  <a:lnTo>
                    <a:pt x="1037" y="4900"/>
                  </a:lnTo>
                  <a:lnTo>
                    <a:pt x="1061" y="4763"/>
                  </a:lnTo>
                  <a:lnTo>
                    <a:pt x="1012" y="4638"/>
                  </a:lnTo>
                  <a:lnTo>
                    <a:pt x="913" y="4564"/>
                  </a:lnTo>
                  <a:lnTo>
                    <a:pt x="776" y="4552"/>
                  </a:lnTo>
                  <a:lnTo>
                    <a:pt x="665" y="4576"/>
                  </a:lnTo>
                  <a:lnTo>
                    <a:pt x="629" y="4676"/>
                  </a:lnTo>
                  <a:lnTo>
                    <a:pt x="629" y="4775"/>
                  </a:lnTo>
                  <a:lnTo>
                    <a:pt x="665" y="4825"/>
                  </a:lnTo>
                  <a:lnTo>
                    <a:pt x="752" y="4874"/>
                  </a:lnTo>
                  <a:lnTo>
                    <a:pt x="752" y="4874"/>
                  </a:lnTo>
                  <a:lnTo>
                    <a:pt x="740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02B2FD18-6BBA-4F46-8A72-C20401B2E21F}"/>
              </a:ext>
            </a:extLst>
          </p:cNvPr>
          <p:cNvGrpSpPr/>
          <p:nvPr/>
        </p:nvGrpSpPr>
        <p:grpSpPr>
          <a:xfrm>
            <a:off x="6993002" y="44883"/>
            <a:ext cx="2114509" cy="2480072"/>
            <a:chOff x="6089610" y="114300"/>
            <a:chExt cx="2819345" cy="3306763"/>
          </a:xfrm>
        </p:grpSpPr>
        <p:sp>
          <p:nvSpPr>
            <p:cNvPr id="90" name="Freeform 210">
              <a:extLst>
                <a:ext uri="{FF2B5EF4-FFF2-40B4-BE49-F238E27FC236}">
                  <a16:creationId xmlns:a16="http://schemas.microsoft.com/office/drawing/2014/main" id="{064B41DE-EC21-4C1B-9A13-46E3174D4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095" y="146171"/>
              <a:ext cx="295428" cy="302493"/>
            </a:xfrm>
            <a:custGeom>
              <a:avLst/>
              <a:gdLst>
                <a:gd name="T0" fmla="*/ 0 w 537"/>
                <a:gd name="T1" fmla="*/ 558 h 569"/>
                <a:gd name="T2" fmla="*/ 108 w 537"/>
                <a:gd name="T3" fmla="*/ 433 h 569"/>
                <a:gd name="T4" fmla="*/ 183 w 537"/>
                <a:gd name="T5" fmla="*/ 334 h 569"/>
                <a:gd name="T6" fmla="*/ 256 w 537"/>
                <a:gd name="T7" fmla="*/ 198 h 569"/>
                <a:gd name="T8" fmla="*/ 305 w 537"/>
                <a:gd name="T9" fmla="*/ 111 h 569"/>
                <a:gd name="T10" fmla="*/ 329 w 537"/>
                <a:gd name="T11" fmla="*/ 23 h 569"/>
                <a:gd name="T12" fmla="*/ 342 w 537"/>
                <a:gd name="T13" fmla="*/ 0 h 569"/>
                <a:gd name="T14" fmla="*/ 537 w 537"/>
                <a:gd name="T15" fmla="*/ 0 h 569"/>
                <a:gd name="T16" fmla="*/ 537 w 537"/>
                <a:gd name="T17" fmla="*/ 73 h 569"/>
                <a:gd name="T18" fmla="*/ 537 w 537"/>
                <a:gd name="T19" fmla="*/ 135 h 569"/>
                <a:gd name="T20" fmla="*/ 537 w 537"/>
                <a:gd name="T21" fmla="*/ 198 h 569"/>
                <a:gd name="T22" fmla="*/ 500 w 537"/>
                <a:gd name="T23" fmla="*/ 247 h 569"/>
                <a:gd name="T24" fmla="*/ 427 w 537"/>
                <a:gd name="T25" fmla="*/ 284 h 569"/>
                <a:gd name="T26" fmla="*/ 305 w 537"/>
                <a:gd name="T27" fmla="*/ 347 h 569"/>
                <a:gd name="T28" fmla="*/ 207 w 537"/>
                <a:gd name="T29" fmla="*/ 409 h 569"/>
                <a:gd name="T30" fmla="*/ 121 w 537"/>
                <a:gd name="T31" fmla="*/ 496 h 569"/>
                <a:gd name="T32" fmla="*/ 11 w 537"/>
                <a:gd name="T33" fmla="*/ 569 h 569"/>
                <a:gd name="T34" fmla="*/ 11 w 537"/>
                <a:gd name="T35" fmla="*/ 569 h 569"/>
                <a:gd name="T36" fmla="*/ 0 w 537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569">
                  <a:moveTo>
                    <a:pt x="0" y="558"/>
                  </a:moveTo>
                  <a:lnTo>
                    <a:pt x="108" y="433"/>
                  </a:lnTo>
                  <a:lnTo>
                    <a:pt x="183" y="334"/>
                  </a:lnTo>
                  <a:lnTo>
                    <a:pt x="256" y="198"/>
                  </a:lnTo>
                  <a:lnTo>
                    <a:pt x="305" y="111"/>
                  </a:lnTo>
                  <a:lnTo>
                    <a:pt x="329" y="23"/>
                  </a:lnTo>
                  <a:lnTo>
                    <a:pt x="342" y="0"/>
                  </a:lnTo>
                  <a:lnTo>
                    <a:pt x="537" y="0"/>
                  </a:lnTo>
                  <a:lnTo>
                    <a:pt x="537" y="73"/>
                  </a:lnTo>
                  <a:lnTo>
                    <a:pt x="537" y="135"/>
                  </a:lnTo>
                  <a:lnTo>
                    <a:pt x="537" y="198"/>
                  </a:lnTo>
                  <a:lnTo>
                    <a:pt x="500" y="247"/>
                  </a:lnTo>
                  <a:lnTo>
                    <a:pt x="427" y="284"/>
                  </a:lnTo>
                  <a:lnTo>
                    <a:pt x="305" y="347"/>
                  </a:lnTo>
                  <a:lnTo>
                    <a:pt x="207" y="409"/>
                  </a:lnTo>
                  <a:lnTo>
                    <a:pt x="121" y="496"/>
                  </a:lnTo>
                  <a:lnTo>
                    <a:pt x="11" y="569"/>
                  </a:lnTo>
                  <a:lnTo>
                    <a:pt x="11" y="569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1" name="Freeform 211">
              <a:extLst>
                <a:ext uri="{FF2B5EF4-FFF2-40B4-BE49-F238E27FC236}">
                  <a16:creationId xmlns:a16="http://schemas.microsoft.com/office/drawing/2014/main" id="{99F23624-1143-44BE-99E1-B83FBFE64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3293" y="126999"/>
              <a:ext cx="154328" cy="296102"/>
            </a:xfrm>
            <a:custGeom>
              <a:avLst/>
              <a:gdLst>
                <a:gd name="T0" fmla="*/ 97 w 280"/>
                <a:gd name="T1" fmla="*/ 558 h 558"/>
                <a:gd name="T2" fmla="*/ 244 w 280"/>
                <a:gd name="T3" fmla="*/ 322 h 558"/>
                <a:gd name="T4" fmla="*/ 280 w 280"/>
                <a:gd name="T5" fmla="*/ 210 h 558"/>
                <a:gd name="T6" fmla="*/ 280 w 280"/>
                <a:gd name="T7" fmla="*/ 99 h 558"/>
                <a:gd name="T8" fmla="*/ 232 w 280"/>
                <a:gd name="T9" fmla="*/ 24 h 558"/>
                <a:gd name="T10" fmla="*/ 146 w 280"/>
                <a:gd name="T11" fmla="*/ 0 h 558"/>
                <a:gd name="T12" fmla="*/ 73 w 280"/>
                <a:gd name="T13" fmla="*/ 24 h 558"/>
                <a:gd name="T14" fmla="*/ 24 w 280"/>
                <a:gd name="T15" fmla="*/ 73 h 558"/>
                <a:gd name="T16" fmla="*/ 0 w 280"/>
                <a:gd name="T17" fmla="*/ 137 h 558"/>
                <a:gd name="T18" fmla="*/ 85 w 280"/>
                <a:gd name="T19" fmla="*/ 123 h 558"/>
                <a:gd name="T20" fmla="*/ 158 w 280"/>
                <a:gd name="T21" fmla="*/ 173 h 558"/>
                <a:gd name="T22" fmla="*/ 183 w 280"/>
                <a:gd name="T23" fmla="*/ 236 h 558"/>
                <a:gd name="T24" fmla="*/ 146 w 280"/>
                <a:gd name="T25" fmla="*/ 383 h 558"/>
                <a:gd name="T26" fmla="*/ 170 w 280"/>
                <a:gd name="T27" fmla="*/ 372 h 558"/>
                <a:gd name="T28" fmla="*/ 97 w 280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558">
                  <a:moveTo>
                    <a:pt x="97" y="558"/>
                  </a:moveTo>
                  <a:lnTo>
                    <a:pt x="244" y="322"/>
                  </a:lnTo>
                  <a:lnTo>
                    <a:pt x="280" y="210"/>
                  </a:lnTo>
                  <a:lnTo>
                    <a:pt x="280" y="99"/>
                  </a:lnTo>
                  <a:lnTo>
                    <a:pt x="232" y="24"/>
                  </a:lnTo>
                  <a:lnTo>
                    <a:pt x="146" y="0"/>
                  </a:lnTo>
                  <a:lnTo>
                    <a:pt x="73" y="24"/>
                  </a:lnTo>
                  <a:lnTo>
                    <a:pt x="24" y="73"/>
                  </a:lnTo>
                  <a:lnTo>
                    <a:pt x="0" y="137"/>
                  </a:lnTo>
                  <a:lnTo>
                    <a:pt x="85" y="123"/>
                  </a:lnTo>
                  <a:lnTo>
                    <a:pt x="158" y="173"/>
                  </a:lnTo>
                  <a:lnTo>
                    <a:pt x="183" y="236"/>
                  </a:lnTo>
                  <a:lnTo>
                    <a:pt x="146" y="383"/>
                  </a:lnTo>
                  <a:lnTo>
                    <a:pt x="170" y="372"/>
                  </a:lnTo>
                  <a:lnTo>
                    <a:pt x="97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2" name="Freeform 212">
              <a:extLst>
                <a:ext uri="{FF2B5EF4-FFF2-40B4-BE49-F238E27FC236}">
                  <a16:creationId xmlns:a16="http://schemas.microsoft.com/office/drawing/2014/main" id="{F478AD69-68C5-4AA6-ADF7-A7FA9C280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305" y="139780"/>
              <a:ext cx="169761" cy="283321"/>
            </a:xfrm>
            <a:custGeom>
              <a:avLst/>
              <a:gdLst>
                <a:gd name="T0" fmla="*/ 282 w 306"/>
                <a:gd name="T1" fmla="*/ 533 h 533"/>
                <a:gd name="T2" fmla="*/ 306 w 306"/>
                <a:gd name="T3" fmla="*/ 260 h 533"/>
                <a:gd name="T4" fmla="*/ 269 w 306"/>
                <a:gd name="T5" fmla="*/ 124 h 533"/>
                <a:gd name="T6" fmla="*/ 184 w 306"/>
                <a:gd name="T7" fmla="*/ 36 h 533"/>
                <a:gd name="T8" fmla="*/ 110 w 306"/>
                <a:gd name="T9" fmla="*/ 0 h 533"/>
                <a:gd name="T10" fmla="*/ 12 w 306"/>
                <a:gd name="T11" fmla="*/ 24 h 533"/>
                <a:gd name="T12" fmla="*/ 0 w 306"/>
                <a:gd name="T13" fmla="*/ 61 h 533"/>
                <a:gd name="T14" fmla="*/ 0 w 306"/>
                <a:gd name="T15" fmla="*/ 173 h 533"/>
                <a:gd name="T16" fmla="*/ 122 w 306"/>
                <a:gd name="T17" fmla="*/ 161 h 533"/>
                <a:gd name="T18" fmla="*/ 172 w 306"/>
                <a:gd name="T19" fmla="*/ 185 h 533"/>
                <a:gd name="T20" fmla="*/ 245 w 306"/>
                <a:gd name="T21" fmla="*/ 223 h 533"/>
                <a:gd name="T22" fmla="*/ 257 w 306"/>
                <a:gd name="T23" fmla="*/ 260 h 533"/>
                <a:gd name="T24" fmla="*/ 282 w 306"/>
                <a:gd name="T25" fmla="*/ 359 h 533"/>
                <a:gd name="T26" fmla="*/ 282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82" y="533"/>
                  </a:moveTo>
                  <a:lnTo>
                    <a:pt x="306" y="260"/>
                  </a:lnTo>
                  <a:lnTo>
                    <a:pt x="269" y="124"/>
                  </a:lnTo>
                  <a:lnTo>
                    <a:pt x="184" y="36"/>
                  </a:lnTo>
                  <a:lnTo>
                    <a:pt x="110" y="0"/>
                  </a:lnTo>
                  <a:lnTo>
                    <a:pt x="12" y="24"/>
                  </a:lnTo>
                  <a:lnTo>
                    <a:pt x="0" y="61"/>
                  </a:lnTo>
                  <a:lnTo>
                    <a:pt x="0" y="173"/>
                  </a:lnTo>
                  <a:lnTo>
                    <a:pt x="122" y="161"/>
                  </a:lnTo>
                  <a:lnTo>
                    <a:pt x="172" y="185"/>
                  </a:lnTo>
                  <a:lnTo>
                    <a:pt x="245" y="223"/>
                  </a:lnTo>
                  <a:lnTo>
                    <a:pt x="257" y="260"/>
                  </a:lnTo>
                  <a:lnTo>
                    <a:pt x="282" y="359"/>
                  </a:lnTo>
                  <a:lnTo>
                    <a:pt x="282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3" name="Freeform 213">
              <a:extLst>
                <a:ext uri="{FF2B5EF4-FFF2-40B4-BE49-F238E27FC236}">
                  <a16:creationId xmlns:a16="http://schemas.microsoft.com/office/drawing/2014/main" id="{008CAEEB-0803-4CBB-9D10-85FFDEFE0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422" y="457185"/>
              <a:ext cx="216059" cy="198112"/>
            </a:xfrm>
            <a:custGeom>
              <a:avLst/>
              <a:gdLst>
                <a:gd name="T0" fmla="*/ 390 w 390"/>
                <a:gd name="T1" fmla="*/ 235 h 372"/>
                <a:gd name="T2" fmla="*/ 390 w 390"/>
                <a:gd name="T3" fmla="*/ 24 h 372"/>
                <a:gd name="T4" fmla="*/ 342 w 390"/>
                <a:gd name="T5" fmla="*/ 0 h 372"/>
                <a:gd name="T6" fmla="*/ 171 w 390"/>
                <a:gd name="T7" fmla="*/ 0 h 372"/>
                <a:gd name="T8" fmla="*/ 134 w 390"/>
                <a:gd name="T9" fmla="*/ 111 h 372"/>
                <a:gd name="T10" fmla="*/ 97 w 390"/>
                <a:gd name="T11" fmla="*/ 197 h 372"/>
                <a:gd name="T12" fmla="*/ 23 w 390"/>
                <a:gd name="T13" fmla="*/ 322 h 372"/>
                <a:gd name="T14" fmla="*/ 0 w 390"/>
                <a:gd name="T15" fmla="*/ 360 h 372"/>
                <a:gd name="T16" fmla="*/ 0 w 390"/>
                <a:gd name="T17" fmla="*/ 372 h 372"/>
                <a:gd name="T18" fmla="*/ 121 w 390"/>
                <a:gd name="T19" fmla="*/ 310 h 372"/>
                <a:gd name="T20" fmla="*/ 171 w 390"/>
                <a:gd name="T21" fmla="*/ 260 h 372"/>
                <a:gd name="T22" fmla="*/ 342 w 390"/>
                <a:gd name="T23" fmla="*/ 247 h 372"/>
                <a:gd name="T24" fmla="*/ 342 w 390"/>
                <a:gd name="T25" fmla="*/ 247 h 372"/>
                <a:gd name="T26" fmla="*/ 390 w 390"/>
                <a:gd name="T27" fmla="*/ 23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372">
                  <a:moveTo>
                    <a:pt x="390" y="235"/>
                  </a:moveTo>
                  <a:lnTo>
                    <a:pt x="390" y="24"/>
                  </a:lnTo>
                  <a:lnTo>
                    <a:pt x="342" y="0"/>
                  </a:lnTo>
                  <a:lnTo>
                    <a:pt x="171" y="0"/>
                  </a:lnTo>
                  <a:lnTo>
                    <a:pt x="134" y="111"/>
                  </a:lnTo>
                  <a:lnTo>
                    <a:pt x="97" y="197"/>
                  </a:lnTo>
                  <a:lnTo>
                    <a:pt x="23" y="322"/>
                  </a:lnTo>
                  <a:lnTo>
                    <a:pt x="0" y="360"/>
                  </a:lnTo>
                  <a:lnTo>
                    <a:pt x="0" y="372"/>
                  </a:lnTo>
                  <a:lnTo>
                    <a:pt x="121" y="310"/>
                  </a:lnTo>
                  <a:lnTo>
                    <a:pt x="171" y="260"/>
                  </a:lnTo>
                  <a:lnTo>
                    <a:pt x="342" y="247"/>
                  </a:lnTo>
                  <a:lnTo>
                    <a:pt x="342" y="247"/>
                  </a:lnTo>
                  <a:lnTo>
                    <a:pt x="390" y="23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4" name="Freeform 214">
              <a:extLst>
                <a:ext uri="{FF2B5EF4-FFF2-40B4-BE49-F238E27FC236}">
                  <a16:creationId xmlns:a16="http://schemas.microsoft.com/office/drawing/2014/main" id="{AA415F63-8D83-4BF6-9ED0-7C8B28BEB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389018"/>
              <a:ext cx="291018" cy="125684"/>
            </a:xfrm>
            <a:custGeom>
              <a:avLst/>
              <a:gdLst>
                <a:gd name="T0" fmla="*/ 367 w 526"/>
                <a:gd name="T1" fmla="*/ 237 h 237"/>
                <a:gd name="T2" fmla="*/ 453 w 526"/>
                <a:gd name="T3" fmla="*/ 213 h 237"/>
                <a:gd name="T4" fmla="*/ 477 w 526"/>
                <a:gd name="T5" fmla="*/ 187 h 237"/>
                <a:gd name="T6" fmla="*/ 526 w 526"/>
                <a:gd name="T7" fmla="*/ 163 h 237"/>
                <a:gd name="T8" fmla="*/ 501 w 526"/>
                <a:gd name="T9" fmla="*/ 100 h 237"/>
                <a:gd name="T10" fmla="*/ 477 w 526"/>
                <a:gd name="T11" fmla="*/ 38 h 237"/>
                <a:gd name="T12" fmla="*/ 404 w 526"/>
                <a:gd name="T13" fmla="*/ 0 h 237"/>
                <a:gd name="T14" fmla="*/ 330 w 526"/>
                <a:gd name="T15" fmla="*/ 0 h 237"/>
                <a:gd name="T16" fmla="*/ 183 w 526"/>
                <a:gd name="T17" fmla="*/ 64 h 237"/>
                <a:gd name="T18" fmla="*/ 0 w 526"/>
                <a:gd name="T19" fmla="*/ 199 h 237"/>
                <a:gd name="T20" fmla="*/ 171 w 526"/>
                <a:gd name="T21" fmla="*/ 113 h 237"/>
                <a:gd name="T22" fmla="*/ 294 w 526"/>
                <a:gd name="T23" fmla="*/ 88 h 237"/>
                <a:gd name="T24" fmla="*/ 379 w 526"/>
                <a:gd name="T25" fmla="*/ 125 h 237"/>
                <a:gd name="T26" fmla="*/ 379 w 526"/>
                <a:gd name="T27" fmla="*/ 175 h 237"/>
                <a:gd name="T28" fmla="*/ 367 w 526"/>
                <a:gd name="T29" fmla="*/ 175 h 237"/>
                <a:gd name="T30" fmla="*/ 367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367" y="237"/>
                  </a:moveTo>
                  <a:lnTo>
                    <a:pt x="453" y="213"/>
                  </a:lnTo>
                  <a:lnTo>
                    <a:pt x="477" y="187"/>
                  </a:lnTo>
                  <a:lnTo>
                    <a:pt x="526" y="163"/>
                  </a:lnTo>
                  <a:lnTo>
                    <a:pt x="501" y="100"/>
                  </a:lnTo>
                  <a:lnTo>
                    <a:pt x="477" y="38"/>
                  </a:lnTo>
                  <a:lnTo>
                    <a:pt x="404" y="0"/>
                  </a:lnTo>
                  <a:lnTo>
                    <a:pt x="330" y="0"/>
                  </a:lnTo>
                  <a:lnTo>
                    <a:pt x="183" y="64"/>
                  </a:lnTo>
                  <a:lnTo>
                    <a:pt x="0" y="199"/>
                  </a:lnTo>
                  <a:lnTo>
                    <a:pt x="171" y="113"/>
                  </a:lnTo>
                  <a:lnTo>
                    <a:pt x="294" y="88"/>
                  </a:lnTo>
                  <a:lnTo>
                    <a:pt x="379" y="125"/>
                  </a:lnTo>
                  <a:lnTo>
                    <a:pt x="379" y="175"/>
                  </a:lnTo>
                  <a:lnTo>
                    <a:pt x="367" y="175"/>
                  </a:lnTo>
                  <a:lnTo>
                    <a:pt x="367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5" name="Freeform 215">
              <a:extLst>
                <a:ext uri="{FF2B5EF4-FFF2-40B4-BE49-F238E27FC236}">
                  <a16:creationId xmlns:a16="http://schemas.microsoft.com/office/drawing/2014/main" id="{11696CC0-971B-4C3E-AF75-388CC53A8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542394"/>
              <a:ext cx="277790" cy="170419"/>
            </a:xfrm>
            <a:custGeom>
              <a:avLst/>
              <a:gdLst>
                <a:gd name="T0" fmla="*/ 0 w 502"/>
                <a:gd name="T1" fmla="*/ 26 h 323"/>
                <a:gd name="T2" fmla="*/ 86 w 502"/>
                <a:gd name="T3" fmla="*/ 12 h 323"/>
                <a:gd name="T4" fmla="*/ 197 w 502"/>
                <a:gd name="T5" fmla="*/ 0 h 323"/>
                <a:gd name="T6" fmla="*/ 331 w 502"/>
                <a:gd name="T7" fmla="*/ 0 h 323"/>
                <a:gd name="T8" fmla="*/ 441 w 502"/>
                <a:gd name="T9" fmla="*/ 63 h 323"/>
                <a:gd name="T10" fmla="*/ 490 w 502"/>
                <a:gd name="T11" fmla="*/ 125 h 323"/>
                <a:gd name="T12" fmla="*/ 502 w 502"/>
                <a:gd name="T13" fmla="*/ 212 h 323"/>
                <a:gd name="T14" fmla="*/ 490 w 502"/>
                <a:gd name="T15" fmla="*/ 286 h 323"/>
                <a:gd name="T16" fmla="*/ 429 w 502"/>
                <a:gd name="T17" fmla="*/ 323 h 323"/>
                <a:gd name="T18" fmla="*/ 343 w 502"/>
                <a:gd name="T19" fmla="*/ 323 h 323"/>
                <a:gd name="T20" fmla="*/ 343 w 502"/>
                <a:gd name="T21" fmla="*/ 212 h 323"/>
                <a:gd name="T22" fmla="*/ 331 w 502"/>
                <a:gd name="T23" fmla="*/ 125 h 323"/>
                <a:gd name="T24" fmla="*/ 282 w 502"/>
                <a:gd name="T25" fmla="*/ 87 h 323"/>
                <a:gd name="T26" fmla="*/ 221 w 502"/>
                <a:gd name="T27" fmla="*/ 50 h 323"/>
                <a:gd name="T28" fmla="*/ 148 w 502"/>
                <a:gd name="T29" fmla="*/ 37 h 323"/>
                <a:gd name="T30" fmla="*/ 148 w 502"/>
                <a:gd name="T31" fmla="*/ 37 h 323"/>
                <a:gd name="T32" fmla="*/ 0 w 502"/>
                <a:gd name="T33" fmla="*/ 2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3">
                  <a:moveTo>
                    <a:pt x="0" y="26"/>
                  </a:moveTo>
                  <a:lnTo>
                    <a:pt x="86" y="12"/>
                  </a:lnTo>
                  <a:lnTo>
                    <a:pt x="197" y="0"/>
                  </a:lnTo>
                  <a:lnTo>
                    <a:pt x="331" y="0"/>
                  </a:lnTo>
                  <a:lnTo>
                    <a:pt x="441" y="63"/>
                  </a:lnTo>
                  <a:lnTo>
                    <a:pt x="490" y="125"/>
                  </a:lnTo>
                  <a:lnTo>
                    <a:pt x="502" y="212"/>
                  </a:lnTo>
                  <a:lnTo>
                    <a:pt x="490" y="286"/>
                  </a:lnTo>
                  <a:lnTo>
                    <a:pt x="429" y="323"/>
                  </a:lnTo>
                  <a:lnTo>
                    <a:pt x="343" y="323"/>
                  </a:lnTo>
                  <a:lnTo>
                    <a:pt x="343" y="212"/>
                  </a:lnTo>
                  <a:lnTo>
                    <a:pt x="331" y="125"/>
                  </a:lnTo>
                  <a:lnTo>
                    <a:pt x="282" y="87"/>
                  </a:lnTo>
                  <a:lnTo>
                    <a:pt x="221" y="50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6" name="Freeform 217">
              <a:extLst>
                <a:ext uri="{FF2B5EF4-FFF2-40B4-BE49-F238E27FC236}">
                  <a16:creationId xmlns:a16="http://schemas.microsoft.com/office/drawing/2014/main" id="{86D1FF0B-C065-49F0-A343-9AD136787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610" y="114300"/>
              <a:ext cx="2291800" cy="601004"/>
            </a:xfrm>
            <a:custGeom>
              <a:avLst/>
              <a:gdLst>
                <a:gd name="T0" fmla="*/ 0 w 4162"/>
                <a:gd name="T1" fmla="*/ 173 h 1128"/>
                <a:gd name="T2" fmla="*/ 3500 w 4162"/>
                <a:gd name="T3" fmla="*/ 199 h 1128"/>
                <a:gd name="T4" fmla="*/ 3707 w 4162"/>
                <a:gd name="T5" fmla="*/ 272 h 1128"/>
                <a:gd name="T6" fmla="*/ 3843 w 4162"/>
                <a:gd name="T7" fmla="*/ 384 h 1128"/>
                <a:gd name="T8" fmla="*/ 3892 w 4162"/>
                <a:gd name="T9" fmla="*/ 471 h 1128"/>
                <a:gd name="T10" fmla="*/ 3928 w 4162"/>
                <a:gd name="T11" fmla="*/ 558 h 1128"/>
                <a:gd name="T12" fmla="*/ 3940 w 4162"/>
                <a:gd name="T13" fmla="*/ 695 h 1128"/>
                <a:gd name="T14" fmla="*/ 3892 w 4162"/>
                <a:gd name="T15" fmla="*/ 794 h 1128"/>
                <a:gd name="T16" fmla="*/ 3843 w 4162"/>
                <a:gd name="T17" fmla="*/ 757 h 1128"/>
                <a:gd name="T18" fmla="*/ 3684 w 4162"/>
                <a:gd name="T19" fmla="*/ 707 h 1128"/>
                <a:gd name="T20" fmla="*/ 3562 w 4162"/>
                <a:gd name="T21" fmla="*/ 745 h 1128"/>
                <a:gd name="T22" fmla="*/ 3500 w 4162"/>
                <a:gd name="T23" fmla="*/ 856 h 1128"/>
                <a:gd name="T24" fmla="*/ 3536 w 4162"/>
                <a:gd name="T25" fmla="*/ 1005 h 1128"/>
                <a:gd name="T26" fmla="*/ 3586 w 4162"/>
                <a:gd name="T27" fmla="*/ 1067 h 1128"/>
                <a:gd name="T28" fmla="*/ 3660 w 4162"/>
                <a:gd name="T29" fmla="*/ 1104 h 1128"/>
                <a:gd name="T30" fmla="*/ 3745 w 4162"/>
                <a:gd name="T31" fmla="*/ 1128 h 1128"/>
                <a:gd name="T32" fmla="*/ 3867 w 4162"/>
                <a:gd name="T33" fmla="*/ 1104 h 1128"/>
                <a:gd name="T34" fmla="*/ 3953 w 4162"/>
                <a:gd name="T35" fmla="*/ 1055 h 1128"/>
                <a:gd name="T36" fmla="*/ 4063 w 4162"/>
                <a:gd name="T37" fmla="*/ 892 h 1128"/>
                <a:gd name="T38" fmla="*/ 4136 w 4162"/>
                <a:gd name="T39" fmla="*/ 831 h 1128"/>
                <a:gd name="T40" fmla="*/ 4162 w 4162"/>
                <a:gd name="T41" fmla="*/ 695 h 1128"/>
                <a:gd name="T42" fmla="*/ 4162 w 4162"/>
                <a:gd name="T43" fmla="*/ 533 h 1128"/>
                <a:gd name="T44" fmla="*/ 4038 w 4162"/>
                <a:gd name="T45" fmla="*/ 334 h 1128"/>
                <a:gd name="T46" fmla="*/ 3892 w 4162"/>
                <a:gd name="T47" fmla="*/ 185 h 1128"/>
                <a:gd name="T48" fmla="*/ 3770 w 4162"/>
                <a:gd name="T49" fmla="*/ 111 h 1128"/>
                <a:gd name="T50" fmla="*/ 3647 w 4162"/>
                <a:gd name="T51" fmla="*/ 62 h 1128"/>
                <a:gd name="T52" fmla="*/ 3536 w 4162"/>
                <a:gd name="T53" fmla="*/ 36 h 1128"/>
                <a:gd name="T54" fmla="*/ 0 w 4162"/>
                <a:gd name="T55" fmla="*/ 36 h 1128"/>
                <a:gd name="T56" fmla="*/ 0 w 4162"/>
                <a:gd name="T57" fmla="*/ 0 h 1128"/>
                <a:gd name="T58" fmla="*/ 0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0" y="173"/>
                  </a:moveTo>
                  <a:lnTo>
                    <a:pt x="3500" y="199"/>
                  </a:lnTo>
                  <a:lnTo>
                    <a:pt x="3707" y="272"/>
                  </a:lnTo>
                  <a:lnTo>
                    <a:pt x="3843" y="384"/>
                  </a:lnTo>
                  <a:lnTo>
                    <a:pt x="3892" y="471"/>
                  </a:lnTo>
                  <a:lnTo>
                    <a:pt x="3928" y="558"/>
                  </a:lnTo>
                  <a:lnTo>
                    <a:pt x="3940" y="695"/>
                  </a:lnTo>
                  <a:lnTo>
                    <a:pt x="3892" y="794"/>
                  </a:lnTo>
                  <a:lnTo>
                    <a:pt x="3843" y="757"/>
                  </a:lnTo>
                  <a:lnTo>
                    <a:pt x="3684" y="707"/>
                  </a:lnTo>
                  <a:lnTo>
                    <a:pt x="3562" y="745"/>
                  </a:lnTo>
                  <a:lnTo>
                    <a:pt x="3500" y="856"/>
                  </a:lnTo>
                  <a:lnTo>
                    <a:pt x="3536" y="1005"/>
                  </a:lnTo>
                  <a:lnTo>
                    <a:pt x="3586" y="1067"/>
                  </a:lnTo>
                  <a:lnTo>
                    <a:pt x="3660" y="1104"/>
                  </a:lnTo>
                  <a:lnTo>
                    <a:pt x="3745" y="1128"/>
                  </a:lnTo>
                  <a:lnTo>
                    <a:pt x="3867" y="1104"/>
                  </a:lnTo>
                  <a:lnTo>
                    <a:pt x="3953" y="1055"/>
                  </a:lnTo>
                  <a:lnTo>
                    <a:pt x="4063" y="892"/>
                  </a:lnTo>
                  <a:lnTo>
                    <a:pt x="4136" y="831"/>
                  </a:lnTo>
                  <a:lnTo>
                    <a:pt x="4162" y="695"/>
                  </a:lnTo>
                  <a:lnTo>
                    <a:pt x="4162" y="533"/>
                  </a:lnTo>
                  <a:lnTo>
                    <a:pt x="4038" y="334"/>
                  </a:lnTo>
                  <a:lnTo>
                    <a:pt x="3892" y="185"/>
                  </a:lnTo>
                  <a:lnTo>
                    <a:pt x="3770" y="111"/>
                  </a:lnTo>
                  <a:lnTo>
                    <a:pt x="3647" y="62"/>
                  </a:lnTo>
                  <a:lnTo>
                    <a:pt x="3536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3" name="Freeform 221">
              <a:extLst>
                <a:ext uri="{FF2B5EF4-FFF2-40B4-BE49-F238E27FC236}">
                  <a16:creationId xmlns:a16="http://schemas.microsoft.com/office/drawing/2014/main" id="{98B03277-79D3-44F6-9DAC-C1B9C9685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6938" y="674688"/>
              <a:ext cx="578559" cy="2746375"/>
            </a:xfrm>
            <a:custGeom>
              <a:avLst/>
              <a:gdLst>
                <a:gd name="T0" fmla="*/ 318 w 1053"/>
                <a:gd name="T1" fmla="*/ 286 h 5160"/>
                <a:gd name="T2" fmla="*/ 318 w 1053"/>
                <a:gd name="T3" fmla="*/ 224 h 5160"/>
                <a:gd name="T4" fmla="*/ 405 w 1053"/>
                <a:gd name="T5" fmla="*/ 174 h 5160"/>
                <a:gd name="T6" fmla="*/ 452 w 1053"/>
                <a:gd name="T7" fmla="*/ 149 h 5160"/>
                <a:gd name="T8" fmla="*/ 563 w 1053"/>
                <a:gd name="T9" fmla="*/ 161 h 5160"/>
                <a:gd name="T10" fmla="*/ 649 w 1053"/>
                <a:gd name="T11" fmla="*/ 224 h 5160"/>
                <a:gd name="T12" fmla="*/ 734 w 1053"/>
                <a:gd name="T13" fmla="*/ 310 h 5160"/>
                <a:gd name="T14" fmla="*/ 808 w 1053"/>
                <a:gd name="T15" fmla="*/ 409 h 5160"/>
                <a:gd name="T16" fmla="*/ 869 w 1053"/>
                <a:gd name="T17" fmla="*/ 509 h 5160"/>
                <a:gd name="T18" fmla="*/ 869 w 1053"/>
                <a:gd name="T19" fmla="*/ 620 h 5160"/>
                <a:gd name="T20" fmla="*/ 881 w 1053"/>
                <a:gd name="T21" fmla="*/ 5160 h 5160"/>
                <a:gd name="T22" fmla="*/ 1053 w 1053"/>
                <a:gd name="T23" fmla="*/ 5160 h 5160"/>
                <a:gd name="T24" fmla="*/ 1040 w 1053"/>
                <a:gd name="T25" fmla="*/ 707 h 5160"/>
                <a:gd name="T26" fmla="*/ 1003 w 1053"/>
                <a:gd name="T27" fmla="*/ 423 h 5160"/>
                <a:gd name="T28" fmla="*/ 881 w 1053"/>
                <a:gd name="T29" fmla="*/ 236 h 5160"/>
                <a:gd name="T30" fmla="*/ 783 w 1053"/>
                <a:gd name="T31" fmla="*/ 112 h 5160"/>
                <a:gd name="T32" fmla="*/ 661 w 1053"/>
                <a:gd name="T33" fmla="*/ 37 h 5160"/>
                <a:gd name="T34" fmla="*/ 478 w 1053"/>
                <a:gd name="T35" fmla="*/ 0 h 5160"/>
                <a:gd name="T36" fmla="*/ 257 w 1053"/>
                <a:gd name="T37" fmla="*/ 37 h 5160"/>
                <a:gd name="T38" fmla="*/ 86 w 1053"/>
                <a:gd name="T39" fmla="*/ 149 h 5160"/>
                <a:gd name="T40" fmla="*/ 25 w 1053"/>
                <a:gd name="T41" fmla="*/ 260 h 5160"/>
                <a:gd name="T42" fmla="*/ 0 w 1053"/>
                <a:gd name="T43" fmla="*/ 397 h 5160"/>
                <a:gd name="T44" fmla="*/ 49 w 1053"/>
                <a:gd name="T45" fmla="*/ 522 h 5160"/>
                <a:gd name="T46" fmla="*/ 147 w 1053"/>
                <a:gd name="T47" fmla="*/ 596 h 5160"/>
                <a:gd name="T48" fmla="*/ 281 w 1053"/>
                <a:gd name="T49" fmla="*/ 608 h 5160"/>
                <a:gd name="T50" fmla="*/ 392 w 1053"/>
                <a:gd name="T51" fmla="*/ 583 h 5160"/>
                <a:gd name="T52" fmla="*/ 428 w 1053"/>
                <a:gd name="T53" fmla="*/ 484 h 5160"/>
                <a:gd name="T54" fmla="*/ 428 w 1053"/>
                <a:gd name="T55" fmla="*/ 385 h 5160"/>
                <a:gd name="T56" fmla="*/ 392 w 1053"/>
                <a:gd name="T57" fmla="*/ 335 h 5160"/>
                <a:gd name="T58" fmla="*/ 306 w 1053"/>
                <a:gd name="T59" fmla="*/ 286 h 5160"/>
                <a:gd name="T60" fmla="*/ 306 w 1053"/>
                <a:gd name="T61" fmla="*/ 286 h 5160"/>
                <a:gd name="T62" fmla="*/ 318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318" y="286"/>
                  </a:moveTo>
                  <a:lnTo>
                    <a:pt x="318" y="224"/>
                  </a:lnTo>
                  <a:lnTo>
                    <a:pt x="405" y="174"/>
                  </a:lnTo>
                  <a:lnTo>
                    <a:pt x="452" y="149"/>
                  </a:lnTo>
                  <a:lnTo>
                    <a:pt x="563" y="161"/>
                  </a:lnTo>
                  <a:lnTo>
                    <a:pt x="649" y="224"/>
                  </a:lnTo>
                  <a:lnTo>
                    <a:pt x="734" y="310"/>
                  </a:lnTo>
                  <a:lnTo>
                    <a:pt x="808" y="409"/>
                  </a:lnTo>
                  <a:lnTo>
                    <a:pt x="869" y="509"/>
                  </a:lnTo>
                  <a:lnTo>
                    <a:pt x="869" y="620"/>
                  </a:lnTo>
                  <a:lnTo>
                    <a:pt x="881" y="5160"/>
                  </a:lnTo>
                  <a:lnTo>
                    <a:pt x="1053" y="5160"/>
                  </a:lnTo>
                  <a:lnTo>
                    <a:pt x="1040" y="707"/>
                  </a:lnTo>
                  <a:lnTo>
                    <a:pt x="1003" y="423"/>
                  </a:lnTo>
                  <a:lnTo>
                    <a:pt x="881" y="236"/>
                  </a:lnTo>
                  <a:lnTo>
                    <a:pt x="783" y="112"/>
                  </a:lnTo>
                  <a:lnTo>
                    <a:pt x="661" y="37"/>
                  </a:lnTo>
                  <a:lnTo>
                    <a:pt x="478" y="0"/>
                  </a:lnTo>
                  <a:lnTo>
                    <a:pt x="257" y="37"/>
                  </a:lnTo>
                  <a:lnTo>
                    <a:pt x="86" y="149"/>
                  </a:lnTo>
                  <a:lnTo>
                    <a:pt x="25" y="260"/>
                  </a:lnTo>
                  <a:lnTo>
                    <a:pt x="0" y="397"/>
                  </a:lnTo>
                  <a:lnTo>
                    <a:pt x="49" y="522"/>
                  </a:lnTo>
                  <a:lnTo>
                    <a:pt x="147" y="596"/>
                  </a:lnTo>
                  <a:lnTo>
                    <a:pt x="281" y="608"/>
                  </a:lnTo>
                  <a:lnTo>
                    <a:pt x="392" y="583"/>
                  </a:lnTo>
                  <a:lnTo>
                    <a:pt x="428" y="484"/>
                  </a:lnTo>
                  <a:lnTo>
                    <a:pt x="428" y="385"/>
                  </a:lnTo>
                  <a:lnTo>
                    <a:pt x="392" y="335"/>
                  </a:lnTo>
                  <a:lnTo>
                    <a:pt x="306" y="286"/>
                  </a:lnTo>
                  <a:lnTo>
                    <a:pt x="306" y="286"/>
                  </a:lnTo>
                  <a:lnTo>
                    <a:pt x="318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63" name="Gruppe 162">
            <a:extLst>
              <a:ext uri="{FF2B5EF4-FFF2-40B4-BE49-F238E27FC236}">
                <a16:creationId xmlns:a16="http://schemas.microsoft.com/office/drawing/2014/main" id="{CF217E48-D5E3-4435-8CC2-907387B07EEF}"/>
              </a:ext>
            </a:extLst>
          </p:cNvPr>
          <p:cNvGrpSpPr/>
          <p:nvPr/>
        </p:nvGrpSpPr>
        <p:grpSpPr>
          <a:xfrm>
            <a:off x="27001" y="44881"/>
            <a:ext cx="2112848" cy="2487216"/>
            <a:chOff x="36000" y="108000"/>
            <a:chExt cx="2817131" cy="3316288"/>
          </a:xfrm>
        </p:grpSpPr>
        <p:sp>
          <p:nvSpPr>
            <p:cNvPr id="74" name="Freeform 233">
              <a:extLst>
                <a:ext uri="{FF2B5EF4-FFF2-40B4-BE49-F238E27FC236}">
                  <a16:creationId xmlns:a16="http://schemas.microsoft.com/office/drawing/2014/main" id="{47E77734-0258-47E3-9C0D-90CFB9EF4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16" y="108000"/>
              <a:ext cx="2291315" cy="601354"/>
            </a:xfrm>
            <a:custGeom>
              <a:avLst/>
              <a:gdLst>
                <a:gd name="T0" fmla="*/ 4162 w 4162"/>
                <a:gd name="T1" fmla="*/ 173 h 1128"/>
                <a:gd name="T2" fmla="*/ 662 w 4162"/>
                <a:gd name="T3" fmla="*/ 199 h 1128"/>
                <a:gd name="T4" fmla="*/ 453 w 4162"/>
                <a:gd name="T5" fmla="*/ 272 h 1128"/>
                <a:gd name="T6" fmla="*/ 319 w 4162"/>
                <a:gd name="T7" fmla="*/ 385 h 1128"/>
                <a:gd name="T8" fmla="*/ 270 w 4162"/>
                <a:gd name="T9" fmla="*/ 471 h 1128"/>
                <a:gd name="T10" fmla="*/ 233 w 4162"/>
                <a:gd name="T11" fmla="*/ 558 h 1128"/>
                <a:gd name="T12" fmla="*/ 221 w 4162"/>
                <a:gd name="T13" fmla="*/ 695 h 1128"/>
                <a:gd name="T14" fmla="*/ 270 w 4162"/>
                <a:gd name="T15" fmla="*/ 794 h 1128"/>
                <a:gd name="T16" fmla="*/ 319 w 4162"/>
                <a:gd name="T17" fmla="*/ 757 h 1128"/>
                <a:gd name="T18" fmla="*/ 478 w 4162"/>
                <a:gd name="T19" fmla="*/ 707 h 1128"/>
                <a:gd name="T20" fmla="*/ 600 w 4162"/>
                <a:gd name="T21" fmla="*/ 745 h 1128"/>
                <a:gd name="T22" fmla="*/ 662 w 4162"/>
                <a:gd name="T23" fmla="*/ 856 h 1128"/>
                <a:gd name="T24" fmla="*/ 624 w 4162"/>
                <a:gd name="T25" fmla="*/ 1005 h 1128"/>
                <a:gd name="T26" fmla="*/ 575 w 4162"/>
                <a:gd name="T27" fmla="*/ 1067 h 1128"/>
                <a:gd name="T28" fmla="*/ 502 w 4162"/>
                <a:gd name="T29" fmla="*/ 1104 h 1128"/>
                <a:gd name="T30" fmla="*/ 417 w 4162"/>
                <a:gd name="T31" fmla="*/ 1128 h 1128"/>
                <a:gd name="T32" fmla="*/ 295 w 4162"/>
                <a:gd name="T33" fmla="*/ 1104 h 1128"/>
                <a:gd name="T34" fmla="*/ 208 w 4162"/>
                <a:gd name="T35" fmla="*/ 1055 h 1128"/>
                <a:gd name="T36" fmla="*/ 98 w 4162"/>
                <a:gd name="T37" fmla="*/ 893 h 1128"/>
                <a:gd name="T38" fmla="*/ 25 w 4162"/>
                <a:gd name="T39" fmla="*/ 831 h 1128"/>
                <a:gd name="T40" fmla="*/ 0 w 4162"/>
                <a:gd name="T41" fmla="*/ 695 h 1128"/>
                <a:gd name="T42" fmla="*/ 0 w 4162"/>
                <a:gd name="T43" fmla="*/ 534 h 1128"/>
                <a:gd name="T44" fmla="*/ 122 w 4162"/>
                <a:gd name="T45" fmla="*/ 335 h 1128"/>
                <a:gd name="T46" fmla="*/ 270 w 4162"/>
                <a:gd name="T47" fmla="*/ 186 h 1128"/>
                <a:gd name="T48" fmla="*/ 392 w 4162"/>
                <a:gd name="T49" fmla="*/ 111 h 1128"/>
                <a:gd name="T50" fmla="*/ 514 w 4162"/>
                <a:gd name="T51" fmla="*/ 62 h 1128"/>
                <a:gd name="T52" fmla="*/ 624 w 4162"/>
                <a:gd name="T53" fmla="*/ 37 h 1128"/>
                <a:gd name="T54" fmla="*/ 4162 w 4162"/>
                <a:gd name="T55" fmla="*/ 37 h 1128"/>
                <a:gd name="T56" fmla="*/ 4162 w 4162"/>
                <a:gd name="T57" fmla="*/ 0 h 1128"/>
                <a:gd name="T58" fmla="*/ 4162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4162" y="173"/>
                  </a:moveTo>
                  <a:lnTo>
                    <a:pt x="662" y="199"/>
                  </a:lnTo>
                  <a:lnTo>
                    <a:pt x="453" y="272"/>
                  </a:lnTo>
                  <a:lnTo>
                    <a:pt x="319" y="385"/>
                  </a:lnTo>
                  <a:lnTo>
                    <a:pt x="270" y="471"/>
                  </a:lnTo>
                  <a:lnTo>
                    <a:pt x="233" y="558"/>
                  </a:lnTo>
                  <a:lnTo>
                    <a:pt x="221" y="695"/>
                  </a:lnTo>
                  <a:lnTo>
                    <a:pt x="270" y="794"/>
                  </a:lnTo>
                  <a:lnTo>
                    <a:pt x="319" y="757"/>
                  </a:lnTo>
                  <a:lnTo>
                    <a:pt x="478" y="707"/>
                  </a:lnTo>
                  <a:lnTo>
                    <a:pt x="600" y="745"/>
                  </a:lnTo>
                  <a:lnTo>
                    <a:pt x="662" y="856"/>
                  </a:lnTo>
                  <a:lnTo>
                    <a:pt x="624" y="1005"/>
                  </a:lnTo>
                  <a:lnTo>
                    <a:pt x="575" y="1067"/>
                  </a:lnTo>
                  <a:lnTo>
                    <a:pt x="502" y="1104"/>
                  </a:lnTo>
                  <a:lnTo>
                    <a:pt x="417" y="1128"/>
                  </a:lnTo>
                  <a:lnTo>
                    <a:pt x="295" y="1104"/>
                  </a:lnTo>
                  <a:lnTo>
                    <a:pt x="208" y="1055"/>
                  </a:lnTo>
                  <a:lnTo>
                    <a:pt x="98" y="893"/>
                  </a:lnTo>
                  <a:lnTo>
                    <a:pt x="25" y="831"/>
                  </a:lnTo>
                  <a:lnTo>
                    <a:pt x="0" y="695"/>
                  </a:lnTo>
                  <a:lnTo>
                    <a:pt x="0" y="534"/>
                  </a:lnTo>
                  <a:lnTo>
                    <a:pt x="122" y="335"/>
                  </a:lnTo>
                  <a:lnTo>
                    <a:pt x="270" y="186"/>
                  </a:lnTo>
                  <a:lnTo>
                    <a:pt x="392" y="111"/>
                  </a:lnTo>
                  <a:lnTo>
                    <a:pt x="514" y="62"/>
                  </a:lnTo>
                  <a:lnTo>
                    <a:pt x="624" y="37"/>
                  </a:lnTo>
                  <a:lnTo>
                    <a:pt x="4162" y="37"/>
                  </a:lnTo>
                  <a:lnTo>
                    <a:pt x="4162" y="0"/>
                  </a:lnTo>
                  <a:lnTo>
                    <a:pt x="4162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1" name="Freeform 237">
              <a:extLst>
                <a:ext uri="{FF2B5EF4-FFF2-40B4-BE49-F238E27FC236}">
                  <a16:creationId xmlns:a16="http://schemas.microsoft.com/office/drawing/2014/main" id="{2B43DCAB-395E-4486-8224-832B3A074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6" y="677913"/>
              <a:ext cx="579722" cy="2746375"/>
            </a:xfrm>
            <a:custGeom>
              <a:avLst/>
              <a:gdLst>
                <a:gd name="T0" fmla="*/ 735 w 1053"/>
                <a:gd name="T1" fmla="*/ 286 h 5160"/>
                <a:gd name="T2" fmla="*/ 735 w 1053"/>
                <a:gd name="T3" fmla="*/ 223 h 5160"/>
                <a:gd name="T4" fmla="*/ 648 w 1053"/>
                <a:gd name="T5" fmla="*/ 173 h 5160"/>
                <a:gd name="T6" fmla="*/ 601 w 1053"/>
                <a:gd name="T7" fmla="*/ 149 h 5160"/>
                <a:gd name="T8" fmla="*/ 490 w 1053"/>
                <a:gd name="T9" fmla="*/ 161 h 5160"/>
                <a:gd name="T10" fmla="*/ 404 w 1053"/>
                <a:gd name="T11" fmla="*/ 223 h 5160"/>
                <a:gd name="T12" fmla="*/ 319 w 1053"/>
                <a:gd name="T13" fmla="*/ 310 h 5160"/>
                <a:gd name="T14" fmla="*/ 245 w 1053"/>
                <a:gd name="T15" fmla="*/ 409 h 5160"/>
                <a:gd name="T16" fmla="*/ 184 w 1053"/>
                <a:gd name="T17" fmla="*/ 509 h 5160"/>
                <a:gd name="T18" fmla="*/ 184 w 1053"/>
                <a:gd name="T19" fmla="*/ 620 h 5160"/>
                <a:gd name="T20" fmla="*/ 172 w 1053"/>
                <a:gd name="T21" fmla="*/ 5160 h 5160"/>
                <a:gd name="T22" fmla="*/ 0 w 1053"/>
                <a:gd name="T23" fmla="*/ 5160 h 5160"/>
                <a:gd name="T24" fmla="*/ 12 w 1053"/>
                <a:gd name="T25" fmla="*/ 707 h 5160"/>
                <a:gd name="T26" fmla="*/ 50 w 1053"/>
                <a:gd name="T27" fmla="*/ 422 h 5160"/>
                <a:gd name="T28" fmla="*/ 172 w 1053"/>
                <a:gd name="T29" fmla="*/ 236 h 5160"/>
                <a:gd name="T30" fmla="*/ 270 w 1053"/>
                <a:gd name="T31" fmla="*/ 112 h 5160"/>
                <a:gd name="T32" fmla="*/ 392 w 1053"/>
                <a:gd name="T33" fmla="*/ 37 h 5160"/>
                <a:gd name="T34" fmla="*/ 575 w 1053"/>
                <a:gd name="T35" fmla="*/ 0 h 5160"/>
                <a:gd name="T36" fmla="*/ 796 w 1053"/>
                <a:gd name="T37" fmla="*/ 37 h 5160"/>
                <a:gd name="T38" fmla="*/ 967 w 1053"/>
                <a:gd name="T39" fmla="*/ 149 h 5160"/>
                <a:gd name="T40" fmla="*/ 1029 w 1053"/>
                <a:gd name="T41" fmla="*/ 260 h 5160"/>
                <a:gd name="T42" fmla="*/ 1053 w 1053"/>
                <a:gd name="T43" fmla="*/ 397 h 5160"/>
                <a:gd name="T44" fmla="*/ 1004 w 1053"/>
                <a:gd name="T45" fmla="*/ 521 h 5160"/>
                <a:gd name="T46" fmla="*/ 906 w 1053"/>
                <a:gd name="T47" fmla="*/ 596 h 5160"/>
                <a:gd name="T48" fmla="*/ 772 w 1053"/>
                <a:gd name="T49" fmla="*/ 608 h 5160"/>
                <a:gd name="T50" fmla="*/ 661 w 1053"/>
                <a:gd name="T51" fmla="*/ 582 h 5160"/>
                <a:gd name="T52" fmla="*/ 625 w 1053"/>
                <a:gd name="T53" fmla="*/ 483 h 5160"/>
                <a:gd name="T54" fmla="*/ 625 w 1053"/>
                <a:gd name="T55" fmla="*/ 385 h 5160"/>
                <a:gd name="T56" fmla="*/ 661 w 1053"/>
                <a:gd name="T57" fmla="*/ 334 h 5160"/>
                <a:gd name="T58" fmla="*/ 747 w 1053"/>
                <a:gd name="T59" fmla="*/ 286 h 5160"/>
                <a:gd name="T60" fmla="*/ 747 w 1053"/>
                <a:gd name="T61" fmla="*/ 286 h 5160"/>
                <a:gd name="T62" fmla="*/ 735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735" y="286"/>
                  </a:moveTo>
                  <a:lnTo>
                    <a:pt x="735" y="223"/>
                  </a:lnTo>
                  <a:lnTo>
                    <a:pt x="648" y="173"/>
                  </a:lnTo>
                  <a:lnTo>
                    <a:pt x="601" y="149"/>
                  </a:lnTo>
                  <a:lnTo>
                    <a:pt x="490" y="161"/>
                  </a:lnTo>
                  <a:lnTo>
                    <a:pt x="404" y="223"/>
                  </a:lnTo>
                  <a:lnTo>
                    <a:pt x="319" y="310"/>
                  </a:lnTo>
                  <a:lnTo>
                    <a:pt x="245" y="409"/>
                  </a:lnTo>
                  <a:lnTo>
                    <a:pt x="184" y="509"/>
                  </a:lnTo>
                  <a:lnTo>
                    <a:pt x="184" y="620"/>
                  </a:lnTo>
                  <a:lnTo>
                    <a:pt x="172" y="5160"/>
                  </a:lnTo>
                  <a:lnTo>
                    <a:pt x="0" y="5160"/>
                  </a:lnTo>
                  <a:lnTo>
                    <a:pt x="12" y="707"/>
                  </a:lnTo>
                  <a:lnTo>
                    <a:pt x="50" y="422"/>
                  </a:lnTo>
                  <a:lnTo>
                    <a:pt x="172" y="236"/>
                  </a:lnTo>
                  <a:lnTo>
                    <a:pt x="270" y="112"/>
                  </a:lnTo>
                  <a:lnTo>
                    <a:pt x="392" y="37"/>
                  </a:lnTo>
                  <a:lnTo>
                    <a:pt x="575" y="0"/>
                  </a:lnTo>
                  <a:lnTo>
                    <a:pt x="796" y="37"/>
                  </a:lnTo>
                  <a:lnTo>
                    <a:pt x="967" y="149"/>
                  </a:lnTo>
                  <a:lnTo>
                    <a:pt x="1029" y="260"/>
                  </a:lnTo>
                  <a:lnTo>
                    <a:pt x="1053" y="397"/>
                  </a:lnTo>
                  <a:lnTo>
                    <a:pt x="1004" y="521"/>
                  </a:lnTo>
                  <a:lnTo>
                    <a:pt x="906" y="596"/>
                  </a:lnTo>
                  <a:lnTo>
                    <a:pt x="772" y="608"/>
                  </a:lnTo>
                  <a:lnTo>
                    <a:pt x="661" y="582"/>
                  </a:lnTo>
                  <a:lnTo>
                    <a:pt x="625" y="483"/>
                  </a:lnTo>
                  <a:lnTo>
                    <a:pt x="625" y="385"/>
                  </a:lnTo>
                  <a:lnTo>
                    <a:pt x="661" y="334"/>
                  </a:lnTo>
                  <a:lnTo>
                    <a:pt x="747" y="286"/>
                  </a:lnTo>
                  <a:lnTo>
                    <a:pt x="747" y="286"/>
                  </a:lnTo>
                  <a:lnTo>
                    <a:pt x="735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5" name="Freeform 242">
              <a:extLst>
                <a:ext uri="{FF2B5EF4-FFF2-40B4-BE49-F238E27FC236}">
                  <a16:creationId xmlns:a16="http://schemas.microsoft.com/office/drawing/2014/main" id="{C1167023-DDD9-4EDC-8C6B-CD6122A79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148353"/>
              <a:ext cx="294944" cy="302493"/>
            </a:xfrm>
            <a:custGeom>
              <a:avLst/>
              <a:gdLst>
                <a:gd name="T0" fmla="*/ 538 w 538"/>
                <a:gd name="T1" fmla="*/ 558 h 569"/>
                <a:gd name="T2" fmla="*/ 429 w 538"/>
                <a:gd name="T3" fmla="*/ 433 h 569"/>
                <a:gd name="T4" fmla="*/ 354 w 538"/>
                <a:gd name="T5" fmla="*/ 334 h 569"/>
                <a:gd name="T6" fmla="*/ 281 w 538"/>
                <a:gd name="T7" fmla="*/ 197 h 569"/>
                <a:gd name="T8" fmla="*/ 232 w 538"/>
                <a:gd name="T9" fmla="*/ 111 h 569"/>
                <a:gd name="T10" fmla="*/ 208 w 538"/>
                <a:gd name="T11" fmla="*/ 23 h 569"/>
                <a:gd name="T12" fmla="*/ 196 w 538"/>
                <a:gd name="T13" fmla="*/ 0 h 569"/>
                <a:gd name="T14" fmla="*/ 0 w 538"/>
                <a:gd name="T15" fmla="*/ 0 h 569"/>
                <a:gd name="T16" fmla="*/ 0 w 538"/>
                <a:gd name="T17" fmla="*/ 73 h 569"/>
                <a:gd name="T18" fmla="*/ 0 w 538"/>
                <a:gd name="T19" fmla="*/ 135 h 569"/>
                <a:gd name="T20" fmla="*/ 0 w 538"/>
                <a:gd name="T21" fmla="*/ 197 h 569"/>
                <a:gd name="T22" fmla="*/ 37 w 538"/>
                <a:gd name="T23" fmla="*/ 246 h 569"/>
                <a:gd name="T24" fmla="*/ 110 w 538"/>
                <a:gd name="T25" fmla="*/ 284 h 569"/>
                <a:gd name="T26" fmla="*/ 232 w 538"/>
                <a:gd name="T27" fmla="*/ 346 h 569"/>
                <a:gd name="T28" fmla="*/ 330 w 538"/>
                <a:gd name="T29" fmla="*/ 409 h 569"/>
                <a:gd name="T30" fmla="*/ 417 w 538"/>
                <a:gd name="T31" fmla="*/ 495 h 569"/>
                <a:gd name="T32" fmla="*/ 527 w 538"/>
                <a:gd name="T33" fmla="*/ 569 h 569"/>
                <a:gd name="T34" fmla="*/ 527 w 538"/>
                <a:gd name="T35" fmla="*/ 569 h 569"/>
                <a:gd name="T36" fmla="*/ 538 w 538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8" h="569">
                  <a:moveTo>
                    <a:pt x="538" y="558"/>
                  </a:moveTo>
                  <a:lnTo>
                    <a:pt x="429" y="433"/>
                  </a:lnTo>
                  <a:lnTo>
                    <a:pt x="354" y="334"/>
                  </a:lnTo>
                  <a:lnTo>
                    <a:pt x="281" y="197"/>
                  </a:lnTo>
                  <a:lnTo>
                    <a:pt x="232" y="111"/>
                  </a:lnTo>
                  <a:lnTo>
                    <a:pt x="208" y="23"/>
                  </a:lnTo>
                  <a:lnTo>
                    <a:pt x="196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0" y="135"/>
                  </a:lnTo>
                  <a:lnTo>
                    <a:pt x="0" y="197"/>
                  </a:lnTo>
                  <a:lnTo>
                    <a:pt x="37" y="246"/>
                  </a:lnTo>
                  <a:lnTo>
                    <a:pt x="110" y="284"/>
                  </a:lnTo>
                  <a:lnTo>
                    <a:pt x="232" y="346"/>
                  </a:lnTo>
                  <a:lnTo>
                    <a:pt x="330" y="409"/>
                  </a:lnTo>
                  <a:lnTo>
                    <a:pt x="417" y="495"/>
                  </a:lnTo>
                  <a:lnTo>
                    <a:pt x="527" y="569"/>
                  </a:lnTo>
                  <a:lnTo>
                    <a:pt x="527" y="569"/>
                  </a:lnTo>
                  <a:lnTo>
                    <a:pt x="538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6" name="Freeform 243">
              <a:extLst>
                <a:ext uri="{FF2B5EF4-FFF2-40B4-BE49-F238E27FC236}">
                  <a16:creationId xmlns:a16="http://schemas.microsoft.com/office/drawing/2014/main" id="{BECF8A40-C6A9-48CE-862A-A98304372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22" y="127051"/>
              <a:ext cx="154075" cy="298233"/>
            </a:xfrm>
            <a:custGeom>
              <a:avLst/>
              <a:gdLst>
                <a:gd name="T0" fmla="*/ 183 w 282"/>
                <a:gd name="T1" fmla="*/ 558 h 558"/>
                <a:gd name="T2" fmla="*/ 37 w 282"/>
                <a:gd name="T3" fmla="*/ 323 h 558"/>
                <a:gd name="T4" fmla="*/ 0 w 282"/>
                <a:gd name="T5" fmla="*/ 210 h 558"/>
                <a:gd name="T6" fmla="*/ 0 w 282"/>
                <a:gd name="T7" fmla="*/ 99 h 558"/>
                <a:gd name="T8" fmla="*/ 49 w 282"/>
                <a:gd name="T9" fmla="*/ 25 h 558"/>
                <a:gd name="T10" fmla="*/ 134 w 282"/>
                <a:gd name="T11" fmla="*/ 0 h 558"/>
                <a:gd name="T12" fmla="*/ 207 w 282"/>
                <a:gd name="T13" fmla="*/ 25 h 558"/>
                <a:gd name="T14" fmla="*/ 256 w 282"/>
                <a:gd name="T15" fmla="*/ 74 h 558"/>
                <a:gd name="T16" fmla="*/ 282 w 282"/>
                <a:gd name="T17" fmla="*/ 137 h 558"/>
                <a:gd name="T18" fmla="*/ 195 w 282"/>
                <a:gd name="T19" fmla="*/ 124 h 558"/>
                <a:gd name="T20" fmla="*/ 122 w 282"/>
                <a:gd name="T21" fmla="*/ 174 h 558"/>
                <a:gd name="T22" fmla="*/ 98 w 282"/>
                <a:gd name="T23" fmla="*/ 236 h 558"/>
                <a:gd name="T24" fmla="*/ 134 w 282"/>
                <a:gd name="T25" fmla="*/ 384 h 558"/>
                <a:gd name="T26" fmla="*/ 110 w 282"/>
                <a:gd name="T27" fmla="*/ 373 h 558"/>
                <a:gd name="T28" fmla="*/ 183 w 282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558">
                  <a:moveTo>
                    <a:pt x="183" y="558"/>
                  </a:moveTo>
                  <a:lnTo>
                    <a:pt x="37" y="323"/>
                  </a:lnTo>
                  <a:lnTo>
                    <a:pt x="0" y="210"/>
                  </a:lnTo>
                  <a:lnTo>
                    <a:pt x="0" y="99"/>
                  </a:lnTo>
                  <a:lnTo>
                    <a:pt x="49" y="25"/>
                  </a:lnTo>
                  <a:lnTo>
                    <a:pt x="134" y="0"/>
                  </a:lnTo>
                  <a:lnTo>
                    <a:pt x="207" y="25"/>
                  </a:lnTo>
                  <a:lnTo>
                    <a:pt x="256" y="74"/>
                  </a:lnTo>
                  <a:lnTo>
                    <a:pt x="282" y="137"/>
                  </a:lnTo>
                  <a:lnTo>
                    <a:pt x="195" y="124"/>
                  </a:lnTo>
                  <a:lnTo>
                    <a:pt x="122" y="174"/>
                  </a:lnTo>
                  <a:lnTo>
                    <a:pt x="98" y="236"/>
                  </a:lnTo>
                  <a:lnTo>
                    <a:pt x="134" y="384"/>
                  </a:lnTo>
                  <a:lnTo>
                    <a:pt x="110" y="373"/>
                  </a:lnTo>
                  <a:lnTo>
                    <a:pt x="183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7" name="Freeform 244">
              <a:extLst>
                <a:ext uri="{FF2B5EF4-FFF2-40B4-BE49-F238E27FC236}">
                  <a16:creationId xmlns:a16="http://schemas.microsoft.com/office/drawing/2014/main" id="{6991C1D6-3685-4E3F-A9FC-2B4FFDAED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04" y="139832"/>
              <a:ext cx="169483" cy="283321"/>
            </a:xfrm>
            <a:custGeom>
              <a:avLst/>
              <a:gdLst>
                <a:gd name="T0" fmla="*/ 24 w 306"/>
                <a:gd name="T1" fmla="*/ 533 h 533"/>
                <a:gd name="T2" fmla="*/ 0 w 306"/>
                <a:gd name="T3" fmla="*/ 260 h 533"/>
                <a:gd name="T4" fmla="*/ 37 w 306"/>
                <a:gd name="T5" fmla="*/ 124 h 533"/>
                <a:gd name="T6" fmla="*/ 122 w 306"/>
                <a:gd name="T7" fmla="*/ 36 h 533"/>
                <a:gd name="T8" fmla="*/ 197 w 306"/>
                <a:gd name="T9" fmla="*/ 0 h 533"/>
                <a:gd name="T10" fmla="*/ 294 w 306"/>
                <a:gd name="T11" fmla="*/ 24 h 533"/>
                <a:gd name="T12" fmla="*/ 306 w 306"/>
                <a:gd name="T13" fmla="*/ 61 h 533"/>
                <a:gd name="T14" fmla="*/ 306 w 306"/>
                <a:gd name="T15" fmla="*/ 173 h 533"/>
                <a:gd name="T16" fmla="*/ 184 w 306"/>
                <a:gd name="T17" fmla="*/ 161 h 533"/>
                <a:gd name="T18" fmla="*/ 134 w 306"/>
                <a:gd name="T19" fmla="*/ 185 h 533"/>
                <a:gd name="T20" fmla="*/ 61 w 306"/>
                <a:gd name="T21" fmla="*/ 223 h 533"/>
                <a:gd name="T22" fmla="*/ 49 w 306"/>
                <a:gd name="T23" fmla="*/ 260 h 533"/>
                <a:gd name="T24" fmla="*/ 24 w 306"/>
                <a:gd name="T25" fmla="*/ 359 h 533"/>
                <a:gd name="T26" fmla="*/ 24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4" y="533"/>
                  </a:moveTo>
                  <a:lnTo>
                    <a:pt x="0" y="260"/>
                  </a:lnTo>
                  <a:lnTo>
                    <a:pt x="37" y="124"/>
                  </a:lnTo>
                  <a:lnTo>
                    <a:pt x="122" y="36"/>
                  </a:lnTo>
                  <a:lnTo>
                    <a:pt x="197" y="0"/>
                  </a:lnTo>
                  <a:lnTo>
                    <a:pt x="294" y="24"/>
                  </a:lnTo>
                  <a:lnTo>
                    <a:pt x="306" y="61"/>
                  </a:lnTo>
                  <a:lnTo>
                    <a:pt x="306" y="173"/>
                  </a:lnTo>
                  <a:lnTo>
                    <a:pt x="184" y="161"/>
                  </a:lnTo>
                  <a:lnTo>
                    <a:pt x="134" y="185"/>
                  </a:lnTo>
                  <a:lnTo>
                    <a:pt x="61" y="223"/>
                  </a:lnTo>
                  <a:lnTo>
                    <a:pt x="49" y="260"/>
                  </a:lnTo>
                  <a:lnTo>
                    <a:pt x="24" y="359"/>
                  </a:lnTo>
                  <a:lnTo>
                    <a:pt x="24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8" name="Freeform 245">
              <a:extLst>
                <a:ext uri="{FF2B5EF4-FFF2-40B4-BE49-F238E27FC236}">
                  <a16:creationId xmlns:a16="http://schemas.microsoft.com/office/drawing/2014/main" id="{533AC587-48A8-4D71-8216-CDF04F7A4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55" y="457237"/>
              <a:ext cx="213505" cy="198112"/>
            </a:xfrm>
            <a:custGeom>
              <a:avLst/>
              <a:gdLst>
                <a:gd name="T0" fmla="*/ 0 w 391"/>
                <a:gd name="T1" fmla="*/ 236 h 373"/>
                <a:gd name="T2" fmla="*/ 0 w 391"/>
                <a:gd name="T3" fmla="*/ 25 h 373"/>
                <a:gd name="T4" fmla="*/ 49 w 391"/>
                <a:gd name="T5" fmla="*/ 0 h 373"/>
                <a:gd name="T6" fmla="*/ 220 w 391"/>
                <a:gd name="T7" fmla="*/ 0 h 373"/>
                <a:gd name="T8" fmla="*/ 257 w 391"/>
                <a:gd name="T9" fmla="*/ 112 h 373"/>
                <a:gd name="T10" fmla="*/ 293 w 391"/>
                <a:gd name="T11" fmla="*/ 198 h 373"/>
                <a:gd name="T12" fmla="*/ 368 w 391"/>
                <a:gd name="T13" fmla="*/ 323 h 373"/>
                <a:gd name="T14" fmla="*/ 391 w 391"/>
                <a:gd name="T15" fmla="*/ 361 h 373"/>
                <a:gd name="T16" fmla="*/ 391 w 391"/>
                <a:gd name="T17" fmla="*/ 373 h 373"/>
                <a:gd name="T18" fmla="*/ 270 w 391"/>
                <a:gd name="T19" fmla="*/ 311 h 373"/>
                <a:gd name="T20" fmla="*/ 220 w 391"/>
                <a:gd name="T21" fmla="*/ 261 h 373"/>
                <a:gd name="T22" fmla="*/ 49 w 391"/>
                <a:gd name="T23" fmla="*/ 248 h 373"/>
                <a:gd name="T24" fmla="*/ 49 w 391"/>
                <a:gd name="T25" fmla="*/ 248 h 373"/>
                <a:gd name="T26" fmla="*/ 0 w 391"/>
                <a:gd name="T27" fmla="*/ 236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1" h="373">
                  <a:moveTo>
                    <a:pt x="0" y="236"/>
                  </a:moveTo>
                  <a:lnTo>
                    <a:pt x="0" y="25"/>
                  </a:lnTo>
                  <a:lnTo>
                    <a:pt x="49" y="0"/>
                  </a:lnTo>
                  <a:lnTo>
                    <a:pt x="220" y="0"/>
                  </a:lnTo>
                  <a:lnTo>
                    <a:pt x="257" y="112"/>
                  </a:lnTo>
                  <a:lnTo>
                    <a:pt x="293" y="198"/>
                  </a:lnTo>
                  <a:lnTo>
                    <a:pt x="368" y="323"/>
                  </a:lnTo>
                  <a:lnTo>
                    <a:pt x="391" y="361"/>
                  </a:lnTo>
                  <a:lnTo>
                    <a:pt x="391" y="373"/>
                  </a:lnTo>
                  <a:lnTo>
                    <a:pt x="270" y="311"/>
                  </a:lnTo>
                  <a:lnTo>
                    <a:pt x="220" y="261"/>
                  </a:lnTo>
                  <a:lnTo>
                    <a:pt x="49" y="248"/>
                  </a:lnTo>
                  <a:lnTo>
                    <a:pt x="49" y="248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9" name="Freeform 246">
              <a:extLst>
                <a:ext uri="{FF2B5EF4-FFF2-40B4-BE49-F238E27FC236}">
                  <a16:creationId xmlns:a16="http://schemas.microsoft.com/office/drawing/2014/main" id="{59428254-1520-4DCE-8932-5B6C181A8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0" y="391200"/>
              <a:ext cx="290542" cy="125684"/>
            </a:xfrm>
            <a:custGeom>
              <a:avLst/>
              <a:gdLst>
                <a:gd name="T0" fmla="*/ 159 w 526"/>
                <a:gd name="T1" fmla="*/ 237 h 237"/>
                <a:gd name="T2" fmla="*/ 73 w 526"/>
                <a:gd name="T3" fmla="*/ 212 h 237"/>
                <a:gd name="T4" fmla="*/ 49 w 526"/>
                <a:gd name="T5" fmla="*/ 187 h 237"/>
                <a:gd name="T6" fmla="*/ 0 w 526"/>
                <a:gd name="T7" fmla="*/ 162 h 237"/>
                <a:gd name="T8" fmla="*/ 25 w 526"/>
                <a:gd name="T9" fmla="*/ 100 h 237"/>
                <a:gd name="T10" fmla="*/ 49 w 526"/>
                <a:gd name="T11" fmla="*/ 38 h 237"/>
                <a:gd name="T12" fmla="*/ 122 w 526"/>
                <a:gd name="T13" fmla="*/ 0 h 237"/>
                <a:gd name="T14" fmla="*/ 195 w 526"/>
                <a:gd name="T15" fmla="*/ 0 h 237"/>
                <a:gd name="T16" fmla="*/ 343 w 526"/>
                <a:gd name="T17" fmla="*/ 63 h 237"/>
                <a:gd name="T18" fmla="*/ 526 w 526"/>
                <a:gd name="T19" fmla="*/ 199 h 237"/>
                <a:gd name="T20" fmla="*/ 355 w 526"/>
                <a:gd name="T21" fmla="*/ 112 h 237"/>
                <a:gd name="T22" fmla="*/ 232 w 526"/>
                <a:gd name="T23" fmla="*/ 88 h 237"/>
                <a:gd name="T24" fmla="*/ 147 w 526"/>
                <a:gd name="T25" fmla="*/ 124 h 237"/>
                <a:gd name="T26" fmla="*/ 147 w 526"/>
                <a:gd name="T27" fmla="*/ 174 h 237"/>
                <a:gd name="T28" fmla="*/ 159 w 526"/>
                <a:gd name="T29" fmla="*/ 174 h 237"/>
                <a:gd name="T30" fmla="*/ 159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159" y="237"/>
                  </a:moveTo>
                  <a:lnTo>
                    <a:pt x="73" y="212"/>
                  </a:lnTo>
                  <a:lnTo>
                    <a:pt x="49" y="187"/>
                  </a:lnTo>
                  <a:lnTo>
                    <a:pt x="0" y="162"/>
                  </a:lnTo>
                  <a:lnTo>
                    <a:pt x="25" y="100"/>
                  </a:lnTo>
                  <a:lnTo>
                    <a:pt x="49" y="38"/>
                  </a:lnTo>
                  <a:lnTo>
                    <a:pt x="122" y="0"/>
                  </a:lnTo>
                  <a:lnTo>
                    <a:pt x="195" y="0"/>
                  </a:lnTo>
                  <a:lnTo>
                    <a:pt x="343" y="63"/>
                  </a:lnTo>
                  <a:lnTo>
                    <a:pt x="526" y="199"/>
                  </a:lnTo>
                  <a:lnTo>
                    <a:pt x="355" y="112"/>
                  </a:lnTo>
                  <a:lnTo>
                    <a:pt x="232" y="88"/>
                  </a:lnTo>
                  <a:lnTo>
                    <a:pt x="147" y="124"/>
                  </a:lnTo>
                  <a:lnTo>
                    <a:pt x="147" y="174"/>
                  </a:lnTo>
                  <a:lnTo>
                    <a:pt x="159" y="174"/>
                  </a:lnTo>
                  <a:lnTo>
                    <a:pt x="159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0" name="Freeform 247">
              <a:extLst>
                <a:ext uri="{FF2B5EF4-FFF2-40B4-BE49-F238E27FC236}">
                  <a16:creationId xmlns:a16="http://schemas.microsoft.com/office/drawing/2014/main" id="{B31131FB-E358-4CFB-9C6C-26A25CD7C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542447"/>
              <a:ext cx="275135" cy="172549"/>
            </a:xfrm>
            <a:custGeom>
              <a:avLst/>
              <a:gdLst>
                <a:gd name="T0" fmla="*/ 502 w 502"/>
                <a:gd name="T1" fmla="*/ 25 h 322"/>
                <a:gd name="T2" fmla="*/ 417 w 502"/>
                <a:gd name="T3" fmla="*/ 12 h 322"/>
                <a:gd name="T4" fmla="*/ 306 w 502"/>
                <a:gd name="T5" fmla="*/ 0 h 322"/>
                <a:gd name="T6" fmla="*/ 171 w 502"/>
                <a:gd name="T7" fmla="*/ 0 h 322"/>
                <a:gd name="T8" fmla="*/ 61 w 502"/>
                <a:gd name="T9" fmla="*/ 62 h 322"/>
                <a:gd name="T10" fmla="*/ 12 w 502"/>
                <a:gd name="T11" fmla="*/ 124 h 322"/>
                <a:gd name="T12" fmla="*/ 0 w 502"/>
                <a:gd name="T13" fmla="*/ 211 h 322"/>
                <a:gd name="T14" fmla="*/ 12 w 502"/>
                <a:gd name="T15" fmla="*/ 286 h 322"/>
                <a:gd name="T16" fmla="*/ 74 w 502"/>
                <a:gd name="T17" fmla="*/ 322 h 322"/>
                <a:gd name="T18" fmla="*/ 159 w 502"/>
                <a:gd name="T19" fmla="*/ 322 h 322"/>
                <a:gd name="T20" fmla="*/ 159 w 502"/>
                <a:gd name="T21" fmla="*/ 211 h 322"/>
                <a:gd name="T22" fmla="*/ 171 w 502"/>
                <a:gd name="T23" fmla="*/ 124 h 322"/>
                <a:gd name="T24" fmla="*/ 220 w 502"/>
                <a:gd name="T25" fmla="*/ 87 h 322"/>
                <a:gd name="T26" fmla="*/ 281 w 502"/>
                <a:gd name="T27" fmla="*/ 50 h 322"/>
                <a:gd name="T28" fmla="*/ 354 w 502"/>
                <a:gd name="T29" fmla="*/ 36 h 322"/>
                <a:gd name="T30" fmla="*/ 354 w 502"/>
                <a:gd name="T31" fmla="*/ 36 h 322"/>
                <a:gd name="T32" fmla="*/ 502 w 502"/>
                <a:gd name="T33" fmla="*/ 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2">
                  <a:moveTo>
                    <a:pt x="502" y="25"/>
                  </a:moveTo>
                  <a:lnTo>
                    <a:pt x="417" y="12"/>
                  </a:lnTo>
                  <a:lnTo>
                    <a:pt x="306" y="0"/>
                  </a:lnTo>
                  <a:lnTo>
                    <a:pt x="171" y="0"/>
                  </a:lnTo>
                  <a:lnTo>
                    <a:pt x="61" y="62"/>
                  </a:lnTo>
                  <a:lnTo>
                    <a:pt x="12" y="124"/>
                  </a:lnTo>
                  <a:lnTo>
                    <a:pt x="0" y="211"/>
                  </a:lnTo>
                  <a:lnTo>
                    <a:pt x="12" y="286"/>
                  </a:lnTo>
                  <a:lnTo>
                    <a:pt x="74" y="322"/>
                  </a:lnTo>
                  <a:lnTo>
                    <a:pt x="159" y="322"/>
                  </a:lnTo>
                  <a:lnTo>
                    <a:pt x="159" y="211"/>
                  </a:lnTo>
                  <a:lnTo>
                    <a:pt x="171" y="124"/>
                  </a:lnTo>
                  <a:lnTo>
                    <a:pt x="220" y="87"/>
                  </a:lnTo>
                  <a:lnTo>
                    <a:pt x="281" y="50"/>
                  </a:lnTo>
                  <a:lnTo>
                    <a:pt x="354" y="36"/>
                  </a:lnTo>
                  <a:lnTo>
                    <a:pt x="354" y="36"/>
                  </a:lnTo>
                  <a:lnTo>
                    <a:pt x="502" y="2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9" name="Gruppe 148">
            <a:extLst>
              <a:ext uri="{FF2B5EF4-FFF2-40B4-BE49-F238E27FC236}">
                <a16:creationId xmlns:a16="http://schemas.microsoft.com/office/drawing/2014/main" id="{63646857-CE35-4F1B-96EE-AEA0CF067186}"/>
              </a:ext>
            </a:extLst>
          </p:cNvPr>
          <p:cNvGrpSpPr/>
          <p:nvPr/>
        </p:nvGrpSpPr>
        <p:grpSpPr>
          <a:xfrm>
            <a:off x="6984000" y="4341022"/>
            <a:ext cx="2129603" cy="2483637"/>
            <a:chOff x="6102123" y="3425825"/>
            <a:chExt cx="2839471" cy="3311516"/>
          </a:xfrm>
        </p:grpSpPr>
        <p:sp>
          <p:nvSpPr>
            <p:cNvPr id="80" name="Freeform 225">
              <a:extLst>
                <a:ext uri="{FF2B5EF4-FFF2-40B4-BE49-F238E27FC236}">
                  <a16:creationId xmlns:a16="http://schemas.microsoft.com/office/drawing/2014/main" id="{03D64727-2E11-4E25-8E86-E7753E768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271" y="3425825"/>
              <a:ext cx="585743" cy="2746375"/>
            </a:xfrm>
            <a:custGeom>
              <a:avLst/>
              <a:gdLst>
                <a:gd name="T0" fmla="*/ 322 w 1062"/>
                <a:gd name="T1" fmla="*/ 4874 h 5160"/>
                <a:gd name="T2" fmla="*/ 322 w 1062"/>
                <a:gd name="T3" fmla="*/ 4936 h 5160"/>
                <a:gd name="T4" fmla="*/ 408 w 1062"/>
                <a:gd name="T5" fmla="*/ 4986 h 5160"/>
                <a:gd name="T6" fmla="*/ 457 w 1062"/>
                <a:gd name="T7" fmla="*/ 5011 h 5160"/>
                <a:gd name="T8" fmla="*/ 568 w 1062"/>
                <a:gd name="T9" fmla="*/ 4998 h 5160"/>
                <a:gd name="T10" fmla="*/ 655 w 1062"/>
                <a:gd name="T11" fmla="*/ 4936 h 5160"/>
                <a:gd name="T12" fmla="*/ 740 w 1062"/>
                <a:gd name="T13" fmla="*/ 4850 h 5160"/>
                <a:gd name="T14" fmla="*/ 815 w 1062"/>
                <a:gd name="T15" fmla="*/ 4749 h 5160"/>
                <a:gd name="T16" fmla="*/ 877 w 1062"/>
                <a:gd name="T17" fmla="*/ 4650 h 5160"/>
                <a:gd name="T18" fmla="*/ 877 w 1062"/>
                <a:gd name="T19" fmla="*/ 4539 h 5160"/>
                <a:gd name="T20" fmla="*/ 889 w 1062"/>
                <a:gd name="T21" fmla="*/ 0 h 5160"/>
                <a:gd name="T22" fmla="*/ 1062 w 1062"/>
                <a:gd name="T23" fmla="*/ 0 h 5160"/>
                <a:gd name="T24" fmla="*/ 1049 w 1062"/>
                <a:gd name="T25" fmla="*/ 4453 h 5160"/>
                <a:gd name="T26" fmla="*/ 1012 w 1062"/>
                <a:gd name="T27" fmla="*/ 4737 h 5160"/>
                <a:gd name="T28" fmla="*/ 889 w 1062"/>
                <a:gd name="T29" fmla="*/ 4924 h 5160"/>
                <a:gd name="T30" fmla="*/ 791 w 1062"/>
                <a:gd name="T31" fmla="*/ 5047 h 5160"/>
                <a:gd name="T32" fmla="*/ 667 w 1062"/>
                <a:gd name="T33" fmla="*/ 5122 h 5160"/>
                <a:gd name="T34" fmla="*/ 482 w 1062"/>
                <a:gd name="T35" fmla="*/ 5160 h 5160"/>
                <a:gd name="T36" fmla="*/ 259 w 1062"/>
                <a:gd name="T37" fmla="*/ 5122 h 5160"/>
                <a:gd name="T38" fmla="*/ 87 w 1062"/>
                <a:gd name="T39" fmla="*/ 5011 h 5160"/>
                <a:gd name="T40" fmla="*/ 25 w 1062"/>
                <a:gd name="T41" fmla="*/ 4900 h 5160"/>
                <a:gd name="T42" fmla="*/ 0 w 1062"/>
                <a:gd name="T43" fmla="*/ 4763 h 5160"/>
                <a:gd name="T44" fmla="*/ 49 w 1062"/>
                <a:gd name="T45" fmla="*/ 4638 h 5160"/>
                <a:gd name="T46" fmla="*/ 148 w 1062"/>
                <a:gd name="T47" fmla="*/ 4564 h 5160"/>
                <a:gd name="T48" fmla="*/ 285 w 1062"/>
                <a:gd name="T49" fmla="*/ 4552 h 5160"/>
                <a:gd name="T50" fmla="*/ 396 w 1062"/>
                <a:gd name="T51" fmla="*/ 4576 h 5160"/>
                <a:gd name="T52" fmla="*/ 433 w 1062"/>
                <a:gd name="T53" fmla="*/ 4676 h 5160"/>
                <a:gd name="T54" fmla="*/ 433 w 1062"/>
                <a:gd name="T55" fmla="*/ 4775 h 5160"/>
                <a:gd name="T56" fmla="*/ 396 w 1062"/>
                <a:gd name="T57" fmla="*/ 4825 h 5160"/>
                <a:gd name="T58" fmla="*/ 309 w 1062"/>
                <a:gd name="T59" fmla="*/ 4874 h 5160"/>
                <a:gd name="T60" fmla="*/ 309 w 1062"/>
                <a:gd name="T61" fmla="*/ 4874 h 5160"/>
                <a:gd name="T62" fmla="*/ 322 w 1062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2" h="5160">
                  <a:moveTo>
                    <a:pt x="322" y="4874"/>
                  </a:moveTo>
                  <a:lnTo>
                    <a:pt x="322" y="4936"/>
                  </a:lnTo>
                  <a:lnTo>
                    <a:pt x="408" y="4986"/>
                  </a:lnTo>
                  <a:lnTo>
                    <a:pt x="457" y="5011"/>
                  </a:lnTo>
                  <a:lnTo>
                    <a:pt x="568" y="4998"/>
                  </a:lnTo>
                  <a:lnTo>
                    <a:pt x="655" y="4936"/>
                  </a:lnTo>
                  <a:lnTo>
                    <a:pt x="740" y="4850"/>
                  </a:lnTo>
                  <a:lnTo>
                    <a:pt x="815" y="4749"/>
                  </a:lnTo>
                  <a:lnTo>
                    <a:pt x="877" y="4650"/>
                  </a:lnTo>
                  <a:lnTo>
                    <a:pt x="877" y="4539"/>
                  </a:lnTo>
                  <a:lnTo>
                    <a:pt x="889" y="0"/>
                  </a:lnTo>
                  <a:lnTo>
                    <a:pt x="1062" y="0"/>
                  </a:lnTo>
                  <a:lnTo>
                    <a:pt x="1049" y="4453"/>
                  </a:lnTo>
                  <a:lnTo>
                    <a:pt x="1012" y="4737"/>
                  </a:lnTo>
                  <a:lnTo>
                    <a:pt x="889" y="4924"/>
                  </a:lnTo>
                  <a:lnTo>
                    <a:pt x="791" y="5047"/>
                  </a:lnTo>
                  <a:lnTo>
                    <a:pt x="667" y="5122"/>
                  </a:lnTo>
                  <a:lnTo>
                    <a:pt x="482" y="5160"/>
                  </a:lnTo>
                  <a:lnTo>
                    <a:pt x="259" y="5122"/>
                  </a:lnTo>
                  <a:lnTo>
                    <a:pt x="87" y="5011"/>
                  </a:lnTo>
                  <a:lnTo>
                    <a:pt x="25" y="4900"/>
                  </a:lnTo>
                  <a:lnTo>
                    <a:pt x="0" y="4763"/>
                  </a:lnTo>
                  <a:lnTo>
                    <a:pt x="49" y="4638"/>
                  </a:lnTo>
                  <a:lnTo>
                    <a:pt x="148" y="4564"/>
                  </a:lnTo>
                  <a:lnTo>
                    <a:pt x="285" y="4552"/>
                  </a:lnTo>
                  <a:lnTo>
                    <a:pt x="396" y="4576"/>
                  </a:lnTo>
                  <a:lnTo>
                    <a:pt x="433" y="4676"/>
                  </a:lnTo>
                  <a:lnTo>
                    <a:pt x="433" y="4775"/>
                  </a:lnTo>
                  <a:lnTo>
                    <a:pt x="396" y="4825"/>
                  </a:lnTo>
                  <a:lnTo>
                    <a:pt x="309" y="4874"/>
                  </a:lnTo>
                  <a:lnTo>
                    <a:pt x="309" y="4874"/>
                  </a:lnTo>
                  <a:lnTo>
                    <a:pt x="322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7" name="Freeform 229">
              <a:extLst>
                <a:ext uri="{FF2B5EF4-FFF2-40B4-BE49-F238E27FC236}">
                  <a16:creationId xmlns:a16="http://schemas.microsoft.com/office/drawing/2014/main" id="{A57C72EF-3C45-4AAF-BCE5-F78D3D940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123" y="6136775"/>
              <a:ext cx="2310218" cy="600566"/>
            </a:xfrm>
            <a:custGeom>
              <a:avLst/>
              <a:gdLst>
                <a:gd name="T0" fmla="*/ 0 w 4196"/>
                <a:gd name="T1" fmla="*/ 955 h 1128"/>
                <a:gd name="T2" fmla="*/ 3529 w 4196"/>
                <a:gd name="T3" fmla="*/ 929 h 1128"/>
                <a:gd name="T4" fmla="*/ 3739 w 4196"/>
                <a:gd name="T5" fmla="*/ 856 h 1128"/>
                <a:gd name="T6" fmla="*/ 3875 w 4196"/>
                <a:gd name="T7" fmla="*/ 744 h 1128"/>
                <a:gd name="T8" fmla="*/ 3924 w 4196"/>
                <a:gd name="T9" fmla="*/ 657 h 1128"/>
                <a:gd name="T10" fmla="*/ 3961 w 4196"/>
                <a:gd name="T11" fmla="*/ 570 h 1128"/>
                <a:gd name="T12" fmla="*/ 3974 w 4196"/>
                <a:gd name="T13" fmla="*/ 434 h 1128"/>
                <a:gd name="T14" fmla="*/ 3924 w 4196"/>
                <a:gd name="T15" fmla="*/ 335 h 1128"/>
                <a:gd name="T16" fmla="*/ 3875 w 4196"/>
                <a:gd name="T17" fmla="*/ 371 h 1128"/>
                <a:gd name="T18" fmla="*/ 3715 w 4196"/>
                <a:gd name="T19" fmla="*/ 422 h 1128"/>
                <a:gd name="T20" fmla="*/ 3591 w 4196"/>
                <a:gd name="T21" fmla="*/ 384 h 1128"/>
                <a:gd name="T22" fmla="*/ 3529 w 4196"/>
                <a:gd name="T23" fmla="*/ 273 h 1128"/>
                <a:gd name="T24" fmla="*/ 3566 w 4196"/>
                <a:gd name="T25" fmla="*/ 124 h 1128"/>
                <a:gd name="T26" fmla="*/ 3616 w 4196"/>
                <a:gd name="T27" fmla="*/ 61 h 1128"/>
                <a:gd name="T28" fmla="*/ 3690 w 4196"/>
                <a:gd name="T29" fmla="*/ 25 h 1128"/>
                <a:gd name="T30" fmla="*/ 3776 w 4196"/>
                <a:gd name="T31" fmla="*/ 0 h 1128"/>
                <a:gd name="T32" fmla="*/ 3899 w 4196"/>
                <a:gd name="T33" fmla="*/ 25 h 1128"/>
                <a:gd name="T34" fmla="*/ 3986 w 4196"/>
                <a:gd name="T35" fmla="*/ 75 h 1128"/>
                <a:gd name="T36" fmla="*/ 4097 w 4196"/>
                <a:gd name="T37" fmla="*/ 236 h 1128"/>
                <a:gd name="T38" fmla="*/ 4171 w 4196"/>
                <a:gd name="T39" fmla="*/ 297 h 1128"/>
                <a:gd name="T40" fmla="*/ 4196 w 4196"/>
                <a:gd name="T41" fmla="*/ 434 h 1128"/>
                <a:gd name="T42" fmla="*/ 4196 w 4196"/>
                <a:gd name="T43" fmla="*/ 595 h 1128"/>
                <a:gd name="T44" fmla="*/ 4073 w 4196"/>
                <a:gd name="T45" fmla="*/ 794 h 1128"/>
                <a:gd name="T46" fmla="*/ 3924 w 4196"/>
                <a:gd name="T47" fmla="*/ 942 h 1128"/>
                <a:gd name="T48" fmla="*/ 3801 w 4196"/>
                <a:gd name="T49" fmla="*/ 1017 h 1128"/>
                <a:gd name="T50" fmla="*/ 3677 w 4196"/>
                <a:gd name="T51" fmla="*/ 1066 h 1128"/>
                <a:gd name="T52" fmla="*/ 3566 w 4196"/>
                <a:gd name="T53" fmla="*/ 1092 h 1128"/>
                <a:gd name="T54" fmla="*/ 0 w 4196"/>
                <a:gd name="T55" fmla="*/ 1092 h 1128"/>
                <a:gd name="T56" fmla="*/ 0 w 4196"/>
                <a:gd name="T57" fmla="*/ 1128 h 1128"/>
                <a:gd name="T58" fmla="*/ 0 w 4196"/>
                <a:gd name="T59" fmla="*/ 955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6" h="1128">
                  <a:moveTo>
                    <a:pt x="0" y="955"/>
                  </a:moveTo>
                  <a:lnTo>
                    <a:pt x="3529" y="929"/>
                  </a:lnTo>
                  <a:lnTo>
                    <a:pt x="3739" y="856"/>
                  </a:lnTo>
                  <a:lnTo>
                    <a:pt x="3875" y="744"/>
                  </a:lnTo>
                  <a:lnTo>
                    <a:pt x="3924" y="657"/>
                  </a:lnTo>
                  <a:lnTo>
                    <a:pt x="3961" y="570"/>
                  </a:lnTo>
                  <a:lnTo>
                    <a:pt x="3974" y="434"/>
                  </a:lnTo>
                  <a:lnTo>
                    <a:pt x="3924" y="335"/>
                  </a:lnTo>
                  <a:lnTo>
                    <a:pt x="3875" y="371"/>
                  </a:lnTo>
                  <a:lnTo>
                    <a:pt x="3715" y="422"/>
                  </a:lnTo>
                  <a:lnTo>
                    <a:pt x="3591" y="384"/>
                  </a:lnTo>
                  <a:lnTo>
                    <a:pt x="3529" y="273"/>
                  </a:lnTo>
                  <a:lnTo>
                    <a:pt x="3566" y="124"/>
                  </a:lnTo>
                  <a:lnTo>
                    <a:pt x="3616" y="61"/>
                  </a:lnTo>
                  <a:lnTo>
                    <a:pt x="3690" y="25"/>
                  </a:lnTo>
                  <a:lnTo>
                    <a:pt x="3776" y="0"/>
                  </a:lnTo>
                  <a:lnTo>
                    <a:pt x="3899" y="25"/>
                  </a:lnTo>
                  <a:lnTo>
                    <a:pt x="3986" y="75"/>
                  </a:lnTo>
                  <a:lnTo>
                    <a:pt x="4097" y="236"/>
                  </a:lnTo>
                  <a:lnTo>
                    <a:pt x="4171" y="297"/>
                  </a:lnTo>
                  <a:lnTo>
                    <a:pt x="4196" y="434"/>
                  </a:lnTo>
                  <a:lnTo>
                    <a:pt x="4196" y="595"/>
                  </a:lnTo>
                  <a:lnTo>
                    <a:pt x="4073" y="794"/>
                  </a:lnTo>
                  <a:lnTo>
                    <a:pt x="3924" y="942"/>
                  </a:lnTo>
                  <a:lnTo>
                    <a:pt x="3801" y="1017"/>
                  </a:lnTo>
                  <a:lnTo>
                    <a:pt x="3677" y="1066"/>
                  </a:lnTo>
                  <a:lnTo>
                    <a:pt x="3566" y="1092"/>
                  </a:lnTo>
                  <a:lnTo>
                    <a:pt x="0" y="1092"/>
                  </a:lnTo>
                  <a:lnTo>
                    <a:pt x="0" y="1128"/>
                  </a:lnTo>
                  <a:lnTo>
                    <a:pt x="0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8" name="Freeform 250">
              <a:extLst>
                <a:ext uri="{FF2B5EF4-FFF2-40B4-BE49-F238E27FC236}">
                  <a16:creationId xmlns:a16="http://schemas.microsoft.com/office/drawing/2014/main" id="{E32A096D-56E2-480E-9416-F9C3B05EC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801" y="6394140"/>
              <a:ext cx="297568" cy="302329"/>
            </a:xfrm>
            <a:custGeom>
              <a:avLst/>
              <a:gdLst>
                <a:gd name="T0" fmla="*/ 0 w 543"/>
                <a:gd name="T1" fmla="*/ 11 h 569"/>
                <a:gd name="T2" fmla="*/ 110 w 543"/>
                <a:gd name="T3" fmla="*/ 136 h 569"/>
                <a:gd name="T4" fmla="*/ 185 w 543"/>
                <a:gd name="T5" fmla="*/ 235 h 569"/>
                <a:gd name="T6" fmla="*/ 259 w 543"/>
                <a:gd name="T7" fmla="*/ 371 h 569"/>
                <a:gd name="T8" fmla="*/ 308 w 543"/>
                <a:gd name="T9" fmla="*/ 458 h 569"/>
                <a:gd name="T10" fmla="*/ 332 w 543"/>
                <a:gd name="T11" fmla="*/ 546 h 569"/>
                <a:gd name="T12" fmla="*/ 345 w 543"/>
                <a:gd name="T13" fmla="*/ 569 h 569"/>
                <a:gd name="T14" fmla="*/ 543 w 543"/>
                <a:gd name="T15" fmla="*/ 569 h 569"/>
                <a:gd name="T16" fmla="*/ 543 w 543"/>
                <a:gd name="T17" fmla="*/ 496 h 569"/>
                <a:gd name="T18" fmla="*/ 543 w 543"/>
                <a:gd name="T19" fmla="*/ 434 h 569"/>
                <a:gd name="T20" fmla="*/ 543 w 543"/>
                <a:gd name="T21" fmla="*/ 371 h 569"/>
                <a:gd name="T22" fmla="*/ 506 w 543"/>
                <a:gd name="T23" fmla="*/ 323 h 569"/>
                <a:gd name="T24" fmla="*/ 431 w 543"/>
                <a:gd name="T25" fmla="*/ 285 h 569"/>
                <a:gd name="T26" fmla="*/ 308 w 543"/>
                <a:gd name="T27" fmla="*/ 222 h 569"/>
                <a:gd name="T28" fmla="*/ 209 w 543"/>
                <a:gd name="T29" fmla="*/ 160 h 569"/>
                <a:gd name="T30" fmla="*/ 122 w 543"/>
                <a:gd name="T31" fmla="*/ 73 h 569"/>
                <a:gd name="T32" fmla="*/ 11 w 543"/>
                <a:gd name="T33" fmla="*/ 0 h 569"/>
                <a:gd name="T34" fmla="*/ 11 w 543"/>
                <a:gd name="T35" fmla="*/ 0 h 569"/>
                <a:gd name="T36" fmla="*/ 0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0" y="11"/>
                  </a:moveTo>
                  <a:lnTo>
                    <a:pt x="110" y="136"/>
                  </a:lnTo>
                  <a:lnTo>
                    <a:pt x="185" y="235"/>
                  </a:lnTo>
                  <a:lnTo>
                    <a:pt x="259" y="371"/>
                  </a:lnTo>
                  <a:lnTo>
                    <a:pt x="308" y="458"/>
                  </a:lnTo>
                  <a:lnTo>
                    <a:pt x="332" y="546"/>
                  </a:lnTo>
                  <a:lnTo>
                    <a:pt x="345" y="569"/>
                  </a:lnTo>
                  <a:lnTo>
                    <a:pt x="543" y="569"/>
                  </a:lnTo>
                  <a:lnTo>
                    <a:pt x="543" y="496"/>
                  </a:lnTo>
                  <a:lnTo>
                    <a:pt x="543" y="434"/>
                  </a:lnTo>
                  <a:lnTo>
                    <a:pt x="543" y="371"/>
                  </a:lnTo>
                  <a:lnTo>
                    <a:pt x="506" y="323"/>
                  </a:lnTo>
                  <a:lnTo>
                    <a:pt x="431" y="285"/>
                  </a:lnTo>
                  <a:lnTo>
                    <a:pt x="308" y="222"/>
                  </a:lnTo>
                  <a:lnTo>
                    <a:pt x="209" y="160"/>
                  </a:lnTo>
                  <a:lnTo>
                    <a:pt x="122" y="7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9" name="Freeform 251">
              <a:extLst>
                <a:ext uri="{FF2B5EF4-FFF2-40B4-BE49-F238E27FC236}">
                  <a16:creationId xmlns:a16="http://schemas.microsoft.com/office/drawing/2014/main" id="{3AB1063D-DA8F-454D-8556-02856C97B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020" y="6421818"/>
              <a:ext cx="156499" cy="298071"/>
            </a:xfrm>
            <a:custGeom>
              <a:avLst/>
              <a:gdLst>
                <a:gd name="T0" fmla="*/ 97 w 283"/>
                <a:gd name="T1" fmla="*/ 0 h 558"/>
                <a:gd name="T2" fmla="*/ 246 w 283"/>
                <a:gd name="T3" fmla="*/ 235 h 558"/>
                <a:gd name="T4" fmla="*/ 283 w 283"/>
                <a:gd name="T5" fmla="*/ 348 h 558"/>
                <a:gd name="T6" fmla="*/ 283 w 283"/>
                <a:gd name="T7" fmla="*/ 459 h 558"/>
                <a:gd name="T8" fmla="*/ 234 w 283"/>
                <a:gd name="T9" fmla="*/ 533 h 558"/>
                <a:gd name="T10" fmla="*/ 147 w 283"/>
                <a:gd name="T11" fmla="*/ 558 h 558"/>
                <a:gd name="T12" fmla="*/ 74 w 283"/>
                <a:gd name="T13" fmla="*/ 533 h 558"/>
                <a:gd name="T14" fmla="*/ 24 w 283"/>
                <a:gd name="T15" fmla="*/ 484 h 558"/>
                <a:gd name="T16" fmla="*/ 0 w 283"/>
                <a:gd name="T17" fmla="*/ 421 h 558"/>
                <a:gd name="T18" fmla="*/ 85 w 283"/>
                <a:gd name="T19" fmla="*/ 434 h 558"/>
                <a:gd name="T20" fmla="*/ 160 w 283"/>
                <a:gd name="T21" fmla="*/ 384 h 558"/>
                <a:gd name="T22" fmla="*/ 184 w 283"/>
                <a:gd name="T23" fmla="*/ 322 h 558"/>
                <a:gd name="T24" fmla="*/ 147 w 283"/>
                <a:gd name="T25" fmla="*/ 174 h 558"/>
                <a:gd name="T26" fmla="*/ 172 w 283"/>
                <a:gd name="T27" fmla="*/ 185 h 558"/>
                <a:gd name="T28" fmla="*/ 97 w 283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558">
                  <a:moveTo>
                    <a:pt x="97" y="0"/>
                  </a:moveTo>
                  <a:lnTo>
                    <a:pt x="246" y="235"/>
                  </a:lnTo>
                  <a:lnTo>
                    <a:pt x="283" y="348"/>
                  </a:lnTo>
                  <a:lnTo>
                    <a:pt x="283" y="459"/>
                  </a:lnTo>
                  <a:lnTo>
                    <a:pt x="234" y="533"/>
                  </a:lnTo>
                  <a:lnTo>
                    <a:pt x="147" y="558"/>
                  </a:lnTo>
                  <a:lnTo>
                    <a:pt x="74" y="533"/>
                  </a:lnTo>
                  <a:lnTo>
                    <a:pt x="24" y="484"/>
                  </a:lnTo>
                  <a:lnTo>
                    <a:pt x="0" y="421"/>
                  </a:lnTo>
                  <a:lnTo>
                    <a:pt x="85" y="434"/>
                  </a:lnTo>
                  <a:lnTo>
                    <a:pt x="160" y="384"/>
                  </a:lnTo>
                  <a:lnTo>
                    <a:pt x="184" y="322"/>
                  </a:lnTo>
                  <a:lnTo>
                    <a:pt x="147" y="174"/>
                  </a:lnTo>
                  <a:lnTo>
                    <a:pt x="172" y="18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0" name="Freeform 252">
              <a:extLst>
                <a:ext uri="{FF2B5EF4-FFF2-40B4-BE49-F238E27FC236}">
                  <a16:creationId xmlns:a16="http://schemas.microsoft.com/office/drawing/2014/main" id="{5633A0C5-A686-438C-96A7-151FAB485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0866" y="6421818"/>
              <a:ext cx="169724" cy="285297"/>
            </a:xfrm>
            <a:custGeom>
              <a:avLst/>
              <a:gdLst>
                <a:gd name="T0" fmla="*/ 284 w 309"/>
                <a:gd name="T1" fmla="*/ 0 h 533"/>
                <a:gd name="T2" fmla="*/ 309 w 309"/>
                <a:gd name="T3" fmla="*/ 273 h 533"/>
                <a:gd name="T4" fmla="*/ 272 w 309"/>
                <a:gd name="T5" fmla="*/ 409 h 533"/>
                <a:gd name="T6" fmla="*/ 185 w 309"/>
                <a:gd name="T7" fmla="*/ 497 h 533"/>
                <a:gd name="T8" fmla="*/ 111 w 309"/>
                <a:gd name="T9" fmla="*/ 533 h 533"/>
                <a:gd name="T10" fmla="*/ 12 w 309"/>
                <a:gd name="T11" fmla="*/ 509 h 533"/>
                <a:gd name="T12" fmla="*/ 0 w 309"/>
                <a:gd name="T13" fmla="*/ 472 h 533"/>
                <a:gd name="T14" fmla="*/ 0 w 309"/>
                <a:gd name="T15" fmla="*/ 360 h 533"/>
                <a:gd name="T16" fmla="*/ 123 w 309"/>
                <a:gd name="T17" fmla="*/ 372 h 533"/>
                <a:gd name="T18" fmla="*/ 173 w 309"/>
                <a:gd name="T19" fmla="*/ 348 h 533"/>
                <a:gd name="T20" fmla="*/ 246 w 309"/>
                <a:gd name="T21" fmla="*/ 310 h 533"/>
                <a:gd name="T22" fmla="*/ 259 w 309"/>
                <a:gd name="T23" fmla="*/ 273 h 533"/>
                <a:gd name="T24" fmla="*/ 284 w 309"/>
                <a:gd name="T25" fmla="*/ 174 h 533"/>
                <a:gd name="T26" fmla="*/ 284 w 309"/>
                <a:gd name="T2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3">
                  <a:moveTo>
                    <a:pt x="284" y="0"/>
                  </a:moveTo>
                  <a:lnTo>
                    <a:pt x="309" y="273"/>
                  </a:lnTo>
                  <a:lnTo>
                    <a:pt x="272" y="409"/>
                  </a:lnTo>
                  <a:lnTo>
                    <a:pt x="185" y="497"/>
                  </a:lnTo>
                  <a:lnTo>
                    <a:pt x="111" y="533"/>
                  </a:lnTo>
                  <a:lnTo>
                    <a:pt x="12" y="509"/>
                  </a:lnTo>
                  <a:lnTo>
                    <a:pt x="0" y="472"/>
                  </a:lnTo>
                  <a:lnTo>
                    <a:pt x="0" y="360"/>
                  </a:lnTo>
                  <a:lnTo>
                    <a:pt x="123" y="372"/>
                  </a:lnTo>
                  <a:lnTo>
                    <a:pt x="173" y="348"/>
                  </a:lnTo>
                  <a:lnTo>
                    <a:pt x="246" y="310"/>
                  </a:lnTo>
                  <a:lnTo>
                    <a:pt x="259" y="273"/>
                  </a:lnTo>
                  <a:lnTo>
                    <a:pt x="284" y="174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1" name="Freeform 253">
              <a:extLst>
                <a:ext uri="{FF2B5EF4-FFF2-40B4-BE49-F238E27FC236}">
                  <a16:creationId xmlns:a16="http://schemas.microsoft.com/office/drawing/2014/main" id="{7959C355-DAA1-4E29-ADD2-FAB67C8BE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971" y="6191877"/>
              <a:ext cx="218217" cy="198004"/>
            </a:xfrm>
            <a:custGeom>
              <a:avLst/>
              <a:gdLst>
                <a:gd name="T0" fmla="*/ 396 w 396"/>
                <a:gd name="T1" fmla="*/ 137 h 372"/>
                <a:gd name="T2" fmla="*/ 396 w 396"/>
                <a:gd name="T3" fmla="*/ 348 h 372"/>
                <a:gd name="T4" fmla="*/ 345 w 396"/>
                <a:gd name="T5" fmla="*/ 372 h 372"/>
                <a:gd name="T6" fmla="*/ 173 w 396"/>
                <a:gd name="T7" fmla="*/ 372 h 372"/>
                <a:gd name="T8" fmla="*/ 135 w 396"/>
                <a:gd name="T9" fmla="*/ 261 h 372"/>
                <a:gd name="T10" fmla="*/ 99 w 396"/>
                <a:gd name="T11" fmla="*/ 175 h 372"/>
                <a:gd name="T12" fmla="*/ 24 w 396"/>
                <a:gd name="T13" fmla="*/ 50 h 372"/>
                <a:gd name="T14" fmla="*/ 0 w 396"/>
                <a:gd name="T15" fmla="*/ 12 h 372"/>
                <a:gd name="T16" fmla="*/ 0 w 396"/>
                <a:gd name="T17" fmla="*/ 0 h 372"/>
                <a:gd name="T18" fmla="*/ 123 w 396"/>
                <a:gd name="T19" fmla="*/ 62 h 372"/>
                <a:gd name="T20" fmla="*/ 173 w 396"/>
                <a:gd name="T21" fmla="*/ 112 h 372"/>
                <a:gd name="T22" fmla="*/ 345 w 396"/>
                <a:gd name="T23" fmla="*/ 125 h 372"/>
                <a:gd name="T24" fmla="*/ 345 w 396"/>
                <a:gd name="T25" fmla="*/ 125 h 372"/>
                <a:gd name="T26" fmla="*/ 396 w 396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" h="372">
                  <a:moveTo>
                    <a:pt x="396" y="137"/>
                  </a:moveTo>
                  <a:lnTo>
                    <a:pt x="396" y="348"/>
                  </a:lnTo>
                  <a:lnTo>
                    <a:pt x="345" y="372"/>
                  </a:lnTo>
                  <a:lnTo>
                    <a:pt x="173" y="372"/>
                  </a:lnTo>
                  <a:lnTo>
                    <a:pt x="135" y="261"/>
                  </a:lnTo>
                  <a:lnTo>
                    <a:pt x="99" y="175"/>
                  </a:lnTo>
                  <a:lnTo>
                    <a:pt x="24" y="5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3" y="62"/>
                  </a:lnTo>
                  <a:lnTo>
                    <a:pt x="173" y="112"/>
                  </a:lnTo>
                  <a:lnTo>
                    <a:pt x="345" y="125"/>
                  </a:lnTo>
                  <a:lnTo>
                    <a:pt x="345" y="125"/>
                  </a:lnTo>
                  <a:lnTo>
                    <a:pt x="396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2" name="Freeform 254">
              <a:extLst>
                <a:ext uri="{FF2B5EF4-FFF2-40B4-BE49-F238E27FC236}">
                  <a16:creationId xmlns:a16="http://schemas.microsoft.com/office/drawing/2014/main" id="{7FBF2287-DF54-415C-818F-01BC28134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8434" y="6330268"/>
              <a:ext cx="293160" cy="125616"/>
            </a:xfrm>
            <a:custGeom>
              <a:avLst/>
              <a:gdLst>
                <a:gd name="T0" fmla="*/ 370 w 531"/>
                <a:gd name="T1" fmla="*/ 0 h 237"/>
                <a:gd name="T2" fmla="*/ 458 w 531"/>
                <a:gd name="T3" fmla="*/ 25 h 237"/>
                <a:gd name="T4" fmla="*/ 481 w 531"/>
                <a:gd name="T5" fmla="*/ 50 h 237"/>
                <a:gd name="T6" fmla="*/ 531 w 531"/>
                <a:gd name="T7" fmla="*/ 75 h 237"/>
                <a:gd name="T8" fmla="*/ 507 w 531"/>
                <a:gd name="T9" fmla="*/ 137 h 237"/>
                <a:gd name="T10" fmla="*/ 481 w 531"/>
                <a:gd name="T11" fmla="*/ 199 h 237"/>
                <a:gd name="T12" fmla="*/ 408 w 531"/>
                <a:gd name="T13" fmla="*/ 237 h 237"/>
                <a:gd name="T14" fmla="*/ 333 w 531"/>
                <a:gd name="T15" fmla="*/ 237 h 237"/>
                <a:gd name="T16" fmla="*/ 185 w 531"/>
                <a:gd name="T17" fmla="*/ 174 h 237"/>
                <a:gd name="T18" fmla="*/ 0 w 531"/>
                <a:gd name="T19" fmla="*/ 38 h 237"/>
                <a:gd name="T20" fmla="*/ 173 w 531"/>
                <a:gd name="T21" fmla="*/ 125 h 237"/>
                <a:gd name="T22" fmla="*/ 296 w 531"/>
                <a:gd name="T23" fmla="*/ 149 h 237"/>
                <a:gd name="T24" fmla="*/ 383 w 531"/>
                <a:gd name="T25" fmla="*/ 112 h 237"/>
                <a:gd name="T26" fmla="*/ 383 w 531"/>
                <a:gd name="T27" fmla="*/ 62 h 237"/>
                <a:gd name="T28" fmla="*/ 370 w 531"/>
                <a:gd name="T29" fmla="*/ 62 h 237"/>
                <a:gd name="T30" fmla="*/ 370 w 531"/>
                <a:gd name="T3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7">
                  <a:moveTo>
                    <a:pt x="370" y="0"/>
                  </a:moveTo>
                  <a:lnTo>
                    <a:pt x="458" y="25"/>
                  </a:lnTo>
                  <a:lnTo>
                    <a:pt x="481" y="50"/>
                  </a:lnTo>
                  <a:lnTo>
                    <a:pt x="531" y="75"/>
                  </a:lnTo>
                  <a:lnTo>
                    <a:pt x="507" y="137"/>
                  </a:lnTo>
                  <a:lnTo>
                    <a:pt x="481" y="199"/>
                  </a:lnTo>
                  <a:lnTo>
                    <a:pt x="408" y="237"/>
                  </a:lnTo>
                  <a:lnTo>
                    <a:pt x="333" y="237"/>
                  </a:lnTo>
                  <a:lnTo>
                    <a:pt x="185" y="174"/>
                  </a:lnTo>
                  <a:lnTo>
                    <a:pt x="0" y="38"/>
                  </a:lnTo>
                  <a:lnTo>
                    <a:pt x="173" y="125"/>
                  </a:lnTo>
                  <a:lnTo>
                    <a:pt x="296" y="149"/>
                  </a:lnTo>
                  <a:lnTo>
                    <a:pt x="383" y="112"/>
                  </a:lnTo>
                  <a:lnTo>
                    <a:pt x="383" y="62"/>
                  </a:lnTo>
                  <a:lnTo>
                    <a:pt x="370" y="62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3" name="Freeform 255">
              <a:extLst>
                <a:ext uri="{FF2B5EF4-FFF2-40B4-BE49-F238E27FC236}">
                  <a16:creationId xmlns:a16="http://schemas.microsoft.com/office/drawing/2014/main" id="{FC123DC8-819C-4F3C-A4A4-6F5E3B4B4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639" y="6130134"/>
              <a:ext cx="277730" cy="172455"/>
            </a:xfrm>
            <a:custGeom>
              <a:avLst/>
              <a:gdLst>
                <a:gd name="T0" fmla="*/ 0 w 506"/>
                <a:gd name="T1" fmla="*/ 296 h 322"/>
                <a:gd name="T2" fmla="*/ 86 w 506"/>
                <a:gd name="T3" fmla="*/ 310 h 322"/>
                <a:gd name="T4" fmla="*/ 197 w 506"/>
                <a:gd name="T5" fmla="*/ 322 h 322"/>
                <a:gd name="T6" fmla="*/ 334 w 506"/>
                <a:gd name="T7" fmla="*/ 322 h 322"/>
                <a:gd name="T8" fmla="*/ 445 w 506"/>
                <a:gd name="T9" fmla="*/ 260 h 322"/>
                <a:gd name="T10" fmla="*/ 494 w 506"/>
                <a:gd name="T11" fmla="*/ 197 h 322"/>
                <a:gd name="T12" fmla="*/ 506 w 506"/>
                <a:gd name="T13" fmla="*/ 111 h 322"/>
                <a:gd name="T14" fmla="*/ 494 w 506"/>
                <a:gd name="T15" fmla="*/ 36 h 322"/>
                <a:gd name="T16" fmla="*/ 431 w 506"/>
                <a:gd name="T17" fmla="*/ 0 h 322"/>
                <a:gd name="T18" fmla="*/ 346 w 506"/>
                <a:gd name="T19" fmla="*/ 0 h 322"/>
                <a:gd name="T20" fmla="*/ 346 w 506"/>
                <a:gd name="T21" fmla="*/ 111 h 322"/>
                <a:gd name="T22" fmla="*/ 334 w 506"/>
                <a:gd name="T23" fmla="*/ 197 h 322"/>
                <a:gd name="T24" fmla="*/ 283 w 506"/>
                <a:gd name="T25" fmla="*/ 235 h 322"/>
                <a:gd name="T26" fmla="*/ 222 w 506"/>
                <a:gd name="T27" fmla="*/ 272 h 322"/>
                <a:gd name="T28" fmla="*/ 148 w 506"/>
                <a:gd name="T29" fmla="*/ 285 h 322"/>
                <a:gd name="T30" fmla="*/ 148 w 506"/>
                <a:gd name="T31" fmla="*/ 285 h 322"/>
                <a:gd name="T32" fmla="*/ 0 w 506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6" h="322">
                  <a:moveTo>
                    <a:pt x="0" y="296"/>
                  </a:moveTo>
                  <a:lnTo>
                    <a:pt x="86" y="310"/>
                  </a:lnTo>
                  <a:lnTo>
                    <a:pt x="197" y="322"/>
                  </a:lnTo>
                  <a:lnTo>
                    <a:pt x="334" y="322"/>
                  </a:lnTo>
                  <a:lnTo>
                    <a:pt x="445" y="260"/>
                  </a:lnTo>
                  <a:lnTo>
                    <a:pt x="494" y="197"/>
                  </a:lnTo>
                  <a:lnTo>
                    <a:pt x="506" y="111"/>
                  </a:lnTo>
                  <a:lnTo>
                    <a:pt x="494" y="36"/>
                  </a:lnTo>
                  <a:lnTo>
                    <a:pt x="431" y="0"/>
                  </a:lnTo>
                  <a:lnTo>
                    <a:pt x="346" y="0"/>
                  </a:lnTo>
                  <a:lnTo>
                    <a:pt x="346" y="111"/>
                  </a:lnTo>
                  <a:lnTo>
                    <a:pt x="334" y="197"/>
                  </a:lnTo>
                  <a:lnTo>
                    <a:pt x="283" y="235"/>
                  </a:lnTo>
                  <a:lnTo>
                    <a:pt x="222" y="272"/>
                  </a:lnTo>
                  <a:lnTo>
                    <a:pt x="148" y="285"/>
                  </a:lnTo>
                  <a:lnTo>
                    <a:pt x="148" y="285"/>
                  </a:lnTo>
                  <a:lnTo>
                    <a:pt x="0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sp>
        <p:nvSpPr>
          <p:cNvPr id="161" name="Rektangel 160">
            <a:extLst>
              <a:ext uri="{FF2B5EF4-FFF2-40B4-BE49-F238E27FC236}">
                <a16:creationId xmlns:a16="http://schemas.microsoft.com/office/drawing/2014/main" id="{494AFC46-1625-4048-8394-75FF2760B5B7}"/>
              </a:ext>
            </a:extLst>
          </p:cNvPr>
          <p:cNvSpPr/>
          <p:nvPr/>
        </p:nvSpPr>
        <p:spPr>
          <a:xfrm>
            <a:off x="2132999" y="58381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162" name="Rektangel 161">
            <a:extLst>
              <a:ext uri="{FF2B5EF4-FFF2-40B4-BE49-F238E27FC236}">
                <a16:creationId xmlns:a16="http://schemas.microsoft.com/office/drawing/2014/main" id="{03065F00-B545-4F67-945F-6EA6FBFCD3F1}"/>
              </a:ext>
            </a:extLst>
          </p:cNvPr>
          <p:cNvSpPr/>
          <p:nvPr/>
        </p:nvSpPr>
        <p:spPr>
          <a:xfrm>
            <a:off x="2133000" y="6755853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62426F3E-DAF2-4A1C-9251-0D61373C17B1}"/>
              </a:ext>
            </a:extLst>
          </p:cNvPr>
          <p:cNvSpPr/>
          <p:nvPr/>
        </p:nvSpPr>
        <p:spPr>
          <a:xfrm>
            <a:off x="756000" y="78631"/>
            <a:ext cx="6345327" cy="684803"/>
          </a:xfrm>
          <a:prstGeom prst="rect">
            <a:avLst/>
          </a:prstGeom>
          <a:noFill/>
          <a:effectLst>
            <a:outerShdw blurRad="50800" dist="50800" dir="2400000" algn="l" rotWithShape="0">
              <a:schemeClr val="tx1">
                <a:alpha val="70000"/>
              </a:schemeClr>
            </a:outerShdw>
          </a:effectLst>
        </p:spPr>
        <p:txBody>
          <a:bodyPr wrap="none" lIns="68580" tIns="34290" rIns="68580" bIns="34290">
            <a:spAutoFit/>
          </a:bodyPr>
          <a:lstStyle/>
          <a:p>
            <a:r>
              <a:rPr lang="da-DK" sz="4000" b="1" dirty="0">
                <a:ln w="0"/>
                <a:solidFill>
                  <a:srgbClr val="00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2016 Antvorskov Kaserne</a:t>
            </a:r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C196ACFC-A001-4987-9CFE-39C5C58B46A7}"/>
              </a:ext>
            </a:extLst>
          </p:cNvPr>
          <p:cNvSpPr/>
          <p:nvPr/>
        </p:nvSpPr>
        <p:spPr>
          <a:xfrm rot="5400000">
            <a:off x="-846900" y="33993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41B773AE-390C-40A2-B672-E32AA3C9890F}"/>
              </a:ext>
            </a:extLst>
          </p:cNvPr>
          <p:cNvSpPr/>
          <p:nvPr/>
        </p:nvSpPr>
        <p:spPr>
          <a:xfrm rot="5400000">
            <a:off x="8154000" y="33840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4" name="Tekstfelt 43">
            <a:extLst>
              <a:ext uri="{FF2B5EF4-FFF2-40B4-BE49-F238E27FC236}">
                <a16:creationId xmlns:a16="http://schemas.microsoft.com/office/drawing/2014/main" id="{4173735C-9251-44FF-AF43-721166D33D59}"/>
              </a:ext>
            </a:extLst>
          </p:cNvPr>
          <p:cNvSpPr txBox="1"/>
          <p:nvPr/>
        </p:nvSpPr>
        <p:spPr>
          <a:xfrm>
            <a:off x="159770" y="2852936"/>
            <a:ext cx="4340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  <a:latin typeface="HelveticaNeueLT Std Med" panose="020B0604020202020204" pitchFamily="34" charset="0"/>
              </a:rPr>
              <a:t>Man skal altid læse det med småt!!</a:t>
            </a:r>
            <a:endParaRPr lang="da-DK" sz="2000" dirty="0">
              <a:latin typeface="HelveticaNeueLT Std M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7902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ruppe 149">
            <a:extLst>
              <a:ext uri="{FF2B5EF4-FFF2-40B4-BE49-F238E27FC236}">
                <a16:creationId xmlns:a16="http://schemas.microsoft.com/office/drawing/2014/main" id="{0FE74A0C-C434-44F6-9042-51ED5D4EFE25}"/>
              </a:ext>
            </a:extLst>
          </p:cNvPr>
          <p:cNvGrpSpPr/>
          <p:nvPr/>
        </p:nvGrpSpPr>
        <p:grpSpPr>
          <a:xfrm>
            <a:off x="32400" y="4349356"/>
            <a:ext cx="2132182" cy="2480072"/>
            <a:chOff x="3257278" y="3436938"/>
            <a:chExt cx="2842909" cy="3306762"/>
          </a:xfrm>
        </p:grpSpPr>
        <p:sp>
          <p:nvSpPr>
            <p:cNvPr id="103" name="Freeform 194">
              <a:extLst>
                <a:ext uri="{FF2B5EF4-FFF2-40B4-BE49-F238E27FC236}">
                  <a16:creationId xmlns:a16="http://schemas.microsoft.com/office/drawing/2014/main" id="{7288EC11-4839-478C-B0D0-C55C6C77F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700" y="6407198"/>
              <a:ext cx="299635" cy="302493"/>
            </a:xfrm>
            <a:custGeom>
              <a:avLst/>
              <a:gdLst>
                <a:gd name="T0" fmla="*/ 543 w 543"/>
                <a:gd name="T1" fmla="*/ 11 h 569"/>
                <a:gd name="T2" fmla="*/ 433 w 543"/>
                <a:gd name="T3" fmla="*/ 135 h 569"/>
                <a:gd name="T4" fmla="*/ 358 w 543"/>
                <a:gd name="T5" fmla="*/ 234 h 569"/>
                <a:gd name="T6" fmla="*/ 284 w 543"/>
                <a:gd name="T7" fmla="*/ 371 h 569"/>
                <a:gd name="T8" fmla="*/ 235 w 543"/>
                <a:gd name="T9" fmla="*/ 458 h 569"/>
                <a:gd name="T10" fmla="*/ 210 w 543"/>
                <a:gd name="T11" fmla="*/ 545 h 569"/>
                <a:gd name="T12" fmla="*/ 197 w 543"/>
                <a:gd name="T13" fmla="*/ 569 h 569"/>
                <a:gd name="T14" fmla="*/ 0 w 543"/>
                <a:gd name="T15" fmla="*/ 569 h 569"/>
                <a:gd name="T16" fmla="*/ 0 w 543"/>
                <a:gd name="T17" fmla="*/ 495 h 569"/>
                <a:gd name="T18" fmla="*/ 0 w 543"/>
                <a:gd name="T19" fmla="*/ 433 h 569"/>
                <a:gd name="T20" fmla="*/ 0 w 543"/>
                <a:gd name="T21" fmla="*/ 371 h 569"/>
                <a:gd name="T22" fmla="*/ 37 w 543"/>
                <a:gd name="T23" fmla="*/ 322 h 569"/>
                <a:gd name="T24" fmla="*/ 112 w 543"/>
                <a:gd name="T25" fmla="*/ 284 h 569"/>
                <a:gd name="T26" fmla="*/ 235 w 543"/>
                <a:gd name="T27" fmla="*/ 222 h 569"/>
                <a:gd name="T28" fmla="*/ 334 w 543"/>
                <a:gd name="T29" fmla="*/ 160 h 569"/>
                <a:gd name="T30" fmla="*/ 420 w 543"/>
                <a:gd name="T31" fmla="*/ 73 h 569"/>
                <a:gd name="T32" fmla="*/ 532 w 543"/>
                <a:gd name="T33" fmla="*/ 0 h 569"/>
                <a:gd name="T34" fmla="*/ 532 w 543"/>
                <a:gd name="T35" fmla="*/ 0 h 569"/>
                <a:gd name="T36" fmla="*/ 543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543" y="11"/>
                  </a:moveTo>
                  <a:lnTo>
                    <a:pt x="433" y="135"/>
                  </a:lnTo>
                  <a:lnTo>
                    <a:pt x="358" y="234"/>
                  </a:lnTo>
                  <a:lnTo>
                    <a:pt x="284" y="371"/>
                  </a:lnTo>
                  <a:lnTo>
                    <a:pt x="235" y="458"/>
                  </a:lnTo>
                  <a:lnTo>
                    <a:pt x="210" y="545"/>
                  </a:lnTo>
                  <a:lnTo>
                    <a:pt x="197" y="569"/>
                  </a:lnTo>
                  <a:lnTo>
                    <a:pt x="0" y="569"/>
                  </a:lnTo>
                  <a:lnTo>
                    <a:pt x="0" y="495"/>
                  </a:lnTo>
                  <a:lnTo>
                    <a:pt x="0" y="433"/>
                  </a:lnTo>
                  <a:lnTo>
                    <a:pt x="0" y="371"/>
                  </a:lnTo>
                  <a:lnTo>
                    <a:pt x="37" y="322"/>
                  </a:lnTo>
                  <a:lnTo>
                    <a:pt x="112" y="284"/>
                  </a:lnTo>
                  <a:lnTo>
                    <a:pt x="235" y="222"/>
                  </a:lnTo>
                  <a:lnTo>
                    <a:pt x="334" y="160"/>
                  </a:lnTo>
                  <a:lnTo>
                    <a:pt x="420" y="73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43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4" name="Freeform 195">
              <a:extLst>
                <a:ext uri="{FF2B5EF4-FFF2-40B4-BE49-F238E27FC236}">
                  <a16:creationId xmlns:a16="http://schemas.microsoft.com/office/drawing/2014/main" id="{47E9999C-9AAB-4FD6-9377-0CCC4CDB5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646" y="6432760"/>
              <a:ext cx="156427" cy="298233"/>
            </a:xfrm>
            <a:custGeom>
              <a:avLst/>
              <a:gdLst>
                <a:gd name="T0" fmla="*/ 186 w 284"/>
                <a:gd name="T1" fmla="*/ 0 h 558"/>
                <a:gd name="T2" fmla="*/ 37 w 284"/>
                <a:gd name="T3" fmla="*/ 236 h 558"/>
                <a:gd name="T4" fmla="*/ 0 w 284"/>
                <a:gd name="T5" fmla="*/ 348 h 558"/>
                <a:gd name="T6" fmla="*/ 0 w 284"/>
                <a:gd name="T7" fmla="*/ 460 h 558"/>
                <a:gd name="T8" fmla="*/ 49 w 284"/>
                <a:gd name="T9" fmla="*/ 534 h 558"/>
                <a:gd name="T10" fmla="*/ 136 w 284"/>
                <a:gd name="T11" fmla="*/ 558 h 558"/>
                <a:gd name="T12" fmla="*/ 209 w 284"/>
                <a:gd name="T13" fmla="*/ 534 h 558"/>
                <a:gd name="T14" fmla="*/ 259 w 284"/>
                <a:gd name="T15" fmla="*/ 485 h 558"/>
                <a:gd name="T16" fmla="*/ 284 w 284"/>
                <a:gd name="T17" fmla="*/ 422 h 558"/>
                <a:gd name="T18" fmla="*/ 198 w 284"/>
                <a:gd name="T19" fmla="*/ 435 h 558"/>
                <a:gd name="T20" fmla="*/ 124 w 284"/>
                <a:gd name="T21" fmla="*/ 385 h 558"/>
                <a:gd name="T22" fmla="*/ 99 w 284"/>
                <a:gd name="T23" fmla="*/ 323 h 558"/>
                <a:gd name="T24" fmla="*/ 136 w 284"/>
                <a:gd name="T25" fmla="*/ 175 h 558"/>
                <a:gd name="T26" fmla="*/ 112 w 284"/>
                <a:gd name="T27" fmla="*/ 186 h 558"/>
                <a:gd name="T28" fmla="*/ 186 w 284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4" h="558">
                  <a:moveTo>
                    <a:pt x="186" y="0"/>
                  </a:moveTo>
                  <a:lnTo>
                    <a:pt x="37" y="236"/>
                  </a:lnTo>
                  <a:lnTo>
                    <a:pt x="0" y="348"/>
                  </a:lnTo>
                  <a:lnTo>
                    <a:pt x="0" y="460"/>
                  </a:lnTo>
                  <a:lnTo>
                    <a:pt x="49" y="534"/>
                  </a:lnTo>
                  <a:lnTo>
                    <a:pt x="136" y="558"/>
                  </a:lnTo>
                  <a:lnTo>
                    <a:pt x="209" y="534"/>
                  </a:lnTo>
                  <a:lnTo>
                    <a:pt x="259" y="485"/>
                  </a:lnTo>
                  <a:lnTo>
                    <a:pt x="284" y="422"/>
                  </a:lnTo>
                  <a:lnTo>
                    <a:pt x="198" y="435"/>
                  </a:lnTo>
                  <a:lnTo>
                    <a:pt x="124" y="385"/>
                  </a:lnTo>
                  <a:lnTo>
                    <a:pt x="99" y="323"/>
                  </a:lnTo>
                  <a:lnTo>
                    <a:pt x="136" y="175"/>
                  </a:lnTo>
                  <a:lnTo>
                    <a:pt x="112" y="1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5" name="Freeform 196">
              <a:extLst>
                <a:ext uri="{FF2B5EF4-FFF2-40B4-BE49-F238E27FC236}">
                  <a16:creationId xmlns:a16="http://schemas.microsoft.com/office/drawing/2014/main" id="{4FE6CC46-C769-453A-9760-B6D004727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0293" y="6432760"/>
              <a:ext cx="169646" cy="283321"/>
            </a:xfrm>
            <a:custGeom>
              <a:avLst/>
              <a:gdLst>
                <a:gd name="T0" fmla="*/ 25 w 309"/>
                <a:gd name="T1" fmla="*/ 0 h 534"/>
                <a:gd name="T2" fmla="*/ 0 w 309"/>
                <a:gd name="T3" fmla="*/ 274 h 534"/>
                <a:gd name="T4" fmla="*/ 37 w 309"/>
                <a:gd name="T5" fmla="*/ 409 h 534"/>
                <a:gd name="T6" fmla="*/ 124 w 309"/>
                <a:gd name="T7" fmla="*/ 497 h 534"/>
                <a:gd name="T8" fmla="*/ 198 w 309"/>
                <a:gd name="T9" fmla="*/ 534 h 534"/>
                <a:gd name="T10" fmla="*/ 297 w 309"/>
                <a:gd name="T11" fmla="*/ 509 h 534"/>
                <a:gd name="T12" fmla="*/ 309 w 309"/>
                <a:gd name="T13" fmla="*/ 473 h 534"/>
                <a:gd name="T14" fmla="*/ 309 w 309"/>
                <a:gd name="T15" fmla="*/ 360 h 534"/>
                <a:gd name="T16" fmla="*/ 186 w 309"/>
                <a:gd name="T17" fmla="*/ 373 h 534"/>
                <a:gd name="T18" fmla="*/ 136 w 309"/>
                <a:gd name="T19" fmla="*/ 348 h 534"/>
                <a:gd name="T20" fmla="*/ 63 w 309"/>
                <a:gd name="T21" fmla="*/ 310 h 534"/>
                <a:gd name="T22" fmla="*/ 50 w 309"/>
                <a:gd name="T23" fmla="*/ 274 h 534"/>
                <a:gd name="T24" fmla="*/ 25 w 309"/>
                <a:gd name="T25" fmla="*/ 175 h 534"/>
                <a:gd name="T26" fmla="*/ 25 w 309"/>
                <a:gd name="T2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4">
                  <a:moveTo>
                    <a:pt x="25" y="0"/>
                  </a:moveTo>
                  <a:lnTo>
                    <a:pt x="0" y="274"/>
                  </a:lnTo>
                  <a:lnTo>
                    <a:pt x="37" y="409"/>
                  </a:lnTo>
                  <a:lnTo>
                    <a:pt x="124" y="497"/>
                  </a:lnTo>
                  <a:lnTo>
                    <a:pt x="198" y="534"/>
                  </a:lnTo>
                  <a:lnTo>
                    <a:pt x="297" y="509"/>
                  </a:lnTo>
                  <a:lnTo>
                    <a:pt x="309" y="473"/>
                  </a:lnTo>
                  <a:lnTo>
                    <a:pt x="309" y="360"/>
                  </a:lnTo>
                  <a:lnTo>
                    <a:pt x="186" y="373"/>
                  </a:lnTo>
                  <a:lnTo>
                    <a:pt x="136" y="348"/>
                  </a:lnTo>
                  <a:lnTo>
                    <a:pt x="63" y="310"/>
                  </a:lnTo>
                  <a:lnTo>
                    <a:pt x="50" y="274"/>
                  </a:lnTo>
                  <a:lnTo>
                    <a:pt x="25" y="17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6" name="Freeform 197">
              <a:extLst>
                <a:ext uri="{FF2B5EF4-FFF2-40B4-BE49-F238E27FC236}">
                  <a16:creationId xmlns:a16="http://schemas.microsoft.com/office/drawing/2014/main" id="{53190DC8-1EC4-4924-BB4F-71A617E0D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6202695"/>
              <a:ext cx="218117" cy="198112"/>
            </a:xfrm>
            <a:custGeom>
              <a:avLst/>
              <a:gdLst>
                <a:gd name="T0" fmla="*/ 0 w 395"/>
                <a:gd name="T1" fmla="*/ 137 h 372"/>
                <a:gd name="T2" fmla="*/ 0 w 395"/>
                <a:gd name="T3" fmla="*/ 348 h 372"/>
                <a:gd name="T4" fmla="*/ 50 w 395"/>
                <a:gd name="T5" fmla="*/ 372 h 372"/>
                <a:gd name="T6" fmla="*/ 222 w 395"/>
                <a:gd name="T7" fmla="*/ 372 h 372"/>
                <a:gd name="T8" fmla="*/ 260 w 395"/>
                <a:gd name="T9" fmla="*/ 261 h 372"/>
                <a:gd name="T10" fmla="*/ 296 w 395"/>
                <a:gd name="T11" fmla="*/ 174 h 372"/>
                <a:gd name="T12" fmla="*/ 371 w 395"/>
                <a:gd name="T13" fmla="*/ 50 h 372"/>
                <a:gd name="T14" fmla="*/ 395 w 395"/>
                <a:gd name="T15" fmla="*/ 12 h 372"/>
                <a:gd name="T16" fmla="*/ 395 w 395"/>
                <a:gd name="T17" fmla="*/ 0 h 372"/>
                <a:gd name="T18" fmla="*/ 272 w 395"/>
                <a:gd name="T19" fmla="*/ 62 h 372"/>
                <a:gd name="T20" fmla="*/ 222 w 395"/>
                <a:gd name="T21" fmla="*/ 112 h 372"/>
                <a:gd name="T22" fmla="*/ 50 w 395"/>
                <a:gd name="T23" fmla="*/ 124 h 372"/>
                <a:gd name="T24" fmla="*/ 50 w 395"/>
                <a:gd name="T25" fmla="*/ 124 h 372"/>
                <a:gd name="T26" fmla="*/ 0 w 395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5" h="372">
                  <a:moveTo>
                    <a:pt x="0" y="137"/>
                  </a:moveTo>
                  <a:lnTo>
                    <a:pt x="0" y="348"/>
                  </a:lnTo>
                  <a:lnTo>
                    <a:pt x="50" y="372"/>
                  </a:lnTo>
                  <a:lnTo>
                    <a:pt x="222" y="372"/>
                  </a:lnTo>
                  <a:lnTo>
                    <a:pt x="260" y="261"/>
                  </a:lnTo>
                  <a:lnTo>
                    <a:pt x="296" y="174"/>
                  </a:lnTo>
                  <a:lnTo>
                    <a:pt x="371" y="50"/>
                  </a:lnTo>
                  <a:lnTo>
                    <a:pt x="395" y="12"/>
                  </a:lnTo>
                  <a:lnTo>
                    <a:pt x="395" y="0"/>
                  </a:lnTo>
                  <a:lnTo>
                    <a:pt x="272" y="62"/>
                  </a:lnTo>
                  <a:lnTo>
                    <a:pt x="222" y="112"/>
                  </a:lnTo>
                  <a:lnTo>
                    <a:pt x="50" y="124"/>
                  </a:lnTo>
                  <a:lnTo>
                    <a:pt x="50" y="124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7" name="Freeform 198">
              <a:extLst>
                <a:ext uri="{FF2B5EF4-FFF2-40B4-BE49-F238E27FC236}">
                  <a16:creationId xmlns:a16="http://schemas.microsoft.com/office/drawing/2014/main" id="{EE1F94B3-E702-4236-8FD8-101697476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278" y="6343291"/>
              <a:ext cx="293026" cy="125684"/>
            </a:xfrm>
            <a:custGeom>
              <a:avLst/>
              <a:gdLst>
                <a:gd name="T0" fmla="*/ 161 w 531"/>
                <a:gd name="T1" fmla="*/ 0 h 236"/>
                <a:gd name="T2" fmla="*/ 73 w 531"/>
                <a:gd name="T3" fmla="*/ 24 h 236"/>
                <a:gd name="T4" fmla="*/ 50 w 531"/>
                <a:gd name="T5" fmla="*/ 50 h 236"/>
                <a:gd name="T6" fmla="*/ 0 w 531"/>
                <a:gd name="T7" fmla="*/ 74 h 236"/>
                <a:gd name="T8" fmla="*/ 24 w 531"/>
                <a:gd name="T9" fmla="*/ 136 h 236"/>
                <a:gd name="T10" fmla="*/ 50 w 531"/>
                <a:gd name="T11" fmla="*/ 199 h 236"/>
                <a:gd name="T12" fmla="*/ 123 w 531"/>
                <a:gd name="T13" fmla="*/ 236 h 236"/>
                <a:gd name="T14" fmla="*/ 197 w 531"/>
                <a:gd name="T15" fmla="*/ 236 h 236"/>
                <a:gd name="T16" fmla="*/ 345 w 531"/>
                <a:gd name="T17" fmla="*/ 173 h 236"/>
                <a:gd name="T18" fmla="*/ 531 w 531"/>
                <a:gd name="T19" fmla="*/ 37 h 236"/>
                <a:gd name="T20" fmla="*/ 357 w 531"/>
                <a:gd name="T21" fmla="*/ 124 h 236"/>
                <a:gd name="T22" fmla="*/ 234 w 531"/>
                <a:gd name="T23" fmla="*/ 149 h 236"/>
                <a:gd name="T24" fmla="*/ 147 w 531"/>
                <a:gd name="T25" fmla="*/ 112 h 236"/>
                <a:gd name="T26" fmla="*/ 147 w 531"/>
                <a:gd name="T27" fmla="*/ 62 h 236"/>
                <a:gd name="T28" fmla="*/ 161 w 531"/>
                <a:gd name="T29" fmla="*/ 62 h 236"/>
                <a:gd name="T30" fmla="*/ 161 w 531"/>
                <a:gd name="T31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6">
                  <a:moveTo>
                    <a:pt x="161" y="0"/>
                  </a:moveTo>
                  <a:lnTo>
                    <a:pt x="73" y="24"/>
                  </a:lnTo>
                  <a:lnTo>
                    <a:pt x="50" y="50"/>
                  </a:lnTo>
                  <a:lnTo>
                    <a:pt x="0" y="74"/>
                  </a:lnTo>
                  <a:lnTo>
                    <a:pt x="24" y="136"/>
                  </a:lnTo>
                  <a:lnTo>
                    <a:pt x="50" y="199"/>
                  </a:lnTo>
                  <a:lnTo>
                    <a:pt x="123" y="236"/>
                  </a:lnTo>
                  <a:lnTo>
                    <a:pt x="197" y="236"/>
                  </a:lnTo>
                  <a:lnTo>
                    <a:pt x="345" y="173"/>
                  </a:lnTo>
                  <a:lnTo>
                    <a:pt x="531" y="37"/>
                  </a:lnTo>
                  <a:lnTo>
                    <a:pt x="357" y="124"/>
                  </a:lnTo>
                  <a:lnTo>
                    <a:pt x="234" y="149"/>
                  </a:lnTo>
                  <a:lnTo>
                    <a:pt x="147" y="112"/>
                  </a:lnTo>
                  <a:lnTo>
                    <a:pt x="147" y="62"/>
                  </a:lnTo>
                  <a:lnTo>
                    <a:pt x="161" y="6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8" name="Freeform 199">
              <a:extLst>
                <a:ext uri="{FF2B5EF4-FFF2-40B4-BE49-F238E27FC236}">
                  <a16:creationId xmlns:a16="http://schemas.microsoft.com/office/drawing/2014/main" id="{2A9D8A92-E7A6-4C89-980F-573CC1D20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497" y="6143049"/>
              <a:ext cx="279807" cy="172549"/>
            </a:xfrm>
            <a:custGeom>
              <a:avLst/>
              <a:gdLst>
                <a:gd name="T0" fmla="*/ 507 w 507"/>
                <a:gd name="T1" fmla="*/ 296 h 322"/>
                <a:gd name="T2" fmla="*/ 420 w 507"/>
                <a:gd name="T3" fmla="*/ 310 h 322"/>
                <a:gd name="T4" fmla="*/ 309 w 507"/>
                <a:gd name="T5" fmla="*/ 322 h 322"/>
                <a:gd name="T6" fmla="*/ 172 w 507"/>
                <a:gd name="T7" fmla="*/ 322 h 322"/>
                <a:gd name="T8" fmla="*/ 61 w 507"/>
                <a:gd name="T9" fmla="*/ 260 h 322"/>
                <a:gd name="T10" fmla="*/ 12 w 507"/>
                <a:gd name="T11" fmla="*/ 198 h 322"/>
                <a:gd name="T12" fmla="*/ 0 w 507"/>
                <a:gd name="T13" fmla="*/ 111 h 322"/>
                <a:gd name="T14" fmla="*/ 12 w 507"/>
                <a:gd name="T15" fmla="*/ 36 h 322"/>
                <a:gd name="T16" fmla="*/ 74 w 507"/>
                <a:gd name="T17" fmla="*/ 0 h 322"/>
                <a:gd name="T18" fmla="*/ 160 w 507"/>
                <a:gd name="T19" fmla="*/ 0 h 322"/>
                <a:gd name="T20" fmla="*/ 160 w 507"/>
                <a:gd name="T21" fmla="*/ 111 h 322"/>
                <a:gd name="T22" fmla="*/ 172 w 507"/>
                <a:gd name="T23" fmla="*/ 198 h 322"/>
                <a:gd name="T24" fmla="*/ 222 w 507"/>
                <a:gd name="T25" fmla="*/ 235 h 322"/>
                <a:gd name="T26" fmla="*/ 283 w 507"/>
                <a:gd name="T27" fmla="*/ 272 h 322"/>
                <a:gd name="T28" fmla="*/ 358 w 507"/>
                <a:gd name="T29" fmla="*/ 285 h 322"/>
                <a:gd name="T30" fmla="*/ 358 w 507"/>
                <a:gd name="T31" fmla="*/ 285 h 322"/>
                <a:gd name="T32" fmla="*/ 507 w 507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7" h="322">
                  <a:moveTo>
                    <a:pt x="507" y="296"/>
                  </a:moveTo>
                  <a:lnTo>
                    <a:pt x="420" y="310"/>
                  </a:lnTo>
                  <a:lnTo>
                    <a:pt x="309" y="322"/>
                  </a:lnTo>
                  <a:lnTo>
                    <a:pt x="172" y="322"/>
                  </a:lnTo>
                  <a:lnTo>
                    <a:pt x="61" y="260"/>
                  </a:lnTo>
                  <a:lnTo>
                    <a:pt x="12" y="198"/>
                  </a:lnTo>
                  <a:lnTo>
                    <a:pt x="0" y="111"/>
                  </a:lnTo>
                  <a:lnTo>
                    <a:pt x="12" y="36"/>
                  </a:lnTo>
                  <a:lnTo>
                    <a:pt x="74" y="0"/>
                  </a:lnTo>
                  <a:lnTo>
                    <a:pt x="160" y="0"/>
                  </a:lnTo>
                  <a:lnTo>
                    <a:pt x="160" y="111"/>
                  </a:lnTo>
                  <a:lnTo>
                    <a:pt x="172" y="198"/>
                  </a:lnTo>
                  <a:lnTo>
                    <a:pt x="222" y="235"/>
                  </a:lnTo>
                  <a:lnTo>
                    <a:pt x="283" y="272"/>
                  </a:lnTo>
                  <a:lnTo>
                    <a:pt x="358" y="285"/>
                  </a:lnTo>
                  <a:lnTo>
                    <a:pt x="358" y="285"/>
                  </a:lnTo>
                  <a:lnTo>
                    <a:pt x="507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9" name="Freeform 201">
              <a:extLst>
                <a:ext uri="{FF2B5EF4-FFF2-40B4-BE49-F238E27FC236}">
                  <a16:creationId xmlns:a16="http://schemas.microsoft.com/office/drawing/2014/main" id="{34DE86F6-34AD-4A0A-9CA8-E8542B6A0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969" y="6143079"/>
              <a:ext cx="2310218" cy="600621"/>
            </a:xfrm>
            <a:custGeom>
              <a:avLst/>
              <a:gdLst>
                <a:gd name="T0" fmla="*/ 4195 w 4195"/>
                <a:gd name="T1" fmla="*/ 955 h 1129"/>
                <a:gd name="T2" fmla="*/ 666 w 4195"/>
                <a:gd name="T3" fmla="*/ 930 h 1129"/>
                <a:gd name="T4" fmla="*/ 456 w 4195"/>
                <a:gd name="T5" fmla="*/ 856 h 1129"/>
                <a:gd name="T6" fmla="*/ 321 w 4195"/>
                <a:gd name="T7" fmla="*/ 744 h 1129"/>
                <a:gd name="T8" fmla="*/ 271 w 4195"/>
                <a:gd name="T9" fmla="*/ 657 h 1129"/>
                <a:gd name="T10" fmla="*/ 234 w 4195"/>
                <a:gd name="T11" fmla="*/ 571 h 1129"/>
                <a:gd name="T12" fmla="*/ 222 w 4195"/>
                <a:gd name="T13" fmla="*/ 434 h 1129"/>
                <a:gd name="T14" fmla="*/ 271 w 4195"/>
                <a:gd name="T15" fmla="*/ 335 h 1129"/>
                <a:gd name="T16" fmla="*/ 321 w 4195"/>
                <a:gd name="T17" fmla="*/ 372 h 1129"/>
                <a:gd name="T18" fmla="*/ 481 w 4195"/>
                <a:gd name="T19" fmla="*/ 422 h 1129"/>
                <a:gd name="T20" fmla="*/ 604 w 4195"/>
                <a:gd name="T21" fmla="*/ 384 h 1129"/>
                <a:gd name="T22" fmla="*/ 666 w 4195"/>
                <a:gd name="T23" fmla="*/ 273 h 1129"/>
                <a:gd name="T24" fmla="*/ 629 w 4195"/>
                <a:gd name="T25" fmla="*/ 124 h 1129"/>
                <a:gd name="T26" fmla="*/ 580 w 4195"/>
                <a:gd name="T27" fmla="*/ 62 h 1129"/>
                <a:gd name="T28" fmla="*/ 505 w 4195"/>
                <a:gd name="T29" fmla="*/ 25 h 1129"/>
                <a:gd name="T30" fmla="*/ 418 w 4195"/>
                <a:gd name="T31" fmla="*/ 0 h 1129"/>
                <a:gd name="T32" fmla="*/ 295 w 4195"/>
                <a:gd name="T33" fmla="*/ 25 h 1129"/>
                <a:gd name="T34" fmla="*/ 210 w 4195"/>
                <a:gd name="T35" fmla="*/ 75 h 1129"/>
                <a:gd name="T36" fmla="*/ 97 w 4195"/>
                <a:gd name="T37" fmla="*/ 236 h 1129"/>
                <a:gd name="T38" fmla="*/ 24 w 4195"/>
                <a:gd name="T39" fmla="*/ 297 h 1129"/>
                <a:gd name="T40" fmla="*/ 0 w 4195"/>
                <a:gd name="T41" fmla="*/ 434 h 1129"/>
                <a:gd name="T42" fmla="*/ 0 w 4195"/>
                <a:gd name="T43" fmla="*/ 595 h 1129"/>
                <a:gd name="T44" fmla="*/ 123 w 4195"/>
                <a:gd name="T45" fmla="*/ 794 h 1129"/>
                <a:gd name="T46" fmla="*/ 271 w 4195"/>
                <a:gd name="T47" fmla="*/ 942 h 1129"/>
                <a:gd name="T48" fmla="*/ 394 w 4195"/>
                <a:gd name="T49" fmla="*/ 1018 h 1129"/>
                <a:gd name="T50" fmla="*/ 517 w 4195"/>
                <a:gd name="T51" fmla="*/ 1066 h 1129"/>
                <a:gd name="T52" fmla="*/ 629 w 4195"/>
                <a:gd name="T53" fmla="*/ 1092 h 1129"/>
                <a:gd name="T54" fmla="*/ 4195 w 4195"/>
                <a:gd name="T55" fmla="*/ 1092 h 1129"/>
                <a:gd name="T56" fmla="*/ 4195 w 4195"/>
                <a:gd name="T57" fmla="*/ 1129 h 1129"/>
                <a:gd name="T58" fmla="*/ 4195 w 4195"/>
                <a:gd name="T59" fmla="*/ 955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5" h="1129">
                  <a:moveTo>
                    <a:pt x="4195" y="955"/>
                  </a:moveTo>
                  <a:lnTo>
                    <a:pt x="666" y="930"/>
                  </a:lnTo>
                  <a:lnTo>
                    <a:pt x="456" y="856"/>
                  </a:lnTo>
                  <a:lnTo>
                    <a:pt x="321" y="744"/>
                  </a:lnTo>
                  <a:lnTo>
                    <a:pt x="271" y="657"/>
                  </a:lnTo>
                  <a:lnTo>
                    <a:pt x="234" y="571"/>
                  </a:lnTo>
                  <a:lnTo>
                    <a:pt x="222" y="434"/>
                  </a:lnTo>
                  <a:lnTo>
                    <a:pt x="271" y="335"/>
                  </a:lnTo>
                  <a:lnTo>
                    <a:pt x="321" y="372"/>
                  </a:lnTo>
                  <a:lnTo>
                    <a:pt x="481" y="422"/>
                  </a:lnTo>
                  <a:lnTo>
                    <a:pt x="604" y="384"/>
                  </a:lnTo>
                  <a:lnTo>
                    <a:pt x="666" y="273"/>
                  </a:lnTo>
                  <a:lnTo>
                    <a:pt x="629" y="124"/>
                  </a:lnTo>
                  <a:lnTo>
                    <a:pt x="580" y="62"/>
                  </a:lnTo>
                  <a:lnTo>
                    <a:pt x="505" y="25"/>
                  </a:lnTo>
                  <a:lnTo>
                    <a:pt x="418" y="0"/>
                  </a:lnTo>
                  <a:lnTo>
                    <a:pt x="295" y="25"/>
                  </a:lnTo>
                  <a:lnTo>
                    <a:pt x="210" y="75"/>
                  </a:lnTo>
                  <a:lnTo>
                    <a:pt x="97" y="236"/>
                  </a:lnTo>
                  <a:lnTo>
                    <a:pt x="24" y="297"/>
                  </a:lnTo>
                  <a:lnTo>
                    <a:pt x="0" y="434"/>
                  </a:lnTo>
                  <a:lnTo>
                    <a:pt x="0" y="595"/>
                  </a:lnTo>
                  <a:lnTo>
                    <a:pt x="123" y="794"/>
                  </a:lnTo>
                  <a:lnTo>
                    <a:pt x="271" y="942"/>
                  </a:lnTo>
                  <a:lnTo>
                    <a:pt x="394" y="1018"/>
                  </a:lnTo>
                  <a:lnTo>
                    <a:pt x="517" y="1066"/>
                  </a:lnTo>
                  <a:lnTo>
                    <a:pt x="629" y="1092"/>
                  </a:lnTo>
                  <a:lnTo>
                    <a:pt x="4195" y="1092"/>
                  </a:lnTo>
                  <a:lnTo>
                    <a:pt x="4195" y="1129"/>
                  </a:lnTo>
                  <a:lnTo>
                    <a:pt x="4195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6" name="Freeform 205">
              <a:extLst>
                <a:ext uri="{FF2B5EF4-FFF2-40B4-BE49-F238E27FC236}">
                  <a16:creationId xmlns:a16="http://schemas.microsoft.com/office/drawing/2014/main" id="{F34BA736-33FA-4F43-AE24-6A99C353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16" y="3436938"/>
              <a:ext cx="586511" cy="2746375"/>
            </a:xfrm>
            <a:custGeom>
              <a:avLst/>
              <a:gdLst>
                <a:gd name="T0" fmla="*/ 740 w 1061"/>
                <a:gd name="T1" fmla="*/ 4874 h 5160"/>
                <a:gd name="T2" fmla="*/ 740 w 1061"/>
                <a:gd name="T3" fmla="*/ 4936 h 5160"/>
                <a:gd name="T4" fmla="*/ 653 w 1061"/>
                <a:gd name="T5" fmla="*/ 4986 h 5160"/>
                <a:gd name="T6" fmla="*/ 604 w 1061"/>
                <a:gd name="T7" fmla="*/ 5011 h 5160"/>
                <a:gd name="T8" fmla="*/ 493 w 1061"/>
                <a:gd name="T9" fmla="*/ 4998 h 5160"/>
                <a:gd name="T10" fmla="*/ 406 w 1061"/>
                <a:gd name="T11" fmla="*/ 4936 h 5160"/>
                <a:gd name="T12" fmla="*/ 321 w 1061"/>
                <a:gd name="T13" fmla="*/ 4849 h 5160"/>
                <a:gd name="T14" fmla="*/ 247 w 1061"/>
                <a:gd name="T15" fmla="*/ 4749 h 5160"/>
                <a:gd name="T16" fmla="*/ 184 w 1061"/>
                <a:gd name="T17" fmla="*/ 4650 h 5160"/>
                <a:gd name="T18" fmla="*/ 184 w 1061"/>
                <a:gd name="T19" fmla="*/ 4539 h 5160"/>
                <a:gd name="T20" fmla="*/ 172 w 1061"/>
                <a:gd name="T21" fmla="*/ 0 h 5160"/>
                <a:gd name="T22" fmla="*/ 0 w 1061"/>
                <a:gd name="T23" fmla="*/ 0 h 5160"/>
                <a:gd name="T24" fmla="*/ 12 w 1061"/>
                <a:gd name="T25" fmla="*/ 4453 h 5160"/>
                <a:gd name="T26" fmla="*/ 49 w 1061"/>
                <a:gd name="T27" fmla="*/ 4737 h 5160"/>
                <a:gd name="T28" fmla="*/ 172 w 1061"/>
                <a:gd name="T29" fmla="*/ 4924 h 5160"/>
                <a:gd name="T30" fmla="*/ 271 w 1061"/>
                <a:gd name="T31" fmla="*/ 5047 h 5160"/>
                <a:gd name="T32" fmla="*/ 394 w 1061"/>
                <a:gd name="T33" fmla="*/ 5122 h 5160"/>
                <a:gd name="T34" fmla="*/ 580 w 1061"/>
                <a:gd name="T35" fmla="*/ 5160 h 5160"/>
                <a:gd name="T36" fmla="*/ 802 w 1061"/>
                <a:gd name="T37" fmla="*/ 5122 h 5160"/>
                <a:gd name="T38" fmla="*/ 974 w 1061"/>
                <a:gd name="T39" fmla="*/ 5011 h 5160"/>
                <a:gd name="T40" fmla="*/ 1037 w 1061"/>
                <a:gd name="T41" fmla="*/ 4900 h 5160"/>
                <a:gd name="T42" fmla="*/ 1061 w 1061"/>
                <a:gd name="T43" fmla="*/ 4763 h 5160"/>
                <a:gd name="T44" fmla="*/ 1012 w 1061"/>
                <a:gd name="T45" fmla="*/ 4638 h 5160"/>
                <a:gd name="T46" fmla="*/ 913 w 1061"/>
                <a:gd name="T47" fmla="*/ 4564 h 5160"/>
                <a:gd name="T48" fmla="*/ 776 w 1061"/>
                <a:gd name="T49" fmla="*/ 4552 h 5160"/>
                <a:gd name="T50" fmla="*/ 665 w 1061"/>
                <a:gd name="T51" fmla="*/ 4576 h 5160"/>
                <a:gd name="T52" fmla="*/ 629 w 1061"/>
                <a:gd name="T53" fmla="*/ 4676 h 5160"/>
                <a:gd name="T54" fmla="*/ 629 w 1061"/>
                <a:gd name="T55" fmla="*/ 4775 h 5160"/>
                <a:gd name="T56" fmla="*/ 665 w 1061"/>
                <a:gd name="T57" fmla="*/ 4825 h 5160"/>
                <a:gd name="T58" fmla="*/ 752 w 1061"/>
                <a:gd name="T59" fmla="*/ 4874 h 5160"/>
                <a:gd name="T60" fmla="*/ 752 w 1061"/>
                <a:gd name="T61" fmla="*/ 4874 h 5160"/>
                <a:gd name="T62" fmla="*/ 740 w 1061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1" h="5160">
                  <a:moveTo>
                    <a:pt x="740" y="4874"/>
                  </a:moveTo>
                  <a:lnTo>
                    <a:pt x="740" y="4936"/>
                  </a:lnTo>
                  <a:lnTo>
                    <a:pt x="653" y="4986"/>
                  </a:lnTo>
                  <a:lnTo>
                    <a:pt x="604" y="5011"/>
                  </a:lnTo>
                  <a:lnTo>
                    <a:pt x="493" y="4998"/>
                  </a:lnTo>
                  <a:lnTo>
                    <a:pt x="406" y="4936"/>
                  </a:lnTo>
                  <a:lnTo>
                    <a:pt x="321" y="4849"/>
                  </a:lnTo>
                  <a:lnTo>
                    <a:pt x="247" y="4749"/>
                  </a:lnTo>
                  <a:lnTo>
                    <a:pt x="184" y="4650"/>
                  </a:lnTo>
                  <a:lnTo>
                    <a:pt x="184" y="4539"/>
                  </a:lnTo>
                  <a:lnTo>
                    <a:pt x="172" y="0"/>
                  </a:lnTo>
                  <a:lnTo>
                    <a:pt x="0" y="0"/>
                  </a:lnTo>
                  <a:lnTo>
                    <a:pt x="12" y="4453"/>
                  </a:lnTo>
                  <a:lnTo>
                    <a:pt x="49" y="4737"/>
                  </a:lnTo>
                  <a:lnTo>
                    <a:pt x="172" y="4924"/>
                  </a:lnTo>
                  <a:lnTo>
                    <a:pt x="271" y="5047"/>
                  </a:lnTo>
                  <a:lnTo>
                    <a:pt x="394" y="5122"/>
                  </a:lnTo>
                  <a:lnTo>
                    <a:pt x="580" y="5160"/>
                  </a:lnTo>
                  <a:lnTo>
                    <a:pt x="802" y="5122"/>
                  </a:lnTo>
                  <a:lnTo>
                    <a:pt x="974" y="5011"/>
                  </a:lnTo>
                  <a:lnTo>
                    <a:pt x="1037" y="4900"/>
                  </a:lnTo>
                  <a:lnTo>
                    <a:pt x="1061" y="4763"/>
                  </a:lnTo>
                  <a:lnTo>
                    <a:pt x="1012" y="4638"/>
                  </a:lnTo>
                  <a:lnTo>
                    <a:pt x="913" y="4564"/>
                  </a:lnTo>
                  <a:lnTo>
                    <a:pt x="776" y="4552"/>
                  </a:lnTo>
                  <a:lnTo>
                    <a:pt x="665" y="4576"/>
                  </a:lnTo>
                  <a:lnTo>
                    <a:pt x="629" y="4676"/>
                  </a:lnTo>
                  <a:lnTo>
                    <a:pt x="629" y="4775"/>
                  </a:lnTo>
                  <a:lnTo>
                    <a:pt x="665" y="4825"/>
                  </a:lnTo>
                  <a:lnTo>
                    <a:pt x="752" y="4874"/>
                  </a:lnTo>
                  <a:lnTo>
                    <a:pt x="752" y="4874"/>
                  </a:lnTo>
                  <a:lnTo>
                    <a:pt x="740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02B2FD18-6BBA-4F46-8A72-C20401B2E21F}"/>
              </a:ext>
            </a:extLst>
          </p:cNvPr>
          <p:cNvGrpSpPr/>
          <p:nvPr/>
        </p:nvGrpSpPr>
        <p:grpSpPr>
          <a:xfrm>
            <a:off x="6993002" y="44883"/>
            <a:ext cx="2114509" cy="2480072"/>
            <a:chOff x="6089610" y="114300"/>
            <a:chExt cx="2819345" cy="3306763"/>
          </a:xfrm>
        </p:grpSpPr>
        <p:sp>
          <p:nvSpPr>
            <p:cNvPr id="90" name="Freeform 210">
              <a:extLst>
                <a:ext uri="{FF2B5EF4-FFF2-40B4-BE49-F238E27FC236}">
                  <a16:creationId xmlns:a16="http://schemas.microsoft.com/office/drawing/2014/main" id="{064B41DE-EC21-4C1B-9A13-46E3174D4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095" y="146171"/>
              <a:ext cx="295428" cy="302493"/>
            </a:xfrm>
            <a:custGeom>
              <a:avLst/>
              <a:gdLst>
                <a:gd name="T0" fmla="*/ 0 w 537"/>
                <a:gd name="T1" fmla="*/ 558 h 569"/>
                <a:gd name="T2" fmla="*/ 108 w 537"/>
                <a:gd name="T3" fmla="*/ 433 h 569"/>
                <a:gd name="T4" fmla="*/ 183 w 537"/>
                <a:gd name="T5" fmla="*/ 334 h 569"/>
                <a:gd name="T6" fmla="*/ 256 w 537"/>
                <a:gd name="T7" fmla="*/ 198 h 569"/>
                <a:gd name="T8" fmla="*/ 305 w 537"/>
                <a:gd name="T9" fmla="*/ 111 h 569"/>
                <a:gd name="T10" fmla="*/ 329 w 537"/>
                <a:gd name="T11" fmla="*/ 23 h 569"/>
                <a:gd name="T12" fmla="*/ 342 w 537"/>
                <a:gd name="T13" fmla="*/ 0 h 569"/>
                <a:gd name="T14" fmla="*/ 537 w 537"/>
                <a:gd name="T15" fmla="*/ 0 h 569"/>
                <a:gd name="T16" fmla="*/ 537 w 537"/>
                <a:gd name="T17" fmla="*/ 73 h 569"/>
                <a:gd name="T18" fmla="*/ 537 w 537"/>
                <a:gd name="T19" fmla="*/ 135 h 569"/>
                <a:gd name="T20" fmla="*/ 537 w 537"/>
                <a:gd name="T21" fmla="*/ 198 h 569"/>
                <a:gd name="T22" fmla="*/ 500 w 537"/>
                <a:gd name="T23" fmla="*/ 247 h 569"/>
                <a:gd name="T24" fmla="*/ 427 w 537"/>
                <a:gd name="T25" fmla="*/ 284 h 569"/>
                <a:gd name="T26" fmla="*/ 305 w 537"/>
                <a:gd name="T27" fmla="*/ 347 h 569"/>
                <a:gd name="T28" fmla="*/ 207 w 537"/>
                <a:gd name="T29" fmla="*/ 409 h 569"/>
                <a:gd name="T30" fmla="*/ 121 w 537"/>
                <a:gd name="T31" fmla="*/ 496 h 569"/>
                <a:gd name="T32" fmla="*/ 11 w 537"/>
                <a:gd name="T33" fmla="*/ 569 h 569"/>
                <a:gd name="T34" fmla="*/ 11 w 537"/>
                <a:gd name="T35" fmla="*/ 569 h 569"/>
                <a:gd name="T36" fmla="*/ 0 w 537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569">
                  <a:moveTo>
                    <a:pt x="0" y="558"/>
                  </a:moveTo>
                  <a:lnTo>
                    <a:pt x="108" y="433"/>
                  </a:lnTo>
                  <a:lnTo>
                    <a:pt x="183" y="334"/>
                  </a:lnTo>
                  <a:lnTo>
                    <a:pt x="256" y="198"/>
                  </a:lnTo>
                  <a:lnTo>
                    <a:pt x="305" y="111"/>
                  </a:lnTo>
                  <a:lnTo>
                    <a:pt x="329" y="23"/>
                  </a:lnTo>
                  <a:lnTo>
                    <a:pt x="342" y="0"/>
                  </a:lnTo>
                  <a:lnTo>
                    <a:pt x="537" y="0"/>
                  </a:lnTo>
                  <a:lnTo>
                    <a:pt x="537" y="73"/>
                  </a:lnTo>
                  <a:lnTo>
                    <a:pt x="537" y="135"/>
                  </a:lnTo>
                  <a:lnTo>
                    <a:pt x="537" y="198"/>
                  </a:lnTo>
                  <a:lnTo>
                    <a:pt x="500" y="247"/>
                  </a:lnTo>
                  <a:lnTo>
                    <a:pt x="427" y="284"/>
                  </a:lnTo>
                  <a:lnTo>
                    <a:pt x="305" y="347"/>
                  </a:lnTo>
                  <a:lnTo>
                    <a:pt x="207" y="409"/>
                  </a:lnTo>
                  <a:lnTo>
                    <a:pt x="121" y="496"/>
                  </a:lnTo>
                  <a:lnTo>
                    <a:pt x="11" y="569"/>
                  </a:lnTo>
                  <a:lnTo>
                    <a:pt x="11" y="569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1" name="Freeform 211">
              <a:extLst>
                <a:ext uri="{FF2B5EF4-FFF2-40B4-BE49-F238E27FC236}">
                  <a16:creationId xmlns:a16="http://schemas.microsoft.com/office/drawing/2014/main" id="{99F23624-1143-44BE-99E1-B83FBFE64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3293" y="126999"/>
              <a:ext cx="154328" cy="296102"/>
            </a:xfrm>
            <a:custGeom>
              <a:avLst/>
              <a:gdLst>
                <a:gd name="T0" fmla="*/ 97 w 280"/>
                <a:gd name="T1" fmla="*/ 558 h 558"/>
                <a:gd name="T2" fmla="*/ 244 w 280"/>
                <a:gd name="T3" fmla="*/ 322 h 558"/>
                <a:gd name="T4" fmla="*/ 280 w 280"/>
                <a:gd name="T5" fmla="*/ 210 h 558"/>
                <a:gd name="T6" fmla="*/ 280 w 280"/>
                <a:gd name="T7" fmla="*/ 99 h 558"/>
                <a:gd name="T8" fmla="*/ 232 w 280"/>
                <a:gd name="T9" fmla="*/ 24 h 558"/>
                <a:gd name="T10" fmla="*/ 146 w 280"/>
                <a:gd name="T11" fmla="*/ 0 h 558"/>
                <a:gd name="T12" fmla="*/ 73 w 280"/>
                <a:gd name="T13" fmla="*/ 24 h 558"/>
                <a:gd name="T14" fmla="*/ 24 w 280"/>
                <a:gd name="T15" fmla="*/ 73 h 558"/>
                <a:gd name="T16" fmla="*/ 0 w 280"/>
                <a:gd name="T17" fmla="*/ 137 h 558"/>
                <a:gd name="T18" fmla="*/ 85 w 280"/>
                <a:gd name="T19" fmla="*/ 123 h 558"/>
                <a:gd name="T20" fmla="*/ 158 w 280"/>
                <a:gd name="T21" fmla="*/ 173 h 558"/>
                <a:gd name="T22" fmla="*/ 183 w 280"/>
                <a:gd name="T23" fmla="*/ 236 h 558"/>
                <a:gd name="T24" fmla="*/ 146 w 280"/>
                <a:gd name="T25" fmla="*/ 383 h 558"/>
                <a:gd name="T26" fmla="*/ 170 w 280"/>
                <a:gd name="T27" fmla="*/ 372 h 558"/>
                <a:gd name="T28" fmla="*/ 97 w 280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558">
                  <a:moveTo>
                    <a:pt x="97" y="558"/>
                  </a:moveTo>
                  <a:lnTo>
                    <a:pt x="244" y="322"/>
                  </a:lnTo>
                  <a:lnTo>
                    <a:pt x="280" y="210"/>
                  </a:lnTo>
                  <a:lnTo>
                    <a:pt x="280" y="99"/>
                  </a:lnTo>
                  <a:lnTo>
                    <a:pt x="232" y="24"/>
                  </a:lnTo>
                  <a:lnTo>
                    <a:pt x="146" y="0"/>
                  </a:lnTo>
                  <a:lnTo>
                    <a:pt x="73" y="24"/>
                  </a:lnTo>
                  <a:lnTo>
                    <a:pt x="24" y="73"/>
                  </a:lnTo>
                  <a:lnTo>
                    <a:pt x="0" y="137"/>
                  </a:lnTo>
                  <a:lnTo>
                    <a:pt x="85" y="123"/>
                  </a:lnTo>
                  <a:lnTo>
                    <a:pt x="158" y="173"/>
                  </a:lnTo>
                  <a:lnTo>
                    <a:pt x="183" y="236"/>
                  </a:lnTo>
                  <a:lnTo>
                    <a:pt x="146" y="383"/>
                  </a:lnTo>
                  <a:lnTo>
                    <a:pt x="170" y="372"/>
                  </a:lnTo>
                  <a:lnTo>
                    <a:pt x="97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2" name="Freeform 212">
              <a:extLst>
                <a:ext uri="{FF2B5EF4-FFF2-40B4-BE49-F238E27FC236}">
                  <a16:creationId xmlns:a16="http://schemas.microsoft.com/office/drawing/2014/main" id="{F478AD69-68C5-4AA6-ADF7-A7FA9C280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305" y="139780"/>
              <a:ext cx="169761" cy="283321"/>
            </a:xfrm>
            <a:custGeom>
              <a:avLst/>
              <a:gdLst>
                <a:gd name="T0" fmla="*/ 282 w 306"/>
                <a:gd name="T1" fmla="*/ 533 h 533"/>
                <a:gd name="T2" fmla="*/ 306 w 306"/>
                <a:gd name="T3" fmla="*/ 260 h 533"/>
                <a:gd name="T4" fmla="*/ 269 w 306"/>
                <a:gd name="T5" fmla="*/ 124 h 533"/>
                <a:gd name="T6" fmla="*/ 184 w 306"/>
                <a:gd name="T7" fmla="*/ 36 h 533"/>
                <a:gd name="T8" fmla="*/ 110 w 306"/>
                <a:gd name="T9" fmla="*/ 0 h 533"/>
                <a:gd name="T10" fmla="*/ 12 w 306"/>
                <a:gd name="T11" fmla="*/ 24 h 533"/>
                <a:gd name="T12" fmla="*/ 0 w 306"/>
                <a:gd name="T13" fmla="*/ 61 h 533"/>
                <a:gd name="T14" fmla="*/ 0 w 306"/>
                <a:gd name="T15" fmla="*/ 173 h 533"/>
                <a:gd name="T16" fmla="*/ 122 w 306"/>
                <a:gd name="T17" fmla="*/ 161 h 533"/>
                <a:gd name="T18" fmla="*/ 172 w 306"/>
                <a:gd name="T19" fmla="*/ 185 h 533"/>
                <a:gd name="T20" fmla="*/ 245 w 306"/>
                <a:gd name="T21" fmla="*/ 223 h 533"/>
                <a:gd name="T22" fmla="*/ 257 w 306"/>
                <a:gd name="T23" fmla="*/ 260 h 533"/>
                <a:gd name="T24" fmla="*/ 282 w 306"/>
                <a:gd name="T25" fmla="*/ 359 h 533"/>
                <a:gd name="T26" fmla="*/ 282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82" y="533"/>
                  </a:moveTo>
                  <a:lnTo>
                    <a:pt x="306" y="260"/>
                  </a:lnTo>
                  <a:lnTo>
                    <a:pt x="269" y="124"/>
                  </a:lnTo>
                  <a:lnTo>
                    <a:pt x="184" y="36"/>
                  </a:lnTo>
                  <a:lnTo>
                    <a:pt x="110" y="0"/>
                  </a:lnTo>
                  <a:lnTo>
                    <a:pt x="12" y="24"/>
                  </a:lnTo>
                  <a:lnTo>
                    <a:pt x="0" y="61"/>
                  </a:lnTo>
                  <a:lnTo>
                    <a:pt x="0" y="173"/>
                  </a:lnTo>
                  <a:lnTo>
                    <a:pt x="122" y="161"/>
                  </a:lnTo>
                  <a:lnTo>
                    <a:pt x="172" y="185"/>
                  </a:lnTo>
                  <a:lnTo>
                    <a:pt x="245" y="223"/>
                  </a:lnTo>
                  <a:lnTo>
                    <a:pt x="257" y="260"/>
                  </a:lnTo>
                  <a:lnTo>
                    <a:pt x="282" y="359"/>
                  </a:lnTo>
                  <a:lnTo>
                    <a:pt x="282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3" name="Freeform 213">
              <a:extLst>
                <a:ext uri="{FF2B5EF4-FFF2-40B4-BE49-F238E27FC236}">
                  <a16:creationId xmlns:a16="http://schemas.microsoft.com/office/drawing/2014/main" id="{008CAEEB-0803-4CBB-9D10-85FFDEFE0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422" y="457185"/>
              <a:ext cx="216059" cy="198112"/>
            </a:xfrm>
            <a:custGeom>
              <a:avLst/>
              <a:gdLst>
                <a:gd name="T0" fmla="*/ 390 w 390"/>
                <a:gd name="T1" fmla="*/ 235 h 372"/>
                <a:gd name="T2" fmla="*/ 390 w 390"/>
                <a:gd name="T3" fmla="*/ 24 h 372"/>
                <a:gd name="T4" fmla="*/ 342 w 390"/>
                <a:gd name="T5" fmla="*/ 0 h 372"/>
                <a:gd name="T6" fmla="*/ 171 w 390"/>
                <a:gd name="T7" fmla="*/ 0 h 372"/>
                <a:gd name="T8" fmla="*/ 134 w 390"/>
                <a:gd name="T9" fmla="*/ 111 h 372"/>
                <a:gd name="T10" fmla="*/ 97 w 390"/>
                <a:gd name="T11" fmla="*/ 197 h 372"/>
                <a:gd name="T12" fmla="*/ 23 w 390"/>
                <a:gd name="T13" fmla="*/ 322 h 372"/>
                <a:gd name="T14" fmla="*/ 0 w 390"/>
                <a:gd name="T15" fmla="*/ 360 h 372"/>
                <a:gd name="T16" fmla="*/ 0 w 390"/>
                <a:gd name="T17" fmla="*/ 372 h 372"/>
                <a:gd name="T18" fmla="*/ 121 w 390"/>
                <a:gd name="T19" fmla="*/ 310 h 372"/>
                <a:gd name="T20" fmla="*/ 171 w 390"/>
                <a:gd name="T21" fmla="*/ 260 h 372"/>
                <a:gd name="T22" fmla="*/ 342 w 390"/>
                <a:gd name="T23" fmla="*/ 247 h 372"/>
                <a:gd name="T24" fmla="*/ 342 w 390"/>
                <a:gd name="T25" fmla="*/ 247 h 372"/>
                <a:gd name="T26" fmla="*/ 390 w 390"/>
                <a:gd name="T27" fmla="*/ 23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372">
                  <a:moveTo>
                    <a:pt x="390" y="235"/>
                  </a:moveTo>
                  <a:lnTo>
                    <a:pt x="390" y="24"/>
                  </a:lnTo>
                  <a:lnTo>
                    <a:pt x="342" y="0"/>
                  </a:lnTo>
                  <a:lnTo>
                    <a:pt x="171" y="0"/>
                  </a:lnTo>
                  <a:lnTo>
                    <a:pt x="134" y="111"/>
                  </a:lnTo>
                  <a:lnTo>
                    <a:pt x="97" y="197"/>
                  </a:lnTo>
                  <a:lnTo>
                    <a:pt x="23" y="322"/>
                  </a:lnTo>
                  <a:lnTo>
                    <a:pt x="0" y="360"/>
                  </a:lnTo>
                  <a:lnTo>
                    <a:pt x="0" y="372"/>
                  </a:lnTo>
                  <a:lnTo>
                    <a:pt x="121" y="310"/>
                  </a:lnTo>
                  <a:lnTo>
                    <a:pt x="171" y="260"/>
                  </a:lnTo>
                  <a:lnTo>
                    <a:pt x="342" y="247"/>
                  </a:lnTo>
                  <a:lnTo>
                    <a:pt x="342" y="247"/>
                  </a:lnTo>
                  <a:lnTo>
                    <a:pt x="390" y="23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4" name="Freeform 214">
              <a:extLst>
                <a:ext uri="{FF2B5EF4-FFF2-40B4-BE49-F238E27FC236}">
                  <a16:creationId xmlns:a16="http://schemas.microsoft.com/office/drawing/2014/main" id="{AA415F63-8D83-4BF6-9ED0-7C8B28BEB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389018"/>
              <a:ext cx="291018" cy="125684"/>
            </a:xfrm>
            <a:custGeom>
              <a:avLst/>
              <a:gdLst>
                <a:gd name="T0" fmla="*/ 367 w 526"/>
                <a:gd name="T1" fmla="*/ 237 h 237"/>
                <a:gd name="T2" fmla="*/ 453 w 526"/>
                <a:gd name="T3" fmla="*/ 213 h 237"/>
                <a:gd name="T4" fmla="*/ 477 w 526"/>
                <a:gd name="T5" fmla="*/ 187 h 237"/>
                <a:gd name="T6" fmla="*/ 526 w 526"/>
                <a:gd name="T7" fmla="*/ 163 h 237"/>
                <a:gd name="T8" fmla="*/ 501 w 526"/>
                <a:gd name="T9" fmla="*/ 100 h 237"/>
                <a:gd name="T10" fmla="*/ 477 w 526"/>
                <a:gd name="T11" fmla="*/ 38 h 237"/>
                <a:gd name="T12" fmla="*/ 404 w 526"/>
                <a:gd name="T13" fmla="*/ 0 h 237"/>
                <a:gd name="T14" fmla="*/ 330 w 526"/>
                <a:gd name="T15" fmla="*/ 0 h 237"/>
                <a:gd name="T16" fmla="*/ 183 w 526"/>
                <a:gd name="T17" fmla="*/ 64 h 237"/>
                <a:gd name="T18" fmla="*/ 0 w 526"/>
                <a:gd name="T19" fmla="*/ 199 h 237"/>
                <a:gd name="T20" fmla="*/ 171 w 526"/>
                <a:gd name="T21" fmla="*/ 113 h 237"/>
                <a:gd name="T22" fmla="*/ 294 w 526"/>
                <a:gd name="T23" fmla="*/ 88 h 237"/>
                <a:gd name="T24" fmla="*/ 379 w 526"/>
                <a:gd name="T25" fmla="*/ 125 h 237"/>
                <a:gd name="T26" fmla="*/ 379 w 526"/>
                <a:gd name="T27" fmla="*/ 175 h 237"/>
                <a:gd name="T28" fmla="*/ 367 w 526"/>
                <a:gd name="T29" fmla="*/ 175 h 237"/>
                <a:gd name="T30" fmla="*/ 367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367" y="237"/>
                  </a:moveTo>
                  <a:lnTo>
                    <a:pt x="453" y="213"/>
                  </a:lnTo>
                  <a:lnTo>
                    <a:pt x="477" y="187"/>
                  </a:lnTo>
                  <a:lnTo>
                    <a:pt x="526" y="163"/>
                  </a:lnTo>
                  <a:lnTo>
                    <a:pt x="501" y="100"/>
                  </a:lnTo>
                  <a:lnTo>
                    <a:pt x="477" y="38"/>
                  </a:lnTo>
                  <a:lnTo>
                    <a:pt x="404" y="0"/>
                  </a:lnTo>
                  <a:lnTo>
                    <a:pt x="330" y="0"/>
                  </a:lnTo>
                  <a:lnTo>
                    <a:pt x="183" y="64"/>
                  </a:lnTo>
                  <a:lnTo>
                    <a:pt x="0" y="199"/>
                  </a:lnTo>
                  <a:lnTo>
                    <a:pt x="171" y="113"/>
                  </a:lnTo>
                  <a:lnTo>
                    <a:pt x="294" y="88"/>
                  </a:lnTo>
                  <a:lnTo>
                    <a:pt x="379" y="125"/>
                  </a:lnTo>
                  <a:lnTo>
                    <a:pt x="379" y="175"/>
                  </a:lnTo>
                  <a:lnTo>
                    <a:pt x="367" y="175"/>
                  </a:lnTo>
                  <a:lnTo>
                    <a:pt x="367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5" name="Freeform 215">
              <a:extLst>
                <a:ext uri="{FF2B5EF4-FFF2-40B4-BE49-F238E27FC236}">
                  <a16:creationId xmlns:a16="http://schemas.microsoft.com/office/drawing/2014/main" id="{11696CC0-971B-4C3E-AF75-388CC53A8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542394"/>
              <a:ext cx="277790" cy="170419"/>
            </a:xfrm>
            <a:custGeom>
              <a:avLst/>
              <a:gdLst>
                <a:gd name="T0" fmla="*/ 0 w 502"/>
                <a:gd name="T1" fmla="*/ 26 h 323"/>
                <a:gd name="T2" fmla="*/ 86 w 502"/>
                <a:gd name="T3" fmla="*/ 12 h 323"/>
                <a:gd name="T4" fmla="*/ 197 w 502"/>
                <a:gd name="T5" fmla="*/ 0 h 323"/>
                <a:gd name="T6" fmla="*/ 331 w 502"/>
                <a:gd name="T7" fmla="*/ 0 h 323"/>
                <a:gd name="T8" fmla="*/ 441 w 502"/>
                <a:gd name="T9" fmla="*/ 63 h 323"/>
                <a:gd name="T10" fmla="*/ 490 w 502"/>
                <a:gd name="T11" fmla="*/ 125 h 323"/>
                <a:gd name="T12" fmla="*/ 502 w 502"/>
                <a:gd name="T13" fmla="*/ 212 h 323"/>
                <a:gd name="T14" fmla="*/ 490 w 502"/>
                <a:gd name="T15" fmla="*/ 286 h 323"/>
                <a:gd name="T16" fmla="*/ 429 w 502"/>
                <a:gd name="T17" fmla="*/ 323 h 323"/>
                <a:gd name="T18" fmla="*/ 343 w 502"/>
                <a:gd name="T19" fmla="*/ 323 h 323"/>
                <a:gd name="T20" fmla="*/ 343 w 502"/>
                <a:gd name="T21" fmla="*/ 212 h 323"/>
                <a:gd name="T22" fmla="*/ 331 w 502"/>
                <a:gd name="T23" fmla="*/ 125 h 323"/>
                <a:gd name="T24" fmla="*/ 282 w 502"/>
                <a:gd name="T25" fmla="*/ 87 h 323"/>
                <a:gd name="T26" fmla="*/ 221 w 502"/>
                <a:gd name="T27" fmla="*/ 50 h 323"/>
                <a:gd name="T28" fmla="*/ 148 w 502"/>
                <a:gd name="T29" fmla="*/ 37 h 323"/>
                <a:gd name="T30" fmla="*/ 148 w 502"/>
                <a:gd name="T31" fmla="*/ 37 h 323"/>
                <a:gd name="T32" fmla="*/ 0 w 502"/>
                <a:gd name="T33" fmla="*/ 2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3">
                  <a:moveTo>
                    <a:pt x="0" y="26"/>
                  </a:moveTo>
                  <a:lnTo>
                    <a:pt x="86" y="12"/>
                  </a:lnTo>
                  <a:lnTo>
                    <a:pt x="197" y="0"/>
                  </a:lnTo>
                  <a:lnTo>
                    <a:pt x="331" y="0"/>
                  </a:lnTo>
                  <a:lnTo>
                    <a:pt x="441" y="63"/>
                  </a:lnTo>
                  <a:lnTo>
                    <a:pt x="490" y="125"/>
                  </a:lnTo>
                  <a:lnTo>
                    <a:pt x="502" y="212"/>
                  </a:lnTo>
                  <a:lnTo>
                    <a:pt x="490" y="286"/>
                  </a:lnTo>
                  <a:lnTo>
                    <a:pt x="429" y="323"/>
                  </a:lnTo>
                  <a:lnTo>
                    <a:pt x="343" y="323"/>
                  </a:lnTo>
                  <a:lnTo>
                    <a:pt x="343" y="212"/>
                  </a:lnTo>
                  <a:lnTo>
                    <a:pt x="331" y="125"/>
                  </a:lnTo>
                  <a:lnTo>
                    <a:pt x="282" y="87"/>
                  </a:lnTo>
                  <a:lnTo>
                    <a:pt x="221" y="50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6" name="Freeform 217">
              <a:extLst>
                <a:ext uri="{FF2B5EF4-FFF2-40B4-BE49-F238E27FC236}">
                  <a16:creationId xmlns:a16="http://schemas.microsoft.com/office/drawing/2014/main" id="{86D1FF0B-C065-49F0-A343-9AD136787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610" y="114300"/>
              <a:ext cx="2291800" cy="601004"/>
            </a:xfrm>
            <a:custGeom>
              <a:avLst/>
              <a:gdLst>
                <a:gd name="T0" fmla="*/ 0 w 4162"/>
                <a:gd name="T1" fmla="*/ 173 h 1128"/>
                <a:gd name="T2" fmla="*/ 3500 w 4162"/>
                <a:gd name="T3" fmla="*/ 199 h 1128"/>
                <a:gd name="T4" fmla="*/ 3707 w 4162"/>
                <a:gd name="T5" fmla="*/ 272 h 1128"/>
                <a:gd name="T6" fmla="*/ 3843 w 4162"/>
                <a:gd name="T7" fmla="*/ 384 h 1128"/>
                <a:gd name="T8" fmla="*/ 3892 w 4162"/>
                <a:gd name="T9" fmla="*/ 471 h 1128"/>
                <a:gd name="T10" fmla="*/ 3928 w 4162"/>
                <a:gd name="T11" fmla="*/ 558 h 1128"/>
                <a:gd name="T12" fmla="*/ 3940 w 4162"/>
                <a:gd name="T13" fmla="*/ 695 h 1128"/>
                <a:gd name="T14" fmla="*/ 3892 w 4162"/>
                <a:gd name="T15" fmla="*/ 794 h 1128"/>
                <a:gd name="T16" fmla="*/ 3843 w 4162"/>
                <a:gd name="T17" fmla="*/ 757 h 1128"/>
                <a:gd name="T18" fmla="*/ 3684 w 4162"/>
                <a:gd name="T19" fmla="*/ 707 h 1128"/>
                <a:gd name="T20" fmla="*/ 3562 w 4162"/>
                <a:gd name="T21" fmla="*/ 745 h 1128"/>
                <a:gd name="T22" fmla="*/ 3500 w 4162"/>
                <a:gd name="T23" fmla="*/ 856 h 1128"/>
                <a:gd name="T24" fmla="*/ 3536 w 4162"/>
                <a:gd name="T25" fmla="*/ 1005 h 1128"/>
                <a:gd name="T26" fmla="*/ 3586 w 4162"/>
                <a:gd name="T27" fmla="*/ 1067 h 1128"/>
                <a:gd name="T28" fmla="*/ 3660 w 4162"/>
                <a:gd name="T29" fmla="*/ 1104 h 1128"/>
                <a:gd name="T30" fmla="*/ 3745 w 4162"/>
                <a:gd name="T31" fmla="*/ 1128 h 1128"/>
                <a:gd name="T32" fmla="*/ 3867 w 4162"/>
                <a:gd name="T33" fmla="*/ 1104 h 1128"/>
                <a:gd name="T34" fmla="*/ 3953 w 4162"/>
                <a:gd name="T35" fmla="*/ 1055 h 1128"/>
                <a:gd name="T36" fmla="*/ 4063 w 4162"/>
                <a:gd name="T37" fmla="*/ 892 h 1128"/>
                <a:gd name="T38" fmla="*/ 4136 w 4162"/>
                <a:gd name="T39" fmla="*/ 831 h 1128"/>
                <a:gd name="T40" fmla="*/ 4162 w 4162"/>
                <a:gd name="T41" fmla="*/ 695 h 1128"/>
                <a:gd name="T42" fmla="*/ 4162 w 4162"/>
                <a:gd name="T43" fmla="*/ 533 h 1128"/>
                <a:gd name="T44" fmla="*/ 4038 w 4162"/>
                <a:gd name="T45" fmla="*/ 334 h 1128"/>
                <a:gd name="T46" fmla="*/ 3892 w 4162"/>
                <a:gd name="T47" fmla="*/ 185 h 1128"/>
                <a:gd name="T48" fmla="*/ 3770 w 4162"/>
                <a:gd name="T49" fmla="*/ 111 h 1128"/>
                <a:gd name="T50" fmla="*/ 3647 w 4162"/>
                <a:gd name="T51" fmla="*/ 62 h 1128"/>
                <a:gd name="T52" fmla="*/ 3536 w 4162"/>
                <a:gd name="T53" fmla="*/ 36 h 1128"/>
                <a:gd name="T54" fmla="*/ 0 w 4162"/>
                <a:gd name="T55" fmla="*/ 36 h 1128"/>
                <a:gd name="T56" fmla="*/ 0 w 4162"/>
                <a:gd name="T57" fmla="*/ 0 h 1128"/>
                <a:gd name="T58" fmla="*/ 0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0" y="173"/>
                  </a:moveTo>
                  <a:lnTo>
                    <a:pt x="3500" y="199"/>
                  </a:lnTo>
                  <a:lnTo>
                    <a:pt x="3707" y="272"/>
                  </a:lnTo>
                  <a:lnTo>
                    <a:pt x="3843" y="384"/>
                  </a:lnTo>
                  <a:lnTo>
                    <a:pt x="3892" y="471"/>
                  </a:lnTo>
                  <a:lnTo>
                    <a:pt x="3928" y="558"/>
                  </a:lnTo>
                  <a:lnTo>
                    <a:pt x="3940" y="695"/>
                  </a:lnTo>
                  <a:lnTo>
                    <a:pt x="3892" y="794"/>
                  </a:lnTo>
                  <a:lnTo>
                    <a:pt x="3843" y="757"/>
                  </a:lnTo>
                  <a:lnTo>
                    <a:pt x="3684" y="707"/>
                  </a:lnTo>
                  <a:lnTo>
                    <a:pt x="3562" y="745"/>
                  </a:lnTo>
                  <a:lnTo>
                    <a:pt x="3500" y="856"/>
                  </a:lnTo>
                  <a:lnTo>
                    <a:pt x="3536" y="1005"/>
                  </a:lnTo>
                  <a:lnTo>
                    <a:pt x="3586" y="1067"/>
                  </a:lnTo>
                  <a:lnTo>
                    <a:pt x="3660" y="1104"/>
                  </a:lnTo>
                  <a:lnTo>
                    <a:pt x="3745" y="1128"/>
                  </a:lnTo>
                  <a:lnTo>
                    <a:pt x="3867" y="1104"/>
                  </a:lnTo>
                  <a:lnTo>
                    <a:pt x="3953" y="1055"/>
                  </a:lnTo>
                  <a:lnTo>
                    <a:pt x="4063" y="892"/>
                  </a:lnTo>
                  <a:lnTo>
                    <a:pt x="4136" y="831"/>
                  </a:lnTo>
                  <a:lnTo>
                    <a:pt x="4162" y="695"/>
                  </a:lnTo>
                  <a:lnTo>
                    <a:pt x="4162" y="533"/>
                  </a:lnTo>
                  <a:lnTo>
                    <a:pt x="4038" y="334"/>
                  </a:lnTo>
                  <a:lnTo>
                    <a:pt x="3892" y="185"/>
                  </a:lnTo>
                  <a:lnTo>
                    <a:pt x="3770" y="111"/>
                  </a:lnTo>
                  <a:lnTo>
                    <a:pt x="3647" y="62"/>
                  </a:lnTo>
                  <a:lnTo>
                    <a:pt x="3536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3" name="Freeform 221">
              <a:extLst>
                <a:ext uri="{FF2B5EF4-FFF2-40B4-BE49-F238E27FC236}">
                  <a16:creationId xmlns:a16="http://schemas.microsoft.com/office/drawing/2014/main" id="{98B03277-79D3-44F6-9DAC-C1B9C9685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6938" y="674688"/>
              <a:ext cx="578559" cy="2746375"/>
            </a:xfrm>
            <a:custGeom>
              <a:avLst/>
              <a:gdLst>
                <a:gd name="T0" fmla="*/ 318 w 1053"/>
                <a:gd name="T1" fmla="*/ 286 h 5160"/>
                <a:gd name="T2" fmla="*/ 318 w 1053"/>
                <a:gd name="T3" fmla="*/ 224 h 5160"/>
                <a:gd name="T4" fmla="*/ 405 w 1053"/>
                <a:gd name="T5" fmla="*/ 174 h 5160"/>
                <a:gd name="T6" fmla="*/ 452 w 1053"/>
                <a:gd name="T7" fmla="*/ 149 h 5160"/>
                <a:gd name="T8" fmla="*/ 563 w 1053"/>
                <a:gd name="T9" fmla="*/ 161 h 5160"/>
                <a:gd name="T10" fmla="*/ 649 w 1053"/>
                <a:gd name="T11" fmla="*/ 224 h 5160"/>
                <a:gd name="T12" fmla="*/ 734 w 1053"/>
                <a:gd name="T13" fmla="*/ 310 h 5160"/>
                <a:gd name="T14" fmla="*/ 808 w 1053"/>
                <a:gd name="T15" fmla="*/ 409 h 5160"/>
                <a:gd name="T16" fmla="*/ 869 w 1053"/>
                <a:gd name="T17" fmla="*/ 509 h 5160"/>
                <a:gd name="T18" fmla="*/ 869 w 1053"/>
                <a:gd name="T19" fmla="*/ 620 h 5160"/>
                <a:gd name="T20" fmla="*/ 881 w 1053"/>
                <a:gd name="T21" fmla="*/ 5160 h 5160"/>
                <a:gd name="T22" fmla="*/ 1053 w 1053"/>
                <a:gd name="T23" fmla="*/ 5160 h 5160"/>
                <a:gd name="T24" fmla="*/ 1040 w 1053"/>
                <a:gd name="T25" fmla="*/ 707 h 5160"/>
                <a:gd name="T26" fmla="*/ 1003 w 1053"/>
                <a:gd name="T27" fmla="*/ 423 h 5160"/>
                <a:gd name="T28" fmla="*/ 881 w 1053"/>
                <a:gd name="T29" fmla="*/ 236 h 5160"/>
                <a:gd name="T30" fmla="*/ 783 w 1053"/>
                <a:gd name="T31" fmla="*/ 112 h 5160"/>
                <a:gd name="T32" fmla="*/ 661 w 1053"/>
                <a:gd name="T33" fmla="*/ 37 h 5160"/>
                <a:gd name="T34" fmla="*/ 478 w 1053"/>
                <a:gd name="T35" fmla="*/ 0 h 5160"/>
                <a:gd name="T36" fmla="*/ 257 w 1053"/>
                <a:gd name="T37" fmla="*/ 37 h 5160"/>
                <a:gd name="T38" fmla="*/ 86 w 1053"/>
                <a:gd name="T39" fmla="*/ 149 h 5160"/>
                <a:gd name="T40" fmla="*/ 25 w 1053"/>
                <a:gd name="T41" fmla="*/ 260 h 5160"/>
                <a:gd name="T42" fmla="*/ 0 w 1053"/>
                <a:gd name="T43" fmla="*/ 397 h 5160"/>
                <a:gd name="T44" fmla="*/ 49 w 1053"/>
                <a:gd name="T45" fmla="*/ 522 h 5160"/>
                <a:gd name="T46" fmla="*/ 147 w 1053"/>
                <a:gd name="T47" fmla="*/ 596 h 5160"/>
                <a:gd name="T48" fmla="*/ 281 w 1053"/>
                <a:gd name="T49" fmla="*/ 608 h 5160"/>
                <a:gd name="T50" fmla="*/ 392 w 1053"/>
                <a:gd name="T51" fmla="*/ 583 h 5160"/>
                <a:gd name="T52" fmla="*/ 428 w 1053"/>
                <a:gd name="T53" fmla="*/ 484 h 5160"/>
                <a:gd name="T54" fmla="*/ 428 w 1053"/>
                <a:gd name="T55" fmla="*/ 385 h 5160"/>
                <a:gd name="T56" fmla="*/ 392 w 1053"/>
                <a:gd name="T57" fmla="*/ 335 h 5160"/>
                <a:gd name="T58" fmla="*/ 306 w 1053"/>
                <a:gd name="T59" fmla="*/ 286 h 5160"/>
                <a:gd name="T60" fmla="*/ 306 w 1053"/>
                <a:gd name="T61" fmla="*/ 286 h 5160"/>
                <a:gd name="T62" fmla="*/ 318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318" y="286"/>
                  </a:moveTo>
                  <a:lnTo>
                    <a:pt x="318" y="224"/>
                  </a:lnTo>
                  <a:lnTo>
                    <a:pt x="405" y="174"/>
                  </a:lnTo>
                  <a:lnTo>
                    <a:pt x="452" y="149"/>
                  </a:lnTo>
                  <a:lnTo>
                    <a:pt x="563" y="161"/>
                  </a:lnTo>
                  <a:lnTo>
                    <a:pt x="649" y="224"/>
                  </a:lnTo>
                  <a:lnTo>
                    <a:pt x="734" y="310"/>
                  </a:lnTo>
                  <a:lnTo>
                    <a:pt x="808" y="409"/>
                  </a:lnTo>
                  <a:lnTo>
                    <a:pt x="869" y="509"/>
                  </a:lnTo>
                  <a:lnTo>
                    <a:pt x="869" y="620"/>
                  </a:lnTo>
                  <a:lnTo>
                    <a:pt x="881" y="5160"/>
                  </a:lnTo>
                  <a:lnTo>
                    <a:pt x="1053" y="5160"/>
                  </a:lnTo>
                  <a:lnTo>
                    <a:pt x="1040" y="707"/>
                  </a:lnTo>
                  <a:lnTo>
                    <a:pt x="1003" y="423"/>
                  </a:lnTo>
                  <a:lnTo>
                    <a:pt x="881" y="236"/>
                  </a:lnTo>
                  <a:lnTo>
                    <a:pt x="783" y="112"/>
                  </a:lnTo>
                  <a:lnTo>
                    <a:pt x="661" y="37"/>
                  </a:lnTo>
                  <a:lnTo>
                    <a:pt x="478" y="0"/>
                  </a:lnTo>
                  <a:lnTo>
                    <a:pt x="257" y="37"/>
                  </a:lnTo>
                  <a:lnTo>
                    <a:pt x="86" y="149"/>
                  </a:lnTo>
                  <a:lnTo>
                    <a:pt x="25" y="260"/>
                  </a:lnTo>
                  <a:lnTo>
                    <a:pt x="0" y="397"/>
                  </a:lnTo>
                  <a:lnTo>
                    <a:pt x="49" y="522"/>
                  </a:lnTo>
                  <a:lnTo>
                    <a:pt x="147" y="596"/>
                  </a:lnTo>
                  <a:lnTo>
                    <a:pt x="281" y="608"/>
                  </a:lnTo>
                  <a:lnTo>
                    <a:pt x="392" y="583"/>
                  </a:lnTo>
                  <a:lnTo>
                    <a:pt x="428" y="484"/>
                  </a:lnTo>
                  <a:lnTo>
                    <a:pt x="428" y="385"/>
                  </a:lnTo>
                  <a:lnTo>
                    <a:pt x="392" y="335"/>
                  </a:lnTo>
                  <a:lnTo>
                    <a:pt x="306" y="286"/>
                  </a:lnTo>
                  <a:lnTo>
                    <a:pt x="306" y="286"/>
                  </a:lnTo>
                  <a:lnTo>
                    <a:pt x="318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63" name="Gruppe 162">
            <a:extLst>
              <a:ext uri="{FF2B5EF4-FFF2-40B4-BE49-F238E27FC236}">
                <a16:creationId xmlns:a16="http://schemas.microsoft.com/office/drawing/2014/main" id="{CF217E48-D5E3-4435-8CC2-907387B07EEF}"/>
              </a:ext>
            </a:extLst>
          </p:cNvPr>
          <p:cNvGrpSpPr/>
          <p:nvPr/>
        </p:nvGrpSpPr>
        <p:grpSpPr>
          <a:xfrm>
            <a:off x="27001" y="44881"/>
            <a:ext cx="2112848" cy="2487216"/>
            <a:chOff x="36000" y="108000"/>
            <a:chExt cx="2817131" cy="3316288"/>
          </a:xfrm>
        </p:grpSpPr>
        <p:sp>
          <p:nvSpPr>
            <p:cNvPr id="74" name="Freeform 233">
              <a:extLst>
                <a:ext uri="{FF2B5EF4-FFF2-40B4-BE49-F238E27FC236}">
                  <a16:creationId xmlns:a16="http://schemas.microsoft.com/office/drawing/2014/main" id="{47E77734-0258-47E3-9C0D-90CFB9EF4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16" y="108000"/>
              <a:ext cx="2291315" cy="601354"/>
            </a:xfrm>
            <a:custGeom>
              <a:avLst/>
              <a:gdLst>
                <a:gd name="T0" fmla="*/ 4162 w 4162"/>
                <a:gd name="T1" fmla="*/ 173 h 1128"/>
                <a:gd name="T2" fmla="*/ 662 w 4162"/>
                <a:gd name="T3" fmla="*/ 199 h 1128"/>
                <a:gd name="T4" fmla="*/ 453 w 4162"/>
                <a:gd name="T5" fmla="*/ 272 h 1128"/>
                <a:gd name="T6" fmla="*/ 319 w 4162"/>
                <a:gd name="T7" fmla="*/ 385 h 1128"/>
                <a:gd name="T8" fmla="*/ 270 w 4162"/>
                <a:gd name="T9" fmla="*/ 471 h 1128"/>
                <a:gd name="T10" fmla="*/ 233 w 4162"/>
                <a:gd name="T11" fmla="*/ 558 h 1128"/>
                <a:gd name="T12" fmla="*/ 221 w 4162"/>
                <a:gd name="T13" fmla="*/ 695 h 1128"/>
                <a:gd name="T14" fmla="*/ 270 w 4162"/>
                <a:gd name="T15" fmla="*/ 794 h 1128"/>
                <a:gd name="T16" fmla="*/ 319 w 4162"/>
                <a:gd name="T17" fmla="*/ 757 h 1128"/>
                <a:gd name="T18" fmla="*/ 478 w 4162"/>
                <a:gd name="T19" fmla="*/ 707 h 1128"/>
                <a:gd name="T20" fmla="*/ 600 w 4162"/>
                <a:gd name="T21" fmla="*/ 745 h 1128"/>
                <a:gd name="T22" fmla="*/ 662 w 4162"/>
                <a:gd name="T23" fmla="*/ 856 h 1128"/>
                <a:gd name="T24" fmla="*/ 624 w 4162"/>
                <a:gd name="T25" fmla="*/ 1005 h 1128"/>
                <a:gd name="T26" fmla="*/ 575 w 4162"/>
                <a:gd name="T27" fmla="*/ 1067 h 1128"/>
                <a:gd name="T28" fmla="*/ 502 w 4162"/>
                <a:gd name="T29" fmla="*/ 1104 h 1128"/>
                <a:gd name="T30" fmla="*/ 417 w 4162"/>
                <a:gd name="T31" fmla="*/ 1128 h 1128"/>
                <a:gd name="T32" fmla="*/ 295 w 4162"/>
                <a:gd name="T33" fmla="*/ 1104 h 1128"/>
                <a:gd name="T34" fmla="*/ 208 w 4162"/>
                <a:gd name="T35" fmla="*/ 1055 h 1128"/>
                <a:gd name="T36" fmla="*/ 98 w 4162"/>
                <a:gd name="T37" fmla="*/ 893 h 1128"/>
                <a:gd name="T38" fmla="*/ 25 w 4162"/>
                <a:gd name="T39" fmla="*/ 831 h 1128"/>
                <a:gd name="T40" fmla="*/ 0 w 4162"/>
                <a:gd name="T41" fmla="*/ 695 h 1128"/>
                <a:gd name="T42" fmla="*/ 0 w 4162"/>
                <a:gd name="T43" fmla="*/ 534 h 1128"/>
                <a:gd name="T44" fmla="*/ 122 w 4162"/>
                <a:gd name="T45" fmla="*/ 335 h 1128"/>
                <a:gd name="T46" fmla="*/ 270 w 4162"/>
                <a:gd name="T47" fmla="*/ 186 h 1128"/>
                <a:gd name="T48" fmla="*/ 392 w 4162"/>
                <a:gd name="T49" fmla="*/ 111 h 1128"/>
                <a:gd name="T50" fmla="*/ 514 w 4162"/>
                <a:gd name="T51" fmla="*/ 62 h 1128"/>
                <a:gd name="T52" fmla="*/ 624 w 4162"/>
                <a:gd name="T53" fmla="*/ 37 h 1128"/>
                <a:gd name="T54" fmla="*/ 4162 w 4162"/>
                <a:gd name="T55" fmla="*/ 37 h 1128"/>
                <a:gd name="T56" fmla="*/ 4162 w 4162"/>
                <a:gd name="T57" fmla="*/ 0 h 1128"/>
                <a:gd name="T58" fmla="*/ 4162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4162" y="173"/>
                  </a:moveTo>
                  <a:lnTo>
                    <a:pt x="662" y="199"/>
                  </a:lnTo>
                  <a:lnTo>
                    <a:pt x="453" y="272"/>
                  </a:lnTo>
                  <a:lnTo>
                    <a:pt x="319" y="385"/>
                  </a:lnTo>
                  <a:lnTo>
                    <a:pt x="270" y="471"/>
                  </a:lnTo>
                  <a:lnTo>
                    <a:pt x="233" y="558"/>
                  </a:lnTo>
                  <a:lnTo>
                    <a:pt x="221" y="695"/>
                  </a:lnTo>
                  <a:lnTo>
                    <a:pt x="270" y="794"/>
                  </a:lnTo>
                  <a:lnTo>
                    <a:pt x="319" y="757"/>
                  </a:lnTo>
                  <a:lnTo>
                    <a:pt x="478" y="707"/>
                  </a:lnTo>
                  <a:lnTo>
                    <a:pt x="600" y="745"/>
                  </a:lnTo>
                  <a:lnTo>
                    <a:pt x="662" y="856"/>
                  </a:lnTo>
                  <a:lnTo>
                    <a:pt x="624" y="1005"/>
                  </a:lnTo>
                  <a:lnTo>
                    <a:pt x="575" y="1067"/>
                  </a:lnTo>
                  <a:lnTo>
                    <a:pt x="502" y="1104"/>
                  </a:lnTo>
                  <a:lnTo>
                    <a:pt x="417" y="1128"/>
                  </a:lnTo>
                  <a:lnTo>
                    <a:pt x="295" y="1104"/>
                  </a:lnTo>
                  <a:lnTo>
                    <a:pt x="208" y="1055"/>
                  </a:lnTo>
                  <a:lnTo>
                    <a:pt x="98" y="893"/>
                  </a:lnTo>
                  <a:lnTo>
                    <a:pt x="25" y="831"/>
                  </a:lnTo>
                  <a:lnTo>
                    <a:pt x="0" y="695"/>
                  </a:lnTo>
                  <a:lnTo>
                    <a:pt x="0" y="534"/>
                  </a:lnTo>
                  <a:lnTo>
                    <a:pt x="122" y="335"/>
                  </a:lnTo>
                  <a:lnTo>
                    <a:pt x="270" y="186"/>
                  </a:lnTo>
                  <a:lnTo>
                    <a:pt x="392" y="111"/>
                  </a:lnTo>
                  <a:lnTo>
                    <a:pt x="514" y="62"/>
                  </a:lnTo>
                  <a:lnTo>
                    <a:pt x="624" y="37"/>
                  </a:lnTo>
                  <a:lnTo>
                    <a:pt x="4162" y="37"/>
                  </a:lnTo>
                  <a:lnTo>
                    <a:pt x="4162" y="0"/>
                  </a:lnTo>
                  <a:lnTo>
                    <a:pt x="4162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1" name="Freeform 237">
              <a:extLst>
                <a:ext uri="{FF2B5EF4-FFF2-40B4-BE49-F238E27FC236}">
                  <a16:creationId xmlns:a16="http://schemas.microsoft.com/office/drawing/2014/main" id="{2B43DCAB-395E-4486-8224-832B3A074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6" y="677913"/>
              <a:ext cx="579722" cy="2746375"/>
            </a:xfrm>
            <a:custGeom>
              <a:avLst/>
              <a:gdLst>
                <a:gd name="T0" fmla="*/ 735 w 1053"/>
                <a:gd name="T1" fmla="*/ 286 h 5160"/>
                <a:gd name="T2" fmla="*/ 735 w 1053"/>
                <a:gd name="T3" fmla="*/ 223 h 5160"/>
                <a:gd name="T4" fmla="*/ 648 w 1053"/>
                <a:gd name="T5" fmla="*/ 173 h 5160"/>
                <a:gd name="T6" fmla="*/ 601 w 1053"/>
                <a:gd name="T7" fmla="*/ 149 h 5160"/>
                <a:gd name="T8" fmla="*/ 490 w 1053"/>
                <a:gd name="T9" fmla="*/ 161 h 5160"/>
                <a:gd name="T10" fmla="*/ 404 w 1053"/>
                <a:gd name="T11" fmla="*/ 223 h 5160"/>
                <a:gd name="T12" fmla="*/ 319 w 1053"/>
                <a:gd name="T13" fmla="*/ 310 h 5160"/>
                <a:gd name="T14" fmla="*/ 245 w 1053"/>
                <a:gd name="T15" fmla="*/ 409 h 5160"/>
                <a:gd name="T16" fmla="*/ 184 w 1053"/>
                <a:gd name="T17" fmla="*/ 509 h 5160"/>
                <a:gd name="T18" fmla="*/ 184 w 1053"/>
                <a:gd name="T19" fmla="*/ 620 h 5160"/>
                <a:gd name="T20" fmla="*/ 172 w 1053"/>
                <a:gd name="T21" fmla="*/ 5160 h 5160"/>
                <a:gd name="T22" fmla="*/ 0 w 1053"/>
                <a:gd name="T23" fmla="*/ 5160 h 5160"/>
                <a:gd name="T24" fmla="*/ 12 w 1053"/>
                <a:gd name="T25" fmla="*/ 707 h 5160"/>
                <a:gd name="T26" fmla="*/ 50 w 1053"/>
                <a:gd name="T27" fmla="*/ 422 h 5160"/>
                <a:gd name="T28" fmla="*/ 172 w 1053"/>
                <a:gd name="T29" fmla="*/ 236 h 5160"/>
                <a:gd name="T30" fmla="*/ 270 w 1053"/>
                <a:gd name="T31" fmla="*/ 112 h 5160"/>
                <a:gd name="T32" fmla="*/ 392 w 1053"/>
                <a:gd name="T33" fmla="*/ 37 h 5160"/>
                <a:gd name="T34" fmla="*/ 575 w 1053"/>
                <a:gd name="T35" fmla="*/ 0 h 5160"/>
                <a:gd name="T36" fmla="*/ 796 w 1053"/>
                <a:gd name="T37" fmla="*/ 37 h 5160"/>
                <a:gd name="T38" fmla="*/ 967 w 1053"/>
                <a:gd name="T39" fmla="*/ 149 h 5160"/>
                <a:gd name="T40" fmla="*/ 1029 w 1053"/>
                <a:gd name="T41" fmla="*/ 260 h 5160"/>
                <a:gd name="T42" fmla="*/ 1053 w 1053"/>
                <a:gd name="T43" fmla="*/ 397 h 5160"/>
                <a:gd name="T44" fmla="*/ 1004 w 1053"/>
                <a:gd name="T45" fmla="*/ 521 h 5160"/>
                <a:gd name="T46" fmla="*/ 906 w 1053"/>
                <a:gd name="T47" fmla="*/ 596 h 5160"/>
                <a:gd name="T48" fmla="*/ 772 w 1053"/>
                <a:gd name="T49" fmla="*/ 608 h 5160"/>
                <a:gd name="T50" fmla="*/ 661 w 1053"/>
                <a:gd name="T51" fmla="*/ 582 h 5160"/>
                <a:gd name="T52" fmla="*/ 625 w 1053"/>
                <a:gd name="T53" fmla="*/ 483 h 5160"/>
                <a:gd name="T54" fmla="*/ 625 w 1053"/>
                <a:gd name="T55" fmla="*/ 385 h 5160"/>
                <a:gd name="T56" fmla="*/ 661 w 1053"/>
                <a:gd name="T57" fmla="*/ 334 h 5160"/>
                <a:gd name="T58" fmla="*/ 747 w 1053"/>
                <a:gd name="T59" fmla="*/ 286 h 5160"/>
                <a:gd name="T60" fmla="*/ 747 w 1053"/>
                <a:gd name="T61" fmla="*/ 286 h 5160"/>
                <a:gd name="T62" fmla="*/ 735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735" y="286"/>
                  </a:moveTo>
                  <a:lnTo>
                    <a:pt x="735" y="223"/>
                  </a:lnTo>
                  <a:lnTo>
                    <a:pt x="648" y="173"/>
                  </a:lnTo>
                  <a:lnTo>
                    <a:pt x="601" y="149"/>
                  </a:lnTo>
                  <a:lnTo>
                    <a:pt x="490" y="161"/>
                  </a:lnTo>
                  <a:lnTo>
                    <a:pt x="404" y="223"/>
                  </a:lnTo>
                  <a:lnTo>
                    <a:pt x="319" y="310"/>
                  </a:lnTo>
                  <a:lnTo>
                    <a:pt x="245" y="409"/>
                  </a:lnTo>
                  <a:lnTo>
                    <a:pt x="184" y="509"/>
                  </a:lnTo>
                  <a:lnTo>
                    <a:pt x="184" y="620"/>
                  </a:lnTo>
                  <a:lnTo>
                    <a:pt x="172" y="5160"/>
                  </a:lnTo>
                  <a:lnTo>
                    <a:pt x="0" y="5160"/>
                  </a:lnTo>
                  <a:lnTo>
                    <a:pt x="12" y="707"/>
                  </a:lnTo>
                  <a:lnTo>
                    <a:pt x="50" y="422"/>
                  </a:lnTo>
                  <a:lnTo>
                    <a:pt x="172" y="236"/>
                  </a:lnTo>
                  <a:lnTo>
                    <a:pt x="270" y="112"/>
                  </a:lnTo>
                  <a:lnTo>
                    <a:pt x="392" y="37"/>
                  </a:lnTo>
                  <a:lnTo>
                    <a:pt x="575" y="0"/>
                  </a:lnTo>
                  <a:lnTo>
                    <a:pt x="796" y="37"/>
                  </a:lnTo>
                  <a:lnTo>
                    <a:pt x="967" y="149"/>
                  </a:lnTo>
                  <a:lnTo>
                    <a:pt x="1029" y="260"/>
                  </a:lnTo>
                  <a:lnTo>
                    <a:pt x="1053" y="397"/>
                  </a:lnTo>
                  <a:lnTo>
                    <a:pt x="1004" y="521"/>
                  </a:lnTo>
                  <a:lnTo>
                    <a:pt x="906" y="596"/>
                  </a:lnTo>
                  <a:lnTo>
                    <a:pt x="772" y="608"/>
                  </a:lnTo>
                  <a:lnTo>
                    <a:pt x="661" y="582"/>
                  </a:lnTo>
                  <a:lnTo>
                    <a:pt x="625" y="483"/>
                  </a:lnTo>
                  <a:lnTo>
                    <a:pt x="625" y="385"/>
                  </a:lnTo>
                  <a:lnTo>
                    <a:pt x="661" y="334"/>
                  </a:lnTo>
                  <a:lnTo>
                    <a:pt x="747" y="286"/>
                  </a:lnTo>
                  <a:lnTo>
                    <a:pt x="747" y="286"/>
                  </a:lnTo>
                  <a:lnTo>
                    <a:pt x="735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5" name="Freeform 242">
              <a:extLst>
                <a:ext uri="{FF2B5EF4-FFF2-40B4-BE49-F238E27FC236}">
                  <a16:creationId xmlns:a16="http://schemas.microsoft.com/office/drawing/2014/main" id="{C1167023-DDD9-4EDC-8C6B-CD6122A79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148353"/>
              <a:ext cx="294944" cy="302493"/>
            </a:xfrm>
            <a:custGeom>
              <a:avLst/>
              <a:gdLst>
                <a:gd name="T0" fmla="*/ 538 w 538"/>
                <a:gd name="T1" fmla="*/ 558 h 569"/>
                <a:gd name="T2" fmla="*/ 429 w 538"/>
                <a:gd name="T3" fmla="*/ 433 h 569"/>
                <a:gd name="T4" fmla="*/ 354 w 538"/>
                <a:gd name="T5" fmla="*/ 334 h 569"/>
                <a:gd name="T6" fmla="*/ 281 w 538"/>
                <a:gd name="T7" fmla="*/ 197 h 569"/>
                <a:gd name="T8" fmla="*/ 232 w 538"/>
                <a:gd name="T9" fmla="*/ 111 h 569"/>
                <a:gd name="T10" fmla="*/ 208 w 538"/>
                <a:gd name="T11" fmla="*/ 23 h 569"/>
                <a:gd name="T12" fmla="*/ 196 w 538"/>
                <a:gd name="T13" fmla="*/ 0 h 569"/>
                <a:gd name="T14" fmla="*/ 0 w 538"/>
                <a:gd name="T15" fmla="*/ 0 h 569"/>
                <a:gd name="T16" fmla="*/ 0 w 538"/>
                <a:gd name="T17" fmla="*/ 73 h 569"/>
                <a:gd name="T18" fmla="*/ 0 w 538"/>
                <a:gd name="T19" fmla="*/ 135 h 569"/>
                <a:gd name="T20" fmla="*/ 0 w 538"/>
                <a:gd name="T21" fmla="*/ 197 h 569"/>
                <a:gd name="T22" fmla="*/ 37 w 538"/>
                <a:gd name="T23" fmla="*/ 246 h 569"/>
                <a:gd name="T24" fmla="*/ 110 w 538"/>
                <a:gd name="T25" fmla="*/ 284 h 569"/>
                <a:gd name="T26" fmla="*/ 232 w 538"/>
                <a:gd name="T27" fmla="*/ 346 h 569"/>
                <a:gd name="T28" fmla="*/ 330 w 538"/>
                <a:gd name="T29" fmla="*/ 409 h 569"/>
                <a:gd name="T30" fmla="*/ 417 w 538"/>
                <a:gd name="T31" fmla="*/ 495 h 569"/>
                <a:gd name="T32" fmla="*/ 527 w 538"/>
                <a:gd name="T33" fmla="*/ 569 h 569"/>
                <a:gd name="T34" fmla="*/ 527 w 538"/>
                <a:gd name="T35" fmla="*/ 569 h 569"/>
                <a:gd name="T36" fmla="*/ 538 w 538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8" h="569">
                  <a:moveTo>
                    <a:pt x="538" y="558"/>
                  </a:moveTo>
                  <a:lnTo>
                    <a:pt x="429" y="433"/>
                  </a:lnTo>
                  <a:lnTo>
                    <a:pt x="354" y="334"/>
                  </a:lnTo>
                  <a:lnTo>
                    <a:pt x="281" y="197"/>
                  </a:lnTo>
                  <a:lnTo>
                    <a:pt x="232" y="111"/>
                  </a:lnTo>
                  <a:lnTo>
                    <a:pt x="208" y="23"/>
                  </a:lnTo>
                  <a:lnTo>
                    <a:pt x="196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0" y="135"/>
                  </a:lnTo>
                  <a:lnTo>
                    <a:pt x="0" y="197"/>
                  </a:lnTo>
                  <a:lnTo>
                    <a:pt x="37" y="246"/>
                  </a:lnTo>
                  <a:lnTo>
                    <a:pt x="110" y="284"/>
                  </a:lnTo>
                  <a:lnTo>
                    <a:pt x="232" y="346"/>
                  </a:lnTo>
                  <a:lnTo>
                    <a:pt x="330" y="409"/>
                  </a:lnTo>
                  <a:lnTo>
                    <a:pt x="417" y="495"/>
                  </a:lnTo>
                  <a:lnTo>
                    <a:pt x="527" y="569"/>
                  </a:lnTo>
                  <a:lnTo>
                    <a:pt x="527" y="569"/>
                  </a:lnTo>
                  <a:lnTo>
                    <a:pt x="538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6" name="Freeform 243">
              <a:extLst>
                <a:ext uri="{FF2B5EF4-FFF2-40B4-BE49-F238E27FC236}">
                  <a16:creationId xmlns:a16="http://schemas.microsoft.com/office/drawing/2014/main" id="{BECF8A40-C6A9-48CE-862A-A98304372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22" y="127051"/>
              <a:ext cx="154075" cy="298233"/>
            </a:xfrm>
            <a:custGeom>
              <a:avLst/>
              <a:gdLst>
                <a:gd name="T0" fmla="*/ 183 w 282"/>
                <a:gd name="T1" fmla="*/ 558 h 558"/>
                <a:gd name="T2" fmla="*/ 37 w 282"/>
                <a:gd name="T3" fmla="*/ 323 h 558"/>
                <a:gd name="T4" fmla="*/ 0 w 282"/>
                <a:gd name="T5" fmla="*/ 210 h 558"/>
                <a:gd name="T6" fmla="*/ 0 w 282"/>
                <a:gd name="T7" fmla="*/ 99 h 558"/>
                <a:gd name="T8" fmla="*/ 49 w 282"/>
                <a:gd name="T9" fmla="*/ 25 h 558"/>
                <a:gd name="T10" fmla="*/ 134 w 282"/>
                <a:gd name="T11" fmla="*/ 0 h 558"/>
                <a:gd name="T12" fmla="*/ 207 w 282"/>
                <a:gd name="T13" fmla="*/ 25 h 558"/>
                <a:gd name="T14" fmla="*/ 256 w 282"/>
                <a:gd name="T15" fmla="*/ 74 h 558"/>
                <a:gd name="T16" fmla="*/ 282 w 282"/>
                <a:gd name="T17" fmla="*/ 137 h 558"/>
                <a:gd name="T18" fmla="*/ 195 w 282"/>
                <a:gd name="T19" fmla="*/ 124 h 558"/>
                <a:gd name="T20" fmla="*/ 122 w 282"/>
                <a:gd name="T21" fmla="*/ 174 h 558"/>
                <a:gd name="T22" fmla="*/ 98 w 282"/>
                <a:gd name="T23" fmla="*/ 236 h 558"/>
                <a:gd name="T24" fmla="*/ 134 w 282"/>
                <a:gd name="T25" fmla="*/ 384 h 558"/>
                <a:gd name="T26" fmla="*/ 110 w 282"/>
                <a:gd name="T27" fmla="*/ 373 h 558"/>
                <a:gd name="T28" fmla="*/ 183 w 282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558">
                  <a:moveTo>
                    <a:pt x="183" y="558"/>
                  </a:moveTo>
                  <a:lnTo>
                    <a:pt x="37" y="323"/>
                  </a:lnTo>
                  <a:lnTo>
                    <a:pt x="0" y="210"/>
                  </a:lnTo>
                  <a:lnTo>
                    <a:pt x="0" y="99"/>
                  </a:lnTo>
                  <a:lnTo>
                    <a:pt x="49" y="25"/>
                  </a:lnTo>
                  <a:lnTo>
                    <a:pt x="134" y="0"/>
                  </a:lnTo>
                  <a:lnTo>
                    <a:pt x="207" y="25"/>
                  </a:lnTo>
                  <a:lnTo>
                    <a:pt x="256" y="74"/>
                  </a:lnTo>
                  <a:lnTo>
                    <a:pt x="282" y="137"/>
                  </a:lnTo>
                  <a:lnTo>
                    <a:pt x="195" y="124"/>
                  </a:lnTo>
                  <a:lnTo>
                    <a:pt x="122" y="174"/>
                  </a:lnTo>
                  <a:lnTo>
                    <a:pt x="98" y="236"/>
                  </a:lnTo>
                  <a:lnTo>
                    <a:pt x="134" y="384"/>
                  </a:lnTo>
                  <a:lnTo>
                    <a:pt x="110" y="373"/>
                  </a:lnTo>
                  <a:lnTo>
                    <a:pt x="183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7" name="Freeform 244">
              <a:extLst>
                <a:ext uri="{FF2B5EF4-FFF2-40B4-BE49-F238E27FC236}">
                  <a16:creationId xmlns:a16="http://schemas.microsoft.com/office/drawing/2014/main" id="{6991C1D6-3685-4E3F-A9FC-2B4FFDAED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04" y="139832"/>
              <a:ext cx="169483" cy="283321"/>
            </a:xfrm>
            <a:custGeom>
              <a:avLst/>
              <a:gdLst>
                <a:gd name="T0" fmla="*/ 24 w 306"/>
                <a:gd name="T1" fmla="*/ 533 h 533"/>
                <a:gd name="T2" fmla="*/ 0 w 306"/>
                <a:gd name="T3" fmla="*/ 260 h 533"/>
                <a:gd name="T4" fmla="*/ 37 w 306"/>
                <a:gd name="T5" fmla="*/ 124 h 533"/>
                <a:gd name="T6" fmla="*/ 122 w 306"/>
                <a:gd name="T7" fmla="*/ 36 h 533"/>
                <a:gd name="T8" fmla="*/ 197 w 306"/>
                <a:gd name="T9" fmla="*/ 0 h 533"/>
                <a:gd name="T10" fmla="*/ 294 w 306"/>
                <a:gd name="T11" fmla="*/ 24 h 533"/>
                <a:gd name="T12" fmla="*/ 306 w 306"/>
                <a:gd name="T13" fmla="*/ 61 h 533"/>
                <a:gd name="T14" fmla="*/ 306 w 306"/>
                <a:gd name="T15" fmla="*/ 173 h 533"/>
                <a:gd name="T16" fmla="*/ 184 w 306"/>
                <a:gd name="T17" fmla="*/ 161 h 533"/>
                <a:gd name="T18" fmla="*/ 134 w 306"/>
                <a:gd name="T19" fmla="*/ 185 h 533"/>
                <a:gd name="T20" fmla="*/ 61 w 306"/>
                <a:gd name="T21" fmla="*/ 223 h 533"/>
                <a:gd name="T22" fmla="*/ 49 w 306"/>
                <a:gd name="T23" fmla="*/ 260 h 533"/>
                <a:gd name="T24" fmla="*/ 24 w 306"/>
                <a:gd name="T25" fmla="*/ 359 h 533"/>
                <a:gd name="T26" fmla="*/ 24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4" y="533"/>
                  </a:moveTo>
                  <a:lnTo>
                    <a:pt x="0" y="260"/>
                  </a:lnTo>
                  <a:lnTo>
                    <a:pt x="37" y="124"/>
                  </a:lnTo>
                  <a:lnTo>
                    <a:pt x="122" y="36"/>
                  </a:lnTo>
                  <a:lnTo>
                    <a:pt x="197" y="0"/>
                  </a:lnTo>
                  <a:lnTo>
                    <a:pt x="294" y="24"/>
                  </a:lnTo>
                  <a:lnTo>
                    <a:pt x="306" y="61"/>
                  </a:lnTo>
                  <a:lnTo>
                    <a:pt x="306" y="173"/>
                  </a:lnTo>
                  <a:lnTo>
                    <a:pt x="184" y="161"/>
                  </a:lnTo>
                  <a:lnTo>
                    <a:pt x="134" y="185"/>
                  </a:lnTo>
                  <a:lnTo>
                    <a:pt x="61" y="223"/>
                  </a:lnTo>
                  <a:lnTo>
                    <a:pt x="49" y="260"/>
                  </a:lnTo>
                  <a:lnTo>
                    <a:pt x="24" y="359"/>
                  </a:lnTo>
                  <a:lnTo>
                    <a:pt x="24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8" name="Freeform 245">
              <a:extLst>
                <a:ext uri="{FF2B5EF4-FFF2-40B4-BE49-F238E27FC236}">
                  <a16:creationId xmlns:a16="http://schemas.microsoft.com/office/drawing/2014/main" id="{533AC587-48A8-4D71-8216-CDF04F7A4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55" y="457237"/>
              <a:ext cx="213505" cy="198112"/>
            </a:xfrm>
            <a:custGeom>
              <a:avLst/>
              <a:gdLst>
                <a:gd name="T0" fmla="*/ 0 w 391"/>
                <a:gd name="T1" fmla="*/ 236 h 373"/>
                <a:gd name="T2" fmla="*/ 0 w 391"/>
                <a:gd name="T3" fmla="*/ 25 h 373"/>
                <a:gd name="T4" fmla="*/ 49 w 391"/>
                <a:gd name="T5" fmla="*/ 0 h 373"/>
                <a:gd name="T6" fmla="*/ 220 w 391"/>
                <a:gd name="T7" fmla="*/ 0 h 373"/>
                <a:gd name="T8" fmla="*/ 257 w 391"/>
                <a:gd name="T9" fmla="*/ 112 h 373"/>
                <a:gd name="T10" fmla="*/ 293 w 391"/>
                <a:gd name="T11" fmla="*/ 198 h 373"/>
                <a:gd name="T12" fmla="*/ 368 w 391"/>
                <a:gd name="T13" fmla="*/ 323 h 373"/>
                <a:gd name="T14" fmla="*/ 391 w 391"/>
                <a:gd name="T15" fmla="*/ 361 h 373"/>
                <a:gd name="T16" fmla="*/ 391 w 391"/>
                <a:gd name="T17" fmla="*/ 373 h 373"/>
                <a:gd name="T18" fmla="*/ 270 w 391"/>
                <a:gd name="T19" fmla="*/ 311 h 373"/>
                <a:gd name="T20" fmla="*/ 220 w 391"/>
                <a:gd name="T21" fmla="*/ 261 h 373"/>
                <a:gd name="T22" fmla="*/ 49 w 391"/>
                <a:gd name="T23" fmla="*/ 248 h 373"/>
                <a:gd name="T24" fmla="*/ 49 w 391"/>
                <a:gd name="T25" fmla="*/ 248 h 373"/>
                <a:gd name="T26" fmla="*/ 0 w 391"/>
                <a:gd name="T27" fmla="*/ 236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1" h="373">
                  <a:moveTo>
                    <a:pt x="0" y="236"/>
                  </a:moveTo>
                  <a:lnTo>
                    <a:pt x="0" y="25"/>
                  </a:lnTo>
                  <a:lnTo>
                    <a:pt x="49" y="0"/>
                  </a:lnTo>
                  <a:lnTo>
                    <a:pt x="220" y="0"/>
                  </a:lnTo>
                  <a:lnTo>
                    <a:pt x="257" y="112"/>
                  </a:lnTo>
                  <a:lnTo>
                    <a:pt x="293" y="198"/>
                  </a:lnTo>
                  <a:lnTo>
                    <a:pt x="368" y="323"/>
                  </a:lnTo>
                  <a:lnTo>
                    <a:pt x="391" y="361"/>
                  </a:lnTo>
                  <a:lnTo>
                    <a:pt x="391" y="373"/>
                  </a:lnTo>
                  <a:lnTo>
                    <a:pt x="270" y="311"/>
                  </a:lnTo>
                  <a:lnTo>
                    <a:pt x="220" y="261"/>
                  </a:lnTo>
                  <a:lnTo>
                    <a:pt x="49" y="248"/>
                  </a:lnTo>
                  <a:lnTo>
                    <a:pt x="49" y="248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9" name="Freeform 246">
              <a:extLst>
                <a:ext uri="{FF2B5EF4-FFF2-40B4-BE49-F238E27FC236}">
                  <a16:creationId xmlns:a16="http://schemas.microsoft.com/office/drawing/2014/main" id="{59428254-1520-4DCE-8932-5B6C181A8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0" y="391200"/>
              <a:ext cx="290542" cy="125684"/>
            </a:xfrm>
            <a:custGeom>
              <a:avLst/>
              <a:gdLst>
                <a:gd name="T0" fmla="*/ 159 w 526"/>
                <a:gd name="T1" fmla="*/ 237 h 237"/>
                <a:gd name="T2" fmla="*/ 73 w 526"/>
                <a:gd name="T3" fmla="*/ 212 h 237"/>
                <a:gd name="T4" fmla="*/ 49 w 526"/>
                <a:gd name="T5" fmla="*/ 187 h 237"/>
                <a:gd name="T6" fmla="*/ 0 w 526"/>
                <a:gd name="T7" fmla="*/ 162 h 237"/>
                <a:gd name="T8" fmla="*/ 25 w 526"/>
                <a:gd name="T9" fmla="*/ 100 h 237"/>
                <a:gd name="T10" fmla="*/ 49 w 526"/>
                <a:gd name="T11" fmla="*/ 38 h 237"/>
                <a:gd name="T12" fmla="*/ 122 w 526"/>
                <a:gd name="T13" fmla="*/ 0 h 237"/>
                <a:gd name="T14" fmla="*/ 195 w 526"/>
                <a:gd name="T15" fmla="*/ 0 h 237"/>
                <a:gd name="T16" fmla="*/ 343 w 526"/>
                <a:gd name="T17" fmla="*/ 63 h 237"/>
                <a:gd name="T18" fmla="*/ 526 w 526"/>
                <a:gd name="T19" fmla="*/ 199 h 237"/>
                <a:gd name="T20" fmla="*/ 355 w 526"/>
                <a:gd name="T21" fmla="*/ 112 h 237"/>
                <a:gd name="T22" fmla="*/ 232 w 526"/>
                <a:gd name="T23" fmla="*/ 88 h 237"/>
                <a:gd name="T24" fmla="*/ 147 w 526"/>
                <a:gd name="T25" fmla="*/ 124 h 237"/>
                <a:gd name="T26" fmla="*/ 147 w 526"/>
                <a:gd name="T27" fmla="*/ 174 h 237"/>
                <a:gd name="T28" fmla="*/ 159 w 526"/>
                <a:gd name="T29" fmla="*/ 174 h 237"/>
                <a:gd name="T30" fmla="*/ 159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159" y="237"/>
                  </a:moveTo>
                  <a:lnTo>
                    <a:pt x="73" y="212"/>
                  </a:lnTo>
                  <a:lnTo>
                    <a:pt x="49" y="187"/>
                  </a:lnTo>
                  <a:lnTo>
                    <a:pt x="0" y="162"/>
                  </a:lnTo>
                  <a:lnTo>
                    <a:pt x="25" y="100"/>
                  </a:lnTo>
                  <a:lnTo>
                    <a:pt x="49" y="38"/>
                  </a:lnTo>
                  <a:lnTo>
                    <a:pt x="122" y="0"/>
                  </a:lnTo>
                  <a:lnTo>
                    <a:pt x="195" y="0"/>
                  </a:lnTo>
                  <a:lnTo>
                    <a:pt x="343" y="63"/>
                  </a:lnTo>
                  <a:lnTo>
                    <a:pt x="526" y="199"/>
                  </a:lnTo>
                  <a:lnTo>
                    <a:pt x="355" y="112"/>
                  </a:lnTo>
                  <a:lnTo>
                    <a:pt x="232" y="88"/>
                  </a:lnTo>
                  <a:lnTo>
                    <a:pt x="147" y="124"/>
                  </a:lnTo>
                  <a:lnTo>
                    <a:pt x="147" y="174"/>
                  </a:lnTo>
                  <a:lnTo>
                    <a:pt x="159" y="174"/>
                  </a:lnTo>
                  <a:lnTo>
                    <a:pt x="159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0" name="Freeform 247">
              <a:extLst>
                <a:ext uri="{FF2B5EF4-FFF2-40B4-BE49-F238E27FC236}">
                  <a16:creationId xmlns:a16="http://schemas.microsoft.com/office/drawing/2014/main" id="{B31131FB-E358-4CFB-9C6C-26A25CD7C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542447"/>
              <a:ext cx="275135" cy="172549"/>
            </a:xfrm>
            <a:custGeom>
              <a:avLst/>
              <a:gdLst>
                <a:gd name="T0" fmla="*/ 502 w 502"/>
                <a:gd name="T1" fmla="*/ 25 h 322"/>
                <a:gd name="T2" fmla="*/ 417 w 502"/>
                <a:gd name="T3" fmla="*/ 12 h 322"/>
                <a:gd name="T4" fmla="*/ 306 w 502"/>
                <a:gd name="T5" fmla="*/ 0 h 322"/>
                <a:gd name="T6" fmla="*/ 171 w 502"/>
                <a:gd name="T7" fmla="*/ 0 h 322"/>
                <a:gd name="T8" fmla="*/ 61 w 502"/>
                <a:gd name="T9" fmla="*/ 62 h 322"/>
                <a:gd name="T10" fmla="*/ 12 w 502"/>
                <a:gd name="T11" fmla="*/ 124 h 322"/>
                <a:gd name="T12" fmla="*/ 0 w 502"/>
                <a:gd name="T13" fmla="*/ 211 h 322"/>
                <a:gd name="T14" fmla="*/ 12 w 502"/>
                <a:gd name="T15" fmla="*/ 286 h 322"/>
                <a:gd name="T16" fmla="*/ 74 w 502"/>
                <a:gd name="T17" fmla="*/ 322 h 322"/>
                <a:gd name="T18" fmla="*/ 159 w 502"/>
                <a:gd name="T19" fmla="*/ 322 h 322"/>
                <a:gd name="T20" fmla="*/ 159 w 502"/>
                <a:gd name="T21" fmla="*/ 211 h 322"/>
                <a:gd name="T22" fmla="*/ 171 w 502"/>
                <a:gd name="T23" fmla="*/ 124 h 322"/>
                <a:gd name="T24" fmla="*/ 220 w 502"/>
                <a:gd name="T25" fmla="*/ 87 h 322"/>
                <a:gd name="T26" fmla="*/ 281 w 502"/>
                <a:gd name="T27" fmla="*/ 50 h 322"/>
                <a:gd name="T28" fmla="*/ 354 w 502"/>
                <a:gd name="T29" fmla="*/ 36 h 322"/>
                <a:gd name="T30" fmla="*/ 354 w 502"/>
                <a:gd name="T31" fmla="*/ 36 h 322"/>
                <a:gd name="T32" fmla="*/ 502 w 502"/>
                <a:gd name="T33" fmla="*/ 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2">
                  <a:moveTo>
                    <a:pt x="502" y="25"/>
                  </a:moveTo>
                  <a:lnTo>
                    <a:pt x="417" y="12"/>
                  </a:lnTo>
                  <a:lnTo>
                    <a:pt x="306" y="0"/>
                  </a:lnTo>
                  <a:lnTo>
                    <a:pt x="171" y="0"/>
                  </a:lnTo>
                  <a:lnTo>
                    <a:pt x="61" y="62"/>
                  </a:lnTo>
                  <a:lnTo>
                    <a:pt x="12" y="124"/>
                  </a:lnTo>
                  <a:lnTo>
                    <a:pt x="0" y="211"/>
                  </a:lnTo>
                  <a:lnTo>
                    <a:pt x="12" y="286"/>
                  </a:lnTo>
                  <a:lnTo>
                    <a:pt x="74" y="322"/>
                  </a:lnTo>
                  <a:lnTo>
                    <a:pt x="159" y="322"/>
                  </a:lnTo>
                  <a:lnTo>
                    <a:pt x="159" y="211"/>
                  </a:lnTo>
                  <a:lnTo>
                    <a:pt x="171" y="124"/>
                  </a:lnTo>
                  <a:lnTo>
                    <a:pt x="220" y="87"/>
                  </a:lnTo>
                  <a:lnTo>
                    <a:pt x="281" y="50"/>
                  </a:lnTo>
                  <a:lnTo>
                    <a:pt x="354" y="36"/>
                  </a:lnTo>
                  <a:lnTo>
                    <a:pt x="354" y="36"/>
                  </a:lnTo>
                  <a:lnTo>
                    <a:pt x="502" y="2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9" name="Gruppe 148">
            <a:extLst>
              <a:ext uri="{FF2B5EF4-FFF2-40B4-BE49-F238E27FC236}">
                <a16:creationId xmlns:a16="http://schemas.microsoft.com/office/drawing/2014/main" id="{63646857-CE35-4F1B-96EE-AEA0CF067186}"/>
              </a:ext>
            </a:extLst>
          </p:cNvPr>
          <p:cNvGrpSpPr/>
          <p:nvPr/>
        </p:nvGrpSpPr>
        <p:grpSpPr>
          <a:xfrm>
            <a:off x="6984000" y="4341022"/>
            <a:ext cx="2129603" cy="2483637"/>
            <a:chOff x="6102123" y="3425825"/>
            <a:chExt cx="2839471" cy="3311516"/>
          </a:xfrm>
        </p:grpSpPr>
        <p:sp>
          <p:nvSpPr>
            <p:cNvPr id="80" name="Freeform 225">
              <a:extLst>
                <a:ext uri="{FF2B5EF4-FFF2-40B4-BE49-F238E27FC236}">
                  <a16:creationId xmlns:a16="http://schemas.microsoft.com/office/drawing/2014/main" id="{03D64727-2E11-4E25-8E86-E7753E768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271" y="3425825"/>
              <a:ext cx="585743" cy="2746375"/>
            </a:xfrm>
            <a:custGeom>
              <a:avLst/>
              <a:gdLst>
                <a:gd name="T0" fmla="*/ 322 w 1062"/>
                <a:gd name="T1" fmla="*/ 4874 h 5160"/>
                <a:gd name="T2" fmla="*/ 322 w 1062"/>
                <a:gd name="T3" fmla="*/ 4936 h 5160"/>
                <a:gd name="T4" fmla="*/ 408 w 1062"/>
                <a:gd name="T5" fmla="*/ 4986 h 5160"/>
                <a:gd name="T6" fmla="*/ 457 w 1062"/>
                <a:gd name="T7" fmla="*/ 5011 h 5160"/>
                <a:gd name="T8" fmla="*/ 568 w 1062"/>
                <a:gd name="T9" fmla="*/ 4998 h 5160"/>
                <a:gd name="T10" fmla="*/ 655 w 1062"/>
                <a:gd name="T11" fmla="*/ 4936 h 5160"/>
                <a:gd name="T12" fmla="*/ 740 w 1062"/>
                <a:gd name="T13" fmla="*/ 4850 h 5160"/>
                <a:gd name="T14" fmla="*/ 815 w 1062"/>
                <a:gd name="T15" fmla="*/ 4749 h 5160"/>
                <a:gd name="T16" fmla="*/ 877 w 1062"/>
                <a:gd name="T17" fmla="*/ 4650 h 5160"/>
                <a:gd name="T18" fmla="*/ 877 w 1062"/>
                <a:gd name="T19" fmla="*/ 4539 h 5160"/>
                <a:gd name="T20" fmla="*/ 889 w 1062"/>
                <a:gd name="T21" fmla="*/ 0 h 5160"/>
                <a:gd name="T22" fmla="*/ 1062 w 1062"/>
                <a:gd name="T23" fmla="*/ 0 h 5160"/>
                <a:gd name="T24" fmla="*/ 1049 w 1062"/>
                <a:gd name="T25" fmla="*/ 4453 h 5160"/>
                <a:gd name="T26" fmla="*/ 1012 w 1062"/>
                <a:gd name="T27" fmla="*/ 4737 h 5160"/>
                <a:gd name="T28" fmla="*/ 889 w 1062"/>
                <a:gd name="T29" fmla="*/ 4924 h 5160"/>
                <a:gd name="T30" fmla="*/ 791 w 1062"/>
                <a:gd name="T31" fmla="*/ 5047 h 5160"/>
                <a:gd name="T32" fmla="*/ 667 w 1062"/>
                <a:gd name="T33" fmla="*/ 5122 h 5160"/>
                <a:gd name="T34" fmla="*/ 482 w 1062"/>
                <a:gd name="T35" fmla="*/ 5160 h 5160"/>
                <a:gd name="T36" fmla="*/ 259 w 1062"/>
                <a:gd name="T37" fmla="*/ 5122 h 5160"/>
                <a:gd name="T38" fmla="*/ 87 w 1062"/>
                <a:gd name="T39" fmla="*/ 5011 h 5160"/>
                <a:gd name="T40" fmla="*/ 25 w 1062"/>
                <a:gd name="T41" fmla="*/ 4900 h 5160"/>
                <a:gd name="T42" fmla="*/ 0 w 1062"/>
                <a:gd name="T43" fmla="*/ 4763 h 5160"/>
                <a:gd name="T44" fmla="*/ 49 w 1062"/>
                <a:gd name="T45" fmla="*/ 4638 h 5160"/>
                <a:gd name="T46" fmla="*/ 148 w 1062"/>
                <a:gd name="T47" fmla="*/ 4564 h 5160"/>
                <a:gd name="T48" fmla="*/ 285 w 1062"/>
                <a:gd name="T49" fmla="*/ 4552 h 5160"/>
                <a:gd name="T50" fmla="*/ 396 w 1062"/>
                <a:gd name="T51" fmla="*/ 4576 h 5160"/>
                <a:gd name="T52" fmla="*/ 433 w 1062"/>
                <a:gd name="T53" fmla="*/ 4676 h 5160"/>
                <a:gd name="T54" fmla="*/ 433 w 1062"/>
                <a:gd name="T55" fmla="*/ 4775 h 5160"/>
                <a:gd name="T56" fmla="*/ 396 w 1062"/>
                <a:gd name="T57" fmla="*/ 4825 h 5160"/>
                <a:gd name="T58" fmla="*/ 309 w 1062"/>
                <a:gd name="T59" fmla="*/ 4874 h 5160"/>
                <a:gd name="T60" fmla="*/ 309 w 1062"/>
                <a:gd name="T61" fmla="*/ 4874 h 5160"/>
                <a:gd name="T62" fmla="*/ 322 w 1062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2" h="5160">
                  <a:moveTo>
                    <a:pt x="322" y="4874"/>
                  </a:moveTo>
                  <a:lnTo>
                    <a:pt x="322" y="4936"/>
                  </a:lnTo>
                  <a:lnTo>
                    <a:pt x="408" y="4986"/>
                  </a:lnTo>
                  <a:lnTo>
                    <a:pt x="457" y="5011"/>
                  </a:lnTo>
                  <a:lnTo>
                    <a:pt x="568" y="4998"/>
                  </a:lnTo>
                  <a:lnTo>
                    <a:pt x="655" y="4936"/>
                  </a:lnTo>
                  <a:lnTo>
                    <a:pt x="740" y="4850"/>
                  </a:lnTo>
                  <a:lnTo>
                    <a:pt x="815" y="4749"/>
                  </a:lnTo>
                  <a:lnTo>
                    <a:pt x="877" y="4650"/>
                  </a:lnTo>
                  <a:lnTo>
                    <a:pt x="877" y="4539"/>
                  </a:lnTo>
                  <a:lnTo>
                    <a:pt x="889" y="0"/>
                  </a:lnTo>
                  <a:lnTo>
                    <a:pt x="1062" y="0"/>
                  </a:lnTo>
                  <a:lnTo>
                    <a:pt x="1049" y="4453"/>
                  </a:lnTo>
                  <a:lnTo>
                    <a:pt x="1012" y="4737"/>
                  </a:lnTo>
                  <a:lnTo>
                    <a:pt x="889" y="4924"/>
                  </a:lnTo>
                  <a:lnTo>
                    <a:pt x="791" y="5047"/>
                  </a:lnTo>
                  <a:lnTo>
                    <a:pt x="667" y="5122"/>
                  </a:lnTo>
                  <a:lnTo>
                    <a:pt x="482" y="5160"/>
                  </a:lnTo>
                  <a:lnTo>
                    <a:pt x="259" y="5122"/>
                  </a:lnTo>
                  <a:lnTo>
                    <a:pt x="87" y="5011"/>
                  </a:lnTo>
                  <a:lnTo>
                    <a:pt x="25" y="4900"/>
                  </a:lnTo>
                  <a:lnTo>
                    <a:pt x="0" y="4763"/>
                  </a:lnTo>
                  <a:lnTo>
                    <a:pt x="49" y="4638"/>
                  </a:lnTo>
                  <a:lnTo>
                    <a:pt x="148" y="4564"/>
                  </a:lnTo>
                  <a:lnTo>
                    <a:pt x="285" y="4552"/>
                  </a:lnTo>
                  <a:lnTo>
                    <a:pt x="396" y="4576"/>
                  </a:lnTo>
                  <a:lnTo>
                    <a:pt x="433" y="4676"/>
                  </a:lnTo>
                  <a:lnTo>
                    <a:pt x="433" y="4775"/>
                  </a:lnTo>
                  <a:lnTo>
                    <a:pt x="396" y="4825"/>
                  </a:lnTo>
                  <a:lnTo>
                    <a:pt x="309" y="4874"/>
                  </a:lnTo>
                  <a:lnTo>
                    <a:pt x="309" y="4874"/>
                  </a:lnTo>
                  <a:lnTo>
                    <a:pt x="322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7" name="Freeform 229">
              <a:extLst>
                <a:ext uri="{FF2B5EF4-FFF2-40B4-BE49-F238E27FC236}">
                  <a16:creationId xmlns:a16="http://schemas.microsoft.com/office/drawing/2014/main" id="{A57C72EF-3C45-4AAF-BCE5-F78D3D940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123" y="6136775"/>
              <a:ext cx="2310218" cy="600566"/>
            </a:xfrm>
            <a:custGeom>
              <a:avLst/>
              <a:gdLst>
                <a:gd name="T0" fmla="*/ 0 w 4196"/>
                <a:gd name="T1" fmla="*/ 955 h 1128"/>
                <a:gd name="T2" fmla="*/ 3529 w 4196"/>
                <a:gd name="T3" fmla="*/ 929 h 1128"/>
                <a:gd name="T4" fmla="*/ 3739 w 4196"/>
                <a:gd name="T5" fmla="*/ 856 h 1128"/>
                <a:gd name="T6" fmla="*/ 3875 w 4196"/>
                <a:gd name="T7" fmla="*/ 744 h 1128"/>
                <a:gd name="T8" fmla="*/ 3924 w 4196"/>
                <a:gd name="T9" fmla="*/ 657 h 1128"/>
                <a:gd name="T10" fmla="*/ 3961 w 4196"/>
                <a:gd name="T11" fmla="*/ 570 h 1128"/>
                <a:gd name="T12" fmla="*/ 3974 w 4196"/>
                <a:gd name="T13" fmla="*/ 434 h 1128"/>
                <a:gd name="T14" fmla="*/ 3924 w 4196"/>
                <a:gd name="T15" fmla="*/ 335 h 1128"/>
                <a:gd name="T16" fmla="*/ 3875 w 4196"/>
                <a:gd name="T17" fmla="*/ 371 h 1128"/>
                <a:gd name="T18" fmla="*/ 3715 w 4196"/>
                <a:gd name="T19" fmla="*/ 422 h 1128"/>
                <a:gd name="T20" fmla="*/ 3591 w 4196"/>
                <a:gd name="T21" fmla="*/ 384 h 1128"/>
                <a:gd name="T22" fmla="*/ 3529 w 4196"/>
                <a:gd name="T23" fmla="*/ 273 h 1128"/>
                <a:gd name="T24" fmla="*/ 3566 w 4196"/>
                <a:gd name="T25" fmla="*/ 124 h 1128"/>
                <a:gd name="T26" fmla="*/ 3616 w 4196"/>
                <a:gd name="T27" fmla="*/ 61 h 1128"/>
                <a:gd name="T28" fmla="*/ 3690 w 4196"/>
                <a:gd name="T29" fmla="*/ 25 h 1128"/>
                <a:gd name="T30" fmla="*/ 3776 w 4196"/>
                <a:gd name="T31" fmla="*/ 0 h 1128"/>
                <a:gd name="T32" fmla="*/ 3899 w 4196"/>
                <a:gd name="T33" fmla="*/ 25 h 1128"/>
                <a:gd name="T34" fmla="*/ 3986 w 4196"/>
                <a:gd name="T35" fmla="*/ 75 h 1128"/>
                <a:gd name="T36" fmla="*/ 4097 w 4196"/>
                <a:gd name="T37" fmla="*/ 236 h 1128"/>
                <a:gd name="T38" fmla="*/ 4171 w 4196"/>
                <a:gd name="T39" fmla="*/ 297 h 1128"/>
                <a:gd name="T40" fmla="*/ 4196 w 4196"/>
                <a:gd name="T41" fmla="*/ 434 h 1128"/>
                <a:gd name="T42" fmla="*/ 4196 w 4196"/>
                <a:gd name="T43" fmla="*/ 595 h 1128"/>
                <a:gd name="T44" fmla="*/ 4073 w 4196"/>
                <a:gd name="T45" fmla="*/ 794 h 1128"/>
                <a:gd name="T46" fmla="*/ 3924 w 4196"/>
                <a:gd name="T47" fmla="*/ 942 h 1128"/>
                <a:gd name="T48" fmla="*/ 3801 w 4196"/>
                <a:gd name="T49" fmla="*/ 1017 h 1128"/>
                <a:gd name="T50" fmla="*/ 3677 w 4196"/>
                <a:gd name="T51" fmla="*/ 1066 h 1128"/>
                <a:gd name="T52" fmla="*/ 3566 w 4196"/>
                <a:gd name="T53" fmla="*/ 1092 h 1128"/>
                <a:gd name="T54" fmla="*/ 0 w 4196"/>
                <a:gd name="T55" fmla="*/ 1092 h 1128"/>
                <a:gd name="T56" fmla="*/ 0 w 4196"/>
                <a:gd name="T57" fmla="*/ 1128 h 1128"/>
                <a:gd name="T58" fmla="*/ 0 w 4196"/>
                <a:gd name="T59" fmla="*/ 955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6" h="1128">
                  <a:moveTo>
                    <a:pt x="0" y="955"/>
                  </a:moveTo>
                  <a:lnTo>
                    <a:pt x="3529" y="929"/>
                  </a:lnTo>
                  <a:lnTo>
                    <a:pt x="3739" y="856"/>
                  </a:lnTo>
                  <a:lnTo>
                    <a:pt x="3875" y="744"/>
                  </a:lnTo>
                  <a:lnTo>
                    <a:pt x="3924" y="657"/>
                  </a:lnTo>
                  <a:lnTo>
                    <a:pt x="3961" y="570"/>
                  </a:lnTo>
                  <a:lnTo>
                    <a:pt x="3974" y="434"/>
                  </a:lnTo>
                  <a:lnTo>
                    <a:pt x="3924" y="335"/>
                  </a:lnTo>
                  <a:lnTo>
                    <a:pt x="3875" y="371"/>
                  </a:lnTo>
                  <a:lnTo>
                    <a:pt x="3715" y="422"/>
                  </a:lnTo>
                  <a:lnTo>
                    <a:pt x="3591" y="384"/>
                  </a:lnTo>
                  <a:lnTo>
                    <a:pt x="3529" y="273"/>
                  </a:lnTo>
                  <a:lnTo>
                    <a:pt x="3566" y="124"/>
                  </a:lnTo>
                  <a:lnTo>
                    <a:pt x="3616" y="61"/>
                  </a:lnTo>
                  <a:lnTo>
                    <a:pt x="3690" y="25"/>
                  </a:lnTo>
                  <a:lnTo>
                    <a:pt x="3776" y="0"/>
                  </a:lnTo>
                  <a:lnTo>
                    <a:pt x="3899" y="25"/>
                  </a:lnTo>
                  <a:lnTo>
                    <a:pt x="3986" y="75"/>
                  </a:lnTo>
                  <a:lnTo>
                    <a:pt x="4097" y="236"/>
                  </a:lnTo>
                  <a:lnTo>
                    <a:pt x="4171" y="297"/>
                  </a:lnTo>
                  <a:lnTo>
                    <a:pt x="4196" y="434"/>
                  </a:lnTo>
                  <a:lnTo>
                    <a:pt x="4196" y="595"/>
                  </a:lnTo>
                  <a:lnTo>
                    <a:pt x="4073" y="794"/>
                  </a:lnTo>
                  <a:lnTo>
                    <a:pt x="3924" y="942"/>
                  </a:lnTo>
                  <a:lnTo>
                    <a:pt x="3801" y="1017"/>
                  </a:lnTo>
                  <a:lnTo>
                    <a:pt x="3677" y="1066"/>
                  </a:lnTo>
                  <a:lnTo>
                    <a:pt x="3566" y="1092"/>
                  </a:lnTo>
                  <a:lnTo>
                    <a:pt x="0" y="1092"/>
                  </a:lnTo>
                  <a:lnTo>
                    <a:pt x="0" y="1128"/>
                  </a:lnTo>
                  <a:lnTo>
                    <a:pt x="0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8" name="Freeform 250">
              <a:extLst>
                <a:ext uri="{FF2B5EF4-FFF2-40B4-BE49-F238E27FC236}">
                  <a16:creationId xmlns:a16="http://schemas.microsoft.com/office/drawing/2014/main" id="{E32A096D-56E2-480E-9416-F9C3B05EC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801" y="6394140"/>
              <a:ext cx="297568" cy="302329"/>
            </a:xfrm>
            <a:custGeom>
              <a:avLst/>
              <a:gdLst>
                <a:gd name="T0" fmla="*/ 0 w 543"/>
                <a:gd name="T1" fmla="*/ 11 h 569"/>
                <a:gd name="T2" fmla="*/ 110 w 543"/>
                <a:gd name="T3" fmla="*/ 136 h 569"/>
                <a:gd name="T4" fmla="*/ 185 w 543"/>
                <a:gd name="T5" fmla="*/ 235 h 569"/>
                <a:gd name="T6" fmla="*/ 259 w 543"/>
                <a:gd name="T7" fmla="*/ 371 h 569"/>
                <a:gd name="T8" fmla="*/ 308 w 543"/>
                <a:gd name="T9" fmla="*/ 458 h 569"/>
                <a:gd name="T10" fmla="*/ 332 w 543"/>
                <a:gd name="T11" fmla="*/ 546 h 569"/>
                <a:gd name="T12" fmla="*/ 345 w 543"/>
                <a:gd name="T13" fmla="*/ 569 h 569"/>
                <a:gd name="T14" fmla="*/ 543 w 543"/>
                <a:gd name="T15" fmla="*/ 569 h 569"/>
                <a:gd name="T16" fmla="*/ 543 w 543"/>
                <a:gd name="T17" fmla="*/ 496 h 569"/>
                <a:gd name="T18" fmla="*/ 543 w 543"/>
                <a:gd name="T19" fmla="*/ 434 h 569"/>
                <a:gd name="T20" fmla="*/ 543 w 543"/>
                <a:gd name="T21" fmla="*/ 371 h 569"/>
                <a:gd name="T22" fmla="*/ 506 w 543"/>
                <a:gd name="T23" fmla="*/ 323 h 569"/>
                <a:gd name="T24" fmla="*/ 431 w 543"/>
                <a:gd name="T25" fmla="*/ 285 h 569"/>
                <a:gd name="T26" fmla="*/ 308 w 543"/>
                <a:gd name="T27" fmla="*/ 222 h 569"/>
                <a:gd name="T28" fmla="*/ 209 w 543"/>
                <a:gd name="T29" fmla="*/ 160 h 569"/>
                <a:gd name="T30" fmla="*/ 122 w 543"/>
                <a:gd name="T31" fmla="*/ 73 h 569"/>
                <a:gd name="T32" fmla="*/ 11 w 543"/>
                <a:gd name="T33" fmla="*/ 0 h 569"/>
                <a:gd name="T34" fmla="*/ 11 w 543"/>
                <a:gd name="T35" fmla="*/ 0 h 569"/>
                <a:gd name="T36" fmla="*/ 0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0" y="11"/>
                  </a:moveTo>
                  <a:lnTo>
                    <a:pt x="110" y="136"/>
                  </a:lnTo>
                  <a:lnTo>
                    <a:pt x="185" y="235"/>
                  </a:lnTo>
                  <a:lnTo>
                    <a:pt x="259" y="371"/>
                  </a:lnTo>
                  <a:lnTo>
                    <a:pt x="308" y="458"/>
                  </a:lnTo>
                  <a:lnTo>
                    <a:pt x="332" y="546"/>
                  </a:lnTo>
                  <a:lnTo>
                    <a:pt x="345" y="569"/>
                  </a:lnTo>
                  <a:lnTo>
                    <a:pt x="543" y="569"/>
                  </a:lnTo>
                  <a:lnTo>
                    <a:pt x="543" y="496"/>
                  </a:lnTo>
                  <a:lnTo>
                    <a:pt x="543" y="434"/>
                  </a:lnTo>
                  <a:lnTo>
                    <a:pt x="543" y="371"/>
                  </a:lnTo>
                  <a:lnTo>
                    <a:pt x="506" y="323"/>
                  </a:lnTo>
                  <a:lnTo>
                    <a:pt x="431" y="285"/>
                  </a:lnTo>
                  <a:lnTo>
                    <a:pt x="308" y="222"/>
                  </a:lnTo>
                  <a:lnTo>
                    <a:pt x="209" y="160"/>
                  </a:lnTo>
                  <a:lnTo>
                    <a:pt x="122" y="7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9" name="Freeform 251">
              <a:extLst>
                <a:ext uri="{FF2B5EF4-FFF2-40B4-BE49-F238E27FC236}">
                  <a16:creationId xmlns:a16="http://schemas.microsoft.com/office/drawing/2014/main" id="{3AB1063D-DA8F-454D-8556-02856C97B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020" y="6421818"/>
              <a:ext cx="156499" cy="298071"/>
            </a:xfrm>
            <a:custGeom>
              <a:avLst/>
              <a:gdLst>
                <a:gd name="T0" fmla="*/ 97 w 283"/>
                <a:gd name="T1" fmla="*/ 0 h 558"/>
                <a:gd name="T2" fmla="*/ 246 w 283"/>
                <a:gd name="T3" fmla="*/ 235 h 558"/>
                <a:gd name="T4" fmla="*/ 283 w 283"/>
                <a:gd name="T5" fmla="*/ 348 h 558"/>
                <a:gd name="T6" fmla="*/ 283 w 283"/>
                <a:gd name="T7" fmla="*/ 459 h 558"/>
                <a:gd name="T8" fmla="*/ 234 w 283"/>
                <a:gd name="T9" fmla="*/ 533 h 558"/>
                <a:gd name="T10" fmla="*/ 147 w 283"/>
                <a:gd name="T11" fmla="*/ 558 h 558"/>
                <a:gd name="T12" fmla="*/ 74 w 283"/>
                <a:gd name="T13" fmla="*/ 533 h 558"/>
                <a:gd name="T14" fmla="*/ 24 w 283"/>
                <a:gd name="T15" fmla="*/ 484 h 558"/>
                <a:gd name="T16" fmla="*/ 0 w 283"/>
                <a:gd name="T17" fmla="*/ 421 h 558"/>
                <a:gd name="T18" fmla="*/ 85 w 283"/>
                <a:gd name="T19" fmla="*/ 434 h 558"/>
                <a:gd name="T20" fmla="*/ 160 w 283"/>
                <a:gd name="T21" fmla="*/ 384 h 558"/>
                <a:gd name="T22" fmla="*/ 184 w 283"/>
                <a:gd name="T23" fmla="*/ 322 h 558"/>
                <a:gd name="T24" fmla="*/ 147 w 283"/>
                <a:gd name="T25" fmla="*/ 174 h 558"/>
                <a:gd name="T26" fmla="*/ 172 w 283"/>
                <a:gd name="T27" fmla="*/ 185 h 558"/>
                <a:gd name="T28" fmla="*/ 97 w 283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558">
                  <a:moveTo>
                    <a:pt x="97" y="0"/>
                  </a:moveTo>
                  <a:lnTo>
                    <a:pt x="246" y="235"/>
                  </a:lnTo>
                  <a:lnTo>
                    <a:pt x="283" y="348"/>
                  </a:lnTo>
                  <a:lnTo>
                    <a:pt x="283" y="459"/>
                  </a:lnTo>
                  <a:lnTo>
                    <a:pt x="234" y="533"/>
                  </a:lnTo>
                  <a:lnTo>
                    <a:pt x="147" y="558"/>
                  </a:lnTo>
                  <a:lnTo>
                    <a:pt x="74" y="533"/>
                  </a:lnTo>
                  <a:lnTo>
                    <a:pt x="24" y="484"/>
                  </a:lnTo>
                  <a:lnTo>
                    <a:pt x="0" y="421"/>
                  </a:lnTo>
                  <a:lnTo>
                    <a:pt x="85" y="434"/>
                  </a:lnTo>
                  <a:lnTo>
                    <a:pt x="160" y="384"/>
                  </a:lnTo>
                  <a:lnTo>
                    <a:pt x="184" y="322"/>
                  </a:lnTo>
                  <a:lnTo>
                    <a:pt x="147" y="174"/>
                  </a:lnTo>
                  <a:lnTo>
                    <a:pt x="172" y="18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0" name="Freeform 252">
              <a:extLst>
                <a:ext uri="{FF2B5EF4-FFF2-40B4-BE49-F238E27FC236}">
                  <a16:creationId xmlns:a16="http://schemas.microsoft.com/office/drawing/2014/main" id="{5633A0C5-A686-438C-96A7-151FAB485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0866" y="6421818"/>
              <a:ext cx="169724" cy="285297"/>
            </a:xfrm>
            <a:custGeom>
              <a:avLst/>
              <a:gdLst>
                <a:gd name="T0" fmla="*/ 284 w 309"/>
                <a:gd name="T1" fmla="*/ 0 h 533"/>
                <a:gd name="T2" fmla="*/ 309 w 309"/>
                <a:gd name="T3" fmla="*/ 273 h 533"/>
                <a:gd name="T4" fmla="*/ 272 w 309"/>
                <a:gd name="T5" fmla="*/ 409 h 533"/>
                <a:gd name="T6" fmla="*/ 185 w 309"/>
                <a:gd name="T7" fmla="*/ 497 h 533"/>
                <a:gd name="T8" fmla="*/ 111 w 309"/>
                <a:gd name="T9" fmla="*/ 533 h 533"/>
                <a:gd name="T10" fmla="*/ 12 w 309"/>
                <a:gd name="T11" fmla="*/ 509 h 533"/>
                <a:gd name="T12" fmla="*/ 0 w 309"/>
                <a:gd name="T13" fmla="*/ 472 h 533"/>
                <a:gd name="T14" fmla="*/ 0 w 309"/>
                <a:gd name="T15" fmla="*/ 360 h 533"/>
                <a:gd name="T16" fmla="*/ 123 w 309"/>
                <a:gd name="T17" fmla="*/ 372 h 533"/>
                <a:gd name="T18" fmla="*/ 173 w 309"/>
                <a:gd name="T19" fmla="*/ 348 h 533"/>
                <a:gd name="T20" fmla="*/ 246 w 309"/>
                <a:gd name="T21" fmla="*/ 310 h 533"/>
                <a:gd name="T22" fmla="*/ 259 w 309"/>
                <a:gd name="T23" fmla="*/ 273 h 533"/>
                <a:gd name="T24" fmla="*/ 284 w 309"/>
                <a:gd name="T25" fmla="*/ 174 h 533"/>
                <a:gd name="T26" fmla="*/ 284 w 309"/>
                <a:gd name="T2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3">
                  <a:moveTo>
                    <a:pt x="284" y="0"/>
                  </a:moveTo>
                  <a:lnTo>
                    <a:pt x="309" y="273"/>
                  </a:lnTo>
                  <a:lnTo>
                    <a:pt x="272" y="409"/>
                  </a:lnTo>
                  <a:lnTo>
                    <a:pt x="185" y="497"/>
                  </a:lnTo>
                  <a:lnTo>
                    <a:pt x="111" y="533"/>
                  </a:lnTo>
                  <a:lnTo>
                    <a:pt x="12" y="509"/>
                  </a:lnTo>
                  <a:lnTo>
                    <a:pt x="0" y="472"/>
                  </a:lnTo>
                  <a:lnTo>
                    <a:pt x="0" y="360"/>
                  </a:lnTo>
                  <a:lnTo>
                    <a:pt x="123" y="372"/>
                  </a:lnTo>
                  <a:lnTo>
                    <a:pt x="173" y="348"/>
                  </a:lnTo>
                  <a:lnTo>
                    <a:pt x="246" y="310"/>
                  </a:lnTo>
                  <a:lnTo>
                    <a:pt x="259" y="273"/>
                  </a:lnTo>
                  <a:lnTo>
                    <a:pt x="284" y="174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1" name="Freeform 253">
              <a:extLst>
                <a:ext uri="{FF2B5EF4-FFF2-40B4-BE49-F238E27FC236}">
                  <a16:creationId xmlns:a16="http://schemas.microsoft.com/office/drawing/2014/main" id="{7959C355-DAA1-4E29-ADD2-FAB67C8BE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971" y="6191877"/>
              <a:ext cx="218217" cy="198004"/>
            </a:xfrm>
            <a:custGeom>
              <a:avLst/>
              <a:gdLst>
                <a:gd name="T0" fmla="*/ 396 w 396"/>
                <a:gd name="T1" fmla="*/ 137 h 372"/>
                <a:gd name="T2" fmla="*/ 396 w 396"/>
                <a:gd name="T3" fmla="*/ 348 h 372"/>
                <a:gd name="T4" fmla="*/ 345 w 396"/>
                <a:gd name="T5" fmla="*/ 372 h 372"/>
                <a:gd name="T6" fmla="*/ 173 w 396"/>
                <a:gd name="T7" fmla="*/ 372 h 372"/>
                <a:gd name="T8" fmla="*/ 135 w 396"/>
                <a:gd name="T9" fmla="*/ 261 h 372"/>
                <a:gd name="T10" fmla="*/ 99 w 396"/>
                <a:gd name="T11" fmla="*/ 175 h 372"/>
                <a:gd name="T12" fmla="*/ 24 w 396"/>
                <a:gd name="T13" fmla="*/ 50 h 372"/>
                <a:gd name="T14" fmla="*/ 0 w 396"/>
                <a:gd name="T15" fmla="*/ 12 h 372"/>
                <a:gd name="T16" fmla="*/ 0 w 396"/>
                <a:gd name="T17" fmla="*/ 0 h 372"/>
                <a:gd name="T18" fmla="*/ 123 w 396"/>
                <a:gd name="T19" fmla="*/ 62 h 372"/>
                <a:gd name="T20" fmla="*/ 173 w 396"/>
                <a:gd name="T21" fmla="*/ 112 h 372"/>
                <a:gd name="T22" fmla="*/ 345 w 396"/>
                <a:gd name="T23" fmla="*/ 125 h 372"/>
                <a:gd name="T24" fmla="*/ 345 w 396"/>
                <a:gd name="T25" fmla="*/ 125 h 372"/>
                <a:gd name="T26" fmla="*/ 396 w 396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" h="372">
                  <a:moveTo>
                    <a:pt x="396" y="137"/>
                  </a:moveTo>
                  <a:lnTo>
                    <a:pt x="396" y="348"/>
                  </a:lnTo>
                  <a:lnTo>
                    <a:pt x="345" y="372"/>
                  </a:lnTo>
                  <a:lnTo>
                    <a:pt x="173" y="372"/>
                  </a:lnTo>
                  <a:lnTo>
                    <a:pt x="135" y="261"/>
                  </a:lnTo>
                  <a:lnTo>
                    <a:pt x="99" y="175"/>
                  </a:lnTo>
                  <a:lnTo>
                    <a:pt x="24" y="5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3" y="62"/>
                  </a:lnTo>
                  <a:lnTo>
                    <a:pt x="173" y="112"/>
                  </a:lnTo>
                  <a:lnTo>
                    <a:pt x="345" y="125"/>
                  </a:lnTo>
                  <a:lnTo>
                    <a:pt x="345" y="125"/>
                  </a:lnTo>
                  <a:lnTo>
                    <a:pt x="396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2" name="Freeform 254">
              <a:extLst>
                <a:ext uri="{FF2B5EF4-FFF2-40B4-BE49-F238E27FC236}">
                  <a16:creationId xmlns:a16="http://schemas.microsoft.com/office/drawing/2014/main" id="{7FBF2287-DF54-415C-818F-01BC28134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8434" y="6330268"/>
              <a:ext cx="293160" cy="125616"/>
            </a:xfrm>
            <a:custGeom>
              <a:avLst/>
              <a:gdLst>
                <a:gd name="T0" fmla="*/ 370 w 531"/>
                <a:gd name="T1" fmla="*/ 0 h 237"/>
                <a:gd name="T2" fmla="*/ 458 w 531"/>
                <a:gd name="T3" fmla="*/ 25 h 237"/>
                <a:gd name="T4" fmla="*/ 481 w 531"/>
                <a:gd name="T5" fmla="*/ 50 h 237"/>
                <a:gd name="T6" fmla="*/ 531 w 531"/>
                <a:gd name="T7" fmla="*/ 75 h 237"/>
                <a:gd name="T8" fmla="*/ 507 w 531"/>
                <a:gd name="T9" fmla="*/ 137 h 237"/>
                <a:gd name="T10" fmla="*/ 481 w 531"/>
                <a:gd name="T11" fmla="*/ 199 h 237"/>
                <a:gd name="T12" fmla="*/ 408 w 531"/>
                <a:gd name="T13" fmla="*/ 237 h 237"/>
                <a:gd name="T14" fmla="*/ 333 w 531"/>
                <a:gd name="T15" fmla="*/ 237 h 237"/>
                <a:gd name="T16" fmla="*/ 185 w 531"/>
                <a:gd name="T17" fmla="*/ 174 h 237"/>
                <a:gd name="T18" fmla="*/ 0 w 531"/>
                <a:gd name="T19" fmla="*/ 38 h 237"/>
                <a:gd name="T20" fmla="*/ 173 w 531"/>
                <a:gd name="T21" fmla="*/ 125 h 237"/>
                <a:gd name="T22" fmla="*/ 296 w 531"/>
                <a:gd name="T23" fmla="*/ 149 h 237"/>
                <a:gd name="T24" fmla="*/ 383 w 531"/>
                <a:gd name="T25" fmla="*/ 112 h 237"/>
                <a:gd name="T26" fmla="*/ 383 w 531"/>
                <a:gd name="T27" fmla="*/ 62 h 237"/>
                <a:gd name="T28" fmla="*/ 370 w 531"/>
                <a:gd name="T29" fmla="*/ 62 h 237"/>
                <a:gd name="T30" fmla="*/ 370 w 531"/>
                <a:gd name="T3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7">
                  <a:moveTo>
                    <a:pt x="370" y="0"/>
                  </a:moveTo>
                  <a:lnTo>
                    <a:pt x="458" y="25"/>
                  </a:lnTo>
                  <a:lnTo>
                    <a:pt x="481" y="50"/>
                  </a:lnTo>
                  <a:lnTo>
                    <a:pt x="531" y="75"/>
                  </a:lnTo>
                  <a:lnTo>
                    <a:pt x="507" y="137"/>
                  </a:lnTo>
                  <a:lnTo>
                    <a:pt x="481" y="199"/>
                  </a:lnTo>
                  <a:lnTo>
                    <a:pt x="408" y="237"/>
                  </a:lnTo>
                  <a:lnTo>
                    <a:pt x="333" y="237"/>
                  </a:lnTo>
                  <a:lnTo>
                    <a:pt x="185" y="174"/>
                  </a:lnTo>
                  <a:lnTo>
                    <a:pt x="0" y="38"/>
                  </a:lnTo>
                  <a:lnTo>
                    <a:pt x="173" y="125"/>
                  </a:lnTo>
                  <a:lnTo>
                    <a:pt x="296" y="149"/>
                  </a:lnTo>
                  <a:lnTo>
                    <a:pt x="383" y="112"/>
                  </a:lnTo>
                  <a:lnTo>
                    <a:pt x="383" y="62"/>
                  </a:lnTo>
                  <a:lnTo>
                    <a:pt x="370" y="62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3" name="Freeform 255">
              <a:extLst>
                <a:ext uri="{FF2B5EF4-FFF2-40B4-BE49-F238E27FC236}">
                  <a16:creationId xmlns:a16="http://schemas.microsoft.com/office/drawing/2014/main" id="{FC123DC8-819C-4F3C-A4A4-6F5E3B4B4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639" y="6130134"/>
              <a:ext cx="277730" cy="172455"/>
            </a:xfrm>
            <a:custGeom>
              <a:avLst/>
              <a:gdLst>
                <a:gd name="T0" fmla="*/ 0 w 506"/>
                <a:gd name="T1" fmla="*/ 296 h 322"/>
                <a:gd name="T2" fmla="*/ 86 w 506"/>
                <a:gd name="T3" fmla="*/ 310 h 322"/>
                <a:gd name="T4" fmla="*/ 197 w 506"/>
                <a:gd name="T5" fmla="*/ 322 h 322"/>
                <a:gd name="T6" fmla="*/ 334 w 506"/>
                <a:gd name="T7" fmla="*/ 322 h 322"/>
                <a:gd name="T8" fmla="*/ 445 w 506"/>
                <a:gd name="T9" fmla="*/ 260 h 322"/>
                <a:gd name="T10" fmla="*/ 494 w 506"/>
                <a:gd name="T11" fmla="*/ 197 h 322"/>
                <a:gd name="T12" fmla="*/ 506 w 506"/>
                <a:gd name="T13" fmla="*/ 111 h 322"/>
                <a:gd name="T14" fmla="*/ 494 w 506"/>
                <a:gd name="T15" fmla="*/ 36 h 322"/>
                <a:gd name="T16" fmla="*/ 431 w 506"/>
                <a:gd name="T17" fmla="*/ 0 h 322"/>
                <a:gd name="T18" fmla="*/ 346 w 506"/>
                <a:gd name="T19" fmla="*/ 0 h 322"/>
                <a:gd name="T20" fmla="*/ 346 w 506"/>
                <a:gd name="T21" fmla="*/ 111 h 322"/>
                <a:gd name="T22" fmla="*/ 334 w 506"/>
                <a:gd name="T23" fmla="*/ 197 h 322"/>
                <a:gd name="T24" fmla="*/ 283 w 506"/>
                <a:gd name="T25" fmla="*/ 235 h 322"/>
                <a:gd name="T26" fmla="*/ 222 w 506"/>
                <a:gd name="T27" fmla="*/ 272 h 322"/>
                <a:gd name="T28" fmla="*/ 148 w 506"/>
                <a:gd name="T29" fmla="*/ 285 h 322"/>
                <a:gd name="T30" fmla="*/ 148 w 506"/>
                <a:gd name="T31" fmla="*/ 285 h 322"/>
                <a:gd name="T32" fmla="*/ 0 w 506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6" h="322">
                  <a:moveTo>
                    <a:pt x="0" y="296"/>
                  </a:moveTo>
                  <a:lnTo>
                    <a:pt x="86" y="310"/>
                  </a:lnTo>
                  <a:lnTo>
                    <a:pt x="197" y="322"/>
                  </a:lnTo>
                  <a:lnTo>
                    <a:pt x="334" y="322"/>
                  </a:lnTo>
                  <a:lnTo>
                    <a:pt x="445" y="260"/>
                  </a:lnTo>
                  <a:lnTo>
                    <a:pt x="494" y="197"/>
                  </a:lnTo>
                  <a:lnTo>
                    <a:pt x="506" y="111"/>
                  </a:lnTo>
                  <a:lnTo>
                    <a:pt x="494" y="36"/>
                  </a:lnTo>
                  <a:lnTo>
                    <a:pt x="431" y="0"/>
                  </a:lnTo>
                  <a:lnTo>
                    <a:pt x="346" y="0"/>
                  </a:lnTo>
                  <a:lnTo>
                    <a:pt x="346" y="111"/>
                  </a:lnTo>
                  <a:lnTo>
                    <a:pt x="334" y="197"/>
                  </a:lnTo>
                  <a:lnTo>
                    <a:pt x="283" y="235"/>
                  </a:lnTo>
                  <a:lnTo>
                    <a:pt x="222" y="272"/>
                  </a:lnTo>
                  <a:lnTo>
                    <a:pt x="148" y="285"/>
                  </a:lnTo>
                  <a:lnTo>
                    <a:pt x="148" y="285"/>
                  </a:lnTo>
                  <a:lnTo>
                    <a:pt x="0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sp>
        <p:nvSpPr>
          <p:cNvPr id="161" name="Rektangel 160">
            <a:extLst>
              <a:ext uri="{FF2B5EF4-FFF2-40B4-BE49-F238E27FC236}">
                <a16:creationId xmlns:a16="http://schemas.microsoft.com/office/drawing/2014/main" id="{494AFC46-1625-4048-8394-75FF2760B5B7}"/>
              </a:ext>
            </a:extLst>
          </p:cNvPr>
          <p:cNvSpPr/>
          <p:nvPr/>
        </p:nvSpPr>
        <p:spPr>
          <a:xfrm>
            <a:off x="2132999" y="58381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162" name="Rektangel 161">
            <a:extLst>
              <a:ext uri="{FF2B5EF4-FFF2-40B4-BE49-F238E27FC236}">
                <a16:creationId xmlns:a16="http://schemas.microsoft.com/office/drawing/2014/main" id="{03065F00-B545-4F67-945F-6EA6FBFCD3F1}"/>
              </a:ext>
            </a:extLst>
          </p:cNvPr>
          <p:cNvSpPr/>
          <p:nvPr/>
        </p:nvSpPr>
        <p:spPr>
          <a:xfrm>
            <a:off x="2133000" y="6755853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62426F3E-DAF2-4A1C-9251-0D61373C17B1}"/>
              </a:ext>
            </a:extLst>
          </p:cNvPr>
          <p:cNvSpPr/>
          <p:nvPr/>
        </p:nvSpPr>
        <p:spPr>
          <a:xfrm>
            <a:off x="756000" y="78631"/>
            <a:ext cx="6345327" cy="684803"/>
          </a:xfrm>
          <a:prstGeom prst="rect">
            <a:avLst/>
          </a:prstGeom>
          <a:noFill/>
          <a:effectLst>
            <a:outerShdw blurRad="50800" dist="50800" dir="2400000" algn="l" rotWithShape="0">
              <a:schemeClr val="tx1">
                <a:alpha val="70000"/>
              </a:schemeClr>
            </a:outerShdw>
          </a:effectLst>
        </p:spPr>
        <p:txBody>
          <a:bodyPr wrap="none" lIns="68580" tIns="34290" rIns="68580" bIns="34290">
            <a:spAutoFit/>
          </a:bodyPr>
          <a:lstStyle/>
          <a:p>
            <a:r>
              <a:rPr lang="da-DK" sz="4000" b="1" dirty="0">
                <a:ln w="0"/>
                <a:solidFill>
                  <a:srgbClr val="00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2020 Antvorskov Kaserne</a:t>
            </a:r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C196ACFC-A001-4987-9CFE-39C5C58B46A7}"/>
              </a:ext>
            </a:extLst>
          </p:cNvPr>
          <p:cNvSpPr/>
          <p:nvPr/>
        </p:nvSpPr>
        <p:spPr>
          <a:xfrm rot="5400000">
            <a:off x="-846900" y="33993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41B773AE-390C-40A2-B672-E32AA3C9890F}"/>
              </a:ext>
            </a:extLst>
          </p:cNvPr>
          <p:cNvSpPr/>
          <p:nvPr/>
        </p:nvSpPr>
        <p:spPr>
          <a:xfrm rot="5400000">
            <a:off x="8154000" y="33840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59E0409A-C8C1-43C3-B351-0D0917C747C0}"/>
              </a:ext>
            </a:extLst>
          </p:cNvPr>
          <p:cNvSpPr txBox="1"/>
          <p:nvPr/>
        </p:nvSpPr>
        <p:spPr>
          <a:xfrm>
            <a:off x="6584616" y="839028"/>
            <a:ext cx="23421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a-DK" sz="2000" dirty="0">
                <a:latin typeface="HelveticaNeueLT Std Med" panose="020B0604020202020204" pitchFamily="34" charset="0"/>
              </a:rPr>
              <a:t>Til venstre Henrik Mouritsen, som på seminaret </a:t>
            </a:r>
            <a:r>
              <a:rPr lang="da-DK" sz="2000" dirty="0" err="1">
                <a:latin typeface="HelveticaNeueLT Std Med" panose="020B0604020202020204" pitchFamily="34" charset="0"/>
              </a:rPr>
              <a:t>præ-senterede</a:t>
            </a:r>
            <a:r>
              <a:rPr lang="da-DK" sz="2000" dirty="0">
                <a:latin typeface="HelveticaNeueLT Std Med" panose="020B0604020202020204" pitchFamily="34" charset="0"/>
              </a:rPr>
              <a:t> sit </a:t>
            </a:r>
            <a:r>
              <a:rPr lang="da-DK" sz="2000" dirty="0" err="1">
                <a:latin typeface="HelveticaNeueLT Std Med" panose="020B0604020202020204" pitchFamily="34" charset="0"/>
              </a:rPr>
              <a:t>fan-tastiske</a:t>
            </a:r>
            <a:r>
              <a:rPr lang="da-DK" sz="2000" dirty="0">
                <a:latin typeface="HelveticaNeueLT Std Med" panose="020B0604020202020204" pitchFamily="34" charset="0"/>
              </a:rPr>
              <a:t> </a:t>
            </a:r>
            <a:r>
              <a:rPr lang="da-DK" sz="2000" dirty="0" err="1">
                <a:latin typeface="HelveticaNeueLT Std Med" panose="020B0604020202020204" pitchFamily="34" charset="0"/>
              </a:rPr>
              <a:t>bogværk</a:t>
            </a:r>
            <a:r>
              <a:rPr lang="da-DK" sz="2000" dirty="0">
                <a:latin typeface="HelveticaNeueLT Std Med" panose="020B0604020202020204" pitchFamily="34" charset="0"/>
              </a:rPr>
              <a:t> Dansk </a:t>
            </a:r>
            <a:r>
              <a:rPr lang="da-DK" sz="2000" dirty="0" err="1">
                <a:latin typeface="HelveticaNeueLT Std Med" panose="020B0604020202020204" pitchFamily="34" charset="0"/>
              </a:rPr>
              <a:t>Posthisto-rie</a:t>
            </a:r>
            <a:r>
              <a:rPr lang="da-DK" sz="2000" dirty="0">
                <a:latin typeface="HelveticaNeueLT Std Med" panose="020B0604020202020204" pitchFamily="34" charset="0"/>
              </a:rPr>
              <a:t> 1875-1907.</a:t>
            </a:r>
            <a:endParaRPr lang="da-DK" dirty="0"/>
          </a:p>
        </p:txBody>
      </p:sp>
      <p:pic>
        <p:nvPicPr>
          <p:cNvPr id="2050" name="Picture 2" descr="Dansk filatelis højeste udmærkelse uddelt under ELBO ´21">
            <a:extLst>
              <a:ext uri="{FF2B5EF4-FFF2-40B4-BE49-F238E27FC236}">
                <a16:creationId xmlns:a16="http://schemas.microsoft.com/office/drawing/2014/main" id="{A0E00B4B-C166-9621-E651-9607FDC1C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31" y="909129"/>
            <a:ext cx="5715000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ADE5AE65-2346-B98D-13F0-AFCA68F67F64}"/>
              </a:ext>
            </a:extLst>
          </p:cNvPr>
          <p:cNvSpPr txBox="1"/>
          <p:nvPr/>
        </p:nvSpPr>
        <p:spPr>
          <a:xfrm>
            <a:off x="4283968" y="5422522"/>
            <a:ext cx="1437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a-DK" sz="2000" dirty="0">
                <a:solidFill>
                  <a:schemeClr val="bg1"/>
                </a:solidFill>
                <a:latin typeface="HelveticaNeueLT Std Med" panose="020B0604020202020204" pitchFamily="34" charset="0"/>
              </a:rPr>
              <a:t>Danmark-</a:t>
            </a:r>
            <a:r>
              <a:rPr lang="da-DK" sz="2000" dirty="0" err="1">
                <a:solidFill>
                  <a:schemeClr val="bg1"/>
                </a:solidFill>
                <a:latin typeface="HelveticaNeueLT Std Med" panose="020B0604020202020204" pitchFamily="34" charset="0"/>
              </a:rPr>
              <a:t>Medailler</a:t>
            </a:r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438D9846-CE0C-DC3E-316D-E0A7395B8BDF}"/>
              </a:ext>
            </a:extLst>
          </p:cNvPr>
          <p:cNvSpPr txBox="1"/>
          <p:nvPr/>
        </p:nvSpPr>
        <p:spPr>
          <a:xfrm>
            <a:off x="6583648" y="3060128"/>
            <a:ext cx="23421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a-DK" sz="2000" dirty="0">
                <a:latin typeface="HelveticaNeueLT Std Med" panose="020B0604020202020204" pitchFamily="34" charset="0"/>
              </a:rPr>
              <a:t>Til højre Karsten Jensen, som er en af de personer, der har betydet mest for arbejdet og studiet af de tofarvede.</a:t>
            </a:r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0C8A3136-F6FB-260A-EB61-BE6CA562EB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01" y="908720"/>
            <a:ext cx="352786" cy="56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1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Billede 45">
            <a:extLst>
              <a:ext uri="{FF2B5EF4-FFF2-40B4-BE49-F238E27FC236}">
                <a16:creationId xmlns:a16="http://schemas.microsoft.com/office/drawing/2014/main" id="{8BE03905-34C5-484E-8EE3-10491C51E7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05" t="15859" r="32426" b="9192"/>
          <a:stretch/>
        </p:blipFill>
        <p:spPr>
          <a:xfrm>
            <a:off x="0" y="763434"/>
            <a:ext cx="9144000" cy="6094566"/>
          </a:xfrm>
          <a:prstGeom prst="rect">
            <a:avLst/>
          </a:prstGeom>
        </p:spPr>
      </p:pic>
      <p:grpSp>
        <p:nvGrpSpPr>
          <p:cNvPr id="150" name="Gruppe 149">
            <a:extLst>
              <a:ext uri="{FF2B5EF4-FFF2-40B4-BE49-F238E27FC236}">
                <a16:creationId xmlns:a16="http://schemas.microsoft.com/office/drawing/2014/main" id="{0FE74A0C-C434-44F6-9042-51ED5D4EFE25}"/>
              </a:ext>
            </a:extLst>
          </p:cNvPr>
          <p:cNvGrpSpPr/>
          <p:nvPr/>
        </p:nvGrpSpPr>
        <p:grpSpPr>
          <a:xfrm>
            <a:off x="32400" y="4349356"/>
            <a:ext cx="2132182" cy="2480072"/>
            <a:chOff x="3257278" y="3436938"/>
            <a:chExt cx="2842909" cy="3306762"/>
          </a:xfrm>
        </p:grpSpPr>
        <p:sp>
          <p:nvSpPr>
            <p:cNvPr id="103" name="Freeform 194">
              <a:extLst>
                <a:ext uri="{FF2B5EF4-FFF2-40B4-BE49-F238E27FC236}">
                  <a16:creationId xmlns:a16="http://schemas.microsoft.com/office/drawing/2014/main" id="{7288EC11-4839-478C-B0D0-C55C6C77F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700" y="6407198"/>
              <a:ext cx="299635" cy="302493"/>
            </a:xfrm>
            <a:custGeom>
              <a:avLst/>
              <a:gdLst>
                <a:gd name="T0" fmla="*/ 543 w 543"/>
                <a:gd name="T1" fmla="*/ 11 h 569"/>
                <a:gd name="T2" fmla="*/ 433 w 543"/>
                <a:gd name="T3" fmla="*/ 135 h 569"/>
                <a:gd name="T4" fmla="*/ 358 w 543"/>
                <a:gd name="T5" fmla="*/ 234 h 569"/>
                <a:gd name="T6" fmla="*/ 284 w 543"/>
                <a:gd name="T7" fmla="*/ 371 h 569"/>
                <a:gd name="T8" fmla="*/ 235 w 543"/>
                <a:gd name="T9" fmla="*/ 458 h 569"/>
                <a:gd name="T10" fmla="*/ 210 w 543"/>
                <a:gd name="T11" fmla="*/ 545 h 569"/>
                <a:gd name="T12" fmla="*/ 197 w 543"/>
                <a:gd name="T13" fmla="*/ 569 h 569"/>
                <a:gd name="T14" fmla="*/ 0 w 543"/>
                <a:gd name="T15" fmla="*/ 569 h 569"/>
                <a:gd name="T16" fmla="*/ 0 w 543"/>
                <a:gd name="T17" fmla="*/ 495 h 569"/>
                <a:gd name="T18" fmla="*/ 0 w 543"/>
                <a:gd name="T19" fmla="*/ 433 h 569"/>
                <a:gd name="T20" fmla="*/ 0 w 543"/>
                <a:gd name="T21" fmla="*/ 371 h 569"/>
                <a:gd name="T22" fmla="*/ 37 w 543"/>
                <a:gd name="T23" fmla="*/ 322 h 569"/>
                <a:gd name="T24" fmla="*/ 112 w 543"/>
                <a:gd name="T25" fmla="*/ 284 h 569"/>
                <a:gd name="T26" fmla="*/ 235 w 543"/>
                <a:gd name="T27" fmla="*/ 222 h 569"/>
                <a:gd name="T28" fmla="*/ 334 w 543"/>
                <a:gd name="T29" fmla="*/ 160 h 569"/>
                <a:gd name="T30" fmla="*/ 420 w 543"/>
                <a:gd name="T31" fmla="*/ 73 h 569"/>
                <a:gd name="T32" fmla="*/ 532 w 543"/>
                <a:gd name="T33" fmla="*/ 0 h 569"/>
                <a:gd name="T34" fmla="*/ 532 w 543"/>
                <a:gd name="T35" fmla="*/ 0 h 569"/>
                <a:gd name="T36" fmla="*/ 543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543" y="11"/>
                  </a:moveTo>
                  <a:lnTo>
                    <a:pt x="433" y="135"/>
                  </a:lnTo>
                  <a:lnTo>
                    <a:pt x="358" y="234"/>
                  </a:lnTo>
                  <a:lnTo>
                    <a:pt x="284" y="371"/>
                  </a:lnTo>
                  <a:lnTo>
                    <a:pt x="235" y="458"/>
                  </a:lnTo>
                  <a:lnTo>
                    <a:pt x="210" y="545"/>
                  </a:lnTo>
                  <a:lnTo>
                    <a:pt x="197" y="569"/>
                  </a:lnTo>
                  <a:lnTo>
                    <a:pt x="0" y="569"/>
                  </a:lnTo>
                  <a:lnTo>
                    <a:pt x="0" y="495"/>
                  </a:lnTo>
                  <a:lnTo>
                    <a:pt x="0" y="433"/>
                  </a:lnTo>
                  <a:lnTo>
                    <a:pt x="0" y="371"/>
                  </a:lnTo>
                  <a:lnTo>
                    <a:pt x="37" y="322"/>
                  </a:lnTo>
                  <a:lnTo>
                    <a:pt x="112" y="284"/>
                  </a:lnTo>
                  <a:lnTo>
                    <a:pt x="235" y="222"/>
                  </a:lnTo>
                  <a:lnTo>
                    <a:pt x="334" y="160"/>
                  </a:lnTo>
                  <a:lnTo>
                    <a:pt x="420" y="73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43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4" name="Freeform 195">
              <a:extLst>
                <a:ext uri="{FF2B5EF4-FFF2-40B4-BE49-F238E27FC236}">
                  <a16:creationId xmlns:a16="http://schemas.microsoft.com/office/drawing/2014/main" id="{47E9999C-9AAB-4FD6-9377-0CCC4CDB5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646" y="6432760"/>
              <a:ext cx="156427" cy="298233"/>
            </a:xfrm>
            <a:custGeom>
              <a:avLst/>
              <a:gdLst>
                <a:gd name="T0" fmla="*/ 186 w 284"/>
                <a:gd name="T1" fmla="*/ 0 h 558"/>
                <a:gd name="T2" fmla="*/ 37 w 284"/>
                <a:gd name="T3" fmla="*/ 236 h 558"/>
                <a:gd name="T4" fmla="*/ 0 w 284"/>
                <a:gd name="T5" fmla="*/ 348 h 558"/>
                <a:gd name="T6" fmla="*/ 0 w 284"/>
                <a:gd name="T7" fmla="*/ 460 h 558"/>
                <a:gd name="T8" fmla="*/ 49 w 284"/>
                <a:gd name="T9" fmla="*/ 534 h 558"/>
                <a:gd name="T10" fmla="*/ 136 w 284"/>
                <a:gd name="T11" fmla="*/ 558 h 558"/>
                <a:gd name="T12" fmla="*/ 209 w 284"/>
                <a:gd name="T13" fmla="*/ 534 h 558"/>
                <a:gd name="T14" fmla="*/ 259 w 284"/>
                <a:gd name="T15" fmla="*/ 485 h 558"/>
                <a:gd name="T16" fmla="*/ 284 w 284"/>
                <a:gd name="T17" fmla="*/ 422 h 558"/>
                <a:gd name="T18" fmla="*/ 198 w 284"/>
                <a:gd name="T19" fmla="*/ 435 h 558"/>
                <a:gd name="T20" fmla="*/ 124 w 284"/>
                <a:gd name="T21" fmla="*/ 385 h 558"/>
                <a:gd name="T22" fmla="*/ 99 w 284"/>
                <a:gd name="T23" fmla="*/ 323 h 558"/>
                <a:gd name="T24" fmla="*/ 136 w 284"/>
                <a:gd name="T25" fmla="*/ 175 h 558"/>
                <a:gd name="T26" fmla="*/ 112 w 284"/>
                <a:gd name="T27" fmla="*/ 186 h 558"/>
                <a:gd name="T28" fmla="*/ 186 w 284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4" h="558">
                  <a:moveTo>
                    <a:pt x="186" y="0"/>
                  </a:moveTo>
                  <a:lnTo>
                    <a:pt x="37" y="236"/>
                  </a:lnTo>
                  <a:lnTo>
                    <a:pt x="0" y="348"/>
                  </a:lnTo>
                  <a:lnTo>
                    <a:pt x="0" y="460"/>
                  </a:lnTo>
                  <a:lnTo>
                    <a:pt x="49" y="534"/>
                  </a:lnTo>
                  <a:lnTo>
                    <a:pt x="136" y="558"/>
                  </a:lnTo>
                  <a:lnTo>
                    <a:pt x="209" y="534"/>
                  </a:lnTo>
                  <a:lnTo>
                    <a:pt x="259" y="485"/>
                  </a:lnTo>
                  <a:lnTo>
                    <a:pt x="284" y="422"/>
                  </a:lnTo>
                  <a:lnTo>
                    <a:pt x="198" y="435"/>
                  </a:lnTo>
                  <a:lnTo>
                    <a:pt x="124" y="385"/>
                  </a:lnTo>
                  <a:lnTo>
                    <a:pt x="99" y="323"/>
                  </a:lnTo>
                  <a:lnTo>
                    <a:pt x="136" y="175"/>
                  </a:lnTo>
                  <a:lnTo>
                    <a:pt x="112" y="1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5" name="Freeform 196">
              <a:extLst>
                <a:ext uri="{FF2B5EF4-FFF2-40B4-BE49-F238E27FC236}">
                  <a16:creationId xmlns:a16="http://schemas.microsoft.com/office/drawing/2014/main" id="{4FE6CC46-C769-453A-9760-B6D004727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0293" y="6432760"/>
              <a:ext cx="169646" cy="283321"/>
            </a:xfrm>
            <a:custGeom>
              <a:avLst/>
              <a:gdLst>
                <a:gd name="T0" fmla="*/ 25 w 309"/>
                <a:gd name="T1" fmla="*/ 0 h 534"/>
                <a:gd name="T2" fmla="*/ 0 w 309"/>
                <a:gd name="T3" fmla="*/ 274 h 534"/>
                <a:gd name="T4" fmla="*/ 37 w 309"/>
                <a:gd name="T5" fmla="*/ 409 h 534"/>
                <a:gd name="T6" fmla="*/ 124 w 309"/>
                <a:gd name="T7" fmla="*/ 497 h 534"/>
                <a:gd name="T8" fmla="*/ 198 w 309"/>
                <a:gd name="T9" fmla="*/ 534 h 534"/>
                <a:gd name="T10" fmla="*/ 297 w 309"/>
                <a:gd name="T11" fmla="*/ 509 h 534"/>
                <a:gd name="T12" fmla="*/ 309 w 309"/>
                <a:gd name="T13" fmla="*/ 473 h 534"/>
                <a:gd name="T14" fmla="*/ 309 w 309"/>
                <a:gd name="T15" fmla="*/ 360 h 534"/>
                <a:gd name="T16" fmla="*/ 186 w 309"/>
                <a:gd name="T17" fmla="*/ 373 h 534"/>
                <a:gd name="T18" fmla="*/ 136 w 309"/>
                <a:gd name="T19" fmla="*/ 348 h 534"/>
                <a:gd name="T20" fmla="*/ 63 w 309"/>
                <a:gd name="T21" fmla="*/ 310 h 534"/>
                <a:gd name="T22" fmla="*/ 50 w 309"/>
                <a:gd name="T23" fmla="*/ 274 h 534"/>
                <a:gd name="T24" fmla="*/ 25 w 309"/>
                <a:gd name="T25" fmla="*/ 175 h 534"/>
                <a:gd name="T26" fmla="*/ 25 w 309"/>
                <a:gd name="T2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4">
                  <a:moveTo>
                    <a:pt x="25" y="0"/>
                  </a:moveTo>
                  <a:lnTo>
                    <a:pt x="0" y="274"/>
                  </a:lnTo>
                  <a:lnTo>
                    <a:pt x="37" y="409"/>
                  </a:lnTo>
                  <a:lnTo>
                    <a:pt x="124" y="497"/>
                  </a:lnTo>
                  <a:lnTo>
                    <a:pt x="198" y="534"/>
                  </a:lnTo>
                  <a:lnTo>
                    <a:pt x="297" y="509"/>
                  </a:lnTo>
                  <a:lnTo>
                    <a:pt x="309" y="473"/>
                  </a:lnTo>
                  <a:lnTo>
                    <a:pt x="309" y="360"/>
                  </a:lnTo>
                  <a:lnTo>
                    <a:pt x="186" y="373"/>
                  </a:lnTo>
                  <a:lnTo>
                    <a:pt x="136" y="348"/>
                  </a:lnTo>
                  <a:lnTo>
                    <a:pt x="63" y="310"/>
                  </a:lnTo>
                  <a:lnTo>
                    <a:pt x="50" y="274"/>
                  </a:lnTo>
                  <a:lnTo>
                    <a:pt x="25" y="17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6" name="Freeform 197">
              <a:extLst>
                <a:ext uri="{FF2B5EF4-FFF2-40B4-BE49-F238E27FC236}">
                  <a16:creationId xmlns:a16="http://schemas.microsoft.com/office/drawing/2014/main" id="{53190DC8-1EC4-4924-BB4F-71A617E0D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6202695"/>
              <a:ext cx="218117" cy="198112"/>
            </a:xfrm>
            <a:custGeom>
              <a:avLst/>
              <a:gdLst>
                <a:gd name="T0" fmla="*/ 0 w 395"/>
                <a:gd name="T1" fmla="*/ 137 h 372"/>
                <a:gd name="T2" fmla="*/ 0 w 395"/>
                <a:gd name="T3" fmla="*/ 348 h 372"/>
                <a:gd name="T4" fmla="*/ 50 w 395"/>
                <a:gd name="T5" fmla="*/ 372 h 372"/>
                <a:gd name="T6" fmla="*/ 222 w 395"/>
                <a:gd name="T7" fmla="*/ 372 h 372"/>
                <a:gd name="T8" fmla="*/ 260 w 395"/>
                <a:gd name="T9" fmla="*/ 261 h 372"/>
                <a:gd name="T10" fmla="*/ 296 w 395"/>
                <a:gd name="T11" fmla="*/ 174 h 372"/>
                <a:gd name="T12" fmla="*/ 371 w 395"/>
                <a:gd name="T13" fmla="*/ 50 h 372"/>
                <a:gd name="T14" fmla="*/ 395 w 395"/>
                <a:gd name="T15" fmla="*/ 12 h 372"/>
                <a:gd name="T16" fmla="*/ 395 w 395"/>
                <a:gd name="T17" fmla="*/ 0 h 372"/>
                <a:gd name="T18" fmla="*/ 272 w 395"/>
                <a:gd name="T19" fmla="*/ 62 h 372"/>
                <a:gd name="T20" fmla="*/ 222 w 395"/>
                <a:gd name="T21" fmla="*/ 112 h 372"/>
                <a:gd name="T22" fmla="*/ 50 w 395"/>
                <a:gd name="T23" fmla="*/ 124 h 372"/>
                <a:gd name="T24" fmla="*/ 50 w 395"/>
                <a:gd name="T25" fmla="*/ 124 h 372"/>
                <a:gd name="T26" fmla="*/ 0 w 395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5" h="372">
                  <a:moveTo>
                    <a:pt x="0" y="137"/>
                  </a:moveTo>
                  <a:lnTo>
                    <a:pt x="0" y="348"/>
                  </a:lnTo>
                  <a:lnTo>
                    <a:pt x="50" y="372"/>
                  </a:lnTo>
                  <a:lnTo>
                    <a:pt x="222" y="372"/>
                  </a:lnTo>
                  <a:lnTo>
                    <a:pt x="260" y="261"/>
                  </a:lnTo>
                  <a:lnTo>
                    <a:pt x="296" y="174"/>
                  </a:lnTo>
                  <a:lnTo>
                    <a:pt x="371" y="50"/>
                  </a:lnTo>
                  <a:lnTo>
                    <a:pt x="395" y="12"/>
                  </a:lnTo>
                  <a:lnTo>
                    <a:pt x="395" y="0"/>
                  </a:lnTo>
                  <a:lnTo>
                    <a:pt x="272" y="62"/>
                  </a:lnTo>
                  <a:lnTo>
                    <a:pt x="222" y="112"/>
                  </a:lnTo>
                  <a:lnTo>
                    <a:pt x="50" y="124"/>
                  </a:lnTo>
                  <a:lnTo>
                    <a:pt x="50" y="124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7" name="Freeform 198">
              <a:extLst>
                <a:ext uri="{FF2B5EF4-FFF2-40B4-BE49-F238E27FC236}">
                  <a16:creationId xmlns:a16="http://schemas.microsoft.com/office/drawing/2014/main" id="{EE1F94B3-E702-4236-8FD8-101697476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278" y="6343291"/>
              <a:ext cx="293026" cy="125684"/>
            </a:xfrm>
            <a:custGeom>
              <a:avLst/>
              <a:gdLst>
                <a:gd name="T0" fmla="*/ 161 w 531"/>
                <a:gd name="T1" fmla="*/ 0 h 236"/>
                <a:gd name="T2" fmla="*/ 73 w 531"/>
                <a:gd name="T3" fmla="*/ 24 h 236"/>
                <a:gd name="T4" fmla="*/ 50 w 531"/>
                <a:gd name="T5" fmla="*/ 50 h 236"/>
                <a:gd name="T6" fmla="*/ 0 w 531"/>
                <a:gd name="T7" fmla="*/ 74 h 236"/>
                <a:gd name="T8" fmla="*/ 24 w 531"/>
                <a:gd name="T9" fmla="*/ 136 h 236"/>
                <a:gd name="T10" fmla="*/ 50 w 531"/>
                <a:gd name="T11" fmla="*/ 199 h 236"/>
                <a:gd name="T12" fmla="*/ 123 w 531"/>
                <a:gd name="T13" fmla="*/ 236 h 236"/>
                <a:gd name="T14" fmla="*/ 197 w 531"/>
                <a:gd name="T15" fmla="*/ 236 h 236"/>
                <a:gd name="T16" fmla="*/ 345 w 531"/>
                <a:gd name="T17" fmla="*/ 173 h 236"/>
                <a:gd name="T18" fmla="*/ 531 w 531"/>
                <a:gd name="T19" fmla="*/ 37 h 236"/>
                <a:gd name="T20" fmla="*/ 357 w 531"/>
                <a:gd name="T21" fmla="*/ 124 h 236"/>
                <a:gd name="T22" fmla="*/ 234 w 531"/>
                <a:gd name="T23" fmla="*/ 149 h 236"/>
                <a:gd name="T24" fmla="*/ 147 w 531"/>
                <a:gd name="T25" fmla="*/ 112 h 236"/>
                <a:gd name="T26" fmla="*/ 147 w 531"/>
                <a:gd name="T27" fmla="*/ 62 h 236"/>
                <a:gd name="T28" fmla="*/ 161 w 531"/>
                <a:gd name="T29" fmla="*/ 62 h 236"/>
                <a:gd name="T30" fmla="*/ 161 w 531"/>
                <a:gd name="T31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6">
                  <a:moveTo>
                    <a:pt x="161" y="0"/>
                  </a:moveTo>
                  <a:lnTo>
                    <a:pt x="73" y="24"/>
                  </a:lnTo>
                  <a:lnTo>
                    <a:pt x="50" y="50"/>
                  </a:lnTo>
                  <a:lnTo>
                    <a:pt x="0" y="74"/>
                  </a:lnTo>
                  <a:lnTo>
                    <a:pt x="24" y="136"/>
                  </a:lnTo>
                  <a:lnTo>
                    <a:pt x="50" y="199"/>
                  </a:lnTo>
                  <a:lnTo>
                    <a:pt x="123" y="236"/>
                  </a:lnTo>
                  <a:lnTo>
                    <a:pt x="197" y="236"/>
                  </a:lnTo>
                  <a:lnTo>
                    <a:pt x="345" y="173"/>
                  </a:lnTo>
                  <a:lnTo>
                    <a:pt x="531" y="37"/>
                  </a:lnTo>
                  <a:lnTo>
                    <a:pt x="357" y="124"/>
                  </a:lnTo>
                  <a:lnTo>
                    <a:pt x="234" y="149"/>
                  </a:lnTo>
                  <a:lnTo>
                    <a:pt x="147" y="112"/>
                  </a:lnTo>
                  <a:lnTo>
                    <a:pt x="147" y="62"/>
                  </a:lnTo>
                  <a:lnTo>
                    <a:pt x="161" y="6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8" name="Freeform 199">
              <a:extLst>
                <a:ext uri="{FF2B5EF4-FFF2-40B4-BE49-F238E27FC236}">
                  <a16:creationId xmlns:a16="http://schemas.microsoft.com/office/drawing/2014/main" id="{2A9D8A92-E7A6-4C89-980F-573CC1D20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497" y="6143049"/>
              <a:ext cx="279807" cy="172549"/>
            </a:xfrm>
            <a:custGeom>
              <a:avLst/>
              <a:gdLst>
                <a:gd name="T0" fmla="*/ 507 w 507"/>
                <a:gd name="T1" fmla="*/ 296 h 322"/>
                <a:gd name="T2" fmla="*/ 420 w 507"/>
                <a:gd name="T3" fmla="*/ 310 h 322"/>
                <a:gd name="T4" fmla="*/ 309 w 507"/>
                <a:gd name="T5" fmla="*/ 322 h 322"/>
                <a:gd name="T6" fmla="*/ 172 w 507"/>
                <a:gd name="T7" fmla="*/ 322 h 322"/>
                <a:gd name="T8" fmla="*/ 61 w 507"/>
                <a:gd name="T9" fmla="*/ 260 h 322"/>
                <a:gd name="T10" fmla="*/ 12 w 507"/>
                <a:gd name="T11" fmla="*/ 198 h 322"/>
                <a:gd name="T12" fmla="*/ 0 w 507"/>
                <a:gd name="T13" fmla="*/ 111 h 322"/>
                <a:gd name="T14" fmla="*/ 12 w 507"/>
                <a:gd name="T15" fmla="*/ 36 h 322"/>
                <a:gd name="T16" fmla="*/ 74 w 507"/>
                <a:gd name="T17" fmla="*/ 0 h 322"/>
                <a:gd name="T18" fmla="*/ 160 w 507"/>
                <a:gd name="T19" fmla="*/ 0 h 322"/>
                <a:gd name="T20" fmla="*/ 160 w 507"/>
                <a:gd name="T21" fmla="*/ 111 h 322"/>
                <a:gd name="T22" fmla="*/ 172 w 507"/>
                <a:gd name="T23" fmla="*/ 198 h 322"/>
                <a:gd name="T24" fmla="*/ 222 w 507"/>
                <a:gd name="T25" fmla="*/ 235 h 322"/>
                <a:gd name="T26" fmla="*/ 283 w 507"/>
                <a:gd name="T27" fmla="*/ 272 h 322"/>
                <a:gd name="T28" fmla="*/ 358 w 507"/>
                <a:gd name="T29" fmla="*/ 285 h 322"/>
                <a:gd name="T30" fmla="*/ 358 w 507"/>
                <a:gd name="T31" fmla="*/ 285 h 322"/>
                <a:gd name="T32" fmla="*/ 507 w 507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7" h="322">
                  <a:moveTo>
                    <a:pt x="507" y="296"/>
                  </a:moveTo>
                  <a:lnTo>
                    <a:pt x="420" y="310"/>
                  </a:lnTo>
                  <a:lnTo>
                    <a:pt x="309" y="322"/>
                  </a:lnTo>
                  <a:lnTo>
                    <a:pt x="172" y="322"/>
                  </a:lnTo>
                  <a:lnTo>
                    <a:pt x="61" y="260"/>
                  </a:lnTo>
                  <a:lnTo>
                    <a:pt x="12" y="198"/>
                  </a:lnTo>
                  <a:lnTo>
                    <a:pt x="0" y="111"/>
                  </a:lnTo>
                  <a:lnTo>
                    <a:pt x="12" y="36"/>
                  </a:lnTo>
                  <a:lnTo>
                    <a:pt x="74" y="0"/>
                  </a:lnTo>
                  <a:lnTo>
                    <a:pt x="160" y="0"/>
                  </a:lnTo>
                  <a:lnTo>
                    <a:pt x="160" y="111"/>
                  </a:lnTo>
                  <a:lnTo>
                    <a:pt x="172" y="198"/>
                  </a:lnTo>
                  <a:lnTo>
                    <a:pt x="222" y="235"/>
                  </a:lnTo>
                  <a:lnTo>
                    <a:pt x="283" y="272"/>
                  </a:lnTo>
                  <a:lnTo>
                    <a:pt x="358" y="285"/>
                  </a:lnTo>
                  <a:lnTo>
                    <a:pt x="358" y="285"/>
                  </a:lnTo>
                  <a:lnTo>
                    <a:pt x="507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9" name="Freeform 201">
              <a:extLst>
                <a:ext uri="{FF2B5EF4-FFF2-40B4-BE49-F238E27FC236}">
                  <a16:creationId xmlns:a16="http://schemas.microsoft.com/office/drawing/2014/main" id="{34DE86F6-34AD-4A0A-9CA8-E8542B6A0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969" y="6143079"/>
              <a:ext cx="2310218" cy="600621"/>
            </a:xfrm>
            <a:custGeom>
              <a:avLst/>
              <a:gdLst>
                <a:gd name="T0" fmla="*/ 4195 w 4195"/>
                <a:gd name="T1" fmla="*/ 955 h 1129"/>
                <a:gd name="T2" fmla="*/ 666 w 4195"/>
                <a:gd name="T3" fmla="*/ 930 h 1129"/>
                <a:gd name="T4" fmla="*/ 456 w 4195"/>
                <a:gd name="T5" fmla="*/ 856 h 1129"/>
                <a:gd name="T6" fmla="*/ 321 w 4195"/>
                <a:gd name="T7" fmla="*/ 744 h 1129"/>
                <a:gd name="T8" fmla="*/ 271 w 4195"/>
                <a:gd name="T9" fmla="*/ 657 h 1129"/>
                <a:gd name="T10" fmla="*/ 234 w 4195"/>
                <a:gd name="T11" fmla="*/ 571 h 1129"/>
                <a:gd name="T12" fmla="*/ 222 w 4195"/>
                <a:gd name="T13" fmla="*/ 434 h 1129"/>
                <a:gd name="T14" fmla="*/ 271 w 4195"/>
                <a:gd name="T15" fmla="*/ 335 h 1129"/>
                <a:gd name="T16" fmla="*/ 321 w 4195"/>
                <a:gd name="T17" fmla="*/ 372 h 1129"/>
                <a:gd name="T18" fmla="*/ 481 w 4195"/>
                <a:gd name="T19" fmla="*/ 422 h 1129"/>
                <a:gd name="T20" fmla="*/ 604 w 4195"/>
                <a:gd name="T21" fmla="*/ 384 h 1129"/>
                <a:gd name="T22" fmla="*/ 666 w 4195"/>
                <a:gd name="T23" fmla="*/ 273 h 1129"/>
                <a:gd name="T24" fmla="*/ 629 w 4195"/>
                <a:gd name="T25" fmla="*/ 124 h 1129"/>
                <a:gd name="T26" fmla="*/ 580 w 4195"/>
                <a:gd name="T27" fmla="*/ 62 h 1129"/>
                <a:gd name="T28" fmla="*/ 505 w 4195"/>
                <a:gd name="T29" fmla="*/ 25 h 1129"/>
                <a:gd name="T30" fmla="*/ 418 w 4195"/>
                <a:gd name="T31" fmla="*/ 0 h 1129"/>
                <a:gd name="T32" fmla="*/ 295 w 4195"/>
                <a:gd name="T33" fmla="*/ 25 h 1129"/>
                <a:gd name="T34" fmla="*/ 210 w 4195"/>
                <a:gd name="T35" fmla="*/ 75 h 1129"/>
                <a:gd name="T36" fmla="*/ 97 w 4195"/>
                <a:gd name="T37" fmla="*/ 236 h 1129"/>
                <a:gd name="T38" fmla="*/ 24 w 4195"/>
                <a:gd name="T39" fmla="*/ 297 h 1129"/>
                <a:gd name="T40" fmla="*/ 0 w 4195"/>
                <a:gd name="T41" fmla="*/ 434 h 1129"/>
                <a:gd name="T42" fmla="*/ 0 w 4195"/>
                <a:gd name="T43" fmla="*/ 595 h 1129"/>
                <a:gd name="T44" fmla="*/ 123 w 4195"/>
                <a:gd name="T45" fmla="*/ 794 h 1129"/>
                <a:gd name="T46" fmla="*/ 271 w 4195"/>
                <a:gd name="T47" fmla="*/ 942 h 1129"/>
                <a:gd name="T48" fmla="*/ 394 w 4195"/>
                <a:gd name="T49" fmla="*/ 1018 h 1129"/>
                <a:gd name="T50" fmla="*/ 517 w 4195"/>
                <a:gd name="T51" fmla="*/ 1066 h 1129"/>
                <a:gd name="T52" fmla="*/ 629 w 4195"/>
                <a:gd name="T53" fmla="*/ 1092 h 1129"/>
                <a:gd name="T54" fmla="*/ 4195 w 4195"/>
                <a:gd name="T55" fmla="*/ 1092 h 1129"/>
                <a:gd name="T56" fmla="*/ 4195 w 4195"/>
                <a:gd name="T57" fmla="*/ 1129 h 1129"/>
                <a:gd name="T58" fmla="*/ 4195 w 4195"/>
                <a:gd name="T59" fmla="*/ 955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5" h="1129">
                  <a:moveTo>
                    <a:pt x="4195" y="955"/>
                  </a:moveTo>
                  <a:lnTo>
                    <a:pt x="666" y="930"/>
                  </a:lnTo>
                  <a:lnTo>
                    <a:pt x="456" y="856"/>
                  </a:lnTo>
                  <a:lnTo>
                    <a:pt x="321" y="744"/>
                  </a:lnTo>
                  <a:lnTo>
                    <a:pt x="271" y="657"/>
                  </a:lnTo>
                  <a:lnTo>
                    <a:pt x="234" y="571"/>
                  </a:lnTo>
                  <a:lnTo>
                    <a:pt x="222" y="434"/>
                  </a:lnTo>
                  <a:lnTo>
                    <a:pt x="271" y="335"/>
                  </a:lnTo>
                  <a:lnTo>
                    <a:pt x="321" y="372"/>
                  </a:lnTo>
                  <a:lnTo>
                    <a:pt x="481" y="422"/>
                  </a:lnTo>
                  <a:lnTo>
                    <a:pt x="604" y="384"/>
                  </a:lnTo>
                  <a:lnTo>
                    <a:pt x="666" y="273"/>
                  </a:lnTo>
                  <a:lnTo>
                    <a:pt x="629" y="124"/>
                  </a:lnTo>
                  <a:lnTo>
                    <a:pt x="580" y="62"/>
                  </a:lnTo>
                  <a:lnTo>
                    <a:pt x="505" y="25"/>
                  </a:lnTo>
                  <a:lnTo>
                    <a:pt x="418" y="0"/>
                  </a:lnTo>
                  <a:lnTo>
                    <a:pt x="295" y="25"/>
                  </a:lnTo>
                  <a:lnTo>
                    <a:pt x="210" y="75"/>
                  </a:lnTo>
                  <a:lnTo>
                    <a:pt x="97" y="236"/>
                  </a:lnTo>
                  <a:lnTo>
                    <a:pt x="24" y="297"/>
                  </a:lnTo>
                  <a:lnTo>
                    <a:pt x="0" y="434"/>
                  </a:lnTo>
                  <a:lnTo>
                    <a:pt x="0" y="595"/>
                  </a:lnTo>
                  <a:lnTo>
                    <a:pt x="123" y="794"/>
                  </a:lnTo>
                  <a:lnTo>
                    <a:pt x="271" y="942"/>
                  </a:lnTo>
                  <a:lnTo>
                    <a:pt x="394" y="1018"/>
                  </a:lnTo>
                  <a:lnTo>
                    <a:pt x="517" y="1066"/>
                  </a:lnTo>
                  <a:lnTo>
                    <a:pt x="629" y="1092"/>
                  </a:lnTo>
                  <a:lnTo>
                    <a:pt x="4195" y="1092"/>
                  </a:lnTo>
                  <a:lnTo>
                    <a:pt x="4195" y="1129"/>
                  </a:lnTo>
                  <a:lnTo>
                    <a:pt x="4195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6" name="Freeform 205">
              <a:extLst>
                <a:ext uri="{FF2B5EF4-FFF2-40B4-BE49-F238E27FC236}">
                  <a16:creationId xmlns:a16="http://schemas.microsoft.com/office/drawing/2014/main" id="{F34BA736-33FA-4F43-AE24-6A99C353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16" y="3436938"/>
              <a:ext cx="586511" cy="2746375"/>
            </a:xfrm>
            <a:custGeom>
              <a:avLst/>
              <a:gdLst>
                <a:gd name="T0" fmla="*/ 740 w 1061"/>
                <a:gd name="T1" fmla="*/ 4874 h 5160"/>
                <a:gd name="T2" fmla="*/ 740 w 1061"/>
                <a:gd name="T3" fmla="*/ 4936 h 5160"/>
                <a:gd name="T4" fmla="*/ 653 w 1061"/>
                <a:gd name="T5" fmla="*/ 4986 h 5160"/>
                <a:gd name="T6" fmla="*/ 604 w 1061"/>
                <a:gd name="T7" fmla="*/ 5011 h 5160"/>
                <a:gd name="T8" fmla="*/ 493 w 1061"/>
                <a:gd name="T9" fmla="*/ 4998 h 5160"/>
                <a:gd name="T10" fmla="*/ 406 w 1061"/>
                <a:gd name="T11" fmla="*/ 4936 h 5160"/>
                <a:gd name="T12" fmla="*/ 321 w 1061"/>
                <a:gd name="T13" fmla="*/ 4849 h 5160"/>
                <a:gd name="T14" fmla="*/ 247 w 1061"/>
                <a:gd name="T15" fmla="*/ 4749 h 5160"/>
                <a:gd name="T16" fmla="*/ 184 w 1061"/>
                <a:gd name="T17" fmla="*/ 4650 h 5160"/>
                <a:gd name="T18" fmla="*/ 184 w 1061"/>
                <a:gd name="T19" fmla="*/ 4539 h 5160"/>
                <a:gd name="T20" fmla="*/ 172 w 1061"/>
                <a:gd name="T21" fmla="*/ 0 h 5160"/>
                <a:gd name="T22" fmla="*/ 0 w 1061"/>
                <a:gd name="T23" fmla="*/ 0 h 5160"/>
                <a:gd name="T24" fmla="*/ 12 w 1061"/>
                <a:gd name="T25" fmla="*/ 4453 h 5160"/>
                <a:gd name="T26" fmla="*/ 49 w 1061"/>
                <a:gd name="T27" fmla="*/ 4737 h 5160"/>
                <a:gd name="T28" fmla="*/ 172 w 1061"/>
                <a:gd name="T29" fmla="*/ 4924 h 5160"/>
                <a:gd name="T30" fmla="*/ 271 w 1061"/>
                <a:gd name="T31" fmla="*/ 5047 h 5160"/>
                <a:gd name="T32" fmla="*/ 394 w 1061"/>
                <a:gd name="T33" fmla="*/ 5122 h 5160"/>
                <a:gd name="T34" fmla="*/ 580 w 1061"/>
                <a:gd name="T35" fmla="*/ 5160 h 5160"/>
                <a:gd name="T36" fmla="*/ 802 w 1061"/>
                <a:gd name="T37" fmla="*/ 5122 h 5160"/>
                <a:gd name="T38" fmla="*/ 974 w 1061"/>
                <a:gd name="T39" fmla="*/ 5011 h 5160"/>
                <a:gd name="T40" fmla="*/ 1037 w 1061"/>
                <a:gd name="T41" fmla="*/ 4900 h 5160"/>
                <a:gd name="T42" fmla="*/ 1061 w 1061"/>
                <a:gd name="T43" fmla="*/ 4763 h 5160"/>
                <a:gd name="T44" fmla="*/ 1012 w 1061"/>
                <a:gd name="T45" fmla="*/ 4638 h 5160"/>
                <a:gd name="T46" fmla="*/ 913 w 1061"/>
                <a:gd name="T47" fmla="*/ 4564 h 5160"/>
                <a:gd name="T48" fmla="*/ 776 w 1061"/>
                <a:gd name="T49" fmla="*/ 4552 h 5160"/>
                <a:gd name="T50" fmla="*/ 665 w 1061"/>
                <a:gd name="T51" fmla="*/ 4576 h 5160"/>
                <a:gd name="T52" fmla="*/ 629 w 1061"/>
                <a:gd name="T53" fmla="*/ 4676 h 5160"/>
                <a:gd name="T54" fmla="*/ 629 w 1061"/>
                <a:gd name="T55" fmla="*/ 4775 h 5160"/>
                <a:gd name="T56" fmla="*/ 665 w 1061"/>
                <a:gd name="T57" fmla="*/ 4825 h 5160"/>
                <a:gd name="T58" fmla="*/ 752 w 1061"/>
                <a:gd name="T59" fmla="*/ 4874 h 5160"/>
                <a:gd name="T60" fmla="*/ 752 w 1061"/>
                <a:gd name="T61" fmla="*/ 4874 h 5160"/>
                <a:gd name="T62" fmla="*/ 740 w 1061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1" h="5160">
                  <a:moveTo>
                    <a:pt x="740" y="4874"/>
                  </a:moveTo>
                  <a:lnTo>
                    <a:pt x="740" y="4936"/>
                  </a:lnTo>
                  <a:lnTo>
                    <a:pt x="653" y="4986"/>
                  </a:lnTo>
                  <a:lnTo>
                    <a:pt x="604" y="5011"/>
                  </a:lnTo>
                  <a:lnTo>
                    <a:pt x="493" y="4998"/>
                  </a:lnTo>
                  <a:lnTo>
                    <a:pt x="406" y="4936"/>
                  </a:lnTo>
                  <a:lnTo>
                    <a:pt x="321" y="4849"/>
                  </a:lnTo>
                  <a:lnTo>
                    <a:pt x="247" y="4749"/>
                  </a:lnTo>
                  <a:lnTo>
                    <a:pt x="184" y="4650"/>
                  </a:lnTo>
                  <a:lnTo>
                    <a:pt x="184" y="4539"/>
                  </a:lnTo>
                  <a:lnTo>
                    <a:pt x="172" y="0"/>
                  </a:lnTo>
                  <a:lnTo>
                    <a:pt x="0" y="0"/>
                  </a:lnTo>
                  <a:lnTo>
                    <a:pt x="12" y="4453"/>
                  </a:lnTo>
                  <a:lnTo>
                    <a:pt x="49" y="4737"/>
                  </a:lnTo>
                  <a:lnTo>
                    <a:pt x="172" y="4924"/>
                  </a:lnTo>
                  <a:lnTo>
                    <a:pt x="271" y="5047"/>
                  </a:lnTo>
                  <a:lnTo>
                    <a:pt x="394" y="5122"/>
                  </a:lnTo>
                  <a:lnTo>
                    <a:pt x="580" y="5160"/>
                  </a:lnTo>
                  <a:lnTo>
                    <a:pt x="802" y="5122"/>
                  </a:lnTo>
                  <a:lnTo>
                    <a:pt x="974" y="5011"/>
                  </a:lnTo>
                  <a:lnTo>
                    <a:pt x="1037" y="4900"/>
                  </a:lnTo>
                  <a:lnTo>
                    <a:pt x="1061" y="4763"/>
                  </a:lnTo>
                  <a:lnTo>
                    <a:pt x="1012" y="4638"/>
                  </a:lnTo>
                  <a:lnTo>
                    <a:pt x="913" y="4564"/>
                  </a:lnTo>
                  <a:lnTo>
                    <a:pt x="776" y="4552"/>
                  </a:lnTo>
                  <a:lnTo>
                    <a:pt x="665" y="4576"/>
                  </a:lnTo>
                  <a:lnTo>
                    <a:pt x="629" y="4676"/>
                  </a:lnTo>
                  <a:lnTo>
                    <a:pt x="629" y="4775"/>
                  </a:lnTo>
                  <a:lnTo>
                    <a:pt x="665" y="4825"/>
                  </a:lnTo>
                  <a:lnTo>
                    <a:pt x="752" y="4874"/>
                  </a:lnTo>
                  <a:lnTo>
                    <a:pt x="752" y="4874"/>
                  </a:lnTo>
                  <a:lnTo>
                    <a:pt x="740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02B2FD18-6BBA-4F46-8A72-C20401B2E21F}"/>
              </a:ext>
            </a:extLst>
          </p:cNvPr>
          <p:cNvGrpSpPr/>
          <p:nvPr/>
        </p:nvGrpSpPr>
        <p:grpSpPr>
          <a:xfrm>
            <a:off x="6993002" y="44883"/>
            <a:ext cx="2114509" cy="2480072"/>
            <a:chOff x="6089610" y="114300"/>
            <a:chExt cx="2819345" cy="3306763"/>
          </a:xfrm>
        </p:grpSpPr>
        <p:sp>
          <p:nvSpPr>
            <p:cNvPr id="90" name="Freeform 210">
              <a:extLst>
                <a:ext uri="{FF2B5EF4-FFF2-40B4-BE49-F238E27FC236}">
                  <a16:creationId xmlns:a16="http://schemas.microsoft.com/office/drawing/2014/main" id="{064B41DE-EC21-4C1B-9A13-46E3174D4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095" y="146171"/>
              <a:ext cx="295428" cy="302493"/>
            </a:xfrm>
            <a:custGeom>
              <a:avLst/>
              <a:gdLst>
                <a:gd name="T0" fmla="*/ 0 w 537"/>
                <a:gd name="T1" fmla="*/ 558 h 569"/>
                <a:gd name="T2" fmla="*/ 108 w 537"/>
                <a:gd name="T3" fmla="*/ 433 h 569"/>
                <a:gd name="T4" fmla="*/ 183 w 537"/>
                <a:gd name="T5" fmla="*/ 334 h 569"/>
                <a:gd name="T6" fmla="*/ 256 w 537"/>
                <a:gd name="T7" fmla="*/ 198 h 569"/>
                <a:gd name="T8" fmla="*/ 305 w 537"/>
                <a:gd name="T9" fmla="*/ 111 h 569"/>
                <a:gd name="T10" fmla="*/ 329 w 537"/>
                <a:gd name="T11" fmla="*/ 23 h 569"/>
                <a:gd name="T12" fmla="*/ 342 w 537"/>
                <a:gd name="T13" fmla="*/ 0 h 569"/>
                <a:gd name="T14" fmla="*/ 537 w 537"/>
                <a:gd name="T15" fmla="*/ 0 h 569"/>
                <a:gd name="T16" fmla="*/ 537 w 537"/>
                <a:gd name="T17" fmla="*/ 73 h 569"/>
                <a:gd name="T18" fmla="*/ 537 w 537"/>
                <a:gd name="T19" fmla="*/ 135 h 569"/>
                <a:gd name="T20" fmla="*/ 537 w 537"/>
                <a:gd name="T21" fmla="*/ 198 h 569"/>
                <a:gd name="T22" fmla="*/ 500 w 537"/>
                <a:gd name="T23" fmla="*/ 247 h 569"/>
                <a:gd name="T24" fmla="*/ 427 w 537"/>
                <a:gd name="T25" fmla="*/ 284 h 569"/>
                <a:gd name="T26" fmla="*/ 305 w 537"/>
                <a:gd name="T27" fmla="*/ 347 h 569"/>
                <a:gd name="T28" fmla="*/ 207 w 537"/>
                <a:gd name="T29" fmla="*/ 409 h 569"/>
                <a:gd name="T30" fmla="*/ 121 w 537"/>
                <a:gd name="T31" fmla="*/ 496 h 569"/>
                <a:gd name="T32" fmla="*/ 11 w 537"/>
                <a:gd name="T33" fmla="*/ 569 h 569"/>
                <a:gd name="T34" fmla="*/ 11 w 537"/>
                <a:gd name="T35" fmla="*/ 569 h 569"/>
                <a:gd name="T36" fmla="*/ 0 w 537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569">
                  <a:moveTo>
                    <a:pt x="0" y="558"/>
                  </a:moveTo>
                  <a:lnTo>
                    <a:pt x="108" y="433"/>
                  </a:lnTo>
                  <a:lnTo>
                    <a:pt x="183" y="334"/>
                  </a:lnTo>
                  <a:lnTo>
                    <a:pt x="256" y="198"/>
                  </a:lnTo>
                  <a:lnTo>
                    <a:pt x="305" y="111"/>
                  </a:lnTo>
                  <a:lnTo>
                    <a:pt x="329" y="23"/>
                  </a:lnTo>
                  <a:lnTo>
                    <a:pt x="342" y="0"/>
                  </a:lnTo>
                  <a:lnTo>
                    <a:pt x="537" y="0"/>
                  </a:lnTo>
                  <a:lnTo>
                    <a:pt x="537" y="73"/>
                  </a:lnTo>
                  <a:lnTo>
                    <a:pt x="537" y="135"/>
                  </a:lnTo>
                  <a:lnTo>
                    <a:pt x="537" y="198"/>
                  </a:lnTo>
                  <a:lnTo>
                    <a:pt x="500" y="247"/>
                  </a:lnTo>
                  <a:lnTo>
                    <a:pt x="427" y="284"/>
                  </a:lnTo>
                  <a:lnTo>
                    <a:pt x="305" y="347"/>
                  </a:lnTo>
                  <a:lnTo>
                    <a:pt x="207" y="409"/>
                  </a:lnTo>
                  <a:lnTo>
                    <a:pt x="121" y="496"/>
                  </a:lnTo>
                  <a:lnTo>
                    <a:pt x="11" y="569"/>
                  </a:lnTo>
                  <a:lnTo>
                    <a:pt x="11" y="569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1" name="Freeform 211">
              <a:extLst>
                <a:ext uri="{FF2B5EF4-FFF2-40B4-BE49-F238E27FC236}">
                  <a16:creationId xmlns:a16="http://schemas.microsoft.com/office/drawing/2014/main" id="{99F23624-1143-44BE-99E1-B83FBFE64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3293" y="126999"/>
              <a:ext cx="154328" cy="296102"/>
            </a:xfrm>
            <a:custGeom>
              <a:avLst/>
              <a:gdLst>
                <a:gd name="T0" fmla="*/ 97 w 280"/>
                <a:gd name="T1" fmla="*/ 558 h 558"/>
                <a:gd name="T2" fmla="*/ 244 w 280"/>
                <a:gd name="T3" fmla="*/ 322 h 558"/>
                <a:gd name="T4" fmla="*/ 280 w 280"/>
                <a:gd name="T5" fmla="*/ 210 h 558"/>
                <a:gd name="T6" fmla="*/ 280 w 280"/>
                <a:gd name="T7" fmla="*/ 99 h 558"/>
                <a:gd name="T8" fmla="*/ 232 w 280"/>
                <a:gd name="T9" fmla="*/ 24 h 558"/>
                <a:gd name="T10" fmla="*/ 146 w 280"/>
                <a:gd name="T11" fmla="*/ 0 h 558"/>
                <a:gd name="T12" fmla="*/ 73 w 280"/>
                <a:gd name="T13" fmla="*/ 24 h 558"/>
                <a:gd name="T14" fmla="*/ 24 w 280"/>
                <a:gd name="T15" fmla="*/ 73 h 558"/>
                <a:gd name="T16" fmla="*/ 0 w 280"/>
                <a:gd name="T17" fmla="*/ 137 h 558"/>
                <a:gd name="T18" fmla="*/ 85 w 280"/>
                <a:gd name="T19" fmla="*/ 123 h 558"/>
                <a:gd name="T20" fmla="*/ 158 w 280"/>
                <a:gd name="T21" fmla="*/ 173 h 558"/>
                <a:gd name="T22" fmla="*/ 183 w 280"/>
                <a:gd name="T23" fmla="*/ 236 h 558"/>
                <a:gd name="T24" fmla="*/ 146 w 280"/>
                <a:gd name="T25" fmla="*/ 383 h 558"/>
                <a:gd name="T26" fmla="*/ 170 w 280"/>
                <a:gd name="T27" fmla="*/ 372 h 558"/>
                <a:gd name="T28" fmla="*/ 97 w 280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558">
                  <a:moveTo>
                    <a:pt x="97" y="558"/>
                  </a:moveTo>
                  <a:lnTo>
                    <a:pt x="244" y="322"/>
                  </a:lnTo>
                  <a:lnTo>
                    <a:pt x="280" y="210"/>
                  </a:lnTo>
                  <a:lnTo>
                    <a:pt x="280" y="99"/>
                  </a:lnTo>
                  <a:lnTo>
                    <a:pt x="232" y="24"/>
                  </a:lnTo>
                  <a:lnTo>
                    <a:pt x="146" y="0"/>
                  </a:lnTo>
                  <a:lnTo>
                    <a:pt x="73" y="24"/>
                  </a:lnTo>
                  <a:lnTo>
                    <a:pt x="24" y="73"/>
                  </a:lnTo>
                  <a:lnTo>
                    <a:pt x="0" y="137"/>
                  </a:lnTo>
                  <a:lnTo>
                    <a:pt x="85" y="123"/>
                  </a:lnTo>
                  <a:lnTo>
                    <a:pt x="158" y="173"/>
                  </a:lnTo>
                  <a:lnTo>
                    <a:pt x="183" y="236"/>
                  </a:lnTo>
                  <a:lnTo>
                    <a:pt x="146" y="383"/>
                  </a:lnTo>
                  <a:lnTo>
                    <a:pt x="170" y="372"/>
                  </a:lnTo>
                  <a:lnTo>
                    <a:pt x="97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2" name="Freeform 212">
              <a:extLst>
                <a:ext uri="{FF2B5EF4-FFF2-40B4-BE49-F238E27FC236}">
                  <a16:creationId xmlns:a16="http://schemas.microsoft.com/office/drawing/2014/main" id="{F478AD69-68C5-4AA6-ADF7-A7FA9C280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305" y="139780"/>
              <a:ext cx="169761" cy="283321"/>
            </a:xfrm>
            <a:custGeom>
              <a:avLst/>
              <a:gdLst>
                <a:gd name="T0" fmla="*/ 282 w 306"/>
                <a:gd name="T1" fmla="*/ 533 h 533"/>
                <a:gd name="T2" fmla="*/ 306 w 306"/>
                <a:gd name="T3" fmla="*/ 260 h 533"/>
                <a:gd name="T4" fmla="*/ 269 w 306"/>
                <a:gd name="T5" fmla="*/ 124 h 533"/>
                <a:gd name="T6" fmla="*/ 184 w 306"/>
                <a:gd name="T7" fmla="*/ 36 h 533"/>
                <a:gd name="T8" fmla="*/ 110 w 306"/>
                <a:gd name="T9" fmla="*/ 0 h 533"/>
                <a:gd name="T10" fmla="*/ 12 w 306"/>
                <a:gd name="T11" fmla="*/ 24 h 533"/>
                <a:gd name="T12" fmla="*/ 0 w 306"/>
                <a:gd name="T13" fmla="*/ 61 h 533"/>
                <a:gd name="T14" fmla="*/ 0 w 306"/>
                <a:gd name="T15" fmla="*/ 173 h 533"/>
                <a:gd name="T16" fmla="*/ 122 w 306"/>
                <a:gd name="T17" fmla="*/ 161 h 533"/>
                <a:gd name="T18" fmla="*/ 172 w 306"/>
                <a:gd name="T19" fmla="*/ 185 h 533"/>
                <a:gd name="T20" fmla="*/ 245 w 306"/>
                <a:gd name="T21" fmla="*/ 223 h 533"/>
                <a:gd name="T22" fmla="*/ 257 w 306"/>
                <a:gd name="T23" fmla="*/ 260 h 533"/>
                <a:gd name="T24" fmla="*/ 282 w 306"/>
                <a:gd name="T25" fmla="*/ 359 h 533"/>
                <a:gd name="T26" fmla="*/ 282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82" y="533"/>
                  </a:moveTo>
                  <a:lnTo>
                    <a:pt x="306" y="260"/>
                  </a:lnTo>
                  <a:lnTo>
                    <a:pt x="269" y="124"/>
                  </a:lnTo>
                  <a:lnTo>
                    <a:pt x="184" y="36"/>
                  </a:lnTo>
                  <a:lnTo>
                    <a:pt x="110" y="0"/>
                  </a:lnTo>
                  <a:lnTo>
                    <a:pt x="12" y="24"/>
                  </a:lnTo>
                  <a:lnTo>
                    <a:pt x="0" y="61"/>
                  </a:lnTo>
                  <a:lnTo>
                    <a:pt x="0" y="173"/>
                  </a:lnTo>
                  <a:lnTo>
                    <a:pt x="122" y="161"/>
                  </a:lnTo>
                  <a:lnTo>
                    <a:pt x="172" y="185"/>
                  </a:lnTo>
                  <a:lnTo>
                    <a:pt x="245" y="223"/>
                  </a:lnTo>
                  <a:lnTo>
                    <a:pt x="257" y="260"/>
                  </a:lnTo>
                  <a:lnTo>
                    <a:pt x="282" y="359"/>
                  </a:lnTo>
                  <a:lnTo>
                    <a:pt x="282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3" name="Freeform 213">
              <a:extLst>
                <a:ext uri="{FF2B5EF4-FFF2-40B4-BE49-F238E27FC236}">
                  <a16:creationId xmlns:a16="http://schemas.microsoft.com/office/drawing/2014/main" id="{008CAEEB-0803-4CBB-9D10-85FFDEFE0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422" y="457185"/>
              <a:ext cx="216059" cy="198112"/>
            </a:xfrm>
            <a:custGeom>
              <a:avLst/>
              <a:gdLst>
                <a:gd name="T0" fmla="*/ 390 w 390"/>
                <a:gd name="T1" fmla="*/ 235 h 372"/>
                <a:gd name="T2" fmla="*/ 390 w 390"/>
                <a:gd name="T3" fmla="*/ 24 h 372"/>
                <a:gd name="T4" fmla="*/ 342 w 390"/>
                <a:gd name="T5" fmla="*/ 0 h 372"/>
                <a:gd name="T6" fmla="*/ 171 w 390"/>
                <a:gd name="T7" fmla="*/ 0 h 372"/>
                <a:gd name="T8" fmla="*/ 134 w 390"/>
                <a:gd name="T9" fmla="*/ 111 h 372"/>
                <a:gd name="T10" fmla="*/ 97 w 390"/>
                <a:gd name="T11" fmla="*/ 197 h 372"/>
                <a:gd name="T12" fmla="*/ 23 w 390"/>
                <a:gd name="T13" fmla="*/ 322 h 372"/>
                <a:gd name="T14" fmla="*/ 0 w 390"/>
                <a:gd name="T15" fmla="*/ 360 h 372"/>
                <a:gd name="T16" fmla="*/ 0 w 390"/>
                <a:gd name="T17" fmla="*/ 372 h 372"/>
                <a:gd name="T18" fmla="*/ 121 w 390"/>
                <a:gd name="T19" fmla="*/ 310 h 372"/>
                <a:gd name="T20" fmla="*/ 171 w 390"/>
                <a:gd name="T21" fmla="*/ 260 h 372"/>
                <a:gd name="T22" fmla="*/ 342 w 390"/>
                <a:gd name="T23" fmla="*/ 247 h 372"/>
                <a:gd name="T24" fmla="*/ 342 w 390"/>
                <a:gd name="T25" fmla="*/ 247 h 372"/>
                <a:gd name="T26" fmla="*/ 390 w 390"/>
                <a:gd name="T27" fmla="*/ 23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372">
                  <a:moveTo>
                    <a:pt x="390" y="235"/>
                  </a:moveTo>
                  <a:lnTo>
                    <a:pt x="390" y="24"/>
                  </a:lnTo>
                  <a:lnTo>
                    <a:pt x="342" y="0"/>
                  </a:lnTo>
                  <a:lnTo>
                    <a:pt x="171" y="0"/>
                  </a:lnTo>
                  <a:lnTo>
                    <a:pt x="134" y="111"/>
                  </a:lnTo>
                  <a:lnTo>
                    <a:pt x="97" y="197"/>
                  </a:lnTo>
                  <a:lnTo>
                    <a:pt x="23" y="322"/>
                  </a:lnTo>
                  <a:lnTo>
                    <a:pt x="0" y="360"/>
                  </a:lnTo>
                  <a:lnTo>
                    <a:pt x="0" y="372"/>
                  </a:lnTo>
                  <a:lnTo>
                    <a:pt x="121" y="310"/>
                  </a:lnTo>
                  <a:lnTo>
                    <a:pt x="171" y="260"/>
                  </a:lnTo>
                  <a:lnTo>
                    <a:pt x="342" y="247"/>
                  </a:lnTo>
                  <a:lnTo>
                    <a:pt x="342" y="247"/>
                  </a:lnTo>
                  <a:lnTo>
                    <a:pt x="390" y="23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4" name="Freeform 214">
              <a:extLst>
                <a:ext uri="{FF2B5EF4-FFF2-40B4-BE49-F238E27FC236}">
                  <a16:creationId xmlns:a16="http://schemas.microsoft.com/office/drawing/2014/main" id="{AA415F63-8D83-4BF6-9ED0-7C8B28BEB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389018"/>
              <a:ext cx="291018" cy="125684"/>
            </a:xfrm>
            <a:custGeom>
              <a:avLst/>
              <a:gdLst>
                <a:gd name="T0" fmla="*/ 367 w 526"/>
                <a:gd name="T1" fmla="*/ 237 h 237"/>
                <a:gd name="T2" fmla="*/ 453 w 526"/>
                <a:gd name="T3" fmla="*/ 213 h 237"/>
                <a:gd name="T4" fmla="*/ 477 w 526"/>
                <a:gd name="T5" fmla="*/ 187 h 237"/>
                <a:gd name="T6" fmla="*/ 526 w 526"/>
                <a:gd name="T7" fmla="*/ 163 h 237"/>
                <a:gd name="T8" fmla="*/ 501 w 526"/>
                <a:gd name="T9" fmla="*/ 100 h 237"/>
                <a:gd name="T10" fmla="*/ 477 w 526"/>
                <a:gd name="T11" fmla="*/ 38 h 237"/>
                <a:gd name="T12" fmla="*/ 404 w 526"/>
                <a:gd name="T13" fmla="*/ 0 h 237"/>
                <a:gd name="T14" fmla="*/ 330 w 526"/>
                <a:gd name="T15" fmla="*/ 0 h 237"/>
                <a:gd name="T16" fmla="*/ 183 w 526"/>
                <a:gd name="T17" fmla="*/ 64 h 237"/>
                <a:gd name="T18" fmla="*/ 0 w 526"/>
                <a:gd name="T19" fmla="*/ 199 h 237"/>
                <a:gd name="T20" fmla="*/ 171 w 526"/>
                <a:gd name="T21" fmla="*/ 113 h 237"/>
                <a:gd name="T22" fmla="*/ 294 w 526"/>
                <a:gd name="T23" fmla="*/ 88 h 237"/>
                <a:gd name="T24" fmla="*/ 379 w 526"/>
                <a:gd name="T25" fmla="*/ 125 h 237"/>
                <a:gd name="T26" fmla="*/ 379 w 526"/>
                <a:gd name="T27" fmla="*/ 175 h 237"/>
                <a:gd name="T28" fmla="*/ 367 w 526"/>
                <a:gd name="T29" fmla="*/ 175 h 237"/>
                <a:gd name="T30" fmla="*/ 367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367" y="237"/>
                  </a:moveTo>
                  <a:lnTo>
                    <a:pt x="453" y="213"/>
                  </a:lnTo>
                  <a:lnTo>
                    <a:pt x="477" y="187"/>
                  </a:lnTo>
                  <a:lnTo>
                    <a:pt x="526" y="163"/>
                  </a:lnTo>
                  <a:lnTo>
                    <a:pt x="501" y="100"/>
                  </a:lnTo>
                  <a:lnTo>
                    <a:pt x="477" y="38"/>
                  </a:lnTo>
                  <a:lnTo>
                    <a:pt x="404" y="0"/>
                  </a:lnTo>
                  <a:lnTo>
                    <a:pt x="330" y="0"/>
                  </a:lnTo>
                  <a:lnTo>
                    <a:pt x="183" y="64"/>
                  </a:lnTo>
                  <a:lnTo>
                    <a:pt x="0" y="199"/>
                  </a:lnTo>
                  <a:lnTo>
                    <a:pt x="171" y="113"/>
                  </a:lnTo>
                  <a:lnTo>
                    <a:pt x="294" y="88"/>
                  </a:lnTo>
                  <a:lnTo>
                    <a:pt x="379" y="125"/>
                  </a:lnTo>
                  <a:lnTo>
                    <a:pt x="379" y="175"/>
                  </a:lnTo>
                  <a:lnTo>
                    <a:pt x="367" y="175"/>
                  </a:lnTo>
                  <a:lnTo>
                    <a:pt x="367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5" name="Freeform 215">
              <a:extLst>
                <a:ext uri="{FF2B5EF4-FFF2-40B4-BE49-F238E27FC236}">
                  <a16:creationId xmlns:a16="http://schemas.microsoft.com/office/drawing/2014/main" id="{11696CC0-971B-4C3E-AF75-388CC53A8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542394"/>
              <a:ext cx="277790" cy="170419"/>
            </a:xfrm>
            <a:custGeom>
              <a:avLst/>
              <a:gdLst>
                <a:gd name="T0" fmla="*/ 0 w 502"/>
                <a:gd name="T1" fmla="*/ 26 h 323"/>
                <a:gd name="T2" fmla="*/ 86 w 502"/>
                <a:gd name="T3" fmla="*/ 12 h 323"/>
                <a:gd name="T4" fmla="*/ 197 w 502"/>
                <a:gd name="T5" fmla="*/ 0 h 323"/>
                <a:gd name="T6" fmla="*/ 331 w 502"/>
                <a:gd name="T7" fmla="*/ 0 h 323"/>
                <a:gd name="T8" fmla="*/ 441 w 502"/>
                <a:gd name="T9" fmla="*/ 63 h 323"/>
                <a:gd name="T10" fmla="*/ 490 w 502"/>
                <a:gd name="T11" fmla="*/ 125 h 323"/>
                <a:gd name="T12" fmla="*/ 502 w 502"/>
                <a:gd name="T13" fmla="*/ 212 h 323"/>
                <a:gd name="T14" fmla="*/ 490 w 502"/>
                <a:gd name="T15" fmla="*/ 286 h 323"/>
                <a:gd name="T16" fmla="*/ 429 w 502"/>
                <a:gd name="T17" fmla="*/ 323 h 323"/>
                <a:gd name="T18" fmla="*/ 343 w 502"/>
                <a:gd name="T19" fmla="*/ 323 h 323"/>
                <a:gd name="T20" fmla="*/ 343 w 502"/>
                <a:gd name="T21" fmla="*/ 212 h 323"/>
                <a:gd name="T22" fmla="*/ 331 w 502"/>
                <a:gd name="T23" fmla="*/ 125 h 323"/>
                <a:gd name="T24" fmla="*/ 282 w 502"/>
                <a:gd name="T25" fmla="*/ 87 h 323"/>
                <a:gd name="T26" fmla="*/ 221 w 502"/>
                <a:gd name="T27" fmla="*/ 50 h 323"/>
                <a:gd name="T28" fmla="*/ 148 w 502"/>
                <a:gd name="T29" fmla="*/ 37 h 323"/>
                <a:gd name="T30" fmla="*/ 148 w 502"/>
                <a:gd name="T31" fmla="*/ 37 h 323"/>
                <a:gd name="T32" fmla="*/ 0 w 502"/>
                <a:gd name="T33" fmla="*/ 2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3">
                  <a:moveTo>
                    <a:pt x="0" y="26"/>
                  </a:moveTo>
                  <a:lnTo>
                    <a:pt x="86" y="12"/>
                  </a:lnTo>
                  <a:lnTo>
                    <a:pt x="197" y="0"/>
                  </a:lnTo>
                  <a:lnTo>
                    <a:pt x="331" y="0"/>
                  </a:lnTo>
                  <a:lnTo>
                    <a:pt x="441" y="63"/>
                  </a:lnTo>
                  <a:lnTo>
                    <a:pt x="490" y="125"/>
                  </a:lnTo>
                  <a:lnTo>
                    <a:pt x="502" y="212"/>
                  </a:lnTo>
                  <a:lnTo>
                    <a:pt x="490" y="286"/>
                  </a:lnTo>
                  <a:lnTo>
                    <a:pt x="429" y="323"/>
                  </a:lnTo>
                  <a:lnTo>
                    <a:pt x="343" y="323"/>
                  </a:lnTo>
                  <a:lnTo>
                    <a:pt x="343" y="212"/>
                  </a:lnTo>
                  <a:lnTo>
                    <a:pt x="331" y="125"/>
                  </a:lnTo>
                  <a:lnTo>
                    <a:pt x="282" y="87"/>
                  </a:lnTo>
                  <a:lnTo>
                    <a:pt x="221" y="50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6" name="Freeform 217">
              <a:extLst>
                <a:ext uri="{FF2B5EF4-FFF2-40B4-BE49-F238E27FC236}">
                  <a16:creationId xmlns:a16="http://schemas.microsoft.com/office/drawing/2014/main" id="{86D1FF0B-C065-49F0-A343-9AD136787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610" y="114300"/>
              <a:ext cx="2291800" cy="601004"/>
            </a:xfrm>
            <a:custGeom>
              <a:avLst/>
              <a:gdLst>
                <a:gd name="T0" fmla="*/ 0 w 4162"/>
                <a:gd name="T1" fmla="*/ 173 h 1128"/>
                <a:gd name="T2" fmla="*/ 3500 w 4162"/>
                <a:gd name="T3" fmla="*/ 199 h 1128"/>
                <a:gd name="T4" fmla="*/ 3707 w 4162"/>
                <a:gd name="T5" fmla="*/ 272 h 1128"/>
                <a:gd name="T6" fmla="*/ 3843 w 4162"/>
                <a:gd name="T7" fmla="*/ 384 h 1128"/>
                <a:gd name="T8" fmla="*/ 3892 w 4162"/>
                <a:gd name="T9" fmla="*/ 471 h 1128"/>
                <a:gd name="T10" fmla="*/ 3928 w 4162"/>
                <a:gd name="T11" fmla="*/ 558 h 1128"/>
                <a:gd name="T12" fmla="*/ 3940 w 4162"/>
                <a:gd name="T13" fmla="*/ 695 h 1128"/>
                <a:gd name="T14" fmla="*/ 3892 w 4162"/>
                <a:gd name="T15" fmla="*/ 794 h 1128"/>
                <a:gd name="T16" fmla="*/ 3843 w 4162"/>
                <a:gd name="T17" fmla="*/ 757 h 1128"/>
                <a:gd name="T18" fmla="*/ 3684 w 4162"/>
                <a:gd name="T19" fmla="*/ 707 h 1128"/>
                <a:gd name="T20" fmla="*/ 3562 w 4162"/>
                <a:gd name="T21" fmla="*/ 745 h 1128"/>
                <a:gd name="T22" fmla="*/ 3500 w 4162"/>
                <a:gd name="T23" fmla="*/ 856 h 1128"/>
                <a:gd name="T24" fmla="*/ 3536 w 4162"/>
                <a:gd name="T25" fmla="*/ 1005 h 1128"/>
                <a:gd name="T26" fmla="*/ 3586 w 4162"/>
                <a:gd name="T27" fmla="*/ 1067 h 1128"/>
                <a:gd name="T28" fmla="*/ 3660 w 4162"/>
                <a:gd name="T29" fmla="*/ 1104 h 1128"/>
                <a:gd name="T30" fmla="*/ 3745 w 4162"/>
                <a:gd name="T31" fmla="*/ 1128 h 1128"/>
                <a:gd name="T32" fmla="*/ 3867 w 4162"/>
                <a:gd name="T33" fmla="*/ 1104 h 1128"/>
                <a:gd name="T34" fmla="*/ 3953 w 4162"/>
                <a:gd name="T35" fmla="*/ 1055 h 1128"/>
                <a:gd name="T36" fmla="*/ 4063 w 4162"/>
                <a:gd name="T37" fmla="*/ 892 h 1128"/>
                <a:gd name="T38" fmla="*/ 4136 w 4162"/>
                <a:gd name="T39" fmla="*/ 831 h 1128"/>
                <a:gd name="T40" fmla="*/ 4162 w 4162"/>
                <a:gd name="T41" fmla="*/ 695 h 1128"/>
                <a:gd name="T42" fmla="*/ 4162 w 4162"/>
                <a:gd name="T43" fmla="*/ 533 h 1128"/>
                <a:gd name="T44" fmla="*/ 4038 w 4162"/>
                <a:gd name="T45" fmla="*/ 334 h 1128"/>
                <a:gd name="T46" fmla="*/ 3892 w 4162"/>
                <a:gd name="T47" fmla="*/ 185 h 1128"/>
                <a:gd name="T48" fmla="*/ 3770 w 4162"/>
                <a:gd name="T49" fmla="*/ 111 h 1128"/>
                <a:gd name="T50" fmla="*/ 3647 w 4162"/>
                <a:gd name="T51" fmla="*/ 62 h 1128"/>
                <a:gd name="T52" fmla="*/ 3536 w 4162"/>
                <a:gd name="T53" fmla="*/ 36 h 1128"/>
                <a:gd name="T54" fmla="*/ 0 w 4162"/>
                <a:gd name="T55" fmla="*/ 36 h 1128"/>
                <a:gd name="T56" fmla="*/ 0 w 4162"/>
                <a:gd name="T57" fmla="*/ 0 h 1128"/>
                <a:gd name="T58" fmla="*/ 0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0" y="173"/>
                  </a:moveTo>
                  <a:lnTo>
                    <a:pt x="3500" y="199"/>
                  </a:lnTo>
                  <a:lnTo>
                    <a:pt x="3707" y="272"/>
                  </a:lnTo>
                  <a:lnTo>
                    <a:pt x="3843" y="384"/>
                  </a:lnTo>
                  <a:lnTo>
                    <a:pt x="3892" y="471"/>
                  </a:lnTo>
                  <a:lnTo>
                    <a:pt x="3928" y="558"/>
                  </a:lnTo>
                  <a:lnTo>
                    <a:pt x="3940" y="695"/>
                  </a:lnTo>
                  <a:lnTo>
                    <a:pt x="3892" y="794"/>
                  </a:lnTo>
                  <a:lnTo>
                    <a:pt x="3843" y="757"/>
                  </a:lnTo>
                  <a:lnTo>
                    <a:pt x="3684" y="707"/>
                  </a:lnTo>
                  <a:lnTo>
                    <a:pt x="3562" y="745"/>
                  </a:lnTo>
                  <a:lnTo>
                    <a:pt x="3500" y="856"/>
                  </a:lnTo>
                  <a:lnTo>
                    <a:pt x="3536" y="1005"/>
                  </a:lnTo>
                  <a:lnTo>
                    <a:pt x="3586" y="1067"/>
                  </a:lnTo>
                  <a:lnTo>
                    <a:pt x="3660" y="1104"/>
                  </a:lnTo>
                  <a:lnTo>
                    <a:pt x="3745" y="1128"/>
                  </a:lnTo>
                  <a:lnTo>
                    <a:pt x="3867" y="1104"/>
                  </a:lnTo>
                  <a:lnTo>
                    <a:pt x="3953" y="1055"/>
                  </a:lnTo>
                  <a:lnTo>
                    <a:pt x="4063" y="892"/>
                  </a:lnTo>
                  <a:lnTo>
                    <a:pt x="4136" y="831"/>
                  </a:lnTo>
                  <a:lnTo>
                    <a:pt x="4162" y="695"/>
                  </a:lnTo>
                  <a:lnTo>
                    <a:pt x="4162" y="533"/>
                  </a:lnTo>
                  <a:lnTo>
                    <a:pt x="4038" y="334"/>
                  </a:lnTo>
                  <a:lnTo>
                    <a:pt x="3892" y="185"/>
                  </a:lnTo>
                  <a:lnTo>
                    <a:pt x="3770" y="111"/>
                  </a:lnTo>
                  <a:lnTo>
                    <a:pt x="3647" y="62"/>
                  </a:lnTo>
                  <a:lnTo>
                    <a:pt x="3536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3" name="Freeform 221">
              <a:extLst>
                <a:ext uri="{FF2B5EF4-FFF2-40B4-BE49-F238E27FC236}">
                  <a16:creationId xmlns:a16="http://schemas.microsoft.com/office/drawing/2014/main" id="{98B03277-79D3-44F6-9DAC-C1B9C9685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6938" y="674688"/>
              <a:ext cx="578559" cy="2746375"/>
            </a:xfrm>
            <a:custGeom>
              <a:avLst/>
              <a:gdLst>
                <a:gd name="T0" fmla="*/ 318 w 1053"/>
                <a:gd name="T1" fmla="*/ 286 h 5160"/>
                <a:gd name="T2" fmla="*/ 318 w 1053"/>
                <a:gd name="T3" fmla="*/ 224 h 5160"/>
                <a:gd name="T4" fmla="*/ 405 w 1053"/>
                <a:gd name="T5" fmla="*/ 174 h 5160"/>
                <a:gd name="T6" fmla="*/ 452 w 1053"/>
                <a:gd name="T7" fmla="*/ 149 h 5160"/>
                <a:gd name="T8" fmla="*/ 563 w 1053"/>
                <a:gd name="T9" fmla="*/ 161 h 5160"/>
                <a:gd name="T10" fmla="*/ 649 w 1053"/>
                <a:gd name="T11" fmla="*/ 224 h 5160"/>
                <a:gd name="T12" fmla="*/ 734 w 1053"/>
                <a:gd name="T13" fmla="*/ 310 h 5160"/>
                <a:gd name="T14" fmla="*/ 808 w 1053"/>
                <a:gd name="T15" fmla="*/ 409 h 5160"/>
                <a:gd name="T16" fmla="*/ 869 w 1053"/>
                <a:gd name="T17" fmla="*/ 509 h 5160"/>
                <a:gd name="T18" fmla="*/ 869 w 1053"/>
                <a:gd name="T19" fmla="*/ 620 h 5160"/>
                <a:gd name="T20" fmla="*/ 881 w 1053"/>
                <a:gd name="T21" fmla="*/ 5160 h 5160"/>
                <a:gd name="T22" fmla="*/ 1053 w 1053"/>
                <a:gd name="T23" fmla="*/ 5160 h 5160"/>
                <a:gd name="T24" fmla="*/ 1040 w 1053"/>
                <a:gd name="T25" fmla="*/ 707 h 5160"/>
                <a:gd name="T26" fmla="*/ 1003 w 1053"/>
                <a:gd name="T27" fmla="*/ 423 h 5160"/>
                <a:gd name="T28" fmla="*/ 881 w 1053"/>
                <a:gd name="T29" fmla="*/ 236 h 5160"/>
                <a:gd name="T30" fmla="*/ 783 w 1053"/>
                <a:gd name="T31" fmla="*/ 112 h 5160"/>
                <a:gd name="T32" fmla="*/ 661 w 1053"/>
                <a:gd name="T33" fmla="*/ 37 h 5160"/>
                <a:gd name="T34" fmla="*/ 478 w 1053"/>
                <a:gd name="T35" fmla="*/ 0 h 5160"/>
                <a:gd name="T36" fmla="*/ 257 w 1053"/>
                <a:gd name="T37" fmla="*/ 37 h 5160"/>
                <a:gd name="T38" fmla="*/ 86 w 1053"/>
                <a:gd name="T39" fmla="*/ 149 h 5160"/>
                <a:gd name="T40" fmla="*/ 25 w 1053"/>
                <a:gd name="T41" fmla="*/ 260 h 5160"/>
                <a:gd name="T42" fmla="*/ 0 w 1053"/>
                <a:gd name="T43" fmla="*/ 397 h 5160"/>
                <a:gd name="T44" fmla="*/ 49 w 1053"/>
                <a:gd name="T45" fmla="*/ 522 h 5160"/>
                <a:gd name="T46" fmla="*/ 147 w 1053"/>
                <a:gd name="T47" fmla="*/ 596 h 5160"/>
                <a:gd name="T48" fmla="*/ 281 w 1053"/>
                <a:gd name="T49" fmla="*/ 608 h 5160"/>
                <a:gd name="T50" fmla="*/ 392 w 1053"/>
                <a:gd name="T51" fmla="*/ 583 h 5160"/>
                <a:gd name="T52" fmla="*/ 428 w 1053"/>
                <a:gd name="T53" fmla="*/ 484 h 5160"/>
                <a:gd name="T54" fmla="*/ 428 w 1053"/>
                <a:gd name="T55" fmla="*/ 385 h 5160"/>
                <a:gd name="T56" fmla="*/ 392 w 1053"/>
                <a:gd name="T57" fmla="*/ 335 h 5160"/>
                <a:gd name="T58" fmla="*/ 306 w 1053"/>
                <a:gd name="T59" fmla="*/ 286 h 5160"/>
                <a:gd name="T60" fmla="*/ 306 w 1053"/>
                <a:gd name="T61" fmla="*/ 286 h 5160"/>
                <a:gd name="T62" fmla="*/ 318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318" y="286"/>
                  </a:moveTo>
                  <a:lnTo>
                    <a:pt x="318" y="224"/>
                  </a:lnTo>
                  <a:lnTo>
                    <a:pt x="405" y="174"/>
                  </a:lnTo>
                  <a:lnTo>
                    <a:pt x="452" y="149"/>
                  </a:lnTo>
                  <a:lnTo>
                    <a:pt x="563" y="161"/>
                  </a:lnTo>
                  <a:lnTo>
                    <a:pt x="649" y="224"/>
                  </a:lnTo>
                  <a:lnTo>
                    <a:pt x="734" y="310"/>
                  </a:lnTo>
                  <a:lnTo>
                    <a:pt x="808" y="409"/>
                  </a:lnTo>
                  <a:lnTo>
                    <a:pt x="869" y="509"/>
                  </a:lnTo>
                  <a:lnTo>
                    <a:pt x="869" y="620"/>
                  </a:lnTo>
                  <a:lnTo>
                    <a:pt x="881" y="5160"/>
                  </a:lnTo>
                  <a:lnTo>
                    <a:pt x="1053" y="5160"/>
                  </a:lnTo>
                  <a:lnTo>
                    <a:pt x="1040" y="707"/>
                  </a:lnTo>
                  <a:lnTo>
                    <a:pt x="1003" y="423"/>
                  </a:lnTo>
                  <a:lnTo>
                    <a:pt x="881" y="236"/>
                  </a:lnTo>
                  <a:lnTo>
                    <a:pt x="783" y="112"/>
                  </a:lnTo>
                  <a:lnTo>
                    <a:pt x="661" y="37"/>
                  </a:lnTo>
                  <a:lnTo>
                    <a:pt x="478" y="0"/>
                  </a:lnTo>
                  <a:lnTo>
                    <a:pt x="257" y="37"/>
                  </a:lnTo>
                  <a:lnTo>
                    <a:pt x="86" y="149"/>
                  </a:lnTo>
                  <a:lnTo>
                    <a:pt x="25" y="260"/>
                  </a:lnTo>
                  <a:lnTo>
                    <a:pt x="0" y="397"/>
                  </a:lnTo>
                  <a:lnTo>
                    <a:pt x="49" y="522"/>
                  </a:lnTo>
                  <a:lnTo>
                    <a:pt x="147" y="596"/>
                  </a:lnTo>
                  <a:lnTo>
                    <a:pt x="281" y="608"/>
                  </a:lnTo>
                  <a:lnTo>
                    <a:pt x="392" y="583"/>
                  </a:lnTo>
                  <a:lnTo>
                    <a:pt x="428" y="484"/>
                  </a:lnTo>
                  <a:lnTo>
                    <a:pt x="428" y="385"/>
                  </a:lnTo>
                  <a:lnTo>
                    <a:pt x="392" y="335"/>
                  </a:lnTo>
                  <a:lnTo>
                    <a:pt x="306" y="286"/>
                  </a:lnTo>
                  <a:lnTo>
                    <a:pt x="306" y="286"/>
                  </a:lnTo>
                  <a:lnTo>
                    <a:pt x="318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63" name="Gruppe 162">
            <a:extLst>
              <a:ext uri="{FF2B5EF4-FFF2-40B4-BE49-F238E27FC236}">
                <a16:creationId xmlns:a16="http://schemas.microsoft.com/office/drawing/2014/main" id="{CF217E48-D5E3-4435-8CC2-907387B07EEF}"/>
              </a:ext>
            </a:extLst>
          </p:cNvPr>
          <p:cNvGrpSpPr/>
          <p:nvPr/>
        </p:nvGrpSpPr>
        <p:grpSpPr>
          <a:xfrm>
            <a:off x="27001" y="44881"/>
            <a:ext cx="2112848" cy="2487216"/>
            <a:chOff x="36000" y="108000"/>
            <a:chExt cx="2817131" cy="3316288"/>
          </a:xfrm>
        </p:grpSpPr>
        <p:sp>
          <p:nvSpPr>
            <p:cNvPr id="74" name="Freeform 233">
              <a:extLst>
                <a:ext uri="{FF2B5EF4-FFF2-40B4-BE49-F238E27FC236}">
                  <a16:creationId xmlns:a16="http://schemas.microsoft.com/office/drawing/2014/main" id="{47E77734-0258-47E3-9C0D-90CFB9EF4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16" y="108000"/>
              <a:ext cx="2291315" cy="601354"/>
            </a:xfrm>
            <a:custGeom>
              <a:avLst/>
              <a:gdLst>
                <a:gd name="T0" fmla="*/ 4162 w 4162"/>
                <a:gd name="T1" fmla="*/ 173 h 1128"/>
                <a:gd name="T2" fmla="*/ 662 w 4162"/>
                <a:gd name="T3" fmla="*/ 199 h 1128"/>
                <a:gd name="T4" fmla="*/ 453 w 4162"/>
                <a:gd name="T5" fmla="*/ 272 h 1128"/>
                <a:gd name="T6" fmla="*/ 319 w 4162"/>
                <a:gd name="T7" fmla="*/ 385 h 1128"/>
                <a:gd name="T8" fmla="*/ 270 w 4162"/>
                <a:gd name="T9" fmla="*/ 471 h 1128"/>
                <a:gd name="T10" fmla="*/ 233 w 4162"/>
                <a:gd name="T11" fmla="*/ 558 h 1128"/>
                <a:gd name="T12" fmla="*/ 221 w 4162"/>
                <a:gd name="T13" fmla="*/ 695 h 1128"/>
                <a:gd name="T14" fmla="*/ 270 w 4162"/>
                <a:gd name="T15" fmla="*/ 794 h 1128"/>
                <a:gd name="T16" fmla="*/ 319 w 4162"/>
                <a:gd name="T17" fmla="*/ 757 h 1128"/>
                <a:gd name="T18" fmla="*/ 478 w 4162"/>
                <a:gd name="T19" fmla="*/ 707 h 1128"/>
                <a:gd name="T20" fmla="*/ 600 w 4162"/>
                <a:gd name="T21" fmla="*/ 745 h 1128"/>
                <a:gd name="T22" fmla="*/ 662 w 4162"/>
                <a:gd name="T23" fmla="*/ 856 h 1128"/>
                <a:gd name="T24" fmla="*/ 624 w 4162"/>
                <a:gd name="T25" fmla="*/ 1005 h 1128"/>
                <a:gd name="T26" fmla="*/ 575 w 4162"/>
                <a:gd name="T27" fmla="*/ 1067 h 1128"/>
                <a:gd name="T28" fmla="*/ 502 w 4162"/>
                <a:gd name="T29" fmla="*/ 1104 h 1128"/>
                <a:gd name="T30" fmla="*/ 417 w 4162"/>
                <a:gd name="T31" fmla="*/ 1128 h 1128"/>
                <a:gd name="T32" fmla="*/ 295 w 4162"/>
                <a:gd name="T33" fmla="*/ 1104 h 1128"/>
                <a:gd name="T34" fmla="*/ 208 w 4162"/>
                <a:gd name="T35" fmla="*/ 1055 h 1128"/>
                <a:gd name="T36" fmla="*/ 98 w 4162"/>
                <a:gd name="T37" fmla="*/ 893 h 1128"/>
                <a:gd name="T38" fmla="*/ 25 w 4162"/>
                <a:gd name="T39" fmla="*/ 831 h 1128"/>
                <a:gd name="T40" fmla="*/ 0 w 4162"/>
                <a:gd name="T41" fmla="*/ 695 h 1128"/>
                <a:gd name="T42" fmla="*/ 0 w 4162"/>
                <a:gd name="T43" fmla="*/ 534 h 1128"/>
                <a:gd name="T44" fmla="*/ 122 w 4162"/>
                <a:gd name="T45" fmla="*/ 335 h 1128"/>
                <a:gd name="T46" fmla="*/ 270 w 4162"/>
                <a:gd name="T47" fmla="*/ 186 h 1128"/>
                <a:gd name="T48" fmla="*/ 392 w 4162"/>
                <a:gd name="T49" fmla="*/ 111 h 1128"/>
                <a:gd name="T50" fmla="*/ 514 w 4162"/>
                <a:gd name="T51" fmla="*/ 62 h 1128"/>
                <a:gd name="T52" fmla="*/ 624 w 4162"/>
                <a:gd name="T53" fmla="*/ 37 h 1128"/>
                <a:gd name="T54" fmla="*/ 4162 w 4162"/>
                <a:gd name="T55" fmla="*/ 37 h 1128"/>
                <a:gd name="T56" fmla="*/ 4162 w 4162"/>
                <a:gd name="T57" fmla="*/ 0 h 1128"/>
                <a:gd name="T58" fmla="*/ 4162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4162" y="173"/>
                  </a:moveTo>
                  <a:lnTo>
                    <a:pt x="662" y="199"/>
                  </a:lnTo>
                  <a:lnTo>
                    <a:pt x="453" y="272"/>
                  </a:lnTo>
                  <a:lnTo>
                    <a:pt x="319" y="385"/>
                  </a:lnTo>
                  <a:lnTo>
                    <a:pt x="270" y="471"/>
                  </a:lnTo>
                  <a:lnTo>
                    <a:pt x="233" y="558"/>
                  </a:lnTo>
                  <a:lnTo>
                    <a:pt x="221" y="695"/>
                  </a:lnTo>
                  <a:lnTo>
                    <a:pt x="270" y="794"/>
                  </a:lnTo>
                  <a:lnTo>
                    <a:pt x="319" y="757"/>
                  </a:lnTo>
                  <a:lnTo>
                    <a:pt x="478" y="707"/>
                  </a:lnTo>
                  <a:lnTo>
                    <a:pt x="600" y="745"/>
                  </a:lnTo>
                  <a:lnTo>
                    <a:pt x="662" y="856"/>
                  </a:lnTo>
                  <a:lnTo>
                    <a:pt x="624" y="1005"/>
                  </a:lnTo>
                  <a:lnTo>
                    <a:pt x="575" y="1067"/>
                  </a:lnTo>
                  <a:lnTo>
                    <a:pt x="502" y="1104"/>
                  </a:lnTo>
                  <a:lnTo>
                    <a:pt x="417" y="1128"/>
                  </a:lnTo>
                  <a:lnTo>
                    <a:pt x="295" y="1104"/>
                  </a:lnTo>
                  <a:lnTo>
                    <a:pt x="208" y="1055"/>
                  </a:lnTo>
                  <a:lnTo>
                    <a:pt x="98" y="893"/>
                  </a:lnTo>
                  <a:lnTo>
                    <a:pt x="25" y="831"/>
                  </a:lnTo>
                  <a:lnTo>
                    <a:pt x="0" y="695"/>
                  </a:lnTo>
                  <a:lnTo>
                    <a:pt x="0" y="534"/>
                  </a:lnTo>
                  <a:lnTo>
                    <a:pt x="122" y="335"/>
                  </a:lnTo>
                  <a:lnTo>
                    <a:pt x="270" y="186"/>
                  </a:lnTo>
                  <a:lnTo>
                    <a:pt x="392" y="111"/>
                  </a:lnTo>
                  <a:lnTo>
                    <a:pt x="514" y="62"/>
                  </a:lnTo>
                  <a:lnTo>
                    <a:pt x="624" y="37"/>
                  </a:lnTo>
                  <a:lnTo>
                    <a:pt x="4162" y="37"/>
                  </a:lnTo>
                  <a:lnTo>
                    <a:pt x="4162" y="0"/>
                  </a:lnTo>
                  <a:lnTo>
                    <a:pt x="4162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1" name="Freeform 237">
              <a:extLst>
                <a:ext uri="{FF2B5EF4-FFF2-40B4-BE49-F238E27FC236}">
                  <a16:creationId xmlns:a16="http://schemas.microsoft.com/office/drawing/2014/main" id="{2B43DCAB-395E-4486-8224-832B3A074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6" y="677913"/>
              <a:ext cx="579722" cy="2746375"/>
            </a:xfrm>
            <a:custGeom>
              <a:avLst/>
              <a:gdLst>
                <a:gd name="T0" fmla="*/ 735 w 1053"/>
                <a:gd name="T1" fmla="*/ 286 h 5160"/>
                <a:gd name="T2" fmla="*/ 735 w 1053"/>
                <a:gd name="T3" fmla="*/ 223 h 5160"/>
                <a:gd name="T4" fmla="*/ 648 w 1053"/>
                <a:gd name="T5" fmla="*/ 173 h 5160"/>
                <a:gd name="T6" fmla="*/ 601 w 1053"/>
                <a:gd name="T7" fmla="*/ 149 h 5160"/>
                <a:gd name="T8" fmla="*/ 490 w 1053"/>
                <a:gd name="T9" fmla="*/ 161 h 5160"/>
                <a:gd name="T10" fmla="*/ 404 w 1053"/>
                <a:gd name="T11" fmla="*/ 223 h 5160"/>
                <a:gd name="T12" fmla="*/ 319 w 1053"/>
                <a:gd name="T13" fmla="*/ 310 h 5160"/>
                <a:gd name="T14" fmla="*/ 245 w 1053"/>
                <a:gd name="T15" fmla="*/ 409 h 5160"/>
                <a:gd name="T16" fmla="*/ 184 w 1053"/>
                <a:gd name="T17" fmla="*/ 509 h 5160"/>
                <a:gd name="T18" fmla="*/ 184 w 1053"/>
                <a:gd name="T19" fmla="*/ 620 h 5160"/>
                <a:gd name="T20" fmla="*/ 172 w 1053"/>
                <a:gd name="T21" fmla="*/ 5160 h 5160"/>
                <a:gd name="T22" fmla="*/ 0 w 1053"/>
                <a:gd name="T23" fmla="*/ 5160 h 5160"/>
                <a:gd name="T24" fmla="*/ 12 w 1053"/>
                <a:gd name="T25" fmla="*/ 707 h 5160"/>
                <a:gd name="T26" fmla="*/ 50 w 1053"/>
                <a:gd name="T27" fmla="*/ 422 h 5160"/>
                <a:gd name="T28" fmla="*/ 172 w 1053"/>
                <a:gd name="T29" fmla="*/ 236 h 5160"/>
                <a:gd name="T30" fmla="*/ 270 w 1053"/>
                <a:gd name="T31" fmla="*/ 112 h 5160"/>
                <a:gd name="T32" fmla="*/ 392 w 1053"/>
                <a:gd name="T33" fmla="*/ 37 h 5160"/>
                <a:gd name="T34" fmla="*/ 575 w 1053"/>
                <a:gd name="T35" fmla="*/ 0 h 5160"/>
                <a:gd name="T36" fmla="*/ 796 w 1053"/>
                <a:gd name="T37" fmla="*/ 37 h 5160"/>
                <a:gd name="T38" fmla="*/ 967 w 1053"/>
                <a:gd name="T39" fmla="*/ 149 h 5160"/>
                <a:gd name="T40" fmla="*/ 1029 w 1053"/>
                <a:gd name="T41" fmla="*/ 260 h 5160"/>
                <a:gd name="T42" fmla="*/ 1053 w 1053"/>
                <a:gd name="T43" fmla="*/ 397 h 5160"/>
                <a:gd name="T44" fmla="*/ 1004 w 1053"/>
                <a:gd name="T45" fmla="*/ 521 h 5160"/>
                <a:gd name="T46" fmla="*/ 906 w 1053"/>
                <a:gd name="T47" fmla="*/ 596 h 5160"/>
                <a:gd name="T48" fmla="*/ 772 w 1053"/>
                <a:gd name="T49" fmla="*/ 608 h 5160"/>
                <a:gd name="T50" fmla="*/ 661 w 1053"/>
                <a:gd name="T51" fmla="*/ 582 h 5160"/>
                <a:gd name="T52" fmla="*/ 625 w 1053"/>
                <a:gd name="T53" fmla="*/ 483 h 5160"/>
                <a:gd name="T54" fmla="*/ 625 w 1053"/>
                <a:gd name="T55" fmla="*/ 385 h 5160"/>
                <a:gd name="T56" fmla="*/ 661 w 1053"/>
                <a:gd name="T57" fmla="*/ 334 h 5160"/>
                <a:gd name="T58" fmla="*/ 747 w 1053"/>
                <a:gd name="T59" fmla="*/ 286 h 5160"/>
                <a:gd name="T60" fmla="*/ 747 w 1053"/>
                <a:gd name="T61" fmla="*/ 286 h 5160"/>
                <a:gd name="T62" fmla="*/ 735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735" y="286"/>
                  </a:moveTo>
                  <a:lnTo>
                    <a:pt x="735" y="223"/>
                  </a:lnTo>
                  <a:lnTo>
                    <a:pt x="648" y="173"/>
                  </a:lnTo>
                  <a:lnTo>
                    <a:pt x="601" y="149"/>
                  </a:lnTo>
                  <a:lnTo>
                    <a:pt x="490" y="161"/>
                  </a:lnTo>
                  <a:lnTo>
                    <a:pt x="404" y="223"/>
                  </a:lnTo>
                  <a:lnTo>
                    <a:pt x="319" y="310"/>
                  </a:lnTo>
                  <a:lnTo>
                    <a:pt x="245" y="409"/>
                  </a:lnTo>
                  <a:lnTo>
                    <a:pt x="184" y="509"/>
                  </a:lnTo>
                  <a:lnTo>
                    <a:pt x="184" y="620"/>
                  </a:lnTo>
                  <a:lnTo>
                    <a:pt x="172" y="5160"/>
                  </a:lnTo>
                  <a:lnTo>
                    <a:pt x="0" y="5160"/>
                  </a:lnTo>
                  <a:lnTo>
                    <a:pt x="12" y="707"/>
                  </a:lnTo>
                  <a:lnTo>
                    <a:pt x="50" y="422"/>
                  </a:lnTo>
                  <a:lnTo>
                    <a:pt x="172" y="236"/>
                  </a:lnTo>
                  <a:lnTo>
                    <a:pt x="270" y="112"/>
                  </a:lnTo>
                  <a:lnTo>
                    <a:pt x="392" y="37"/>
                  </a:lnTo>
                  <a:lnTo>
                    <a:pt x="575" y="0"/>
                  </a:lnTo>
                  <a:lnTo>
                    <a:pt x="796" y="37"/>
                  </a:lnTo>
                  <a:lnTo>
                    <a:pt x="967" y="149"/>
                  </a:lnTo>
                  <a:lnTo>
                    <a:pt x="1029" y="260"/>
                  </a:lnTo>
                  <a:lnTo>
                    <a:pt x="1053" y="397"/>
                  </a:lnTo>
                  <a:lnTo>
                    <a:pt x="1004" y="521"/>
                  </a:lnTo>
                  <a:lnTo>
                    <a:pt x="906" y="596"/>
                  </a:lnTo>
                  <a:lnTo>
                    <a:pt x="772" y="608"/>
                  </a:lnTo>
                  <a:lnTo>
                    <a:pt x="661" y="582"/>
                  </a:lnTo>
                  <a:lnTo>
                    <a:pt x="625" y="483"/>
                  </a:lnTo>
                  <a:lnTo>
                    <a:pt x="625" y="385"/>
                  </a:lnTo>
                  <a:lnTo>
                    <a:pt x="661" y="334"/>
                  </a:lnTo>
                  <a:lnTo>
                    <a:pt x="747" y="286"/>
                  </a:lnTo>
                  <a:lnTo>
                    <a:pt x="747" y="286"/>
                  </a:lnTo>
                  <a:lnTo>
                    <a:pt x="735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5" name="Freeform 242">
              <a:extLst>
                <a:ext uri="{FF2B5EF4-FFF2-40B4-BE49-F238E27FC236}">
                  <a16:creationId xmlns:a16="http://schemas.microsoft.com/office/drawing/2014/main" id="{C1167023-DDD9-4EDC-8C6B-CD6122A79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148353"/>
              <a:ext cx="294944" cy="302493"/>
            </a:xfrm>
            <a:custGeom>
              <a:avLst/>
              <a:gdLst>
                <a:gd name="T0" fmla="*/ 538 w 538"/>
                <a:gd name="T1" fmla="*/ 558 h 569"/>
                <a:gd name="T2" fmla="*/ 429 w 538"/>
                <a:gd name="T3" fmla="*/ 433 h 569"/>
                <a:gd name="T4" fmla="*/ 354 w 538"/>
                <a:gd name="T5" fmla="*/ 334 h 569"/>
                <a:gd name="T6" fmla="*/ 281 w 538"/>
                <a:gd name="T7" fmla="*/ 197 h 569"/>
                <a:gd name="T8" fmla="*/ 232 w 538"/>
                <a:gd name="T9" fmla="*/ 111 h 569"/>
                <a:gd name="T10" fmla="*/ 208 w 538"/>
                <a:gd name="T11" fmla="*/ 23 h 569"/>
                <a:gd name="T12" fmla="*/ 196 w 538"/>
                <a:gd name="T13" fmla="*/ 0 h 569"/>
                <a:gd name="T14" fmla="*/ 0 w 538"/>
                <a:gd name="T15" fmla="*/ 0 h 569"/>
                <a:gd name="T16" fmla="*/ 0 w 538"/>
                <a:gd name="T17" fmla="*/ 73 h 569"/>
                <a:gd name="T18" fmla="*/ 0 w 538"/>
                <a:gd name="T19" fmla="*/ 135 h 569"/>
                <a:gd name="T20" fmla="*/ 0 w 538"/>
                <a:gd name="T21" fmla="*/ 197 h 569"/>
                <a:gd name="T22" fmla="*/ 37 w 538"/>
                <a:gd name="T23" fmla="*/ 246 h 569"/>
                <a:gd name="T24" fmla="*/ 110 w 538"/>
                <a:gd name="T25" fmla="*/ 284 h 569"/>
                <a:gd name="T26" fmla="*/ 232 w 538"/>
                <a:gd name="T27" fmla="*/ 346 h 569"/>
                <a:gd name="T28" fmla="*/ 330 w 538"/>
                <a:gd name="T29" fmla="*/ 409 h 569"/>
                <a:gd name="T30" fmla="*/ 417 w 538"/>
                <a:gd name="T31" fmla="*/ 495 h 569"/>
                <a:gd name="T32" fmla="*/ 527 w 538"/>
                <a:gd name="T33" fmla="*/ 569 h 569"/>
                <a:gd name="T34" fmla="*/ 527 w 538"/>
                <a:gd name="T35" fmla="*/ 569 h 569"/>
                <a:gd name="T36" fmla="*/ 538 w 538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8" h="569">
                  <a:moveTo>
                    <a:pt x="538" y="558"/>
                  </a:moveTo>
                  <a:lnTo>
                    <a:pt x="429" y="433"/>
                  </a:lnTo>
                  <a:lnTo>
                    <a:pt x="354" y="334"/>
                  </a:lnTo>
                  <a:lnTo>
                    <a:pt x="281" y="197"/>
                  </a:lnTo>
                  <a:lnTo>
                    <a:pt x="232" y="111"/>
                  </a:lnTo>
                  <a:lnTo>
                    <a:pt x="208" y="23"/>
                  </a:lnTo>
                  <a:lnTo>
                    <a:pt x="196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0" y="135"/>
                  </a:lnTo>
                  <a:lnTo>
                    <a:pt x="0" y="197"/>
                  </a:lnTo>
                  <a:lnTo>
                    <a:pt x="37" y="246"/>
                  </a:lnTo>
                  <a:lnTo>
                    <a:pt x="110" y="284"/>
                  </a:lnTo>
                  <a:lnTo>
                    <a:pt x="232" y="346"/>
                  </a:lnTo>
                  <a:lnTo>
                    <a:pt x="330" y="409"/>
                  </a:lnTo>
                  <a:lnTo>
                    <a:pt x="417" y="495"/>
                  </a:lnTo>
                  <a:lnTo>
                    <a:pt x="527" y="569"/>
                  </a:lnTo>
                  <a:lnTo>
                    <a:pt x="527" y="569"/>
                  </a:lnTo>
                  <a:lnTo>
                    <a:pt x="538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6" name="Freeform 243">
              <a:extLst>
                <a:ext uri="{FF2B5EF4-FFF2-40B4-BE49-F238E27FC236}">
                  <a16:creationId xmlns:a16="http://schemas.microsoft.com/office/drawing/2014/main" id="{BECF8A40-C6A9-48CE-862A-A98304372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22" y="127051"/>
              <a:ext cx="154075" cy="298233"/>
            </a:xfrm>
            <a:custGeom>
              <a:avLst/>
              <a:gdLst>
                <a:gd name="T0" fmla="*/ 183 w 282"/>
                <a:gd name="T1" fmla="*/ 558 h 558"/>
                <a:gd name="T2" fmla="*/ 37 w 282"/>
                <a:gd name="T3" fmla="*/ 323 h 558"/>
                <a:gd name="T4" fmla="*/ 0 w 282"/>
                <a:gd name="T5" fmla="*/ 210 h 558"/>
                <a:gd name="T6" fmla="*/ 0 w 282"/>
                <a:gd name="T7" fmla="*/ 99 h 558"/>
                <a:gd name="T8" fmla="*/ 49 w 282"/>
                <a:gd name="T9" fmla="*/ 25 h 558"/>
                <a:gd name="T10" fmla="*/ 134 w 282"/>
                <a:gd name="T11" fmla="*/ 0 h 558"/>
                <a:gd name="T12" fmla="*/ 207 w 282"/>
                <a:gd name="T13" fmla="*/ 25 h 558"/>
                <a:gd name="T14" fmla="*/ 256 w 282"/>
                <a:gd name="T15" fmla="*/ 74 h 558"/>
                <a:gd name="T16" fmla="*/ 282 w 282"/>
                <a:gd name="T17" fmla="*/ 137 h 558"/>
                <a:gd name="T18" fmla="*/ 195 w 282"/>
                <a:gd name="T19" fmla="*/ 124 h 558"/>
                <a:gd name="T20" fmla="*/ 122 w 282"/>
                <a:gd name="T21" fmla="*/ 174 h 558"/>
                <a:gd name="T22" fmla="*/ 98 w 282"/>
                <a:gd name="T23" fmla="*/ 236 h 558"/>
                <a:gd name="T24" fmla="*/ 134 w 282"/>
                <a:gd name="T25" fmla="*/ 384 h 558"/>
                <a:gd name="T26" fmla="*/ 110 w 282"/>
                <a:gd name="T27" fmla="*/ 373 h 558"/>
                <a:gd name="T28" fmla="*/ 183 w 282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558">
                  <a:moveTo>
                    <a:pt x="183" y="558"/>
                  </a:moveTo>
                  <a:lnTo>
                    <a:pt x="37" y="323"/>
                  </a:lnTo>
                  <a:lnTo>
                    <a:pt x="0" y="210"/>
                  </a:lnTo>
                  <a:lnTo>
                    <a:pt x="0" y="99"/>
                  </a:lnTo>
                  <a:lnTo>
                    <a:pt x="49" y="25"/>
                  </a:lnTo>
                  <a:lnTo>
                    <a:pt x="134" y="0"/>
                  </a:lnTo>
                  <a:lnTo>
                    <a:pt x="207" y="25"/>
                  </a:lnTo>
                  <a:lnTo>
                    <a:pt x="256" y="74"/>
                  </a:lnTo>
                  <a:lnTo>
                    <a:pt x="282" y="137"/>
                  </a:lnTo>
                  <a:lnTo>
                    <a:pt x="195" y="124"/>
                  </a:lnTo>
                  <a:lnTo>
                    <a:pt x="122" y="174"/>
                  </a:lnTo>
                  <a:lnTo>
                    <a:pt x="98" y="236"/>
                  </a:lnTo>
                  <a:lnTo>
                    <a:pt x="134" y="384"/>
                  </a:lnTo>
                  <a:lnTo>
                    <a:pt x="110" y="373"/>
                  </a:lnTo>
                  <a:lnTo>
                    <a:pt x="183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7" name="Freeform 244">
              <a:extLst>
                <a:ext uri="{FF2B5EF4-FFF2-40B4-BE49-F238E27FC236}">
                  <a16:creationId xmlns:a16="http://schemas.microsoft.com/office/drawing/2014/main" id="{6991C1D6-3685-4E3F-A9FC-2B4FFDAED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04" y="139832"/>
              <a:ext cx="169483" cy="283321"/>
            </a:xfrm>
            <a:custGeom>
              <a:avLst/>
              <a:gdLst>
                <a:gd name="T0" fmla="*/ 24 w 306"/>
                <a:gd name="T1" fmla="*/ 533 h 533"/>
                <a:gd name="T2" fmla="*/ 0 w 306"/>
                <a:gd name="T3" fmla="*/ 260 h 533"/>
                <a:gd name="T4" fmla="*/ 37 w 306"/>
                <a:gd name="T5" fmla="*/ 124 h 533"/>
                <a:gd name="T6" fmla="*/ 122 w 306"/>
                <a:gd name="T7" fmla="*/ 36 h 533"/>
                <a:gd name="T8" fmla="*/ 197 w 306"/>
                <a:gd name="T9" fmla="*/ 0 h 533"/>
                <a:gd name="T10" fmla="*/ 294 w 306"/>
                <a:gd name="T11" fmla="*/ 24 h 533"/>
                <a:gd name="T12" fmla="*/ 306 w 306"/>
                <a:gd name="T13" fmla="*/ 61 h 533"/>
                <a:gd name="T14" fmla="*/ 306 w 306"/>
                <a:gd name="T15" fmla="*/ 173 h 533"/>
                <a:gd name="T16" fmla="*/ 184 w 306"/>
                <a:gd name="T17" fmla="*/ 161 h 533"/>
                <a:gd name="T18" fmla="*/ 134 w 306"/>
                <a:gd name="T19" fmla="*/ 185 h 533"/>
                <a:gd name="T20" fmla="*/ 61 w 306"/>
                <a:gd name="T21" fmla="*/ 223 h 533"/>
                <a:gd name="T22" fmla="*/ 49 w 306"/>
                <a:gd name="T23" fmla="*/ 260 h 533"/>
                <a:gd name="T24" fmla="*/ 24 w 306"/>
                <a:gd name="T25" fmla="*/ 359 h 533"/>
                <a:gd name="T26" fmla="*/ 24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4" y="533"/>
                  </a:moveTo>
                  <a:lnTo>
                    <a:pt x="0" y="260"/>
                  </a:lnTo>
                  <a:lnTo>
                    <a:pt x="37" y="124"/>
                  </a:lnTo>
                  <a:lnTo>
                    <a:pt x="122" y="36"/>
                  </a:lnTo>
                  <a:lnTo>
                    <a:pt x="197" y="0"/>
                  </a:lnTo>
                  <a:lnTo>
                    <a:pt x="294" y="24"/>
                  </a:lnTo>
                  <a:lnTo>
                    <a:pt x="306" y="61"/>
                  </a:lnTo>
                  <a:lnTo>
                    <a:pt x="306" y="173"/>
                  </a:lnTo>
                  <a:lnTo>
                    <a:pt x="184" y="161"/>
                  </a:lnTo>
                  <a:lnTo>
                    <a:pt x="134" y="185"/>
                  </a:lnTo>
                  <a:lnTo>
                    <a:pt x="61" y="223"/>
                  </a:lnTo>
                  <a:lnTo>
                    <a:pt x="49" y="260"/>
                  </a:lnTo>
                  <a:lnTo>
                    <a:pt x="24" y="359"/>
                  </a:lnTo>
                  <a:lnTo>
                    <a:pt x="24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8" name="Freeform 245">
              <a:extLst>
                <a:ext uri="{FF2B5EF4-FFF2-40B4-BE49-F238E27FC236}">
                  <a16:creationId xmlns:a16="http://schemas.microsoft.com/office/drawing/2014/main" id="{533AC587-48A8-4D71-8216-CDF04F7A4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55" y="457237"/>
              <a:ext cx="213505" cy="198112"/>
            </a:xfrm>
            <a:custGeom>
              <a:avLst/>
              <a:gdLst>
                <a:gd name="T0" fmla="*/ 0 w 391"/>
                <a:gd name="T1" fmla="*/ 236 h 373"/>
                <a:gd name="T2" fmla="*/ 0 w 391"/>
                <a:gd name="T3" fmla="*/ 25 h 373"/>
                <a:gd name="T4" fmla="*/ 49 w 391"/>
                <a:gd name="T5" fmla="*/ 0 h 373"/>
                <a:gd name="T6" fmla="*/ 220 w 391"/>
                <a:gd name="T7" fmla="*/ 0 h 373"/>
                <a:gd name="T8" fmla="*/ 257 w 391"/>
                <a:gd name="T9" fmla="*/ 112 h 373"/>
                <a:gd name="T10" fmla="*/ 293 w 391"/>
                <a:gd name="T11" fmla="*/ 198 h 373"/>
                <a:gd name="T12" fmla="*/ 368 w 391"/>
                <a:gd name="T13" fmla="*/ 323 h 373"/>
                <a:gd name="T14" fmla="*/ 391 w 391"/>
                <a:gd name="T15" fmla="*/ 361 h 373"/>
                <a:gd name="T16" fmla="*/ 391 w 391"/>
                <a:gd name="T17" fmla="*/ 373 h 373"/>
                <a:gd name="T18" fmla="*/ 270 w 391"/>
                <a:gd name="T19" fmla="*/ 311 h 373"/>
                <a:gd name="T20" fmla="*/ 220 w 391"/>
                <a:gd name="T21" fmla="*/ 261 h 373"/>
                <a:gd name="T22" fmla="*/ 49 w 391"/>
                <a:gd name="T23" fmla="*/ 248 h 373"/>
                <a:gd name="T24" fmla="*/ 49 w 391"/>
                <a:gd name="T25" fmla="*/ 248 h 373"/>
                <a:gd name="T26" fmla="*/ 0 w 391"/>
                <a:gd name="T27" fmla="*/ 236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1" h="373">
                  <a:moveTo>
                    <a:pt x="0" y="236"/>
                  </a:moveTo>
                  <a:lnTo>
                    <a:pt x="0" y="25"/>
                  </a:lnTo>
                  <a:lnTo>
                    <a:pt x="49" y="0"/>
                  </a:lnTo>
                  <a:lnTo>
                    <a:pt x="220" y="0"/>
                  </a:lnTo>
                  <a:lnTo>
                    <a:pt x="257" y="112"/>
                  </a:lnTo>
                  <a:lnTo>
                    <a:pt x="293" y="198"/>
                  </a:lnTo>
                  <a:lnTo>
                    <a:pt x="368" y="323"/>
                  </a:lnTo>
                  <a:lnTo>
                    <a:pt x="391" y="361"/>
                  </a:lnTo>
                  <a:lnTo>
                    <a:pt x="391" y="373"/>
                  </a:lnTo>
                  <a:lnTo>
                    <a:pt x="270" y="311"/>
                  </a:lnTo>
                  <a:lnTo>
                    <a:pt x="220" y="261"/>
                  </a:lnTo>
                  <a:lnTo>
                    <a:pt x="49" y="248"/>
                  </a:lnTo>
                  <a:lnTo>
                    <a:pt x="49" y="248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9" name="Freeform 246">
              <a:extLst>
                <a:ext uri="{FF2B5EF4-FFF2-40B4-BE49-F238E27FC236}">
                  <a16:creationId xmlns:a16="http://schemas.microsoft.com/office/drawing/2014/main" id="{59428254-1520-4DCE-8932-5B6C181A8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0" y="391200"/>
              <a:ext cx="290542" cy="125684"/>
            </a:xfrm>
            <a:custGeom>
              <a:avLst/>
              <a:gdLst>
                <a:gd name="T0" fmla="*/ 159 w 526"/>
                <a:gd name="T1" fmla="*/ 237 h 237"/>
                <a:gd name="T2" fmla="*/ 73 w 526"/>
                <a:gd name="T3" fmla="*/ 212 h 237"/>
                <a:gd name="T4" fmla="*/ 49 w 526"/>
                <a:gd name="T5" fmla="*/ 187 h 237"/>
                <a:gd name="T6" fmla="*/ 0 w 526"/>
                <a:gd name="T7" fmla="*/ 162 h 237"/>
                <a:gd name="T8" fmla="*/ 25 w 526"/>
                <a:gd name="T9" fmla="*/ 100 h 237"/>
                <a:gd name="T10" fmla="*/ 49 w 526"/>
                <a:gd name="T11" fmla="*/ 38 h 237"/>
                <a:gd name="T12" fmla="*/ 122 w 526"/>
                <a:gd name="T13" fmla="*/ 0 h 237"/>
                <a:gd name="T14" fmla="*/ 195 w 526"/>
                <a:gd name="T15" fmla="*/ 0 h 237"/>
                <a:gd name="T16" fmla="*/ 343 w 526"/>
                <a:gd name="T17" fmla="*/ 63 h 237"/>
                <a:gd name="T18" fmla="*/ 526 w 526"/>
                <a:gd name="T19" fmla="*/ 199 h 237"/>
                <a:gd name="T20" fmla="*/ 355 w 526"/>
                <a:gd name="T21" fmla="*/ 112 h 237"/>
                <a:gd name="T22" fmla="*/ 232 w 526"/>
                <a:gd name="T23" fmla="*/ 88 h 237"/>
                <a:gd name="T24" fmla="*/ 147 w 526"/>
                <a:gd name="T25" fmla="*/ 124 h 237"/>
                <a:gd name="T26" fmla="*/ 147 w 526"/>
                <a:gd name="T27" fmla="*/ 174 h 237"/>
                <a:gd name="T28" fmla="*/ 159 w 526"/>
                <a:gd name="T29" fmla="*/ 174 h 237"/>
                <a:gd name="T30" fmla="*/ 159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159" y="237"/>
                  </a:moveTo>
                  <a:lnTo>
                    <a:pt x="73" y="212"/>
                  </a:lnTo>
                  <a:lnTo>
                    <a:pt x="49" y="187"/>
                  </a:lnTo>
                  <a:lnTo>
                    <a:pt x="0" y="162"/>
                  </a:lnTo>
                  <a:lnTo>
                    <a:pt x="25" y="100"/>
                  </a:lnTo>
                  <a:lnTo>
                    <a:pt x="49" y="38"/>
                  </a:lnTo>
                  <a:lnTo>
                    <a:pt x="122" y="0"/>
                  </a:lnTo>
                  <a:lnTo>
                    <a:pt x="195" y="0"/>
                  </a:lnTo>
                  <a:lnTo>
                    <a:pt x="343" y="63"/>
                  </a:lnTo>
                  <a:lnTo>
                    <a:pt x="526" y="199"/>
                  </a:lnTo>
                  <a:lnTo>
                    <a:pt x="355" y="112"/>
                  </a:lnTo>
                  <a:lnTo>
                    <a:pt x="232" y="88"/>
                  </a:lnTo>
                  <a:lnTo>
                    <a:pt x="147" y="124"/>
                  </a:lnTo>
                  <a:lnTo>
                    <a:pt x="147" y="174"/>
                  </a:lnTo>
                  <a:lnTo>
                    <a:pt x="159" y="174"/>
                  </a:lnTo>
                  <a:lnTo>
                    <a:pt x="159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0" name="Freeform 247">
              <a:extLst>
                <a:ext uri="{FF2B5EF4-FFF2-40B4-BE49-F238E27FC236}">
                  <a16:creationId xmlns:a16="http://schemas.microsoft.com/office/drawing/2014/main" id="{B31131FB-E358-4CFB-9C6C-26A25CD7C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542447"/>
              <a:ext cx="275135" cy="172549"/>
            </a:xfrm>
            <a:custGeom>
              <a:avLst/>
              <a:gdLst>
                <a:gd name="T0" fmla="*/ 502 w 502"/>
                <a:gd name="T1" fmla="*/ 25 h 322"/>
                <a:gd name="T2" fmla="*/ 417 w 502"/>
                <a:gd name="T3" fmla="*/ 12 h 322"/>
                <a:gd name="T4" fmla="*/ 306 w 502"/>
                <a:gd name="T5" fmla="*/ 0 h 322"/>
                <a:gd name="T6" fmla="*/ 171 w 502"/>
                <a:gd name="T7" fmla="*/ 0 h 322"/>
                <a:gd name="T8" fmla="*/ 61 w 502"/>
                <a:gd name="T9" fmla="*/ 62 h 322"/>
                <a:gd name="T10" fmla="*/ 12 w 502"/>
                <a:gd name="T11" fmla="*/ 124 h 322"/>
                <a:gd name="T12" fmla="*/ 0 w 502"/>
                <a:gd name="T13" fmla="*/ 211 h 322"/>
                <a:gd name="T14" fmla="*/ 12 w 502"/>
                <a:gd name="T15" fmla="*/ 286 h 322"/>
                <a:gd name="T16" fmla="*/ 74 w 502"/>
                <a:gd name="T17" fmla="*/ 322 h 322"/>
                <a:gd name="T18" fmla="*/ 159 w 502"/>
                <a:gd name="T19" fmla="*/ 322 h 322"/>
                <a:gd name="T20" fmla="*/ 159 w 502"/>
                <a:gd name="T21" fmla="*/ 211 h 322"/>
                <a:gd name="T22" fmla="*/ 171 w 502"/>
                <a:gd name="T23" fmla="*/ 124 h 322"/>
                <a:gd name="T24" fmla="*/ 220 w 502"/>
                <a:gd name="T25" fmla="*/ 87 h 322"/>
                <a:gd name="T26" fmla="*/ 281 w 502"/>
                <a:gd name="T27" fmla="*/ 50 h 322"/>
                <a:gd name="T28" fmla="*/ 354 w 502"/>
                <a:gd name="T29" fmla="*/ 36 h 322"/>
                <a:gd name="T30" fmla="*/ 354 w 502"/>
                <a:gd name="T31" fmla="*/ 36 h 322"/>
                <a:gd name="T32" fmla="*/ 502 w 502"/>
                <a:gd name="T33" fmla="*/ 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2">
                  <a:moveTo>
                    <a:pt x="502" y="25"/>
                  </a:moveTo>
                  <a:lnTo>
                    <a:pt x="417" y="12"/>
                  </a:lnTo>
                  <a:lnTo>
                    <a:pt x="306" y="0"/>
                  </a:lnTo>
                  <a:lnTo>
                    <a:pt x="171" y="0"/>
                  </a:lnTo>
                  <a:lnTo>
                    <a:pt x="61" y="62"/>
                  </a:lnTo>
                  <a:lnTo>
                    <a:pt x="12" y="124"/>
                  </a:lnTo>
                  <a:lnTo>
                    <a:pt x="0" y="211"/>
                  </a:lnTo>
                  <a:lnTo>
                    <a:pt x="12" y="286"/>
                  </a:lnTo>
                  <a:lnTo>
                    <a:pt x="74" y="322"/>
                  </a:lnTo>
                  <a:lnTo>
                    <a:pt x="159" y="322"/>
                  </a:lnTo>
                  <a:lnTo>
                    <a:pt x="159" y="211"/>
                  </a:lnTo>
                  <a:lnTo>
                    <a:pt x="171" y="124"/>
                  </a:lnTo>
                  <a:lnTo>
                    <a:pt x="220" y="87"/>
                  </a:lnTo>
                  <a:lnTo>
                    <a:pt x="281" y="50"/>
                  </a:lnTo>
                  <a:lnTo>
                    <a:pt x="354" y="36"/>
                  </a:lnTo>
                  <a:lnTo>
                    <a:pt x="354" y="36"/>
                  </a:lnTo>
                  <a:lnTo>
                    <a:pt x="502" y="2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9" name="Gruppe 148">
            <a:extLst>
              <a:ext uri="{FF2B5EF4-FFF2-40B4-BE49-F238E27FC236}">
                <a16:creationId xmlns:a16="http://schemas.microsoft.com/office/drawing/2014/main" id="{63646857-CE35-4F1B-96EE-AEA0CF067186}"/>
              </a:ext>
            </a:extLst>
          </p:cNvPr>
          <p:cNvGrpSpPr/>
          <p:nvPr/>
        </p:nvGrpSpPr>
        <p:grpSpPr>
          <a:xfrm>
            <a:off x="6984000" y="4341022"/>
            <a:ext cx="2129603" cy="2483637"/>
            <a:chOff x="6102123" y="3425825"/>
            <a:chExt cx="2839471" cy="3311516"/>
          </a:xfrm>
        </p:grpSpPr>
        <p:sp>
          <p:nvSpPr>
            <p:cNvPr id="80" name="Freeform 225">
              <a:extLst>
                <a:ext uri="{FF2B5EF4-FFF2-40B4-BE49-F238E27FC236}">
                  <a16:creationId xmlns:a16="http://schemas.microsoft.com/office/drawing/2014/main" id="{03D64727-2E11-4E25-8E86-E7753E768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271" y="3425825"/>
              <a:ext cx="585743" cy="2746375"/>
            </a:xfrm>
            <a:custGeom>
              <a:avLst/>
              <a:gdLst>
                <a:gd name="T0" fmla="*/ 322 w 1062"/>
                <a:gd name="T1" fmla="*/ 4874 h 5160"/>
                <a:gd name="T2" fmla="*/ 322 w 1062"/>
                <a:gd name="T3" fmla="*/ 4936 h 5160"/>
                <a:gd name="T4" fmla="*/ 408 w 1062"/>
                <a:gd name="T5" fmla="*/ 4986 h 5160"/>
                <a:gd name="T6" fmla="*/ 457 w 1062"/>
                <a:gd name="T7" fmla="*/ 5011 h 5160"/>
                <a:gd name="T8" fmla="*/ 568 w 1062"/>
                <a:gd name="T9" fmla="*/ 4998 h 5160"/>
                <a:gd name="T10" fmla="*/ 655 w 1062"/>
                <a:gd name="T11" fmla="*/ 4936 h 5160"/>
                <a:gd name="T12" fmla="*/ 740 w 1062"/>
                <a:gd name="T13" fmla="*/ 4850 h 5160"/>
                <a:gd name="T14" fmla="*/ 815 w 1062"/>
                <a:gd name="T15" fmla="*/ 4749 h 5160"/>
                <a:gd name="T16" fmla="*/ 877 w 1062"/>
                <a:gd name="T17" fmla="*/ 4650 h 5160"/>
                <a:gd name="T18" fmla="*/ 877 w 1062"/>
                <a:gd name="T19" fmla="*/ 4539 h 5160"/>
                <a:gd name="T20" fmla="*/ 889 w 1062"/>
                <a:gd name="T21" fmla="*/ 0 h 5160"/>
                <a:gd name="T22" fmla="*/ 1062 w 1062"/>
                <a:gd name="T23" fmla="*/ 0 h 5160"/>
                <a:gd name="T24" fmla="*/ 1049 w 1062"/>
                <a:gd name="T25" fmla="*/ 4453 h 5160"/>
                <a:gd name="T26" fmla="*/ 1012 w 1062"/>
                <a:gd name="T27" fmla="*/ 4737 h 5160"/>
                <a:gd name="T28" fmla="*/ 889 w 1062"/>
                <a:gd name="T29" fmla="*/ 4924 h 5160"/>
                <a:gd name="T30" fmla="*/ 791 w 1062"/>
                <a:gd name="T31" fmla="*/ 5047 h 5160"/>
                <a:gd name="T32" fmla="*/ 667 w 1062"/>
                <a:gd name="T33" fmla="*/ 5122 h 5160"/>
                <a:gd name="T34" fmla="*/ 482 w 1062"/>
                <a:gd name="T35" fmla="*/ 5160 h 5160"/>
                <a:gd name="T36" fmla="*/ 259 w 1062"/>
                <a:gd name="T37" fmla="*/ 5122 h 5160"/>
                <a:gd name="T38" fmla="*/ 87 w 1062"/>
                <a:gd name="T39" fmla="*/ 5011 h 5160"/>
                <a:gd name="T40" fmla="*/ 25 w 1062"/>
                <a:gd name="T41" fmla="*/ 4900 h 5160"/>
                <a:gd name="T42" fmla="*/ 0 w 1062"/>
                <a:gd name="T43" fmla="*/ 4763 h 5160"/>
                <a:gd name="T44" fmla="*/ 49 w 1062"/>
                <a:gd name="T45" fmla="*/ 4638 h 5160"/>
                <a:gd name="T46" fmla="*/ 148 w 1062"/>
                <a:gd name="T47" fmla="*/ 4564 h 5160"/>
                <a:gd name="T48" fmla="*/ 285 w 1062"/>
                <a:gd name="T49" fmla="*/ 4552 h 5160"/>
                <a:gd name="T50" fmla="*/ 396 w 1062"/>
                <a:gd name="T51" fmla="*/ 4576 h 5160"/>
                <a:gd name="T52" fmla="*/ 433 w 1062"/>
                <a:gd name="T53" fmla="*/ 4676 h 5160"/>
                <a:gd name="T54" fmla="*/ 433 w 1062"/>
                <a:gd name="T55" fmla="*/ 4775 h 5160"/>
                <a:gd name="T56" fmla="*/ 396 w 1062"/>
                <a:gd name="T57" fmla="*/ 4825 h 5160"/>
                <a:gd name="T58" fmla="*/ 309 w 1062"/>
                <a:gd name="T59" fmla="*/ 4874 h 5160"/>
                <a:gd name="T60" fmla="*/ 309 w 1062"/>
                <a:gd name="T61" fmla="*/ 4874 h 5160"/>
                <a:gd name="T62" fmla="*/ 322 w 1062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2" h="5160">
                  <a:moveTo>
                    <a:pt x="322" y="4874"/>
                  </a:moveTo>
                  <a:lnTo>
                    <a:pt x="322" y="4936"/>
                  </a:lnTo>
                  <a:lnTo>
                    <a:pt x="408" y="4986"/>
                  </a:lnTo>
                  <a:lnTo>
                    <a:pt x="457" y="5011"/>
                  </a:lnTo>
                  <a:lnTo>
                    <a:pt x="568" y="4998"/>
                  </a:lnTo>
                  <a:lnTo>
                    <a:pt x="655" y="4936"/>
                  </a:lnTo>
                  <a:lnTo>
                    <a:pt x="740" y="4850"/>
                  </a:lnTo>
                  <a:lnTo>
                    <a:pt x="815" y="4749"/>
                  </a:lnTo>
                  <a:lnTo>
                    <a:pt x="877" y="4650"/>
                  </a:lnTo>
                  <a:lnTo>
                    <a:pt x="877" y="4539"/>
                  </a:lnTo>
                  <a:lnTo>
                    <a:pt x="889" y="0"/>
                  </a:lnTo>
                  <a:lnTo>
                    <a:pt x="1062" y="0"/>
                  </a:lnTo>
                  <a:lnTo>
                    <a:pt x="1049" y="4453"/>
                  </a:lnTo>
                  <a:lnTo>
                    <a:pt x="1012" y="4737"/>
                  </a:lnTo>
                  <a:lnTo>
                    <a:pt x="889" y="4924"/>
                  </a:lnTo>
                  <a:lnTo>
                    <a:pt x="791" y="5047"/>
                  </a:lnTo>
                  <a:lnTo>
                    <a:pt x="667" y="5122"/>
                  </a:lnTo>
                  <a:lnTo>
                    <a:pt x="482" y="5160"/>
                  </a:lnTo>
                  <a:lnTo>
                    <a:pt x="259" y="5122"/>
                  </a:lnTo>
                  <a:lnTo>
                    <a:pt x="87" y="5011"/>
                  </a:lnTo>
                  <a:lnTo>
                    <a:pt x="25" y="4900"/>
                  </a:lnTo>
                  <a:lnTo>
                    <a:pt x="0" y="4763"/>
                  </a:lnTo>
                  <a:lnTo>
                    <a:pt x="49" y="4638"/>
                  </a:lnTo>
                  <a:lnTo>
                    <a:pt x="148" y="4564"/>
                  </a:lnTo>
                  <a:lnTo>
                    <a:pt x="285" y="4552"/>
                  </a:lnTo>
                  <a:lnTo>
                    <a:pt x="396" y="4576"/>
                  </a:lnTo>
                  <a:lnTo>
                    <a:pt x="433" y="4676"/>
                  </a:lnTo>
                  <a:lnTo>
                    <a:pt x="433" y="4775"/>
                  </a:lnTo>
                  <a:lnTo>
                    <a:pt x="396" y="4825"/>
                  </a:lnTo>
                  <a:lnTo>
                    <a:pt x="309" y="4874"/>
                  </a:lnTo>
                  <a:lnTo>
                    <a:pt x="309" y="4874"/>
                  </a:lnTo>
                  <a:lnTo>
                    <a:pt x="322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7" name="Freeform 229">
              <a:extLst>
                <a:ext uri="{FF2B5EF4-FFF2-40B4-BE49-F238E27FC236}">
                  <a16:creationId xmlns:a16="http://schemas.microsoft.com/office/drawing/2014/main" id="{A57C72EF-3C45-4AAF-BCE5-F78D3D940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123" y="6136775"/>
              <a:ext cx="2310218" cy="600566"/>
            </a:xfrm>
            <a:custGeom>
              <a:avLst/>
              <a:gdLst>
                <a:gd name="T0" fmla="*/ 0 w 4196"/>
                <a:gd name="T1" fmla="*/ 955 h 1128"/>
                <a:gd name="T2" fmla="*/ 3529 w 4196"/>
                <a:gd name="T3" fmla="*/ 929 h 1128"/>
                <a:gd name="T4" fmla="*/ 3739 w 4196"/>
                <a:gd name="T5" fmla="*/ 856 h 1128"/>
                <a:gd name="T6" fmla="*/ 3875 w 4196"/>
                <a:gd name="T7" fmla="*/ 744 h 1128"/>
                <a:gd name="T8" fmla="*/ 3924 w 4196"/>
                <a:gd name="T9" fmla="*/ 657 h 1128"/>
                <a:gd name="T10" fmla="*/ 3961 w 4196"/>
                <a:gd name="T11" fmla="*/ 570 h 1128"/>
                <a:gd name="T12" fmla="*/ 3974 w 4196"/>
                <a:gd name="T13" fmla="*/ 434 h 1128"/>
                <a:gd name="T14" fmla="*/ 3924 w 4196"/>
                <a:gd name="T15" fmla="*/ 335 h 1128"/>
                <a:gd name="T16" fmla="*/ 3875 w 4196"/>
                <a:gd name="T17" fmla="*/ 371 h 1128"/>
                <a:gd name="T18" fmla="*/ 3715 w 4196"/>
                <a:gd name="T19" fmla="*/ 422 h 1128"/>
                <a:gd name="T20" fmla="*/ 3591 w 4196"/>
                <a:gd name="T21" fmla="*/ 384 h 1128"/>
                <a:gd name="T22" fmla="*/ 3529 w 4196"/>
                <a:gd name="T23" fmla="*/ 273 h 1128"/>
                <a:gd name="T24" fmla="*/ 3566 w 4196"/>
                <a:gd name="T25" fmla="*/ 124 h 1128"/>
                <a:gd name="T26" fmla="*/ 3616 w 4196"/>
                <a:gd name="T27" fmla="*/ 61 h 1128"/>
                <a:gd name="T28" fmla="*/ 3690 w 4196"/>
                <a:gd name="T29" fmla="*/ 25 h 1128"/>
                <a:gd name="T30" fmla="*/ 3776 w 4196"/>
                <a:gd name="T31" fmla="*/ 0 h 1128"/>
                <a:gd name="T32" fmla="*/ 3899 w 4196"/>
                <a:gd name="T33" fmla="*/ 25 h 1128"/>
                <a:gd name="T34" fmla="*/ 3986 w 4196"/>
                <a:gd name="T35" fmla="*/ 75 h 1128"/>
                <a:gd name="T36" fmla="*/ 4097 w 4196"/>
                <a:gd name="T37" fmla="*/ 236 h 1128"/>
                <a:gd name="T38" fmla="*/ 4171 w 4196"/>
                <a:gd name="T39" fmla="*/ 297 h 1128"/>
                <a:gd name="T40" fmla="*/ 4196 w 4196"/>
                <a:gd name="T41" fmla="*/ 434 h 1128"/>
                <a:gd name="T42" fmla="*/ 4196 w 4196"/>
                <a:gd name="T43" fmla="*/ 595 h 1128"/>
                <a:gd name="T44" fmla="*/ 4073 w 4196"/>
                <a:gd name="T45" fmla="*/ 794 h 1128"/>
                <a:gd name="T46" fmla="*/ 3924 w 4196"/>
                <a:gd name="T47" fmla="*/ 942 h 1128"/>
                <a:gd name="T48" fmla="*/ 3801 w 4196"/>
                <a:gd name="T49" fmla="*/ 1017 h 1128"/>
                <a:gd name="T50" fmla="*/ 3677 w 4196"/>
                <a:gd name="T51" fmla="*/ 1066 h 1128"/>
                <a:gd name="T52" fmla="*/ 3566 w 4196"/>
                <a:gd name="T53" fmla="*/ 1092 h 1128"/>
                <a:gd name="T54" fmla="*/ 0 w 4196"/>
                <a:gd name="T55" fmla="*/ 1092 h 1128"/>
                <a:gd name="T56" fmla="*/ 0 w 4196"/>
                <a:gd name="T57" fmla="*/ 1128 h 1128"/>
                <a:gd name="T58" fmla="*/ 0 w 4196"/>
                <a:gd name="T59" fmla="*/ 955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6" h="1128">
                  <a:moveTo>
                    <a:pt x="0" y="955"/>
                  </a:moveTo>
                  <a:lnTo>
                    <a:pt x="3529" y="929"/>
                  </a:lnTo>
                  <a:lnTo>
                    <a:pt x="3739" y="856"/>
                  </a:lnTo>
                  <a:lnTo>
                    <a:pt x="3875" y="744"/>
                  </a:lnTo>
                  <a:lnTo>
                    <a:pt x="3924" y="657"/>
                  </a:lnTo>
                  <a:lnTo>
                    <a:pt x="3961" y="570"/>
                  </a:lnTo>
                  <a:lnTo>
                    <a:pt x="3974" y="434"/>
                  </a:lnTo>
                  <a:lnTo>
                    <a:pt x="3924" y="335"/>
                  </a:lnTo>
                  <a:lnTo>
                    <a:pt x="3875" y="371"/>
                  </a:lnTo>
                  <a:lnTo>
                    <a:pt x="3715" y="422"/>
                  </a:lnTo>
                  <a:lnTo>
                    <a:pt x="3591" y="384"/>
                  </a:lnTo>
                  <a:lnTo>
                    <a:pt x="3529" y="273"/>
                  </a:lnTo>
                  <a:lnTo>
                    <a:pt x="3566" y="124"/>
                  </a:lnTo>
                  <a:lnTo>
                    <a:pt x="3616" y="61"/>
                  </a:lnTo>
                  <a:lnTo>
                    <a:pt x="3690" y="25"/>
                  </a:lnTo>
                  <a:lnTo>
                    <a:pt x="3776" y="0"/>
                  </a:lnTo>
                  <a:lnTo>
                    <a:pt x="3899" y="25"/>
                  </a:lnTo>
                  <a:lnTo>
                    <a:pt x="3986" y="75"/>
                  </a:lnTo>
                  <a:lnTo>
                    <a:pt x="4097" y="236"/>
                  </a:lnTo>
                  <a:lnTo>
                    <a:pt x="4171" y="297"/>
                  </a:lnTo>
                  <a:lnTo>
                    <a:pt x="4196" y="434"/>
                  </a:lnTo>
                  <a:lnTo>
                    <a:pt x="4196" y="595"/>
                  </a:lnTo>
                  <a:lnTo>
                    <a:pt x="4073" y="794"/>
                  </a:lnTo>
                  <a:lnTo>
                    <a:pt x="3924" y="942"/>
                  </a:lnTo>
                  <a:lnTo>
                    <a:pt x="3801" y="1017"/>
                  </a:lnTo>
                  <a:lnTo>
                    <a:pt x="3677" y="1066"/>
                  </a:lnTo>
                  <a:lnTo>
                    <a:pt x="3566" y="1092"/>
                  </a:lnTo>
                  <a:lnTo>
                    <a:pt x="0" y="1092"/>
                  </a:lnTo>
                  <a:lnTo>
                    <a:pt x="0" y="1128"/>
                  </a:lnTo>
                  <a:lnTo>
                    <a:pt x="0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8" name="Freeform 250">
              <a:extLst>
                <a:ext uri="{FF2B5EF4-FFF2-40B4-BE49-F238E27FC236}">
                  <a16:creationId xmlns:a16="http://schemas.microsoft.com/office/drawing/2014/main" id="{E32A096D-56E2-480E-9416-F9C3B05EC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801" y="6394140"/>
              <a:ext cx="297568" cy="302329"/>
            </a:xfrm>
            <a:custGeom>
              <a:avLst/>
              <a:gdLst>
                <a:gd name="T0" fmla="*/ 0 w 543"/>
                <a:gd name="T1" fmla="*/ 11 h 569"/>
                <a:gd name="T2" fmla="*/ 110 w 543"/>
                <a:gd name="T3" fmla="*/ 136 h 569"/>
                <a:gd name="T4" fmla="*/ 185 w 543"/>
                <a:gd name="T5" fmla="*/ 235 h 569"/>
                <a:gd name="T6" fmla="*/ 259 w 543"/>
                <a:gd name="T7" fmla="*/ 371 h 569"/>
                <a:gd name="T8" fmla="*/ 308 w 543"/>
                <a:gd name="T9" fmla="*/ 458 h 569"/>
                <a:gd name="T10" fmla="*/ 332 w 543"/>
                <a:gd name="T11" fmla="*/ 546 h 569"/>
                <a:gd name="T12" fmla="*/ 345 w 543"/>
                <a:gd name="T13" fmla="*/ 569 h 569"/>
                <a:gd name="T14" fmla="*/ 543 w 543"/>
                <a:gd name="T15" fmla="*/ 569 h 569"/>
                <a:gd name="T16" fmla="*/ 543 w 543"/>
                <a:gd name="T17" fmla="*/ 496 h 569"/>
                <a:gd name="T18" fmla="*/ 543 w 543"/>
                <a:gd name="T19" fmla="*/ 434 h 569"/>
                <a:gd name="T20" fmla="*/ 543 w 543"/>
                <a:gd name="T21" fmla="*/ 371 h 569"/>
                <a:gd name="T22" fmla="*/ 506 w 543"/>
                <a:gd name="T23" fmla="*/ 323 h 569"/>
                <a:gd name="T24" fmla="*/ 431 w 543"/>
                <a:gd name="T25" fmla="*/ 285 h 569"/>
                <a:gd name="T26" fmla="*/ 308 w 543"/>
                <a:gd name="T27" fmla="*/ 222 h 569"/>
                <a:gd name="T28" fmla="*/ 209 w 543"/>
                <a:gd name="T29" fmla="*/ 160 h 569"/>
                <a:gd name="T30" fmla="*/ 122 w 543"/>
                <a:gd name="T31" fmla="*/ 73 h 569"/>
                <a:gd name="T32" fmla="*/ 11 w 543"/>
                <a:gd name="T33" fmla="*/ 0 h 569"/>
                <a:gd name="T34" fmla="*/ 11 w 543"/>
                <a:gd name="T35" fmla="*/ 0 h 569"/>
                <a:gd name="T36" fmla="*/ 0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0" y="11"/>
                  </a:moveTo>
                  <a:lnTo>
                    <a:pt x="110" y="136"/>
                  </a:lnTo>
                  <a:lnTo>
                    <a:pt x="185" y="235"/>
                  </a:lnTo>
                  <a:lnTo>
                    <a:pt x="259" y="371"/>
                  </a:lnTo>
                  <a:lnTo>
                    <a:pt x="308" y="458"/>
                  </a:lnTo>
                  <a:lnTo>
                    <a:pt x="332" y="546"/>
                  </a:lnTo>
                  <a:lnTo>
                    <a:pt x="345" y="569"/>
                  </a:lnTo>
                  <a:lnTo>
                    <a:pt x="543" y="569"/>
                  </a:lnTo>
                  <a:lnTo>
                    <a:pt x="543" y="496"/>
                  </a:lnTo>
                  <a:lnTo>
                    <a:pt x="543" y="434"/>
                  </a:lnTo>
                  <a:lnTo>
                    <a:pt x="543" y="371"/>
                  </a:lnTo>
                  <a:lnTo>
                    <a:pt x="506" y="323"/>
                  </a:lnTo>
                  <a:lnTo>
                    <a:pt x="431" y="285"/>
                  </a:lnTo>
                  <a:lnTo>
                    <a:pt x="308" y="222"/>
                  </a:lnTo>
                  <a:lnTo>
                    <a:pt x="209" y="160"/>
                  </a:lnTo>
                  <a:lnTo>
                    <a:pt x="122" y="7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9" name="Freeform 251">
              <a:extLst>
                <a:ext uri="{FF2B5EF4-FFF2-40B4-BE49-F238E27FC236}">
                  <a16:creationId xmlns:a16="http://schemas.microsoft.com/office/drawing/2014/main" id="{3AB1063D-DA8F-454D-8556-02856C97B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020" y="6421818"/>
              <a:ext cx="156499" cy="298071"/>
            </a:xfrm>
            <a:custGeom>
              <a:avLst/>
              <a:gdLst>
                <a:gd name="T0" fmla="*/ 97 w 283"/>
                <a:gd name="T1" fmla="*/ 0 h 558"/>
                <a:gd name="T2" fmla="*/ 246 w 283"/>
                <a:gd name="T3" fmla="*/ 235 h 558"/>
                <a:gd name="T4" fmla="*/ 283 w 283"/>
                <a:gd name="T5" fmla="*/ 348 h 558"/>
                <a:gd name="T6" fmla="*/ 283 w 283"/>
                <a:gd name="T7" fmla="*/ 459 h 558"/>
                <a:gd name="T8" fmla="*/ 234 w 283"/>
                <a:gd name="T9" fmla="*/ 533 h 558"/>
                <a:gd name="T10" fmla="*/ 147 w 283"/>
                <a:gd name="T11" fmla="*/ 558 h 558"/>
                <a:gd name="T12" fmla="*/ 74 w 283"/>
                <a:gd name="T13" fmla="*/ 533 h 558"/>
                <a:gd name="T14" fmla="*/ 24 w 283"/>
                <a:gd name="T15" fmla="*/ 484 h 558"/>
                <a:gd name="T16" fmla="*/ 0 w 283"/>
                <a:gd name="T17" fmla="*/ 421 h 558"/>
                <a:gd name="T18" fmla="*/ 85 w 283"/>
                <a:gd name="T19" fmla="*/ 434 h 558"/>
                <a:gd name="T20" fmla="*/ 160 w 283"/>
                <a:gd name="T21" fmla="*/ 384 h 558"/>
                <a:gd name="T22" fmla="*/ 184 w 283"/>
                <a:gd name="T23" fmla="*/ 322 h 558"/>
                <a:gd name="T24" fmla="*/ 147 w 283"/>
                <a:gd name="T25" fmla="*/ 174 h 558"/>
                <a:gd name="T26" fmla="*/ 172 w 283"/>
                <a:gd name="T27" fmla="*/ 185 h 558"/>
                <a:gd name="T28" fmla="*/ 97 w 283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558">
                  <a:moveTo>
                    <a:pt x="97" y="0"/>
                  </a:moveTo>
                  <a:lnTo>
                    <a:pt x="246" y="235"/>
                  </a:lnTo>
                  <a:lnTo>
                    <a:pt x="283" y="348"/>
                  </a:lnTo>
                  <a:lnTo>
                    <a:pt x="283" y="459"/>
                  </a:lnTo>
                  <a:lnTo>
                    <a:pt x="234" y="533"/>
                  </a:lnTo>
                  <a:lnTo>
                    <a:pt x="147" y="558"/>
                  </a:lnTo>
                  <a:lnTo>
                    <a:pt x="74" y="533"/>
                  </a:lnTo>
                  <a:lnTo>
                    <a:pt x="24" y="484"/>
                  </a:lnTo>
                  <a:lnTo>
                    <a:pt x="0" y="421"/>
                  </a:lnTo>
                  <a:lnTo>
                    <a:pt x="85" y="434"/>
                  </a:lnTo>
                  <a:lnTo>
                    <a:pt x="160" y="384"/>
                  </a:lnTo>
                  <a:lnTo>
                    <a:pt x="184" y="322"/>
                  </a:lnTo>
                  <a:lnTo>
                    <a:pt x="147" y="174"/>
                  </a:lnTo>
                  <a:lnTo>
                    <a:pt x="172" y="18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0" name="Freeform 252">
              <a:extLst>
                <a:ext uri="{FF2B5EF4-FFF2-40B4-BE49-F238E27FC236}">
                  <a16:creationId xmlns:a16="http://schemas.microsoft.com/office/drawing/2014/main" id="{5633A0C5-A686-438C-96A7-151FAB485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0866" y="6421818"/>
              <a:ext cx="169724" cy="285297"/>
            </a:xfrm>
            <a:custGeom>
              <a:avLst/>
              <a:gdLst>
                <a:gd name="T0" fmla="*/ 284 w 309"/>
                <a:gd name="T1" fmla="*/ 0 h 533"/>
                <a:gd name="T2" fmla="*/ 309 w 309"/>
                <a:gd name="T3" fmla="*/ 273 h 533"/>
                <a:gd name="T4" fmla="*/ 272 w 309"/>
                <a:gd name="T5" fmla="*/ 409 h 533"/>
                <a:gd name="T6" fmla="*/ 185 w 309"/>
                <a:gd name="T7" fmla="*/ 497 h 533"/>
                <a:gd name="T8" fmla="*/ 111 w 309"/>
                <a:gd name="T9" fmla="*/ 533 h 533"/>
                <a:gd name="T10" fmla="*/ 12 w 309"/>
                <a:gd name="T11" fmla="*/ 509 h 533"/>
                <a:gd name="T12" fmla="*/ 0 w 309"/>
                <a:gd name="T13" fmla="*/ 472 h 533"/>
                <a:gd name="T14" fmla="*/ 0 w 309"/>
                <a:gd name="T15" fmla="*/ 360 h 533"/>
                <a:gd name="T16" fmla="*/ 123 w 309"/>
                <a:gd name="T17" fmla="*/ 372 h 533"/>
                <a:gd name="T18" fmla="*/ 173 w 309"/>
                <a:gd name="T19" fmla="*/ 348 h 533"/>
                <a:gd name="T20" fmla="*/ 246 w 309"/>
                <a:gd name="T21" fmla="*/ 310 h 533"/>
                <a:gd name="T22" fmla="*/ 259 w 309"/>
                <a:gd name="T23" fmla="*/ 273 h 533"/>
                <a:gd name="T24" fmla="*/ 284 w 309"/>
                <a:gd name="T25" fmla="*/ 174 h 533"/>
                <a:gd name="T26" fmla="*/ 284 w 309"/>
                <a:gd name="T2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3">
                  <a:moveTo>
                    <a:pt x="284" y="0"/>
                  </a:moveTo>
                  <a:lnTo>
                    <a:pt x="309" y="273"/>
                  </a:lnTo>
                  <a:lnTo>
                    <a:pt x="272" y="409"/>
                  </a:lnTo>
                  <a:lnTo>
                    <a:pt x="185" y="497"/>
                  </a:lnTo>
                  <a:lnTo>
                    <a:pt x="111" y="533"/>
                  </a:lnTo>
                  <a:lnTo>
                    <a:pt x="12" y="509"/>
                  </a:lnTo>
                  <a:lnTo>
                    <a:pt x="0" y="472"/>
                  </a:lnTo>
                  <a:lnTo>
                    <a:pt x="0" y="360"/>
                  </a:lnTo>
                  <a:lnTo>
                    <a:pt x="123" y="372"/>
                  </a:lnTo>
                  <a:lnTo>
                    <a:pt x="173" y="348"/>
                  </a:lnTo>
                  <a:lnTo>
                    <a:pt x="246" y="310"/>
                  </a:lnTo>
                  <a:lnTo>
                    <a:pt x="259" y="273"/>
                  </a:lnTo>
                  <a:lnTo>
                    <a:pt x="284" y="174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1" name="Freeform 253">
              <a:extLst>
                <a:ext uri="{FF2B5EF4-FFF2-40B4-BE49-F238E27FC236}">
                  <a16:creationId xmlns:a16="http://schemas.microsoft.com/office/drawing/2014/main" id="{7959C355-DAA1-4E29-ADD2-FAB67C8BE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971" y="6191877"/>
              <a:ext cx="218217" cy="198004"/>
            </a:xfrm>
            <a:custGeom>
              <a:avLst/>
              <a:gdLst>
                <a:gd name="T0" fmla="*/ 396 w 396"/>
                <a:gd name="T1" fmla="*/ 137 h 372"/>
                <a:gd name="T2" fmla="*/ 396 w 396"/>
                <a:gd name="T3" fmla="*/ 348 h 372"/>
                <a:gd name="T4" fmla="*/ 345 w 396"/>
                <a:gd name="T5" fmla="*/ 372 h 372"/>
                <a:gd name="T6" fmla="*/ 173 w 396"/>
                <a:gd name="T7" fmla="*/ 372 h 372"/>
                <a:gd name="T8" fmla="*/ 135 w 396"/>
                <a:gd name="T9" fmla="*/ 261 h 372"/>
                <a:gd name="T10" fmla="*/ 99 w 396"/>
                <a:gd name="T11" fmla="*/ 175 h 372"/>
                <a:gd name="T12" fmla="*/ 24 w 396"/>
                <a:gd name="T13" fmla="*/ 50 h 372"/>
                <a:gd name="T14" fmla="*/ 0 w 396"/>
                <a:gd name="T15" fmla="*/ 12 h 372"/>
                <a:gd name="T16" fmla="*/ 0 w 396"/>
                <a:gd name="T17" fmla="*/ 0 h 372"/>
                <a:gd name="T18" fmla="*/ 123 w 396"/>
                <a:gd name="T19" fmla="*/ 62 h 372"/>
                <a:gd name="T20" fmla="*/ 173 w 396"/>
                <a:gd name="T21" fmla="*/ 112 h 372"/>
                <a:gd name="T22" fmla="*/ 345 w 396"/>
                <a:gd name="T23" fmla="*/ 125 h 372"/>
                <a:gd name="T24" fmla="*/ 345 w 396"/>
                <a:gd name="T25" fmla="*/ 125 h 372"/>
                <a:gd name="T26" fmla="*/ 396 w 396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" h="372">
                  <a:moveTo>
                    <a:pt x="396" y="137"/>
                  </a:moveTo>
                  <a:lnTo>
                    <a:pt x="396" y="348"/>
                  </a:lnTo>
                  <a:lnTo>
                    <a:pt x="345" y="372"/>
                  </a:lnTo>
                  <a:lnTo>
                    <a:pt x="173" y="372"/>
                  </a:lnTo>
                  <a:lnTo>
                    <a:pt x="135" y="261"/>
                  </a:lnTo>
                  <a:lnTo>
                    <a:pt x="99" y="175"/>
                  </a:lnTo>
                  <a:lnTo>
                    <a:pt x="24" y="5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3" y="62"/>
                  </a:lnTo>
                  <a:lnTo>
                    <a:pt x="173" y="112"/>
                  </a:lnTo>
                  <a:lnTo>
                    <a:pt x="345" y="125"/>
                  </a:lnTo>
                  <a:lnTo>
                    <a:pt x="345" y="125"/>
                  </a:lnTo>
                  <a:lnTo>
                    <a:pt x="396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2" name="Freeform 254">
              <a:extLst>
                <a:ext uri="{FF2B5EF4-FFF2-40B4-BE49-F238E27FC236}">
                  <a16:creationId xmlns:a16="http://schemas.microsoft.com/office/drawing/2014/main" id="{7FBF2287-DF54-415C-818F-01BC28134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8434" y="6330268"/>
              <a:ext cx="293160" cy="125616"/>
            </a:xfrm>
            <a:custGeom>
              <a:avLst/>
              <a:gdLst>
                <a:gd name="T0" fmla="*/ 370 w 531"/>
                <a:gd name="T1" fmla="*/ 0 h 237"/>
                <a:gd name="T2" fmla="*/ 458 w 531"/>
                <a:gd name="T3" fmla="*/ 25 h 237"/>
                <a:gd name="T4" fmla="*/ 481 w 531"/>
                <a:gd name="T5" fmla="*/ 50 h 237"/>
                <a:gd name="T6" fmla="*/ 531 w 531"/>
                <a:gd name="T7" fmla="*/ 75 h 237"/>
                <a:gd name="T8" fmla="*/ 507 w 531"/>
                <a:gd name="T9" fmla="*/ 137 h 237"/>
                <a:gd name="T10" fmla="*/ 481 w 531"/>
                <a:gd name="T11" fmla="*/ 199 h 237"/>
                <a:gd name="T12" fmla="*/ 408 w 531"/>
                <a:gd name="T13" fmla="*/ 237 h 237"/>
                <a:gd name="T14" fmla="*/ 333 w 531"/>
                <a:gd name="T15" fmla="*/ 237 h 237"/>
                <a:gd name="T16" fmla="*/ 185 w 531"/>
                <a:gd name="T17" fmla="*/ 174 h 237"/>
                <a:gd name="T18" fmla="*/ 0 w 531"/>
                <a:gd name="T19" fmla="*/ 38 h 237"/>
                <a:gd name="T20" fmla="*/ 173 w 531"/>
                <a:gd name="T21" fmla="*/ 125 h 237"/>
                <a:gd name="T22" fmla="*/ 296 w 531"/>
                <a:gd name="T23" fmla="*/ 149 h 237"/>
                <a:gd name="T24" fmla="*/ 383 w 531"/>
                <a:gd name="T25" fmla="*/ 112 h 237"/>
                <a:gd name="T26" fmla="*/ 383 w 531"/>
                <a:gd name="T27" fmla="*/ 62 h 237"/>
                <a:gd name="T28" fmla="*/ 370 w 531"/>
                <a:gd name="T29" fmla="*/ 62 h 237"/>
                <a:gd name="T30" fmla="*/ 370 w 531"/>
                <a:gd name="T3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7">
                  <a:moveTo>
                    <a:pt x="370" y="0"/>
                  </a:moveTo>
                  <a:lnTo>
                    <a:pt x="458" y="25"/>
                  </a:lnTo>
                  <a:lnTo>
                    <a:pt x="481" y="50"/>
                  </a:lnTo>
                  <a:lnTo>
                    <a:pt x="531" y="75"/>
                  </a:lnTo>
                  <a:lnTo>
                    <a:pt x="507" y="137"/>
                  </a:lnTo>
                  <a:lnTo>
                    <a:pt x="481" y="199"/>
                  </a:lnTo>
                  <a:lnTo>
                    <a:pt x="408" y="237"/>
                  </a:lnTo>
                  <a:lnTo>
                    <a:pt x="333" y="237"/>
                  </a:lnTo>
                  <a:lnTo>
                    <a:pt x="185" y="174"/>
                  </a:lnTo>
                  <a:lnTo>
                    <a:pt x="0" y="38"/>
                  </a:lnTo>
                  <a:lnTo>
                    <a:pt x="173" y="125"/>
                  </a:lnTo>
                  <a:lnTo>
                    <a:pt x="296" y="149"/>
                  </a:lnTo>
                  <a:lnTo>
                    <a:pt x="383" y="112"/>
                  </a:lnTo>
                  <a:lnTo>
                    <a:pt x="383" y="62"/>
                  </a:lnTo>
                  <a:lnTo>
                    <a:pt x="370" y="62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3" name="Freeform 255">
              <a:extLst>
                <a:ext uri="{FF2B5EF4-FFF2-40B4-BE49-F238E27FC236}">
                  <a16:creationId xmlns:a16="http://schemas.microsoft.com/office/drawing/2014/main" id="{FC123DC8-819C-4F3C-A4A4-6F5E3B4B4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639" y="6130134"/>
              <a:ext cx="277730" cy="172455"/>
            </a:xfrm>
            <a:custGeom>
              <a:avLst/>
              <a:gdLst>
                <a:gd name="T0" fmla="*/ 0 w 506"/>
                <a:gd name="T1" fmla="*/ 296 h 322"/>
                <a:gd name="T2" fmla="*/ 86 w 506"/>
                <a:gd name="T3" fmla="*/ 310 h 322"/>
                <a:gd name="T4" fmla="*/ 197 w 506"/>
                <a:gd name="T5" fmla="*/ 322 h 322"/>
                <a:gd name="T6" fmla="*/ 334 w 506"/>
                <a:gd name="T7" fmla="*/ 322 h 322"/>
                <a:gd name="T8" fmla="*/ 445 w 506"/>
                <a:gd name="T9" fmla="*/ 260 h 322"/>
                <a:gd name="T10" fmla="*/ 494 w 506"/>
                <a:gd name="T11" fmla="*/ 197 h 322"/>
                <a:gd name="T12" fmla="*/ 506 w 506"/>
                <a:gd name="T13" fmla="*/ 111 h 322"/>
                <a:gd name="T14" fmla="*/ 494 w 506"/>
                <a:gd name="T15" fmla="*/ 36 h 322"/>
                <a:gd name="T16" fmla="*/ 431 w 506"/>
                <a:gd name="T17" fmla="*/ 0 h 322"/>
                <a:gd name="T18" fmla="*/ 346 w 506"/>
                <a:gd name="T19" fmla="*/ 0 h 322"/>
                <a:gd name="T20" fmla="*/ 346 w 506"/>
                <a:gd name="T21" fmla="*/ 111 h 322"/>
                <a:gd name="T22" fmla="*/ 334 w 506"/>
                <a:gd name="T23" fmla="*/ 197 h 322"/>
                <a:gd name="T24" fmla="*/ 283 w 506"/>
                <a:gd name="T25" fmla="*/ 235 h 322"/>
                <a:gd name="T26" fmla="*/ 222 w 506"/>
                <a:gd name="T27" fmla="*/ 272 h 322"/>
                <a:gd name="T28" fmla="*/ 148 w 506"/>
                <a:gd name="T29" fmla="*/ 285 h 322"/>
                <a:gd name="T30" fmla="*/ 148 w 506"/>
                <a:gd name="T31" fmla="*/ 285 h 322"/>
                <a:gd name="T32" fmla="*/ 0 w 506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6" h="322">
                  <a:moveTo>
                    <a:pt x="0" y="296"/>
                  </a:moveTo>
                  <a:lnTo>
                    <a:pt x="86" y="310"/>
                  </a:lnTo>
                  <a:lnTo>
                    <a:pt x="197" y="322"/>
                  </a:lnTo>
                  <a:lnTo>
                    <a:pt x="334" y="322"/>
                  </a:lnTo>
                  <a:lnTo>
                    <a:pt x="445" y="260"/>
                  </a:lnTo>
                  <a:lnTo>
                    <a:pt x="494" y="197"/>
                  </a:lnTo>
                  <a:lnTo>
                    <a:pt x="506" y="111"/>
                  </a:lnTo>
                  <a:lnTo>
                    <a:pt x="494" y="36"/>
                  </a:lnTo>
                  <a:lnTo>
                    <a:pt x="431" y="0"/>
                  </a:lnTo>
                  <a:lnTo>
                    <a:pt x="346" y="0"/>
                  </a:lnTo>
                  <a:lnTo>
                    <a:pt x="346" y="111"/>
                  </a:lnTo>
                  <a:lnTo>
                    <a:pt x="334" y="197"/>
                  </a:lnTo>
                  <a:lnTo>
                    <a:pt x="283" y="235"/>
                  </a:lnTo>
                  <a:lnTo>
                    <a:pt x="222" y="272"/>
                  </a:lnTo>
                  <a:lnTo>
                    <a:pt x="148" y="285"/>
                  </a:lnTo>
                  <a:lnTo>
                    <a:pt x="148" y="285"/>
                  </a:lnTo>
                  <a:lnTo>
                    <a:pt x="0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sp>
        <p:nvSpPr>
          <p:cNvPr id="161" name="Rektangel 160">
            <a:extLst>
              <a:ext uri="{FF2B5EF4-FFF2-40B4-BE49-F238E27FC236}">
                <a16:creationId xmlns:a16="http://schemas.microsoft.com/office/drawing/2014/main" id="{494AFC46-1625-4048-8394-75FF2760B5B7}"/>
              </a:ext>
            </a:extLst>
          </p:cNvPr>
          <p:cNvSpPr/>
          <p:nvPr/>
        </p:nvSpPr>
        <p:spPr>
          <a:xfrm>
            <a:off x="2132999" y="58381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162" name="Rektangel 161">
            <a:extLst>
              <a:ext uri="{FF2B5EF4-FFF2-40B4-BE49-F238E27FC236}">
                <a16:creationId xmlns:a16="http://schemas.microsoft.com/office/drawing/2014/main" id="{03065F00-B545-4F67-945F-6EA6FBFCD3F1}"/>
              </a:ext>
            </a:extLst>
          </p:cNvPr>
          <p:cNvSpPr/>
          <p:nvPr/>
        </p:nvSpPr>
        <p:spPr>
          <a:xfrm>
            <a:off x="2133000" y="6755853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62426F3E-DAF2-4A1C-9251-0D61373C17B1}"/>
              </a:ext>
            </a:extLst>
          </p:cNvPr>
          <p:cNvSpPr/>
          <p:nvPr/>
        </p:nvSpPr>
        <p:spPr>
          <a:xfrm>
            <a:off x="756000" y="78631"/>
            <a:ext cx="6345327" cy="684803"/>
          </a:xfrm>
          <a:prstGeom prst="rect">
            <a:avLst/>
          </a:prstGeom>
          <a:noFill/>
          <a:effectLst>
            <a:outerShdw blurRad="50800" dist="50800" dir="2400000" algn="l" rotWithShape="0">
              <a:schemeClr val="tx1">
                <a:alpha val="70000"/>
              </a:schemeClr>
            </a:outerShdw>
          </a:effectLst>
        </p:spPr>
        <p:txBody>
          <a:bodyPr wrap="none" lIns="68580" tIns="34290" rIns="68580" bIns="34290">
            <a:spAutoFit/>
          </a:bodyPr>
          <a:lstStyle/>
          <a:p>
            <a:r>
              <a:rPr lang="da-DK" sz="4000" b="1" dirty="0">
                <a:ln w="0"/>
                <a:solidFill>
                  <a:srgbClr val="00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2022 Antvorskov Kaserne</a:t>
            </a:r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C196ACFC-A001-4987-9CFE-39C5C58B46A7}"/>
              </a:ext>
            </a:extLst>
          </p:cNvPr>
          <p:cNvSpPr/>
          <p:nvPr/>
        </p:nvSpPr>
        <p:spPr>
          <a:xfrm rot="5400000">
            <a:off x="-846900" y="33993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41B773AE-390C-40A2-B672-E32AA3C9890F}"/>
              </a:ext>
            </a:extLst>
          </p:cNvPr>
          <p:cNvSpPr/>
          <p:nvPr/>
        </p:nvSpPr>
        <p:spPr>
          <a:xfrm rot="5400000">
            <a:off x="8154000" y="33840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2A6DF344-E75D-41CC-8398-B27A9FF6144F}"/>
              </a:ext>
            </a:extLst>
          </p:cNvPr>
          <p:cNvSpPr/>
          <p:nvPr/>
        </p:nvSpPr>
        <p:spPr>
          <a:xfrm>
            <a:off x="5695405" y="896983"/>
            <a:ext cx="1584000" cy="1323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83DA34E7-446F-4703-BA9A-5D69C3103845}"/>
              </a:ext>
            </a:extLst>
          </p:cNvPr>
          <p:cNvSpPr txBox="1"/>
          <p:nvPr/>
        </p:nvSpPr>
        <p:spPr>
          <a:xfrm>
            <a:off x="5580112" y="946709"/>
            <a:ext cx="1872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latin typeface="Lucida Handwriting" panose="03010101010101010101" pitchFamily="66" charset="0"/>
              </a:rPr>
              <a:t>SEND DE TOFARVEDE TILBAGE TIL LAPLAND</a:t>
            </a:r>
          </a:p>
        </p:txBody>
      </p:sp>
    </p:spTree>
    <p:extLst>
      <p:ext uri="{BB962C8B-B14F-4D97-AF65-F5344CB8AC3E}">
        <p14:creationId xmlns:p14="http://schemas.microsoft.com/office/powerpoint/2010/main" val="23185954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felt 9">
            <a:extLst>
              <a:ext uri="{FF2B5EF4-FFF2-40B4-BE49-F238E27FC236}">
                <a16:creationId xmlns:a16="http://schemas.microsoft.com/office/drawing/2014/main" id="{E6D31D9F-2E94-C032-EE38-681900650091}"/>
              </a:ext>
            </a:extLst>
          </p:cNvPr>
          <p:cNvSpPr txBox="1"/>
          <p:nvPr/>
        </p:nvSpPr>
        <p:spPr>
          <a:xfrm>
            <a:off x="900000" y="5589240"/>
            <a:ext cx="7751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Arial Black" panose="020B0A04020102020204" pitchFamily="34" charset="0"/>
              </a:rPr>
              <a:t>Vi har mistet 19 seminarister gennem tiden</a:t>
            </a:r>
          </a:p>
          <a:p>
            <a:pPr>
              <a:spcAft>
                <a:spcPts val="1200"/>
              </a:spcAft>
              <a:tabLst>
                <a:tab pos="268288" algn="l"/>
              </a:tabLst>
            </a:pPr>
            <a:r>
              <a:rPr lang="da-DK" dirty="0">
                <a:solidFill>
                  <a:srgbClr val="C00000"/>
                </a:solidFill>
                <a:latin typeface="Arial Black" panose="020B0A04020102020204" pitchFamily="34" charset="0"/>
              </a:rPr>
              <a:t>	ÆRE VÆRE DERES MINDE!</a:t>
            </a:r>
            <a:endParaRPr lang="da-DK" dirty="0">
              <a:solidFill>
                <a:srgbClr val="C00000"/>
              </a:solidFill>
            </a:endParaRPr>
          </a:p>
        </p:txBody>
      </p:sp>
      <p:grpSp>
        <p:nvGrpSpPr>
          <p:cNvPr id="150" name="Gruppe 149">
            <a:extLst>
              <a:ext uri="{FF2B5EF4-FFF2-40B4-BE49-F238E27FC236}">
                <a16:creationId xmlns:a16="http://schemas.microsoft.com/office/drawing/2014/main" id="{0FE74A0C-C434-44F6-9042-51ED5D4EFE25}"/>
              </a:ext>
            </a:extLst>
          </p:cNvPr>
          <p:cNvGrpSpPr/>
          <p:nvPr/>
        </p:nvGrpSpPr>
        <p:grpSpPr>
          <a:xfrm>
            <a:off x="32400" y="4349356"/>
            <a:ext cx="2132182" cy="2480072"/>
            <a:chOff x="3257278" y="3436938"/>
            <a:chExt cx="2842909" cy="3306762"/>
          </a:xfrm>
        </p:grpSpPr>
        <p:sp>
          <p:nvSpPr>
            <p:cNvPr id="103" name="Freeform 194">
              <a:extLst>
                <a:ext uri="{FF2B5EF4-FFF2-40B4-BE49-F238E27FC236}">
                  <a16:creationId xmlns:a16="http://schemas.microsoft.com/office/drawing/2014/main" id="{7288EC11-4839-478C-B0D0-C55C6C77F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700" y="6407198"/>
              <a:ext cx="299635" cy="302493"/>
            </a:xfrm>
            <a:custGeom>
              <a:avLst/>
              <a:gdLst>
                <a:gd name="T0" fmla="*/ 543 w 543"/>
                <a:gd name="T1" fmla="*/ 11 h 569"/>
                <a:gd name="T2" fmla="*/ 433 w 543"/>
                <a:gd name="T3" fmla="*/ 135 h 569"/>
                <a:gd name="T4" fmla="*/ 358 w 543"/>
                <a:gd name="T5" fmla="*/ 234 h 569"/>
                <a:gd name="T6" fmla="*/ 284 w 543"/>
                <a:gd name="T7" fmla="*/ 371 h 569"/>
                <a:gd name="T8" fmla="*/ 235 w 543"/>
                <a:gd name="T9" fmla="*/ 458 h 569"/>
                <a:gd name="T10" fmla="*/ 210 w 543"/>
                <a:gd name="T11" fmla="*/ 545 h 569"/>
                <a:gd name="T12" fmla="*/ 197 w 543"/>
                <a:gd name="T13" fmla="*/ 569 h 569"/>
                <a:gd name="T14" fmla="*/ 0 w 543"/>
                <a:gd name="T15" fmla="*/ 569 h 569"/>
                <a:gd name="T16" fmla="*/ 0 w 543"/>
                <a:gd name="T17" fmla="*/ 495 h 569"/>
                <a:gd name="T18" fmla="*/ 0 w 543"/>
                <a:gd name="T19" fmla="*/ 433 h 569"/>
                <a:gd name="T20" fmla="*/ 0 w 543"/>
                <a:gd name="T21" fmla="*/ 371 h 569"/>
                <a:gd name="T22" fmla="*/ 37 w 543"/>
                <a:gd name="T23" fmla="*/ 322 h 569"/>
                <a:gd name="T24" fmla="*/ 112 w 543"/>
                <a:gd name="T25" fmla="*/ 284 h 569"/>
                <a:gd name="T26" fmla="*/ 235 w 543"/>
                <a:gd name="T27" fmla="*/ 222 h 569"/>
                <a:gd name="T28" fmla="*/ 334 w 543"/>
                <a:gd name="T29" fmla="*/ 160 h 569"/>
                <a:gd name="T30" fmla="*/ 420 w 543"/>
                <a:gd name="T31" fmla="*/ 73 h 569"/>
                <a:gd name="T32" fmla="*/ 532 w 543"/>
                <a:gd name="T33" fmla="*/ 0 h 569"/>
                <a:gd name="T34" fmla="*/ 532 w 543"/>
                <a:gd name="T35" fmla="*/ 0 h 569"/>
                <a:gd name="T36" fmla="*/ 543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543" y="11"/>
                  </a:moveTo>
                  <a:lnTo>
                    <a:pt x="433" y="135"/>
                  </a:lnTo>
                  <a:lnTo>
                    <a:pt x="358" y="234"/>
                  </a:lnTo>
                  <a:lnTo>
                    <a:pt x="284" y="371"/>
                  </a:lnTo>
                  <a:lnTo>
                    <a:pt x="235" y="458"/>
                  </a:lnTo>
                  <a:lnTo>
                    <a:pt x="210" y="545"/>
                  </a:lnTo>
                  <a:lnTo>
                    <a:pt x="197" y="569"/>
                  </a:lnTo>
                  <a:lnTo>
                    <a:pt x="0" y="569"/>
                  </a:lnTo>
                  <a:lnTo>
                    <a:pt x="0" y="495"/>
                  </a:lnTo>
                  <a:lnTo>
                    <a:pt x="0" y="433"/>
                  </a:lnTo>
                  <a:lnTo>
                    <a:pt x="0" y="371"/>
                  </a:lnTo>
                  <a:lnTo>
                    <a:pt x="37" y="322"/>
                  </a:lnTo>
                  <a:lnTo>
                    <a:pt x="112" y="284"/>
                  </a:lnTo>
                  <a:lnTo>
                    <a:pt x="235" y="222"/>
                  </a:lnTo>
                  <a:lnTo>
                    <a:pt x="334" y="160"/>
                  </a:lnTo>
                  <a:lnTo>
                    <a:pt x="420" y="73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43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4" name="Freeform 195">
              <a:extLst>
                <a:ext uri="{FF2B5EF4-FFF2-40B4-BE49-F238E27FC236}">
                  <a16:creationId xmlns:a16="http://schemas.microsoft.com/office/drawing/2014/main" id="{47E9999C-9AAB-4FD6-9377-0CCC4CDB5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646" y="6432760"/>
              <a:ext cx="156427" cy="298233"/>
            </a:xfrm>
            <a:custGeom>
              <a:avLst/>
              <a:gdLst>
                <a:gd name="T0" fmla="*/ 186 w 284"/>
                <a:gd name="T1" fmla="*/ 0 h 558"/>
                <a:gd name="T2" fmla="*/ 37 w 284"/>
                <a:gd name="T3" fmla="*/ 236 h 558"/>
                <a:gd name="T4" fmla="*/ 0 w 284"/>
                <a:gd name="T5" fmla="*/ 348 h 558"/>
                <a:gd name="T6" fmla="*/ 0 w 284"/>
                <a:gd name="T7" fmla="*/ 460 h 558"/>
                <a:gd name="T8" fmla="*/ 49 w 284"/>
                <a:gd name="T9" fmla="*/ 534 h 558"/>
                <a:gd name="T10" fmla="*/ 136 w 284"/>
                <a:gd name="T11" fmla="*/ 558 h 558"/>
                <a:gd name="T12" fmla="*/ 209 w 284"/>
                <a:gd name="T13" fmla="*/ 534 h 558"/>
                <a:gd name="T14" fmla="*/ 259 w 284"/>
                <a:gd name="T15" fmla="*/ 485 h 558"/>
                <a:gd name="T16" fmla="*/ 284 w 284"/>
                <a:gd name="T17" fmla="*/ 422 h 558"/>
                <a:gd name="T18" fmla="*/ 198 w 284"/>
                <a:gd name="T19" fmla="*/ 435 h 558"/>
                <a:gd name="T20" fmla="*/ 124 w 284"/>
                <a:gd name="T21" fmla="*/ 385 h 558"/>
                <a:gd name="T22" fmla="*/ 99 w 284"/>
                <a:gd name="T23" fmla="*/ 323 h 558"/>
                <a:gd name="T24" fmla="*/ 136 w 284"/>
                <a:gd name="T25" fmla="*/ 175 h 558"/>
                <a:gd name="T26" fmla="*/ 112 w 284"/>
                <a:gd name="T27" fmla="*/ 186 h 558"/>
                <a:gd name="T28" fmla="*/ 186 w 284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4" h="558">
                  <a:moveTo>
                    <a:pt x="186" y="0"/>
                  </a:moveTo>
                  <a:lnTo>
                    <a:pt x="37" y="236"/>
                  </a:lnTo>
                  <a:lnTo>
                    <a:pt x="0" y="348"/>
                  </a:lnTo>
                  <a:lnTo>
                    <a:pt x="0" y="460"/>
                  </a:lnTo>
                  <a:lnTo>
                    <a:pt x="49" y="534"/>
                  </a:lnTo>
                  <a:lnTo>
                    <a:pt x="136" y="558"/>
                  </a:lnTo>
                  <a:lnTo>
                    <a:pt x="209" y="534"/>
                  </a:lnTo>
                  <a:lnTo>
                    <a:pt x="259" y="485"/>
                  </a:lnTo>
                  <a:lnTo>
                    <a:pt x="284" y="422"/>
                  </a:lnTo>
                  <a:lnTo>
                    <a:pt x="198" y="435"/>
                  </a:lnTo>
                  <a:lnTo>
                    <a:pt x="124" y="385"/>
                  </a:lnTo>
                  <a:lnTo>
                    <a:pt x="99" y="323"/>
                  </a:lnTo>
                  <a:lnTo>
                    <a:pt x="136" y="175"/>
                  </a:lnTo>
                  <a:lnTo>
                    <a:pt x="112" y="1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5" name="Freeform 196">
              <a:extLst>
                <a:ext uri="{FF2B5EF4-FFF2-40B4-BE49-F238E27FC236}">
                  <a16:creationId xmlns:a16="http://schemas.microsoft.com/office/drawing/2014/main" id="{4FE6CC46-C769-453A-9760-B6D004727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0293" y="6432760"/>
              <a:ext cx="169646" cy="283321"/>
            </a:xfrm>
            <a:custGeom>
              <a:avLst/>
              <a:gdLst>
                <a:gd name="T0" fmla="*/ 25 w 309"/>
                <a:gd name="T1" fmla="*/ 0 h 534"/>
                <a:gd name="T2" fmla="*/ 0 w 309"/>
                <a:gd name="T3" fmla="*/ 274 h 534"/>
                <a:gd name="T4" fmla="*/ 37 w 309"/>
                <a:gd name="T5" fmla="*/ 409 h 534"/>
                <a:gd name="T6" fmla="*/ 124 w 309"/>
                <a:gd name="T7" fmla="*/ 497 h 534"/>
                <a:gd name="T8" fmla="*/ 198 w 309"/>
                <a:gd name="T9" fmla="*/ 534 h 534"/>
                <a:gd name="T10" fmla="*/ 297 w 309"/>
                <a:gd name="T11" fmla="*/ 509 h 534"/>
                <a:gd name="T12" fmla="*/ 309 w 309"/>
                <a:gd name="T13" fmla="*/ 473 h 534"/>
                <a:gd name="T14" fmla="*/ 309 w 309"/>
                <a:gd name="T15" fmla="*/ 360 h 534"/>
                <a:gd name="T16" fmla="*/ 186 w 309"/>
                <a:gd name="T17" fmla="*/ 373 h 534"/>
                <a:gd name="T18" fmla="*/ 136 w 309"/>
                <a:gd name="T19" fmla="*/ 348 h 534"/>
                <a:gd name="T20" fmla="*/ 63 w 309"/>
                <a:gd name="T21" fmla="*/ 310 h 534"/>
                <a:gd name="T22" fmla="*/ 50 w 309"/>
                <a:gd name="T23" fmla="*/ 274 h 534"/>
                <a:gd name="T24" fmla="*/ 25 w 309"/>
                <a:gd name="T25" fmla="*/ 175 h 534"/>
                <a:gd name="T26" fmla="*/ 25 w 309"/>
                <a:gd name="T2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4">
                  <a:moveTo>
                    <a:pt x="25" y="0"/>
                  </a:moveTo>
                  <a:lnTo>
                    <a:pt x="0" y="274"/>
                  </a:lnTo>
                  <a:lnTo>
                    <a:pt x="37" y="409"/>
                  </a:lnTo>
                  <a:lnTo>
                    <a:pt x="124" y="497"/>
                  </a:lnTo>
                  <a:lnTo>
                    <a:pt x="198" y="534"/>
                  </a:lnTo>
                  <a:lnTo>
                    <a:pt x="297" y="509"/>
                  </a:lnTo>
                  <a:lnTo>
                    <a:pt x="309" y="473"/>
                  </a:lnTo>
                  <a:lnTo>
                    <a:pt x="309" y="360"/>
                  </a:lnTo>
                  <a:lnTo>
                    <a:pt x="186" y="373"/>
                  </a:lnTo>
                  <a:lnTo>
                    <a:pt x="136" y="348"/>
                  </a:lnTo>
                  <a:lnTo>
                    <a:pt x="63" y="310"/>
                  </a:lnTo>
                  <a:lnTo>
                    <a:pt x="50" y="274"/>
                  </a:lnTo>
                  <a:lnTo>
                    <a:pt x="25" y="17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6" name="Freeform 197">
              <a:extLst>
                <a:ext uri="{FF2B5EF4-FFF2-40B4-BE49-F238E27FC236}">
                  <a16:creationId xmlns:a16="http://schemas.microsoft.com/office/drawing/2014/main" id="{53190DC8-1EC4-4924-BB4F-71A617E0D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6202695"/>
              <a:ext cx="218117" cy="198112"/>
            </a:xfrm>
            <a:custGeom>
              <a:avLst/>
              <a:gdLst>
                <a:gd name="T0" fmla="*/ 0 w 395"/>
                <a:gd name="T1" fmla="*/ 137 h 372"/>
                <a:gd name="T2" fmla="*/ 0 w 395"/>
                <a:gd name="T3" fmla="*/ 348 h 372"/>
                <a:gd name="T4" fmla="*/ 50 w 395"/>
                <a:gd name="T5" fmla="*/ 372 h 372"/>
                <a:gd name="T6" fmla="*/ 222 w 395"/>
                <a:gd name="T7" fmla="*/ 372 h 372"/>
                <a:gd name="T8" fmla="*/ 260 w 395"/>
                <a:gd name="T9" fmla="*/ 261 h 372"/>
                <a:gd name="T10" fmla="*/ 296 w 395"/>
                <a:gd name="T11" fmla="*/ 174 h 372"/>
                <a:gd name="T12" fmla="*/ 371 w 395"/>
                <a:gd name="T13" fmla="*/ 50 h 372"/>
                <a:gd name="T14" fmla="*/ 395 w 395"/>
                <a:gd name="T15" fmla="*/ 12 h 372"/>
                <a:gd name="T16" fmla="*/ 395 w 395"/>
                <a:gd name="T17" fmla="*/ 0 h 372"/>
                <a:gd name="T18" fmla="*/ 272 w 395"/>
                <a:gd name="T19" fmla="*/ 62 h 372"/>
                <a:gd name="T20" fmla="*/ 222 w 395"/>
                <a:gd name="T21" fmla="*/ 112 h 372"/>
                <a:gd name="T22" fmla="*/ 50 w 395"/>
                <a:gd name="T23" fmla="*/ 124 h 372"/>
                <a:gd name="T24" fmla="*/ 50 w 395"/>
                <a:gd name="T25" fmla="*/ 124 h 372"/>
                <a:gd name="T26" fmla="*/ 0 w 395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5" h="372">
                  <a:moveTo>
                    <a:pt x="0" y="137"/>
                  </a:moveTo>
                  <a:lnTo>
                    <a:pt x="0" y="348"/>
                  </a:lnTo>
                  <a:lnTo>
                    <a:pt x="50" y="372"/>
                  </a:lnTo>
                  <a:lnTo>
                    <a:pt x="222" y="372"/>
                  </a:lnTo>
                  <a:lnTo>
                    <a:pt x="260" y="261"/>
                  </a:lnTo>
                  <a:lnTo>
                    <a:pt x="296" y="174"/>
                  </a:lnTo>
                  <a:lnTo>
                    <a:pt x="371" y="50"/>
                  </a:lnTo>
                  <a:lnTo>
                    <a:pt x="395" y="12"/>
                  </a:lnTo>
                  <a:lnTo>
                    <a:pt x="395" y="0"/>
                  </a:lnTo>
                  <a:lnTo>
                    <a:pt x="272" y="62"/>
                  </a:lnTo>
                  <a:lnTo>
                    <a:pt x="222" y="112"/>
                  </a:lnTo>
                  <a:lnTo>
                    <a:pt x="50" y="124"/>
                  </a:lnTo>
                  <a:lnTo>
                    <a:pt x="50" y="124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7" name="Freeform 198">
              <a:extLst>
                <a:ext uri="{FF2B5EF4-FFF2-40B4-BE49-F238E27FC236}">
                  <a16:creationId xmlns:a16="http://schemas.microsoft.com/office/drawing/2014/main" id="{EE1F94B3-E702-4236-8FD8-101697476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278" y="6343291"/>
              <a:ext cx="293026" cy="125684"/>
            </a:xfrm>
            <a:custGeom>
              <a:avLst/>
              <a:gdLst>
                <a:gd name="T0" fmla="*/ 161 w 531"/>
                <a:gd name="T1" fmla="*/ 0 h 236"/>
                <a:gd name="T2" fmla="*/ 73 w 531"/>
                <a:gd name="T3" fmla="*/ 24 h 236"/>
                <a:gd name="T4" fmla="*/ 50 w 531"/>
                <a:gd name="T5" fmla="*/ 50 h 236"/>
                <a:gd name="T6" fmla="*/ 0 w 531"/>
                <a:gd name="T7" fmla="*/ 74 h 236"/>
                <a:gd name="T8" fmla="*/ 24 w 531"/>
                <a:gd name="T9" fmla="*/ 136 h 236"/>
                <a:gd name="T10" fmla="*/ 50 w 531"/>
                <a:gd name="T11" fmla="*/ 199 h 236"/>
                <a:gd name="T12" fmla="*/ 123 w 531"/>
                <a:gd name="T13" fmla="*/ 236 h 236"/>
                <a:gd name="T14" fmla="*/ 197 w 531"/>
                <a:gd name="T15" fmla="*/ 236 h 236"/>
                <a:gd name="T16" fmla="*/ 345 w 531"/>
                <a:gd name="T17" fmla="*/ 173 h 236"/>
                <a:gd name="T18" fmla="*/ 531 w 531"/>
                <a:gd name="T19" fmla="*/ 37 h 236"/>
                <a:gd name="T20" fmla="*/ 357 w 531"/>
                <a:gd name="T21" fmla="*/ 124 h 236"/>
                <a:gd name="T22" fmla="*/ 234 w 531"/>
                <a:gd name="T23" fmla="*/ 149 h 236"/>
                <a:gd name="T24" fmla="*/ 147 w 531"/>
                <a:gd name="T25" fmla="*/ 112 h 236"/>
                <a:gd name="T26" fmla="*/ 147 w 531"/>
                <a:gd name="T27" fmla="*/ 62 h 236"/>
                <a:gd name="T28" fmla="*/ 161 w 531"/>
                <a:gd name="T29" fmla="*/ 62 h 236"/>
                <a:gd name="T30" fmla="*/ 161 w 531"/>
                <a:gd name="T31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6">
                  <a:moveTo>
                    <a:pt x="161" y="0"/>
                  </a:moveTo>
                  <a:lnTo>
                    <a:pt x="73" y="24"/>
                  </a:lnTo>
                  <a:lnTo>
                    <a:pt x="50" y="50"/>
                  </a:lnTo>
                  <a:lnTo>
                    <a:pt x="0" y="74"/>
                  </a:lnTo>
                  <a:lnTo>
                    <a:pt x="24" y="136"/>
                  </a:lnTo>
                  <a:lnTo>
                    <a:pt x="50" y="199"/>
                  </a:lnTo>
                  <a:lnTo>
                    <a:pt x="123" y="236"/>
                  </a:lnTo>
                  <a:lnTo>
                    <a:pt x="197" y="236"/>
                  </a:lnTo>
                  <a:lnTo>
                    <a:pt x="345" y="173"/>
                  </a:lnTo>
                  <a:lnTo>
                    <a:pt x="531" y="37"/>
                  </a:lnTo>
                  <a:lnTo>
                    <a:pt x="357" y="124"/>
                  </a:lnTo>
                  <a:lnTo>
                    <a:pt x="234" y="149"/>
                  </a:lnTo>
                  <a:lnTo>
                    <a:pt x="147" y="112"/>
                  </a:lnTo>
                  <a:lnTo>
                    <a:pt x="147" y="62"/>
                  </a:lnTo>
                  <a:lnTo>
                    <a:pt x="161" y="6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8" name="Freeform 199">
              <a:extLst>
                <a:ext uri="{FF2B5EF4-FFF2-40B4-BE49-F238E27FC236}">
                  <a16:creationId xmlns:a16="http://schemas.microsoft.com/office/drawing/2014/main" id="{2A9D8A92-E7A6-4C89-980F-573CC1D20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497" y="6143049"/>
              <a:ext cx="279807" cy="172549"/>
            </a:xfrm>
            <a:custGeom>
              <a:avLst/>
              <a:gdLst>
                <a:gd name="T0" fmla="*/ 507 w 507"/>
                <a:gd name="T1" fmla="*/ 296 h 322"/>
                <a:gd name="T2" fmla="*/ 420 w 507"/>
                <a:gd name="T3" fmla="*/ 310 h 322"/>
                <a:gd name="T4" fmla="*/ 309 w 507"/>
                <a:gd name="T5" fmla="*/ 322 h 322"/>
                <a:gd name="T6" fmla="*/ 172 w 507"/>
                <a:gd name="T7" fmla="*/ 322 h 322"/>
                <a:gd name="T8" fmla="*/ 61 w 507"/>
                <a:gd name="T9" fmla="*/ 260 h 322"/>
                <a:gd name="T10" fmla="*/ 12 w 507"/>
                <a:gd name="T11" fmla="*/ 198 h 322"/>
                <a:gd name="T12" fmla="*/ 0 w 507"/>
                <a:gd name="T13" fmla="*/ 111 h 322"/>
                <a:gd name="T14" fmla="*/ 12 w 507"/>
                <a:gd name="T15" fmla="*/ 36 h 322"/>
                <a:gd name="T16" fmla="*/ 74 w 507"/>
                <a:gd name="T17" fmla="*/ 0 h 322"/>
                <a:gd name="T18" fmla="*/ 160 w 507"/>
                <a:gd name="T19" fmla="*/ 0 h 322"/>
                <a:gd name="T20" fmla="*/ 160 w 507"/>
                <a:gd name="T21" fmla="*/ 111 h 322"/>
                <a:gd name="T22" fmla="*/ 172 w 507"/>
                <a:gd name="T23" fmla="*/ 198 h 322"/>
                <a:gd name="T24" fmla="*/ 222 w 507"/>
                <a:gd name="T25" fmla="*/ 235 h 322"/>
                <a:gd name="T26" fmla="*/ 283 w 507"/>
                <a:gd name="T27" fmla="*/ 272 h 322"/>
                <a:gd name="T28" fmla="*/ 358 w 507"/>
                <a:gd name="T29" fmla="*/ 285 h 322"/>
                <a:gd name="T30" fmla="*/ 358 w 507"/>
                <a:gd name="T31" fmla="*/ 285 h 322"/>
                <a:gd name="T32" fmla="*/ 507 w 507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7" h="322">
                  <a:moveTo>
                    <a:pt x="507" y="296"/>
                  </a:moveTo>
                  <a:lnTo>
                    <a:pt x="420" y="310"/>
                  </a:lnTo>
                  <a:lnTo>
                    <a:pt x="309" y="322"/>
                  </a:lnTo>
                  <a:lnTo>
                    <a:pt x="172" y="322"/>
                  </a:lnTo>
                  <a:lnTo>
                    <a:pt x="61" y="260"/>
                  </a:lnTo>
                  <a:lnTo>
                    <a:pt x="12" y="198"/>
                  </a:lnTo>
                  <a:lnTo>
                    <a:pt x="0" y="111"/>
                  </a:lnTo>
                  <a:lnTo>
                    <a:pt x="12" y="36"/>
                  </a:lnTo>
                  <a:lnTo>
                    <a:pt x="74" y="0"/>
                  </a:lnTo>
                  <a:lnTo>
                    <a:pt x="160" y="0"/>
                  </a:lnTo>
                  <a:lnTo>
                    <a:pt x="160" y="111"/>
                  </a:lnTo>
                  <a:lnTo>
                    <a:pt x="172" y="198"/>
                  </a:lnTo>
                  <a:lnTo>
                    <a:pt x="222" y="235"/>
                  </a:lnTo>
                  <a:lnTo>
                    <a:pt x="283" y="272"/>
                  </a:lnTo>
                  <a:lnTo>
                    <a:pt x="358" y="285"/>
                  </a:lnTo>
                  <a:lnTo>
                    <a:pt x="358" y="285"/>
                  </a:lnTo>
                  <a:lnTo>
                    <a:pt x="507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9" name="Freeform 201">
              <a:extLst>
                <a:ext uri="{FF2B5EF4-FFF2-40B4-BE49-F238E27FC236}">
                  <a16:creationId xmlns:a16="http://schemas.microsoft.com/office/drawing/2014/main" id="{34DE86F6-34AD-4A0A-9CA8-E8542B6A0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969" y="6143079"/>
              <a:ext cx="2310218" cy="600621"/>
            </a:xfrm>
            <a:custGeom>
              <a:avLst/>
              <a:gdLst>
                <a:gd name="T0" fmla="*/ 4195 w 4195"/>
                <a:gd name="T1" fmla="*/ 955 h 1129"/>
                <a:gd name="T2" fmla="*/ 666 w 4195"/>
                <a:gd name="T3" fmla="*/ 930 h 1129"/>
                <a:gd name="T4" fmla="*/ 456 w 4195"/>
                <a:gd name="T5" fmla="*/ 856 h 1129"/>
                <a:gd name="T6" fmla="*/ 321 w 4195"/>
                <a:gd name="T7" fmla="*/ 744 h 1129"/>
                <a:gd name="T8" fmla="*/ 271 w 4195"/>
                <a:gd name="T9" fmla="*/ 657 h 1129"/>
                <a:gd name="T10" fmla="*/ 234 w 4195"/>
                <a:gd name="T11" fmla="*/ 571 h 1129"/>
                <a:gd name="T12" fmla="*/ 222 w 4195"/>
                <a:gd name="T13" fmla="*/ 434 h 1129"/>
                <a:gd name="T14" fmla="*/ 271 w 4195"/>
                <a:gd name="T15" fmla="*/ 335 h 1129"/>
                <a:gd name="T16" fmla="*/ 321 w 4195"/>
                <a:gd name="T17" fmla="*/ 372 h 1129"/>
                <a:gd name="T18" fmla="*/ 481 w 4195"/>
                <a:gd name="T19" fmla="*/ 422 h 1129"/>
                <a:gd name="T20" fmla="*/ 604 w 4195"/>
                <a:gd name="T21" fmla="*/ 384 h 1129"/>
                <a:gd name="T22" fmla="*/ 666 w 4195"/>
                <a:gd name="T23" fmla="*/ 273 h 1129"/>
                <a:gd name="T24" fmla="*/ 629 w 4195"/>
                <a:gd name="T25" fmla="*/ 124 h 1129"/>
                <a:gd name="T26" fmla="*/ 580 w 4195"/>
                <a:gd name="T27" fmla="*/ 62 h 1129"/>
                <a:gd name="T28" fmla="*/ 505 w 4195"/>
                <a:gd name="T29" fmla="*/ 25 h 1129"/>
                <a:gd name="T30" fmla="*/ 418 w 4195"/>
                <a:gd name="T31" fmla="*/ 0 h 1129"/>
                <a:gd name="T32" fmla="*/ 295 w 4195"/>
                <a:gd name="T33" fmla="*/ 25 h 1129"/>
                <a:gd name="T34" fmla="*/ 210 w 4195"/>
                <a:gd name="T35" fmla="*/ 75 h 1129"/>
                <a:gd name="T36" fmla="*/ 97 w 4195"/>
                <a:gd name="T37" fmla="*/ 236 h 1129"/>
                <a:gd name="T38" fmla="*/ 24 w 4195"/>
                <a:gd name="T39" fmla="*/ 297 h 1129"/>
                <a:gd name="T40" fmla="*/ 0 w 4195"/>
                <a:gd name="T41" fmla="*/ 434 h 1129"/>
                <a:gd name="T42" fmla="*/ 0 w 4195"/>
                <a:gd name="T43" fmla="*/ 595 h 1129"/>
                <a:gd name="T44" fmla="*/ 123 w 4195"/>
                <a:gd name="T45" fmla="*/ 794 h 1129"/>
                <a:gd name="T46" fmla="*/ 271 w 4195"/>
                <a:gd name="T47" fmla="*/ 942 h 1129"/>
                <a:gd name="T48" fmla="*/ 394 w 4195"/>
                <a:gd name="T49" fmla="*/ 1018 h 1129"/>
                <a:gd name="T50" fmla="*/ 517 w 4195"/>
                <a:gd name="T51" fmla="*/ 1066 h 1129"/>
                <a:gd name="T52" fmla="*/ 629 w 4195"/>
                <a:gd name="T53" fmla="*/ 1092 h 1129"/>
                <a:gd name="T54" fmla="*/ 4195 w 4195"/>
                <a:gd name="T55" fmla="*/ 1092 h 1129"/>
                <a:gd name="T56" fmla="*/ 4195 w 4195"/>
                <a:gd name="T57" fmla="*/ 1129 h 1129"/>
                <a:gd name="T58" fmla="*/ 4195 w 4195"/>
                <a:gd name="T59" fmla="*/ 955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5" h="1129">
                  <a:moveTo>
                    <a:pt x="4195" y="955"/>
                  </a:moveTo>
                  <a:lnTo>
                    <a:pt x="666" y="930"/>
                  </a:lnTo>
                  <a:lnTo>
                    <a:pt x="456" y="856"/>
                  </a:lnTo>
                  <a:lnTo>
                    <a:pt x="321" y="744"/>
                  </a:lnTo>
                  <a:lnTo>
                    <a:pt x="271" y="657"/>
                  </a:lnTo>
                  <a:lnTo>
                    <a:pt x="234" y="571"/>
                  </a:lnTo>
                  <a:lnTo>
                    <a:pt x="222" y="434"/>
                  </a:lnTo>
                  <a:lnTo>
                    <a:pt x="271" y="335"/>
                  </a:lnTo>
                  <a:lnTo>
                    <a:pt x="321" y="372"/>
                  </a:lnTo>
                  <a:lnTo>
                    <a:pt x="481" y="422"/>
                  </a:lnTo>
                  <a:lnTo>
                    <a:pt x="604" y="384"/>
                  </a:lnTo>
                  <a:lnTo>
                    <a:pt x="666" y="273"/>
                  </a:lnTo>
                  <a:lnTo>
                    <a:pt x="629" y="124"/>
                  </a:lnTo>
                  <a:lnTo>
                    <a:pt x="580" y="62"/>
                  </a:lnTo>
                  <a:lnTo>
                    <a:pt x="505" y="25"/>
                  </a:lnTo>
                  <a:lnTo>
                    <a:pt x="418" y="0"/>
                  </a:lnTo>
                  <a:lnTo>
                    <a:pt x="295" y="25"/>
                  </a:lnTo>
                  <a:lnTo>
                    <a:pt x="210" y="75"/>
                  </a:lnTo>
                  <a:lnTo>
                    <a:pt x="97" y="236"/>
                  </a:lnTo>
                  <a:lnTo>
                    <a:pt x="24" y="297"/>
                  </a:lnTo>
                  <a:lnTo>
                    <a:pt x="0" y="434"/>
                  </a:lnTo>
                  <a:lnTo>
                    <a:pt x="0" y="595"/>
                  </a:lnTo>
                  <a:lnTo>
                    <a:pt x="123" y="794"/>
                  </a:lnTo>
                  <a:lnTo>
                    <a:pt x="271" y="942"/>
                  </a:lnTo>
                  <a:lnTo>
                    <a:pt x="394" y="1018"/>
                  </a:lnTo>
                  <a:lnTo>
                    <a:pt x="517" y="1066"/>
                  </a:lnTo>
                  <a:lnTo>
                    <a:pt x="629" y="1092"/>
                  </a:lnTo>
                  <a:lnTo>
                    <a:pt x="4195" y="1092"/>
                  </a:lnTo>
                  <a:lnTo>
                    <a:pt x="4195" y="1129"/>
                  </a:lnTo>
                  <a:lnTo>
                    <a:pt x="4195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6" name="Freeform 205">
              <a:extLst>
                <a:ext uri="{FF2B5EF4-FFF2-40B4-BE49-F238E27FC236}">
                  <a16:creationId xmlns:a16="http://schemas.microsoft.com/office/drawing/2014/main" id="{F34BA736-33FA-4F43-AE24-6A99C353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16" y="3436938"/>
              <a:ext cx="586511" cy="2746375"/>
            </a:xfrm>
            <a:custGeom>
              <a:avLst/>
              <a:gdLst>
                <a:gd name="T0" fmla="*/ 740 w 1061"/>
                <a:gd name="T1" fmla="*/ 4874 h 5160"/>
                <a:gd name="T2" fmla="*/ 740 w 1061"/>
                <a:gd name="T3" fmla="*/ 4936 h 5160"/>
                <a:gd name="T4" fmla="*/ 653 w 1061"/>
                <a:gd name="T5" fmla="*/ 4986 h 5160"/>
                <a:gd name="T6" fmla="*/ 604 w 1061"/>
                <a:gd name="T7" fmla="*/ 5011 h 5160"/>
                <a:gd name="T8" fmla="*/ 493 w 1061"/>
                <a:gd name="T9" fmla="*/ 4998 h 5160"/>
                <a:gd name="T10" fmla="*/ 406 w 1061"/>
                <a:gd name="T11" fmla="*/ 4936 h 5160"/>
                <a:gd name="T12" fmla="*/ 321 w 1061"/>
                <a:gd name="T13" fmla="*/ 4849 h 5160"/>
                <a:gd name="T14" fmla="*/ 247 w 1061"/>
                <a:gd name="T15" fmla="*/ 4749 h 5160"/>
                <a:gd name="T16" fmla="*/ 184 w 1061"/>
                <a:gd name="T17" fmla="*/ 4650 h 5160"/>
                <a:gd name="T18" fmla="*/ 184 w 1061"/>
                <a:gd name="T19" fmla="*/ 4539 h 5160"/>
                <a:gd name="T20" fmla="*/ 172 w 1061"/>
                <a:gd name="T21" fmla="*/ 0 h 5160"/>
                <a:gd name="T22" fmla="*/ 0 w 1061"/>
                <a:gd name="T23" fmla="*/ 0 h 5160"/>
                <a:gd name="T24" fmla="*/ 12 w 1061"/>
                <a:gd name="T25" fmla="*/ 4453 h 5160"/>
                <a:gd name="T26" fmla="*/ 49 w 1061"/>
                <a:gd name="T27" fmla="*/ 4737 h 5160"/>
                <a:gd name="T28" fmla="*/ 172 w 1061"/>
                <a:gd name="T29" fmla="*/ 4924 h 5160"/>
                <a:gd name="T30" fmla="*/ 271 w 1061"/>
                <a:gd name="T31" fmla="*/ 5047 h 5160"/>
                <a:gd name="T32" fmla="*/ 394 w 1061"/>
                <a:gd name="T33" fmla="*/ 5122 h 5160"/>
                <a:gd name="T34" fmla="*/ 580 w 1061"/>
                <a:gd name="T35" fmla="*/ 5160 h 5160"/>
                <a:gd name="T36" fmla="*/ 802 w 1061"/>
                <a:gd name="T37" fmla="*/ 5122 h 5160"/>
                <a:gd name="T38" fmla="*/ 974 w 1061"/>
                <a:gd name="T39" fmla="*/ 5011 h 5160"/>
                <a:gd name="T40" fmla="*/ 1037 w 1061"/>
                <a:gd name="T41" fmla="*/ 4900 h 5160"/>
                <a:gd name="T42" fmla="*/ 1061 w 1061"/>
                <a:gd name="T43" fmla="*/ 4763 h 5160"/>
                <a:gd name="T44" fmla="*/ 1012 w 1061"/>
                <a:gd name="T45" fmla="*/ 4638 h 5160"/>
                <a:gd name="T46" fmla="*/ 913 w 1061"/>
                <a:gd name="T47" fmla="*/ 4564 h 5160"/>
                <a:gd name="T48" fmla="*/ 776 w 1061"/>
                <a:gd name="T49" fmla="*/ 4552 h 5160"/>
                <a:gd name="T50" fmla="*/ 665 w 1061"/>
                <a:gd name="T51" fmla="*/ 4576 h 5160"/>
                <a:gd name="T52" fmla="*/ 629 w 1061"/>
                <a:gd name="T53" fmla="*/ 4676 h 5160"/>
                <a:gd name="T54" fmla="*/ 629 w 1061"/>
                <a:gd name="T55" fmla="*/ 4775 h 5160"/>
                <a:gd name="T56" fmla="*/ 665 w 1061"/>
                <a:gd name="T57" fmla="*/ 4825 h 5160"/>
                <a:gd name="T58" fmla="*/ 752 w 1061"/>
                <a:gd name="T59" fmla="*/ 4874 h 5160"/>
                <a:gd name="T60" fmla="*/ 752 w 1061"/>
                <a:gd name="T61" fmla="*/ 4874 h 5160"/>
                <a:gd name="T62" fmla="*/ 740 w 1061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1" h="5160">
                  <a:moveTo>
                    <a:pt x="740" y="4874"/>
                  </a:moveTo>
                  <a:lnTo>
                    <a:pt x="740" y="4936"/>
                  </a:lnTo>
                  <a:lnTo>
                    <a:pt x="653" y="4986"/>
                  </a:lnTo>
                  <a:lnTo>
                    <a:pt x="604" y="5011"/>
                  </a:lnTo>
                  <a:lnTo>
                    <a:pt x="493" y="4998"/>
                  </a:lnTo>
                  <a:lnTo>
                    <a:pt x="406" y="4936"/>
                  </a:lnTo>
                  <a:lnTo>
                    <a:pt x="321" y="4849"/>
                  </a:lnTo>
                  <a:lnTo>
                    <a:pt x="247" y="4749"/>
                  </a:lnTo>
                  <a:lnTo>
                    <a:pt x="184" y="4650"/>
                  </a:lnTo>
                  <a:lnTo>
                    <a:pt x="184" y="4539"/>
                  </a:lnTo>
                  <a:lnTo>
                    <a:pt x="172" y="0"/>
                  </a:lnTo>
                  <a:lnTo>
                    <a:pt x="0" y="0"/>
                  </a:lnTo>
                  <a:lnTo>
                    <a:pt x="12" y="4453"/>
                  </a:lnTo>
                  <a:lnTo>
                    <a:pt x="49" y="4737"/>
                  </a:lnTo>
                  <a:lnTo>
                    <a:pt x="172" y="4924"/>
                  </a:lnTo>
                  <a:lnTo>
                    <a:pt x="271" y="5047"/>
                  </a:lnTo>
                  <a:lnTo>
                    <a:pt x="394" y="5122"/>
                  </a:lnTo>
                  <a:lnTo>
                    <a:pt x="580" y="5160"/>
                  </a:lnTo>
                  <a:lnTo>
                    <a:pt x="802" y="5122"/>
                  </a:lnTo>
                  <a:lnTo>
                    <a:pt x="974" y="5011"/>
                  </a:lnTo>
                  <a:lnTo>
                    <a:pt x="1037" y="4900"/>
                  </a:lnTo>
                  <a:lnTo>
                    <a:pt x="1061" y="4763"/>
                  </a:lnTo>
                  <a:lnTo>
                    <a:pt x="1012" y="4638"/>
                  </a:lnTo>
                  <a:lnTo>
                    <a:pt x="913" y="4564"/>
                  </a:lnTo>
                  <a:lnTo>
                    <a:pt x="776" y="4552"/>
                  </a:lnTo>
                  <a:lnTo>
                    <a:pt x="665" y="4576"/>
                  </a:lnTo>
                  <a:lnTo>
                    <a:pt x="629" y="4676"/>
                  </a:lnTo>
                  <a:lnTo>
                    <a:pt x="629" y="4775"/>
                  </a:lnTo>
                  <a:lnTo>
                    <a:pt x="665" y="4825"/>
                  </a:lnTo>
                  <a:lnTo>
                    <a:pt x="752" y="4874"/>
                  </a:lnTo>
                  <a:lnTo>
                    <a:pt x="752" y="4874"/>
                  </a:lnTo>
                  <a:lnTo>
                    <a:pt x="740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02B2FD18-6BBA-4F46-8A72-C20401B2E21F}"/>
              </a:ext>
            </a:extLst>
          </p:cNvPr>
          <p:cNvGrpSpPr/>
          <p:nvPr/>
        </p:nvGrpSpPr>
        <p:grpSpPr>
          <a:xfrm>
            <a:off x="6993002" y="44883"/>
            <a:ext cx="2114509" cy="2480072"/>
            <a:chOff x="6089610" y="114300"/>
            <a:chExt cx="2819345" cy="3306763"/>
          </a:xfrm>
        </p:grpSpPr>
        <p:sp>
          <p:nvSpPr>
            <p:cNvPr id="90" name="Freeform 210">
              <a:extLst>
                <a:ext uri="{FF2B5EF4-FFF2-40B4-BE49-F238E27FC236}">
                  <a16:creationId xmlns:a16="http://schemas.microsoft.com/office/drawing/2014/main" id="{064B41DE-EC21-4C1B-9A13-46E3174D4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095" y="146171"/>
              <a:ext cx="295428" cy="302493"/>
            </a:xfrm>
            <a:custGeom>
              <a:avLst/>
              <a:gdLst>
                <a:gd name="T0" fmla="*/ 0 w 537"/>
                <a:gd name="T1" fmla="*/ 558 h 569"/>
                <a:gd name="T2" fmla="*/ 108 w 537"/>
                <a:gd name="T3" fmla="*/ 433 h 569"/>
                <a:gd name="T4" fmla="*/ 183 w 537"/>
                <a:gd name="T5" fmla="*/ 334 h 569"/>
                <a:gd name="T6" fmla="*/ 256 w 537"/>
                <a:gd name="T7" fmla="*/ 198 h 569"/>
                <a:gd name="T8" fmla="*/ 305 w 537"/>
                <a:gd name="T9" fmla="*/ 111 h 569"/>
                <a:gd name="T10" fmla="*/ 329 w 537"/>
                <a:gd name="T11" fmla="*/ 23 h 569"/>
                <a:gd name="T12" fmla="*/ 342 w 537"/>
                <a:gd name="T13" fmla="*/ 0 h 569"/>
                <a:gd name="T14" fmla="*/ 537 w 537"/>
                <a:gd name="T15" fmla="*/ 0 h 569"/>
                <a:gd name="T16" fmla="*/ 537 w 537"/>
                <a:gd name="T17" fmla="*/ 73 h 569"/>
                <a:gd name="T18" fmla="*/ 537 w 537"/>
                <a:gd name="T19" fmla="*/ 135 h 569"/>
                <a:gd name="T20" fmla="*/ 537 w 537"/>
                <a:gd name="T21" fmla="*/ 198 h 569"/>
                <a:gd name="T22" fmla="*/ 500 w 537"/>
                <a:gd name="T23" fmla="*/ 247 h 569"/>
                <a:gd name="T24" fmla="*/ 427 w 537"/>
                <a:gd name="T25" fmla="*/ 284 h 569"/>
                <a:gd name="T26" fmla="*/ 305 w 537"/>
                <a:gd name="T27" fmla="*/ 347 h 569"/>
                <a:gd name="T28" fmla="*/ 207 w 537"/>
                <a:gd name="T29" fmla="*/ 409 h 569"/>
                <a:gd name="T30" fmla="*/ 121 w 537"/>
                <a:gd name="T31" fmla="*/ 496 h 569"/>
                <a:gd name="T32" fmla="*/ 11 w 537"/>
                <a:gd name="T33" fmla="*/ 569 h 569"/>
                <a:gd name="T34" fmla="*/ 11 w 537"/>
                <a:gd name="T35" fmla="*/ 569 h 569"/>
                <a:gd name="T36" fmla="*/ 0 w 537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569">
                  <a:moveTo>
                    <a:pt x="0" y="558"/>
                  </a:moveTo>
                  <a:lnTo>
                    <a:pt x="108" y="433"/>
                  </a:lnTo>
                  <a:lnTo>
                    <a:pt x="183" y="334"/>
                  </a:lnTo>
                  <a:lnTo>
                    <a:pt x="256" y="198"/>
                  </a:lnTo>
                  <a:lnTo>
                    <a:pt x="305" y="111"/>
                  </a:lnTo>
                  <a:lnTo>
                    <a:pt x="329" y="23"/>
                  </a:lnTo>
                  <a:lnTo>
                    <a:pt x="342" y="0"/>
                  </a:lnTo>
                  <a:lnTo>
                    <a:pt x="537" y="0"/>
                  </a:lnTo>
                  <a:lnTo>
                    <a:pt x="537" y="73"/>
                  </a:lnTo>
                  <a:lnTo>
                    <a:pt x="537" y="135"/>
                  </a:lnTo>
                  <a:lnTo>
                    <a:pt x="537" y="198"/>
                  </a:lnTo>
                  <a:lnTo>
                    <a:pt x="500" y="247"/>
                  </a:lnTo>
                  <a:lnTo>
                    <a:pt x="427" y="284"/>
                  </a:lnTo>
                  <a:lnTo>
                    <a:pt x="305" y="347"/>
                  </a:lnTo>
                  <a:lnTo>
                    <a:pt x="207" y="409"/>
                  </a:lnTo>
                  <a:lnTo>
                    <a:pt x="121" y="496"/>
                  </a:lnTo>
                  <a:lnTo>
                    <a:pt x="11" y="569"/>
                  </a:lnTo>
                  <a:lnTo>
                    <a:pt x="11" y="569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1" name="Freeform 211">
              <a:extLst>
                <a:ext uri="{FF2B5EF4-FFF2-40B4-BE49-F238E27FC236}">
                  <a16:creationId xmlns:a16="http://schemas.microsoft.com/office/drawing/2014/main" id="{99F23624-1143-44BE-99E1-B83FBFE64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3293" y="126999"/>
              <a:ext cx="154328" cy="296102"/>
            </a:xfrm>
            <a:custGeom>
              <a:avLst/>
              <a:gdLst>
                <a:gd name="T0" fmla="*/ 97 w 280"/>
                <a:gd name="T1" fmla="*/ 558 h 558"/>
                <a:gd name="T2" fmla="*/ 244 w 280"/>
                <a:gd name="T3" fmla="*/ 322 h 558"/>
                <a:gd name="T4" fmla="*/ 280 w 280"/>
                <a:gd name="T5" fmla="*/ 210 h 558"/>
                <a:gd name="T6" fmla="*/ 280 w 280"/>
                <a:gd name="T7" fmla="*/ 99 h 558"/>
                <a:gd name="T8" fmla="*/ 232 w 280"/>
                <a:gd name="T9" fmla="*/ 24 h 558"/>
                <a:gd name="T10" fmla="*/ 146 w 280"/>
                <a:gd name="T11" fmla="*/ 0 h 558"/>
                <a:gd name="T12" fmla="*/ 73 w 280"/>
                <a:gd name="T13" fmla="*/ 24 h 558"/>
                <a:gd name="T14" fmla="*/ 24 w 280"/>
                <a:gd name="T15" fmla="*/ 73 h 558"/>
                <a:gd name="T16" fmla="*/ 0 w 280"/>
                <a:gd name="T17" fmla="*/ 137 h 558"/>
                <a:gd name="T18" fmla="*/ 85 w 280"/>
                <a:gd name="T19" fmla="*/ 123 h 558"/>
                <a:gd name="T20" fmla="*/ 158 w 280"/>
                <a:gd name="T21" fmla="*/ 173 h 558"/>
                <a:gd name="T22" fmla="*/ 183 w 280"/>
                <a:gd name="T23" fmla="*/ 236 h 558"/>
                <a:gd name="T24" fmla="*/ 146 w 280"/>
                <a:gd name="T25" fmla="*/ 383 h 558"/>
                <a:gd name="T26" fmla="*/ 170 w 280"/>
                <a:gd name="T27" fmla="*/ 372 h 558"/>
                <a:gd name="T28" fmla="*/ 97 w 280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558">
                  <a:moveTo>
                    <a:pt x="97" y="558"/>
                  </a:moveTo>
                  <a:lnTo>
                    <a:pt x="244" y="322"/>
                  </a:lnTo>
                  <a:lnTo>
                    <a:pt x="280" y="210"/>
                  </a:lnTo>
                  <a:lnTo>
                    <a:pt x="280" y="99"/>
                  </a:lnTo>
                  <a:lnTo>
                    <a:pt x="232" y="24"/>
                  </a:lnTo>
                  <a:lnTo>
                    <a:pt x="146" y="0"/>
                  </a:lnTo>
                  <a:lnTo>
                    <a:pt x="73" y="24"/>
                  </a:lnTo>
                  <a:lnTo>
                    <a:pt x="24" y="73"/>
                  </a:lnTo>
                  <a:lnTo>
                    <a:pt x="0" y="137"/>
                  </a:lnTo>
                  <a:lnTo>
                    <a:pt x="85" y="123"/>
                  </a:lnTo>
                  <a:lnTo>
                    <a:pt x="158" y="173"/>
                  </a:lnTo>
                  <a:lnTo>
                    <a:pt x="183" y="236"/>
                  </a:lnTo>
                  <a:lnTo>
                    <a:pt x="146" y="383"/>
                  </a:lnTo>
                  <a:lnTo>
                    <a:pt x="170" y="372"/>
                  </a:lnTo>
                  <a:lnTo>
                    <a:pt x="97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2" name="Freeform 212">
              <a:extLst>
                <a:ext uri="{FF2B5EF4-FFF2-40B4-BE49-F238E27FC236}">
                  <a16:creationId xmlns:a16="http://schemas.microsoft.com/office/drawing/2014/main" id="{F478AD69-68C5-4AA6-ADF7-A7FA9C280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305" y="139780"/>
              <a:ext cx="169761" cy="283321"/>
            </a:xfrm>
            <a:custGeom>
              <a:avLst/>
              <a:gdLst>
                <a:gd name="T0" fmla="*/ 282 w 306"/>
                <a:gd name="T1" fmla="*/ 533 h 533"/>
                <a:gd name="T2" fmla="*/ 306 w 306"/>
                <a:gd name="T3" fmla="*/ 260 h 533"/>
                <a:gd name="T4" fmla="*/ 269 w 306"/>
                <a:gd name="T5" fmla="*/ 124 h 533"/>
                <a:gd name="T6" fmla="*/ 184 w 306"/>
                <a:gd name="T7" fmla="*/ 36 h 533"/>
                <a:gd name="T8" fmla="*/ 110 w 306"/>
                <a:gd name="T9" fmla="*/ 0 h 533"/>
                <a:gd name="T10" fmla="*/ 12 w 306"/>
                <a:gd name="T11" fmla="*/ 24 h 533"/>
                <a:gd name="T12" fmla="*/ 0 w 306"/>
                <a:gd name="T13" fmla="*/ 61 h 533"/>
                <a:gd name="T14" fmla="*/ 0 w 306"/>
                <a:gd name="T15" fmla="*/ 173 h 533"/>
                <a:gd name="T16" fmla="*/ 122 w 306"/>
                <a:gd name="T17" fmla="*/ 161 h 533"/>
                <a:gd name="T18" fmla="*/ 172 w 306"/>
                <a:gd name="T19" fmla="*/ 185 h 533"/>
                <a:gd name="T20" fmla="*/ 245 w 306"/>
                <a:gd name="T21" fmla="*/ 223 h 533"/>
                <a:gd name="T22" fmla="*/ 257 w 306"/>
                <a:gd name="T23" fmla="*/ 260 h 533"/>
                <a:gd name="T24" fmla="*/ 282 w 306"/>
                <a:gd name="T25" fmla="*/ 359 h 533"/>
                <a:gd name="T26" fmla="*/ 282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82" y="533"/>
                  </a:moveTo>
                  <a:lnTo>
                    <a:pt x="306" y="260"/>
                  </a:lnTo>
                  <a:lnTo>
                    <a:pt x="269" y="124"/>
                  </a:lnTo>
                  <a:lnTo>
                    <a:pt x="184" y="36"/>
                  </a:lnTo>
                  <a:lnTo>
                    <a:pt x="110" y="0"/>
                  </a:lnTo>
                  <a:lnTo>
                    <a:pt x="12" y="24"/>
                  </a:lnTo>
                  <a:lnTo>
                    <a:pt x="0" y="61"/>
                  </a:lnTo>
                  <a:lnTo>
                    <a:pt x="0" y="173"/>
                  </a:lnTo>
                  <a:lnTo>
                    <a:pt x="122" y="161"/>
                  </a:lnTo>
                  <a:lnTo>
                    <a:pt x="172" y="185"/>
                  </a:lnTo>
                  <a:lnTo>
                    <a:pt x="245" y="223"/>
                  </a:lnTo>
                  <a:lnTo>
                    <a:pt x="257" y="260"/>
                  </a:lnTo>
                  <a:lnTo>
                    <a:pt x="282" y="359"/>
                  </a:lnTo>
                  <a:lnTo>
                    <a:pt x="282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3" name="Freeform 213">
              <a:extLst>
                <a:ext uri="{FF2B5EF4-FFF2-40B4-BE49-F238E27FC236}">
                  <a16:creationId xmlns:a16="http://schemas.microsoft.com/office/drawing/2014/main" id="{008CAEEB-0803-4CBB-9D10-85FFDEFE0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422" y="457185"/>
              <a:ext cx="216059" cy="198112"/>
            </a:xfrm>
            <a:custGeom>
              <a:avLst/>
              <a:gdLst>
                <a:gd name="T0" fmla="*/ 390 w 390"/>
                <a:gd name="T1" fmla="*/ 235 h 372"/>
                <a:gd name="T2" fmla="*/ 390 w 390"/>
                <a:gd name="T3" fmla="*/ 24 h 372"/>
                <a:gd name="T4" fmla="*/ 342 w 390"/>
                <a:gd name="T5" fmla="*/ 0 h 372"/>
                <a:gd name="T6" fmla="*/ 171 w 390"/>
                <a:gd name="T7" fmla="*/ 0 h 372"/>
                <a:gd name="T8" fmla="*/ 134 w 390"/>
                <a:gd name="T9" fmla="*/ 111 h 372"/>
                <a:gd name="T10" fmla="*/ 97 w 390"/>
                <a:gd name="T11" fmla="*/ 197 h 372"/>
                <a:gd name="T12" fmla="*/ 23 w 390"/>
                <a:gd name="T13" fmla="*/ 322 h 372"/>
                <a:gd name="T14" fmla="*/ 0 w 390"/>
                <a:gd name="T15" fmla="*/ 360 h 372"/>
                <a:gd name="T16" fmla="*/ 0 w 390"/>
                <a:gd name="T17" fmla="*/ 372 h 372"/>
                <a:gd name="T18" fmla="*/ 121 w 390"/>
                <a:gd name="T19" fmla="*/ 310 h 372"/>
                <a:gd name="T20" fmla="*/ 171 w 390"/>
                <a:gd name="T21" fmla="*/ 260 h 372"/>
                <a:gd name="T22" fmla="*/ 342 w 390"/>
                <a:gd name="T23" fmla="*/ 247 h 372"/>
                <a:gd name="T24" fmla="*/ 342 w 390"/>
                <a:gd name="T25" fmla="*/ 247 h 372"/>
                <a:gd name="T26" fmla="*/ 390 w 390"/>
                <a:gd name="T27" fmla="*/ 23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372">
                  <a:moveTo>
                    <a:pt x="390" y="235"/>
                  </a:moveTo>
                  <a:lnTo>
                    <a:pt x="390" y="24"/>
                  </a:lnTo>
                  <a:lnTo>
                    <a:pt x="342" y="0"/>
                  </a:lnTo>
                  <a:lnTo>
                    <a:pt x="171" y="0"/>
                  </a:lnTo>
                  <a:lnTo>
                    <a:pt x="134" y="111"/>
                  </a:lnTo>
                  <a:lnTo>
                    <a:pt x="97" y="197"/>
                  </a:lnTo>
                  <a:lnTo>
                    <a:pt x="23" y="322"/>
                  </a:lnTo>
                  <a:lnTo>
                    <a:pt x="0" y="360"/>
                  </a:lnTo>
                  <a:lnTo>
                    <a:pt x="0" y="372"/>
                  </a:lnTo>
                  <a:lnTo>
                    <a:pt x="121" y="310"/>
                  </a:lnTo>
                  <a:lnTo>
                    <a:pt x="171" y="260"/>
                  </a:lnTo>
                  <a:lnTo>
                    <a:pt x="342" y="247"/>
                  </a:lnTo>
                  <a:lnTo>
                    <a:pt x="342" y="247"/>
                  </a:lnTo>
                  <a:lnTo>
                    <a:pt x="390" y="23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4" name="Freeform 214">
              <a:extLst>
                <a:ext uri="{FF2B5EF4-FFF2-40B4-BE49-F238E27FC236}">
                  <a16:creationId xmlns:a16="http://schemas.microsoft.com/office/drawing/2014/main" id="{AA415F63-8D83-4BF6-9ED0-7C8B28BEB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389018"/>
              <a:ext cx="291018" cy="125684"/>
            </a:xfrm>
            <a:custGeom>
              <a:avLst/>
              <a:gdLst>
                <a:gd name="T0" fmla="*/ 367 w 526"/>
                <a:gd name="T1" fmla="*/ 237 h 237"/>
                <a:gd name="T2" fmla="*/ 453 w 526"/>
                <a:gd name="T3" fmla="*/ 213 h 237"/>
                <a:gd name="T4" fmla="*/ 477 w 526"/>
                <a:gd name="T5" fmla="*/ 187 h 237"/>
                <a:gd name="T6" fmla="*/ 526 w 526"/>
                <a:gd name="T7" fmla="*/ 163 h 237"/>
                <a:gd name="T8" fmla="*/ 501 w 526"/>
                <a:gd name="T9" fmla="*/ 100 h 237"/>
                <a:gd name="T10" fmla="*/ 477 w 526"/>
                <a:gd name="T11" fmla="*/ 38 h 237"/>
                <a:gd name="T12" fmla="*/ 404 w 526"/>
                <a:gd name="T13" fmla="*/ 0 h 237"/>
                <a:gd name="T14" fmla="*/ 330 w 526"/>
                <a:gd name="T15" fmla="*/ 0 h 237"/>
                <a:gd name="T16" fmla="*/ 183 w 526"/>
                <a:gd name="T17" fmla="*/ 64 h 237"/>
                <a:gd name="T18" fmla="*/ 0 w 526"/>
                <a:gd name="T19" fmla="*/ 199 h 237"/>
                <a:gd name="T20" fmla="*/ 171 w 526"/>
                <a:gd name="T21" fmla="*/ 113 h 237"/>
                <a:gd name="T22" fmla="*/ 294 w 526"/>
                <a:gd name="T23" fmla="*/ 88 h 237"/>
                <a:gd name="T24" fmla="*/ 379 w 526"/>
                <a:gd name="T25" fmla="*/ 125 h 237"/>
                <a:gd name="T26" fmla="*/ 379 w 526"/>
                <a:gd name="T27" fmla="*/ 175 h 237"/>
                <a:gd name="T28" fmla="*/ 367 w 526"/>
                <a:gd name="T29" fmla="*/ 175 h 237"/>
                <a:gd name="T30" fmla="*/ 367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367" y="237"/>
                  </a:moveTo>
                  <a:lnTo>
                    <a:pt x="453" y="213"/>
                  </a:lnTo>
                  <a:lnTo>
                    <a:pt x="477" y="187"/>
                  </a:lnTo>
                  <a:lnTo>
                    <a:pt x="526" y="163"/>
                  </a:lnTo>
                  <a:lnTo>
                    <a:pt x="501" y="100"/>
                  </a:lnTo>
                  <a:lnTo>
                    <a:pt x="477" y="38"/>
                  </a:lnTo>
                  <a:lnTo>
                    <a:pt x="404" y="0"/>
                  </a:lnTo>
                  <a:lnTo>
                    <a:pt x="330" y="0"/>
                  </a:lnTo>
                  <a:lnTo>
                    <a:pt x="183" y="64"/>
                  </a:lnTo>
                  <a:lnTo>
                    <a:pt x="0" y="199"/>
                  </a:lnTo>
                  <a:lnTo>
                    <a:pt x="171" y="113"/>
                  </a:lnTo>
                  <a:lnTo>
                    <a:pt x="294" y="88"/>
                  </a:lnTo>
                  <a:lnTo>
                    <a:pt x="379" y="125"/>
                  </a:lnTo>
                  <a:lnTo>
                    <a:pt x="379" y="175"/>
                  </a:lnTo>
                  <a:lnTo>
                    <a:pt x="367" y="175"/>
                  </a:lnTo>
                  <a:lnTo>
                    <a:pt x="367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5" name="Freeform 215">
              <a:extLst>
                <a:ext uri="{FF2B5EF4-FFF2-40B4-BE49-F238E27FC236}">
                  <a16:creationId xmlns:a16="http://schemas.microsoft.com/office/drawing/2014/main" id="{11696CC0-971B-4C3E-AF75-388CC53A8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542394"/>
              <a:ext cx="277790" cy="170419"/>
            </a:xfrm>
            <a:custGeom>
              <a:avLst/>
              <a:gdLst>
                <a:gd name="T0" fmla="*/ 0 w 502"/>
                <a:gd name="T1" fmla="*/ 26 h 323"/>
                <a:gd name="T2" fmla="*/ 86 w 502"/>
                <a:gd name="T3" fmla="*/ 12 h 323"/>
                <a:gd name="T4" fmla="*/ 197 w 502"/>
                <a:gd name="T5" fmla="*/ 0 h 323"/>
                <a:gd name="T6" fmla="*/ 331 w 502"/>
                <a:gd name="T7" fmla="*/ 0 h 323"/>
                <a:gd name="T8" fmla="*/ 441 w 502"/>
                <a:gd name="T9" fmla="*/ 63 h 323"/>
                <a:gd name="T10" fmla="*/ 490 w 502"/>
                <a:gd name="T11" fmla="*/ 125 h 323"/>
                <a:gd name="T12" fmla="*/ 502 w 502"/>
                <a:gd name="T13" fmla="*/ 212 h 323"/>
                <a:gd name="T14" fmla="*/ 490 w 502"/>
                <a:gd name="T15" fmla="*/ 286 h 323"/>
                <a:gd name="T16" fmla="*/ 429 w 502"/>
                <a:gd name="T17" fmla="*/ 323 h 323"/>
                <a:gd name="T18" fmla="*/ 343 w 502"/>
                <a:gd name="T19" fmla="*/ 323 h 323"/>
                <a:gd name="T20" fmla="*/ 343 w 502"/>
                <a:gd name="T21" fmla="*/ 212 h 323"/>
                <a:gd name="T22" fmla="*/ 331 w 502"/>
                <a:gd name="T23" fmla="*/ 125 h 323"/>
                <a:gd name="T24" fmla="*/ 282 w 502"/>
                <a:gd name="T25" fmla="*/ 87 h 323"/>
                <a:gd name="T26" fmla="*/ 221 w 502"/>
                <a:gd name="T27" fmla="*/ 50 h 323"/>
                <a:gd name="T28" fmla="*/ 148 w 502"/>
                <a:gd name="T29" fmla="*/ 37 h 323"/>
                <a:gd name="T30" fmla="*/ 148 w 502"/>
                <a:gd name="T31" fmla="*/ 37 h 323"/>
                <a:gd name="T32" fmla="*/ 0 w 502"/>
                <a:gd name="T33" fmla="*/ 2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3">
                  <a:moveTo>
                    <a:pt x="0" y="26"/>
                  </a:moveTo>
                  <a:lnTo>
                    <a:pt x="86" y="12"/>
                  </a:lnTo>
                  <a:lnTo>
                    <a:pt x="197" y="0"/>
                  </a:lnTo>
                  <a:lnTo>
                    <a:pt x="331" y="0"/>
                  </a:lnTo>
                  <a:lnTo>
                    <a:pt x="441" y="63"/>
                  </a:lnTo>
                  <a:lnTo>
                    <a:pt x="490" y="125"/>
                  </a:lnTo>
                  <a:lnTo>
                    <a:pt x="502" y="212"/>
                  </a:lnTo>
                  <a:lnTo>
                    <a:pt x="490" y="286"/>
                  </a:lnTo>
                  <a:lnTo>
                    <a:pt x="429" y="323"/>
                  </a:lnTo>
                  <a:lnTo>
                    <a:pt x="343" y="323"/>
                  </a:lnTo>
                  <a:lnTo>
                    <a:pt x="343" y="212"/>
                  </a:lnTo>
                  <a:lnTo>
                    <a:pt x="331" y="125"/>
                  </a:lnTo>
                  <a:lnTo>
                    <a:pt x="282" y="87"/>
                  </a:lnTo>
                  <a:lnTo>
                    <a:pt x="221" y="50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6" name="Freeform 217">
              <a:extLst>
                <a:ext uri="{FF2B5EF4-FFF2-40B4-BE49-F238E27FC236}">
                  <a16:creationId xmlns:a16="http://schemas.microsoft.com/office/drawing/2014/main" id="{86D1FF0B-C065-49F0-A343-9AD136787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610" y="114300"/>
              <a:ext cx="2291800" cy="601004"/>
            </a:xfrm>
            <a:custGeom>
              <a:avLst/>
              <a:gdLst>
                <a:gd name="T0" fmla="*/ 0 w 4162"/>
                <a:gd name="T1" fmla="*/ 173 h 1128"/>
                <a:gd name="T2" fmla="*/ 3500 w 4162"/>
                <a:gd name="T3" fmla="*/ 199 h 1128"/>
                <a:gd name="T4" fmla="*/ 3707 w 4162"/>
                <a:gd name="T5" fmla="*/ 272 h 1128"/>
                <a:gd name="T6" fmla="*/ 3843 w 4162"/>
                <a:gd name="T7" fmla="*/ 384 h 1128"/>
                <a:gd name="T8" fmla="*/ 3892 w 4162"/>
                <a:gd name="T9" fmla="*/ 471 h 1128"/>
                <a:gd name="T10" fmla="*/ 3928 w 4162"/>
                <a:gd name="T11" fmla="*/ 558 h 1128"/>
                <a:gd name="T12" fmla="*/ 3940 w 4162"/>
                <a:gd name="T13" fmla="*/ 695 h 1128"/>
                <a:gd name="T14" fmla="*/ 3892 w 4162"/>
                <a:gd name="T15" fmla="*/ 794 h 1128"/>
                <a:gd name="T16" fmla="*/ 3843 w 4162"/>
                <a:gd name="T17" fmla="*/ 757 h 1128"/>
                <a:gd name="T18" fmla="*/ 3684 w 4162"/>
                <a:gd name="T19" fmla="*/ 707 h 1128"/>
                <a:gd name="T20" fmla="*/ 3562 w 4162"/>
                <a:gd name="T21" fmla="*/ 745 h 1128"/>
                <a:gd name="T22" fmla="*/ 3500 w 4162"/>
                <a:gd name="T23" fmla="*/ 856 h 1128"/>
                <a:gd name="T24" fmla="*/ 3536 w 4162"/>
                <a:gd name="T25" fmla="*/ 1005 h 1128"/>
                <a:gd name="T26" fmla="*/ 3586 w 4162"/>
                <a:gd name="T27" fmla="*/ 1067 h 1128"/>
                <a:gd name="T28" fmla="*/ 3660 w 4162"/>
                <a:gd name="T29" fmla="*/ 1104 h 1128"/>
                <a:gd name="T30" fmla="*/ 3745 w 4162"/>
                <a:gd name="T31" fmla="*/ 1128 h 1128"/>
                <a:gd name="T32" fmla="*/ 3867 w 4162"/>
                <a:gd name="T33" fmla="*/ 1104 h 1128"/>
                <a:gd name="T34" fmla="*/ 3953 w 4162"/>
                <a:gd name="T35" fmla="*/ 1055 h 1128"/>
                <a:gd name="T36" fmla="*/ 4063 w 4162"/>
                <a:gd name="T37" fmla="*/ 892 h 1128"/>
                <a:gd name="T38" fmla="*/ 4136 w 4162"/>
                <a:gd name="T39" fmla="*/ 831 h 1128"/>
                <a:gd name="T40" fmla="*/ 4162 w 4162"/>
                <a:gd name="T41" fmla="*/ 695 h 1128"/>
                <a:gd name="T42" fmla="*/ 4162 w 4162"/>
                <a:gd name="T43" fmla="*/ 533 h 1128"/>
                <a:gd name="T44" fmla="*/ 4038 w 4162"/>
                <a:gd name="T45" fmla="*/ 334 h 1128"/>
                <a:gd name="T46" fmla="*/ 3892 w 4162"/>
                <a:gd name="T47" fmla="*/ 185 h 1128"/>
                <a:gd name="T48" fmla="*/ 3770 w 4162"/>
                <a:gd name="T49" fmla="*/ 111 h 1128"/>
                <a:gd name="T50" fmla="*/ 3647 w 4162"/>
                <a:gd name="T51" fmla="*/ 62 h 1128"/>
                <a:gd name="T52" fmla="*/ 3536 w 4162"/>
                <a:gd name="T53" fmla="*/ 36 h 1128"/>
                <a:gd name="T54" fmla="*/ 0 w 4162"/>
                <a:gd name="T55" fmla="*/ 36 h 1128"/>
                <a:gd name="T56" fmla="*/ 0 w 4162"/>
                <a:gd name="T57" fmla="*/ 0 h 1128"/>
                <a:gd name="T58" fmla="*/ 0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0" y="173"/>
                  </a:moveTo>
                  <a:lnTo>
                    <a:pt x="3500" y="199"/>
                  </a:lnTo>
                  <a:lnTo>
                    <a:pt x="3707" y="272"/>
                  </a:lnTo>
                  <a:lnTo>
                    <a:pt x="3843" y="384"/>
                  </a:lnTo>
                  <a:lnTo>
                    <a:pt x="3892" y="471"/>
                  </a:lnTo>
                  <a:lnTo>
                    <a:pt x="3928" y="558"/>
                  </a:lnTo>
                  <a:lnTo>
                    <a:pt x="3940" y="695"/>
                  </a:lnTo>
                  <a:lnTo>
                    <a:pt x="3892" y="794"/>
                  </a:lnTo>
                  <a:lnTo>
                    <a:pt x="3843" y="757"/>
                  </a:lnTo>
                  <a:lnTo>
                    <a:pt x="3684" y="707"/>
                  </a:lnTo>
                  <a:lnTo>
                    <a:pt x="3562" y="745"/>
                  </a:lnTo>
                  <a:lnTo>
                    <a:pt x="3500" y="856"/>
                  </a:lnTo>
                  <a:lnTo>
                    <a:pt x="3536" y="1005"/>
                  </a:lnTo>
                  <a:lnTo>
                    <a:pt x="3586" y="1067"/>
                  </a:lnTo>
                  <a:lnTo>
                    <a:pt x="3660" y="1104"/>
                  </a:lnTo>
                  <a:lnTo>
                    <a:pt x="3745" y="1128"/>
                  </a:lnTo>
                  <a:lnTo>
                    <a:pt x="3867" y="1104"/>
                  </a:lnTo>
                  <a:lnTo>
                    <a:pt x="3953" y="1055"/>
                  </a:lnTo>
                  <a:lnTo>
                    <a:pt x="4063" y="892"/>
                  </a:lnTo>
                  <a:lnTo>
                    <a:pt x="4136" y="831"/>
                  </a:lnTo>
                  <a:lnTo>
                    <a:pt x="4162" y="695"/>
                  </a:lnTo>
                  <a:lnTo>
                    <a:pt x="4162" y="533"/>
                  </a:lnTo>
                  <a:lnTo>
                    <a:pt x="4038" y="334"/>
                  </a:lnTo>
                  <a:lnTo>
                    <a:pt x="3892" y="185"/>
                  </a:lnTo>
                  <a:lnTo>
                    <a:pt x="3770" y="111"/>
                  </a:lnTo>
                  <a:lnTo>
                    <a:pt x="3647" y="62"/>
                  </a:lnTo>
                  <a:lnTo>
                    <a:pt x="3536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3" name="Freeform 221">
              <a:extLst>
                <a:ext uri="{FF2B5EF4-FFF2-40B4-BE49-F238E27FC236}">
                  <a16:creationId xmlns:a16="http://schemas.microsoft.com/office/drawing/2014/main" id="{98B03277-79D3-44F6-9DAC-C1B9C9685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6938" y="674688"/>
              <a:ext cx="578559" cy="2746375"/>
            </a:xfrm>
            <a:custGeom>
              <a:avLst/>
              <a:gdLst>
                <a:gd name="T0" fmla="*/ 318 w 1053"/>
                <a:gd name="T1" fmla="*/ 286 h 5160"/>
                <a:gd name="T2" fmla="*/ 318 w 1053"/>
                <a:gd name="T3" fmla="*/ 224 h 5160"/>
                <a:gd name="T4" fmla="*/ 405 w 1053"/>
                <a:gd name="T5" fmla="*/ 174 h 5160"/>
                <a:gd name="T6" fmla="*/ 452 w 1053"/>
                <a:gd name="T7" fmla="*/ 149 h 5160"/>
                <a:gd name="T8" fmla="*/ 563 w 1053"/>
                <a:gd name="T9" fmla="*/ 161 h 5160"/>
                <a:gd name="T10" fmla="*/ 649 w 1053"/>
                <a:gd name="T11" fmla="*/ 224 h 5160"/>
                <a:gd name="T12" fmla="*/ 734 w 1053"/>
                <a:gd name="T13" fmla="*/ 310 h 5160"/>
                <a:gd name="T14" fmla="*/ 808 w 1053"/>
                <a:gd name="T15" fmla="*/ 409 h 5160"/>
                <a:gd name="T16" fmla="*/ 869 w 1053"/>
                <a:gd name="T17" fmla="*/ 509 h 5160"/>
                <a:gd name="T18" fmla="*/ 869 w 1053"/>
                <a:gd name="T19" fmla="*/ 620 h 5160"/>
                <a:gd name="T20" fmla="*/ 881 w 1053"/>
                <a:gd name="T21" fmla="*/ 5160 h 5160"/>
                <a:gd name="T22" fmla="*/ 1053 w 1053"/>
                <a:gd name="T23" fmla="*/ 5160 h 5160"/>
                <a:gd name="T24" fmla="*/ 1040 w 1053"/>
                <a:gd name="T25" fmla="*/ 707 h 5160"/>
                <a:gd name="T26" fmla="*/ 1003 w 1053"/>
                <a:gd name="T27" fmla="*/ 423 h 5160"/>
                <a:gd name="T28" fmla="*/ 881 w 1053"/>
                <a:gd name="T29" fmla="*/ 236 h 5160"/>
                <a:gd name="T30" fmla="*/ 783 w 1053"/>
                <a:gd name="T31" fmla="*/ 112 h 5160"/>
                <a:gd name="T32" fmla="*/ 661 w 1053"/>
                <a:gd name="T33" fmla="*/ 37 h 5160"/>
                <a:gd name="T34" fmla="*/ 478 w 1053"/>
                <a:gd name="T35" fmla="*/ 0 h 5160"/>
                <a:gd name="T36" fmla="*/ 257 w 1053"/>
                <a:gd name="T37" fmla="*/ 37 h 5160"/>
                <a:gd name="T38" fmla="*/ 86 w 1053"/>
                <a:gd name="T39" fmla="*/ 149 h 5160"/>
                <a:gd name="T40" fmla="*/ 25 w 1053"/>
                <a:gd name="T41" fmla="*/ 260 h 5160"/>
                <a:gd name="T42" fmla="*/ 0 w 1053"/>
                <a:gd name="T43" fmla="*/ 397 h 5160"/>
                <a:gd name="T44" fmla="*/ 49 w 1053"/>
                <a:gd name="T45" fmla="*/ 522 h 5160"/>
                <a:gd name="T46" fmla="*/ 147 w 1053"/>
                <a:gd name="T47" fmla="*/ 596 h 5160"/>
                <a:gd name="T48" fmla="*/ 281 w 1053"/>
                <a:gd name="T49" fmla="*/ 608 h 5160"/>
                <a:gd name="T50" fmla="*/ 392 w 1053"/>
                <a:gd name="T51" fmla="*/ 583 h 5160"/>
                <a:gd name="T52" fmla="*/ 428 w 1053"/>
                <a:gd name="T53" fmla="*/ 484 h 5160"/>
                <a:gd name="T54" fmla="*/ 428 w 1053"/>
                <a:gd name="T55" fmla="*/ 385 h 5160"/>
                <a:gd name="T56" fmla="*/ 392 w 1053"/>
                <a:gd name="T57" fmla="*/ 335 h 5160"/>
                <a:gd name="T58" fmla="*/ 306 w 1053"/>
                <a:gd name="T59" fmla="*/ 286 h 5160"/>
                <a:gd name="T60" fmla="*/ 306 w 1053"/>
                <a:gd name="T61" fmla="*/ 286 h 5160"/>
                <a:gd name="T62" fmla="*/ 318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318" y="286"/>
                  </a:moveTo>
                  <a:lnTo>
                    <a:pt x="318" y="224"/>
                  </a:lnTo>
                  <a:lnTo>
                    <a:pt x="405" y="174"/>
                  </a:lnTo>
                  <a:lnTo>
                    <a:pt x="452" y="149"/>
                  </a:lnTo>
                  <a:lnTo>
                    <a:pt x="563" y="161"/>
                  </a:lnTo>
                  <a:lnTo>
                    <a:pt x="649" y="224"/>
                  </a:lnTo>
                  <a:lnTo>
                    <a:pt x="734" y="310"/>
                  </a:lnTo>
                  <a:lnTo>
                    <a:pt x="808" y="409"/>
                  </a:lnTo>
                  <a:lnTo>
                    <a:pt x="869" y="509"/>
                  </a:lnTo>
                  <a:lnTo>
                    <a:pt x="869" y="620"/>
                  </a:lnTo>
                  <a:lnTo>
                    <a:pt x="881" y="5160"/>
                  </a:lnTo>
                  <a:lnTo>
                    <a:pt x="1053" y="5160"/>
                  </a:lnTo>
                  <a:lnTo>
                    <a:pt x="1040" y="707"/>
                  </a:lnTo>
                  <a:lnTo>
                    <a:pt x="1003" y="423"/>
                  </a:lnTo>
                  <a:lnTo>
                    <a:pt x="881" y="236"/>
                  </a:lnTo>
                  <a:lnTo>
                    <a:pt x="783" y="112"/>
                  </a:lnTo>
                  <a:lnTo>
                    <a:pt x="661" y="37"/>
                  </a:lnTo>
                  <a:lnTo>
                    <a:pt x="478" y="0"/>
                  </a:lnTo>
                  <a:lnTo>
                    <a:pt x="257" y="37"/>
                  </a:lnTo>
                  <a:lnTo>
                    <a:pt x="86" y="149"/>
                  </a:lnTo>
                  <a:lnTo>
                    <a:pt x="25" y="260"/>
                  </a:lnTo>
                  <a:lnTo>
                    <a:pt x="0" y="397"/>
                  </a:lnTo>
                  <a:lnTo>
                    <a:pt x="49" y="522"/>
                  </a:lnTo>
                  <a:lnTo>
                    <a:pt x="147" y="596"/>
                  </a:lnTo>
                  <a:lnTo>
                    <a:pt x="281" y="608"/>
                  </a:lnTo>
                  <a:lnTo>
                    <a:pt x="392" y="583"/>
                  </a:lnTo>
                  <a:lnTo>
                    <a:pt x="428" y="484"/>
                  </a:lnTo>
                  <a:lnTo>
                    <a:pt x="428" y="385"/>
                  </a:lnTo>
                  <a:lnTo>
                    <a:pt x="392" y="335"/>
                  </a:lnTo>
                  <a:lnTo>
                    <a:pt x="306" y="286"/>
                  </a:lnTo>
                  <a:lnTo>
                    <a:pt x="306" y="286"/>
                  </a:lnTo>
                  <a:lnTo>
                    <a:pt x="318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63" name="Gruppe 162">
            <a:extLst>
              <a:ext uri="{FF2B5EF4-FFF2-40B4-BE49-F238E27FC236}">
                <a16:creationId xmlns:a16="http://schemas.microsoft.com/office/drawing/2014/main" id="{CF217E48-D5E3-4435-8CC2-907387B07EEF}"/>
              </a:ext>
            </a:extLst>
          </p:cNvPr>
          <p:cNvGrpSpPr/>
          <p:nvPr/>
        </p:nvGrpSpPr>
        <p:grpSpPr>
          <a:xfrm>
            <a:off x="27001" y="44881"/>
            <a:ext cx="2112848" cy="2487216"/>
            <a:chOff x="36000" y="108000"/>
            <a:chExt cx="2817131" cy="3316288"/>
          </a:xfrm>
        </p:grpSpPr>
        <p:sp>
          <p:nvSpPr>
            <p:cNvPr id="74" name="Freeform 233">
              <a:extLst>
                <a:ext uri="{FF2B5EF4-FFF2-40B4-BE49-F238E27FC236}">
                  <a16:creationId xmlns:a16="http://schemas.microsoft.com/office/drawing/2014/main" id="{47E77734-0258-47E3-9C0D-90CFB9EF4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16" y="108000"/>
              <a:ext cx="2291315" cy="601354"/>
            </a:xfrm>
            <a:custGeom>
              <a:avLst/>
              <a:gdLst>
                <a:gd name="T0" fmla="*/ 4162 w 4162"/>
                <a:gd name="T1" fmla="*/ 173 h 1128"/>
                <a:gd name="T2" fmla="*/ 662 w 4162"/>
                <a:gd name="T3" fmla="*/ 199 h 1128"/>
                <a:gd name="T4" fmla="*/ 453 w 4162"/>
                <a:gd name="T5" fmla="*/ 272 h 1128"/>
                <a:gd name="T6" fmla="*/ 319 w 4162"/>
                <a:gd name="T7" fmla="*/ 385 h 1128"/>
                <a:gd name="T8" fmla="*/ 270 w 4162"/>
                <a:gd name="T9" fmla="*/ 471 h 1128"/>
                <a:gd name="T10" fmla="*/ 233 w 4162"/>
                <a:gd name="T11" fmla="*/ 558 h 1128"/>
                <a:gd name="T12" fmla="*/ 221 w 4162"/>
                <a:gd name="T13" fmla="*/ 695 h 1128"/>
                <a:gd name="T14" fmla="*/ 270 w 4162"/>
                <a:gd name="T15" fmla="*/ 794 h 1128"/>
                <a:gd name="T16" fmla="*/ 319 w 4162"/>
                <a:gd name="T17" fmla="*/ 757 h 1128"/>
                <a:gd name="T18" fmla="*/ 478 w 4162"/>
                <a:gd name="T19" fmla="*/ 707 h 1128"/>
                <a:gd name="T20" fmla="*/ 600 w 4162"/>
                <a:gd name="T21" fmla="*/ 745 h 1128"/>
                <a:gd name="T22" fmla="*/ 662 w 4162"/>
                <a:gd name="T23" fmla="*/ 856 h 1128"/>
                <a:gd name="T24" fmla="*/ 624 w 4162"/>
                <a:gd name="T25" fmla="*/ 1005 h 1128"/>
                <a:gd name="T26" fmla="*/ 575 w 4162"/>
                <a:gd name="T27" fmla="*/ 1067 h 1128"/>
                <a:gd name="T28" fmla="*/ 502 w 4162"/>
                <a:gd name="T29" fmla="*/ 1104 h 1128"/>
                <a:gd name="T30" fmla="*/ 417 w 4162"/>
                <a:gd name="T31" fmla="*/ 1128 h 1128"/>
                <a:gd name="T32" fmla="*/ 295 w 4162"/>
                <a:gd name="T33" fmla="*/ 1104 h 1128"/>
                <a:gd name="T34" fmla="*/ 208 w 4162"/>
                <a:gd name="T35" fmla="*/ 1055 h 1128"/>
                <a:gd name="T36" fmla="*/ 98 w 4162"/>
                <a:gd name="T37" fmla="*/ 893 h 1128"/>
                <a:gd name="T38" fmla="*/ 25 w 4162"/>
                <a:gd name="T39" fmla="*/ 831 h 1128"/>
                <a:gd name="T40" fmla="*/ 0 w 4162"/>
                <a:gd name="T41" fmla="*/ 695 h 1128"/>
                <a:gd name="T42" fmla="*/ 0 w 4162"/>
                <a:gd name="T43" fmla="*/ 534 h 1128"/>
                <a:gd name="T44" fmla="*/ 122 w 4162"/>
                <a:gd name="T45" fmla="*/ 335 h 1128"/>
                <a:gd name="T46" fmla="*/ 270 w 4162"/>
                <a:gd name="T47" fmla="*/ 186 h 1128"/>
                <a:gd name="T48" fmla="*/ 392 w 4162"/>
                <a:gd name="T49" fmla="*/ 111 h 1128"/>
                <a:gd name="T50" fmla="*/ 514 w 4162"/>
                <a:gd name="T51" fmla="*/ 62 h 1128"/>
                <a:gd name="T52" fmla="*/ 624 w 4162"/>
                <a:gd name="T53" fmla="*/ 37 h 1128"/>
                <a:gd name="T54" fmla="*/ 4162 w 4162"/>
                <a:gd name="T55" fmla="*/ 37 h 1128"/>
                <a:gd name="T56" fmla="*/ 4162 w 4162"/>
                <a:gd name="T57" fmla="*/ 0 h 1128"/>
                <a:gd name="T58" fmla="*/ 4162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4162" y="173"/>
                  </a:moveTo>
                  <a:lnTo>
                    <a:pt x="662" y="199"/>
                  </a:lnTo>
                  <a:lnTo>
                    <a:pt x="453" y="272"/>
                  </a:lnTo>
                  <a:lnTo>
                    <a:pt x="319" y="385"/>
                  </a:lnTo>
                  <a:lnTo>
                    <a:pt x="270" y="471"/>
                  </a:lnTo>
                  <a:lnTo>
                    <a:pt x="233" y="558"/>
                  </a:lnTo>
                  <a:lnTo>
                    <a:pt x="221" y="695"/>
                  </a:lnTo>
                  <a:lnTo>
                    <a:pt x="270" y="794"/>
                  </a:lnTo>
                  <a:lnTo>
                    <a:pt x="319" y="757"/>
                  </a:lnTo>
                  <a:lnTo>
                    <a:pt x="478" y="707"/>
                  </a:lnTo>
                  <a:lnTo>
                    <a:pt x="600" y="745"/>
                  </a:lnTo>
                  <a:lnTo>
                    <a:pt x="662" y="856"/>
                  </a:lnTo>
                  <a:lnTo>
                    <a:pt x="624" y="1005"/>
                  </a:lnTo>
                  <a:lnTo>
                    <a:pt x="575" y="1067"/>
                  </a:lnTo>
                  <a:lnTo>
                    <a:pt x="502" y="1104"/>
                  </a:lnTo>
                  <a:lnTo>
                    <a:pt x="417" y="1128"/>
                  </a:lnTo>
                  <a:lnTo>
                    <a:pt x="295" y="1104"/>
                  </a:lnTo>
                  <a:lnTo>
                    <a:pt x="208" y="1055"/>
                  </a:lnTo>
                  <a:lnTo>
                    <a:pt x="98" y="893"/>
                  </a:lnTo>
                  <a:lnTo>
                    <a:pt x="25" y="831"/>
                  </a:lnTo>
                  <a:lnTo>
                    <a:pt x="0" y="695"/>
                  </a:lnTo>
                  <a:lnTo>
                    <a:pt x="0" y="534"/>
                  </a:lnTo>
                  <a:lnTo>
                    <a:pt x="122" y="335"/>
                  </a:lnTo>
                  <a:lnTo>
                    <a:pt x="270" y="186"/>
                  </a:lnTo>
                  <a:lnTo>
                    <a:pt x="392" y="111"/>
                  </a:lnTo>
                  <a:lnTo>
                    <a:pt x="514" y="62"/>
                  </a:lnTo>
                  <a:lnTo>
                    <a:pt x="624" y="37"/>
                  </a:lnTo>
                  <a:lnTo>
                    <a:pt x="4162" y="37"/>
                  </a:lnTo>
                  <a:lnTo>
                    <a:pt x="4162" y="0"/>
                  </a:lnTo>
                  <a:lnTo>
                    <a:pt x="4162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1" name="Freeform 237">
              <a:extLst>
                <a:ext uri="{FF2B5EF4-FFF2-40B4-BE49-F238E27FC236}">
                  <a16:creationId xmlns:a16="http://schemas.microsoft.com/office/drawing/2014/main" id="{2B43DCAB-395E-4486-8224-832B3A074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6" y="677913"/>
              <a:ext cx="579722" cy="2746375"/>
            </a:xfrm>
            <a:custGeom>
              <a:avLst/>
              <a:gdLst>
                <a:gd name="T0" fmla="*/ 735 w 1053"/>
                <a:gd name="T1" fmla="*/ 286 h 5160"/>
                <a:gd name="T2" fmla="*/ 735 w 1053"/>
                <a:gd name="T3" fmla="*/ 223 h 5160"/>
                <a:gd name="T4" fmla="*/ 648 w 1053"/>
                <a:gd name="T5" fmla="*/ 173 h 5160"/>
                <a:gd name="T6" fmla="*/ 601 w 1053"/>
                <a:gd name="T7" fmla="*/ 149 h 5160"/>
                <a:gd name="T8" fmla="*/ 490 w 1053"/>
                <a:gd name="T9" fmla="*/ 161 h 5160"/>
                <a:gd name="T10" fmla="*/ 404 w 1053"/>
                <a:gd name="T11" fmla="*/ 223 h 5160"/>
                <a:gd name="T12" fmla="*/ 319 w 1053"/>
                <a:gd name="T13" fmla="*/ 310 h 5160"/>
                <a:gd name="T14" fmla="*/ 245 w 1053"/>
                <a:gd name="T15" fmla="*/ 409 h 5160"/>
                <a:gd name="T16" fmla="*/ 184 w 1053"/>
                <a:gd name="T17" fmla="*/ 509 h 5160"/>
                <a:gd name="T18" fmla="*/ 184 w 1053"/>
                <a:gd name="T19" fmla="*/ 620 h 5160"/>
                <a:gd name="T20" fmla="*/ 172 w 1053"/>
                <a:gd name="T21" fmla="*/ 5160 h 5160"/>
                <a:gd name="T22" fmla="*/ 0 w 1053"/>
                <a:gd name="T23" fmla="*/ 5160 h 5160"/>
                <a:gd name="T24" fmla="*/ 12 w 1053"/>
                <a:gd name="T25" fmla="*/ 707 h 5160"/>
                <a:gd name="T26" fmla="*/ 50 w 1053"/>
                <a:gd name="T27" fmla="*/ 422 h 5160"/>
                <a:gd name="T28" fmla="*/ 172 w 1053"/>
                <a:gd name="T29" fmla="*/ 236 h 5160"/>
                <a:gd name="T30" fmla="*/ 270 w 1053"/>
                <a:gd name="T31" fmla="*/ 112 h 5160"/>
                <a:gd name="T32" fmla="*/ 392 w 1053"/>
                <a:gd name="T33" fmla="*/ 37 h 5160"/>
                <a:gd name="T34" fmla="*/ 575 w 1053"/>
                <a:gd name="T35" fmla="*/ 0 h 5160"/>
                <a:gd name="T36" fmla="*/ 796 w 1053"/>
                <a:gd name="T37" fmla="*/ 37 h 5160"/>
                <a:gd name="T38" fmla="*/ 967 w 1053"/>
                <a:gd name="T39" fmla="*/ 149 h 5160"/>
                <a:gd name="T40" fmla="*/ 1029 w 1053"/>
                <a:gd name="T41" fmla="*/ 260 h 5160"/>
                <a:gd name="T42" fmla="*/ 1053 w 1053"/>
                <a:gd name="T43" fmla="*/ 397 h 5160"/>
                <a:gd name="T44" fmla="*/ 1004 w 1053"/>
                <a:gd name="T45" fmla="*/ 521 h 5160"/>
                <a:gd name="T46" fmla="*/ 906 w 1053"/>
                <a:gd name="T47" fmla="*/ 596 h 5160"/>
                <a:gd name="T48" fmla="*/ 772 w 1053"/>
                <a:gd name="T49" fmla="*/ 608 h 5160"/>
                <a:gd name="T50" fmla="*/ 661 w 1053"/>
                <a:gd name="T51" fmla="*/ 582 h 5160"/>
                <a:gd name="T52" fmla="*/ 625 w 1053"/>
                <a:gd name="T53" fmla="*/ 483 h 5160"/>
                <a:gd name="T54" fmla="*/ 625 w 1053"/>
                <a:gd name="T55" fmla="*/ 385 h 5160"/>
                <a:gd name="T56" fmla="*/ 661 w 1053"/>
                <a:gd name="T57" fmla="*/ 334 h 5160"/>
                <a:gd name="T58" fmla="*/ 747 w 1053"/>
                <a:gd name="T59" fmla="*/ 286 h 5160"/>
                <a:gd name="T60" fmla="*/ 747 w 1053"/>
                <a:gd name="T61" fmla="*/ 286 h 5160"/>
                <a:gd name="T62" fmla="*/ 735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735" y="286"/>
                  </a:moveTo>
                  <a:lnTo>
                    <a:pt x="735" y="223"/>
                  </a:lnTo>
                  <a:lnTo>
                    <a:pt x="648" y="173"/>
                  </a:lnTo>
                  <a:lnTo>
                    <a:pt x="601" y="149"/>
                  </a:lnTo>
                  <a:lnTo>
                    <a:pt x="490" y="161"/>
                  </a:lnTo>
                  <a:lnTo>
                    <a:pt x="404" y="223"/>
                  </a:lnTo>
                  <a:lnTo>
                    <a:pt x="319" y="310"/>
                  </a:lnTo>
                  <a:lnTo>
                    <a:pt x="245" y="409"/>
                  </a:lnTo>
                  <a:lnTo>
                    <a:pt x="184" y="509"/>
                  </a:lnTo>
                  <a:lnTo>
                    <a:pt x="184" y="620"/>
                  </a:lnTo>
                  <a:lnTo>
                    <a:pt x="172" y="5160"/>
                  </a:lnTo>
                  <a:lnTo>
                    <a:pt x="0" y="5160"/>
                  </a:lnTo>
                  <a:lnTo>
                    <a:pt x="12" y="707"/>
                  </a:lnTo>
                  <a:lnTo>
                    <a:pt x="50" y="422"/>
                  </a:lnTo>
                  <a:lnTo>
                    <a:pt x="172" y="236"/>
                  </a:lnTo>
                  <a:lnTo>
                    <a:pt x="270" y="112"/>
                  </a:lnTo>
                  <a:lnTo>
                    <a:pt x="392" y="37"/>
                  </a:lnTo>
                  <a:lnTo>
                    <a:pt x="575" y="0"/>
                  </a:lnTo>
                  <a:lnTo>
                    <a:pt x="796" y="37"/>
                  </a:lnTo>
                  <a:lnTo>
                    <a:pt x="967" y="149"/>
                  </a:lnTo>
                  <a:lnTo>
                    <a:pt x="1029" y="260"/>
                  </a:lnTo>
                  <a:lnTo>
                    <a:pt x="1053" y="397"/>
                  </a:lnTo>
                  <a:lnTo>
                    <a:pt x="1004" y="521"/>
                  </a:lnTo>
                  <a:lnTo>
                    <a:pt x="906" y="596"/>
                  </a:lnTo>
                  <a:lnTo>
                    <a:pt x="772" y="608"/>
                  </a:lnTo>
                  <a:lnTo>
                    <a:pt x="661" y="582"/>
                  </a:lnTo>
                  <a:lnTo>
                    <a:pt x="625" y="483"/>
                  </a:lnTo>
                  <a:lnTo>
                    <a:pt x="625" y="385"/>
                  </a:lnTo>
                  <a:lnTo>
                    <a:pt x="661" y="334"/>
                  </a:lnTo>
                  <a:lnTo>
                    <a:pt x="747" y="286"/>
                  </a:lnTo>
                  <a:lnTo>
                    <a:pt x="747" y="286"/>
                  </a:lnTo>
                  <a:lnTo>
                    <a:pt x="735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5" name="Freeform 242">
              <a:extLst>
                <a:ext uri="{FF2B5EF4-FFF2-40B4-BE49-F238E27FC236}">
                  <a16:creationId xmlns:a16="http://schemas.microsoft.com/office/drawing/2014/main" id="{C1167023-DDD9-4EDC-8C6B-CD6122A79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148353"/>
              <a:ext cx="294944" cy="302493"/>
            </a:xfrm>
            <a:custGeom>
              <a:avLst/>
              <a:gdLst>
                <a:gd name="T0" fmla="*/ 538 w 538"/>
                <a:gd name="T1" fmla="*/ 558 h 569"/>
                <a:gd name="T2" fmla="*/ 429 w 538"/>
                <a:gd name="T3" fmla="*/ 433 h 569"/>
                <a:gd name="T4" fmla="*/ 354 w 538"/>
                <a:gd name="T5" fmla="*/ 334 h 569"/>
                <a:gd name="T6" fmla="*/ 281 w 538"/>
                <a:gd name="T7" fmla="*/ 197 h 569"/>
                <a:gd name="T8" fmla="*/ 232 w 538"/>
                <a:gd name="T9" fmla="*/ 111 h 569"/>
                <a:gd name="T10" fmla="*/ 208 w 538"/>
                <a:gd name="T11" fmla="*/ 23 h 569"/>
                <a:gd name="T12" fmla="*/ 196 w 538"/>
                <a:gd name="T13" fmla="*/ 0 h 569"/>
                <a:gd name="T14" fmla="*/ 0 w 538"/>
                <a:gd name="T15" fmla="*/ 0 h 569"/>
                <a:gd name="T16" fmla="*/ 0 w 538"/>
                <a:gd name="T17" fmla="*/ 73 h 569"/>
                <a:gd name="T18" fmla="*/ 0 w 538"/>
                <a:gd name="T19" fmla="*/ 135 h 569"/>
                <a:gd name="T20" fmla="*/ 0 w 538"/>
                <a:gd name="T21" fmla="*/ 197 h 569"/>
                <a:gd name="T22" fmla="*/ 37 w 538"/>
                <a:gd name="T23" fmla="*/ 246 h 569"/>
                <a:gd name="T24" fmla="*/ 110 w 538"/>
                <a:gd name="T25" fmla="*/ 284 h 569"/>
                <a:gd name="T26" fmla="*/ 232 w 538"/>
                <a:gd name="T27" fmla="*/ 346 h 569"/>
                <a:gd name="T28" fmla="*/ 330 w 538"/>
                <a:gd name="T29" fmla="*/ 409 h 569"/>
                <a:gd name="T30" fmla="*/ 417 w 538"/>
                <a:gd name="T31" fmla="*/ 495 h 569"/>
                <a:gd name="T32" fmla="*/ 527 w 538"/>
                <a:gd name="T33" fmla="*/ 569 h 569"/>
                <a:gd name="T34" fmla="*/ 527 w 538"/>
                <a:gd name="T35" fmla="*/ 569 h 569"/>
                <a:gd name="T36" fmla="*/ 538 w 538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8" h="569">
                  <a:moveTo>
                    <a:pt x="538" y="558"/>
                  </a:moveTo>
                  <a:lnTo>
                    <a:pt x="429" y="433"/>
                  </a:lnTo>
                  <a:lnTo>
                    <a:pt x="354" y="334"/>
                  </a:lnTo>
                  <a:lnTo>
                    <a:pt x="281" y="197"/>
                  </a:lnTo>
                  <a:lnTo>
                    <a:pt x="232" y="111"/>
                  </a:lnTo>
                  <a:lnTo>
                    <a:pt x="208" y="23"/>
                  </a:lnTo>
                  <a:lnTo>
                    <a:pt x="196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0" y="135"/>
                  </a:lnTo>
                  <a:lnTo>
                    <a:pt x="0" y="197"/>
                  </a:lnTo>
                  <a:lnTo>
                    <a:pt x="37" y="246"/>
                  </a:lnTo>
                  <a:lnTo>
                    <a:pt x="110" y="284"/>
                  </a:lnTo>
                  <a:lnTo>
                    <a:pt x="232" y="346"/>
                  </a:lnTo>
                  <a:lnTo>
                    <a:pt x="330" y="409"/>
                  </a:lnTo>
                  <a:lnTo>
                    <a:pt x="417" y="495"/>
                  </a:lnTo>
                  <a:lnTo>
                    <a:pt x="527" y="569"/>
                  </a:lnTo>
                  <a:lnTo>
                    <a:pt x="527" y="569"/>
                  </a:lnTo>
                  <a:lnTo>
                    <a:pt x="538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6" name="Freeform 243">
              <a:extLst>
                <a:ext uri="{FF2B5EF4-FFF2-40B4-BE49-F238E27FC236}">
                  <a16:creationId xmlns:a16="http://schemas.microsoft.com/office/drawing/2014/main" id="{BECF8A40-C6A9-48CE-862A-A98304372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22" y="127051"/>
              <a:ext cx="154075" cy="298233"/>
            </a:xfrm>
            <a:custGeom>
              <a:avLst/>
              <a:gdLst>
                <a:gd name="T0" fmla="*/ 183 w 282"/>
                <a:gd name="T1" fmla="*/ 558 h 558"/>
                <a:gd name="T2" fmla="*/ 37 w 282"/>
                <a:gd name="T3" fmla="*/ 323 h 558"/>
                <a:gd name="T4" fmla="*/ 0 w 282"/>
                <a:gd name="T5" fmla="*/ 210 h 558"/>
                <a:gd name="T6" fmla="*/ 0 w 282"/>
                <a:gd name="T7" fmla="*/ 99 h 558"/>
                <a:gd name="T8" fmla="*/ 49 w 282"/>
                <a:gd name="T9" fmla="*/ 25 h 558"/>
                <a:gd name="T10" fmla="*/ 134 w 282"/>
                <a:gd name="T11" fmla="*/ 0 h 558"/>
                <a:gd name="T12" fmla="*/ 207 w 282"/>
                <a:gd name="T13" fmla="*/ 25 h 558"/>
                <a:gd name="T14" fmla="*/ 256 w 282"/>
                <a:gd name="T15" fmla="*/ 74 h 558"/>
                <a:gd name="T16" fmla="*/ 282 w 282"/>
                <a:gd name="T17" fmla="*/ 137 h 558"/>
                <a:gd name="T18" fmla="*/ 195 w 282"/>
                <a:gd name="T19" fmla="*/ 124 h 558"/>
                <a:gd name="T20" fmla="*/ 122 w 282"/>
                <a:gd name="T21" fmla="*/ 174 h 558"/>
                <a:gd name="T22" fmla="*/ 98 w 282"/>
                <a:gd name="T23" fmla="*/ 236 h 558"/>
                <a:gd name="T24" fmla="*/ 134 w 282"/>
                <a:gd name="T25" fmla="*/ 384 h 558"/>
                <a:gd name="T26" fmla="*/ 110 w 282"/>
                <a:gd name="T27" fmla="*/ 373 h 558"/>
                <a:gd name="T28" fmla="*/ 183 w 282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558">
                  <a:moveTo>
                    <a:pt x="183" y="558"/>
                  </a:moveTo>
                  <a:lnTo>
                    <a:pt x="37" y="323"/>
                  </a:lnTo>
                  <a:lnTo>
                    <a:pt x="0" y="210"/>
                  </a:lnTo>
                  <a:lnTo>
                    <a:pt x="0" y="99"/>
                  </a:lnTo>
                  <a:lnTo>
                    <a:pt x="49" y="25"/>
                  </a:lnTo>
                  <a:lnTo>
                    <a:pt x="134" y="0"/>
                  </a:lnTo>
                  <a:lnTo>
                    <a:pt x="207" y="25"/>
                  </a:lnTo>
                  <a:lnTo>
                    <a:pt x="256" y="74"/>
                  </a:lnTo>
                  <a:lnTo>
                    <a:pt x="282" y="137"/>
                  </a:lnTo>
                  <a:lnTo>
                    <a:pt x="195" y="124"/>
                  </a:lnTo>
                  <a:lnTo>
                    <a:pt x="122" y="174"/>
                  </a:lnTo>
                  <a:lnTo>
                    <a:pt x="98" y="236"/>
                  </a:lnTo>
                  <a:lnTo>
                    <a:pt x="134" y="384"/>
                  </a:lnTo>
                  <a:lnTo>
                    <a:pt x="110" y="373"/>
                  </a:lnTo>
                  <a:lnTo>
                    <a:pt x="183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7" name="Freeform 244">
              <a:extLst>
                <a:ext uri="{FF2B5EF4-FFF2-40B4-BE49-F238E27FC236}">
                  <a16:creationId xmlns:a16="http://schemas.microsoft.com/office/drawing/2014/main" id="{6991C1D6-3685-4E3F-A9FC-2B4FFDAED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04" y="139832"/>
              <a:ext cx="169483" cy="283321"/>
            </a:xfrm>
            <a:custGeom>
              <a:avLst/>
              <a:gdLst>
                <a:gd name="T0" fmla="*/ 24 w 306"/>
                <a:gd name="T1" fmla="*/ 533 h 533"/>
                <a:gd name="T2" fmla="*/ 0 w 306"/>
                <a:gd name="T3" fmla="*/ 260 h 533"/>
                <a:gd name="T4" fmla="*/ 37 w 306"/>
                <a:gd name="T5" fmla="*/ 124 h 533"/>
                <a:gd name="T6" fmla="*/ 122 w 306"/>
                <a:gd name="T7" fmla="*/ 36 h 533"/>
                <a:gd name="T8" fmla="*/ 197 w 306"/>
                <a:gd name="T9" fmla="*/ 0 h 533"/>
                <a:gd name="T10" fmla="*/ 294 w 306"/>
                <a:gd name="T11" fmla="*/ 24 h 533"/>
                <a:gd name="T12" fmla="*/ 306 w 306"/>
                <a:gd name="T13" fmla="*/ 61 h 533"/>
                <a:gd name="T14" fmla="*/ 306 w 306"/>
                <a:gd name="T15" fmla="*/ 173 h 533"/>
                <a:gd name="T16" fmla="*/ 184 w 306"/>
                <a:gd name="T17" fmla="*/ 161 h 533"/>
                <a:gd name="T18" fmla="*/ 134 w 306"/>
                <a:gd name="T19" fmla="*/ 185 h 533"/>
                <a:gd name="T20" fmla="*/ 61 w 306"/>
                <a:gd name="T21" fmla="*/ 223 h 533"/>
                <a:gd name="T22" fmla="*/ 49 w 306"/>
                <a:gd name="T23" fmla="*/ 260 h 533"/>
                <a:gd name="T24" fmla="*/ 24 w 306"/>
                <a:gd name="T25" fmla="*/ 359 h 533"/>
                <a:gd name="T26" fmla="*/ 24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4" y="533"/>
                  </a:moveTo>
                  <a:lnTo>
                    <a:pt x="0" y="260"/>
                  </a:lnTo>
                  <a:lnTo>
                    <a:pt x="37" y="124"/>
                  </a:lnTo>
                  <a:lnTo>
                    <a:pt x="122" y="36"/>
                  </a:lnTo>
                  <a:lnTo>
                    <a:pt x="197" y="0"/>
                  </a:lnTo>
                  <a:lnTo>
                    <a:pt x="294" y="24"/>
                  </a:lnTo>
                  <a:lnTo>
                    <a:pt x="306" y="61"/>
                  </a:lnTo>
                  <a:lnTo>
                    <a:pt x="306" y="173"/>
                  </a:lnTo>
                  <a:lnTo>
                    <a:pt x="184" y="161"/>
                  </a:lnTo>
                  <a:lnTo>
                    <a:pt x="134" y="185"/>
                  </a:lnTo>
                  <a:lnTo>
                    <a:pt x="61" y="223"/>
                  </a:lnTo>
                  <a:lnTo>
                    <a:pt x="49" y="260"/>
                  </a:lnTo>
                  <a:lnTo>
                    <a:pt x="24" y="359"/>
                  </a:lnTo>
                  <a:lnTo>
                    <a:pt x="24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8" name="Freeform 245">
              <a:extLst>
                <a:ext uri="{FF2B5EF4-FFF2-40B4-BE49-F238E27FC236}">
                  <a16:creationId xmlns:a16="http://schemas.microsoft.com/office/drawing/2014/main" id="{533AC587-48A8-4D71-8216-CDF04F7A4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55" y="457237"/>
              <a:ext cx="213505" cy="198112"/>
            </a:xfrm>
            <a:custGeom>
              <a:avLst/>
              <a:gdLst>
                <a:gd name="T0" fmla="*/ 0 w 391"/>
                <a:gd name="T1" fmla="*/ 236 h 373"/>
                <a:gd name="T2" fmla="*/ 0 w 391"/>
                <a:gd name="T3" fmla="*/ 25 h 373"/>
                <a:gd name="T4" fmla="*/ 49 w 391"/>
                <a:gd name="T5" fmla="*/ 0 h 373"/>
                <a:gd name="T6" fmla="*/ 220 w 391"/>
                <a:gd name="T7" fmla="*/ 0 h 373"/>
                <a:gd name="T8" fmla="*/ 257 w 391"/>
                <a:gd name="T9" fmla="*/ 112 h 373"/>
                <a:gd name="T10" fmla="*/ 293 w 391"/>
                <a:gd name="T11" fmla="*/ 198 h 373"/>
                <a:gd name="T12" fmla="*/ 368 w 391"/>
                <a:gd name="T13" fmla="*/ 323 h 373"/>
                <a:gd name="T14" fmla="*/ 391 w 391"/>
                <a:gd name="T15" fmla="*/ 361 h 373"/>
                <a:gd name="T16" fmla="*/ 391 w 391"/>
                <a:gd name="T17" fmla="*/ 373 h 373"/>
                <a:gd name="T18" fmla="*/ 270 w 391"/>
                <a:gd name="T19" fmla="*/ 311 h 373"/>
                <a:gd name="T20" fmla="*/ 220 w 391"/>
                <a:gd name="T21" fmla="*/ 261 h 373"/>
                <a:gd name="T22" fmla="*/ 49 w 391"/>
                <a:gd name="T23" fmla="*/ 248 h 373"/>
                <a:gd name="T24" fmla="*/ 49 w 391"/>
                <a:gd name="T25" fmla="*/ 248 h 373"/>
                <a:gd name="T26" fmla="*/ 0 w 391"/>
                <a:gd name="T27" fmla="*/ 236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1" h="373">
                  <a:moveTo>
                    <a:pt x="0" y="236"/>
                  </a:moveTo>
                  <a:lnTo>
                    <a:pt x="0" y="25"/>
                  </a:lnTo>
                  <a:lnTo>
                    <a:pt x="49" y="0"/>
                  </a:lnTo>
                  <a:lnTo>
                    <a:pt x="220" y="0"/>
                  </a:lnTo>
                  <a:lnTo>
                    <a:pt x="257" y="112"/>
                  </a:lnTo>
                  <a:lnTo>
                    <a:pt x="293" y="198"/>
                  </a:lnTo>
                  <a:lnTo>
                    <a:pt x="368" y="323"/>
                  </a:lnTo>
                  <a:lnTo>
                    <a:pt x="391" y="361"/>
                  </a:lnTo>
                  <a:lnTo>
                    <a:pt x="391" y="373"/>
                  </a:lnTo>
                  <a:lnTo>
                    <a:pt x="270" y="311"/>
                  </a:lnTo>
                  <a:lnTo>
                    <a:pt x="220" y="261"/>
                  </a:lnTo>
                  <a:lnTo>
                    <a:pt x="49" y="248"/>
                  </a:lnTo>
                  <a:lnTo>
                    <a:pt x="49" y="248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9" name="Freeform 246">
              <a:extLst>
                <a:ext uri="{FF2B5EF4-FFF2-40B4-BE49-F238E27FC236}">
                  <a16:creationId xmlns:a16="http://schemas.microsoft.com/office/drawing/2014/main" id="{59428254-1520-4DCE-8932-5B6C181A8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0" y="391200"/>
              <a:ext cx="290542" cy="125684"/>
            </a:xfrm>
            <a:custGeom>
              <a:avLst/>
              <a:gdLst>
                <a:gd name="T0" fmla="*/ 159 w 526"/>
                <a:gd name="T1" fmla="*/ 237 h 237"/>
                <a:gd name="T2" fmla="*/ 73 w 526"/>
                <a:gd name="T3" fmla="*/ 212 h 237"/>
                <a:gd name="T4" fmla="*/ 49 w 526"/>
                <a:gd name="T5" fmla="*/ 187 h 237"/>
                <a:gd name="T6" fmla="*/ 0 w 526"/>
                <a:gd name="T7" fmla="*/ 162 h 237"/>
                <a:gd name="T8" fmla="*/ 25 w 526"/>
                <a:gd name="T9" fmla="*/ 100 h 237"/>
                <a:gd name="T10" fmla="*/ 49 w 526"/>
                <a:gd name="T11" fmla="*/ 38 h 237"/>
                <a:gd name="T12" fmla="*/ 122 w 526"/>
                <a:gd name="T13" fmla="*/ 0 h 237"/>
                <a:gd name="T14" fmla="*/ 195 w 526"/>
                <a:gd name="T15" fmla="*/ 0 h 237"/>
                <a:gd name="T16" fmla="*/ 343 w 526"/>
                <a:gd name="T17" fmla="*/ 63 h 237"/>
                <a:gd name="T18" fmla="*/ 526 w 526"/>
                <a:gd name="T19" fmla="*/ 199 h 237"/>
                <a:gd name="T20" fmla="*/ 355 w 526"/>
                <a:gd name="T21" fmla="*/ 112 h 237"/>
                <a:gd name="T22" fmla="*/ 232 w 526"/>
                <a:gd name="T23" fmla="*/ 88 h 237"/>
                <a:gd name="T24" fmla="*/ 147 w 526"/>
                <a:gd name="T25" fmla="*/ 124 h 237"/>
                <a:gd name="T26" fmla="*/ 147 w 526"/>
                <a:gd name="T27" fmla="*/ 174 h 237"/>
                <a:gd name="T28" fmla="*/ 159 w 526"/>
                <a:gd name="T29" fmla="*/ 174 h 237"/>
                <a:gd name="T30" fmla="*/ 159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159" y="237"/>
                  </a:moveTo>
                  <a:lnTo>
                    <a:pt x="73" y="212"/>
                  </a:lnTo>
                  <a:lnTo>
                    <a:pt x="49" y="187"/>
                  </a:lnTo>
                  <a:lnTo>
                    <a:pt x="0" y="162"/>
                  </a:lnTo>
                  <a:lnTo>
                    <a:pt x="25" y="100"/>
                  </a:lnTo>
                  <a:lnTo>
                    <a:pt x="49" y="38"/>
                  </a:lnTo>
                  <a:lnTo>
                    <a:pt x="122" y="0"/>
                  </a:lnTo>
                  <a:lnTo>
                    <a:pt x="195" y="0"/>
                  </a:lnTo>
                  <a:lnTo>
                    <a:pt x="343" y="63"/>
                  </a:lnTo>
                  <a:lnTo>
                    <a:pt x="526" y="199"/>
                  </a:lnTo>
                  <a:lnTo>
                    <a:pt x="355" y="112"/>
                  </a:lnTo>
                  <a:lnTo>
                    <a:pt x="232" y="88"/>
                  </a:lnTo>
                  <a:lnTo>
                    <a:pt x="147" y="124"/>
                  </a:lnTo>
                  <a:lnTo>
                    <a:pt x="147" y="174"/>
                  </a:lnTo>
                  <a:lnTo>
                    <a:pt x="159" y="174"/>
                  </a:lnTo>
                  <a:lnTo>
                    <a:pt x="159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0" name="Freeform 247">
              <a:extLst>
                <a:ext uri="{FF2B5EF4-FFF2-40B4-BE49-F238E27FC236}">
                  <a16:creationId xmlns:a16="http://schemas.microsoft.com/office/drawing/2014/main" id="{B31131FB-E358-4CFB-9C6C-26A25CD7C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542447"/>
              <a:ext cx="275135" cy="172549"/>
            </a:xfrm>
            <a:custGeom>
              <a:avLst/>
              <a:gdLst>
                <a:gd name="T0" fmla="*/ 502 w 502"/>
                <a:gd name="T1" fmla="*/ 25 h 322"/>
                <a:gd name="T2" fmla="*/ 417 w 502"/>
                <a:gd name="T3" fmla="*/ 12 h 322"/>
                <a:gd name="T4" fmla="*/ 306 w 502"/>
                <a:gd name="T5" fmla="*/ 0 h 322"/>
                <a:gd name="T6" fmla="*/ 171 w 502"/>
                <a:gd name="T7" fmla="*/ 0 h 322"/>
                <a:gd name="T8" fmla="*/ 61 w 502"/>
                <a:gd name="T9" fmla="*/ 62 h 322"/>
                <a:gd name="T10" fmla="*/ 12 w 502"/>
                <a:gd name="T11" fmla="*/ 124 h 322"/>
                <a:gd name="T12" fmla="*/ 0 w 502"/>
                <a:gd name="T13" fmla="*/ 211 h 322"/>
                <a:gd name="T14" fmla="*/ 12 w 502"/>
                <a:gd name="T15" fmla="*/ 286 h 322"/>
                <a:gd name="T16" fmla="*/ 74 w 502"/>
                <a:gd name="T17" fmla="*/ 322 h 322"/>
                <a:gd name="T18" fmla="*/ 159 w 502"/>
                <a:gd name="T19" fmla="*/ 322 h 322"/>
                <a:gd name="T20" fmla="*/ 159 w 502"/>
                <a:gd name="T21" fmla="*/ 211 h 322"/>
                <a:gd name="T22" fmla="*/ 171 w 502"/>
                <a:gd name="T23" fmla="*/ 124 h 322"/>
                <a:gd name="T24" fmla="*/ 220 w 502"/>
                <a:gd name="T25" fmla="*/ 87 h 322"/>
                <a:gd name="T26" fmla="*/ 281 w 502"/>
                <a:gd name="T27" fmla="*/ 50 h 322"/>
                <a:gd name="T28" fmla="*/ 354 w 502"/>
                <a:gd name="T29" fmla="*/ 36 h 322"/>
                <a:gd name="T30" fmla="*/ 354 w 502"/>
                <a:gd name="T31" fmla="*/ 36 h 322"/>
                <a:gd name="T32" fmla="*/ 502 w 502"/>
                <a:gd name="T33" fmla="*/ 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2">
                  <a:moveTo>
                    <a:pt x="502" y="25"/>
                  </a:moveTo>
                  <a:lnTo>
                    <a:pt x="417" y="12"/>
                  </a:lnTo>
                  <a:lnTo>
                    <a:pt x="306" y="0"/>
                  </a:lnTo>
                  <a:lnTo>
                    <a:pt x="171" y="0"/>
                  </a:lnTo>
                  <a:lnTo>
                    <a:pt x="61" y="62"/>
                  </a:lnTo>
                  <a:lnTo>
                    <a:pt x="12" y="124"/>
                  </a:lnTo>
                  <a:lnTo>
                    <a:pt x="0" y="211"/>
                  </a:lnTo>
                  <a:lnTo>
                    <a:pt x="12" y="286"/>
                  </a:lnTo>
                  <a:lnTo>
                    <a:pt x="74" y="322"/>
                  </a:lnTo>
                  <a:lnTo>
                    <a:pt x="159" y="322"/>
                  </a:lnTo>
                  <a:lnTo>
                    <a:pt x="159" y="211"/>
                  </a:lnTo>
                  <a:lnTo>
                    <a:pt x="171" y="124"/>
                  </a:lnTo>
                  <a:lnTo>
                    <a:pt x="220" y="87"/>
                  </a:lnTo>
                  <a:lnTo>
                    <a:pt x="281" y="50"/>
                  </a:lnTo>
                  <a:lnTo>
                    <a:pt x="354" y="36"/>
                  </a:lnTo>
                  <a:lnTo>
                    <a:pt x="354" y="36"/>
                  </a:lnTo>
                  <a:lnTo>
                    <a:pt x="502" y="2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9" name="Gruppe 148">
            <a:extLst>
              <a:ext uri="{FF2B5EF4-FFF2-40B4-BE49-F238E27FC236}">
                <a16:creationId xmlns:a16="http://schemas.microsoft.com/office/drawing/2014/main" id="{63646857-CE35-4F1B-96EE-AEA0CF067186}"/>
              </a:ext>
            </a:extLst>
          </p:cNvPr>
          <p:cNvGrpSpPr/>
          <p:nvPr/>
        </p:nvGrpSpPr>
        <p:grpSpPr>
          <a:xfrm>
            <a:off x="6984000" y="4341022"/>
            <a:ext cx="2129603" cy="2483637"/>
            <a:chOff x="6102123" y="3425825"/>
            <a:chExt cx="2839471" cy="3311516"/>
          </a:xfrm>
        </p:grpSpPr>
        <p:sp>
          <p:nvSpPr>
            <p:cNvPr id="80" name="Freeform 225">
              <a:extLst>
                <a:ext uri="{FF2B5EF4-FFF2-40B4-BE49-F238E27FC236}">
                  <a16:creationId xmlns:a16="http://schemas.microsoft.com/office/drawing/2014/main" id="{03D64727-2E11-4E25-8E86-E7753E768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271" y="3425825"/>
              <a:ext cx="585743" cy="2746375"/>
            </a:xfrm>
            <a:custGeom>
              <a:avLst/>
              <a:gdLst>
                <a:gd name="T0" fmla="*/ 322 w 1062"/>
                <a:gd name="T1" fmla="*/ 4874 h 5160"/>
                <a:gd name="T2" fmla="*/ 322 w 1062"/>
                <a:gd name="T3" fmla="*/ 4936 h 5160"/>
                <a:gd name="T4" fmla="*/ 408 w 1062"/>
                <a:gd name="T5" fmla="*/ 4986 h 5160"/>
                <a:gd name="T6" fmla="*/ 457 w 1062"/>
                <a:gd name="T7" fmla="*/ 5011 h 5160"/>
                <a:gd name="T8" fmla="*/ 568 w 1062"/>
                <a:gd name="T9" fmla="*/ 4998 h 5160"/>
                <a:gd name="T10" fmla="*/ 655 w 1062"/>
                <a:gd name="T11" fmla="*/ 4936 h 5160"/>
                <a:gd name="T12" fmla="*/ 740 w 1062"/>
                <a:gd name="T13" fmla="*/ 4850 h 5160"/>
                <a:gd name="T14" fmla="*/ 815 w 1062"/>
                <a:gd name="T15" fmla="*/ 4749 h 5160"/>
                <a:gd name="T16" fmla="*/ 877 w 1062"/>
                <a:gd name="T17" fmla="*/ 4650 h 5160"/>
                <a:gd name="T18" fmla="*/ 877 w 1062"/>
                <a:gd name="T19" fmla="*/ 4539 h 5160"/>
                <a:gd name="T20" fmla="*/ 889 w 1062"/>
                <a:gd name="T21" fmla="*/ 0 h 5160"/>
                <a:gd name="T22" fmla="*/ 1062 w 1062"/>
                <a:gd name="T23" fmla="*/ 0 h 5160"/>
                <a:gd name="T24" fmla="*/ 1049 w 1062"/>
                <a:gd name="T25" fmla="*/ 4453 h 5160"/>
                <a:gd name="T26" fmla="*/ 1012 w 1062"/>
                <a:gd name="T27" fmla="*/ 4737 h 5160"/>
                <a:gd name="T28" fmla="*/ 889 w 1062"/>
                <a:gd name="T29" fmla="*/ 4924 h 5160"/>
                <a:gd name="T30" fmla="*/ 791 w 1062"/>
                <a:gd name="T31" fmla="*/ 5047 h 5160"/>
                <a:gd name="T32" fmla="*/ 667 w 1062"/>
                <a:gd name="T33" fmla="*/ 5122 h 5160"/>
                <a:gd name="T34" fmla="*/ 482 w 1062"/>
                <a:gd name="T35" fmla="*/ 5160 h 5160"/>
                <a:gd name="T36" fmla="*/ 259 w 1062"/>
                <a:gd name="T37" fmla="*/ 5122 h 5160"/>
                <a:gd name="T38" fmla="*/ 87 w 1062"/>
                <a:gd name="T39" fmla="*/ 5011 h 5160"/>
                <a:gd name="T40" fmla="*/ 25 w 1062"/>
                <a:gd name="T41" fmla="*/ 4900 h 5160"/>
                <a:gd name="T42" fmla="*/ 0 w 1062"/>
                <a:gd name="T43" fmla="*/ 4763 h 5160"/>
                <a:gd name="T44" fmla="*/ 49 w 1062"/>
                <a:gd name="T45" fmla="*/ 4638 h 5160"/>
                <a:gd name="T46" fmla="*/ 148 w 1062"/>
                <a:gd name="T47" fmla="*/ 4564 h 5160"/>
                <a:gd name="T48" fmla="*/ 285 w 1062"/>
                <a:gd name="T49" fmla="*/ 4552 h 5160"/>
                <a:gd name="T50" fmla="*/ 396 w 1062"/>
                <a:gd name="T51" fmla="*/ 4576 h 5160"/>
                <a:gd name="T52" fmla="*/ 433 w 1062"/>
                <a:gd name="T53" fmla="*/ 4676 h 5160"/>
                <a:gd name="T54" fmla="*/ 433 w 1062"/>
                <a:gd name="T55" fmla="*/ 4775 h 5160"/>
                <a:gd name="T56" fmla="*/ 396 w 1062"/>
                <a:gd name="T57" fmla="*/ 4825 h 5160"/>
                <a:gd name="T58" fmla="*/ 309 w 1062"/>
                <a:gd name="T59" fmla="*/ 4874 h 5160"/>
                <a:gd name="T60" fmla="*/ 309 w 1062"/>
                <a:gd name="T61" fmla="*/ 4874 h 5160"/>
                <a:gd name="T62" fmla="*/ 322 w 1062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2" h="5160">
                  <a:moveTo>
                    <a:pt x="322" y="4874"/>
                  </a:moveTo>
                  <a:lnTo>
                    <a:pt x="322" y="4936"/>
                  </a:lnTo>
                  <a:lnTo>
                    <a:pt x="408" y="4986"/>
                  </a:lnTo>
                  <a:lnTo>
                    <a:pt x="457" y="5011"/>
                  </a:lnTo>
                  <a:lnTo>
                    <a:pt x="568" y="4998"/>
                  </a:lnTo>
                  <a:lnTo>
                    <a:pt x="655" y="4936"/>
                  </a:lnTo>
                  <a:lnTo>
                    <a:pt x="740" y="4850"/>
                  </a:lnTo>
                  <a:lnTo>
                    <a:pt x="815" y="4749"/>
                  </a:lnTo>
                  <a:lnTo>
                    <a:pt x="877" y="4650"/>
                  </a:lnTo>
                  <a:lnTo>
                    <a:pt x="877" y="4539"/>
                  </a:lnTo>
                  <a:lnTo>
                    <a:pt x="889" y="0"/>
                  </a:lnTo>
                  <a:lnTo>
                    <a:pt x="1062" y="0"/>
                  </a:lnTo>
                  <a:lnTo>
                    <a:pt x="1049" y="4453"/>
                  </a:lnTo>
                  <a:lnTo>
                    <a:pt x="1012" y="4737"/>
                  </a:lnTo>
                  <a:lnTo>
                    <a:pt x="889" y="4924"/>
                  </a:lnTo>
                  <a:lnTo>
                    <a:pt x="791" y="5047"/>
                  </a:lnTo>
                  <a:lnTo>
                    <a:pt x="667" y="5122"/>
                  </a:lnTo>
                  <a:lnTo>
                    <a:pt x="482" y="5160"/>
                  </a:lnTo>
                  <a:lnTo>
                    <a:pt x="259" y="5122"/>
                  </a:lnTo>
                  <a:lnTo>
                    <a:pt x="87" y="5011"/>
                  </a:lnTo>
                  <a:lnTo>
                    <a:pt x="25" y="4900"/>
                  </a:lnTo>
                  <a:lnTo>
                    <a:pt x="0" y="4763"/>
                  </a:lnTo>
                  <a:lnTo>
                    <a:pt x="49" y="4638"/>
                  </a:lnTo>
                  <a:lnTo>
                    <a:pt x="148" y="4564"/>
                  </a:lnTo>
                  <a:lnTo>
                    <a:pt x="285" y="4552"/>
                  </a:lnTo>
                  <a:lnTo>
                    <a:pt x="396" y="4576"/>
                  </a:lnTo>
                  <a:lnTo>
                    <a:pt x="433" y="4676"/>
                  </a:lnTo>
                  <a:lnTo>
                    <a:pt x="433" y="4775"/>
                  </a:lnTo>
                  <a:lnTo>
                    <a:pt x="396" y="4825"/>
                  </a:lnTo>
                  <a:lnTo>
                    <a:pt x="309" y="4874"/>
                  </a:lnTo>
                  <a:lnTo>
                    <a:pt x="309" y="4874"/>
                  </a:lnTo>
                  <a:lnTo>
                    <a:pt x="322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7" name="Freeform 229">
              <a:extLst>
                <a:ext uri="{FF2B5EF4-FFF2-40B4-BE49-F238E27FC236}">
                  <a16:creationId xmlns:a16="http://schemas.microsoft.com/office/drawing/2014/main" id="{A57C72EF-3C45-4AAF-BCE5-F78D3D940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123" y="6136775"/>
              <a:ext cx="2310218" cy="600566"/>
            </a:xfrm>
            <a:custGeom>
              <a:avLst/>
              <a:gdLst>
                <a:gd name="T0" fmla="*/ 0 w 4196"/>
                <a:gd name="T1" fmla="*/ 955 h 1128"/>
                <a:gd name="T2" fmla="*/ 3529 w 4196"/>
                <a:gd name="T3" fmla="*/ 929 h 1128"/>
                <a:gd name="T4" fmla="*/ 3739 w 4196"/>
                <a:gd name="T5" fmla="*/ 856 h 1128"/>
                <a:gd name="T6" fmla="*/ 3875 w 4196"/>
                <a:gd name="T7" fmla="*/ 744 h 1128"/>
                <a:gd name="T8" fmla="*/ 3924 w 4196"/>
                <a:gd name="T9" fmla="*/ 657 h 1128"/>
                <a:gd name="T10" fmla="*/ 3961 w 4196"/>
                <a:gd name="T11" fmla="*/ 570 h 1128"/>
                <a:gd name="T12" fmla="*/ 3974 w 4196"/>
                <a:gd name="T13" fmla="*/ 434 h 1128"/>
                <a:gd name="T14" fmla="*/ 3924 w 4196"/>
                <a:gd name="T15" fmla="*/ 335 h 1128"/>
                <a:gd name="T16" fmla="*/ 3875 w 4196"/>
                <a:gd name="T17" fmla="*/ 371 h 1128"/>
                <a:gd name="T18" fmla="*/ 3715 w 4196"/>
                <a:gd name="T19" fmla="*/ 422 h 1128"/>
                <a:gd name="T20" fmla="*/ 3591 w 4196"/>
                <a:gd name="T21" fmla="*/ 384 h 1128"/>
                <a:gd name="T22" fmla="*/ 3529 w 4196"/>
                <a:gd name="T23" fmla="*/ 273 h 1128"/>
                <a:gd name="T24" fmla="*/ 3566 w 4196"/>
                <a:gd name="T25" fmla="*/ 124 h 1128"/>
                <a:gd name="T26" fmla="*/ 3616 w 4196"/>
                <a:gd name="T27" fmla="*/ 61 h 1128"/>
                <a:gd name="T28" fmla="*/ 3690 w 4196"/>
                <a:gd name="T29" fmla="*/ 25 h 1128"/>
                <a:gd name="T30" fmla="*/ 3776 w 4196"/>
                <a:gd name="T31" fmla="*/ 0 h 1128"/>
                <a:gd name="T32" fmla="*/ 3899 w 4196"/>
                <a:gd name="T33" fmla="*/ 25 h 1128"/>
                <a:gd name="T34" fmla="*/ 3986 w 4196"/>
                <a:gd name="T35" fmla="*/ 75 h 1128"/>
                <a:gd name="T36" fmla="*/ 4097 w 4196"/>
                <a:gd name="T37" fmla="*/ 236 h 1128"/>
                <a:gd name="T38" fmla="*/ 4171 w 4196"/>
                <a:gd name="T39" fmla="*/ 297 h 1128"/>
                <a:gd name="T40" fmla="*/ 4196 w 4196"/>
                <a:gd name="T41" fmla="*/ 434 h 1128"/>
                <a:gd name="T42" fmla="*/ 4196 w 4196"/>
                <a:gd name="T43" fmla="*/ 595 h 1128"/>
                <a:gd name="T44" fmla="*/ 4073 w 4196"/>
                <a:gd name="T45" fmla="*/ 794 h 1128"/>
                <a:gd name="T46" fmla="*/ 3924 w 4196"/>
                <a:gd name="T47" fmla="*/ 942 h 1128"/>
                <a:gd name="T48" fmla="*/ 3801 w 4196"/>
                <a:gd name="T49" fmla="*/ 1017 h 1128"/>
                <a:gd name="T50" fmla="*/ 3677 w 4196"/>
                <a:gd name="T51" fmla="*/ 1066 h 1128"/>
                <a:gd name="T52" fmla="*/ 3566 w 4196"/>
                <a:gd name="T53" fmla="*/ 1092 h 1128"/>
                <a:gd name="T54" fmla="*/ 0 w 4196"/>
                <a:gd name="T55" fmla="*/ 1092 h 1128"/>
                <a:gd name="T56" fmla="*/ 0 w 4196"/>
                <a:gd name="T57" fmla="*/ 1128 h 1128"/>
                <a:gd name="T58" fmla="*/ 0 w 4196"/>
                <a:gd name="T59" fmla="*/ 955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6" h="1128">
                  <a:moveTo>
                    <a:pt x="0" y="955"/>
                  </a:moveTo>
                  <a:lnTo>
                    <a:pt x="3529" y="929"/>
                  </a:lnTo>
                  <a:lnTo>
                    <a:pt x="3739" y="856"/>
                  </a:lnTo>
                  <a:lnTo>
                    <a:pt x="3875" y="744"/>
                  </a:lnTo>
                  <a:lnTo>
                    <a:pt x="3924" y="657"/>
                  </a:lnTo>
                  <a:lnTo>
                    <a:pt x="3961" y="570"/>
                  </a:lnTo>
                  <a:lnTo>
                    <a:pt x="3974" y="434"/>
                  </a:lnTo>
                  <a:lnTo>
                    <a:pt x="3924" y="335"/>
                  </a:lnTo>
                  <a:lnTo>
                    <a:pt x="3875" y="371"/>
                  </a:lnTo>
                  <a:lnTo>
                    <a:pt x="3715" y="422"/>
                  </a:lnTo>
                  <a:lnTo>
                    <a:pt x="3591" y="384"/>
                  </a:lnTo>
                  <a:lnTo>
                    <a:pt x="3529" y="273"/>
                  </a:lnTo>
                  <a:lnTo>
                    <a:pt x="3566" y="124"/>
                  </a:lnTo>
                  <a:lnTo>
                    <a:pt x="3616" y="61"/>
                  </a:lnTo>
                  <a:lnTo>
                    <a:pt x="3690" y="25"/>
                  </a:lnTo>
                  <a:lnTo>
                    <a:pt x="3776" y="0"/>
                  </a:lnTo>
                  <a:lnTo>
                    <a:pt x="3899" y="25"/>
                  </a:lnTo>
                  <a:lnTo>
                    <a:pt x="3986" y="75"/>
                  </a:lnTo>
                  <a:lnTo>
                    <a:pt x="4097" y="236"/>
                  </a:lnTo>
                  <a:lnTo>
                    <a:pt x="4171" y="297"/>
                  </a:lnTo>
                  <a:lnTo>
                    <a:pt x="4196" y="434"/>
                  </a:lnTo>
                  <a:lnTo>
                    <a:pt x="4196" y="595"/>
                  </a:lnTo>
                  <a:lnTo>
                    <a:pt x="4073" y="794"/>
                  </a:lnTo>
                  <a:lnTo>
                    <a:pt x="3924" y="942"/>
                  </a:lnTo>
                  <a:lnTo>
                    <a:pt x="3801" y="1017"/>
                  </a:lnTo>
                  <a:lnTo>
                    <a:pt x="3677" y="1066"/>
                  </a:lnTo>
                  <a:lnTo>
                    <a:pt x="3566" y="1092"/>
                  </a:lnTo>
                  <a:lnTo>
                    <a:pt x="0" y="1092"/>
                  </a:lnTo>
                  <a:lnTo>
                    <a:pt x="0" y="1128"/>
                  </a:lnTo>
                  <a:lnTo>
                    <a:pt x="0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8" name="Freeform 250">
              <a:extLst>
                <a:ext uri="{FF2B5EF4-FFF2-40B4-BE49-F238E27FC236}">
                  <a16:creationId xmlns:a16="http://schemas.microsoft.com/office/drawing/2014/main" id="{E32A096D-56E2-480E-9416-F9C3B05EC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801" y="6394140"/>
              <a:ext cx="297568" cy="302329"/>
            </a:xfrm>
            <a:custGeom>
              <a:avLst/>
              <a:gdLst>
                <a:gd name="T0" fmla="*/ 0 w 543"/>
                <a:gd name="T1" fmla="*/ 11 h 569"/>
                <a:gd name="T2" fmla="*/ 110 w 543"/>
                <a:gd name="T3" fmla="*/ 136 h 569"/>
                <a:gd name="T4" fmla="*/ 185 w 543"/>
                <a:gd name="T5" fmla="*/ 235 h 569"/>
                <a:gd name="T6" fmla="*/ 259 w 543"/>
                <a:gd name="T7" fmla="*/ 371 h 569"/>
                <a:gd name="T8" fmla="*/ 308 w 543"/>
                <a:gd name="T9" fmla="*/ 458 h 569"/>
                <a:gd name="T10" fmla="*/ 332 w 543"/>
                <a:gd name="T11" fmla="*/ 546 h 569"/>
                <a:gd name="T12" fmla="*/ 345 w 543"/>
                <a:gd name="T13" fmla="*/ 569 h 569"/>
                <a:gd name="T14" fmla="*/ 543 w 543"/>
                <a:gd name="T15" fmla="*/ 569 h 569"/>
                <a:gd name="T16" fmla="*/ 543 w 543"/>
                <a:gd name="T17" fmla="*/ 496 h 569"/>
                <a:gd name="T18" fmla="*/ 543 w 543"/>
                <a:gd name="T19" fmla="*/ 434 h 569"/>
                <a:gd name="T20" fmla="*/ 543 w 543"/>
                <a:gd name="T21" fmla="*/ 371 h 569"/>
                <a:gd name="T22" fmla="*/ 506 w 543"/>
                <a:gd name="T23" fmla="*/ 323 h 569"/>
                <a:gd name="T24" fmla="*/ 431 w 543"/>
                <a:gd name="T25" fmla="*/ 285 h 569"/>
                <a:gd name="T26" fmla="*/ 308 w 543"/>
                <a:gd name="T27" fmla="*/ 222 h 569"/>
                <a:gd name="T28" fmla="*/ 209 w 543"/>
                <a:gd name="T29" fmla="*/ 160 h 569"/>
                <a:gd name="T30" fmla="*/ 122 w 543"/>
                <a:gd name="T31" fmla="*/ 73 h 569"/>
                <a:gd name="T32" fmla="*/ 11 w 543"/>
                <a:gd name="T33" fmla="*/ 0 h 569"/>
                <a:gd name="T34" fmla="*/ 11 w 543"/>
                <a:gd name="T35" fmla="*/ 0 h 569"/>
                <a:gd name="T36" fmla="*/ 0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0" y="11"/>
                  </a:moveTo>
                  <a:lnTo>
                    <a:pt x="110" y="136"/>
                  </a:lnTo>
                  <a:lnTo>
                    <a:pt x="185" y="235"/>
                  </a:lnTo>
                  <a:lnTo>
                    <a:pt x="259" y="371"/>
                  </a:lnTo>
                  <a:lnTo>
                    <a:pt x="308" y="458"/>
                  </a:lnTo>
                  <a:lnTo>
                    <a:pt x="332" y="546"/>
                  </a:lnTo>
                  <a:lnTo>
                    <a:pt x="345" y="569"/>
                  </a:lnTo>
                  <a:lnTo>
                    <a:pt x="543" y="569"/>
                  </a:lnTo>
                  <a:lnTo>
                    <a:pt x="543" y="496"/>
                  </a:lnTo>
                  <a:lnTo>
                    <a:pt x="543" y="434"/>
                  </a:lnTo>
                  <a:lnTo>
                    <a:pt x="543" y="371"/>
                  </a:lnTo>
                  <a:lnTo>
                    <a:pt x="506" y="323"/>
                  </a:lnTo>
                  <a:lnTo>
                    <a:pt x="431" y="285"/>
                  </a:lnTo>
                  <a:lnTo>
                    <a:pt x="308" y="222"/>
                  </a:lnTo>
                  <a:lnTo>
                    <a:pt x="209" y="160"/>
                  </a:lnTo>
                  <a:lnTo>
                    <a:pt x="122" y="7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9" name="Freeform 251">
              <a:extLst>
                <a:ext uri="{FF2B5EF4-FFF2-40B4-BE49-F238E27FC236}">
                  <a16:creationId xmlns:a16="http://schemas.microsoft.com/office/drawing/2014/main" id="{3AB1063D-DA8F-454D-8556-02856C97B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020" y="6421818"/>
              <a:ext cx="156499" cy="298071"/>
            </a:xfrm>
            <a:custGeom>
              <a:avLst/>
              <a:gdLst>
                <a:gd name="T0" fmla="*/ 97 w 283"/>
                <a:gd name="T1" fmla="*/ 0 h 558"/>
                <a:gd name="T2" fmla="*/ 246 w 283"/>
                <a:gd name="T3" fmla="*/ 235 h 558"/>
                <a:gd name="T4" fmla="*/ 283 w 283"/>
                <a:gd name="T5" fmla="*/ 348 h 558"/>
                <a:gd name="T6" fmla="*/ 283 w 283"/>
                <a:gd name="T7" fmla="*/ 459 h 558"/>
                <a:gd name="T8" fmla="*/ 234 w 283"/>
                <a:gd name="T9" fmla="*/ 533 h 558"/>
                <a:gd name="T10" fmla="*/ 147 w 283"/>
                <a:gd name="T11" fmla="*/ 558 h 558"/>
                <a:gd name="T12" fmla="*/ 74 w 283"/>
                <a:gd name="T13" fmla="*/ 533 h 558"/>
                <a:gd name="T14" fmla="*/ 24 w 283"/>
                <a:gd name="T15" fmla="*/ 484 h 558"/>
                <a:gd name="T16" fmla="*/ 0 w 283"/>
                <a:gd name="T17" fmla="*/ 421 h 558"/>
                <a:gd name="T18" fmla="*/ 85 w 283"/>
                <a:gd name="T19" fmla="*/ 434 h 558"/>
                <a:gd name="T20" fmla="*/ 160 w 283"/>
                <a:gd name="T21" fmla="*/ 384 h 558"/>
                <a:gd name="T22" fmla="*/ 184 w 283"/>
                <a:gd name="T23" fmla="*/ 322 h 558"/>
                <a:gd name="T24" fmla="*/ 147 w 283"/>
                <a:gd name="T25" fmla="*/ 174 h 558"/>
                <a:gd name="T26" fmla="*/ 172 w 283"/>
                <a:gd name="T27" fmla="*/ 185 h 558"/>
                <a:gd name="T28" fmla="*/ 97 w 283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558">
                  <a:moveTo>
                    <a:pt x="97" y="0"/>
                  </a:moveTo>
                  <a:lnTo>
                    <a:pt x="246" y="235"/>
                  </a:lnTo>
                  <a:lnTo>
                    <a:pt x="283" y="348"/>
                  </a:lnTo>
                  <a:lnTo>
                    <a:pt x="283" y="459"/>
                  </a:lnTo>
                  <a:lnTo>
                    <a:pt x="234" y="533"/>
                  </a:lnTo>
                  <a:lnTo>
                    <a:pt x="147" y="558"/>
                  </a:lnTo>
                  <a:lnTo>
                    <a:pt x="74" y="533"/>
                  </a:lnTo>
                  <a:lnTo>
                    <a:pt x="24" y="484"/>
                  </a:lnTo>
                  <a:lnTo>
                    <a:pt x="0" y="421"/>
                  </a:lnTo>
                  <a:lnTo>
                    <a:pt x="85" y="434"/>
                  </a:lnTo>
                  <a:lnTo>
                    <a:pt x="160" y="384"/>
                  </a:lnTo>
                  <a:lnTo>
                    <a:pt x="184" y="322"/>
                  </a:lnTo>
                  <a:lnTo>
                    <a:pt x="147" y="174"/>
                  </a:lnTo>
                  <a:lnTo>
                    <a:pt x="172" y="18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0" name="Freeform 252">
              <a:extLst>
                <a:ext uri="{FF2B5EF4-FFF2-40B4-BE49-F238E27FC236}">
                  <a16:creationId xmlns:a16="http://schemas.microsoft.com/office/drawing/2014/main" id="{5633A0C5-A686-438C-96A7-151FAB485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0866" y="6421818"/>
              <a:ext cx="169724" cy="285297"/>
            </a:xfrm>
            <a:custGeom>
              <a:avLst/>
              <a:gdLst>
                <a:gd name="T0" fmla="*/ 284 w 309"/>
                <a:gd name="T1" fmla="*/ 0 h 533"/>
                <a:gd name="T2" fmla="*/ 309 w 309"/>
                <a:gd name="T3" fmla="*/ 273 h 533"/>
                <a:gd name="T4" fmla="*/ 272 w 309"/>
                <a:gd name="T5" fmla="*/ 409 h 533"/>
                <a:gd name="T6" fmla="*/ 185 w 309"/>
                <a:gd name="T7" fmla="*/ 497 h 533"/>
                <a:gd name="T8" fmla="*/ 111 w 309"/>
                <a:gd name="T9" fmla="*/ 533 h 533"/>
                <a:gd name="T10" fmla="*/ 12 w 309"/>
                <a:gd name="T11" fmla="*/ 509 h 533"/>
                <a:gd name="T12" fmla="*/ 0 w 309"/>
                <a:gd name="T13" fmla="*/ 472 h 533"/>
                <a:gd name="T14" fmla="*/ 0 w 309"/>
                <a:gd name="T15" fmla="*/ 360 h 533"/>
                <a:gd name="T16" fmla="*/ 123 w 309"/>
                <a:gd name="T17" fmla="*/ 372 h 533"/>
                <a:gd name="T18" fmla="*/ 173 w 309"/>
                <a:gd name="T19" fmla="*/ 348 h 533"/>
                <a:gd name="T20" fmla="*/ 246 w 309"/>
                <a:gd name="T21" fmla="*/ 310 h 533"/>
                <a:gd name="T22" fmla="*/ 259 w 309"/>
                <a:gd name="T23" fmla="*/ 273 h 533"/>
                <a:gd name="T24" fmla="*/ 284 w 309"/>
                <a:gd name="T25" fmla="*/ 174 h 533"/>
                <a:gd name="T26" fmla="*/ 284 w 309"/>
                <a:gd name="T2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3">
                  <a:moveTo>
                    <a:pt x="284" y="0"/>
                  </a:moveTo>
                  <a:lnTo>
                    <a:pt x="309" y="273"/>
                  </a:lnTo>
                  <a:lnTo>
                    <a:pt x="272" y="409"/>
                  </a:lnTo>
                  <a:lnTo>
                    <a:pt x="185" y="497"/>
                  </a:lnTo>
                  <a:lnTo>
                    <a:pt x="111" y="533"/>
                  </a:lnTo>
                  <a:lnTo>
                    <a:pt x="12" y="509"/>
                  </a:lnTo>
                  <a:lnTo>
                    <a:pt x="0" y="472"/>
                  </a:lnTo>
                  <a:lnTo>
                    <a:pt x="0" y="360"/>
                  </a:lnTo>
                  <a:lnTo>
                    <a:pt x="123" y="372"/>
                  </a:lnTo>
                  <a:lnTo>
                    <a:pt x="173" y="348"/>
                  </a:lnTo>
                  <a:lnTo>
                    <a:pt x="246" y="310"/>
                  </a:lnTo>
                  <a:lnTo>
                    <a:pt x="259" y="273"/>
                  </a:lnTo>
                  <a:lnTo>
                    <a:pt x="284" y="174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1" name="Freeform 253">
              <a:extLst>
                <a:ext uri="{FF2B5EF4-FFF2-40B4-BE49-F238E27FC236}">
                  <a16:creationId xmlns:a16="http://schemas.microsoft.com/office/drawing/2014/main" id="{7959C355-DAA1-4E29-ADD2-FAB67C8BE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971" y="6191877"/>
              <a:ext cx="218217" cy="198004"/>
            </a:xfrm>
            <a:custGeom>
              <a:avLst/>
              <a:gdLst>
                <a:gd name="T0" fmla="*/ 396 w 396"/>
                <a:gd name="T1" fmla="*/ 137 h 372"/>
                <a:gd name="T2" fmla="*/ 396 w 396"/>
                <a:gd name="T3" fmla="*/ 348 h 372"/>
                <a:gd name="T4" fmla="*/ 345 w 396"/>
                <a:gd name="T5" fmla="*/ 372 h 372"/>
                <a:gd name="T6" fmla="*/ 173 w 396"/>
                <a:gd name="T7" fmla="*/ 372 h 372"/>
                <a:gd name="T8" fmla="*/ 135 w 396"/>
                <a:gd name="T9" fmla="*/ 261 h 372"/>
                <a:gd name="T10" fmla="*/ 99 w 396"/>
                <a:gd name="T11" fmla="*/ 175 h 372"/>
                <a:gd name="T12" fmla="*/ 24 w 396"/>
                <a:gd name="T13" fmla="*/ 50 h 372"/>
                <a:gd name="T14" fmla="*/ 0 w 396"/>
                <a:gd name="T15" fmla="*/ 12 h 372"/>
                <a:gd name="T16" fmla="*/ 0 w 396"/>
                <a:gd name="T17" fmla="*/ 0 h 372"/>
                <a:gd name="T18" fmla="*/ 123 w 396"/>
                <a:gd name="T19" fmla="*/ 62 h 372"/>
                <a:gd name="T20" fmla="*/ 173 w 396"/>
                <a:gd name="T21" fmla="*/ 112 h 372"/>
                <a:gd name="T22" fmla="*/ 345 w 396"/>
                <a:gd name="T23" fmla="*/ 125 h 372"/>
                <a:gd name="T24" fmla="*/ 345 w 396"/>
                <a:gd name="T25" fmla="*/ 125 h 372"/>
                <a:gd name="T26" fmla="*/ 396 w 396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" h="372">
                  <a:moveTo>
                    <a:pt x="396" y="137"/>
                  </a:moveTo>
                  <a:lnTo>
                    <a:pt x="396" y="348"/>
                  </a:lnTo>
                  <a:lnTo>
                    <a:pt x="345" y="372"/>
                  </a:lnTo>
                  <a:lnTo>
                    <a:pt x="173" y="372"/>
                  </a:lnTo>
                  <a:lnTo>
                    <a:pt x="135" y="261"/>
                  </a:lnTo>
                  <a:lnTo>
                    <a:pt x="99" y="175"/>
                  </a:lnTo>
                  <a:lnTo>
                    <a:pt x="24" y="5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3" y="62"/>
                  </a:lnTo>
                  <a:lnTo>
                    <a:pt x="173" y="112"/>
                  </a:lnTo>
                  <a:lnTo>
                    <a:pt x="345" y="125"/>
                  </a:lnTo>
                  <a:lnTo>
                    <a:pt x="345" y="125"/>
                  </a:lnTo>
                  <a:lnTo>
                    <a:pt x="396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2" name="Freeform 254">
              <a:extLst>
                <a:ext uri="{FF2B5EF4-FFF2-40B4-BE49-F238E27FC236}">
                  <a16:creationId xmlns:a16="http://schemas.microsoft.com/office/drawing/2014/main" id="{7FBF2287-DF54-415C-818F-01BC28134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8434" y="6330268"/>
              <a:ext cx="293160" cy="125616"/>
            </a:xfrm>
            <a:custGeom>
              <a:avLst/>
              <a:gdLst>
                <a:gd name="T0" fmla="*/ 370 w 531"/>
                <a:gd name="T1" fmla="*/ 0 h 237"/>
                <a:gd name="T2" fmla="*/ 458 w 531"/>
                <a:gd name="T3" fmla="*/ 25 h 237"/>
                <a:gd name="T4" fmla="*/ 481 w 531"/>
                <a:gd name="T5" fmla="*/ 50 h 237"/>
                <a:gd name="T6" fmla="*/ 531 w 531"/>
                <a:gd name="T7" fmla="*/ 75 h 237"/>
                <a:gd name="T8" fmla="*/ 507 w 531"/>
                <a:gd name="T9" fmla="*/ 137 h 237"/>
                <a:gd name="T10" fmla="*/ 481 w 531"/>
                <a:gd name="T11" fmla="*/ 199 h 237"/>
                <a:gd name="T12" fmla="*/ 408 w 531"/>
                <a:gd name="T13" fmla="*/ 237 h 237"/>
                <a:gd name="T14" fmla="*/ 333 w 531"/>
                <a:gd name="T15" fmla="*/ 237 h 237"/>
                <a:gd name="T16" fmla="*/ 185 w 531"/>
                <a:gd name="T17" fmla="*/ 174 h 237"/>
                <a:gd name="T18" fmla="*/ 0 w 531"/>
                <a:gd name="T19" fmla="*/ 38 h 237"/>
                <a:gd name="T20" fmla="*/ 173 w 531"/>
                <a:gd name="T21" fmla="*/ 125 h 237"/>
                <a:gd name="T22" fmla="*/ 296 w 531"/>
                <a:gd name="T23" fmla="*/ 149 h 237"/>
                <a:gd name="T24" fmla="*/ 383 w 531"/>
                <a:gd name="T25" fmla="*/ 112 h 237"/>
                <a:gd name="T26" fmla="*/ 383 w 531"/>
                <a:gd name="T27" fmla="*/ 62 h 237"/>
                <a:gd name="T28" fmla="*/ 370 w 531"/>
                <a:gd name="T29" fmla="*/ 62 h 237"/>
                <a:gd name="T30" fmla="*/ 370 w 531"/>
                <a:gd name="T3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7">
                  <a:moveTo>
                    <a:pt x="370" y="0"/>
                  </a:moveTo>
                  <a:lnTo>
                    <a:pt x="458" y="25"/>
                  </a:lnTo>
                  <a:lnTo>
                    <a:pt x="481" y="50"/>
                  </a:lnTo>
                  <a:lnTo>
                    <a:pt x="531" y="75"/>
                  </a:lnTo>
                  <a:lnTo>
                    <a:pt x="507" y="137"/>
                  </a:lnTo>
                  <a:lnTo>
                    <a:pt x="481" y="199"/>
                  </a:lnTo>
                  <a:lnTo>
                    <a:pt x="408" y="237"/>
                  </a:lnTo>
                  <a:lnTo>
                    <a:pt x="333" y="237"/>
                  </a:lnTo>
                  <a:lnTo>
                    <a:pt x="185" y="174"/>
                  </a:lnTo>
                  <a:lnTo>
                    <a:pt x="0" y="38"/>
                  </a:lnTo>
                  <a:lnTo>
                    <a:pt x="173" y="125"/>
                  </a:lnTo>
                  <a:lnTo>
                    <a:pt x="296" y="149"/>
                  </a:lnTo>
                  <a:lnTo>
                    <a:pt x="383" y="112"/>
                  </a:lnTo>
                  <a:lnTo>
                    <a:pt x="383" y="62"/>
                  </a:lnTo>
                  <a:lnTo>
                    <a:pt x="370" y="62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3" name="Freeform 255">
              <a:extLst>
                <a:ext uri="{FF2B5EF4-FFF2-40B4-BE49-F238E27FC236}">
                  <a16:creationId xmlns:a16="http://schemas.microsoft.com/office/drawing/2014/main" id="{FC123DC8-819C-4F3C-A4A4-6F5E3B4B4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639" y="6130134"/>
              <a:ext cx="277730" cy="172455"/>
            </a:xfrm>
            <a:custGeom>
              <a:avLst/>
              <a:gdLst>
                <a:gd name="T0" fmla="*/ 0 w 506"/>
                <a:gd name="T1" fmla="*/ 296 h 322"/>
                <a:gd name="T2" fmla="*/ 86 w 506"/>
                <a:gd name="T3" fmla="*/ 310 h 322"/>
                <a:gd name="T4" fmla="*/ 197 w 506"/>
                <a:gd name="T5" fmla="*/ 322 h 322"/>
                <a:gd name="T6" fmla="*/ 334 w 506"/>
                <a:gd name="T7" fmla="*/ 322 h 322"/>
                <a:gd name="T8" fmla="*/ 445 w 506"/>
                <a:gd name="T9" fmla="*/ 260 h 322"/>
                <a:gd name="T10" fmla="*/ 494 w 506"/>
                <a:gd name="T11" fmla="*/ 197 h 322"/>
                <a:gd name="T12" fmla="*/ 506 w 506"/>
                <a:gd name="T13" fmla="*/ 111 h 322"/>
                <a:gd name="T14" fmla="*/ 494 w 506"/>
                <a:gd name="T15" fmla="*/ 36 h 322"/>
                <a:gd name="T16" fmla="*/ 431 w 506"/>
                <a:gd name="T17" fmla="*/ 0 h 322"/>
                <a:gd name="T18" fmla="*/ 346 w 506"/>
                <a:gd name="T19" fmla="*/ 0 h 322"/>
                <a:gd name="T20" fmla="*/ 346 w 506"/>
                <a:gd name="T21" fmla="*/ 111 h 322"/>
                <a:gd name="T22" fmla="*/ 334 w 506"/>
                <a:gd name="T23" fmla="*/ 197 h 322"/>
                <a:gd name="T24" fmla="*/ 283 w 506"/>
                <a:gd name="T25" fmla="*/ 235 h 322"/>
                <a:gd name="T26" fmla="*/ 222 w 506"/>
                <a:gd name="T27" fmla="*/ 272 h 322"/>
                <a:gd name="T28" fmla="*/ 148 w 506"/>
                <a:gd name="T29" fmla="*/ 285 h 322"/>
                <a:gd name="T30" fmla="*/ 148 w 506"/>
                <a:gd name="T31" fmla="*/ 285 h 322"/>
                <a:gd name="T32" fmla="*/ 0 w 506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6" h="322">
                  <a:moveTo>
                    <a:pt x="0" y="296"/>
                  </a:moveTo>
                  <a:lnTo>
                    <a:pt x="86" y="310"/>
                  </a:lnTo>
                  <a:lnTo>
                    <a:pt x="197" y="322"/>
                  </a:lnTo>
                  <a:lnTo>
                    <a:pt x="334" y="322"/>
                  </a:lnTo>
                  <a:lnTo>
                    <a:pt x="445" y="260"/>
                  </a:lnTo>
                  <a:lnTo>
                    <a:pt x="494" y="197"/>
                  </a:lnTo>
                  <a:lnTo>
                    <a:pt x="506" y="111"/>
                  </a:lnTo>
                  <a:lnTo>
                    <a:pt x="494" y="36"/>
                  </a:lnTo>
                  <a:lnTo>
                    <a:pt x="431" y="0"/>
                  </a:lnTo>
                  <a:lnTo>
                    <a:pt x="346" y="0"/>
                  </a:lnTo>
                  <a:lnTo>
                    <a:pt x="346" y="111"/>
                  </a:lnTo>
                  <a:lnTo>
                    <a:pt x="334" y="197"/>
                  </a:lnTo>
                  <a:lnTo>
                    <a:pt x="283" y="235"/>
                  </a:lnTo>
                  <a:lnTo>
                    <a:pt x="222" y="272"/>
                  </a:lnTo>
                  <a:lnTo>
                    <a:pt x="148" y="285"/>
                  </a:lnTo>
                  <a:lnTo>
                    <a:pt x="148" y="285"/>
                  </a:lnTo>
                  <a:lnTo>
                    <a:pt x="0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sp>
        <p:nvSpPr>
          <p:cNvPr id="161" name="Rektangel 160">
            <a:extLst>
              <a:ext uri="{FF2B5EF4-FFF2-40B4-BE49-F238E27FC236}">
                <a16:creationId xmlns:a16="http://schemas.microsoft.com/office/drawing/2014/main" id="{494AFC46-1625-4048-8394-75FF2760B5B7}"/>
              </a:ext>
            </a:extLst>
          </p:cNvPr>
          <p:cNvSpPr/>
          <p:nvPr/>
        </p:nvSpPr>
        <p:spPr>
          <a:xfrm>
            <a:off x="2132999" y="58381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162" name="Rektangel 161">
            <a:extLst>
              <a:ext uri="{FF2B5EF4-FFF2-40B4-BE49-F238E27FC236}">
                <a16:creationId xmlns:a16="http://schemas.microsoft.com/office/drawing/2014/main" id="{03065F00-B545-4F67-945F-6EA6FBFCD3F1}"/>
              </a:ext>
            </a:extLst>
          </p:cNvPr>
          <p:cNvSpPr/>
          <p:nvPr/>
        </p:nvSpPr>
        <p:spPr>
          <a:xfrm>
            <a:off x="2133000" y="6755853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62426F3E-DAF2-4A1C-9251-0D61373C17B1}"/>
              </a:ext>
            </a:extLst>
          </p:cNvPr>
          <p:cNvSpPr/>
          <p:nvPr/>
        </p:nvSpPr>
        <p:spPr>
          <a:xfrm>
            <a:off x="756000" y="78631"/>
            <a:ext cx="2648802" cy="684803"/>
          </a:xfrm>
          <a:prstGeom prst="rect">
            <a:avLst/>
          </a:prstGeom>
          <a:noFill/>
          <a:effectLst>
            <a:outerShdw blurRad="50800" dist="50800" dir="2400000" algn="l" rotWithShape="0">
              <a:schemeClr val="tx1">
                <a:alpha val="70000"/>
              </a:schemeClr>
            </a:outerShdw>
          </a:effectLst>
        </p:spPr>
        <p:txBody>
          <a:bodyPr wrap="none" lIns="68580" tIns="34290" rIns="68580" bIns="34290">
            <a:spAutoFit/>
          </a:bodyPr>
          <a:lstStyle/>
          <a:p>
            <a:r>
              <a:rPr lang="da-DK" sz="4000" b="1" dirty="0">
                <a:ln w="0"/>
                <a:solidFill>
                  <a:srgbClr val="00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2000-2025</a:t>
            </a:r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C196ACFC-A001-4987-9CFE-39C5C58B46A7}"/>
              </a:ext>
            </a:extLst>
          </p:cNvPr>
          <p:cNvSpPr/>
          <p:nvPr/>
        </p:nvSpPr>
        <p:spPr>
          <a:xfrm rot="5400000">
            <a:off x="-846900" y="33993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41B773AE-390C-40A2-B672-E32AA3C9890F}"/>
              </a:ext>
            </a:extLst>
          </p:cNvPr>
          <p:cNvSpPr/>
          <p:nvPr/>
        </p:nvSpPr>
        <p:spPr>
          <a:xfrm rot="5400000">
            <a:off x="8154000" y="33840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59E0409A-C8C1-43C3-B351-0D0917C747C0}"/>
              </a:ext>
            </a:extLst>
          </p:cNvPr>
          <p:cNvSpPr txBox="1"/>
          <p:nvPr/>
        </p:nvSpPr>
        <p:spPr>
          <a:xfrm>
            <a:off x="900000" y="1463040"/>
            <a:ext cx="7751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a-DK" u="sng" dirty="0">
                <a:latin typeface="Arial Black" panose="020B0A04020102020204" pitchFamily="34" charset="0"/>
              </a:rPr>
              <a:t>STATISTIK</a:t>
            </a:r>
            <a:endParaRPr lang="da-DK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C598F78A-B007-C8CB-58F5-EDECFAC38DDD}"/>
              </a:ext>
            </a:extLst>
          </p:cNvPr>
          <p:cNvSpPr txBox="1"/>
          <p:nvPr/>
        </p:nvSpPr>
        <p:spPr>
          <a:xfrm>
            <a:off x="900000" y="1890112"/>
            <a:ext cx="7751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dirty="0">
                <a:latin typeface="Arial Black" panose="020B0A04020102020204" pitchFamily="34" charset="0"/>
              </a:rPr>
              <a:t>Der er afholdt 25 seminarer i perioden 2000-2025</a:t>
            </a:r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26943BA4-9025-4EEE-284F-BC01BC80931E}"/>
              </a:ext>
            </a:extLst>
          </p:cNvPr>
          <p:cNvSpPr txBox="1"/>
          <p:nvPr/>
        </p:nvSpPr>
        <p:spPr>
          <a:xfrm>
            <a:off x="900000" y="2304000"/>
            <a:ext cx="7751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dirty="0">
                <a:latin typeface="Arial Black" panose="020B0A04020102020204" pitchFamily="34" charset="0"/>
              </a:rPr>
              <a:t>På 8 forskellige lokaliteter + lokale</a:t>
            </a:r>
            <a:endParaRPr lang="da-DK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2CDD1719-CB73-61AF-732E-7004B522E4ED}"/>
              </a:ext>
            </a:extLst>
          </p:cNvPr>
          <p:cNvSpPr txBox="1"/>
          <p:nvPr/>
        </p:nvSpPr>
        <p:spPr>
          <a:xfrm>
            <a:off x="900000" y="2736000"/>
            <a:ext cx="7751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dirty="0">
                <a:latin typeface="Arial Black" panose="020B0A04020102020204" pitchFamily="34" charset="0"/>
              </a:rPr>
              <a:t>Gennem årene har 117 forskellige samlere deltaget på seminarerne</a:t>
            </a:r>
            <a:endParaRPr lang="da-DK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018CFEC1-703E-3BF9-B323-1C494FA1B665}"/>
              </a:ext>
            </a:extLst>
          </p:cNvPr>
          <p:cNvSpPr txBox="1"/>
          <p:nvPr/>
        </p:nvSpPr>
        <p:spPr>
          <a:xfrm>
            <a:off x="900000" y="3456000"/>
            <a:ext cx="7751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dirty="0">
                <a:latin typeface="Arial Black" panose="020B0A04020102020204" pitchFamily="34" charset="0"/>
              </a:rPr>
              <a:t>De kom fra Danmark – Norge - Sverige – Tyskland - Israel</a:t>
            </a:r>
            <a:endParaRPr lang="da-DK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1A7A620F-7E99-594E-0A20-2F06B9DBCC30}"/>
              </a:ext>
            </a:extLst>
          </p:cNvPr>
          <p:cNvSpPr txBox="1"/>
          <p:nvPr/>
        </p:nvSpPr>
        <p:spPr>
          <a:xfrm>
            <a:off x="900000" y="3852000"/>
            <a:ext cx="7751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dirty="0">
                <a:latin typeface="Arial Black" panose="020B0A04020102020204" pitchFamily="34" charset="0"/>
              </a:rPr>
              <a:t>Heraf har 16 kun deltaget enkelt gang.</a:t>
            </a:r>
            <a:endParaRPr lang="da-DK" dirty="0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CC2C2663-E3FD-301B-6558-BC0FA0DE11E1}"/>
              </a:ext>
            </a:extLst>
          </p:cNvPr>
          <p:cNvSpPr txBox="1"/>
          <p:nvPr/>
        </p:nvSpPr>
        <p:spPr>
          <a:xfrm>
            <a:off x="900000" y="4284000"/>
            <a:ext cx="7751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dirty="0">
                <a:latin typeface="Arial Black" panose="020B0A04020102020204" pitchFamily="34" charset="0"/>
              </a:rPr>
              <a:t>Yderligere 20 er faldet fra igen efter 2-3 seminarer</a:t>
            </a:r>
            <a:endParaRPr lang="da-DK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8B49E2B9-EB47-C7D5-88A5-E7E385C6781E}"/>
              </a:ext>
            </a:extLst>
          </p:cNvPr>
          <p:cNvSpPr txBox="1"/>
          <p:nvPr/>
        </p:nvSpPr>
        <p:spPr>
          <a:xfrm>
            <a:off x="899592" y="5157192"/>
            <a:ext cx="7751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dirty="0">
                <a:latin typeface="Arial Black" panose="020B0A04020102020204" pitchFamily="34" charset="0"/>
              </a:rPr>
              <a:t>Det største deltagerantal er 55 i 2019</a:t>
            </a:r>
            <a:endParaRPr lang="da-DK" dirty="0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2C815647-AE09-D129-F9AC-27FB6E360CCA}"/>
              </a:ext>
            </a:extLst>
          </p:cNvPr>
          <p:cNvSpPr txBox="1"/>
          <p:nvPr/>
        </p:nvSpPr>
        <p:spPr>
          <a:xfrm>
            <a:off x="899592" y="4725144"/>
            <a:ext cx="7751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dirty="0">
                <a:latin typeface="Arial Black" panose="020B0A04020102020204" pitchFamily="34" charset="0"/>
              </a:rPr>
              <a:t>5 personer har været med på alle seminarer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0939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5" grpId="0"/>
      <p:bldP spid="6" grpId="0"/>
      <p:bldP spid="7" grpId="0"/>
      <p:bldP spid="8" grpId="0"/>
      <p:bldP spid="9" grpId="0"/>
      <p:bldP spid="12" grpId="0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5A4C9-E563-FAF8-4FC3-4C7510333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ruppe 149">
            <a:extLst>
              <a:ext uri="{FF2B5EF4-FFF2-40B4-BE49-F238E27FC236}">
                <a16:creationId xmlns:a16="http://schemas.microsoft.com/office/drawing/2014/main" id="{EDF95806-4D00-28D9-7919-284F39D431BB}"/>
              </a:ext>
            </a:extLst>
          </p:cNvPr>
          <p:cNvGrpSpPr/>
          <p:nvPr/>
        </p:nvGrpSpPr>
        <p:grpSpPr>
          <a:xfrm>
            <a:off x="32400" y="4349356"/>
            <a:ext cx="2132182" cy="2480072"/>
            <a:chOff x="3257278" y="3436938"/>
            <a:chExt cx="2842909" cy="3306762"/>
          </a:xfrm>
        </p:grpSpPr>
        <p:sp>
          <p:nvSpPr>
            <p:cNvPr id="103" name="Freeform 194">
              <a:extLst>
                <a:ext uri="{FF2B5EF4-FFF2-40B4-BE49-F238E27FC236}">
                  <a16:creationId xmlns:a16="http://schemas.microsoft.com/office/drawing/2014/main" id="{E3E4693E-AE64-16B0-42CA-499FA7D363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700" y="6407198"/>
              <a:ext cx="299635" cy="302493"/>
            </a:xfrm>
            <a:custGeom>
              <a:avLst/>
              <a:gdLst>
                <a:gd name="T0" fmla="*/ 543 w 543"/>
                <a:gd name="T1" fmla="*/ 11 h 569"/>
                <a:gd name="T2" fmla="*/ 433 w 543"/>
                <a:gd name="T3" fmla="*/ 135 h 569"/>
                <a:gd name="T4" fmla="*/ 358 w 543"/>
                <a:gd name="T5" fmla="*/ 234 h 569"/>
                <a:gd name="T6" fmla="*/ 284 w 543"/>
                <a:gd name="T7" fmla="*/ 371 h 569"/>
                <a:gd name="T8" fmla="*/ 235 w 543"/>
                <a:gd name="T9" fmla="*/ 458 h 569"/>
                <a:gd name="T10" fmla="*/ 210 w 543"/>
                <a:gd name="T11" fmla="*/ 545 h 569"/>
                <a:gd name="T12" fmla="*/ 197 w 543"/>
                <a:gd name="T13" fmla="*/ 569 h 569"/>
                <a:gd name="T14" fmla="*/ 0 w 543"/>
                <a:gd name="T15" fmla="*/ 569 h 569"/>
                <a:gd name="T16" fmla="*/ 0 w 543"/>
                <a:gd name="T17" fmla="*/ 495 h 569"/>
                <a:gd name="T18" fmla="*/ 0 w 543"/>
                <a:gd name="T19" fmla="*/ 433 h 569"/>
                <a:gd name="T20" fmla="*/ 0 w 543"/>
                <a:gd name="T21" fmla="*/ 371 h 569"/>
                <a:gd name="T22" fmla="*/ 37 w 543"/>
                <a:gd name="T23" fmla="*/ 322 h 569"/>
                <a:gd name="T24" fmla="*/ 112 w 543"/>
                <a:gd name="T25" fmla="*/ 284 h 569"/>
                <a:gd name="T26" fmla="*/ 235 w 543"/>
                <a:gd name="T27" fmla="*/ 222 h 569"/>
                <a:gd name="T28" fmla="*/ 334 w 543"/>
                <a:gd name="T29" fmla="*/ 160 h 569"/>
                <a:gd name="T30" fmla="*/ 420 w 543"/>
                <a:gd name="T31" fmla="*/ 73 h 569"/>
                <a:gd name="T32" fmla="*/ 532 w 543"/>
                <a:gd name="T33" fmla="*/ 0 h 569"/>
                <a:gd name="T34" fmla="*/ 532 w 543"/>
                <a:gd name="T35" fmla="*/ 0 h 569"/>
                <a:gd name="T36" fmla="*/ 543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543" y="11"/>
                  </a:moveTo>
                  <a:lnTo>
                    <a:pt x="433" y="135"/>
                  </a:lnTo>
                  <a:lnTo>
                    <a:pt x="358" y="234"/>
                  </a:lnTo>
                  <a:lnTo>
                    <a:pt x="284" y="371"/>
                  </a:lnTo>
                  <a:lnTo>
                    <a:pt x="235" y="458"/>
                  </a:lnTo>
                  <a:lnTo>
                    <a:pt x="210" y="545"/>
                  </a:lnTo>
                  <a:lnTo>
                    <a:pt x="197" y="569"/>
                  </a:lnTo>
                  <a:lnTo>
                    <a:pt x="0" y="569"/>
                  </a:lnTo>
                  <a:lnTo>
                    <a:pt x="0" y="495"/>
                  </a:lnTo>
                  <a:lnTo>
                    <a:pt x="0" y="433"/>
                  </a:lnTo>
                  <a:lnTo>
                    <a:pt x="0" y="371"/>
                  </a:lnTo>
                  <a:lnTo>
                    <a:pt x="37" y="322"/>
                  </a:lnTo>
                  <a:lnTo>
                    <a:pt x="112" y="284"/>
                  </a:lnTo>
                  <a:lnTo>
                    <a:pt x="235" y="222"/>
                  </a:lnTo>
                  <a:lnTo>
                    <a:pt x="334" y="160"/>
                  </a:lnTo>
                  <a:lnTo>
                    <a:pt x="420" y="73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43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4" name="Freeform 195">
              <a:extLst>
                <a:ext uri="{FF2B5EF4-FFF2-40B4-BE49-F238E27FC236}">
                  <a16:creationId xmlns:a16="http://schemas.microsoft.com/office/drawing/2014/main" id="{77CFDF08-8F98-2083-F580-BD66BC884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646" y="6432760"/>
              <a:ext cx="156427" cy="298233"/>
            </a:xfrm>
            <a:custGeom>
              <a:avLst/>
              <a:gdLst>
                <a:gd name="T0" fmla="*/ 186 w 284"/>
                <a:gd name="T1" fmla="*/ 0 h 558"/>
                <a:gd name="T2" fmla="*/ 37 w 284"/>
                <a:gd name="T3" fmla="*/ 236 h 558"/>
                <a:gd name="T4" fmla="*/ 0 w 284"/>
                <a:gd name="T5" fmla="*/ 348 h 558"/>
                <a:gd name="T6" fmla="*/ 0 w 284"/>
                <a:gd name="T7" fmla="*/ 460 h 558"/>
                <a:gd name="T8" fmla="*/ 49 w 284"/>
                <a:gd name="T9" fmla="*/ 534 h 558"/>
                <a:gd name="T10" fmla="*/ 136 w 284"/>
                <a:gd name="T11" fmla="*/ 558 h 558"/>
                <a:gd name="T12" fmla="*/ 209 w 284"/>
                <a:gd name="T13" fmla="*/ 534 h 558"/>
                <a:gd name="T14" fmla="*/ 259 w 284"/>
                <a:gd name="T15" fmla="*/ 485 h 558"/>
                <a:gd name="T16" fmla="*/ 284 w 284"/>
                <a:gd name="T17" fmla="*/ 422 h 558"/>
                <a:gd name="T18" fmla="*/ 198 w 284"/>
                <a:gd name="T19" fmla="*/ 435 h 558"/>
                <a:gd name="T20" fmla="*/ 124 w 284"/>
                <a:gd name="T21" fmla="*/ 385 h 558"/>
                <a:gd name="T22" fmla="*/ 99 w 284"/>
                <a:gd name="T23" fmla="*/ 323 h 558"/>
                <a:gd name="T24" fmla="*/ 136 w 284"/>
                <a:gd name="T25" fmla="*/ 175 h 558"/>
                <a:gd name="T26" fmla="*/ 112 w 284"/>
                <a:gd name="T27" fmla="*/ 186 h 558"/>
                <a:gd name="T28" fmla="*/ 186 w 284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4" h="558">
                  <a:moveTo>
                    <a:pt x="186" y="0"/>
                  </a:moveTo>
                  <a:lnTo>
                    <a:pt x="37" y="236"/>
                  </a:lnTo>
                  <a:lnTo>
                    <a:pt x="0" y="348"/>
                  </a:lnTo>
                  <a:lnTo>
                    <a:pt x="0" y="460"/>
                  </a:lnTo>
                  <a:lnTo>
                    <a:pt x="49" y="534"/>
                  </a:lnTo>
                  <a:lnTo>
                    <a:pt x="136" y="558"/>
                  </a:lnTo>
                  <a:lnTo>
                    <a:pt x="209" y="534"/>
                  </a:lnTo>
                  <a:lnTo>
                    <a:pt x="259" y="485"/>
                  </a:lnTo>
                  <a:lnTo>
                    <a:pt x="284" y="422"/>
                  </a:lnTo>
                  <a:lnTo>
                    <a:pt x="198" y="435"/>
                  </a:lnTo>
                  <a:lnTo>
                    <a:pt x="124" y="385"/>
                  </a:lnTo>
                  <a:lnTo>
                    <a:pt x="99" y="323"/>
                  </a:lnTo>
                  <a:lnTo>
                    <a:pt x="136" y="175"/>
                  </a:lnTo>
                  <a:lnTo>
                    <a:pt x="112" y="1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5" name="Freeform 196">
              <a:extLst>
                <a:ext uri="{FF2B5EF4-FFF2-40B4-BE49-F238E27FC236}">
                  <a16:creationId xmlns:a16="http://schemas.microsoft.com/office/drawing/2014/main" id="{BD17470B-6EEF-680B-B232-395ED12B6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0293" y="6432760"/>
              <a:ext cx="169646" cy="283321"/>
            </a:xfrm>
            <a:custGeom>
              <a:avLst/>
              <a:gdLst>
                <a:gd name="T0" fmla="*/ 25 w 309"/>
                <a:gd name="T1" fmla="*/ 0 h 534"/>
                <a:gd name="T2" fmla="*/ 0 w 309"/>
                <a:gd name="T3" fmla="*/ 274 h 534"/>
                <a:gd name="T4" fmla="*/ 37 w 309"/>
                <a:gd name="T5" fmla="*/ 409 h 534"/>
                <a:gd name="T6" fmla="*/ 124 w 309"/>
                <a:gd name="T7" fmla="*/ 497 h 534"/>
                <a:gd name="T8" fmla="*/ 198 w 309"/>
                <a:gd name="T9" fmla="*/ 534 h 534"/>
                <a:gd name="T10" fmla="*/ 297 w 309"/>
                <a:gd name="T11" fmla="*/ 509 h 534"/>
                <a:gd name="T12" fmla="*/ 309 w 309"/>
                <a:gd name="T13" fmla="*/ 473 h 534"/>
                <a:gd name="T14" fmla="*/ 309 w 309"/>
                <a:gd name="T15" fmla="*/ 360 h 534"/>
                <a:gd name="T16" fmla="*/ 186 w 309"/>
                <a:gd name="T17" fmla="*/ 373 h 534"/>
                <a:gd name="T18" fmla="*/ 136 w 309"/>
                <a:gd name="T19" fmla="*/ 348 h 534"/>
                <a:gd name="T20" fmla="*/ 63 w 309"/>
                <a:gd name="T21" fmla="*/ 310 h 534"/>
                <a:gd name="T22" fmla="*/ 50 w 309"/>
                <a:gd name="T23" fmla="*/ 274 h 534"/>
                <a:gd name="T24" fmla="*/ 25 w 309"/>
                <a:gd name="T25" fmla="*/ 175 h 534"/>
                <a:gd name="T26" fmla="*/ 25 w 309"/>
                <a:gd name="T2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4">
                  <a:moveTo>
                    <a:pt x="25" y="0"/>
                  </a:moveTo>
                  <a:lnTo>
                    <a:pt x="0" y="274"/>
                  </a:lnTo>
                  <a:lnTo>
                    <a:pt x="37" y="409"/>
                  </a:lnTo>
                  <a:lnTo>
                    <a:pt x="124" y="497"/>
                  </a:lnTo>
                  <a:lnTo>
                    <a:pt x="198" y="534"/>
                  </a:lnTo>
                  <a:lnTo>
                    <a:pt x="297" y="509"/>
                  </a:lnTo>
                  <a:lnTo>
                    <a:pt x="309" y="473"/>
                  </a:lnTo>
                  <a:lnTo>
                    <a:pt x="309" y="360"/>
                  </a:lnTo>
                  <a:lnTo>
                    <a:pt x="186" y="373"/>
                  </a:lnTo>
                  <a:lnTo>
                    <a:pt x="136" y="348"/>
                  </a:lnTo>
                  <a:lnTo>
                    <a:pt x="63" y="310"/>
                  </a:lnTo>
                  <a:lnTo>
                    <a:pt x="50" y="274"/>
                  </a:lnTo>
                  <a:lnTo>
                    <a:pt x="25" y="17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6" name="Freeform 197">
              <a:extLst>
                <a:ext uri="{FF2B5EF4-FFF2-40B4-BE49-F238E27FC236}">
                  <a16:creationId xmlns:a16="http://schemas.microsoft.com/office/drawing/2014/main" id="{DA49EC98-483B-463E-7DF4-6D184C52E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6202695"/>
              <a:ext cx="218117" cy="198112"/>
            </a:xfrm>
            <a:custGeom>
              <a:avLst/>
              <a:gdLst>
                <a:gd name="T0" fmla="*/ 0 w 395"/>
                <a:gd name="T1" fmla="*/ 137 h 372"/>
                <a:gd name="T2" fmla="*/ 0 w 395"/>
                <a:gd name="T3" fmla="*/ 348 h 372"/>
                <a:gd name="T4" fmla="*/ 50 w 395"/>
                <a:gd name="T5" fmla="*/ 372 h 372"/>
                <a:gd name="T6" fmla="*/ 222 w 395"/>
                <a:gd name="T7" fmla="*/ 372 h 372"/>
                <a:gd name="T8" fmla="*/ 260 w 395"/>
                <a:gd name="T9" fmla="*/ 261 h 372"/>
                <a:gd name="T10" fmla="*/ 296 w 395"/>
                <a:gd name="T11" fmla="*/ 174 h 372"/>
                <a:gd name="T12" fmla="*/ 371 w 395"/>
                <a:gd name="T13" fmla="*/ 50 h 372"/>
                <a:gd name="T14" fmla="*/ 395 w 395"/>
                <a:gd name="T15" fmla="*/ 12 h 372"/>
                <a:gd name="T16" fmla="*/ 395 w 395"/>
                <a:gd name="T17" fmla="*/ 0 h 372"/>
                <a:gd name="T18" fmla="*/ 272 w 395"/>
                <a:gd name="T19" fmla="*/ 62 h 372"/>
                <a:gd name="T20" fmla="*/ 222 w 395"/>
                <a:gd name="T21" fmla="*/ 112 h 372"/>
                <a:gd name="T22" fmla="*/ 50 w 395"/>
                <a:gd name="T23" fmla="*/ 124 h 372"/>
                <a:gd name="T24" fmla="*/ 50 w 395"/>
                <a:gd name="T25" fmla="*/ 124 h 372"/>
                <a:gd name="T26" fmla="*/ 0 w 395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5" h="372">
                  <a:moveTo>
                    <a:pt x="0" y="137"/>
                  </a:moveTo>
                  <a:lnTo>
                    <a:pt x="0" y="348"/>
                  </a:lnTo>
                  <a:lnTo>
                    <a:pt x="50" y="372"/>
                  </a:lnTo>
                  <a:lnTo>
                    <a:pt x="222" y="372"/>
                  </a:lnTo>
                  <a:lnTo>
                    <a:pt x="260" y="261"/>
                  </a:lnTo>
                  <a:lnTo>
                    <a:pt x="296" y="174"/>
                  </a:lnTo>
                  <a:lnTo>
                    <a:pt x="371" y="50"/>
                  </a:lnTo>
                  <a:lnTo>
                    <a:pt x="395" y="12"/>
                  </a:lnTo>
                  <a:lnTo>
                    <a:pt x="395" y="0"/>
                  </a:lnTo>
                  <a:lnTo>
                    <a:pt x="272" y="62"/>
                  </a:lnTo>
                  <a:lnTo>
                    <a:pt x="222" y="112"/>
                  </a:lnTo>
                  <a:lnTo>
                    <a:pt x="50" y="124"/>
                  </a:lnTo>
                  <a:lnTo>
                    <a:pt x="50" y="124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7" name="Freeform 198">
              <a:extLst>
                <a:ext uri="{FF2B5EF4-FFF2-40B4-BE49-F238E27FC236}">
                  <a16:creationId xmlns:a16="http://schemas.microsoft.com/office/drawing/2014/main" id="{44E78864-606C-7486-4924-345AFCC25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278" y="6343291"/>
              <a:ext cx="293026" cy="125684"/>
            </a:xfrm>
            <a:custGeom>
              <a:avLst/>
              <a:gdLst>
                <a:gd name="T0" fmla="*/ 161 w 531"/>
                <a:gd name="T1" fmla="*/ 0 h 236"/>
                <a:gd name="T2" fmla="*/ 73 w 531"/>
                <a:gd name="T3" fmla="*/ 24 h 236"/>
                <a:gd name="T4" fmla="*/ 50 w 531"/>
                <a:gd name="T5" fmla="*/ 50 h 236"/>
                <a:gd name="T6" fmla="*/ 0 w 531"/>
                <a:gd name="T7" fmla="*/ 74 h 236"/>
                <a:gd name="T8" fmla="*/ 24 w 531"/>
                <a:gd name="T9" fmla="*/ 136 h 236"/>
                <a:gd name="T10" fmla="*/ 50 w 531"/>
                <a:gd name="T11" fmla="*/ 199 h 236"/>
                <a:gd name="T12" fmla="*/ 123 w 531"/>
                <a:gd name="T13" fmla="*/ 236 h 236"/>
                <a:gd name="T14" fmla="*/ 197 w 531"/>
                <a:gd name="T15" fmla="*/ 236 h 236"/>
                <a:gd name="T16" fmla="*/ 345 w 531"/>
                <a:gd name="T17" fmla="*/ 173 h 236"/>
                <a:gd name="T18" fmla="*/ 531 w 531"/>
                <a:gd name="T19" fmla="*/ 37 h 236"/>
                <a:gd name="T20" fmla="*/ 357 w 531"/>
                <a:gd name="T21" fmla="*/ 124 h 236"/>
                <a:gd name="T22" fmla="*/ 234 w 531"/>
                <a:gd name="T23" fmla="*/ 149 h 236"/>
                <a:gd name="T24" fmla="*/ 147 w 531"/>
                <a:gd name="T25" fmla="*/ 112 h 236"/>
                <a:gd name="T26" fmla="*/ 147 w 531"/>
                <a:gd name="T27" fmla="*/ 62 h 236"/>
                <a:gd name="T28" fmla="*/ 161 w 531"/>
                <a:gd name="T29" fmla="*/ 62 h 236"/>
                <a:gd name="T30" fmla="*/ 161 w 531"/>
                <a:gd name="T31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6">
                  <a:moveTo>
                    <a:pt x="161" y="0"/>
                  </a:moveTo>
                  <a:lnTo>
                    <a:pt x="73" y="24"/>
                  </a:lnTo>
                  <a:lnTo>
                    <a:pt x="50" y="50"/>
                  </a:lnTo>
                  <a:lnTo>
                    <a:pt x="0" y="74"/>
                  </a:lnTo>
                  <a:lnTo>
                    <a:pt x="24" y="136"/>
                  </a:lnTo>
                  <a:lnTo>
                    <a:pt x="50" y="199"/>
                  </a:lnTo>
                  <a:lnTo>
                    <a:pt x="123" y="236"/>
                  </a:lnTo>
                  <a:lnTo>
                    <a:pt x="197" y="236"/>
                  </a:lnTo>
                  <a:lnTo>
                    <a:pt x="345" y="173"/>
                  </a:lnTo>
                  <a:lnTo>
                    <a:pt x="531" y="37"/>
                  </a:lnTo>
                  <a:lnTo>
                    <a:pt x="357" y="124"/>
                  </a:lnTo>
                  <a:lnTo>
                    <a:pt x="234" y="149"/>
                  </a:lnTo>
                  <a:lnTo>
                    <a:pt x="147" y="112"/>
                  </a:lnTo>
                  <a:lnTo>
                    <a:pt x="147" y="62"/>
                  </a:lnTo>
                  <a:lnTo>
                    <a:pt x="161" y="6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8" name="Freeform 199">
              <a:extLst>
                <a:ext uri="{FF2B5EF4-FFF2-40B4-BE49-F238E27FC236}">
                  <a16:creationId xmlns:a16="http://schemas.microsoft.com/office/drawing/2014/main" id="{A3664D39-FFE1-1C1B-97CC-CB14280A3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497" y="6143049"/>
              <a:ext cx="279807" cy="172549"/>
            </a:xfrm>
            <a:custGeom>
              <a:avLst/>
              <a:gdLst>
                <a:gd name="T0" fmla="*/ 507 w 507"/>
                <a:gd name="T1" fmla="*/ 296 h 322"/>
                <a:gd name="T2" fmla="*/ 420 w 507"/>
                <a:gd name="T3" fmla="*/ 310 h 322"/>
                <a:gd name="T4" fmla="*/ 309 w 507"/>
                <a:gd name="T5" fmla="*/ 322 h 322"/>
                <a:gd name="T6" fmla="*/ 172 w 507"/>
                <a:gd name="T7" fmla="*/ 322 h 322"/>
                <a:gd name="T8" fmla="*/ 61 w 507"/>
                <a:gd name="T9" fmla="*/ 260 h 322"/>
                <a:gd name="T10" fmla="*/ 12 w 507"/>
                <a:gd name="T11" fmla="*/ 198 h 322"/>
                <a:gd name="T12" fmla="*/ 0 w 507"/>
                <a:gd name="T13" fmla="*/ 111 h 322"/>
                <a:gd name="T14" fmla="*/ 12 w 507"/>
                <a:gd name="T15" fmla="*/ 36 h 322"/>
                <a:gd name="T16" fmla="*/ 74 w 507"/>
                <a:gd name="T17" fmla="*/ 0 h 322"/>
                <a:gd name="T18" fmla="*/ 160 w 507"/>
                <a:gd name="T19" fmla="*/ 0 h 322"/>
                <a:gd name="T20" fmla="*/ 160 w 507"/>
                <a:gd name="T21" fmla="*/ 111 h 322"/>
                <a:gd name="T22" fmla="*/ 172 w 507"/>
                <a:gd name="T23" fmla="*/ 198 h 322"/>
                <a:gd name="T24" fmla="*/ 222 w 507"/>
                <a:gd name="T25" fmla="*/ 235 h 322"/>
                <a:gd name="T26" fmla="*/ 283 w 507"/>
                <a:gd name="T27" fmla="*/ 272 h 322"/>
                <a:gd name="T28" fmla="*/ 358 w 507"/>
                <a:gd name="T29" fmla="*/ 285 h 322"/>
                <a:gd name="T30" fmla="*/ 358 w 507"/>
                <a:gd name="T31" fmla="*/ 285 h 322"/>
                <a:gd name="T32" fmla="*/ 507 w 507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7" h="322">
                  <a:moveTo>
                    <a:pt x="507" y="296"/>
                  </a:moveTo>
                  <a:lnTo>
                    <a:pt x="420" y="310"/>
                  </a:lnTo>
                  <a:lnTo>
                    <a:pt x="309" y="322"/>
                  </a:lnTo>
                  <a:lnTo>
                    <a:pt x="172" y="322"/>
                  </a:lnTo>
                  <a:lnTo>
                    <a:pt x="61" y="260"/>
                  </a:lnTo>
                  <a:lnTo>
                    <a:pt x="12" y="198"/>
                  </a:lnTo>
                  <a:lnTo>
                    <a:pt x="0" y="111"/>
                  </a:lnTo>
                  <a:lnTo>
                    <a:pt x="12" y="36"/>
                  </a:lnTo>
                  <a:lnTo>
                    <a:pt x="74" y="0"/>
                  </a:lnTo>
                  <a:lnTo>
                    <a:pt x="160" y="0"/>
                  </a:lnTo>
                  <a:lnTo>
                    <a:pt x="160" y="111"/>
                  </a:lnTo>
                  <a:lnTo>
                    <a:pt x="172" y="198"/>
                  </a:lnTo>
                  <a:lnTo>
                    <a:pt x="222" y="235"/>
                  </a:lnTo>
                  <a:lnTo>
                    <a:pt x="283" y="272"/>
                  </a:lnTo>
                  <a:lnTo>
                    <a:pt x="358" y="285"/>
                  </a:lnTo>
                  <a:lnTo>
                    <a:pt x="358" y="285"/>
                  </a:lnTo>
                  <a:lnTo>
                    <a:pt x="507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9" name="Freeform 201">
              <a:extLst>
                <a:ext uri="{FF2B5EF4-FFF2-40B4-BE49-F238E27FC236}">
                  <a16:creationId xmlns:a16="http://schemas.microsoft.com/office/drawing/2014/main" id="{4C6B30B4-0D4D-4F07-6200-A5393BA6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969" y="6143079"/>
              <a:ext cx="2310218" cy="600621"/>
            </a:xfrm>
            <a:custGeom>
              <a:avLst/>
              <a:gdLst>
                <a:gd name="T0" fmla="*/ 4195 w 4195"/>
                <a:gd name="T1" fmla="*/ 955 h 1129"/>
                <a:gd name="T2" fmla="*/ 666 w 4195"/>
                <a:gd name="T3" fmla="*/ 930 h 1129"/>
                <a:gd name="T4" fmla="*/ 456 w 4195"/>
                <a:gd name="T5" fmla="*/ 856 h 1129"/>
                <a:gd name="T6" fmla="*/ 321 w 4195"/>
                <a:gd name="T7" fmla="*/ 744 h 1129"/>
                <a:gd name="T8" fmla="*/ 271 w 4195"/>
                <a:gd name="T9" fmla="*/ 657 h 1129"/>
                <a:gd name="T10" fmla="*/ 234 w 4195"/>
                <a:gd name="T11" fmla="*/ 571 h 1129"/>
                <a:gd name="T12" fmla="*/ 222 w 4195"/>
                <a:gd name="T13" fmla="*/ 434 h 1129"/>
                <a:gd name="T14" fmla="*/ 271 w 4195"/>
                <a:gd name="T15" fmla="*/ 335 h 1129"/>
                <a:gd name="T16" fmla="*/ 321 w 4195"/>
                <a:gd name="T17" fmla="*/ 372 h 1129"/>
                <a:gd name="T18" fmla="*/ 481 w 4195"/>
                <a:gd name="T19" fmla="*/ 422 h 1129"/>
                <a:gd name="T20" fmla="*/ 604 w 4195"/>
                <a:gd name="T21" fmla="*/ 384 h 1129"/>
                <a:gd name="T22" fmla="*/ 666 w 4195"/>
                <a:gd name="T23" fmla="*/ 273 h 1129"/>
                <a:gd name="T24" fmla="*/ 629 w 4195"/>
                <a:gd name="T25" fmla="*/ 124 h 1129"/>
                <a:gd name="T26" fmla="*/ 580 w 4195"/>
                <a:gd name="T27" fmla="*/ 62 h 1129"/>
                <a:gd name="T28" fmla="*/ 505 w 4195"/>
                <a:gd name="T29" fmla="*/ 25 h 1129"/>
                <a:gd name="T30" fmla="*/ 418 w 4195"/>
                <a:gd name="T31" fmla="*/ 0 h 1129"/>
                <a:gd name="T32" fmla="*/ 295 w 4195"/>
                <a:gd name="T33" fmla="*/ 25 h 1129"/>
                <a:gd name="T34" fmla="*/ 210 w 4195"/>
                <a:gd name="T35" fmla="*/ 75 h 1129"/>
                <a:gd name="T36" fmla="*/ 97 w 4195"/>
                <a:gd name="T37" fmla="*/ 236 h 1129"/>
                <a:gd name="T38" fmla="*/ 24 w 4195"/>
                <a:gd name="T39" fmla="*/ 297 h 1129"/>
                <a:gd name="T40" fmla="*/ 0 w 4195"/>
                <a:gd name="T41" fmla="*/ 434 h 1129"/>
                <a:gd name="T42" fmla="*/ 0 w 4195"/>
                <a:gd name="T43" fmla="*/ 595 h 1129"/>
                <a:gd name="T44" fmla="*/ 123 w 4195"/>
                <a:gd name="T45" fmla="*/ 794 h 1129"/>
                <a:gd name="T46" fmla="*/ 271 w 4195"/>
                <a:gd name="T47" fmla="*/ 942 h 1129"/>
                <a:gd name="T48" fmla="*/ 394 w 4195"/>
                <a:gd name="T49" fmla="*/ 1018 h 1129"/>
                <a:gd name="T50" fmla="*/ 517 w 4195"/>
                <a:gd name="T51" fmla="*/ 1066 h 1129"/>
                <a:gd name="T52" fmla="*/ 629 w 4195"/>
                <a:gd name="T53" fmla="*/ 1092 h 1129"/>
                <a:gd name="T54" fmla="*/ 4195 w 4195"/>
                <a:gd name="T55" fmla="*/ 1092 h 1129"/>
                <a:gd name="T56" fmla="*/ 4195 w 4195"/>
                <a:gd name="T57" fmla="*/ 1129 h 1129"/>
                <a:gd name="T58" fmla="*/ 4195 w 4195"/>
                <a:gd name="T59" fmla="*/ 955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5" h="1129">
                  <a:moveTo>
                    <a:pt x="4195" y="955"/>
                  </a:moveTo>
                  <a:lnTo>
                    <a:pt x="666" y="930"/>
                  </a:lnTo>
                  <a:lnTo>
                    <a:pt x="456" y="856"/>
                  </a:lnTo>
                  <a:lnTo>
                    <a:pt x="321" y="744"/>
                  </a:lnTo>
                  <a:lnTo>
                    <a:pt x="271" y="657"/>
                  </a:lnTo>
                  <a:lnTo>
                    <a:pt x="234" y="571"/>
                  </a:lnTo>
                  <a:lnTo>
                    <a:pt x="222" y="434"/>
                  </a:lnTo>
                  <a:lnTo>
                    <a:pt x="271" y="335"/>
                  </a:lnTo>
                  <a:lnTo>
                    <a:pt x="321" y="372"/>
                  </a:lnTo>
                  <a:lnTo>
                    <a:pt x="481" y="422"/>
                  </a:lnTo>
                  <a:lnTo>
                    <a:pt x="604" y="384"/>
                  </a:lnTo>
                  <a:lnTo>
                    <a:pt x="666" y="273"/>
                  </a:lnTo>
                  <a:lnTo>
                    <a:pt x="629" y="124"/>
                  </a:lnTo>
                  <a:lnTo>
                    <a:pt x="580" y="62"/>
                  </a:lnTo>
                  <a:lnTo>
                    <a:pt x="505" y="25"/>
                  </a:lnTo>
                  <a:lnTo>
                    <a:pt x="418" y="0"/>
                  </a:lnTo>
                  <a:lnTo>
                    <a:pt x="295" y="25"/>
                  </a:lnTo>
                  <a:lnTo>
                    <a:pt x="210" y="75"/>
                  </a:lnTo>
                  <a:lnTo>
                    <a:pt x="97" y="236"/>
                  </a:lnTo>
                  <a:lnTo>
                    <a:pt x="24" y="297"/>
                  </a:lnTo>
                  <a:lnTo>
                    <a:pt x="0" y="434"/>
                  </a:lnTo>
                  <a:lnTo>
                    <a:pt x="0" y="595"/>
                  </a:lnTo>
                  <a:lnTo>
                    <a:pt x="123" y="794"/>
                  </a:lnTo>
                  <a:lnTo>
                    <a:pt x="271" y="942"/>
                  </a:lnTo>
                  <a:lnTo>
                    <a:pt x="394" y="1018"/>
                  </a:lnTo>
                  <a:lnTo>
                    <a:pt x="517" y="1066"/>
                  </a:lnTo>
                  <a:lnTo>
                    <a:pt x="629" y="1092"/>
                  </a:lnTo>
                  <a:lnTo>
                    <a:pt x="4195" y="1092"/>
                  </a:lnTo>
                  <a:lnTo>
                    <a:pt x="4195" y="1129"/>
                  </a:lnTo>
                  <a:lnTo>
                    <a:pt x="4195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6" name="Freeform 205">
              <a:extLst>
                <a:ext uri="{FF2B5EF4-FFF2-40B4-BE49-F238E27FC236}">
                  <a16:creationId xmlns:a16="http://schemas.microsoft.com/office/drawing/2014/main" id="{4E93B984-6526-CB42-1E45-E47BCD671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16" y="3436938"/>
              <a:ext cx="586511" cy="2746375"/>
            </a:xfrm>
            <a:custGeom>
              <a:avLst/>
              <a:gdLst>
                <a:gd name="T0" fmla="*/ 740 w 1061"/>
                <a:gd name="T1" fmla="*/ 4874 h 5160"/>
                <a:gd name="T2" fmla="*/ 740 w 1061"/>
                <a:gd name="T3" fmla="*/ 4936 h 5160"/>
                <a:gd name="T4" fmla="*/ 653 w 1061"/>
                <a:gd name="T5" fmla="*/ 4986 h 5160"/>
                <a:gd name="T6" fmla="*/ 604 w 1061"/>
                <a:gd name="T7" fmla="*/ 5011 h 5160"/>
                <a:gd name="T8" fmla="*/ 493 w 1061"/>
                <a:gd name="T9" fmla="*/ 4998 h 5160"/>
                <a:gd name="T10" fmla="*/ 406 w 1061"/>
                <a:gd name="T11" fmla="*/ 4936 h 5160"/>
                <a:gd name="T12" fmla="*/ 321 w 1061"/>
                <a:gd name="T13" fmla="*/ 4849 h 5160"/>
                <a:gd name="T14" fmla="*/ 247 w 1061"/>
                <a:gd name="T15" fmla="*/ 4749 h 5160"/>
                <a:gd name="T16" fmla="*/ 184 w 1061"/>
                <a:gd name="T17" fmla="*/ 4650 h 5160"/>
                <a:gd name="T18" fmla="*/ 184 w 1061"/>
                <a:gd name="T19" fmla="*/ 4539 h 5160"/>
                <a:gd name="T20" fmla="*/ 172 w 1061"/>
                <a:gd name="T21" fmla="*/ 0 h 5160"/>
                <a:gd name="T22" fmla="*/ 0 w 1061"/>
                <a:gd name="T23" fmla="*/ 0 h 5160"/>
                <a:gd name="T24" fmla="*/ 12 w 1061"/>
                <a:gd name="T25" fmla="*/ 4453 h 5160"/>
                <a:gd name="T26" fmla="*/ 49 w 1061"/>
                <a:gd name="T27" fmla="*/ 4737 h 5160"/>
                <a:gd name="T28" fmla="*/ 172 w 1061"/>
                <a:gd name="T29" fmla="*/ 4924 h 5160"/>
                <a:gd name="T30" fmla="*/ 271 w 1061"/>
                <a:gd name="T31" fmla="*/ 5047 h 5160"/>
                <a:gd name="T32" fmla="*/ 394 w 1061"/>
                <a:gd name="T33" fmla="*/ 5122 h 5160"/>
                <a:gd name="T34" fmla="*/ 580 w 1061"/>
                <a:gd name="T35" fmla="*/ 5160 h 5160"/>
                <a:gd name="T36" fmla="*/ 802 w 1061"/>
                <a:gd name="T37" fmla="*/ 5122 h 5160"/>
                <a:gd name="T38" fmla="*/ 974 w 1061"/>
                <a:gd name="T39" fmla="*/ 5011 h 5160"/>
                <a:gd name="T40" fmla="*/ 1037 w 1061"/>
                <a:gd name="T41" fmla="*/ 4900 h 5160"/>
                <a:gd name="T42" fmla="*/ 1061 w 1061"/>
                <a:gd name="T43" fmla="*/ 4763 h 5160"/>
                <a:gd name="T44" fmla="*/ 1012 w 1061"/>
                <a:gd name="T45" fmla="*/ 4638 h 5160"/>
                <a:gd name="T46" fmla="*/ 913 w 1061"/>
                <a:gd name="T47" fmla="*/ 4564 h 5160"/>
                <a:gd name="T48" fmla="*/ 776 w 1061"/>
                <a:gd name="T49" fmla="*/ 4552 h 5160"/>
                <a:gd name="T50" fmla="*/ 665 w 1061"/>
                <a:gd name="T51" fmla="*/ 4576 h 5160"/>
                <a:gd name="T52" fmla="*/ 629 w 1061"/>
                <a:gd name="T53" fmla="*/ 4676 h 5160"/>
                <a:gd name="T54" fmla="*/ 629 w 1061"/>
                <a:gd name="T55" fmla="*/ 4775 h 5160"/>
                <a:gd name="T56" fmla="*/ 665 w 1061"/>
                <a:gd name="T57" fmla="*/ 4825 h 5160"/>
                <a:gd name="T58" fmla="*/ 752 w 1061"/>
                <a:gd name="T59" fmla="*/ 4874 h 5160"/>
                <a:gd name="T60" fmla="*/ 752 w 1061"/>
                <a:gd name="T61" fmla="*/ 4874 h 5160"/>
                <a:gd name="T62" fmla="*/ 740 w 1061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1" h="5160">
                  <a:moveTo>
                    <a:pt x="740" y="4874"/>
                  </a:moveTo>
                  <a:lnTo>
                    <a:pt x="740" y="4936"/>
                  </a:lnTo>
                  <a:lnTo>
                    <a:pt x="653" y="4986"/>
                  </a:lnTo>
                  <a:lnTo>
                    <a:pt x="604" y="5011"/>
                  </a:lnTo>
                  <a:lnTo>
                    <a:pt x="493" y="4998"/>
                  </a:lnTo>
                  <a:lnTo>
                    <a:pt x="406" y="4936"/>
                  </a:lnTo>
                  <a:lnTo>
                    <a:pt x="321" y="4849"/>
                  </a:lnTo>
                  <a:lnTo>
                    <a:pt x="247" y="4749"/>
                  </a:lnTo>
                  <a:lnTo>
                    <a:pt x="184" y="4650"/>
                  </a:lnTo>
                  <a:lnTo>
                    <a:pt x="184" y="4539"/>
                  </a:lnTo>
                  <a:lnTo>
                    <a:pt x="172" y="0"/>
                  </a:lnTo>
                  <a:lnTo>
                    <a:pt x="0" y="0"/>
                  </a:lnTo>
                  <a:lnTo>
                    <a:pt x="12" y="4453"/>
                  </a:lnTo>
                  <a:lnTo>
                    <a:pt x="49" y="4737"/>
                  </a:lnTo>
                  <a:lnTo>
                    <a:pt x="172" y="4924"/>
                  </a:lnTo>
                  <a:lnTo>
                    <a:pt x="271" y="5047"/>
                  </a:lnTo>
                  <a:lnTo>
                    <a:pt x="394" y="5122"/>
                  </a:lnTo>
                  <a:lnTo>
                    <a:pt x="580" y="5160"/>
                  </a:lnTo>
                  <a:lnTo>
                    <a:pt x="802" y="5122"/>
                  </a:lnTo>
                  <a:lnTo>
                    <a:pt x="974" y="5011"/>
                  </a:lnTo>
                  <a:lnTo>
                    <a:pt x="1037" y="4900"/>
                  </a:lnTo>
                  <a:lnTo>
                    <a:pt x="1061" y="4763"/>
                  </a:lnTo>
                  <a:lnTo>
                    <a:pt x="1012" y="4638"/>
                  </a:lnTo>
                  <a:lnTo>
                    <a:pt x="913" y="4564"/>
                  </a:lnTo>
                  <a:lnTo>
                    <a:pt x="776" y="4552"/>
                  </a:lnTo>
                  <a:lnTo>
                    <a:pt x="665" y="4576"/>
                  </a:lnTo>
                  <a:lnTo>
                    <a:pt x="629" y="4676"/>
                  </a:lnTo>
                  <a:lnTo>
                    <a:pt x="629" y="4775"/>
                  </a:lnTo>
                  <a:lnTo>
                    <a:pt x="665" y="4825"/>
                  </a:lnTo>
                  <a:lnTo>
                    <a:pt x="752" y="4874"/>
                  </a:lnTo>
                  <a:lnTo>
                    <a:pt x="752" y="4874"/>
                  </a:lnTo>
                  <a:lnTo>
                    <a:pt x="740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2C77E3A6-FB0F-3D5E-EAD7-1DD3B215B53B}"/>
              </a:ext>
            </a:extLst>
          </p:cNvPr>
          <p:cNvGrpSpPr/>
          <p:nvPr/>
        </p:nvGrpSpPr>
        <p:grpSpPr>
          <a:xfrm>
            <a:off x="6993002" y="44883"/>
            <a:ext cx="2114509" cy="2480072"/>
            <a:chOff x="6089610" y="114300"/>
            <a:chExt cx="2819345" cy="3306763"/>
          </a:xfrm>
        </p:grpSpPr>
        <p:sp>
          <p:nvSpPr>
            <p:cNvPr id="90" name="Freeform 210">
              <a:extLst>
                <a:ext uri="{FF2B5EF4-FFF2-40B4-BE49-F238E27FC236}">
                  <a16:creationId xmlns:a16="http://schemas.microsoft.com/office/drawing/2014/main" id="{DFEB79F4-0E3D-2E19-A39F-7314B8FBB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095" y="146171"/>
              <a:ext cx="295428" cy="302493"/>
            </a:xfrm>
            <a:custGeom>
              <a:avLst/>
              <a:gdLst>
                <a:gd name="T0" fmla="*/ 0 w 537"/>
                <a:gd name="T1" fmla="*/ 558 h 569"/>
                <a:gd name="T2" fmla="*/ 108 w 537"/>
                <a:gd name="T3" fmla="*/ 433 h 569"/>
                <a:gd name="T4" fmla="*/ 183 w 537"/>
                <a:gd name="T5" fmla="*/ 334 h 569"/>
                <a:gd name="T6" fmla="*/ 256 w 537"/>
                <a:gd name="T7" fmla="*/ 198 h 569"/>
                <a:gd name="T8" fmla="*/ 305 w 537"/>
                <a:gd name="T9" fmla="*/ 111 h 569"/>
                <a:gd name="T10" fmla="*/ 329 w 537"/>
                <a:gd name="T11" fmla="*/ 23 h 569"/>
                <a:gd name="T12" fmla="*/ 342 w 537"/>
                <a:gd name="T13" fmla="*/ 0 h 569"/>
                <a:gd name="T14" fmla="*/ 537 w 537"/>
                <a:gd name="T15" fmla="*/ 0 h 569"/>
                <a:gd name="T16" fmla="*/ 537 w 537"/>
                <a:gd name="T17" fmla="*/ 73 h 569"/>
                <a:gd name="T18" fmla="*/ 537 w 537"/>
                <a:gd name="T19" fmla="*/ 135 h 569"/>
                <a:gd name="T20" fmla="*/ 537 w 537"/>
                <a:gd name="T21" fmla="*/ 198 h 569"/>
                <a:gd name="T22" fmla="*/ 500 w 537"/>
                <a:gd name="T23" fmla="*/ 247 h 569"/>
                <a:gd name="T24" fmla="*/ 427 w 537"/>
                <a:gd name="T25" fmla="*/ 284 h 569"/>
                <a:gd name="T26" fmla="*/ 305 w 537"/>
                <a:gd name="T27" fmla="*/ 347 h 569"/>
                <a:gd name="T28" fmla="*/ 207 w 537"/>
                <a:gd name="T29" fmla="*/ 409 h 569"/>
                <a:gd name="T30" fmla="*/ 121 w 537"/>
                <a:gd name="T31" fmla="*/ 496 h 569"/>
                <a:gd name="T32" fmla="*/ 11 w 537"/>
                <a:gd name="T33" fmla="*/ 569 h 569"/>
                <a:gd name="T34" fmla="*/ 11 w 537"/>
                <a:gd name="T35" fmla="*/ 569 h 569"/>
                <a:gd name="T36" fmla="*/ 0 w 537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569">
                  <a:moveTo>
                    <a:pt x="0" y="558"/>
                  </a:moveTo>
                  <a:lnTo>
                    <a:pt x="108" y="433"/>
                  </a:lnTo>
                  <a:lnTo>
                    <a:pt x="183" y="334"/>
                  </a:lnTo>
                  <a:lnTo>
                    <a:pt x="256" y="198"/>
                  </a:lnTo>
                  <a:lnTo>
                    <a:pt x="305" y="111"/>
                  </a:lnTo>
                  <a:lnTo>
                    <a:pt x="329" y="23"/>
                  </a:lnTo>
                  <a:lnTo>
                    <a:pt x="342" y="0"/>
                  </a:lnTo>
                  <a:lnTo>
                    <a:pt x="537" y="0"/>
                  </a:lnTo>
                  <a:lnTo>
                    <a:pt x="537" y="73"/>
                  </a:lnTo>
                  <a:lnTo>
                    <a:pt x="537" y="135"/>
                  </a:lnTo>
                  <a:lnTo>
                    <a:pt x="537" y="198"/>
                  </a:lnTo>
                  <a:lnTo>
                    <a:pt x="500" y="247"/>
                  </a:lnTo>
                  <a:lnTo>
                    <a:pt x="427" y="284"/>
                  </a:lnTo>
                  <a:lnTo>
                    <a:pt x="305" y="347"/>
                  </a:lnTo>
                  <a:lnTo>
                    <a:pt x="207" y="409"/>
                  </a:lnTo>
                  <a:lnTo>
                    <a:pt x="121" y="496"/>
                  </a:lnTo>
                  <a:lnTo>
                    <a:pt x="11" y="569"/>
                  </a:lnTo>
                  <a:lnTo>
                    <a:pt x="11" y="569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1" name="Freeform 211">
              <a:extLst>
                <a:ext uri="{FF2B5EF4-FFF2-40B4-BE49-F238E27FC236}">
                  <a16:creationId xmlns:a16="http://schemas.microsoft.com/office/drawing/2014/main" id="{8C08C6FE-E0EC-AB25-9968-CD34FD5E1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3293" y="126999"/>
              <a:ext cx="154328" cy="296102"/>
            </a:xfrm>
            <a:custGeom>
              <a:avLst/>
              <a:gdLst>
                <a:gd name="T0" fmla="*/ 97 w 280"/>
                <a:gd name="T1" fmla="*/ 558 h 558"/>
                <a:gd name="T2" fmla="*/ 244 w 280"/>
                <a:gd name="T3" fmla="*/ 322 h 558"/>
                <a:gd name="T4" fmla="*/ 280 w 280"/>
                <a:gd name="T5" fmla="*/ 210 h 558"/>
                <a:gd name="T6" fmla="*/ 280 w 280"/>
                <a:gd name="T7" fmla="*/ 99 h 558"/>
                <a:gd name="T8" fmla="*/ 232 w 280"/>
                <a:gd name="T9" fmla="*/ 24 h 558"/>
                <a:gd name="T10" fmla="*/ 146 w 280"/>
                <a:gd name="T11" fmla="*/ 0 h 558"/>
                <a:gd name="T12" fmla="*/ 73 w 280"/>
                <a:gd name="T13" fmla="*/ 24 h 558"/>
                <a:gd name="T14" fmla="*/ 24 w 280"/>
                <a:gd name="T15" fmla="*/ 73 h 558"/>
                <a:gd name="T16" fmla="*/ 0 w 280"/>
                <a:gd name="T17" fmla="*/ 137 h 558"/>
                <a:gd name="T18" fmla="*/ 85 w 280"/>
                <a:gd name="T19" fmla="*/ 123 h 558"/>
                <a:gd name="T20" fmla="*/ 158 w 280"/>
                <a:gd name="T21" fmla="*/ 173 h 558"/>
                <a:gd name="T22" fmla="*/ 183 w 280"/>
                <a:gd name="T23" fmla="*/ 236 h 558"/>
                <a:gd name="T24" fmla="*/ 146 w 280"/>
                <a:gd name="T25" fmla="*/ 383 h 558"/>
                <a:gd name="T26" fmla="*/ 170 w 280"/>
                <a:gd name="T27" fmla="*/ 372 h 558"/>
                <a:gd name="T28" fmla="*/ 97 w 280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558">
                  <a:moveTo>
                    <a:pt x="97" y="558"/>
                  </a:moveTo>
                  <a:lnTo>
                    <a:pt x="244" y="322"/>
                  </a:lnTo>
                  <a:lnTo>
                    <a:pt x="280" y="210"/>
                  </a:lnTo>
                  <a:lnTo>
                    <a:pt x="280" y="99"/>
                  </a:lnTo>
                  <a:lnTo>
                    <a:pt x="232" y="24"/>
                  </a:lnTo>
                  <a:lnTo>
                    <a:pt x="146" y="0"/>
                  </a:lnTo>
                  <a:lnTo>
                    <a:pt x="73" y="24"/>
                  </a:lnTo>
                  <a:lnTo>
                    <a:pt x="24" y="73"/>
                  </a:lnTo>
                  <a:lnTo>
                    <a:pt x="0" y="137"/>
                  </a:lnTo>
                  <a:lnTo>
                    <a:pt x="85" y="123"/>
                  </a:lnTo>
                  <a:lnTo>
                    <a:pt x="158" y="173"/>
                  </a:lnTo>
                  <a:lnTo>
                    <a:pt x="183" y="236"/>
                  </a:lnTo>
                  <a:lnTo>
                    <a:pt x="146" y="383"/>
                  </a:lnTo>
                  <a:lnTo>
                    <a:pt x="170" y="372"/>
                  </a:lnTo>
                  <a:lnTo>
                    <a:pt x="97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2" name="Freeform 212">
              <a:extLst>
                <a:ext uri="{FF2B5EF4-FFF2-40B4-BE49-F238E27FC236}">
                  <a16:creationId xmlns:a16="http://schemas.microsoft.com/office/drawing/2014/main" id="{E0436544-0A0E-6DC4-272A-DF7112044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305" y="139780"/>
              <a:ext cx="169761" cy="283321"/>
            </a:xfrm>
            <a:custGeom>
              <a:avLst/>
              <a:gdLst>
                <a:gd name="T0" fmla="*/ 282 w 306"/>
                <a:gd name="T1" fmla="*/ 533 h 533"/>
                <a:gd name="T2" fmla="*/ 306 w 306"/>
                <a:gd name="T3" fmla="*/ 260 h 533"/>
                <a:gd name="T4" fmla="*/ 269 w 306"/>
                <a:gd name="T5" fmla="*/ 124 h 533"/>
                <a:gd name="T6" fmla="*/ 184 w 306"/>
                <a:gd name="T7" fmla="*/ 36 h 533"/>
                <a:gd name="T8" fmla="*/ 110 w 306"/>
                <a:gd name="T9" fmla="*/ 0 h 533"/>
                <a:gd name="T10" fmla="*/ 12 w 306"/>
                <a:gd name="T11" fmla="*/ 24 h 533"/>
                <a:gd name="T12" fmla="*/ 0 w 306"/>
                <a:gd name="T13" fmla="*/ 61 h 533"/>
                <a:gd name="T14" fmla="*/ 0 w 306"/>
                <a:gd name="T15" fmla="*/ 173 h 533"/>
                <a:gd name="T16" fmla="*/ 122 w 306"/>
                <a:gd name="T17" fmla="*/ 161 h 533"/>
                <a:gd name="T18" fmla="*/ 172 w 306"/>
                <a:gd name="T19" fmla="*/ 185 h 533"/>
                <a:gd name="T20" fmla="*/ 245 w 306"/>
                <a:gd name="T21" fmla="*/ 223 h 533"/>
                <a:gd name="T22" fmla="*/ 257 w 306"/>
                <a:gd name="T23" fmla="*/ 260 h 533"/>
                <a:gd name="T24" fmla="*/ 282 w 306"/>
                <a:gd name="T25" fmla="*/ 359 h 533"/>
                <a:gd name="T26" fmla="*/ 282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82" y="533"/>
                  </a:moveTo>
                  <a:lnTo>
                    <a:pt x="306" y="260"/>
                  </a:lnTo>
                  <a:lnTo>
                    <a:pt x="269" y="124"/>
                  </a:lnTo>
                  <a:lnTo>
                    <a:pt x="184" y="36"/>
                  </a:lnTo>
                  <a:lnTo>
                    <a:pt x="110" y="0"/>
                  </a:lnTo>
                  <a:lnTo>
                    <a:pt x="12" y="24"/>
                  </a:lnTo>
                  <a:lnTo>
                    <a:pt x="0" y="61"/>
                  </a:lnTo>
                  <a:lnTo>
                    <a:pt x="0" y="173"/>
                  </a:lnTo>
                  <a:lnTo>
                    <a:pt x="122" y="161"/>
                  </a:lnTo>
                  <a:lnTo>
                    <a:pt x="172" y="185"/>
                  </a:lnTo>
                  <a:lnTo>
                    <a:pt x="245" y="223"/>
                  </a:lnTo>
                  <a:lnTo>
                    <a:pt x="257" y="260"/>
                  </a:lnTo>
                  <a:lnTo>
                    <a:pt x="282" y="359"/>
                  </a:lnTo>
                  <a:lnTo>
                    <a:pt x="282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3" name="Freeform 213">
              <a:extLst>
                <a:ext uri="{FF2B5EF4-FFF2-40B4-BE49-F238E27FC236}">
                  <a16:creationId xmlns:a16="http://schemas.microsoft.com/office/drawing/2014/main" id="{DA6457EA-D7D5-05A4-B38E-E94C1FEA1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422" y="457185"/>
              <a:ext cx="216059" cy="198112"/>
            </a:xfrm>
            <a:custGeom>
              <a:avLst/>
              <a:gdLst>
                <a:gd name="T0" fmla="*/ 390 w 390"/>
                <a:gd name="T1" fmla="*/ 235 h 372"/>
                <a:gd name="T2" fmla="*/ 390 w 390"/>
                <a:gd name="T3" fmla="*/ 24 h 372"/>
                <a:gd name="T4" fmla="*/ 342 w 390"/>
                <a:gd name="T5" fmla="*/ 0 h 372"/>
                <a:gd name="T6" fmla="*/ 171 w 390"/>
                <a:gd name="T7" fmla="*/ 0 h 372"/>
                <a:gd name="T8" fmla="*/ 134 w 390"/>
                <a:gd name="T9" fmla="*/ 111 h 372"/>
                <a:gd name="T10" fmla="*/ 97 w 390"/>
                <a:gd name="T11" fmla="*/ 197 h 372"/>
                <a:gd name="T12" fmla="*/ 23 w 390"/>
                <a:gd name="T13" fmla="*/ 322 h 372"/>
                <a:gd name="T14" fmla="*/ 0 w 390"/>
                <a:gd name="T15" fmla="*/ 360 h 372"/>
                <a:gd name="T16" fmla="*/ 0 w 390"/>
                <a:gd name="T17" fmla="*/ 372 h 372"/>
                <a:gd name="T18" fmla="*/ 121 w 390"/>
                <a:gd name="T19" fmla="*/ 310 h 372"/>
                <a:gd name="T20" fmla="*/ 171 w 390"/>
                <a:gd name="T21" fmla="*/ 260 h 372"/>
                <a:gd name="T22" fmla="*/ 342 w 390"/>
                <a:gd name="T23" fmla="*/ 247 h 372"/>
                <a:gd name="T24" fmla="*/ 342 w 390"/>
                <a:gd name="T25" fmla="*/ 247 h 372"/>
                <a:gd name="T26" fmla="*/ 390 w 390"/>
                <a:gd name="T27" fmla="*/ 23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372">
                  <a:moveTo>
                    <a:pt x="390" y="235"/>
                  </a:moveTo>
                  <a:lnTo>
                    <a:pt x="390" y="24"/>
                  </a:lnTo>
                  <a:lnTo>
                    <a:pt x="342" y="0"/>
                  </a:lnTo>
                  <a:lnTo>
                    <a:pt x="171" y="0"/>
                  </a:lnTo>
                  <a:lnTo>
                    <a:pt x="134" y="111"/>
                  </a:lnTo>
                  <a:lnTo>
                    <a:pt x="97" y="197"/>
                  </a:lnTo>
                  <a:lnTo>
                    <a:pt x="23" y="322"/>
                  </a:lnTo>
                  <a:lnTo>
                    <a:pt x="0" y="360"/>
                  </a:lnTo>
                  <a:lnTo>
                    <a:pt x="0" y="372"/>
                  </a:lnTo>
                  <a:lnTo>
                    <a:pt x="121" y="310"/>
                  </a:lnTo>
                  <a:lnTo>
                    <a:pt x="171" y="260"/>
                  </a:lnTo>
                  <a:lnTo>
                    <a:pt x="342" y="247"/>
                  </a:lnTo>
                  <a:lnTo>
                    <a:pt x="342" y="247"/>
                  </a:lnTo>
                  <a:lnTo>
                    <a:pt x="390" y="23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4" name="Freeform 214">
              <a:extLst>
                <a:ext uri="{FF2B5EF4-FFF2-40B4-BE49-F238E27FC236}">
                  <a16:creationId xmlns:a16="http://schemas.microsoft.com/office/drawing/2014/main" id="{33DEE9BC-5A00-E442-3509-2A6B1F588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389018"/>
              <a:ext cx="291018" cy="125684"/>
            </a:xfrm>
            <a:custGeom>
              <a:avLst/>
              <a:gdLst>
                <a:gd name="T0" fmla="*/ 367 w 526"/>
                <a:gd name="T1" fmla="*/ 237 h 237"/>
                <a:gd name="T2" fmla="*/ 453 w 526"/>
                <a:gd name="T3" fmla="*/ 213 h 237"/>
                <a:gd name="T4" fmla="*/ 477 w 526"/>
                <a:gd name="T5" fmla="*/ 187 h 237"/>
                <a:gd name="T6" fmla="*/ 526 w 526"/>
                <a:gd name="T7" fmla="*/ 163 h 237"/>
                <a:gd name="T8" fmla="*/ 501 w 526"/>
                <a:gd name="T9" fmla="*/ 100 h 237"/>
                <a:gd name="T10" fmla="*/ 477 w 526"/>
                <a:gd name="T11" fmla="*/ 38 h 237"/>
                <a:gd name="T12" fmla="*/ 404 w 526"/>
                <a:gd name="T13" fmla="*/ 0 h 237"/>
                <a:gd name="T14" fmla="*/ 330 w 526"/>
                <a:gd name="T15" fmla="*/ 0 h 237"/>
                <a:gd name="T16" fmla="*/ 183 w 526"/>
                <a:gd name="T17" fmla="*/ 64 h 237"/>
                <a:gd name="T18" fmla="*/ 0 w 526"/>
                <a:gd name="T19" fmla="*/ 199 h 237"/>
                <a:gd name="T20" fmla="*/ 171 w 526"/>
                <a:gd name="T21" fmla="*/ 113 h 237"/>
                <a:gd name="T22" fmla="*/ 294 w 526"/>
                <a:gd name="T23" fmla="*/ 88 h 237"/>
                <a:gd name="T24" fmla="*/ 379 w 526"/>
                <a:gd name="T25" fmla="*/ 125 h 237"/>
                <a:gd name="T26" fmla="*/ 379 w 526"/>
                <a:gd name="T27" fmla="*/ 175 h 237"/>
                <a:gd name="T28" fmla="*/ 367 w 526"/>
                <a:gd name="T29" fmla="*/ 175 h 237"/>
                <a:gd name="T30" fmla="*/ 367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367" y="237"/>
                  </a:moveTo>
                  <a:lnTo>
                    <a:pt x="453" y="213"/>
                  </a:lnTo>
                  <a:lnTo>
                    <a:pt x="477" y="187"/>
                  </a:lnTo>
                  <a:lnTo>
                    <a:pt x="526" y="163"/>
                  </a:lnTo>
                  <a:lnTo>
                    <a:pt x="501" y="100"/>
                  </a:lnTo>
                  <a:lnTo>
                    <a:pt x="477" y="38"/>
                  </a:lnTo>
                  <a:lnTo>
                    <a:pt x="404" y="0"/>
                  </a:lnTo>
                  <a:lnTo>
                    <a:pt x="330" y="0"/>
                  </a:lnTo>
                  <a:lnTo>
                    <a:pt x="183" y="64"/>
                  </a:lnTo>
                  <a:lnTo>
                    <a:pt x="0" y="199"/>
                  </a:lnTo>
                  <a:lnTo>
                    <a:pt x="171" y="113"/>
                  </a:lnTo>
                  <a:lnTo>
                    <a:pt x="294" y="88"/>
                  </a:lnTo>
                  <a:lnTo>
                    <a:pt x="379" y="125"/>
                  </a:lnTo>
                  <a:lnTo>
                    <a:pt x="379" y="175"/>
                  </a:lnTo>
                  <a:lnTo>
                    <a:pt x="367" y="175"/>
                  </a:lnTo>
                  <a:lnTo>
                    <a:pt x="367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5" name="Freeform 215">
              <a:extLst>
                <a:ext uri="{FF2B5EF4-FFF2-40B4-BE49-F238E27FC236}">
                  <a16:creationId xmlns:a16="http://schemas.microsoft.com/office/drawing/2014/main" id="{D5851840-7629-06A4-F6DE-D96A1B90D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542394"/>
              <a:ext cx="277790" cy="170419"/>
            </a:xfrm>
            <a:custGeom>
              <a:avLst/>
              <a:gdLst>
                <a:gd name="T0" fmla="*/ 0 w 502"/>
                <a:gd name="T1" fmla="*/ 26 h 323"/>
                <a:gd name="T2" fmla="*/ 86 w 502"/>
                <a:gd name="T3" fmla="*/ 12 h 323"/>
                <a:gd name="T4" fmla="*/ 197 w 502"/>
                <a:gd name="T5" fmla="*/ 0 h 323"/>
                <a:gd name="T6" fmla="*/ 331 w 502"/>
                <a:gd name="T7" fmla="*/ 0 h 323"/>
                <a:gd name="T8" fmla="*/ 441 w 502"/>
                <a:gd name="T9" fmla="*/ 63 h 323"/>
                <a:gd name="T10" fmla="*/ 490 w 502"/>
                <a:gd name="T11" fmla="*/ 125 h 323"/>
                <a:gd name="T12" fmla="*/ 502 w 502"/>
                <a:gd name="T13" fmla="*/ 212 h 323"/>
                <a:gd name="T14" fmla="*/ 490 w 502"/>
                <a:gd name="T15" fmla="*/ 286 h 323"/>
                <a:gd name="T16" fmla="*/ 429 w 502"/>
                <a:gd name="T17" fmla="*/ 323 h 323"/>
                <a:gd name="T18" fmla="*/ 343 w 502"/>
                <a:gd name="T19" fmla="*/ 323 h 323"/>
                <a:gd name="T20" fmla="*/ 343 w 502"/>
                <a:gd name="T21" fmla="*/ 212 h 323"/>
                <a:gd name="T22" fmla="*/ 331 w 502"/>
                <a:gd name="T23" fmla="*/ 125 h 323"/>
                <a:gd name="T24" fmla="*/ 282 w 502"/>
                <a:gd name="T25" fmla="*/ 87 h 323"/>
                <a:gd name="T26" fmla="*/ 221 w 502"/>
                <a:gd name="T27" fmla="*/ 50 h 323"/>
                <a:gd name="T28" fmla="*/ 148 w 502"/>
                <a:gd name="T29" fmla="*/ 37 h 323"/>
                <a:gd name="T30" fmla="*/ 148 w 502"/>
                <a:gd name="T31" fmla="*/ 37 h 323"/>
                <a:gd name="T32" fmla="*/ 0 w 502"/>
                <a:gd name="T33" fmla="*/ 2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3">
                  <a:moveTo>
                    <a:pt x="0" y="26"/>
                  </a:moveTo>
                  <a:lnTo>
                    <a:pt x="86" y="12"/>
                  </a:lnTo>
                  <a:lnTo>
                    <a:pt x="197" y="0"/>
                  </a:lnTo>
                  <a:lnTo>
                    <a:pt x="331" y="0"/>
                  </a:lnTo>
                  <a:lnTo>
                    <a:pt x="441" y="63"/>
                  </a:lnTo>
                  <a:lnTo>
                    <a:pt x="490" y="125"/>
                  </a:lnTo>
                  <a:lnTo>
                    <a:pt x="502" y="212"/>
                  </a:lnTo>
                  <a:lnTo>
                    <a:pt x="490" y="286"/>
                  </a:lnTo>
                  <a:lnTo>
                    <a:pt x="429" y="323"/>
                  </a:lnTo>
                  <a:lnTo>
                    <a:pt x="343" y="323"/>
                  </a:lnTo>
                  <a:lnTo>
                    <a:pt x="343" y="212"/>
                  </a:lnTo>
                  <a:lnTo>
                    <a:pt x="331" y="125"/>
                  </a:lnTo>
                  <a:lnTo>
                    <a:pt x="282" y="87"/>
                  </a:lnTo>
                  <a:lnTo>
                    <a:pt x="221" y="50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6" name="Freeform 217">
              <a:extLst>
                <a:ext uri="{FF2B5EF4-FFF2-40B4-BE49-F238E27FC236}">
                  <a16:creationId xmlns:a16="http://schemas.microsoft.com/office/drawing/2014/main" id="{F7CB4381-F782-F2E6-2AE6-B0DDD3E46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610" y="114300"/>
              <a:ext cx="2291800" cy="601004"/>
            </a:xfrm>
            <a:custGeom>
              <a:avLst/>
              <a:gdLst>
                <a:gd name="T0" fmla="*/ 0 w 4162"/>
                <a:gd name="T1" fmla="*/ 173 h 1128"/>
                <a:gd name="T2" fmla="*/ 3500 w 4162"/>
                <a:gd name="T3" fmla="*/ 199 h 1128"/>
                <a:gd name="T4" fmla="*/ 3707 w 4162"/>
                <a:gd name="T5" fmla="*/ 272 h 1128"/>
                <a:gd name="T6" fmla="*/ 3843 w 4162"/>
                <a:gd name="T7" fmla="*/ 384 h 1128"/>
                <a:gd name="T8" fmla="*/ 3892 w 4162"/>
                <a:gd name="T9" fmla="*/ 471 h 1128"/>
                <a:gd name="T10" fmla="*/ 3928 w 4162"/>
                <a:gd name="T11" fmla="*/ 558 h 1128"/>
                <a:gd name="T12" fmla="*/ 3940 w 4162"/>
                <a:gd name="T13" fmla="*/ 695 h 1128"/>
                <a:gd name="T14" fmla="*/ 3892 w 4162"/>
                <a:gd name="T15" fmla="*/ 794 h 1128"/>
                <a:gd name="T16" fmla="*/ 3843 w 4162"/>
                <a:gd name="T17" fmla="*/ 757 h 1128"/>
                <a:gd name="T18" fmla="*/ 3684 w 4162"/>
                <a:gd name="T19" fmla="*/ 707 h 1128"/>
                <a:gd name="T20" fmla="*/ 3562 w 4162"/>
                <a:gd name="T21" fmla="*/ 745 h 1128"/>
                <a:gd name="T22" fmla="*/ 3500 w 4162"/>
                <a:gd name="T23" fmla="*/ 856 h 1128"/>
                <a:gd name="T24" fmla="*/ 3536 w 4162"/>
                <a:gd name="T25" fmla="*/ 1005 h 1128"/>
                <a:gd name="T26" fmla="*/ 3586 w 4162"/>
                <a:gd name="T27" fmla="*/ 1067 h 1128"/>
                <a:gd name="T28" fmla="*/ 3660 w 4162"/>
                <a:gd name="T29" fmla="*/ 1104 h 1128"/>
                <a:gd name="T30" fmla="*/ 3745 w 4162"/>
                <a:gd name="T31" fmla="*/ 1128 h 1128"/>
                <a:gd name="T32" fmla="*/ 3867 w 4162"/>
                <a:gd name="T33" fmla="*/ 1104 h 1128"/>
                <a:gd name="T34" fmla="*/ 3953 w 4162"/>
                <a:gd name="T35" fmla="*/ 1055 h 1128"/>
                <a:gd name="T36" fmla="*/ 4063 w 4162"/>
                <a:gd name="T37" fmla="*/ 892 h 1128"/>
                <a:gd name="T38" fmla="*/ 4136 w 4162"/>
                <a:gd name="T39" fmla="*/ 831 h 1128"/>
                <a:gd name="T40" fmla="*/ 4162 w 4162"/>
                <a:gd name="T41" fmla="*/ 695 h 1128"/>
                <a:gd name="T42" fmla="*/ 4162 w 4162"/>
                <a:gd name="T43" fmla="*/ 533 h 1128"/>
                <a:gd name="T44" fmla="*/ 4038 w 4162"/>
                <a:gd name="T45" fmla="*/ 334 h 1128"/>
                <a:gd name="T46" fmla="*/ 3892 w 4162"/>
                <a:gd name="T47" fmla="*/ 185 h 1128"/>
                <a:gd name="T48" fmla="*/ 3770 w 4162"/>
                <a:gd name="T49" fmla="*/ 111 h 1128"/>
                <a:gd name="T50" fmla="*/ 3647 w 4162"/>
                <a:gd name="T51" fmla="*/ 62 h 1128"/>
                <a:gd name="T52" fmla="*/ 3536 w 4162"/>
                <a:gd name="T53" fmla="*/ 36 h 1128"/>
                <a:gd name="T54" fmla="*/ 0 w 4162"/>
                <a:gd name="T55" fmla="*/ 36 h 1128"/>
                <a:gd name="T56" fmla="*/ 0 w 4162"/>
                <a:gd name="T57" fmla="*/ 0 h 1128"/>
                <a:gd name="T58" fmla="*/ 0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0" y="173"/>
                  </a:moveTo>
                  <a:lnTo>
                    <a:pt x="3500" y="199"/>
                  </a:lnTo>
                  <a:lnTo>
                    <a:pt x="3707" y="272"/>
                  </a:lnTo>
                  <a:lnTo>
                    <a:pt x="3843" y="384"/>
                  </a:lnTo>
                  <a:lnTo>
                    <a:pt x="3892" y="471"/>
                  </a:lnTo>
                  <a:lnTo>
                    <a:pt x="3928" y="558"/>
                  </a:lnTo>
                  <a:lnTo>
                    <a:pt x="3940" y="695"/>
                  </a:lnTo>
                  <a:lnTo>
                    <a:pt x="3892" y="794"/>
                  </a:lnTo>
                  <a:lnTo>
                    <a:pt x="3843" y="757"/>
                  </a:lnTo>
                  <a:lnTo>
                    <a:pt x="3684" y="707"/>
                  </a:lnTo>
                  <a:lnTo>
                    <a:pt x="3562" y="745"/>
                  </a:lnTo>
                  <a:lnTo>
                    <a:pt x="3500" y="856"/>
                  </a:lnTo>
                  <a:lnTo>
                    <a:pt x="3536" y="1005"/>
                  </a:lnTo>
                  <a:lnTo>
                    <a:pt x="3586" y="1067"/>
                  </a:lnTo>
                  <a:lnTo>
                    <a:pt x="3660" y="1104"/>
                  </a:lnTo>
                  <a:lnTo>
                    <a:pt x="3745" y="1128"/>
                  </a:lnTo>
                  <a:lnTo>
                    <a:pt x="3867" y="1104"/>
                  </a:lnTo>
                  <a:lnTo>
                    <a:pt x="3953" y="1055"/>
                  </a:lnTo>
                  <a:lnTo>
                    <a:pt x="4063" y="892"/>
                  </a:lnTo>
                  <a:lnTo>
                    <a:pt x="4136" y="831"/>
                  </a:lnTo>
                  <a:lnTo>
                    <a:pt x="4162" y="695"/>
                  </a:lnTo>
                  <a:lnTo>
                    <a:pt x="4162" y="533"/>
                  </a:lnTo>
                  <a:lnTo>
                    <a:pt x="4038" y="334"/>
                  </a:lnTo>
                  <a:lnTo>
                    <a:pt x="3892" y="185"/>
                  </a:lnTo>
                  <a:lnTo>
                    <a:pt x="3770" y="111"/>
                  </a:lnTo>
                  <a:lnTo>
                    <a:pt x="3647" y="62"/>
                  </a:lnTo>
                  <a:lnTo>
                    <a:pt x="3536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3" name="Freeform 221">
              <a:extLst>
                <a:ext uri="{FF2B5EF4-FFF2-40B4-BE49-F238E27FC236}">
                  <a16:creationId xmlns:a16="http://schemas.microsoft.com/office/drawing/2014/main" id="{4A3DFDC3-F087-94A6-2905-2A707B77F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6938" y="674688"/>
              <a:ext cx="578559" cy="2746375"/>
            </a:xfrm>
            <a:custGeom>
              <a:avLst/>
              <a:gdLst>
                <a:gd name="T0" fmla="*/ 318 w 1053"/>
                <a:gd name="T1" fmla="*/ 286 h 5160"/>
                <a:gd name="T2" fmla="*/ 318 w 1053"/>
                <a:gd name="T3" fmla="*/ 224 h 5160"/>
                <a:gd name="T4" fmla="*/ 405 w 1053"/>
                <a:gd name="T5" fmla="*/ 174 h 5160"/>
                <a:gd name="T6" fmla="*/ 452 w 1053"/>
                <a:gd name="T7" fmla="*/ 149 h 5160"/>
                <a:gd name="T8" fmla="*/ 563 w 1053"/>
                <a:gd name="T9" fmla="*/ 161 h 5160"/>
                <a:gd name="T10" fmla="*/ 649 w 1053"/>
                <a:gd name="T11" fmla="*/ 224 h 5160"/>
                <a:gd name="T12" fmla="*/ 734 w 1053"/>
                <a:gd name="T13" fmla="*/ 310 h 5160"/>
                <a:gd name="T14" fmla="*/ 808 w 1053"/>
                <a:gd name="T15" fmla="*/ 409 h 5160"/>
                <a:gd name="T16" fmla="*/ 869 w 1053"/>
                <a:gd name="T17" fmla="*/ 509 h 5160"/>
                <a:gd name="T18" fmla="*/ 869 w 1053"/>
                <a:gd name="T19" fmla="*/ 620 h 5160"/>
                <a:gd name="T20" fmla="*/ 881 w 1053"/>
                <a:gd name="T21" fmla="*/ 5160 h 5160"/>
                <a:gd name="T22" fmla="*/ 1053 w 1053"/>
                <a:gd name="T23" fmla="*/ 5160 h 5160"/>
                <a:gd name="T24" fmla="*/ 1040 w 1053"/>
                <a:gd name="T25" fmla="*/ 707 h 5160"/>
                <a:gd name="T26" fmla="*/ 1003 w 1053"/>
                <a:gd name="T27" fmla="*/ 423 h 5160"/>
                <a:gd name="T28" fmla="*/ 881 w 1053"/>
                <a:gd name="T29" fmla="*/ 236 h 5160"/>
                <a:gd name="T30" fmla="*/ 783 w 1053"/>
                <a:gd name="T31" fmla="*/ 112 h 5160"/>
                <a:gd name="T32" fmla="*/ 661 w 1053"/>
                <a:gd name="T33" fmla="*/ 37 h 5160"/>
                <a:gd name="T34" fmla="*/ 478 w 1053"/>
                <a:gd name="T35" fmla="*/ 0 h 5160"/>
                <a:gd name="T36" fmla="*/ 257 w 1053"/>
                <a:gd name="T37" fmla="*/ 37 h 5160"/>
                <a:gd name="T38" fmla="*/ 86 w 1053"/>
                <a:gd name="T39" fmla="*/ 149 h 5160"/>
                <a:gd name="T40" fmla="*/ 25 w 1053"/>
                <a:gd name="T41" fmla="*/ 260 h 5160"/>
                <a:gd name="T42" fmla="*/ 0 w 1053"/>
                <a:gd name="T43" fmla="*/ 397 h 5160"/>
                <a:gd name="T44" fmla="*/ 49 w 1053"/>
                <a:gd name="T45" fmla="*/ 522 h 5160"/>
                <a:gd name="T46" fmla="*/ 147 w 1053"/>
                <a:gd name="T47" fmla="*/ 596 h 5160"/>
                <a:gd name="T48" fmla="*/ 281 w 1053"/>
                <a:gd name="T49" fmla="*/ 608 h 5160"/>
                <a:gd name="T50" fmla="*/ 392 w 1053"/>
                <a:gd name="T51" fmla="*/ 583 h 5160"/>
                <a:gd name="T52" fmla="*/ 428 w 1053"/>
                <a:gd name="T53" fmla="*/ 484 h 5160"/>
                <a:gd name="T54" fmla="*/ 428 w 1053"/>
                <a:gd name="T55" fmla="*/ 385 h 5160"/>
                <a:gd name="T56" fmla="*/ 392 w 1053"/>
                <a:gd name="T57" fmla="*/ 335 h 5160"/>
                <a:gd name="T58" fmla="*/ 306 w 1053"/>
                <a:gd name="T59" fmla="*/ 286 h 5160"/>
                <a:gd name="T60" fmla="*/ 306 w 1053"/>
                <a:gd name="T61" fmla="*/ 286 h 5160"/>
                <a:gd name="T62" fmla="*/ 318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318" y="286"/>
                  </a:moveTo>
                  <a:lnTo>
                    <a:pt x="318" y="224"/>
                  </a:lnTo>
                  <a:lnTo>
                    <a:pt x="405" y="174"/>
                  </a:lnTo>
                  <a:lnTo>
                    <a:pt x="452" y="149"/>
                  </a:lnTo>
                  <a:lnTo>
                    <a:pt x="563" y="161"/>
                  </a:lnTo>
                  <a:lnTo>
                    <a:pt x="649" y="224"/>
                  </a:lnTo>
                  <a:lnTo>
                    <a:pt x="734" y="310"/>
                  </a:lnTo>
                  <a:lnTo>
                    <a:pt x="808" y="409"/>
                  </a:lnTo>
                  <a:lnTo>
                    <a:pt x="869" y="509"/>
                  </a:lnTo>
                  <a:lnTo>
                    <a:pt x="869" y="620"/>
                  </a:lnTo>
                  <a:lnTo>
                    <a:pt x="881" y="5160"/>
                  </a:lnTo>
                  <a:lnTo>
                    <a:pt x="1053" y="5160"/>
                  </a:lnTo>
                  <a:lnTo>
                    <a:pt x="1040" y="707"/>
                  </a:lnTo>
                  <a:lnTo>
                    <a:pt x="1003" y="423"/>
                  </a:lnTo>
                  <a:lnTo>
                    <a:pt x="881" y="236"/>
                  </a:lnTo>
                  <a:lnTo>
                    <a:pt x="783" y="112"/>
                  </a:lnTo>
                  <a:lnTo>
                    <a:pt x="661" y="37"/>
                  </a:lnTo>
                  <a:lnTo>
                    <a:pt x="478" y="0"/>
                  </a:lnTo>
                  <a:lnTo>
                    <a:pt x="257" y="37"/>
                  </a:lnTo>
                  <a:lnTo>
                    <a:pt x="86" y="149"/>
                  </a:lnTo>
                  <a:lnTo>
                    <a:pt x="25" y="260"/>
                  </a:lnTo>
                  <a:lnTo>
                    <a:pt x="0" y="397"/>
                  </a:lnTo>
                  <a:lnTo>
                    <a:pt x="49" y="522"/>
                  </a:lnTo>
                  <a:lnTo>
                    <a:pt x="147" y="596"/>
                  </a:lnTo>
                  <a:lnTo>
                    <a:pt x="281" y="608"/>
                  </a:lnTo>
                  <a:lnTo>
                    <a:pt x="392" y="583"/>
                  </a:lnTo>
                  <a:lnTo>
                    <a:pt x="428" y="484"/>
                  </a:lnTo>
                  <a:lnTo>
                    <a:pt x="428" y="385"/>
                  </a:lnTo>
                  <a:lnTo>
                    <a:pt x="392" y="335"/>
                  </a:lnTo>
                  <a:lnTo>
                    <a:pt x="306" y="286"/>
                  </a:lnTo>
                  <a:lnTo>
                    <a:pt x="306" y="286"/>
                  </a:lnTo>
                  <a:lnTo>
                    <a:pt x="318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63" name="Gruppe 162">
            <a:extLst>
              <a:ext uri="{FF2B5EF4-FFF2-40B4-BE49-F238E27FC236}">
                <a16:creationId xmlns:a16="http://schemas.microsoft.com/office/drawing/2014/main" id="{E5673DC0-8EB0-3135-66A5-E951A5FF79FE}"/>
              </a:ext>
            </a:extLst>
          </p:cNvPr>
          <p:cNvGrpSpPr/>
          <p:nvPr/>
        </p:nvGrpSpPr>
        <p:grpSpPr>
          <a:xfrm>
            <a:off x="27001" y="44881"/>
            <a:ext cx="2112848" cy="2487216"/>
            <a:chOff x="36000" y="108000"/>
            <a:chExt cx="2817131" cy="3316288"/>
          </a:xfrm>
        </p:grpSpPr>
        <p:sp>
          <p:nvSpPr>
            <p:cNvPr id="74" name="Freeform 233">
              <a:extLst>
                <a:ext uri="{FF2B5EF4-FFF2-40B4-BE49-F238E27FC236}">
                  <a16:creationId xmlns:a16="http://schemas.microsoft.com/office/drawing/2014/main" id="{82EE52F9-D918-155A-89E4-55F385445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16" y="108000"/>
              <a:ext cx="2291315" cy="601354"/>
            </a:xfrm>
            <a:custGeom>
              <a:avLst/>
              <a:gdLst>
                <a:gd name="T0" fmla="*/ 4162 w 4162"/>
                <a:gd name="T1" fmla="*/ 173 h 1128"/>
                <a:gd name="T2" fmla="*/ 662 w 4162"/>
                <a:gd name="T3" fmla="*/ 199 h 1128"/>
                <a:gd name="T4" fmla="*/ 453 w 4162"/>
                <a:gd name="T5" fmla="*/ 272 h 1128"/>
                <a:gd name="T6" fmla="*/ 319 w 4162"/>
                <a:gd name="T7" fmla="*/ 385 h 1128"/>
                <a:gd name="T8" fmla="*/ 270 w 4162"/>
                <a:gd name="T9" fmla="*/ 471 h 1128"/>
                <a:gd name="T10" fmla="*/ 233 w 4162"/>
                <a:gd name="T11" fmla="*/ 558 h 1128"/>
                <a:gd name="T12" fmla="*/ 221 w 4162"/>
                <a:gd name="T13" fmla="*/ 695 h 1128"/>
                <a:gd name="T14" fmla="*/ 270 w 4162"/>
                <a:gd name="T15" fmla="*/ 794 h 1128"/>
                <a:gd name="T16" fmla="*/ 319 w 4162"/>
                <a:gd name="T17" fmla="*/ 757 h 1128"/>
                <a:gd name="T18" fmla="*/ 478 w 4162"/>
                <a:gd name="T19" fmla="*/ 707 h 1128"/>
                <a:gd name="T20" fmla="*/ 600 w 4162"/>
                <a:gd name="T21" fmla="*/ 745 h 1128"/>
                <a:gd name="T22" fmla="*/ 662 w 4162"/>
                <a:gd name="T23" fmla="*/ 856 h 1128"/>
                <a:gd name="T24" fmla="*/ 624 w 4162"/>
                <a:gd name="T25" fmla="*/ 1005 h 1128"/>
                <a:gd name="T26" fmla="*/ 575 w 4162"/>
                <a:gd name="T27" fmla="*/ 1067 h 1128"/>
                <a:gd name="T28" fmla="*/ 502 w 4162"/>
                <a:gd name="T29" fmla="*/ 1104 h 1128"/>
                <a:gd name="T30" fmla="*/ 417 w 4162"/>
                <a:gd name="T31" fmla="*/ 1128 h 1128"/>
                <a:gd name="T32" fmla="*/ 295 w 4162"/>
                <a:gd name="T33" fmla="*/ 1104 h 1128"/>
                <a:gd name="T34" fmla="*/ 208 w 4162"/>
                <a:gd name="T35" fmla="*/ 1055 h 1128"/>
                <a:gd name="T36" fmla="*/ 98 w 4162"/>
                <a:gd name="T37" fmla="*/ 893 h 1128"/>
                <a:gd name="T38" fmla="*/ 25 w 4162"/>
                <a:gd name="T39" fmla="*/ 831 h 1128"/>
                <a:gd name="T40" fmla="*/ 0 w 4162"/>
                <a:gd name="T41" fmla="*/ 695 h 1128"/>
                <a:gd name="T42" fmla="*/ 0 w 4162"/>
                <a:gd name="T43" fmla="*/ 534 h 1128"/>
                <a:gd name="T44" fmla="*/ 122 w 4162"/>
                <a:gd name="T45" fmla="*/ 335 h 1128"/>
                <a:gd name="T46" fmla="*/ 270 w 4162"/>
                <a:gd name="T47" fmla="*/ 186 h 1128"/>
                <a:gd name="T48" fmla="*/ 392 w 4162"/>
                <a:gd name="T49" fmla="*/ 111 h 1128"/>
                <a:gd name="T50" fmla="*/ 514 w 4162"/>
                <a:gd name="T51" fmla="*/ 62 h 1128"/>
                <a:gd name="T52" fmla="*/ 624 w 4162"/>
                <a:gd name="T53" fmla="*/ 37 h 1128"/>
                <a:gd name="T54" fmla="*/ 4162 w 4162"/>
                <a:gd name="T55" fmla="*/ 37 h 1128"/>
                <a:gd name="T56" fmla="*/ 4162 w 4162"/>
                <a:gd name="T57" fmla="*/ 0 h 1128"/>
                <a:gd name="T58" fmla="*/ 4162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4162" y="173"/>
                  </a:moveTo>
                  <a:lnTo>
                    <a:pt x="662" y="199"/>
                  </a:lnTo>
                  <a:lnTo>
                    <a:pt x="453" y="272"/>
                  </a:lnTo>
                  <a:lnTo>
                    <a:pt x="319" y="385"/>
                  </a:lnTo>
                  <a:lnTo>
                    <a:pt x="270" y="471"/>
                  </a:lnTo>
                  <a:lnTo>
                    <a:pt x="233" y="558"/>
                  </a:lnTo>
                  <a:lnTo>
                    <a:pt x="221" y="695"/>
                  </a:lnTo>
                  <a:lnTo>
                    <a:pt x="270" y="794"/>
                  </a:lnTo>
                  <a:lnTo>
                    <a:pt x="319" y="757"/>
                  </a:lnTo>
                  <a:lnTo>
                    <a:pt x="478" y="707"/>
                  </a:lnTo>
                  <a:lnTo>
                    <a:pt x="600" y="745"/>
                  </a:lnTo>
                  <a:lnTo>
                    <a:pt x="662" y="856"/>
                  </a:lnTo>
                  <a:lnTo>
                    <a:pt x="624" y="1005"/>
                  </a:lnTo>
                  <a:lnTo>
                    <a:pt x="575" y="1067"/>
                  </a:lnTo>
                  <a:lnTo>
                    <a:pt x="502" y="1104"/>
                  </a:lnTo>
                  <a:lnTo>
                    <a:pt x="417" y="1128"/>
                  </a:lnTo>
                  <a:lnTo>
                    <a:pt x="295" y="1104"/>
                  </a:lnTo>
                  <a:lnTo>
                    <a:pt x="208" y="1055"/>
                  </a:lnTo>
                  <a:lnTo>
                    <a:pt x="98" y="893"/>
                  </a:lnTo>
                  <a:lnTo>
                    <a:pt x="25" y="831"/>
                  </a:lnTo>
                  <a:lnTo>
                    <a:pt x="0" y="695"/>
                  </a:lnTo>
                  <a:lnTo>
                    <a:pt x="0" y="534"/>
                  </a:lnTo>
                  <a:lnTo>
                    <a:pt x="122" y="335"/>
                  </a:lnTo>
                  <a:lnTo>
                    <a:pt x="270" y="186"/>
                  </a:lnTo>
                  <a:lnTo>
                    <a:pt x="392" y="111"/>
                  </a:lnTo>
                  <a:lnTo>
                    <a:pt x="514" y="62"/>
                  </a:lnTo>
                  <a:lnTo>
                    <a:pt x="624" y="37"/>
                  </a:lnTo>
                  <a:lnTo>
                    <a:pt x="4162" y="37"/>
                  </a:lnTo>
                  <a:lnTo>
                    <a:pt x="4162" y="0"/>
                  </a:lnTo>
                  <a:lnTo>
                    <a:pt x="4162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1" name="Freeform 237">
              <a:extLst>
                <a:ext uri="{FF2B5EF4-FFF2-40B4-BE49-F238E27FC236}">
                  <a16:creationId xmlns:a16="http://schemas.microsoft.com/office/drawing/2014/main" id="{27382E24-69F8-FC9C-4DC6-8E7D394D77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6" y="677913"/>
              <a:ext cx="579722" cy="2746375"/>
            </a:xfrm>
            <a:custGeom>
              <a:avLst/>
              <a:gdLst>
                <a:gd name="T0" fmla="*/ 735 w 1053"/>
                <a:gd name="T1" fmla="*/ 286 h 5160"/>
                <a:gd name="T2" fmla="*/ 735 w 1053"/>
                <a:gd name="T3" fmla="*/ 223 h 5160"/>
                <a:gd name="T4" fmla="*/ 648 w 1053"/>
                <a:gd name="T5" fmla="*/ 173 h 5160"/>
                <a:gd name="T6" fmla="*/ 601 w 1053"/>
                <a:gd name="T7" fmla="*/ 149 h 5160"/>
                <a:gd name="T8" fmla="*/ 490 w 1053"/>
                <a:gd name="T9" fmla="*/ 161 h 5160"/>
                <a:gd name="T10" fmla="*/ 404 w 1053"/>
                <a:gd name="T11" fmla="*/ 223 h 5160"/>
                <a:gd name="T12" fmla="*/ 319 w 1053"/>
                <a:gd name="T13" fmla="*/ 310 h 5160"/>
                <a:gd name="T14" fmla="*/ 245 w 1053"/>
                <a:gd name="T15" fmla="*/ 409 h 5160"/>
                <a:gd name="T16" fmla="*/ 184 w 1053"/>
                <a:gd name="T17" fmla="*/ 509 h 5160"/>
                <a:gd name="T18" fmla="*/ 184 w 1053"/>
                <a:gd name="T19" fmla="*/ 620 h 5160"/>
                <a:gd name="T20" fmla="*/ 172 w 1053"/>
                <a:gd name="T21" fmla="*/ 5160 h 5160"/>
                <a:gd name="T22" fmla="*/ 0 w 1053"/>
                <a:gd name="T23" fmla="*/ 5160 h 5160"/>
                <a:gd name="T24" fmla="*/ 12 w 1053"/>
                <a:gd name="T25" fmla="*/ 707 h 5160"/>
                <a:gd name="T26" fmla="*/ 50 w 1053"/>
                <a:gd name="T27" fmla="*/ 422 h 5160"/>
                <a:gd name="T28" fmla="*/ 172 w 1053"/>
                <a:gd name="T29" fmla="*/ 236 h 5160"/>
                <a:gd name="T30" fmla="*/ 270 w 1053"/>
                <a:gd name="T31" fmla="*/ 112 h 5160"/>
                <a:gd name="T32" fmla="*/ 392 w 1053"/>
                <a:gd name="T33" fmla="*/ 37 h 5160"/>
                <a:gd name="T34" fmla="*/ 575 w 1053"/>
                <a:gd name="T35" fmla="*/ 0 h 5160"/>
                <a:gd name="T36" fmla="*/ 796 w 1053"/>
                <a:gd name="T37" fmla="*/ 37 h 5160"/>
                <a:gd name="T38" fmla="*/ 967 w 1053"/>
                <a:gd name="T39" fmla="*/ 149 h 5160"/>
                <a:gd name="T40" fmla="*/ 1029 w 1053"/>
                <a:gd name="T41" fmla="*/ 260 h 5160"/>
                <a:gd name="T42" fmla="*/ 1053 w 1053"/>
                <a:gd name="T43" fmla="*/ 397 h 5160"/>
                <a:gd name="T44" fmla="*/ 1004 w 1053"/>
                <a:gd name="T45" fmla="*/ 521 h 5160"/>
                <a:gd name="T46" fmla="*/ 906 w 1053"/>
                <a:gd name="T47" fmla="*/ 596 h 5160"/>
                <a:gd name="T48" fmla="*/ 772 w 1053"/>
                <a:gd name="T49" fmla="*/ 608 h 5160"/>
                <a:gd name="T50" fmla="*/ 661 w 1053"/>
                <a:gd name="T51" fmla="*/ 582 h 5160"/>
                <a:gd name="T52" fmla="*/ 625 w 1053"/>
                <a:gd name="T53" fmla="*/ 483 h 5160"/>
                <a:gd name="T54" fmla="*/ 625 w 1053"/>
                <a:gd name="T55" fmla="*/ 385 h 5160"/>
                <a:gd name="T56" fmla="*/ 661 w 1053"/>
                <a:gd name="T57" fmla="*/ 334 h 5160"/>
                <a:gd name="T58" fmla="*/ 747 w 1053"/>
                <a:gd name="T59" fmla="*/ 286 h 5160"/>
                <a:gd name="T60" fmla="*/ 747 w 1053"/>
                <a:gd name="T61" fmla="*/ 286 h 5160"/>
                <a:gd name="T62" fmla="*/ 735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735" y="286"/>
                  </a:moveTo>
                  <a:lnTo>
                    <a:pt x="735" y="223"/>
                  </a:lnTo>
                  <a:lnTo>
                    <a:pt x="648" y="173"/>
                  </a:lnTo>
                  <a:lnTo>
                    <a:pt x="601" y="149"/>
                  </a:lnTo>
                  <a:lnTo>
                    <a:pt x="490" y="161"/>
                  </a:lnTo>
                  <a:lnTo>
                    <a:pt x="404" y="223"/>
                  </a:lnTo>
                  <a:lnTo>
                    <a:pt x="319" y="310"/>
                  </a:lnTo>
                  <a:lnTo>
                    <a:pt x="245" y="409"/>
                  </a:lnTo>
                  <a:lnTo>
                    <a:pt x="184" y="509"/>
                  </a:lnTo>
                  <a:lnTo>
                    <a:pt x="184" y="620"/>
                  </a:lnTo>
                  <a:lnTo>
                    <a:pt x="172" y="5160"/>
                  </a:lnTo>
                  <a:lnTo>
                    <a:pt x="0" y="5160"/>
                  </a:lnTo>
                  <a:lnTo>
                    <a:pt x="12" y="707"/>
                  </a:lnTo>
                  <a:lnTo>
                    <a:pt x="50" y="422"/>
                  </a:lnTo>
                  <a:lnTo>
                    <a:pt x="172" y="236"/>
                  </a:lnTo>
                  <a:lnTo>
                    <a:pt x="270" y="112"/>
                  </a:lnTo>
                  <a:lnTo>
                    <a:pt x="392" y="37"/>
                  </a:lnTo>
                  <a:lnTo>
                    <a:pt x="575" y="0"/>
                  </a:lnTo>
                  <a:lnTo>
                    <a:pt x="796" y="37"/>
                  </a:lnTo>
                  <a:lnTo>
                    <a:pt x="967" y="149"/>
                  </a:lnTo>
                  <a:lnTo>
                    <a:pt x="1029" y="260"/>
                  </a:lnTo>
                  <a:lnTo>
                    <a:pt x="1053" y="397"/>
                  </a:lnTo>
                  <a:lnTo>
                    <a:pt x="1004" y="521"/>
                  </a:lnTo>
                  <a:lnTo>
                    <a:pt x="906" y="596"/>
                  </a:lnTo>
                  <a:lnTo>
                    <a:pt x="772" y="608"/>
                  </a:lnTo>
                  <a:lnTo>
                    <a:pt x="661" y="582"/>
                  </a:lnTo>
                  <a:lnTo>
                    <a:pt x="625" y="483"/>
                  </a:lnTo>
                  <a:lnTo>
                    <a:pt x="625" y="385"/>
                  </a:lnTo>
                  <a:lnTo>
                    <a:pt x="661" y="334"/>
                  </a:lnTo>
                  <a:lnTo>
                    <a:pt x="747" y="286"/>
                  </a:lnTo>
                  <a:lnTo>
                    <a:pt x="747" y="286"/>
                  </a:lnTo>
                  <a:lnTo>
                    <a:pt x="735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5" name="Freeform 242">
              <a:extLst>
                <a:ext uri="{FF2B5EF4-FFF2-40B4-BE49-F238E27FC236}">
                  <a16:creationId xmlns:a16="http://schemas.microsoft.com/office/drawing/2014/main" id="{6B0CE532-5765-0D85-8996-0EC66AA35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148353"/>
              <a:ext cx="294944" cy="302493"/>
            </a:xfrm>
            <a:custGeom>
              <a:avLst/>
              <a:gdLst>
                <a:gd name="T0" fmla="*/ 538 w 538"/>
                <a:gd name="T1" fmla="*/ 558 h 569"/>
                <a:gd name="T2" fmla="*/ 429 w 538"/>
                <a:gd name="T3" fmla="*/ 433 h 569"/>
                <a:gd name="T4" fmla="*/ 354 w 538"/>
                <a:gd name="T5" fmla="*/ 334 h 569"/>
                <a:gd name="T6" fmla="*/ 281 w 538"/>
                <a:gd name="T7" fmla="*/ 197 h 569"/>
                <a:gd name="T8" fmla="*/ 232 w 538"/>
                <a:gd name="T9" fmla="*/ 111 h 569"/>
                <a:gd name="T10" fmla="*/ 208 w 538"/>
                <a:gd name="T11" fmla="*/ 23 h 569"/>
                <a:gd name="T12" fmla="*/ 196 w 538"/>
                <a:gd name="T13" fmla="*/ 0 h 569"/>
                <a:gd name="T14" fmla="*/ 0 w 538"/>
                <a:gd name="T15" fmla="*/ 0 h 569"/>
                <a:gd name="T16" fmla="*/ 0 w 538"/>
                <a:gd name="T17" fmla="*/ 73 h 569"/>
                <a:gd name="T18" fmla="*/ 0 w 538"/>
                <a:gd name="T19" fmla="*/ 135 h 569"/>
                <a:gd name="T20" fmla="*/ 0 w 538"/>
                <a:gd name="T21" fmla="*/ 197 h 569"/>
                <a:gd name="T22" fmla="*/ 37 w 538"/>
                <a:gd name="T23" fmla="*/ 246 h 569"/>
                <a:gd name="T24" fmla="*/ 110 w 538"/>
                <a:gd name="T25" fmla="*/ 284 h 569"/>
                <a:gd name="T26" fmla="*/ 232 w 538"/>
                <a:gd name="T27" fmla="*/ 346 h 569"/>
                <a:gd name="T28" fmla="*/ 330 w 538"/>
                <a:gd name="T29" fmla="*/ 409 h 569"/>
                <a:gd name="T30" fmla="*/ 417 w 538"/>
                <a:gd name="T31" fmla="*/ 495 h 569"/>
                <a:gd name="T32" fmla="*/ 527 w 538"/>
                <a:gd name="T33" fmla="*/ 569 h 569"/>
                <a:gd name="T34" fmla="*/ 527 w 538"/>
                <a:gd name="T35" fmla="*/ 569 h 569"/>
                <a:gd name="T36" fmla="*/ 538 w 538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8" h="569">
                  <a:moveTo>
                    <a:pt x="538" y="558"/>
                  </a:moveTo>
                  <a:lnTo>
                    <a:pt x="429" y="433"/>
                  </a:lnTo>
                  <a:lnTo>
                    <a:pt x="354" y="334"/>
                  </a:lnTo>
                  <a:lnTo>
                    <a:pt x="281" y="197"/>
                  </a:lnTo>
                  <a:lnTo>
                    <a:pt x="232" y="111"/>
                  </a:lnTo>
                  <a:lnTo>
                    <a:pt x="208" y="23"/>
                  </a:lnTo>
                  <a:lnTo>
                    <a:pt x="196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0" y="135"/>
                  </a:lnTo>
                  <a:lnTo>
                    <a:pt x="0" y="197"/>
                  </a:lnTo>
                  <a:lnTo>
                    <a:pt x="37" y="246"/>
                  </a:lnTo>
                  <a:lnTo>
                    <a:pt x="110" y="284"/>
                  </a:lnTo>
                  <a:lnTo>
                    <a:pt x="232" y="346"/>
                  </a:lnTo>
                  <a:lnTo>
                    <a:pt x="330" y="409"/>
                  </a:lnTo>
                  <a:lnTo>
                    <a:pt x="417" y="495"/>
                  </a:lnTo>
                  <a:lnTo>
                    <a:pt x="527" y="569"/>
                  </a:lnTo>
                  <a:lnTo>
                    <a:pt x="527" y="569"/>
                  </a:lnTo>
                  <a:lnTo>
                    <a:pt x="538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6" name="Freeform 243">
              <a:extLst>
                <a:ext uri="{FF2B5EF4-FFF2-40B4-BE49-F238E27FC236}">
                  <a16:creationId xmlns:a16="http://schemas.microsoft.com/office/drawing/2014/main" id="{6F24F948-09FE-35B0-3BED-999C85422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22" y="127051"/>
              <a:ext cx="154075" cy="298233"/>
            </a:xfrm>
            <a:custGeom>
              <a:avLst/>
              <a:gdLst>
                <a:gd name="T0" fmla="*/ 183 w 282"/>
                <a:gd name="T1" fmla="*/ 558 h 558"/>
                <a:gd name="T2" fmla="*/ 37 w 282"/>
                <a:gd name="T3" fmla="*/ 323 h 558"/>
                <a:gd name="T4" fmla="*/ 0 w 282"/>
                <a:gd name="T5" fmla="*/ 210 h 558"/>
                <a:gd name="T6" fmla="*/ 0 w 282"/>
                <a:gd name="T7" fmla="*/ 99 h 558"/>
                <a:gd name="T8" fmla="*/ 49 w 282"/>
                <a:gd name="T9" fmla="*/ 25 h 558"/>
                <a:gd name="T10" fmla="*/ 134 w 282"/>
                <a:gd name="T11" fmla="*/ 0 h 558"/>
                <a:gd name="T12" fmla="*/ 207 w 282"/>
                <a:gd name="T13" fmla="*/ 25 h 558"/>
                <a:gd name="T14" fmla="*/ 256 w 282"/>
                <a:gd name="T15" fmla="*/ 74 h 558"/>
                <a:gd name="T16" fmla="*/ 282 w 282"/>
                <a:gd name="T17" fmla="*/ 137 h 558"/>
                <a:gd name="T18" fmla="*/ 195 w 282"/>
                <a:gd name="T19" fmla="*/ 124 h 558"/>
                <a:gd name="T20" fmla="*/ 122 w 282"/>
                <a:gd name="T21" fmla="*/ 174 h 558"/>
                <a:gd name="T22" fmla="*/ 98 w 282"/>
                <a:gd name="T23" fmla="*/ 236 h 558"/>
                <a:gd name="T24" fmla="*/ 134 w 282"/>
                <a:gd name="T25" fmla="*/ 384 h 558"/>
                <a:gd name="T26" fmla="*/ 110 w 282"/>
                <a:gd name="T27" fmla="*/ 373 h 558"/>
                <a:gd name="T28" fmla="*/ 183 w 282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558">
                  <a:moveTo>
                    <a:pt x="183" y="558"/>
                  </a:moveTo>
                  <a:lnTo>
                    <a:pt x="37" y="323"/>
                  </a:lnTo>
                  <a:lnTo>
                    <a:pt x="0" y="210"/>
                  </a:lnTo>
                  <a:lnTo>
                    <a:pt x="0" y="99"/>
                  </a:lnTo>
                  <a:lnTo>
                    <a:pt x="49" y="25"/>
                  </a:lnTo>
                  <a:lnTo>
                    <a:pt x="134" y="0"/>
                  </a:lnTo>
                  <a:lnTo>
                    <a:pt x="207" y="25"/>
                  </a:lnTo>
                  <a:lnTo>
                    <a:pt x="256" y="74"/>
                  </a:lnTo>
                  <a:lnTo>
                    <a:pt x="282" y="137"/>
                  </a:lnTo>
                  <a:lnTo>
                    <a:pt x="195" y="124"/>
                  </a:lnTo>
                  <a:lnTo>
                    <a:pt x="122" y="174"/>
                  </a:lnTo>
                  <a:lnTo>
                    <a:pt x="98" y="236"/>
                  </a:lnTo>
                  <a:lnTo>
                    <a:pt x="134" y="384"/>
                  </a:lnTo>
                  <a:lnTo>
                    <a:pt x="110" y="373"/>
                  </a:lnTo>
                  <a:lnTo>
                    <a:pt x="183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7" name="Freeform 244">
              <a:extLst>
                <a:ext uri="{FF2B5EF4-FFF2-40B4-BE49-F238E27FC236}">
                  <a16:creationId xmlns:a16="http://schemas.microsoft.com/office/drawing/2014/main" id="{C5C522AC-4485-F73A-DEAF-4688E3107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04" y="139832"/>
              <a:ext cx="169483" cy="283321"/>
            </a:xfrm>
            <a:custGeom>
              <a:avLst/>
              <a:gdLst>
                <a:gd name="T0" fmla="*/ 24 w 306"/>
                <a:gd name="T1" fmla="*/ 533 h 533"/>
                <a:gd name="T2" fmla="*/ 0 w 306"/>
                <a:gd name="T3" fmla="*/ 260 h 533"/>
                <a:gd name="T4" fmla="*/ 37 w 306"/>
                <a:gd name="T5" fmla="*/ 124 h 533"/>
                <a:gd name="T6" fmla="*/ 122 w 306"/>
                <a:gd name="T7" fmla="*/ 36 h 533"/>
                <a:gd name="T8" fmla="*/ 197 w 306"/>
                <a:gd name="T9" fmla="*/ 0 h 533"/>
                <a:gd name="T10" fmla="*/ 294 w 306"/>
                <a:gd name="T11" fmla="*/ 24 h 533"/>
                <a:gd name="T12" fmla="*/ 306 w 306"/>
                <a:gd name="T13" fmla="*/ 61 h 533"/>
                <a:gd name="T14" fmla="*/ 306 w 306"/>
                <a:gd name="T15" fmla="*/ 173 h 533"/>
                <a:gd name="T16" fmla="*/ 184 w 306"/>
                <a:gd name="T17" fmla="*/ 161 h 533"/>
                <a:gd name="T18" fmla="*/ 134 w 306"/>
                <a:gd name="T19" fmla="*/ 185 h 533"/>
                <a:gd name="T20" fmla="*/ 61 w 306"/>
                <a:gd name="T21" fmla="*/ 223 h 533"/>
                <a:gd name="T22" fmla="*/ 49 w 306"/>
                <a:gd name="T23" fmla="*/ 260 h 533"/>
                <a:gd name="T24" fmla="*/ 24 w 306"/>
                <a:gd name="T25" fmla="*/ 359 h 533"/>
                <a:gd name="T26" fmla="*/ 24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4" y="533"/>
                  </a:moveTo>
                  <a:lnTo>
                    <a:pt x="0" y="260"/>
                  </a:lnTo>
                  <a:lnTo>
                    <a:pt x="37" y="124"/>
                  </a:lnTo>
                  <a:lnTo>
                    <a:pt x="122" y="36"/>
                  </a:lnTo>
                  <a:lnTo>
                    <a:pt x="197" y="0"/>
                  </a:lnTo>
                  <a:lnTo>
                    <a:pt x="294" y="24"/>
                  </a:lnTo>
                  <a:lnTo>
                    <a:pt x="306" y="61"/>
                  </a:lnTo>
                  <a:lnTo>
                    <a:pt x="306" y="173"/>
                  </a:lnTo>
                  <a:lnTo>
                    <a:pt x="184" y="161"/>
                  </a:lnTo>
                  <a:lnTo>
                    <a:pt x="134" y="185"/>
                  </a:lnTo>
                  <a:lnTo>
                    <a:pt x="61" y="223"/>
                  </a:lnTo>
                  <a:lnTo>
                    <a:pt x="49" y="260"/>
                  </a:lnTo>
                  <a:lnTo>
                    <a:pt x="24" y="359"/>
                  </a:lnTo>
                  <a:lnTo>
                    <a:pt x="24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8" name="Freeform 245">
              <a:extLst>
                <a:ext uri="{FF2B5EF4-FFF2-40B4-BE49-F238E27FC236}">
                  <a16:creationId xmlns:a16="http://schemas.microsoft.com/office/drawing/2014/main" id="{95B1579D-E0F8-11A9-5CE3-18FCB5A18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55" y="457237"/>
              <a:ext cx="213505" cy="198112"/>
            </a:xfrm>
            <a:custGeom>
              <a:avLst/>
              <a:gdLst>
                <a:gd name="T0" fmla="*/ 0 w 391"/>
                <a:gd name="T1" fmla="*/ 236 h 373"/>
                <a:gd name="T2" fmla="*/ 0 w 391"/>
                <a:gd name="T3" fmla="*/ 25 h 373"/>
                <a:gd name="T4" fmla="*/ 49 w 391"/>
                <a:gd name="T5" fmla="*/ 0 h 373"/>
                <a:gd name="T6" fmla="*/ 220 w 391"/>
                <a:gd name="T7" fmla="*/ 0 h 373"/>
                <a:gd name="T8" fmla="*/ 257 w 391"/>
                <a:gd name="T9" fmla="*/ 112 h 373"/>
                <a:gd name="T10" fmla="*/ 293 w 391"/>
                <a:gd name="T11" fmla="*/ 198 h 373"/>
                <a:gd name="T12" fmla="*/ 368 w 391"/>
                <a:gd name="T13" fmla="*/ 323 h 373"/>
                <a:gd name="T14" fmla="*/ 391 w 391"/>
                <a:gd name="T15" fmla="*/ 361 h 373"/>
                <a:gd name="T16" fmla="*/ 391 w 391"/>
                <a:gd name="T17" fmla="*/ 373 h 373"/>
                <a:gd name="T18" fmla="*/ 270 w 391"/>
                <a:gd name="T19" fmla="*/ 311 h 373"/>
                <a:gd name="T20" fmla="*/ 220 w 391"/>
                <a:gd name="T21" fmla="*/ 261 h 373"/>
                <a:gd name="T22" fmla="*/ 49 w 391"/>
                <a:gd name="T23" fmla="*/ 248 h 373"/>
                <a:gd name="T24" fmla="*/ 49 w 391"/>
                <a:gd name="T25" fmla="*/ 248 h 373"/>
                <a:gd name="T26" fmla="*/ 0 w 391"/>
                <a:gd name="T27" fmla="*/ 236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1" h="373">
                  <a:moveTo>
                    <a:pt x="0" y="236"/>
                  </a:moveTo>
                  <a:lnTo>
                    <a:pt x="0" y="25"/>
                  </a:lnTo>
                  <a:lnTo>
                    <a:pt x="49" y="0"/>
                  </a:lnTo>
                  <a:lnTo>
                    <a:pt x="220" y="0"/>
                  </a:lnTo>
                  <a:lnTo>
                    <a:pt x="257" y="112"/>
                  </a:lnTo>
                  <a:lnTo>
                    <a:pt x="293" y="198"/>
                  </a:lnTo>
                  <a:lnTo>
                    <a:pt x="368" y="323"/>
                  </a:lnTo>
                  <a:lnTo>
                    <a:pt x="391" y="361"/>
                  </a:lnTo>
                  <a:lnTo>
                    <a:pt x="391" y="373"/>
                  </a:lnTo>
                  <a:lnTo>
                    <a:pt x="270" y="311"/>
                  </a:lnTo>
                  <a:lnTo>
                    <a:pt x="220" y="261"/>
                  </a:lnTo>
                  <a:lnTo>
                    <a:pt x="49" y="248"/>
                  </a:lnTo>
                  <a:lnTo>
                    <a:pt x="49" y="248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9" name="Freeform 246">
              <a:extLst>
                <a:ext uri="{FF2B5EF4-FFF2-40B4-BE49-F238E27FC236}">
                  <a16:creationId xmlns:a16="http://schemas.microsoft.com/office/drawing/2014/main" id="{4AE7751C-A56C-CAEB-9B20-C3DC53745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0" y="391200"/>
              <a:ext cx="290542" cy="125684"/>
            </a:xfrm>
            <a:custGeom>
              <a:avLst/>
              <a:gdLst>
                <a:gd name="T0" fmla="*/ 159 w 526"/>
                <a:gd name="T1" fmla="*/ 237 h 237"/>
                <a:gd name="T2" fmla="*/ 73 w 526"/>
                <a:gd name="T3" fmla="*/ 212 h 237"/>
                <a:gd name="T4" fmla="*/ 49 w 526"/>
                <a:gd name="T5" fmla="*/ 187 h 237"/>
                <a:gd name="T6" fmla="*/ 0 w 526"/>
                <a:gd name="T7" fmla="*/ 162 h 237"/>
                <a:gd name="T8" fmla="*/ 25 w 526"/>
                <a:gd name="T9" fmla="*/ 100 h 237"/>
                <a:gd name="T10" fmla="*/ 49 w 526"/>
                <a:gd name="T11" fmla="*/ 38 h 237"/>
                <a:gd name="T12" fmla="*/ 122 w 526"/>
                <a:gd name="T13" fmla="*/ 0 h 237"/>
                <a:gd name="T14" fmla="*/ 195 w 526"/>
                <a:gd name="T15" fmla="*/ 0 h 237"/>
                <a:gd name="T16" fmla="*/ 343 w 526"/>
                <a:gd name="T17" fmla="*/ 63 h 237"/>
                <a:gd name="T18" fmla="*/ 526 w 526"/>
                <a:gd name="T19" fmla="*/ 199 h 237"/>
                <a:gd name="T20" fmla="*/ 355 w 526"/>
                <a:gd name="T21" fmla="*/ 112 h 237"/>
                <a:gd name="T22" fmla="*/ 232 w 526"/>
                <a:gd name="T23" fmla="*/ 88 h 237"/>
                <a:gd name="T24" fmla="*/ 147 w 526"/>
                <a:gd name="T25" fmla="*/ 124 h 237"/>
                <a:gd name="T26" fmla="*/ 147 w 526"/>
                <a:gd name="T27" fmla="*/ 174 h 237"/>
                <a:gd name="T28" fmla="*/ 159 w 526"/>
                <a:gd name="T29" fmla="*/ 174 h 237"/>
                <a:gd name="T30" fmla="*/ 159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159" y="237"/>
                  </a:moveTo>
                  <a:lnTo>
                    <a:pt x="73" y="212"/>
                  </a:lnTo>
                  <a:lnTo>
                    <a:pt x="49" y="187"/>
                  </a:lnTo>
                  <a:lnTo>
                    <a:pt x="0" y="162"/>
                  </a:lnTo>
                  <a:lnTo>
                    <a:pt x="25" y="100"/>
                  </a:lnTo>
                  <a:lnTo>
                    <a:pt x="49" y="38"/>
                  </a:lnTo>
                  <a:lnTo>
                    <a:pt x="122" y="0"/>
                  </a:lnTo>
                  <a:lnTo>
                    <a:pt x="195" y="0"/>
                  </a:lnTo>
                  <a:lnTo>
                    <a:pt x="343" y="63"/>
                  </a:lnTo>
                  <a:lnTo>
                    <a:pt x="526" y="199"/>
                  </a:lnTo>
                  <a:lnTo>
                    <a:pt x="355" y="112"/>
                  </a:lnTo>
                  <a:lnTo>
                    <a:pt x="232" y="88"/>
                  </a:lnTo>
                  <a:lnTo>
                    <a:pt x="147" y="124"/>
                  </a:lnTo>
                  <a:lnTo>
                    <a:pt x="147" y="174"/>
                  </a:lnTo>
                  <a:lnTo>
                    <a:pt x="159" y="174"/>
                  </a:lnTo>
                  <a:lnTo>
                    <a:pt x="159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0" name="Freeform 247">
              <a:extLst>
                <a:ext uri="{FF2B5EF4-FFF2-40B4-BE49-F238E27FC236}">
                  <a16:creationId xmlns:a16="http://schemas.microsoft.com/office/drawing/2014/main" id="{90C3A19F-0475-BE26-02AD-1DF462F72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542447"/>
              <a:ext cx="275135" cy="172549"/>
            </a:xfrm>
            <a:custGeom>
              <a:avLst/>
              <a:gdLst>
                <a:gd name="T0" fmla="*/ 502 w 502"/>
                <a:gd name="T1" fmla="*/ 25 h 322"/>
                <a:gd name="T2" fmla="*/ 417 w 502"/>
                <a:gd name="T3" fmla="*/ 12 h 322"/>
                <a:gd name="T4" fmla="*/ 306 w 502"/>
                <a:gd name="T5" fmla="*/ 0 h 322"/>
                <a:gd name="T6" fmla="*/ 171 w 502"/>
                <a:gd name="T7" fmla="*/ 0 h 322"/>
                <a:gd name="T8" fmla="*/ 61 w 502"/>
                <a:gd name="T9" fmla="*/ 62 h 322"/>
                <a:gd name="T10" fmla="*/ 12 w 502"/>
                <a:gd name="T11" fmla="*/ 124 h 322"/>
                <a:gd name="T12" fmla="*/ 0 w 502"/>
                <a:gd name="T13" fmla="*/ 211 h 322"/>
                <a:gd name="T14" fmla="*/ 12 w 502"/>
                <a:gd name="T15" fmla="*/ 286 h 322"/>
                <a:gd name="T16" fmla="*/ 74 w 502"/>
                <a:gd name="T17" fmla="*/ 322 h 322"/>
                <a:gd name="T18" fmla="*/ 159 w 502"/>
                <a:gd name="T19" fmla="*/ 322 h 322"/>
                <a:gd name="T20" fmla="*/ 159 w 502"/>
                <a:gd name="T21" fmla="*/ 211 h 322"/>
                <a:gd name="T22" fmla="*/ 171 w 502"/>
                <a:gd name="T23" fmla="*/ 124 h 322"/>
                <a:gd name="T24" fmla="*/ 220 w 502"/>
                <a:gd name="T25" fmla="*/ 87 h 322"/>
                <a:gd name="T26" fmla="*/ 281 w 502"/>
                <a:gd name="T27" fmla="*/ 50 h 322"/>
                <a:gd name="T28" fmla="*/ 354 w 502"/>
                <a:gd name="T29" fmla="*/ 36 h 322"/>
                <a:gd name="T30" fmla="*/ 354 w 502"/>
                <a:gd name="T31" fmla="*/ 36 h 322"/>
                <a:gd name="T32" fmla="*/ 502 w 502"/>
                <a:gd name="T33" fmla="*/ 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2">
                  <a:moveTo>
                    <a:pt x="502" y="25"/>
                  </a:moveTo>
                  <a:lnTo>
                    <a:pt x="417" y="12"/>
                  </a:lnTo>
                  <a:lnTo>
                    <a:pt x="306" y="0"/>
                  </a:lnTo>
                  <a:lnTo>
                    <a:pt x="171" y="0"/>
                  </a:lnTo>
                  <a:lnTo>
                    <a:pt x="61" y="62"/>
                  </a:lnTo>
                  <a:lnTo>
                    <a:pt x="12" y="124"/>
                  </a:lnTo>
                  <a:lnTo>
                    <a:pt x="0" y="211"/>
                  </a:lnTo>
                  <a:lnTo>
                    <a:pt x="12" y="286"/>
                  </a:lnTo>
                  <a:lnTo>
                    <a:pt x="74" y="322"/>
                  </a:lnTo>
                  <a:lnTo>
                    <a:pt x="159" y="322"/>
                  </a:lnTo>
                  <a:lnTo>
                    <a:pt x="159" y="211"/>
                  </a:lnTo>
                  <a:lnTo>
                    <a:pt x="171" y="124"/>
                  </a:lnTo>
                  <a:lnTo>
                    <a:pt x="220" y="87"/>
                  </a:lnTo>
                  <a:lnTo>
                    <a:pt x="281" y="50"/>
                  </a:lnTo>
                  <a:lnTo>
                    <a:pt x="354" y="36"/>
                  </a:lnTo>
                  <a:lnTo>
                    <a:pt x="354" y="36"/>
                  </a:lnTo>
                  <a:lnTo>
                    <a:pt x="502" y="2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9" name="Gruppe 148">
            <a:extLst>
              <a:ext uri="{FF2B5EF4-FFF2-40B4-BE49-F238E27FC236}">
                <a16:creationId xmlns:a16="http://schemas.microsoft.com/office/drawing/2014/main" id="{5B13E3FF-A468-0FE4-01D7-FDCCCC3EAA84}"/>
              </a:ext>
            </a:extLst>
          </p:cNvPr>
          <p:cNvGrpSpPr/>
          <p:nvPr/>
        </p:nvGrpSpPr>
        <p:grpSpPr>
          <a:xfrm>
            <a:off x="6984000" y="4341022"/>
            <a:ext cx="2129603" cy="2483637"/>
            <a:chOff x="6102123" y="3425825"/>
            <a:chExt cx="2839471" cy="3311516"/>
          </a:xfrm>
        </p:grpSpPr>
        <p:sp>
          <p:nvSpPr>
            <p:cNvPr id="80" name="Freeform 225">
              <a:extLst>
                <a:ext uri="{FF2B5EF4-FFF2-40B4-BE49-F238E27FC236}">
                  <a16:creationId xmlns:a16="http://schemas.microsoft.com/office/drawing/2014/main" id="{F2FB773C-4F58-29F6-34F7-2389459DD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271" y="3425825"/>
              <a:ext cx="585743" cy="2746375"/>
            </a:xfrm>
            <a:custGeom>
              <a:avLst/>
              <a:gdLst>
                <a:gd name="T0" fmla="*/ 322 w 1062"/>
                <a:gd name="T1" fmla="*/ 4874 h 5160"/>
                <a:gd name="T2" fmla="*/ 322 w 1062"/>
                <a:gd name="T3" fmla="*/ 4936 h 5160"/>
                <a:gd name="T4" fmla="*/ 408 w 1062"/>
                <a:gd name="T5" fmla="*/ 4986 h 5160"/>
                <a:gd name="T6" fmla="*/ 457 w 1062"/>
                <a:gd name="T7" fmla="*/ 5011 h 5160"/>
                <a:gd name="T8" fmla="*/ 568 w 1062"/>
                <a:gd name="T9" fmla="*/ 4998 h 5160"/>
                <a:gd name="T10" fmla="*/ 655 w 1062"/>
                <a:gd name="T11" fmla="*/ 4936 h 5160"/>
                <a:gd name="T12" fmla="*/ 740 w 1062"/>
                <a:gd name="T13" fmla="*/ 4850 h 5160"/>
                <a:gd name="T14" fmla="*/ 815 w 1062"/>
                <a:gd name="T15" fmla="*/ 4749 h 5160"/>
                <a:gd name="T16" fmla="*/ 877 w 1062"/>
                <a:gd name="T17" fmla="*/ 4650 h 5160"/>
                <a:gd name="T18" fmla="*/ 877 w 1062"/>
                <a:gd name="T19" fmla="*/ 4539 h 5160"/>
                <a:gd name="T20" fmla="*/ 889 w 1062"/>
                <a:gd name="T21" fmla="*/ 0 h 5160"/>
                <a:gd name="T22" fmla="*/ 1062 w 1062"/>
                <a:gd name="T23" fmla="*/ 0 h 5160"/>
                <a:gd name="T24" fmla="*/ 1049 w 1062"/>
                <a:gd name="T25" fmla="*/ 4453 h 5160"/>
                <a:gd name="T26" fmla="*/ 1012 w 1062"/>
                <a:gd name="T27" fmla="*/ 4737 h 5160"/>
                <a:gd name="T28" fmla="*/ 889 w 1062"/>
                <a:gd name="T29" fmla="*/ 4924 h 5160"/>
                <a:gd name="T30" fmla="*/ 791 w 1062"/>
                <a:gd name="T31" fmla="*/ 5047 h 5160"/>
                <a:gd name="T32" fmla="*/ 667 w 1062"/>
                <a:gd name="T33" fmla="*/ 5122 h 5160"/>
                <a:gd name="T34" fmla="*/ 482 w 1062"/>
                <a:gd name="T35" fmla="*/ 5160 h 5160"/>
                <a:gd name="T36" fmla="*/ 259 w 1062"/>
                <a:gd name="T37" fmla="*/ 5122 h 5160"/>
                <a:gd name="T38" fmla="*/ 87 w 1062"/>
                <a:gd name="T39" fmla="*/ 5011 h 5160"/>
                <a:gd name="T40" fmla="*/ 25 w 1062"/>
                <a:gd name="T41" fmla="*/ 4900 h 5160"/>
                <a:gd name="T42" fmla="*/ 0 w 1062"/>
                <a:gd name="T43" fmla="*/ 4763 h 5160"/>
                <a:gd name="T44" fmla="*/ 49 w 1062"/>
                <a:gd name="T45" fmla="*/ 4638 h 5160"/>
                <a:gd name="T46" fmla="*/ 148 w 1062"/>
                <a:gd name="T47" fmla="*/ 4564 h 5160"/>
                <a:gd name="T48" fmla="*/ 285 w 1062"/>
                <a:gd name="T49" fmla="*/ 4552 h 5160"/>
                <a:gd name="T50" fmla="*/ 396 w 1062"/>
                <a:gd name="T51" fmla="*/ 4576 h 5160"/>
                <a:gd name="T52" fmla="*/ 433 w 1062"/>
                <a:gd name="T53" fmla="*/ 4676 h 5160"/>
                <a:gd name="T54" fmla="*/ 433 w 1062"/>
                <a:gd name="T55" fmla="*/ 4775 h 5160"/>
                <a:gd name="T56" fmla="*/ 396 w 1062"/>
                <a:gd name="T57" fmla="*/ 4825 h 5160"/>
                <a:gd name="T58" fmla="*/ 309 w 1062"/>
                <a:gd name="T59" fmla="*/ 4874 h 5160"/>
                <a:gd name="T60" fmla="*/ 309 w 1062"/>
                <a:gd name="T61" fmla="*/ 4874 h 5160"/>
                <a:gd name="T62" fmla="*/ 322 w 1062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2" h="5160">
                  <a:moveTo>
                    <a:pt x="322" y="4874"/>
                  </a:moveTo>
                  <a:lnTo>
                    <a:pt x="322" y="4936"/>
                  </a:lnTo>
                  <a:lnTo>
                    <a:pt x="408" y="4986"/>
                  </a:lnTo>
                  <a:lnTo>
                    <a:pt x="457" y="5011"/>
                  </a:lnTo>
                  <a:lnTo>
                    <a:pt x="568" y="4998"/>
                  </a:lnTo>
                  <a:lnTo>
                    <a:pt x="655" y="4936"/>
                  </a:lnTo>
                  <a:lnTo>
                    <a:pt x="740" y="4850"/>
                  </a:lnTo>
                  <a:lnTo>
                    <a:pt x="815" y="4749"/>
                  </a:lnTo>
                  <a:lnTo>
                    <a:pt x="877" y="4650"/>
                  </a:lnTo>
                  <a:lnTo>
                    <a:pt x="877" y="4539"/>
                  </a:lnTo>
                  <a:lnTo>
                    <a:pt x="889" y="0"/>
                  </a:lnTo>
                  <a:lnTo>
                    <a:pt x="1062" y="0"/>
                  </a:lnTo>
                  <a:lnTo>
                    <a:pt x="1049" y="4453"/>
                  </a:lnTo>
                  <a:lnTo>
                    <a:pt x="1012" y="4737"/>
                  </a:lnTo>
                  <a:lnTo>
                    <a:pt x="889" y="4924"/>
                  </a:lnTo>
                  <a:lnTo>
                    <a:pt x="791" y="5047"/>
                  </a:lnTo>
                  <a:lnTo>
                    <a:pt x="667" y="5122"/>
                  </a:lnTo>
                  <a:lnTo>
                    <a:pt x="482" y="5160"/>
                  </a:lnTo>
                  <a:lnTo>
                    <a:pt x="259" y="5122"/>
                  </a:lnTo>
                  <a:lnTo>
                    <a:pt x="87" y="5011"/>
                  </a:lnTo>
                  <a:lnTo>
                    <a:pt x="25" y="4900"/>
                  </a:lnTo>
                  <a:lnTo>
                    <a:pt x="0" y="4763"/>
                  </a:lnTo>
                  <a:lnTo>
                    <a:pt x="49" y="4638"/>
                  </a:lnTo>
                  <a:lnTo>
                    <a:pt x="148" y="4564"/>
                  </a:lnTo>
                  <a:lnTo>
                    <a:pt x="285" y="4552"/>
                  </a:lnTo>
                  <a:lnTo>
                    <a:pt x="396" y="4576"/>
                  </a:lnTo>
                  <a:lnTo>
                    <a:pt x="433" y="4676"/>
                  </a:lnTo>
                  <a:lnTo>
                    <a:pt x="433" y="4775"/>
                  </a:lnTo>
                  <a:lnTo>
                    <a:pt x="396" y="4825"/>
                  </a:lnTo>
                  <a:lnTo>
                    <a:pt x="309" y="4874"/>
                  </a:lnTo>
                  <a:lnTo>
                    <a:pt x="309" y="4874"/>
                  </a:lnTo>
                  <a:lnTo>
                    <a:pt x="322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7" name="Freeform 229">
              <a:extLst>
                <a:ext uri="{FF2B5EF4-FFF2-40B4-BE49-F238E27FC236}">
                  <a16:creationId xmlns:a16="http://schemas.microsoft.com/office/drawing/2014/main" id="{FCAED6F7-1831-D79F-9856-D2B554F9C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123" y="6136775"/>
              <a:ext cx="2310218" cy="600566"/>
            </a:xfrm>
            <a:custGeom>
              <a:avLst/>
              <a:gdLst>
                <a:gd name="T0" fmla="*/ 0 w 4196"/>
                <a:gd name="T1" fmla="*/ 955 h 1128"/>
                <a:gd name="T2" fmla="*/ 3529 w 4196"/>
                <a:gd name="T3" fmla="*/ 929 h 1128"/>
                <a:gd name="T4" fmla="*/ 3739 w 4196"/>
                <a:gd name="T5" fmla="*/ 856 h 1128"/>
                <a:gd name="T6" fmla="*/ 3875 w 4196"/>
                <a:gd name="T7" fmla="*/ 744 h 1128"/>
                <a:gd name="T8" fmla="*/ 3924 w 4196"/>
                <a:gd name="T9" fmla="*/ 657 h 1128"/>
                <a:gd name="T10" fmla="*/ 3961 w 4196"/>
                <a:gd name="T11" fmla="*/ 570 h 1128"/>
                <a:gd name="T12" fmla="*/ 3974 w 4196"/>
                <a:gd name="T13" fmla="*/ 434 h 1128"/>
                <a:gd name="T14" fmla="*/ 3924 w 4196"/>
                <a:gd name="T15" fmla="*/ 335 h 1128"/>
                <a:gd name="T16" fmla="*/ 3875 w 4196"/>
                <a:gd name="T17" fmla="*/ 371 h 1128"/>
                <a:gd name="T18" fmla="*/ 3715 w 4196"/>
                <a:gd name="T19" fmla="*/ 422 h 1128"/>
                <a:gd name="T20" fmla="*/ 3591 w 4196"/>
                <a:gd name="T21" fmla="*/ 384 h 1128"/>
                <a:gd name="T22" fmla="*/ 3529 w 4196"/>
                <a:gd name="T23" fmla="*/ 273 h 1128"/>
                <a:gd name="T24" fmla="*/ 3566 w 4196"/>
                <a:gd name="T25" fmla="*/ 124 h 1128"/>
                <a:gd name="T26" fmla="*/ 3616 w 4196"/>
                <a:gd name="T27" fmla="*/ 61 h 1128"/>
                <a:gd name="T28" fmla="*/ 3690 w 4196"/>
                <a:gd name="T29" fmla="*/ 25 h 1128"/>
                <a:gd name="T30" fmla="*/ 3776 w 4196"/>
                <a:gd name="T31" fmla="*/ 0 h 1128"/>
                <a:gd name="T32" fmla="*/ 3899 w 4196"/>
                <a:gd name="T33" fmla="*/ 25 h 1128"/>
                <a:gd name="T34" fmla="*/ 3986 w 4196"/>
                <a:gd name="T35" fmla="*/ 75 h 1128"/>
                <a:gd name="T36" fmla="*/ 4097 w 4196"/>
                <a:gd name="T37" fmla="*/ 236 h 1128"/>
                <a:gd name="T38" fmla="*/ 4171 w 4196"/>
                <a:gd name="T39" fmla="*/ 297 h 1128"/>
                <a:gd name="T40" fmla="*/ 4196 w 4196"/>
                <a:gd name="T41" fmla="*/ 434 h 1128"/>
                <a:gd name="T42" fmla="*/ 4196 w 4196"/>
                <a:gd name="T43" fmla="*/ 595 h 1128"/>
                <a:gd name="T44" fmla="*/ 4073 w 4196"/>
                <a:gd name="T45" fmla="*/ 794 h 1128"/>
                <a:gd name="T46" fmla="*/ 3924 w 4196"/>
                <a:gd name="T47" fmla="*/ 942 h 1128"/>
                <a:gd name="T48" fmla="*/ 3801 w 4196"/>
                <a:gd name="T49" fmla="*/ 1017 h 1128"/>
                <a:gd name="T50" fmla="*/ 3677 w 4196"/>
                <a:gd name="T51" fmla="*/ 1066 h 1128"/>
                <a:gd name="T52" fmla="*/ 3566 w 4196"/>
                <a:gd name="T53" fmla="*/ 1092 h 1128"/>
                <a:gd name="T54" fmla="*/ 0 w 4196"/>
                <a:gd name="T55" fmla="*/ 1092 h 1128"/>
                <a:gd name="T56" fmla="*/ 0 w 4196"/>
                <a:gd name="T57" fmla="*/ 1128 h 1128"/>
                <a:gd name="T58" fmla="*/ 0 w 4196"/>
                <a:gd name="T59" fmla="*/ 955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6" h="1128">
                  <a:moveTo>
                    <a:pt x="0" y="955"/>
                  </a:moveTo>
                  <a:lnTo>
                    <a:pt x="3529" y="929"/>
                  </a:lnTo>
                  <a:lnTo>
                    <a:pt x="3739" y="856"/>
                  </a:lnTo>
                  <a:lnTo>
                    <a:pt x="3875" y="744"/>
                  </a:lnTo>
                  <a:lnTo>
                    <a:pt x="3924" y="657"/>
                  </a:lnTo>
                  <a:lnTo>
                    <a:pt x="3961" y="570"/>
                  </a:lnTo>
                  <a:lnTo>
                    <a:pt x="3974" y="434"/>
                  </a:lnTo>
                  <a:lnTo>
                    <a:pt x="3924" y="335"/>
                  </a:lnTo>
                  <a:lnTo>
                    <a:pt x="3875" y="371"/>
                  </a:lnTo>
                  <a:lnTo>
                    <a:pt x="3715" y="422"/>
                  </a:lnTo>
                  <a:lnTo>
                    <a:pt x="3591" y="384"/>
                  </a:lnTo>
                  <a:lnTo>
                    <a:pt x="3529" y="273"/>
                  </a:lnTo>
                  <a:lnTo>
                    <a:pt x="3566" y="124"/>
                  </a:lnTo>
                  <a:lnTo>
                    <a:pt x="3616" y="61"/>
                  </a:lnTo>
                  <a:lnTo>
                    <a:pt x="3690" y="25"/>
                  </a:lnTo>
                  <a:lnTo>
                    <a:pt x="3776" y="0"/>
                  </a:lnTo>
                  <a:lnTo>
                    <a:pt x="3899" y="25"/>
                  </a:lnTo>
                  <a:lnTo>
                    <a:pt x="3986" y="75"/>
                  </a:lnTo>
                  <a:lnTo>
                    <a:pt x="4097" y="236"/>
                  </a:lnTo>
                  <a:lnTo>
                    <a:pt x="4171" y="297"/>
                  </a:lnTo>
                  <a:lnTo>
                    <a:pt x="4196" y="434"/>
                  </a:lnTo>
                  <a:lnTo>
                    <a:pt x="4196" y="595"/>
                  </a:lnTo>
                  <a:lnTo>
                    <a:pt x="4073" y="794"/>
                  </a:lnTo>
                  <a:lnTo>
                    <a:pt x="3924" y="942"/>
                  </a:lnTo>
                  <a:lnTo>
                    <a:pt x="3801" y="1017"/>
                  </a:lnTo>
                  <a:lnTo>
                    <a:pt x="3677" y="1066"/>
                  </a:lnTo>
                  <a:lnTo>
                    <a:pt x="3566" y="1092"/>
                  </a:lnTo>
                  <a:lnTo>
                    <a:pt x="0" y="1092"/>
                  </a:lnTo>
                  <a:lnTo>
                    <a:pt x="0" y="1128"/>
                  </a:lnTo>
                  <a:lnTo>
                    <a:pt x="0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8" name="Freeform 250">
              <a:extLst>
                <a:ext uri="{FF2B5EF4-FFF2-40B4-BE49-F238E27FC236}">
                  <a16:creationId xmlns:a16="http://schemas.microsoft.com/office/drawing/2014/main" id="{0FC65918-7F7C-7B2A-0469-CBB295D13B1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801" y="6394140"/>
              <a:ext cx="297568" cy="302329"/>
            </a:xfrm>
            <a:custGeom>
              <a:avLst/>
              <a:gdLst>
                <a:gd name="T0" fmla="*/ 0 w 543"/>
                <a:gd name="T1" fmla="*/ 11 h 569"/>
                <a:gd name="T2" fmla="*/ 110 w 543"/>
                <a:gd name="T3" fmla="*/ 136 h 569"/>
                <a:gd name="T4" fmla="*/ 185 w 543"/>
                <a:gd name="T5" fmla="*/ 235 h 569"/>
                <a:gd name="T6" fmla="*/ 259 w 543"/>
                <a:gd name="T7" fmla="*/ 371 h 569"/>
                <a:gd name="T8" fmla="*/ 308 w 543"/>
                <a:gd name="T9" fmla="*/ 458 h 569"/>
                <a:gd name="T10" fmla="*/ 332 w 543"/>
                <a:gd name="T11" fmla="*/ 546 h 569"/>
                <a:gd name="T12" fmla="*/ 345 w 543"/>
                <a:gd name="T13" fmla="*/ 569 h 569"/>
                <a:gd name="T14" fmla="*/ 543 w 543"/>
                <a:gd name="T15" fmla="*/ 569 h 569"/>
                <a:gd name="T16" fmla="*/ 543 w 543"/>
                <a:gd name="T17" fmla="*/ 496 h 569"/>
                <a:gd name="T18" fmla="*/ 543 w 543"/>
                <a:gd name="T19" fmla="*/ 434 h 569"/>
                <a:gd name="T20" fmla="*/ 543 w 543"/>
                <a:gd name="T21" fmla="*/ 371 h 569"/>
                <a:gd name="T22" fmla="*/ 506 w 543"/>
                <a:gd name="T23" fmla="*/ 323 h 569"/>
                <a:gd name="T24" fmla="*/ 431 w 543"/>
                <a:gd name="T25" fmla="*/ 285 h 569"/>
                <a:gd name="T26" fmla="*/ 308 w 543"/>
                <a:gd name="T27" fmla="*/ 222 h 569"/>
                <a:gd name="T28" fmla="*/ 209 w 543"/>
                <a:gd name="T29" fmla="*/ 160 h 569"/>
                <a:gd name="T30" fmla="*/ 122 w 543"/>
                <a:gd name="T31" fmla="*/ 73 h 569"/>
                <a:gd name="T32" fmla="*/ 11 w 543"/>
                <a:gd name="T33" fmla="*/ 0 h 569"/>
                <a:gd name="T34" fmla="*/ 11 w 543"/>
                <a:gd name="T35" fmla="*/ 0 h 569"/>
                <a:gd name="T36" fmla="*/ 0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0" y="11"/>
                  </a:moveTo>
                  <a:lnTo>
                    <a:pt x="110" y="136"/>
                  </a:lnTo>
                  <a:lnTo>
                    <a:pt x="185" y="235"/>
                  </a:lnTo>
                  <a:lnTo>
                    <a:pt x="259" y="371"/>
                  </a:lnTo>
                  <a:lnTo>
                    <a:pt x="308" y="458"/>
                  </a:lnTo>
                  <a:lnTo>
                    <a:pt x="332" y="546"/>
                  </a:lnTo>
                  <a:lnTo>
                    <a:pt x="345" y="569"/>
                  </a:lnTo>
                  <a:lnTo>
                    <a:pt x="543" y="569"/>
                  </a:lnTo>
                  <a:lnTo>
                    <a:pt x="543" y="496"/>
                  </a:lnTo>
                  <a:lnTo>
                    <a:pt x="543" y="434"/>
                  </a:lnTo>
                  <a:lnTo>
                    <a:pt x="543" y="371"/>
                  </a:lnTo>
                  <a:lnTo>
                    <a:pt x="506" y="323"/>
                  </a:lnTo>
                  <a:lnTo>
                    <a:pt x="431" y="285"/>
                  </a:lnTo>
                  <a:lnTo>
                    <a:pt x="308" y="222"/>
                  </a:lnTo>
                  <a:lnTo>
                    <a:pt x="209" y="160"/>
                  </a:lnTo>
                  <a:lnTo>
                    <a:pt x="122" y="7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9" name="Freeform 251">
              <a:extLst>
                <a:ext uri="{FF2B5EF4-FFF2-40B4-BE49-F238E27FC236}">
                  <a16:creationId xmlns:a16="http://schemas.microsoft.com/office/drawing/2014/main" id="{ED05052C-98CD-C84A-A4C2-DCC12CC52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020" y="6421818"/>
              <a:ext cx="156499" cy="298071"/>
            </a:xfrm>
            <a:custGeom>
              <a:avLst/>
              <a:gdLst>
                <a:gd name="T0" fmla="*/ 97 w 283"/>
                <a:gd name="T1" fmla="*/ 0 h 558"/>
                <a:gd name="T2" fmla="*/ 246 w 283"/>
                <a:gd name="T3" fmla="*/ 235 h 558"/>
                <a:gd name="T4" fmla="*/ 283 w 283"/>
                <a:gd name="T5" fmla="*/ 348 h 558"/>
                <a:gd name="T6" fmla="*/ 283 w 283"/>
                <a:gd name="T7" fmla="*/ 459 h 558"/>
                <a:gd name="T8" fmla="*/ 234 w 283"/>
                <a:gd name="T9" fmla="*/ 533 h 558"/>
                <a:gd name="T10" fmla="*/ 147 w 283"/>
                <a:gd name="T11" fmla="*/ 558 h 558"/>
                <a:gd name="T12" fmla="*/ 74 w 283"/>
                <a:gd name="T13" fmla="*/ 533 h 558"/>
                <a:gd name="T14" fmla="*/ 24 w 283"/>
                <a:gd name="T15" fmla="*/ 484 h 558"/>
                <a:gd name="T16" fmla="*/ 0 w 283"/>
                <a:gd name="T17" fmla="*/ 421 h 558"/>
                <a:gd name="T18" fmla="*/ 85 w 283"/>
                <a:gd name="T19" fmla="*/ 434 h 558"/>
                <a:gd name="T20" fmla="*/ 160 w 283"/>
                <a:gd name="T21" fmla="*/ 384 h 558"/>
                <a:gd name="T22" fmla="*/ 184 w 283"/>
                <a:gd name="T23" fmla="*/ 322 h 558"/>
                <a:gd name="T24" fmla="*/ 147 w 283"/>
                <a:gd name="T25" fmla="*/ 174 h 558"/>
                <a:gd name="T26" fmla="*/ 172 w 283"/>
                <a:gd name="T27" fmla="*/ 185 h 558"/>
                <a:gd name="T28" fmla="*/ 97 w 283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558">
                  <a:moveTo>
                    <a:pt x="97" y="0"/>
                  </a:moveTo>
                  <a:lnTo>
                    <a:pt x="246" y="235"/>
                  </a:lnTo>
                  <a:lnTo>
                    <a:pt x="283" y="348"/>
                  </a:lnTo>
                  <a:lnTo>
                    <a:pt x="283" y="459"/>
                  </a:lnTo>
                  <a:lnTo>
                    <a:pt x="234" y="533"/>
                  </a:lnTo>
                  <a:lnTo>
                    <a:pt x="147" y="558"/>
                  </a:lnTo>
                  <a:lnTo>
                    <a:pt x="74" y="533"/>
                  </a:lnTo>
                  <a:lnTo>
                    <a:pt x="24" y="484"/>
                  </a:lnTo>
                  <a:lnTo>
                    <a:pt x="0" y="421"/>
                  </a:lnTo>
                  <a:lnTo>
                    <a:pt x="85" y="434"/>
                  </a:lnTo>
                  <a:lnTo>
                    <a:pt x="160" y="384"/>
                  </a:lnTo>
                  <a:lnTo>
                    <a:pt x="184" y="322"/>
                  </a:lnTo>
                  <a:lnTo>
                    <a:pt x="147" y="174"/>
                  </a:lnTo>
                  <a:lnTo>
                    <a:pt x="172" y="18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0" name="Freeform 252">
              <a:extLst>
                <a:ext uri="{FF2B5EF4-FFF2-40B4-BE49-F238E27FC236}">
                  <a16:creationId xmlns:a16="http://schemas.microsoft.com/office/drawing/2014/main" id="{4C42962A-C976-0572-384E-462553FE2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0866" y="6421818"/>
              <a:ext cx="169724" cy="285297"/>
            </a:xfrm>
            <a:custGeom>
              <a:avLst/>
              <a:gdLst>
                <a:gd name="T0" fmla="*/ 284 w 309"/>
                <a:gd name="T1" fmla="*/ 0 h 533"/>
                <a:gd name="T2" fmla="*/ 309 w 309"/>
                <a:gd name="T3" fmla="*/ 273 h 533"/>
                <a:gd name="T4" fmla="*/ 272 w 309"/>
                <a:gd name="T5" fmla="*/ 409 h 533"/>
                <a:gd name="T6" fmla="*/ 185 w 309"/>
                <a:gd name="T7" fmla="*/ 497 h 533"/>
                <a:gd name="T8" fmla="*/ 111 w 309"/>
                <a:gd name="T9" fmla="*/ 533 h 533"/>
                <a:gd name="T10" fmla="*/ 12 w 309"/>
                <a:gd name="T11" fmla="*/ 509 h 533"/>
                <a:gd name="T12" fmla="*/ 0 w 309"/>
                <a:gd name="T13" fmla="*/ 472 h 533"/>
                <a:gd name="T14" fmla="*/ 0 w 309"/>
                <a:gd name="T15" fmla="*/ 360 h 533"/>
                <a:gd name="T16" fmla="*/ 123 w 309"/>
                <a:gd name="T17" fmla="*/ 372 h 533"/>
                <a:gd name="T18" fmla="*/ 173 w 309"/>
                <a:gd name="T19" fmla="*/ 348 h 533"/>
                <a:gd name="T20" fmla="*/ 246 w 309"/>
                <a:gd name="T21" fmla="*/ 310 h 533"/>
                <a:gd name="T22" fmla="*/ 259 w 309"/>
                <a:gd name="T23" fmla="*/ 273 h 533"/>
                <a:gd name="T24" fmla="*/ 284 w 309"/>
                <a:gd name="T25" fmla="*/ 174 h 533"/>
                <a:gd name="T26" fmla="*/ 284 w 309"/>
                <a:gd name="T2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3">
                  <a:moveTo>
                    <a:pt x="284" y="0"/>
                  </a:moveTo>
                  <a:lnTo>
                    <a:pt x="309" y="273"/>
                  </a:lnTo>
                  <a:lnTo>
                    <a:pt x="272" y="409"/>
                  </a:lnTo>
                  <a:lnTo>
                    <a:pt x="185" y="497"/>
                  </a:lnTo>
                  <a:lnTo>
                    <a:pt x="111" y="533"/>
                  </a:lnTo>
                  <a:lnTo>
                    <a:pt x="12" y="509"/>
                  </a:lnTo>
                  <a:lnTo>
                    <a:pt x="0" y="472"/>
                  </a:lnTo>
                  <a:lnTo>
                    <a:pt x="0" y="360"/>
                  </a:lnTo>
                  <a:lnTo>
                    <a:pt x="123" y="372"/>
                  </a:lnTo>
                  <a:lnTo>
                    <a:pt x="173" y="348"/>
                  </a:lnTo>
                  <a:lnTo>
                    <a:pt x="246" y="310"/>
                  </a:lnTo>
                  <a:lnTo>
                    <a:pt x="259" y="273"/>
                  </a:lnTo>
                  <a:lnTo>
                    <a:pt x="284" y="174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1" name="Freeform 253">
              <a:extLst>
                <a:ext uri="{FF2B5EF4-FFF2-40B4-BE49-F238E27FC236}">
                  <a16:creationId xmlns:a16="http://schemas.microsoft.com/office/drawing/2014/main" id="{D5FF9124-21DC-829D-348C-34BB76ABA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971" y="6191877"/>
              <a:ext cx="218217" cy="198004"/>
            </a:xfrm>
            <a:custGeom>
              <a:avLst/>
              <a:gdLst>
                <a:gd name="T0" fmla="*/ 396 w 396"/>
                <a:gd name="T1" fmla="*/ 137 h 372"/>
                <a:gd name="T2" fmla="*/ 396 w 396"/>
                <a:gd name="T3" fmla="*/ 348 h 372"/>
                <a:gd name="T4" fmla="*/ 345 w 396"/>
                <a:gd name="T5" fmla="*/ 372 h 372"/>
                <a:gd name="T6" fmla="*/ 173 w 396"/>
                <a:gd name="T7" fmla="*/ 372 h 372"/>
                <a:gd name="T8" fmla="*/ 135 w 396"/>
                <a:gd name="T9" fmla="*/ 261 h 372"/>
                <a:gd name="T10" fmla="*/ 99 w 396"/>
                <a:gd name="T11" fmla="*/ 175 h 372"/>
                <a:gd name="T12" fmla="*/ 24 w 396"/>
                <a:gd name="T13" fmla="*/ 50 h 372"/>
                <a:gd name="T14" fmla="*/ 0 w 396"/>
                <a:gd name="T15" fmla="*/ 12 h 372"/>
                <a:gd name="T16" fmla="*/ 0 w 396"/>
                <a:gd name="T17" fmla="*/ 0 h 372"/>
                <a:gd name="T18" fmla="*/ 123 w 396"/>
                <a:gd name="T19" fmla="*/ 62 h 372"/>
                <a:gd name="T20" fmla="*/ 173 w 396"/>
                <a:gd name="T21" fmla="*/ 112 h 372"/>
                <a:gd name="T22" fmla="*/ 345 w 396"/>
                <a:gd name="T23" fmla="*/ 125 h 372"/>
                <a:gd name="T24" fmla="*/ 345 w 396"/>
                <a:gd name="T25" fmla="*/ 125 h 372"/>
                <a:gd name="T26" fmla="*/ 396 w 396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" h="372">
                  <a:moveTo>
                    <a:pt x="396" y="137"/>
                  </a:moveTo>
                  <a:lnTo>
                    <a:pt x="396" y="348"/>
                  </a:lnTo>
                  <a:lnTo>
                    <a:pt x="345" y="372"/>
                  </a:lnTo>
                  <a:lnTo>
                    <a:pt x="173" y="372"/>
                  </a:lnTo>
                  <a:lnTo>
                    <a:pt x="135" y="261"/>
                  </a:lnTo>
                  <a:lnTo>
                    <a:pt x="99" y="175"/>
                  </a:lnTo>
                  <a:lnTo>
                    <a:pt x="24" y="5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3" y="62"/>
                  </a:lnTo>
                  <a:lnTo>
                    <a:pt x="173" y="112"/>
                  </a:lnTo>
                  <a:lnTo>
                    <a:pt x="345" y="125"/>
                  </a:lnTo>
                  <a:lnTo>
                    <a:pt x="345" y="125"/>
                  </a:lnTo>
                  <a:lnTo>
                    <a:pt x="396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2" name="Freeform 254">
              <a:extLst>
                <a:ext uri="{FF2B5EF4-FFF2-40B4-BE49-F238E27FC236}">
                  <a16:creationId xmlns:a16="http://schemas.microsoft.com/office/drawing/2014/main" id="{62C40233-81D5-F10E-F0F1-7444FF205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8434" y="6330268"/>
              <a:ext cx="293160" cy="125616"/>
            </a:xfrm>
            <a:custGeom>
              <a:avLst/>
              <a:gdLst>
                <a:gd name="T0" fmla="*/ 370 w 531"/>
                <a:gd name="T1" fmla="*/ 0 h 237"/>
                <a:gd name="T2" fmla="*/ 458 w 531"/>
                <a:gd name="T3" fmla="*/ 25 h 237"/>
                <a:gd name="T4" fmla="*/ 481 w 531"/>
                <a:gd name="T5" fmla="*/ 50 h 237"/>
                <a:gd name="T6" fmla="*/ 531 w 531"/>
                <a:gd name="T7" fmla="*/ 75 h 237"/>
                <a:gd name="T8" fmla="*/ 507 w 531"/>
                <a:gd name="T9" fmla="*/ 137 h 237"/>
                <a:gd name="T10" fmla="*/ 481 w 531"/>
                <a:gd name="T11" fmla="*/ 199 h 237"/>
                <a:gd name="T12" fmla="*/ 408 w 531"/>
                <a:gd name="T13" fmla="*/ 237 h 237"/>
                <a:gd name="T14" fmla="*/ 333 w 531"/>
                <a:gd name="T15" fmla="*/ 237 h 237"/>
                <a:gd name="T16" fmla="*/ 185 w 531"/>
                <a:gd name="T17" fmla="*/ 174 h 237"/>
                <a:gd name="T18" fmla="*/ 0 w 531"/>
                <a:gd name="T19" fmla="*/ 38 h 237"/>
                <a:gd name="T20" fmla="*/ 173 w 531"/>
                <a:gd name="T21" fmla="*/ 125 h 237"/>
                <a:gd name="T22" fmla="*/ 296 w 531"/>
                <a:gd name="T23" fmla="*/ 149 h 237"/>
                <a:gd name="T24" fmla="*/ 383 w 531"/>
                <a:gd name="T25" fmla="*/ 112 h 237"/>
                <a:gd name="T26" fmla="*/ 383 w 531"/>
                <a:gd name="T27" fmla="*/ 62 h 237"/>
                <a:gd name="T28" fmla="*/ 370 w 531"/>
                <a:gd name="T29" fmla="*/ 62 h 237"/>
                <a:gd name="T30" fmla="*/ 370 w 531"/>
                <a:gd name="T3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7">
                  <a:moveTo>
                    <a:pt x="370" y="0"/>
                  </a:moveTo>
                  <a:lnTo>
                    <a:pt x="458" y="25"/>
                  </a:lnTo>
                  <a:lnTo>
                    <a:pt x="481" y="50"/>
                  </a:lnTo>
                  <a:lnTo>
                    <a:pt x="531" y="75"/>
                  </a:lnTo>
                  <a:lnTo>
                    <a:pt x="507" y="137"/>
                  </a:lnTo>
                  <a:lnTo>
                    <a:pt x="481" y="199"/>
                  </a:lnTo>
                  <a:lnTo>
                    <a:pt x="408" y="237"/>
                  </a:lnTo>
                  <a:lnTo>
                    <a:pt x="333" y="237"/>
                  </a:lnTo>
                  <a:lnTo>
                    <a:pt x="185" y="174"/>
                  </a:lnTo>
                  <a:lnTo>
                    <a:pt x="0" y="38"/>
                  </a:lnTo>
                  <a:lnTo>
                    <a:pt x="173" y="125"/>
                  </a:lnTo>
                  <a:lnTo>
                    <a:pt x="296" y="149"/>
                  </a:lnTo>
                  <a:lnTo>
                    <a:pt x="383" y="112"/>
                  </a:lnTo>
                  <a:lnTo>
                    <a:pt x="383" y="62"/>
                  </a:lnTo>
                  <a:lnTo>
                    <a:pt x="370" y="62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3" name="Freeform 255">
              <a:extLst>
                <a:ext uri="{FF2B5EF4-FFF2-40B4-BE49-F238E27FC236}">
                  <a16:creationId xmlns:a16="http://schemas.microsoft.com/office/drawing/2014/main" id="{A4AB406E-36E9-28F6-1559-A404F8D67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639" y="6130134"/>
              <a:ext cx="277730" cy="172455"/>
            </a:xfrm>
            <a:custGeom>
              <a:avLst/>
              <a:gdLst>
                <a:gd name="T0" fmla="*/ 0 w 506"/>
                <a:gd name="T1" fmla="*/ 296 h 322"/>
                <a:gd name="T2" fmla="*/ 86 w 506"/>
                <a:gd name="T3" fmla="*/ 310 h 322"/>
                <a:gd name="T4" fmla="*/ 197 w 506"/>
                <a:gd name="T5" fmla="*/ 322 h 322"/>
                <a:gd name="T6" fmla="*/ 334 w 506"/>
                <a:gd name="T7" fmla="*/ 322 h 322"/>
                <a:gd name="T8" fmla="*/ 445 w 506"/>
                <a:gd name="T9" fmla="*/ 260 h 322"/>
                <a:gd name="T10" fmla="*/ 494 w 506"/>
                <a:gd name="T11" fmla="*/ 197 h 322"/>
                <a:gd name="T12" fmla="*/ 506 w 506"/>
                <a:gd name="T13" fmla="*/ 111 h 322"/>
                <a:gd name="T14" fmla="*/ 494 w 506"/>
                <a:gd name="T15" fmla="*/ 36 h 322"/>
                <a:gd name="T16" fmla="*/ 431 w 506"/>
                <a:gd name="T17" fmla="*/ 0 h 322"/>
                <a:gd name="T18" fmla="*/ 346 w 506"/>
                <a:gd name="T19" fmla="*/ 0 h 322"/>
                <a:gd name="T20" fmla="*/ 346 w 506"/>
                <a:gd name="T21" fmla="*/ 111 h 322"/>
                <a:gd name="T22" fmla="*/ 334 w 506"/>
                <a:gd name="T23" fmla="*/ 197 h 322"/>
                <a:gd name="T24" fmla="*/ 283 w 506"/>
                <a:gd name="T25" fmla="*/ 235 h 322"/>
                <a:gd name="T26" fmla="*/ 222 w 506"/>
                <a:gd name="T27" fmla="*/ 272 h 322"/>
                <a:gd name="T28" fmla="*/ 148 w 506"/>
                <a:gd name="T29" fmla="*/ 285 h 322"/>
                <a:gd name="T30" fmla="*/ 148 w 506"/>
                <a:gd name="T31" fmla="*/ 285 h 322"/>
                <a:gd name="T32" fmla="*/ 0 w 506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6" h="322">
                  <a:moveTo>
                    <a:pt x="0" y="296"/>
                  </a:moveTo>
                  <a:lnTo>
                    <a:pt x="86" y="310"/>
                  </a:lnTo>
                  <a:lnTo>
                    <a:pt x="197" y="322"/>
                  </a:lnTo>
                  <a:lnTo>
                    <a:pt x="334" y="322"/>
                  </a:lnTo>
                  <a:lnTo>
                    <a:pt x="445" y="260"/>
                  </a:lnTo>
                  <a:lnTo>
                    <a:pt x="494" y="197"/>
                  </a:lnTo>
                  <a:lnTo>
                    <a:pt x="506" y="111"/>
                  </a:lnTo>
                  <a:lnTo>
                    <a:pt x="494" y="36"/>
                  </a:lnTo>
                  <a:lnTo>
                    <a:pt x="431" y="0"/>
                  </a:lnTo>
                  <a:lnTo>
                    <a:pt x="346" y="0"/>
                  </a:lnTo>
                  <a:lnTo>
                    <a:pt x="346" y="111"/>
                  </a:lnTo>
                  <a:lnTo>
                    <a:pt x="334" y="197"/>
                  </a:lnTo>
                  <a:lnTo>
                    <a:pt x="283" y="235"/>
                  </a:lnTo>
                  <a:lnTo>
                    <a:pt x="222" y="272"/>
                  </a:lnTo>
                  <a:lnTo>
                    <a:pt x="148" y="285"/>
                  </a:lnTo>
                  <a:lnTo>
                    <a:pt x="148" y="285"/>
                  </a:lnTo>
                  <a:lnTo>
                    <a:pt x="0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sp>
        <p:nvSpPr>
          <p:cNvPr id="161" name="Rektangel 160">
            <a:extLst>
              <a:ext uri="{FF2B5EF4-FFF2-40B4-BE49-F238E27FC236}">
                <a16:creationId xmlns:a16="http://schemas.microsoft.com/office/drawing/2014/main" id="{F4EE2C21-F014-DB69-347C-828D77F101DE}"/>
              </a:ext>
            </a:extLst>
          </p:cNvPr>
          <p:cNvSpPr/>
          <p:nvPr/>
        </p:nvSpPr>
        <p:spPr>
          <a:xfrm>
            <a:off x="2132999" y="58381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162" name="Rektangel 161">
            <a:extLst>
              <a:ext uri="{FF2B5EF4-FFF2-40B4-BE49-F238E27FC236}">
                <a16:creationId xmlns:a16="http://schemas.microsoft.com/office/drawing/2014/main" id="{16F361A1-72D2-28DE-83C2-76A184464440}"/>
              </a:ext>
            </a:extLst>
          </p:cNvPr>
          <p:cNvSpPr/>
          <p:nvPr/>
        </p:nvSpPr>
        <p:spPr>
          <a:xfrm>
            <a:off x="2133000" y="6755853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B8C8D919-92CA-6BEC-F129-58131BD34BB5}"/>
              </a:ext>
            </a:extLst>
          </p:cNvPr>
          <p:cNvSpPr/>
          <p:nvPr/>
        </p:nvSpPr>
        <p:spPr>
          <a:xfrm rot="5400000">
            <a:off x="-846900" y="33993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48C21662-980A-960A-63F8-85AA962A92D0}"/>
              </a:ext>
            </a:extLst>
          </p:cNvPr>
          <p:cNvSpPr/>
          <p:nvPr/>
        </p:nvSpPr>
        <p:spPr>
          <a:xfrm rot="5400000">
            <a:off x="8154000" y="33840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E6431919-CC21-A7D9-08D2-A59561719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76" y="1053256"/>
            <a:ext cx="4167932" cy="4680000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01C4C557-6CF2-ACAD-3F99-01EBD8306B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053256"/>
            <a:ext cx="3988785" cy="4680000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ECEAFCD6-BF53-1D10-28E7-3557427C80AE}"/>
              </a:ext>
            </a:extLst>
          </p:cNvPr>
          <p:cNvSpPr/>
          <p:nvPr/>
        </p:nvSpPr>
        <p:spPr>
          <a:xfrm>
            <a:off x="0" y="5733256"/>
            <a:ext cx="9143999" cy="684803"/>
          </a:xfrm>
          <a:prstGeom prst="rect">
            <a:avLst/>
          </a:prstGeom>
          <a:noFill/>
          <a:effectLst>
            <a:outerShdw blurRad="50800" dist="50800" dir="2400000" algn="l" rotWithShape="0">
              <a:schemeClr val="tx1">
                <a:alpha val="70000"/>
              </a:schemeClr>
            </a:outerShdw>
          </a:effectLst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da-DK" sz="4000" b="1" dirty="0">
                <a:ln w="0"/>
                <a:solidFill>
                  <a:srgbClr val="00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Tak fordi I lyttede!</a:t>
            </a:r>
          </a:p>
        </p:txBody>
      </p:sp>
    </p:spTree>
    <p:extLst>
      <p:ext uri="{BB962C8B-B14F-4D97-AF65-F5344CB8AC3E}">
        <p14:creationId xmlns:p14="http://schemas.microsoft.com/office/powerpoint/2010/main" val="196525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9C094C6A-97EA-457A-AB3D-C5E00E5FD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4798"/>
            <a:ext cx="9144000" cy="4715259"/>
          </a:xfrm>
          <a:prstGeom prst="rect">
            <a:avLst/>
          </a:prstGeom>
        </p:spPr>
      </p:pic>
      <p:grpSp>
        <p:nvGrpSpPr>
          <p:cNvPr id="150" name="Gruppe 149">
            <a:extLst>
              <a:ext uri="{FF2B5EF4-FFF2-40B4-BE49-F238E27FC236}">
                <a16:creationId xmlns:a16="http://schemas.microsoft.com/office/drawing/2014/main" id="{0FE74A0C-C434-44F6-9042-51ED5D4EFE25}"/>
              </a:ext>
            </a:extLst>
          </p:cNvPr>
          <p:cNvGrpSpPr/>
          <p:nvPr/>
        </p:nvGrpSpPr>
        <p:grpSpPr>
          <a:xfrm>
            <a:off x="32400" y="4349356"/>
            <a:ext cx="2132182" cy="2480072"/>
            <a:chOff x="3257278" y="3436938"/>
            <a:chExt cx="2842909" cy="3306762"/>
          </a:xfrm>
        </p:grpSpPr>
        <p:sp>
          <p:nvSpPr>
            <p:cNvPr id="103" name="Freeform 194">
              <a:extLst>
                <a:ext uri="{FF2B5EF4-FFF2-40B4-BE49-F238E27FC236}">
                  <a16:creationId xmlns:a16="http://schemas.microsoft.com/office/drawing/2014/main" id="{7288EC11-4839-478C-B0D0-C55C6C77F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700" y="6407198"/>
              <a:ext cx="299635" cy="302493"/>
            </a:xfrm>
            <a:custGeom>
              <a:avLst/>
              <a:gdLst>
                <a:gd name="T0" fmla="*/ 543 w 543"/>
                <a:gd name="T1" fmla="*/ 11 h 569"/>
                <a:gd name="T2" fmla="*/ 433 w 543"/>
                <a:gd name="T3" fmla="*/ 135 h 569"/>
                <a:gd name="T4" fmla="*/ 358 w 543"/>
                <a:gd name="T5" fmla="*/ 234 h 569"/>
                <a:gd name="T6" fmla="*/ 284 w 543"/>
                <a:gd name="T7" fmla="*/ 371 h 569"/>
                <a:gd name="T8" fmla="*/ 235 w 543"/>
                <a:gd name="T9" fmla="*/ 458 h 569"/>
                <a:gd name="T10" fmla="*/ 210 w 543"/>
                <a:gd name="T11" fmla="*/ 545 h 569"/>
                <a:gd name="T12" fmla="*/ 197 w 543"/>
                <a:gd name="T13" fmla="*/ 569 h 569"/>
                <a:gd name="T14" fmla="*/ 0 w 543"/>
                <a:gd name="T15" fmla="*/ 569 h 569"/>
                <a:gd name="T16" fmla="*/ 0 w 543"/>
                <a:gd name="T17" fmla="*/ 495 h 569"/>
                <a:gd name="T18" fmla="*/ 0 w 543"/>
                <a:gd name="T19" fmla="*/ 433 h 569"/>
                <a:gd name="T20" fmla="*/ 0 w 543"/>
                <a:gd name="T21" fmla="*/ 371 h 569"/>
                <a:gd name="T22" fmla="*/ 37 w 543"/>
                <a:gd name="T23" fmla="*/ 322 h 569"/>
                <a:gd name="T24" fmla="*/ 112 w 543"/>
                <a:gd name="T25" fmla="*/ 284 h 569"/>
                <a:gd name="T26" fmla="*/ 235 w 543"/>
                <a:gd name="T27" fmla="*/ 222 h 569"/>
                <a:gd name="T28" fmla="*/ 334 w 543"/>
                <a:gd name="T29" fmla="*/ 160 h 569"/>
                <a:gd name="T30" fmla="*/ 420 w 543"/>
                <a:gd name="T31" fmla="*/ 73 h 569"/>
                <a:gd name="T32" fmla="*/ 532 w 543"/>
                <a:gd name="T33" fmla="*/ 0 h 569"/>
                <a:gd name="T34" fmla="*/ 532 w 543"/>
                <a:gd name="T35" fmla="*/ 0 h 569"/>
                <a:gd name="T36" fmla="*/ 543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543" y="11"/>
                  </a:moveTo>
                  <a:lnTo>
                    <a:pt x="433" y="135"/>
                  </a:lnTo>
                  <a:lnTo>
                    <a:pt x="358" y="234"/>
                  </a:lnTo>
                  <a:lnTo>
                    <a:pt x="284" y="371"/>
                  </a:lnTo>
                  <a:lnTo>
                    <a:pt x="235" y="458"/>
                  </a:lnTo>
                  <a:lnTo>
                    <a:pt x="210" y="545"/>
                  </a:lnTo>
                  <a:lnTo>
                    <a:pt x="197" y="569"/>
                  </a:lnTo>
                  <a:lnTo>
                    <a:pt x="0" y="569"/>
                  </a:lnTo>
                  <a:lnTo>
                    <a:pt x="0" y="495"/>
                  </a:lnTo>
                  <a:lnTo>
                    <a:pt x="0" y="433"/>
                  </a:lnTo>
                  <a:lnTo>
                    <a:pt x="0" y="371"/>
                  </a:lnTo>
                  <a:lnTo>
                    <a:pt x="37" y="322"/>
                  </a:lnTo>
                  <a:lnTo>
                    <a:pt x="112" y="284"/>
                  </a:lnTo>
                  <a:lnTo>
                    <a:pt x="235" y="222"/>
                  </a:lnTo>
                  <a:lnTo>
                    <a:pt x="334" y="160"/>
                  </a:lnTo>
                  <a:lnTo>
                    <a:pt x="420" y="73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43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4" name="Freeform 195">
              <a:extLst>
                <a:ext uri="{FF2B5EF4-FFF2-40B4-BE49-F238E27FC236}">
                  <a16:creationId xmlns:a16="http://schemas.microsoft.com/office/drawing/2014/main" id="{47E9999C-9AAB-4FD6-9377-0CCC4CDB5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646" y="6432760"/>
              <a:ext cx="156427" cy="298233"/>
            </a:xfrm>
            <a:custGeom>
              <a:avLst/>
              <a:gdLst>
                <a:gd name="T0" fmla="*/ 186 w 284"/>
                <a:gd name="T1" fmla="*/ 0 h 558"/>
                <a:gd name="T2" fmla="*/ 37 w 284"/>
                <a:gd name="T3" fmla="*/ 236 h 558"/>
                <a:gd name="T4" fmla="*/ 0 w 284"/>
                <a:gd name="T5" fmla="*/ 348 h 558"/>
                <a:gd name="T6" fmla="*/ 0 w 284"/>
                <a:gd name="T7" fmla="*/ 460 h 558"/>
                <a:gd name="T8" fmla="*/ 49 w 284"/>
                <a:gd name="T9" fmla="*/ 534 h 558"/>
                <a:gd name="T10" fmla="*/ 136 w 284"/>
                <a:gd name="T11" fmla="*/ 558 h 558"/>
                <a:gd name="T12" fmla="*/ 209 w 284"/>
                <a:gd name="T13" fmla="*/ 534 h 558"/>
                <a:gd name="T14" fmla="*/ 259 w 284"/>
                <a:gd name="T15" fmla="*/ 485 h 558"/>
                <a:gd name="T16" fmla="*/ 284 w 284"/>
                <a:gd name="T17" fmla="*/ 422 h 558"/>
                <a:gd name="T18" fmla="*/ 198 w 284"/>
                <a:gd name="T19" fmla="*/ 435 h 558"/>
                <a:gd name="T20" fmla="*/ 124 w 284"/>
                <a:gd name="T21" fmla="*/ 385 h 558"/>
                <a:gd name="T22" fmla="*/ 99 w 284"/>
                <a:gd name="T23" fmla="*/ 323 h 558"/>
                <a:gd name="T24" fmla="*/ 136 w 284"/>
                <a:gd name="T25" fmla="*/ 175 h 558"/>
                <a:gd name="T26" fmla="*/ 112 w 284"/>
                <a:gd name="T27" fmla="*/ 186 h 558"/>
                <a:gd name="T28" fmla="*/ 186 w 284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4" h="558">
                  <a:moveTo>
                    <a:pt x="186" y="0"/>
                  </a:moveTo>
                  <a:lnTo>
                    <a:pt x="37" y="236"/>
                  </a:lnTo>
                  <a:lnTo>
                    <a:pt x="0" y="348"/>
                  </a:lnTo>
                  <a:lnTo>
                    <a:pt x="0" y="460"/>
                  </a:lnTo>
                  <a:lnTo>
                    <a:pt x="49" y="534"/>
                  </a:lnTo>
                  <a:lnTo>
                    <a:pt x="136" y="558"/>
                  </a:lnTo>
                  <a:lnTo>
                    <a:pt x="209" y="534"/>
                  </a:lnTo>
                  <a:lnTo>
                    <a:pt x="259" y="485"/>
                  </a:lnTo>
                  <a:lnTo>
                    <a:pt x="284" y="422"/>
                  </a:lnTo>
                  <a:lnTo>
                    <a:pt x="198" y="435"/>
                  </a:lnTo>
                  <a:lnTo>
                    <a:pt x="124" y="385"/>
                  </a:lnTo>
                  <a:lnTo>
                    <a:pt x="99" y="323"/>
                  </a:lnTo>
                  <a:lnTo>
                    <a:pt x="136" y="175"/>
                  </a:lnTo>
                  <a:lnTo>
                    <a:pt x="112" y="1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5" name="Freeform 196">
              <a:extLst>
                <a:ext uri="{FF2B5EF4-FFF2-40B4-BE49-F238E27FC236}">
                  <a16:creationId xmlns:a16="http://schemas.microsoft.com/office/drawing/2014/main" id="{4FE6CC46-C769-453A-9760-B6D004727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0293" y="6432760"/>
              <a:ext cx="169646" cy="283321"/>
            </a:xfrm>
            <a:custGeom>
              <a:avLst/>
              <a:gdLst>
                <a:gd name="T0" fmla="*/ 25 w 309"/>
                <a:gd name="T1" fmla="*/ 0 h 534"/>
                <a:gd name="T2" fmla="*/ 0 w 309"/>
                <a:gd name="T3" fmla="*/ 274 h 534"/>
                <a:gd name="T4" fmla="*/ 37 w 309"/>
                <a:gd name="T5" fmla="*/ 409 h 534"/>
                <a:gd name="T6" fmla="*/ 124 w 309"/>
                <a:gd name="T7" fmla="*/ 497 h 534"/>
                <a:gd name="T8" fmla="*/ 198 w 309"/>
                <a:gd name="T9" fmla="*/ 534 h 534"/>
                <a:gd name="T10" fmla="*/ 297 w 309"/>
                <a:gd name="T11" fmla="*/ 509 h 534"/>
                <a:gd name="T12" fmla="*/ 309 w 309"/>
                <a:gd name="T13" fmla="*/ 473 h 534"/>
                <a:gd name="T14" fmla="*/ 309 w 309"/>
                <a:gd name="T15" fmla="*/ 360 h 534"/>
                <a:gd name="T16" fmla="*/ 186 w 309"/>
                <a:gd name="T17" fmla="*/ 373 h 534"/>
                <a:gd name="T18" fmla="*/ 136 w 309"/>
                <a:gd name="T19" fmla="*/ 348 h 534"/>
                <a:gd name="T20" fmla="*/ 63 w 309"/>
                <a:gd name="T21" fmla="*/ 310 h 534"/>
                <a:gd name="T22" fmla="*/ 50 w 309"/>
                <a:gd name="T23" fmla="*/ 274 h 534"/>
                <a:gd name="T24" fmla="*/ 25 w 309"/>
                <a:gd name="T25" fmla="*/ 175 h 534"/>
                <a:gd name="T26" fmla="*/ 25 w 309"/>
                <a:gd name="T2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4">
                  <a:moveTo>
                    <a:pt x="25" y="0"/>
                  </a:moveTo>
                  <a:lnTo>
                    <a:pt x="0" y="274"/>
                  </a:lnTo>
                  <a:lnTo>
                    <a:pt x="37" y="409"/>
                  </a:lnTo>
                  <a:lnTo>
                    <a:pt x="124" y="497"/>
                  </a:lnTo>
                  <a:lnTo>
                    <a:pt x="198" y="534"/>
                  </a:lnTo>
                  <a:lnTo>
                    <a:pt x="297" y="509"/>
                  </a:lnTo>
                  <a:lnTo>
                    <a:pt x="309" y="473"/>
                  </a:lnTo>
                  <a:lnTo>
                    <a:pt x="309" y="360"/>
                  </a:lnTo>
                  <a:lnTo>
                    <a:pt x="186" y="373"/>
                  </a:lnTo>
                  <a:lnTo>
                    <a:pt x="136" y="348"/>
                  </a:lnTo>
                  <a:lnTo>
                    <a:pt x="63" y="310"/>
                  </a:lnTo>
                  <a:lnTo>
                    <a:pt x="50" y="274"/>
                  </a:lnTo>
                  <a:lnTo>
                    <a:pt x="25" y="17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6" name="Freeform 197">
              <a:extLst>
                <a:ext uri="{FF2B5EF4-FFF2-40B4-BE49-F238E27FC236}">
                  <a16:creationId xmlns:a16="http://schemas.microsoft.com/office/drawing/2014/main" id="{53190DC8-1EC4-4924-BB4F-71A617E0D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6202695"/>
              <a:ext cx="218117" cy="198112"/>
            </a:xfrm>
            <a:custGeom>
              <a:avLst/>
              <a:gdLst>
                <a:gd name="T0" fmla="*/ 0 w 395"/>
                <a:gd name="T1" fmla="*/ 137 h 372"/>
                <a:gd name="T2" fmla="*/ 0 w 395"/>
                <a:gd name="T3" fmla="*/ 348 h 372"/>
                <a:gd name="T4" fmla="*/ 50 w 395"/>
                <a:gd name="T5" fmla="*/ 372 h 372"/>
                <a:gd name="T6" fmla="*/ 222 w 395"/>
                <a:gd name="T7" fmla="*/ 372 h 372"/>
                <a:gd name="T8" fmla="*/ 260 w 395"/>
                <a:gd name="T9" fmla="*/ 261 h 372"/>
                <a:gd name="T10" fmla="*/ 296 w 395"/>
                <a:gd name="T11" fmla="*/ 174 h 372"/>
                <a:gd name="T12" fmla="*/ 371 w 395"/>
                <a:gd name="T13" fmla="*/ 50 h 372"/>
                <a:gd name="T14" fmla="*/ 395 w 395"/>
                <a:gd name="T15" fmla="*/ 12 h 372"/>
                <a:gd name="T16" fmla="*/ 395 w 395"/>
                <a:gd name="T17" fmla="*/ 0 h 372"/>
                <a:gd name="T18" fmla="*/ 272 w 395"/>
                <a:gd name="T19" fmla="*/ 62 h 372"/>
                <a:gd name="T20" fmla="*/ 222 w 395"/>
                <a:gd name="T21" fmla="*/ 112 h 372"/>
                <a:gd name="T22" fmla="*/ 50 w 395"/>
                <a:gd name="T23" fmla="*/ 124 h 372"/>
                <a:gd name="T24" fmla="*/ 50 w 395"/>
                <a:gd name="T25" fmla="*/ 124 h 372"/>
                <a:gd name="T26" fmla="*/ 0 w 395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5" h="372">
                  <a:moveTo>
                    <a:pt x="0" y="137"/>
                  </a:moveTo>
                  <a:lnTo>
                    <a:pt x="0" y="348"/>
                  </a:lnTo>
                  <a:lnTo>
                    <a:pt x="50" y="372"/>
                  </a:lnTo>
                  <a:lnTo>
                    <a:pt x="222" y="372"/>
                  </a:lnTo>
                  <a:lnTo>
                    <a:pt x="260" y="261"/>
                  </a:lnTo>
                  <a:lnTo>
                    <a:pt x="296" y="174"/>
                  </a:lnTo>
                  <a:lnTo>
                    <a:pt x="371" y="50"/>
                  </a:lnTo>
                  <a:lnTo>
                    <a:pt x="395" y="12"/>
                  </a:lnTo>
                  <a:lnTo>
                    <a:pt x="395" y="0"/>
                  </a:lnTo>
                  <a:lnTo>
                    <a:pt x="272" y="62"/>
                  </a:lnTo>
                  <a:lnTo>
                    <a:pt x="222" y="112"/>
                  </a:lnTo>
                  <a:lnTo>
                    <a:pt x="50" y="124"/>
                  </a:lnTo>
                  <a:lnTo>
                    <a:pt x="50" y="124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7" name="Freeform 198">
              <a:extLst>
                <a:ext uri="{FF2B5EF4-FFF2-40B4-BE49-F238E27FC236}">
                  <a16:creationId xmlns:a16="http://schemas.microsoft.com/office/drawing/2014/main" id="{EE1F94B3-E702-4236-8FD8-101697476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278" y="6343291"/>
              <a:ext cx="293026" cy="125684"/>
            </a:xfrm>
            <a:custGeom>
              <a:avLst/>
              <a:gdLst>
                <a:gd name="T0" fmla="*/ 161 w 531"/>
                <a:gd name="T1" fmla="*/ 0 h 236"/>
                <a:gd name="T2" fmla="*/ 73 w 531"/>
                <a:gd name="T3" fmla="*/ 24 h 236"/>
                <a:gd name="T4" fmla="*/ 50 w 531"/>
                <a:gd name="T5" fmla="*/ 50 h 236"/>
                <a:gd name="T6" fmla="*/ 0 w 531"/>
                <a:gd name="T7" fmla="*/ 74 h 236"/>
                <a:gd name="T8" fmla="*/ 24 w 531"/>
                <a:gd name="T9" fmla="*/ 136 h 236"/>
                <a:gd name="T10" fmla="*/ 50 w 531"/>
                <a:gd name="T11" fmla="*/ 199 h 236"/>
                <a:gd name="T12" fmla="*/ 123 w 531"/>
                <a:gd name="T13" fmla="*/ 236 h 236"/>
                <a:gd name="T14" fmla="*/ 197 w 531"/>
                <a:gd name="T15" fmla="*/ 236 h 236"/>
                <a:gd name="T16" fmla="*/ 345 w 531"/>
                <a:gd name="T17" fmla="*/ 173 h 236"/>
                <a:gd name="T18" fmla="*/ 531 w 531"/>
                <a:gd name="T19" fmla="*/ 37 h 236"/>
                <a:gd name="T20" fmla="*/ 357 w 531"/>
                <a:gd name="T21" fmla="*/ 124 h 236"/>
                <a:gd name="T22" fmla="*/ 234 w 531"/>
                <a:gd name="T23" fmla="*/ 149 h 236"/>
                <a:gd name="T24" fmla="*/ 147 w 531"/>
                <a:gd name="T25" fmla="*/ 112 h 236"/>
                <a:gd name="T26" fmla="*/ 147 w 531"/>
                <a:gd name="T27" fmla="*/ 62 h 236"/>
                <a:gd name="T28" fmla="*/ 161 w 531"/>
                <a:gd name="T29" fmla="*/ 62 h 236"/>
                <a:gd name="T30" fmla="*/ 161 w 531"/>
                <a:gd name="T31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6">
                  <a:moveTo>
                    <a:pt x="161" y="0"/>
                  </a:moveTo>
                  <a:lnTo>
                    <a:pt x="73" y="24"/>
                  </a:lnTo>
                  <a:lnTo>
                    <a:pt x="50" y="50"/>
                  </a:lnTo>
                  <a:lnTo>
                    <a:pt x="0" y="74"/>
                  </a:lnTo>
                  <a:lnTo>
                    <a:pt x="24" y="136"/>
                  </a:lnTo>
                  <a:lnTo>
                    <a:pt x="50" y="199"/>
                  </a:lnTo>
                  <a:lnTo>
                    <a:pt x="123" y="236"/>
                  </a:lnTo>
                  <a:lnTo>
                    <a:pt x="197" y="236"/>
                  </a:lnTo>
                  <a:lnTo>
                    <a:pt x="345" y="173"/>
                  </a:lnTo>
                  <a:lnTo>
                    <a:pt x="531" y="37"/>
                  </a:lnTo>
                  <a:lnTo>
                    <a:pt x="357" y="124"/>
                  </a:lnTo>
                  <a:lnTo>
                    <a:pt x="234" y="149"/>
                  </a:lnTo>
                  <a:lnTo>
                    <a:pt x="147" y="112"/>
                  </a:lnTo>
                  <a:lnTo>
                    <a:pt x="147" y="62"/>
                  </a:lnTo>
                  <a:lnTo>
                    <a:pt x="161" y="6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8" name="Freeform 199">
              <a:extLst>
                <a:ext uri="{FF2B5EF4-FFF2-40B4-BE49-F238E27FC236}">
                  <a16:creationId xmlns:a16="http://schemas.microsoft.com/office/drawing/2014/main" id="{2A9D8A92-E7A6-4C89-980F-573CC1D20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497" y="6143049"/>
              <a:ext cx="279807" cy="172549"/>
            </a:xfrm>
            <a:custGeom>
              <a:avLst/>
              <a:gdLst>
                <a:gd name="T0" fmla="*/ 507 w 507"/>
                <a:gd name="T1" fmla="*/ 296 h 322"/>
                <a:gd name="T2" fmla="*/ 420 w 507"/>
                <a:gd name="T3" fmla="*/ 310 h 322"/>
                <a:gd name="T4" fmla="*/ 309 w 507"/>
                <a:gd name="T5" fmla="*/ 322 h 322"/>
                <a:gd name="T6" fmla="*/ 172 w 507"/>
                <a:gd name="T7" fmla="*/ 322 h 322"/>
                <a:gd name="T8" fmla="*/ 61 w 507"/>
                <a:gd name="T9" fmla="*/ 260 h 322"/>
                <a:gd name="T10" fmla="*/ 12 w 507"/>
                <a:gd name="T11" fmla="*/ 198 h 322"/>
                <a:gd name="T12" fmla="*/ 0 w 507"/>
                <a:gd name="T13" fmla="*/ 111 h 322"/>
                <a:gd name="T14" fmla="*/ 12 w 507"/>
                <a:gd name="T15" fmla="*/ 36 h 322"/>
                <a:gd name="T16" fmla="*/ 74 w 507"/>
                <a:gd name="T17" fmla="*/ 0 h 322"/>
                <a:gd name="T18" fmla="*/ 160 w 507"/>
                <a:gd name="T19" fmla="*/ 0 h 322"/>
                <a:gd name="T20" fmla="*/ 160 w 507"/>
                <a:gd name="T21" fmla="*/ 111 h 322"/>
                <a:gd name="T22" fmla="*/ 172 w 507"/>
                <a:gd name="T23" fmla="*/ 198 h 322"/>
                <a:gd name="T24" fmla="*/ 222 w 507"/>
                <a:gd name="T25" fmla="*/ 235 h 322"/>
                <a:gd name="T26" fmla="*/ 283 w 507"/>
                <a:gd name="T27" fmla="*/ 272 h 322"/>
                <a:gd name="T28" fmla="*/ 358 w 507"/>
                <a:gd name="T29" fmla="*/ 285 h 322"/>
                <a:gd name="T30" fmla="*/ 358 w 507"/>
                <a:gd name="T31" fmla="*/ 285 h 322"/>
                <a:gd name="T32" fmla="*/ 507 w 507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7" h="322">
                  <a:moveTo>
                    <a:pt x="507" y="296"/>
                  </a:moveTo>
                  <a:lnTo>
                    <a:pt x="420" y="310"/>
                  </a:lnTo>
                  <a:lnTo>
                    <a:pt x="309" y="322"/>
                  </a:lnTo>
                  <a:lnTo>
                    <a:pt x="172" y="322"/>
                  </a:lnTo>
                  <a:lnTo>
                    <a:pt x="61" y="260"/>
                  </a:lnTo>
                  <a:lnTo>
                    <a:pt x="12" y="198"/>
                  </a:lnTo>
                  <a:lnTo>
                    <a:pt x="0" y="111"/>
                  </a:lnTo>
                  <a:lnTo>
                    <a:pt x="12" y="36"/>
                  </a:lnTo>
                  <a:lnTo>
                    <a:pt x="74" y="0"/>
                  </a:lnTo>
                  <a:lnTo>
                    <a:pt x="160" y="0"/>
                  </a:lnTo>
                  <a:lnTo>
                    <a:pt x="160" y="111"/>
                  </a:lnTo>
                  <a:lnTo>
                    <a:pt x="172" y="198"/>
                  </a:lnTo>
                  <a:lnTo>
                    <a:pt x="222" y="235"/>
                  </a:lnTo>
                  <a:lnTo>
                    <a:pt x="283" y="272"/>
                  </a:lnTo>
                  <a:lnTo>
                    <a:pt x="358" y="285"/>
                  </a:lnTo>
                  <a:lnTo>
                    <a:pt x="358" y="285"/>
                  </a:lnTo>
                  <a:lnTo>
                    <a:pt x="507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9" name="Freeform 201">
              <a:extLst>
                <a:ext uri="{FF2B5EF4-FFF2-40B4-BE49-F238E27FC236}">
                  <a16:creationId xmlns:a16="http://schemas.microsoft.com/office/drawing/2014/main" id="{34DE86F6-34AD-4A0A-9CA8-E8542B6A0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969" y="6143079"/>
              <a:ext cx="2310218" cy="600621"/>
            </a:xfrm>
            <a:custGeom>
              <a:avLst/>
              <a:gdLst>
                <a:gd name="T0" fmla="*/ 4195 w 4195"/>
                <a:gd name="T1" fmla="*/ 955 h 1129"/>
                <a:gd name="T2" fmla="*/ 666 w 4195"/>
                <a:gd name="T3" fmla="*/ 930 h 1129"/>
                <a:gd name="T4" fmla="*/ 456 w 4195"/>
                <a:gd name="T5" fmla="*/ 856 h 1129"/>
                <a:gd name="T6" fmla="*/ 321 w 4195"/>
                <a:gd name="T7" fmla="*/ 744 h 1129"/>
                <a:gd name="T8" fmla="*/ 271 w 4195"/>
                <a:gd name="T9" fmla="*/ 657 h 1129"/>
                <a:gd name="T10" fmla="*/ 234 w 4195"/>
                <a:gd name="T11" fmla="*/ 571 h 1129"/>
                <a:gd name="T12" fmla="*/ 222 w 4195"/>
                <a:gd name="T13" fmla="*/ 434 h 1129"/>
                <a:gd name="T14" fmla="*/ 271 w 4195"/>
                <a:gd name="T15" fmla="*/ 335 h 1129"/>
                <a:gd name="T16" fmla="*/ 321 w 4195"/>
                <a:gd name="T17" fmla="*/ 372 h 1129"/>
                <a:gd name="T18" fmla="*/ 481 w 4195"/>
                <a:gd name="T19" fmla="*/ 422 h 1129"/>
                <a:gd name="T20" fmla="*/ 604 w 4195"/>
                <a:gd name="T21" fmla="*/ 384 h 1129"/>
                <a:gd name="T22" fmla="*/ 666 w 4195"/>
                <a:gd name="T23" fmla="*/ 273 h 1129"/>
                <a:gd name="T24" fmla="*/ 629 w 4195"/>
                <a:gd name="T25" fmla="*/ 124 h 1129"/>
                <a:gd name="T26" fmla="*/ 580 w 4195"/>
                <a:gd name="T27" fmla="*/ 62 h 1129"/>
                <a:gd name="T28" fmla="*/ 505 w 4195"/>
                <a:gd name="T29" fmla="*/ 25 h 1129"/>
                <a:gd name="T30" fmla="*/ 418 w 4195"/>
                <a:gd name="T31" fmla="*/ 0 h 1129"/>
                <a:gd name="T32" fmla="*/ 295 w 4195"/>
                <a:gd name="T33" fmla="*/ 25 h 1129"/>
                <a:gd name="T34" fmla="*/ 210 w 4195"/>
                <a:gd name="T35" fmla="*/ 75 h 1129"/>
                <a:gd name="T36" fmla="*/ 97 w 4195"/>
                <a:gd name="T37" fmla="*/ 236 h 1129"/>
                <a:gd name="T38" fmla="*/ 24 w 4195"/>
                <a:gd name="T39" fmla="*/ 297 h 1129"/>
                <a:gd name="T40" fmla="*/ 0 w 4195"/>
                <a:gd name="T41" fmla="*/ 434 h 1129"/>
                <a:gd name="T42" fmla="*/ 0 w 4195"/>
                <a:gd name="T43" fmla="*/ 595 h 1129"/>
                <a:gd name="T44" fmla="*/ 123 w 4195"/>
                <a:gd name="T45" fmla="*/ 794 h 1129"/>
                <a:gd name="T46" fmla="*/ 271 w 4195"/>
                <a:gd name="T47" fmla="*/ 942 h 1129"/>
                <a:gd name="T48" fmla="*/ 394 w 4195"/>
                <a:gd name="T49" fmla="*/ 1018 h 1129"/>
                <a:gd name="T50" fmla="*/ 517 w 4195"/>
                <a:gd name="T51" fmla="*/ 1066 h 1129"/>
                <a:gd name="T52" fmla="*/ 629 w 4195"/>
                <a:gd name="T53" fmla="*/ 1092 h 1129"/>
                <a:gd name="T54" fmla="*/ 4195 w 4195"/>
                <a:gd name="T55" fmla="*/ 1092 h 1129"/>
                <a:gd name="T56" fmla="*/ 4195 w 4195"/>
                <a:gd name="T57" fmla="*/ 1129 h 1129"/>
                <a:gd name="T58" fmla="*/ 4195 w 4195"/>
                <a:gd name="T59" fmla="*/ 955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5" h="1129">
                  <a:moveTo>
                    <a:pt x="4195" y="955"/>
                  </a:moveTo>
                  <a:lnTo>
                    <a:pt x="666" y="930"/>
                  </a:lnTo>
                  <a:lnTo>
                    <a:pt x="456" y="856"/>
                  </a:lnTo>
                  <a:lnTo>
                    <a:pt x="321" y="744"/>
                  </a:lnTo>
                  <a:lnTo>
                    <a:pt x="271" y="657"/>
                  </a:lnTo>
                  <a:lnTo>
                    <a:pt x="234" y="571"/>
                  </a:lnTo>
                  <a:lnTo>
                    <a:pt x="222" y="434"/>
                  </a:lnTo>
                  <a:lnTo>
                    <a:pt x="271" y="335"/>
                  </a:lnTo>
                  <a:lnTo>
                    <a:pt x="321" y="372"/>
                  </a:lnTo>
                  <a:lnTo>
                    <a:pt x="481" y="422"/>
                  </a:lnTo>
                  <a:lnTo>
                    <a:pt x="604" y="384"/>
                  </a:lnTo>
                  <a:lnTo>
                    <a:pt x="666" y="273"/>
                  </a:lnTo>
                  <a:lnTo>
                    <a:pt x="629" y="124"/>
                  </a:lnTo>
                  <a:lnTo>
                    <a:pt x="580" y="62"/>
                  </a:lnTo>
                  <a:lnTo>
                    <a:pt x="505" y="25"/>
                  </a:lnTo>
                  <a:lnTo>
                    <a:pt x="418" y="0"/>
                  </a:lnTo>
                  <a:lnTo>
                    <a:pt x="295" y="25"/>
                  </a:lnTo>
                  <a:lnTo>
                    <a:pt x="210" y="75"/>
                  </a:lnTo>
                  <a:lnTo>
                    <a:pt x="97" y="236"/>
                  </a:lnTo>
                  <a:lnTo>
                    <a:pt x="24" y="297"/>
                  </a:lnTo>
                  <a:lnTo>
                    <a:pt x="0" y="434"/>
                  </a:lnTo>
                  <a:lnTo>
                    <a:pt x="0" y="595"/>
                  </a:lnTo>
                  <a:lnTo>
                    <a:pt x="123" y="794"/>
                  </a:lnTo>
                  <a:lnTo>
                    <a:pt x="271" y="942"/>
                  </a:lnTo>
                  <a:lnTo>
                    <a:pt x="394" y="1018"/>
                  </a:lnTo>
                  <a:lnTo>
                    <a:pt x="517" y="1066"/>
                  </a:lnTo>
                  <a:lnTo>
                    <a:pt x="629" y="1092"/>
                  </a:lnTo>
                  <a:lnTo>
                    <a:pt x="4195" y="1092"/>
                  </a:lnTo>
                  <a:lnTo>
                    <a:pt x="4195" y="1129"/>
                  </a:lnTo>
                  <a:lnTo>
                    <a:pt x="4195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6" name="Freeform 205">
              <a:extLst>
                <a:ext uri="{FF2B5EF4-FFF2-40B4-BE49-F238E27FC236}">
                  <a16:creationId xmlns:a16="http://schemas.microsoft.com/office/drawing/2014/main" id="{F34BA736-33FA-4F43-AE24-6A99C353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16" y="3436938"/>
              <a:ext cx="586511" cy="2746375"/>
            </a:xfrm>
            <a:custGeom>
              <a:avLst/>
              <a:gdLst>
                <a:gd name="T0" fmla="*/ 740 w 1061"/>
                <a:gd name="T1" fmla="*/ 4874 h 5160"/>
                <a:gd name="T2" fmla="*/ 740 w 1061"/>
                <a:gd name="T3" fmla="*/ 4936 h 5160"/>
                <a:gd name="T4" fmla="*/ 653 w 1061"/>
                <a:gd name="T5" fmla="*/ 4986 h 5160"/>
                <a:gd name="T6" fmla="*/ 604 w 1061"/>
                <a:gd name="T7" fmla="*/ 5011 h 5160"/>
                <a:gd name="T8" fmla="*/ 493 w 1061"/>
                <a:gd name="T9" fmla="*/ 4998 h 5160"/>
                <a:gd name="T10" fmla="*/ 406 w 1061"/>
                <a:gd name="T11" fmla="*/ 4936 h 5160"/>
                <a:gd name="T12" fmla="*/ 321 w 1061"/>
                <a:gd name="T13" fmla="*/ 4849 h 5160"/>
                <a:gd name="T14" fmla="*/ 247 w 1061"/>
                <a:gd name="T15" fmla="*/ 4749 h 5160"/>
                <a:gd name="T16" fmla="*/ 184 w 1061"/>
                <a:gd name="T17" fmla="*/ 4650 h 5160"/>
                <a:gd name="T18" fmla="*/ 184 w 1061"/>
                <a:gd name="T19" fmla="*/ 4539 h 5160"/>
                <a:gd name="T20" fmla="*/ 172 w 1061"/>
                <a:gd name="T21" fmla="*/ 0 h 5160"/>
                <a:gd name="T22" fmla="*/ 0 w 1061"/>
                <a:gd name="T23" fmla="*/ 0 h 5160"/>
                <a:gd name="T24" fmla="*/ 12 w 1061"/>
                <a:gd name="T25" fmla="*/ 4453 h 5160"/>
                <a:gd name="T26" fmla="*/ 49 w 1061"/>
                <a:gd name="T27" fmla="*/ 4737 h 5160"/>
                <a:gd name="T28" fmla="*/ 172 w 1061"/>
                <a:gd name="T29" fmla="*/ 4924 h 5160"/>
                <a:gd name="T30" fmla="*/ 271 w 1061"/>
                <a:gd name="T31" fmla="*/ 5047 h 5160"/>
                <a:gd name="T32" fmla="*/ 394 w 1061"/>
                <a:gd name="T33" fmla="*/ 5122 h 5160"/>
                <a:gd name="T34" fmla="*/ 580 w 1061"/>
                <a:gd name="T35" fmla="*/ 5160 h 5160"/>
                <a:gd name="T36" fmla="*/ 802 w 1061"/>
                <a:gd name="T37" fmla="*/ 5122 h 5160"/>
                <a:gd name="T38" fmla="*/ 974 w 1061"/>
                <a:gd name="T39" fmla="*/ 5011 h 5160"/>
                <a:gd name="T40" fmla="*/ 1037 w 1061"/>
                <a:gd name="T41" fmla="*/ 4900 h 5160"/>
                <a:gd name="T42" fmla="*/ 1061 w 1061"/>
                <a:gd name="T43" fmla="*/ 4763 h 5160"/>
                <a:gd name="T44" fmla="*/ 1012 w 1061"/>
                <a:gd name="T45" fmla="*/ 4638 h 5160"/>
                <a:gd name="T46" fmla="*/ 913 w 1061"/>
                <a:gd name="T47" fmla="*/ 4564 h 5160"/>
                <a:gd name="T48" fmla="*/ 776 w 1061"/>
                <a:gd name="T49" fmla="*/ 4552 h 5160"/>
                <a:gd name="T50" fmla="*/ 665 w 1061"/>
                <a:gd name="T51" fmla="*/ 4576 h 5160"/>
                <a:gd name="T52" fmla="*/ 629 w 1061"/>
                <a:gd name="T53" fmla="*/ 4676 h 5160"/>
                <a:gd name="T54" fmla="*/ 629 w 1061"/>
                <a:gd name="T55" fmla="*/ 4775 h 5160"/>
                <a:gd name="T56" fmla="*/ 665 w 1061"/>
                <a:gd name="T57" fmla="*/ 4825 h 5160"/>
                <a:gd name="T58" fmla="*/ 752 w 1061"/>
                <a:gd name="T59" fmla="*/ 4874 h 5160"/>
                <a:gd name="T60" fmla="*/ 752 w 1061"/>
                <a:gd name="T61" fmla="*/ 4874 h 5160"/>
                <a:gd name="T62" fmla="*/ 740 w 1061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1" h="5160">
                  <a:moveTo>
                    <a:pt x="740" y="4874"/>
                  </a:moveTo>
                  <a:lnTo>
                    <a:pt x="740" y="4936"/>
                  </a:lnTo>
                  <a:lnTo>
                    <a:pt x="653" y="4986"/>
                  </a:lnTo>
                  <a:lnTo>
                    <a:pt x="604" y="5011"/>
                  </a:lnTo>
                  <a:lnTo>
                    <a:pt x="493" y="4998"/>
                  </a:lnTo>
                  <a:lnTo>
                    <a:pt x="406" y="4936"/>
                  </a:lnTo>
                  <a:lnTo>
                    <a:pt x="321" y="4849"/>
                  </a:lnTo>
                  <a:lnTo>
                    <a:pt x="247" y="4749"/>
                  </a:lnTo>
                  <a:lnTo>
                    <a:pt x="184" y="4650"/>
                  </a:lnTo>
                  <a:lnTo>
                    <a:pt x="184" y="4539"/>
                  </a:lnTo>
                  <a:lnTo>
                    <a:pt x="172" y="0"/>
                  </a:lnTo>
                  <a:lnTo>
                    <a:pt x="0" y="0"/>
                  </a:lnTo>
                  <a:lnTo>
                    <a:pt x="12" y="4453"/>
                  </a:lnTo>
                  <a:lnTo>
                    <a:pt x="49" y="4737"/>
                  </a:lnTo>
                  <a:lnTo>
                    <a:pt x="172" y="4924"/>
                  </a:lnTo>
                  <a:lnTo>
                    <a:pt x="271" y="5047"/>
                  </a:lnTo>
                  <a:lnTo>
                    <a:pt x="394" y="5122"/>
                  </a:lnTo>
                  <a:lnTo>
                    <a:pt x="580" y="5160"/>
                  </a:lnTo>
                  <a:lnTo>
                    <a:pt x="802" y="5122"/>
                  </a:lnTo>
                  <a:lnTo>
                    <a:pt x="974" y="5011"/>
                  </a:lnTo>
                  <a:lnTo>
                    <a:pt x="1037" y="4900"/>
                  </a:lnTo>
                  <a:lnTo>
                    <a:pt x="1061" y="4763"/>
                  </a:lnTo>
                  <a:lnTo>
                    <a:pt x="1012" y="4638"/>
                  </a:lnTo>
                  <a:lnTo>
                    <a:pt x="913" y="4564"/>
                  </a:lnTo>
                  <a:lnTo>
                    <a:pt x="776" y="4552"/>
                  </a:lnTo>
                  <a:lnTo>
                    <a:pt x="665" y="4576"/>
                  </a:lnTo>
                  <a:lnTo>
                    <a:pt x="629" y="4676"/>
                  </a:lnTo>
                  <a:lnTo>
                    <a:pt x="629" y="4775"/>
                  </a:lnTo>
                  <a:lnTo>
                    <a:pt x="665" y="4825"/>
                  </a:lnTo>
                  <a:lnTo>
                    <a:pt x="752" y="4874"/>
                  </a:lnTo>
                  <a:lnTo>
                    <a:pt x="752" y="4874"/>
                  </a:lnTo>
                  <a:lnTo>
                    <a:pt x="740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02B2FD18-6BBA-4F46-8A72-C20401B2E21F}"/>
              </a:ext>
            </a:extLst>
          </p:cNvPr>
          <p:cNvGrpSpPr/>
          <p:nvPr/>
        </p:nvGrpSpPr>
        <p:grpSpPr>
          <a:xfrm>
            <a:off x="6993002" y="44883"/>
            <a:ext cx="2114509" cy="2480072"/>
            <a:chOff x="6089610" y="114300"/>
            <a:chExt cx="2819345" cy="3306763"/>
          </a:xfrm>
        </p:grpSpPr>
        <p:sp>
          <p:nvSpPr>
            <p:cNvPr id="90" name="Freeform 210">
              <a:extLst>
                <a:ext uri="{FF2B5EF4-FFF2-40B4-BE49-F238E27FC236}">
                  <a16:creationId xmlns:a16="http://schemas.microsoft.com/office/drawing/2014/main" id="{064B41DE-EC21-4C1B-9A13-46E3174D4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095" y="146171"/>
              <a:ext cx="295428" cy="302493"/>
            </a:xfrm>
            <a:custGeom>
              <a:avLst/>
              <a:gdLst>
                <a:gd name="T0" fmla="*/ 0 w 537"/>
                <a:gd name="T1" fmla="*/ 558 h 569"/>
                <a:gd name="T2" fmla="*/ 108 w 537"/>
                <a:gd name="T3" fmla="*/ 433 h 569"/>
                <a:gd name="T4" fmla="*/ 183 w 537"/>
                <a:gd name="T5" fmla="*/ 334 h 569"/>
                <a:gd name="T6" fmla="*/ 256 w 537"/>
                <a:gd name="T7" fmla="*/ 198 h 569"/>
                <a:gd name="T8" fmla="*/ 305 w 537"/>
                <a:gd name="T9" fmla="*/ 111 h 569"/>
                <a:gd name="T10" fmla="*/ 329 w 537"/>
                <a:gd name="T11" fmla="*/ 23 h 569"/>
                <a:gd name="T12" fmla="*/ 342 w 537"/>
                <a:gd name="T13" fmla="*/ 0 h 569"/>
                <a:gd name="T14" fmla="*/ 537 w 537"/>
                <a:gd name="T15" fmla="*/ 0 h 569"/>
                <a:gd name="T16" fmla="*/ 537 w 537"/>
                <a:gd name="T17" fmla="*/ 73 h 569"/>
                <a:gd name="T18" fmla="*/ 537 w 537"/>
                <a:gd name="T19" fmla="*/ 135 h 569"/>
                <a:gd name="T20" fmla="*/ 537 w 537"/>
                <a:gd name="T21" fmla="*/ 198 h 569"/>
                <a:gd name="T22" fmla="*/ 500 w 537"/>
                <a:gd name="T23" fmla="*/ 247 h 569"/>
                <a:gd name="T24" fmla="*/ 427 w 537"/>
                <a:gd name="T25" fmla="*/ 284 h 569"/>
                <a:gd name="T26" fmla="*/ 305 w 537"/>
                <a:gd name="T27" fmla="*/ 347 h 569"/>
                <a:gd name="T28" fmla="*/ 207 w 537"/>
                <a:gd name="T29" fmla="*/ 409 h 569"/>
                <a:gd name="T30" fmla="*/ 121 w 537"/>
                <a:gd name="T31" fmla="*/ 496 h 569"/>
                <a:gd name="T32" fmla="*/ 11 w 537"/>
                <a:gd name="T33" fmla="*/ 569 h 569"/>
                <a:gd name="T34" fmla="*/ 11 w 537"/>
                <a:gd name="T35" fmla="*/ 569 h 569"/>
                <a:gd name="T36" fmla="*/ 0 w 537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569">
                  <a:moveTo>
                    <a:pt x="0" y="558"/>
                  </a:moveTo>
                  <a:lnTo>
                    <a:pt x="108" y="433"/>
                  </a:lnTo>
                  <a:lnTo>
                    <a:pt x="183" y="334"/>
                  </a:lnTo>
                  <a:lnTo>
                    <a:pt x="256" y="198"/>
                  </a:lnTo>
                  <a:lnTo>
                    <a:pt x="305" y="111"/>
                  </a:lnTo>
                  <a:lnTo>
                    <a:pt x="329" y="23"/>
                  </a:lnTo>
                  <a:lnTo>
                    <a:pt x="342" y="0"/>
                  </a:lnTo>
                  <a:lnTo>
                    <a:pt x="537" y="0"/>
                  </a:lnTo>
                  <a:lnTo>
                    <a:pt x="537" y="73"/>
                  </a:lnTo>
                  <a:lnTo>
                    <a:pt x="537" y="135"/>
                  </a:lnTo>
                  <a:lnTo>
                    <a:pt x="537" y="198"/>
                  </a:lnTo>
                  <a:lnTo>
                    <a:pt x="500" y="247"/>
                  </a:lnTo>
                  <a:lnTo>
                    <a:pt x="427" y="284"/>
                  </a:lnTo>
                  <a:lnTo>
                    <a:pt x="305" y="347"/>
                  </a:lnTo>
                  <a:lnTo>
                    <a:pt x="207" y="409"/>
                  </a:lnTo>
                  <a:lnTo>
                    <a:pt x="121" y="496"/>
                  </a:lnTo>
                  <a:lnTo>
                    <a:pt x="11" y="569"/>
                  </a:lnTo>
                  <a:lnTo>
                    <a:pt x="11" y="569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1" name="Freeform 211">
              <a:extLst>
                <a:ext uri="{FF2B5EF4-FFF2-40B4-BE49-F238E27FC236}">
                  <a16:creationId xmlns:a16="http://schemas.microsoft.com/office/drawing/2014/main" id="{99F23624-1143-44BE-99E1-B83FBFE64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3293" y="126999"/>
              <a:ext cx="154328" cy="296102"/>
            </a:xfrm>
            <a:custGeom>
              <a:avLst/>
              <a:gdLst>
                <a:gd name="T0" fmla="*/ 97 w 280"/>
                <a:gd name="T1" fmla="*/ 558 h 558"/>
                <a:gd name="T2" fmla="*/ 244 w 280"/>
                <a:gd name="T3" fmla="*/ 322 h 558"/>
                <a:gd name="T4" fmla="*/ 280 w 280"/>
                <a:gd name="T5" fmla="*/ 210 h 558"/>
                <a:gd name="T6" fmla="*/ 280 w 280"/>
                <a:gd name="T7" fmla="*/ 99 h 558"/>
                <a:gd name="T8" fmla="*/ 232 w 280"/>
                <a:gd name="T9" fmla="*/ 24 h 558"/>
                <a:gd name="T10" fmla="*/ 146 w 280"/>
                <a:gd name="T11" fmla="*/ 0 h 558"/>
                <a:gd name="T12" fmla="*/ 73 w 280"/>
                <a:gd name="T13" fmla="*/ 24 h 558"/>
                <a:gd name="T14" fmla="*/ 24 w 280"/>
                <a:gd name="T15" fmla="*/ 73 h 558"/>
                <a:gd name="T16" fmla="*/ 0 w 280"/>
                <a:gd name="T17" fmla="*/ 137 h 558"/>
                <a:gd name="T18" fmla="*/ 85 w 280"/>
                <a:gd name="T19" fmla="*/ 123 h 558"/>
                <a:gd name="T20" fmla="*/ 158 w 280"/>
                <a:gd name="T21" fmla="*/ 173 h 558"/>
                <a:gd name="T22" fmla="*/ 183 w 280"/>
                <a:gd name="T23" fmla="*/ 236 h 558"/>
                <a:gd name="T24" fmla="*/ 146 w 280"/>
                <a:gd name="T25" fmla="*/ 383 h 558"/>
                <a:gd name="T26" fmla="*/ 170 w 280"/>
                <a:gd name="T27" fmla="*/ 372 h 558"/>
                <a:gd name="T28" fmla="*/ 97 w 280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558">
                  <a:moveTo>
                    <a:pt x="97" y="558"/>
                  </a:moveTo>
                  <a:lnTo>
                    <a:pt x="244" y="322"/>
                  </a:lnTo>
                  <a:lnTo>
                    <a:pt x="280" y="210"/>
                  </a:lnTo>
                  <a:lnTo>
                    <a:pt x="280" y="99"/>
                  </a:lnTo>
                  <a:lnTo>
                    <a:pt x="232" y="24"/>
                  </a:lnTo>
                  <a:lnTo>
                    <a:pt x="146" y="0"/>
                  </a:lnTo>
                  <a:lnTo>
                    <a:pt x="73" y="24"/>
                  </a:lnTo>
                  <a:lnTo>
                    <a:pt x="24" y="73"/>
                  </a:lnTo>
                  <a:lnTo>
                    <a:pt x="0" y="137"/>
                  </a:lnTo>
                  <a:lnTo>
                    <a:pt x="85" y="123"/>
                  </a:lnTo>
                  <a:lnTo>
                    <a:pt x="158" y="173"/>
                  </a:lnTo>
                  <a:lnTo>
                    <a:pt x="183" y="236"/>
                  </a:lnTo>
                  <a:lnTo>
                    <a:pt x="146" y="383"/>
                  </a:lnTo>
                  <a:lnTo>
                    <a:pt x="170" y="372"/>
                  </a:lnTo>
                  <a:lnTo>
                    <a:pt x="97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2" name="Freeform 212">
              <a:extLst>
                <a:ext uri="{FF2B5EF4-FFF2-40B4-BE49-F238E27FC236}">
                  <a16:creationId xmlns:a16="http://schemas.microsoft.com/office/drawing/2014/main" id="{F478AD69-68C5-4AA6-ADF7-A7FA9C280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305" y="139780"/>
              <a:ext cx="169761" cy="283321"/>
            </a:xfrm>
            <a:custGeom>
              <a:avLst/>
              <a:gdLst>
                <a:gd name="T0" fmla="*/ 282 w 306"/>
                <a:gd name="T1" fmla="*/ 533 h 533"/>
                <a:gd name="T2" fmla="*/ 306 w 306"/>
                <a:gd name="T3" fmla="*/ 260 h 533"/>
                <a:gd name="T4" fmla="*/ 269 w 306"/>
                <a:gd name="T5" fmla="*/ 124 h 533"/>
                <a:gd name="T6" fmla="*/ 184 w 306"/>
                <a:gd name="T7" fmla="*/ 36 h 533"/>
                <a:gd name="T8" fmla="*/ 110 w 306"/>
                <a:gd name="T9" fmla="*/ 0 h 533"/>
                <a:gd name="T10" fmla="*/ 12 w 306"/>
                <a:gd name="T11" fmla="*/ 24 h 533"/>
                <a:gd name="T12" fmla="*/ 0 w 306"/>
                <a:gd name="T13" fmla="*/ 61 h 533"/>
                <a:gd name="T14" fmla="*/ 0 w 306"/>
                <a:gd name="T15" fmla="*/ 173 h 533"/>
                <a:gd name="T16" fmla="*/ 122 w 306"/>
                <a:gd name="T17" fmla="*/ 161 h 533"/>
                <a:gd name="T18" fmla="*/ 172 w 306"/>
                <a:gd name="T19" fmla="*/ 185 h 533"/>
                <a:gd name="T20" fmla="*/ 245 w 306"/>
                <a:gd name="T21" fmla="*/ 223 h 533"/>
                <a:gd name="T22" fmla="*/ 257 w 306"/>
                <a:gd name="T23" fmla="*/ 260 h 533"/>
                <a:gd name="T24" fmla="*/ 282 w 306"/>
                <a:gd name="T25" fmla="*/ 359 h 533"/>
                <a:gd name="T26" fmla="*/ 282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82" y="533"/>
                  </a:moveTo>
                  <a:lnTo>
                    <a:pt x="306" y="260"/>
                  </a:lnTo>
                  <a:lnTo>
                    <a:pt x="269" y="124"/>
                  </a:lnTo>
                  <a:lnTo>
                    <a:pt x="184" y="36"/>
                  </a:lnTo>
                  <a:lnTo>
                    <a:pt x="110" y="0"/>
                  </a:lnTo>
                  <a:lnTo>
                    <a:pt x="12" y="24"/>
                  </a:lnTo>
                  <a:lnTo>
                    <a:pt x="0" y="61"/>
                  </a:lnTo>
                  <a:lnTo>
                    <a:pt x="0" y="173"/>
                  </a:lnTo>
                  <a:lnTo>
                    <a:pt x="122" y="161"/>
                  </a:lnTo>
                  <a:lnTo>
                    <a:pt x="172" y="185"/>
                  </a:lnTo>
                  <a:lnTo>
                    <a:pt x="245" y="223"/>
                  </a:lnTo>
                  <a:lnTo>
                    <a:pt x="257" y="260"/>
                  </a:lnTo>
                  <a:lnTo>
                    <a:pt x="282" y="359"/>
                  </a:lnTo>
                  <a:lnTo>
                    <a:pt x="282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3" name="Freeform 213">
              <a:extLst>
                <a:ext uri="{FF2B5EF4-FFF2-40B4-BE49-F238E27FC236}">
                  <a16:creationId xmlns:a16="http://schemas.microsoft.com/office/drawing/2014/main" id="{008CAEEB-0803-4CBB-9D10-85FFDEFE0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422" y="457185"/>
              <a:ext cx="216059" cy="198112"/>
            </a:xfrm>
            <a:custGeom>
              <a:avLst/>
              <a:gdLst>
                <a:gd name="T0" fmla="*/ 390 w 390"/>
                <a:gd name="T1" fmla="*/ 235 h 372"/>
                <a:gd name="T2" fmla="*/ 390 w 390"/>
                <a:gd name="T3" fmla="*/ 24 h 372"/>
                <a:gd name="T4" fmla="*/ 342 w 390"/>
                <a:gd name="T5" fmla="*/ 0 h 372"/>
                <a:gd name="T6" fmla="*/ 171 w 390"/>
                <a:gd name="T7" fmla="*/ 0 h 372"/>
                <a:gd name="T8" fmla="*/ 134 w 390"/>
                <a:gd name="T9" fmla="*/ 111 h 372"/>
                <a:gd name="T10" fmla="*/ 97 w 390"/>
                <a:gd name="T11" fmla="*/ 197 h 372"/>
                <a:gd name="T12" fmla="*/ 23 w 390"/>
                <a:gd name="T13" fmla="*/ 322 h 372"/>
                <a:gd name="T14" fmla="*/ 0 w 390"/>
                <a:gd name="T15" fmla="*/ 360 h 372"/>
                <a:gd name="T16" fmla="*/ 0 w 390"/>
                <a:gd name="T17" fmla="*/ 372 h 372"/>
                <a:gd name="T18" fmla="*/ 121 w 390"/>
                <a:gd name="T19" fmla="*/ 310 h 372"/>
                <a:gd name="T20" fmla="*/ 171 w 390"/>
                <a:gd name="T21" fmla="*/ 260 h 372"/>
                <a:gd name="T22" fmla="*/ 342 w 390"/>
                <a:gd name="T23" fmla="*/ 247 h 372"/>
                <a:gd name="T24" fmla="*/ 342 w 390"/>
                <a:gd name="T25" fmla="*/ 247 h 372"/>
                <a:gd name="T26" fmla="*/ 390 w 390"/>
                <a:gd name="T27" fmla="*/ 23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372">
                  <a:moveTo>
                    <a:pt x="390" y="235"/>
                  </a:moveTo>
                  <a:lnTo>
                    <a:pt x="390" y="24"/>
                  </a:lnTo>
                  <a:lnTo>
                    <a:pt x="342" y="0"/>
                  </a:lnTo>
                  <a:lnTo>
                    <a:pt x="171" y="0"/>
                  </a:lnTo>
                  <a:lnTo>
                    <a:pt x="134" y="111"/>
                  </a:lnTo>
                  <a:lnTo>
                    <a:pt x="97" y="197"/>
                  </a:lnTo>
                  <a:lnTo>
                    <a:pt x="23" y="322"/>
                  </a:lnTo>
                  <a:lnTo>
                    <a:pt x="0" y="360"/>
                  </a:lnTo>
                  <a:lnTo>
                    <a:pt x="0" y="372"/>
                  </a:lnTo>
                  <a:lnTo>
                    <a:pt x="121" y="310"/>
                  </a:lnTo>
                  <a:lnTo>
                    <a:pt x="171" y="260"/>
                  </a:lnTo>
                  <a:lnTo>
                    <a:pt x="342" y="247"/>
                  </a:lnTo>
                  <a:lnTo>
                    <a:pt x="342" y="247"/>
                  </a:lnTo>
                  <a:lnTo>
                    <a:pt x="390" y="23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4" name="Freeform 214">
              <a:extLst>
                <a:ext uri="{FF2B5EF4-FFF2-40B4-BE49-F238E27FC236}">
                  <a16:creationId xmlns:a16="http://schemas.microsoft.com/office/drawing/2014/main" id="{AA415F63-8D83-4BF6-9ED0-7C8B28BEB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389018"/>
              <a:ext cx="291018" cy="125684"/>
            </a:xfrm>
            <a:custGeom>
              <a:avLst/>
              <a:gdLst>
                <a:gd name="T0" fmla="*/ 367 w 526"/>
                <a:gd name="T1" fmla="*/ 237 h 237"/>
                <a:gd name="T2" fmla="*/ 453 w 526"/>
                <a:gd name="T3" fmla="*/ 213 h 237"/>
                <a:gd name="T4" fmla="*/ 477 w 526"/>
                <a:gd name="T5" fmla="*/ 187 h 237"/>
                <a:gd name="T6" fmla="*/ 526 w 526"/>
                <a:gd name="T7" fmla="*/ 163 h 237"/>
                <a:gd name="T8" fmla="*/ 501 w 526"/>
                <a:gd name="T9" fmla="*/ 100 h 237"/>
                <a:gd name="T10" fmla="*/ 477 w 526"/>
                <a:gd name="T11" fmla="*/ 38 h 237"/>
                <a:gd name="T12" fmla="*/ 404 w 526"/>
                <a:gd name="T13" fmla="*/ 0 h 237"/>
                <a:gd name="T14" fmla="*/ 330 w 526"/>
                <a:gd name="T15" fmla="*/ 0 h 237"/>
                <a:gd name="T16" fmla="*/ 183 w 526"/>
                <a:gd name="T17" fmla="*/ 64 h 237"/>
                <a:gd name="T18" fmla="*/ 0 w 526"/>
                <a:gd name="T19" fmla="*/ 199 h 237"/>
                <a:gd name="T20" fmla="*/ 171 w 526"/>
                <a:gd name="T21" fmla="*/ 113 h 237"/>
                <a:gd name="T22" fmla="*/ 294 w 526"/>
                <a:gd name="T23" fmla="*/ 88 h 237"/>
                <a:gd name="T24" fmla="*/ 379 w 526"/>
                <a:gd name="T25" fmla="*/ 125 h 237"/>
                <a:gd name="T26" fmla="*/ 379 w 526"/>
                <a:gd name="T27" fmla="*/ 175 h 237"/>
                <a:gd name="T28" fmla="*/ 367 w 526"/>
                <a:gd name="T29" fmla="*/ 175 h 237"/>
                <a:gd name="T30" fmla="*/ 367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367" y="237"/>
                  </a:moveTo>
                  <a:lnTo>
                    <a:pt x="453" y="213"/>
                  </a:lnTo>
                  <a:lnTo>
                    <a:pt x="477" y="187"/>
                  </a:lnTo>
                  <a:lnTo>
                    <a:pt x="526" y="163"/>
                  </a:lnTo>
                  <a:lnTo>
                    <a:pt x="501" y="100"/>
                  </a:lnTo>
                  <a:lnTo>
                    <a:pt x="477" y="38"/>
                  </a:lnTo>
                  <a:lnTo>
                    <a:pt x="404" y="0"/>
                  </a:lnTo>
                  <a:lnTo>
                    <a:pt x="330" y="0"/>
                  </a:lnTo>
                  <a:lnTo>
                    <a:pt x="183" y="64"/>
                  </a:lnTo>
                  <a:lnTo>
                    <a:pt x="0" y="199"/>
                  </a:lnTo>
                  <a:lnTo>
                    <a:pt x="171" y="113"/>
                  </a:lnTo>
                  <a:lnTo>
                    <a:pt x="294" y="88"/>
                  </a:lnTo>
                  <a:lnTo>
                    <a:pt x="379" y="125"/>
                  </a:lnTo>
                  <a:lnTo>
                    <a:pt x="379" y="175"/>
                  </a:lnTo>
                  <a:lnTo>
                    <a:pt x="367" y="175"/>
                  </a:lnTo>
                  <a:lnTo>
                    <a:pt x="367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5" name="Freeform 215">
              <a:extLst>
                <a:ext uri="{FF2B5EF4-FFF2-40B4-BE49-F238E27FC236}">
                  <a16:creationId xmlns:a16="http://schemas.microsoft.com/office/drawing/2014/main" id="{11696CC0-971B-4C3E-AF75-388CC53A8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542394"/>
              <a:ext cx="277790" cy="170419"/>
            </a:xfrm>
            <a:custGeom>
              <a:avLst/>
              <a:gdLst>
                <a:gd name="T0" fmla="*/ 0 w 502"/>
                <a:gd name="T1" fmla="*/ 26 h 323"/>
                <a:gd name="T2" fmla="*/ 86 w 502"/>
                <a:gd name="T3" fmla="*/ 12 h 323"/>
                <a:gd name="T4" fmla="*/ 197 w 502"/>
                <a:gd name="T5" fmla="*/ 0 h 323"/>
                <a:gd name="T6" fmla="*/ 331 w 502"/>
                <a:gd name="T7" fmla="*/ 0 h 323"/>
                <a:gd name="T8" fmla="*/ 441 w 502"/>
                <a:gd name="T9" fmla="*/ 63 h 323"/>
                <a:gd name="T10" fmla="*/ 490 w 502"/>
                <a:gd name="T11" fmla="*/ 125 h 323"/>
                <a:gd name="T12" fmla="*/ 502 w 502"/>
                <a:gd name="T13" fmla="*/ 212 h 323"/>
                <a:gd name="T14" fmla="*/ 490 w 502"/>
                <a:gd name="T15" fmla="*/ 286 h 323"/>
                <a:gd name="T16" fmla="*/ 429 w 502"/>
                <a:gd name="T17" fmla="*/ 323 h 323"/>
                <a:gd name="T18" fmla="*/ 343 w 502"/>
                <a:gd name="T19" fmla="*/ 323 h 323"/>
                <a:gd name="T20" fmla="*/ 343 w 502"/>
                <a:gd name="T21" fmla="*/ 212 h 323"/>
                <a:gd name="T22" fmla="*/ 331 w 502"/>
                <a:gd name="T23" fmla="*/ 125 h 323"/>
                <a:gd name="T24" fmla="*/ 282 w 502"/>
                <a:gd name="T25" fmla="*/ 87 h 323"/>
                <a:gd name="T26" fmla="*/ 221 w 502"/>
                <a:gd name="T27" fmla="*/ 50 h 323"/>
                <a:gd name="T28" fmla="*/ 148 w 502"/>
                <a:gd name="T29" fmla="*/ 37 h 323"/>
                <a:gd name="T30" fmla="*/ 148 w 502"/>
                <a:gd name="T31" fmla="*/ 37 h 323"/>
                <a:gd name="T32" fmla="*/ 0 w 502"/>
                <a:gd name="T33" fmla="*/ 2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3">
                  <a:moveTo>
                    <a:pt x="0" y="26"/>
                  </a:moveTo>
                  <a:lnTo>
                    <a:pt x="86" y="12"/>
                  </a:lnTo>
                  <a:lnTo>
                    <a:pt x="197" y="0"/>
                  </a:lnTo>
                  <a:lnTo>
                    <a:pt x="331" y="0"/>
                  </a:lnTo>
                  <a:lnTo>
                    <a:pt x="441" y="63"/>
                  </a:lnTo>
                  <a:lnTo>
                    <a:pt x="490" y="125"/>
                  </a:lnTo>
                  <a:lnTo>
                    <a:pt x="502" y="212"/>
                  </a:lnTo>
                  <a:lnTo>
                    <a:pt x="490" y="286"/>
                  </a:lnTo>
                  <a:lnTo>
                    <a:pt x="429" y="323"/>
                  </a:lnTo>
                  <a:lnTo>
                    <a:pt x="343" y="323"/>
                  </a:lnTo>
                  <a:lnTo>
                    <a:pt x="343" y="212"/>
                  </a:lnTo>
                  <a:lnTo>
                    <a:pt x="331" y="125"/>
                  </a:lnTo>
                  <a:lnTo>
                    <a:pt x="282" y="87"/>
                  </a:lnTo>
                  <a:lnTo>
                    <a:pt x="221" y="50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6" name="Freeform 217">
              <a:extLst>
                <a:ext uri="{FF2B5EF4-FFF2-40B4-BE49-F238E27FC236}">
                  <a16:creationId xmlns:a16="http://schemas.microsoft.com/office/drawing/2014/main" id="{86D1FF0B-C065-49F0-A343-9AD136787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610" y="114300"/>
              <a:ext cx="2291800" cy="601004"/>
            </a:xfrm>
            <a:custGeom>
              <a:avLst/>
              <a:gdLst>
                <a:gd name="T0" fmla="*/ 0 w 4162"/>
                <a:gd name="T1" fmla="*/ 173 h 1128"/>
                <a:gd name="T2" fmla="*/ 3500 w 4162"/>
                <a:gd name="T3" fmla="*/ 199 h 1128"/>
                <a:gd name="T4" fmla="*/ 3707 w 4162"/>
                <a:gd name="T5" fmla="*/ 272 h 1128"/>
                <a:gd name="T6" fmla="*/ 3843 w 4162"/>
                <a:gd name="T7" fmla="*/ 384 h 1128"/>
                <a:gd name="T8" fmla="*/ 3892 w 4162"/>
                <a:gd name="T9" fmla="*/ 471 h 1128"/>
                <a:gd name="T10" fmla="*/ 3928 w 4162"/>
                <a:gd name="T11" fmla="*/ 558 h 1128"/>
                <a:gd name="T12" fmla="*/ 3940 w 4162"/>
                <a:gd name="T13" fmla="*/ 695 h 1128"/>
                <a:gd name="T14" fmla="*/ 3892 w 4162"/>
                <a:gd name="T15" fmla="*/ 794 h 1128"/>
                <a:gd name="T16" fmla="*/ 3843 w 4162"/>
                <a:gd name="T17" fmla="*/ 757 h 1128"/>
                <a:gd name="T18" fmla="*/ 3684 w 4162"/>
                <a:gd name="T19" fmla="*/ 707 h 1128"/>
                <a:gd name="T20" fmla="*/ 3562 w 4162"/>
                <a:gd name="T21" fmla="*/ 745 h 1128"/>
                <a:gd name="T22" fmla="*/ 3500 w 4162"/>
                <a:gd name="T23" fmla="*/ 856 h 1128"/>
                <a:gd name="T24" fmla="*/ 3536 w 4162"/>
                <a:gd name="T25" fmla="*/ 1005 h 1128"/>
                <a:gd name="T26" fmla="*/ 3586 w 4162"/>
                <a:gd name="T27" fmla="*/ 1067 h 1128"/>
                <a:gd name="T28" fmla="*/ 3660 w 4162"/>
                <a:gd name="T29" fmla="*/ 1104 h 1128"/>
                <a:gd name="T30" fmla="*/ 3745 w 4162"/>
                <a:gd name="T31" fmla="*/ 1128 h 1128"/>
                <a:gd name="T32" fmla="*/ 3867 w 4162"/>
                <a:gd name="T33" fmla="*/ 1104 h 1128"/>
                <a:gd name="T34" fmla="*/ 3953 w 4162"/>
                <a:gd name="T35" fmla="*/ 1055 h 1128"/>
                <a:gd name="T36" fmla="*/ 4063 w 4162"/>
                <a:gd name="T37" fmla="*/ 892 h 1128"/>
                <a:gd name="T38" fmla="*/ 4136 w 4162"/>
                <a:gd name="T39" fmla="*/ 831 h 1128"/>
                <a:gd name="T40" fmla="*/ 4162 w 4162"/>
                <a:gd name="T41" fmla="*/ 695 h 1128"/>
                <a:gd name="T42" fmla="*/ 4162 w 4162"/>
                <a:gd name="T43" fmla="*/ 533 h 1128"/>
                <a:gd name="T44" fmla="*/ 4038 w 4162"/>
                <a:gd name="T45" fmla="*/ 334 h 1128"/>
                <a:gd name="T46" fmla="*/ 3892 w 4162"/>
                <a:gd name="T47" fmla="*/ 185 h 1128"/>
                <a:gd name="T48" fmla="*/ 3770 w 4162"/>
                <a:gd name="T49" fmla="*/ 111 h 1128"/>
                <a:gd name="T50" fmla="*/ 3647 w 4162"/>
                <a:gd name="T51" fmla="*/ 62 h 1128"/>
                <a:gd name="T52" fmla="*/ 3536 w 4162"/>
                <a:gd name="T53" fmla="*/ 36 h 1128"/>
                <a:gd name="T54" fmla="*/ 0 w 4162"/>
                <a:gd name="T55" fmla="*/ 36 h 1128"/>
                <a:gd name="T56" fmla="*/ 0 w 4162"/>
                <a:gd name="T57" fmla="*/ 0 h 1128"/>
                <a:gd name="T58" fmla="*/ 0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0" y="173"/>
                  </a:moveTo>
                  <a:lnTo>
                    <a:pt x="3500" y="199"/>
                  </a:lnTo>
                  <a:lnTo>
                    <a:pt x="3707" y="272"/>
                  </a:lnTo>
                  <a:lnTo>
                    <a:pt x="3843" y="384"/>
                  </a:lnTo>
                  <a:lnTo>
                    <a:pt x="3892" y="471"/>
                  </a:lnTo>
                  <a:lnTo>
                    <a:pt x="3928" y="558"/>
                  </a:lnTo>
                  <a:lnTo>
                    <a:pt x="3940" y="695"/>
                  </a:lnTo>
                  <a:lnTo>
                    <a:pt x="3892" y="794"/>
                  </a:lnTo>
                  <a:lnTo>
                    <a:pt x="3843" y="757"/>
                  </a:lnTo>
                  <a:lnTo>
                    <a:pt x="3684" y="707"/>
                  </a:lnTo>
                  <a:lnTo>
                    <a:pt x="3562" y="745"/>
                  </a:lnTo>
                  <a:lnTo>
                    <a:pt x="3500" y="856"/>
                  </a:lnTo>
                  <a:lnTo>
                    <a:pt x="3536" y="1005"/>
                  </a:lnTo>
                  <a:lnTo>
                    <a:pt x="3586" y="1067"/>
                  </a:lnTo>
                  <a:lnTo>
                    <a:pt x="3660" y="1104"/>
                  </a:lnTo>
                  <a:lnTo>
                    <a:pt x="3745" y="1128"/>
                  </a:lnTo>
                  <a:lnTo>
                    <a:pt x="3867" y="1104"/>
                  </a:lnTo>
                  <a:lnTo>
                    <a:pt x="3953" y="1055"/>
                  </a:lnTo>
                  <a:lnTo>
                    <a:pt x="4063" y="892"/>
                  </a:lnTo>
                  <a:lnTo>
                    <a:pt x="4136" y="831"/>
                  </a:lnTo>
                  <a:lnTo>
                    <a:pt x="4162" y="695"/>
                  </a:lnTo>
                  <a:lnTo>
                    <a:pt x="4162" y="533"/>
                  </a:lnTo>
                  <a:lnTo>
                    <a:pt x="4038" y="334"/>
                  </a:lnTo>
                  <a:lnTo>
                    <a:pt x="3892" y="185"/>
                  </a:lnTo>
                  <a:lnTo>
                    <a:pt x="3770" y="111"/>
                  </a:lnTo>
                  <a:lnTo>
                    <a:pt x="3647" y="62"/>
                  </a:lnTo>
                  <a:lnTo>
                    <a:pt x="3536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3" name="Freeform 221">
              <a:extLst>
                <a:ext uri="{FF2B5EF4-FFF2-40B4-BE49-F238E27FC236}">
                  <a16:creationId xmlns:a16="http://schemas.microsoft.com/office/drawing/2014/main" id="{98B03277-79D3-44F6-9DAC-C1B9C9685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6938" y="674688"/>
              <a:ext cx="578559" cy="2746375"/>
            </a:xfrm>
            <a:custGeom>
              <a:avLst/>
              <a:gdLst>
                <a:gd name="T0" fmla="*/ 318 w 1053"/>
                <a:gd name="T1" fmla="*/ 286 h 5160"/>
                <a:gd name="T2" fmla="*/ 318 w 1053"/>
                <a:gd name="T3" fmla="*/ 224 h 5160"/>
                <a:gd name="T4" fmla="*/ 405 w 1053"/>
                <a:gd name="T5" fmla="*/ 174 h 5160"/>
                <a:gd name="T6" fmla="*/ 452 w 1053"/>
                <a:gd name="T7" fmla="*/ 149 h 5160"/>
                <a:gd name="T8" fmla="*/ 563 w 1053"/>
                <a:gd name="T9" fmla="*/ 161 h 5160"/>
                <a:gd name="T10" fmla="*/ 649 w 1053"/>
                <a:gd name="T11" fmla="*/ 224 h 5160"/>
                <a:gd name="T12" fmla="*/ 734 w 1053"/>
                <a:gd name="T13" fmla="*/ 310 h 5160"/>
                <a:gd name="T14" fmla="*/ 808 w 1053"/>
                <a:gd name="T15" fmla="*/ 409 h 5160"/>
                <a:gd name="T16" fmla="*/ 869 w 1053"/>
                <a:gd name="T17" fmla="*/ 509 h 5160"/>
                <a:gd name="T18" fmla="*/ 869 w 1053"/>
                <a:gd name="T19" fmla="*/ 620 h 5160"/>
                <a:gd name="T20" fmla="*/ 881 w 1053"/>
                <a:gd name="T21" fmla="*/ 5160 h 5160"/>
                <a:gd name="T22" fmla="*/ 1053 w 1053"/>
                <a:gd name="T23" fmla="*/ 5160 h 5160"/>
                <a:gd name="T24" fmla="*/ 1040 w 1053"/>
                <a:gd name="T25" fmla="*/ 707 h 5160"/>
                <a:gd name="T26" fmla="*/ 1003 w 1053"/>
                <a:gd name="T27" fmla="*/ 423 h 5160"/>
                <a:gd name="T28" fmla="*/ 881 w 1053"/>
                <a:gd name="T29" fmla="*/ 236 h 5160"/>
                <a:gd name="T30" fmla="*/ 783 w 1053"/>
                <a:gd name="T31" fmla="*/ 112 h 5160"/>
                <a:gd name="T32" fmla="*/ 661 w 1053"/>
                <a:gd name="T33" fmla="*/ 37 h 5160"/>
                <a:gd name="T34" fmla="*/ 478 w 1053"/>
                <a:gd name="T35" fmla="*/ 0 h 5160"/>
                <a:gd name="T36" fmla="*/ 257 w 1053"/>
                <a:gd name="T37" fmla="*/ 37 h 5160"/>
                <a:gd name="T38" fmla="*/ 86 w 1053"/>
                <a:gd name="T39" fmla="*/ 149 h 5160"/>
                <a:gd name="T40" fmla="*/ 25 w 1053"/>
                <a:gd name="T41" fmla="*/ 260 h 5160"/>
                <a:gd name="T42" fmla="*/ 0 w 1053"/>
                <a:gd name="T43" fmla="*/ 397 h 5160"/>
                <a:gd name="T44" fmla="*/ 49 w 1053"/>
                <a:gd name="T45" fmla="*/ 522 h 5160"/>
                <a:gd name="T46" fmla="*/ 147 w 1053"/>
                <a:gd name="T47" fmla="*/ 596 h 5160"/>
                <a:gd name="T48" fmla="*/ 281 w 1053"/>
                <a:gd name="T49" fmla="*/ 608 h 5160"/>
                <a:gd name="T50" fmla="*/ 392 w 1053"/>
                <a:gd name="T51" fmla="*/ 583 h 5160"/>
                <a:gd name="T52" fmla="*/ 428 w 1053"/>
                <a:gd name="T53" fmla="*/ 484 h 5160"/>
                <a:gd name="T54" fmla="*/ 428 w 1053"/>
                <a:gd name="T55" fmla="*/ 385 h 5160"/>
                <a:gd name="T56" fmla="*/ 392 w 1053"/>
                <a:gd name="T57" fmla="*/ 335 h 5160"/>
                <a:gd name="T58" fmla="*/ 306 w 1053"/>
                <a:gd name="T59" fmla="*/ 286 h 5160"/>
                <a:gd name="T60" fmla="*/ 306 w 1053"/>
                <a:gd name="T61" fmla="*/ 286 h 5160"/>
                <a:gd name="T62" fmla="*/ 318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318" y="286"/>
                  </a:moveTo>
                  <a:lnTo>
                    <a:pt x="318" y="224"/>
                  </a:lnTo>
                  <a:lnTo>
                    <a:pt x="405" y="174"/>
                  </a:lnTo>
                  <a:lnTo>
                    <a:pt x="452" y="149"/>
                  </a:lnTo>
                  <a:lnTo>
                    <a:pt x="563" y="161"/>
                  </a:lnTo>
                  <a:lnTo>
                    <a:pt x="649" y="224"/>
                  </a:lnTo>
                  <a:lnTo>
                    <a:pt x="734" y="310"/>
                  </a:lnTo>
                  <a:lnTo>
                    <a:pt x="808" y="409"/>
                  </a:lnTo>
                  <a:lnTo>
                    <a:pt x="869" y="509"/>
                  </a:lnTo>
                  <a:lnTo>
                    <a:pt x="869" y="620"/>
                  </a:lnTo>
                  <a:lnTo>
                    <a:pt x="881" y="5160"/>
                  </a:lnTo>
                  <a:lnTo>
                    <a:pt x="1053" y="5160"/>
                  </a:lnTo>
                  <a:lnTo>
                    <a:pt x="1040" y="707"/>
                  </a:lnTo>
                  <a:lnTo>
                    <a:pt x="1003" y="423"/>
                  </a:lnTo>
                  <a:lnTo>
                    <a:pt x="881" y="236"/>
                  </a:lnTo>
                  <a:lnTo>
                    <a:pt x="783" y="112"/>
                  </a:lnTo>
                  <a:lnTo>
                    <a:pt x="661" y="37"/>
                  </a:lnTo>
                  <a:lnTo>
                    <a:pt x="478" y="0"/>
                  </a:lnTo>
                  <a:lnTo>
                    <a:pt x="257" y="37"/>
                  </a:lnTo>
                  <a:lnTo>
                    <a:pt x="86" y="149"/>
                  </a:lnTo>
                  <a:lnTo>
                    <a:pt x="25" y="260"/>
                  </a:lnTo>
                  <a:lnTo>
                    <a:pt x="0" y="397"/>
                  </a:lnTo>
                  <a:lnTo>
                    <a:pt x="49" y="522"/>
                  </a:lnTo>
                  <a:lnTo>
                    <a:pt x="147" y="596"/>
                  </a:lnTo>
                  <a:lnTo>
                    <a:pt x="281" y="608"/>
                  </a:lnTo>
                  <a:lnTo>
                    <a:pt x="392" y="583"/>
                  </a:lnTo>
                  <a:lnTo>
                    <a:pt x="428" y="484"/>
                  </a:lnTo>
                  <a:lnTo>
                    <a:pt x="428" y="385"/>
                  </a:lnTo>
                  <a:lnTo>
                    <a:pt x="392" y="335"/>
                  </a:lnTo>
                  <a:lnTo>
                    <a:pt x="306" y="286"/>
                  </a:lnTo>
                  <a:lnTo>
                    <a:pt x="306" y="286"/>
                  </a:lnTo>
                  <a:lnTo>
                    <a:pt x="318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63" name="Gruppe 162">
            <a:extLst>
              <a:ext uri="{FF2B5EF4-FFF2-40B4-BE49-F238E27FC236}">
                <a16:creationId xmlns:a16="http://schemas.microsoft.com/office/drawing/2014/main" id="{CF217E48-D5E3-4435-8CC2-907387B07EEF}"/>
              </a:ext>
            </a:extLst>
          </p:cNvPr>
          <p:cNvGrpSpPr/>
          <p:nvPr/>
        </p:nvGrpSpPr>
        <p:grpSpPr>
          <a:xfrm>
            <a:off x="27001" y="44881"/>
            <a:ext cx="2112848" cy="2487216"/>
            <a:chOff x="36000" y="108000"/>
            <a:chExt cx="2817131" cy="3316288"/>
          </a:xfrm>
        </p:grpSpPr>
        <p:sp>
          <p:nvSpPr>
            <p:cNvPr id="74" name="Freeform 233">
              <a:extLst>
                <a:ext uri="{FF2B5EF4-FFF2-40B4-BE49-F238E27FC236}">
                  <a16:creationId xmlns:a16="http://schemas.microsoft.com/office/drawing/2014/main" id="{47E77734-0258-47E3-9C0D-90CFB9EF4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16" y="108000"/>
              <a:ext cx="2291315" cy="601354"/>
            </a:xfrm>
            <a:custGeom>
              <a:avLst/>
              <a:gdLst>
                <a:gd name="T0" fmla="*/ 4162 w 4162"/>
                <a:gd name="T1" fmla="*/ 173 h 1128"/>
                <a:gd name="T2" fmla="*/ 662 w 4162"/>
                <a:gd name="T3" fmla="*/ 199 h 1128"/>
                <a:gd name="T4" fmla="*/ 453 w 4162"/>
                <a:gd name="T5" fmla="*/ 272 h 1128"/>
                <a:gd name="T6" fmla="*/ 319 w 4162"/>
                <a:gd name="T7" fmla="*/ 385 h 1128"/>
                <a:gd name="T8" fmla="*/ 270 w 4162"/>
                <a:gd name="T9" fmla="*/ 471 h 1128"/>
                <a:gd name="T10" fmla="*/ 233 w 4162"/>
                <a:gd name="T11" fmla="*/ 558 h 1128"/>
                <a:gd name="T12" fmla="*/ 221 w 4162"/>
                <a:gd name="T13" fmla="*/ 695 h 1128"/>
                <a:gd name="T14" fmla="*/ 270 w 4162"/>
                <a:gd name="T15" fmla="*/ 794 h 1128"/>
                <a:gd name="T16" fmla="*/ 319 w 4162"/>
                <a:gd name="T17" fmla="*/ 757 h 1128"/>
                <a:gd name="T18" fmla="*/ 478 w 4162"/>
                <a:gd name="T19" fmla="*/ 707 h 1128"/>
                <a:gd name="T20" fmla="*/ 600 w 4162"/>
                <a:gd name="T21" fmla="*/ 745 h 1128"/>
                <a:gd name="T22" fmla="*/ 662 w 4162"/>
                <a:gd name="T23" fmla="*/ 856 h 1128"/>
                <a:gd name="T24" fmla="*/ 624 w 4162"/>
                <a:gd name="T25" fmla="*/ 1005 h 1128"/>
                <a:gd name="T26" fmla="*/ 575 w 4162"/>
                <a:gd name="T27" fmla="*/ 1067 h 1128"/>
                <a:gd name="T28" fmla="*/ 502 w 4162"/>
                <a:gd name="T29" fmla="*/ 1104 h 1128"/>
                <a:gd name="T30" fmla="*/ 417 w 4162"/>
                <a:gd name="T31" fmla="*/ 1128 h 1128"/>
                <a:gd name="T32" fmla="*/ 295 w 4162"/>
                <a:gd name="T33" fmla="*/ 1104 h 1128"/>
                <a:gd name="T34" fmla="*/ 208 w 4162"/>
                <a:gd name="T35" fmla="*/ 1055 h 1128"/>
                <a:gd name="T36" fmla="*/ 98 w 4162"/>
                <a:gd name="T37" fmla="*/ 893 h 1128"/>
                <a:gd name="T38" fmla="*/ 25 w 4162"/>
                <a:gd name="T39" fmla="*/ 831 h 1128"/>
                <a:gd name="T40" fmla="*/ 0 w 4162"/>
                <a:gd name="T41" fmla="*/ 695 h 1128"/>
                <a:gd name="T42" fmla="*/ 0 w 4162"/>
                <a:gd name="T43" fmla="*/ 534 h 1128"/>
                <a:gd name="T44" fmla="*/ 122 w 4162"/>
                <a:gd name="T45" fmla="*/ 335 h 1128"/>
                <a:gd name="T46" fmla="*/ 270 w 4162"/>
                <a:gd name="T47" fmla="*/ 186 h 1128"/>
                <a:gd name="T48" fmla="*/ 392 w 4162"/>
                <a:gd name="T49" fmla="*/ 111 h 1128"/>
                <a:gd name="T50" fmla="*/ 514 w 4162"/>
                <a:gd name="T51" fmla="*/ 62 h 1128"/>
                <a:gd name="T52" fmla="*/ 624 w 4162"/>
                <a:gd name="T53" fmla="*/ 37 h 1128"/>
                <a:gd name="T54" fmla="*/ 4162 w 4162"/>
                <a:gd name="T55" fmla="*/ 37 h 1128"/>
                <a:gd name="T56" fmla="*/ 4162 w 4162"/>
                <a:gd name="T57" fmla="*/ 0 h 1128"/>
                <a:gd name="T58" fmla="*/ 4162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4162" y="173"/>
                  </a:moveTo>
                  <a:lnTo>
                    <a:pt x="662" y="199"/>
                  </a:lnTo>
                  <a:lnTo>
                    <a:pt x="453" y="272"/>
                  </a:lnTo>
                  <a:lnTo>
                    <a:pt x="319" y="385"/>
                  </a:lnTo>
                  <a:lnTo>
                    <a:pt x="270" y="471"/>
                  </a:lnTo>
                  <a:lnTo>
                    <a:pt x="233" y="558"/>
                  </a:lnTo>
                  <a:lnTo>
                    <a:pt x="221" y="695"/>
                  </a:lnTo>
                  <a:lnTo>
                    <a:pt x="270" y="794"/>
                  </a:lnTo>
                  <a:lnTo>
                    <a:pt x="319" y="757"/>
                  </a:lnTo>
                  <a:lnTo>
                    <a:pt x="478" y="707"/>
                  </a:lnTo>
                  <a:lnTo>
                    <a:pt x="600" y="745"/>
                  </a:lnTo>
                  <a:lnTo>
                    <a:pt x="662" y="856"/>
                  </a:lnTo>
                  <a:lnTo>
                    <a:pt x="624" y="1005"/>
                  </a:lnTo>
                  <a:lnTo>
                    <a:pt x="575" y="1067"/>
                  </a:lnTo>
                  <a:lnTo>
                    <a:pt x="502" y="1104"/>
                  </a:lnTo>
                  <a:lnTo>
                    <a:pt x="417" y="1128"/>
                  </a:lnTo>
                  <a:lnTo>
                    <a:pt x="295" y="1104"/>
                  </a:lnTo>
                  <a:lnTo>
                    <a:pt x="208" y="1055"/>
                  </a:lnTo>
                  <a:lnTo>
                    <a:pt x="98" y="893"/>
                  </a:lnTo>
                  <a:lnTo>
                    <a:pt x="25" y="831"/>
                  </a:lnTo>
                  <a:lnTo>
                    <a:pt x="0" y="695"/>
                  </a:lnTo>
                  <a:lnTo>
                    <a:pt x="0" y="534"/>
                  </a:lnTo>
                  <a:lnTo>
                    <a:pt x="122" y="335"/>
                  </a:lnTo>
                  <a:lnTo>
                    <a:pt x="270" y="186"/>
                  </a:lnTo>
                  <a:lnTo>
                    <a:pt x="392" y="111"/>
                  </a:lnTo>
                  <a:lnTo>
                    <a:pt x="514" y="62"/>
                  </a:lnTo>
                  <a:lnTo>
                    <a:pt x="624" y="37"/>
                  </a:lnTo>
                  <a:lnTo>
                    <a:pt x="4162" y="37"/>
                  </a:lnTo>
                  <a:lnTo>
                    <a:pt x="4162" y="0"/>
                  </a:lnTo>
                  <a:lnTo>
                    <a:pt x="4162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1" name="Freeform 237">
              <a:extLst>
                <a:ext uri="{FF2B5EF4-FFF2-40B4-BE49-F238E27FC236}">
                  <a16:creationId xmlns:a16="http://schemas.microsoft.com/office/drawing/2014/main" id="{2B43DCAB-395E-4486-8224-832B3A074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6" y="677913"/>
              <a:ext cx="579722" cy="2746375"/>
            </a:xfrm>
            <a:custGeom>
              <a:avLst/>
              <a:gdLst>
                <a:gd name="T0" fmla="*/ 735 w 1053"/>
                <a:gd name="T1" fmla="*/ 286 h 5160"/>
                <a:gd name="T2" fmla="*/ 735 w 1053"/>
                <a:gd name="T3" fmla="*/ 223 h 5160"/>
                <a:gd name="T4" fmla="*/ 648 w 1053"/>
                <a:gd name="T5" fmla="*/ 173 h 5160"/>
                <a:gd name="T6" fmla="*/ 601 w 1053"/>
                <a:gd name="T7" fmla="*/ 149 h 5160"/>
                <a:gd name="T8" fmla="*/ 490 w 1053"/>
                <a:gd name="T9" fmla="*/ 161 h 5160"/>
                <a:gd name="T10" fmla="*/ 404 w 1053"/>
                <a:gd name="T11" fmla="*/ 223 h 5160"/>
                <a:gd name="T12" fmla="*/ 319 w 1053"/>
                <a:gd name="T13" fmla="*/ 310 h 5160"/>
                <a:gd name="T14" fmla="*/ 245 w 1053"/>
                <a:gd name="T15" fmla="*/ 409 h 5160"/>
                <a:gd name="T16" fmla="*/ 184 w 1053"/>
                <a:gd name="T17" fmla="*/ 509 h 5160"/>
                <a:gd name="T18" fmla="*/ 184 w 1053"/>
                <a:gd name="T19" fmla="*/ 620 h 5160"/>
                <a:gd name="T20" fmla="*/ 172 w 1053"/>
                <a:gd name="T21" fmla="*/ 5160 h 5160"/>
                <a:gd name="T22" fmla="*/ 0 w 1053"/>
                <a:gd name="T23" fmla="*/ 5160 h 5160"/>
                <a:gd name="T24" fmla="*/ 12 w 1053"/>
                <a:gd name="T25" fmla="*/ 707 h 5160"/>
                <a:gd name="T26" fmla="*/ 50 w 1053"/>
                <a:gd name="T27" fmla="*/ 422 h 5160"/>
                <a:gd name="T28" fmla="*/ 172 w 1053"/>
                <a:gd name="T29" fmla="*/ 236 h 5160"/>
                <a:gd name="T30" fmla="*/ 270 w 1053"/>
                <a:gd name="T31" fmla="*/ 112 h 5160"/>
                <a:gd name="T32" fmla="*/ 392 w 1053"/>
                <a:gd name="T33" fmla="*/ 37 h 5160"/>
                <a:gd name="T34" fmla="*/ 575 w 1053"/>
                <a:gd name="T35" fmla="*/ 0 h 5160"/>
                <a:gd name="T36" fmla="*/ 796 w 1053"/>
                <a:gd name="T37" fmla="*/ 37 h 5160"/>
                <a:gd name="T38" fmla="*/ 967 w 1053"/>
                <a:gd name="T39" fmla="*/ 149 h 5160"/>
                <a:gd name="T40" fmla="*/ 1029 w 1053"/>
                <a:gd name="T41" fmla="*/ 260 h 5160"/>
                <a:gd name="T42" fmla="*/ 1053 w 1053"/>
                <a:gd name="T43" fmla="*/ 397 h 5160"/>
                <a:gd name="T44" fmla="*/ 1004 w 1053"/>
                <a:gd name="T45" fmla="*/ 521 h 5160"/>
                <a:gd name="T46" fmla="*/ 906 w 1053"/>
                <a:gd name="T47" fmla="*/ 596 h 5160"/>
                <a:gd name="T48" fmla="*/ 772 w 1053"/>
                <a:gd name="T49" fmla="*/ 608 h 5160"/>
                <a:gd name="T50" fmla="*/ 661 w 1053"/>
                <a:gd name="T51" fmla="*/ 582 h 5160"/>
                <a:gd name="T52" fmla="*/ 625 w 1053"/>
                <a:gd name="T53" fmla="*/ 483 h 5160"/>
                <a:gd name="T54" fmla="*/ 625 w 1053"/>
                <a:gd name="T55" fmla="*/ 385 h 5160"/>
                <a:gd name="T56" fmla="*/ 661 w 1053"/>
                <a:gd name="T57" fmla="*/ 334 h 5160"/>
                <a:gd name="T58" fmla="*/ 747 w 1053"/>
                <a:gd name="T59" fmla="*/ 286 h 5160"/>
                <a:gd name="T60" fmla="*/ 747 w 1053"/>
                <a:gd name="T61" fmla="*/ 286 h 5160"/>
                <a:gd name="T62" fmla="*/ 735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735" y="286"/>
                  </a:moveTo>
                  <a:lnTo>
                    <a:pt x="735" y="223"/>
                  </a:lnTo>
                  <a:lnTo>
                    <a:pt x="648" y="173"/>
                  </a:lnTo>
                  <a:lnTo>
                    <a:pt x="601" y="149"/>
                  </a:lnTo>
                  <a:lnTo>
                    <a:pt x="490" y="161"/>
                  </a:lnTo>
                  <a:lnTo>
                    <a:pt x="404" y="223"/>
                  </a:lnTo>
                  <a:lnTo>
                    <a:pt x="319" y="310"/>
                  </a:lnTo>
                  <a:lnTo>
                    <a:pt x="245" y="409"/>
                  </a:lnTo>
                  <a:lnTo>
                    <a:pt x="184" y="509"/>
                  </a:lnTo>
                  <a:lnTo>
                    <a:pt x="184" y="620"/>
                  </a:lnTo>
                  <a:lnTo>
                    <a:pt x="172" y="5160"/>
                  </a:lnTo>
                  <a:lnTo>
                    <a:pt x="0" y="5160"/>
                  </a:lnTo>
                  <a:lnTo>
                    <a:pt x="12" y="707"/>
                  </a:lnTo>
                  <a:lnTo>
                    <a:pt x="50" y="422"/>
                  </a:lnTo>
                  <a:lnTo>
                    <a:pt x="172" y="236"/>
                  </a:lnTo>
                  <a:lnTo>
                    <a:pt x="270" y="112"/>
                  </a:lnTo>
                  <a:lnTo>
                    <a:pt x="392" y="37"/>
                  </a:lnTo>
                  <a:lnTo>
                    <a:pt x="575" y="0"/>
                  </a:lnTo>
                  <a:lnTo>
                    <a:pt x="796" y="37"/>
                  </a:lnTo>
                  <a:lnTo>
                    <a:pt x="967" y="149"/>
                  </a:lnTo>
                  <a:lnTo>
                    <a:pt x="1029" y="260"/>
                  </a:lnTo>
                  <a:lnTo>
                    <a:pt x="1053" y="397"/>
                  </a:lnTo>
                  <a:lnTo>
                    <a:pt x="1004" y="521"/>
                  </a:lnTo>
                  <a:lnTo>
                    <a:pt x="906" y="596"/>
                  </a:lnTo>
                  <a:lnTo>
                    <a:pt x="772" y="608"/>
                  </a:lnTo>
                  <a:lnTo>
                    <a:pt x="661" y="582"/>
                  </a:lnTo>
                  <a:lnTo>
                    <a:pt x="625" y="483"/>
                  </a:lnTo>
                  <a:lnTo>
                    <a:pt x="625" y="385"/>
                  </a:lnTo>
                  <a:lnTo>
                    <a:pt x="661" y="334"/>
                  </a:lnTo>
                  <a:lnTo>
                    <a:pt x="747" y="286"/>
                  </a:lnTo>
                  <a:lnTo>
                    <a:pt x="747" y="286"/>
                  </a:lnTo>
                  <a:lnTo>
                    <a:pt x="735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5" name="Freeform 242">
              <a:extLst>
                <a:ext uri="{FF2B5EF4-FFF2-40B4-BE49-F238E27FC236}">
                  <a16:creationId xmlns:a16="http://schemas.microsoft.com/office/drawing/2014/main" id="{C1167023-DDD9-4EDC-8C6B-CD6122A79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148353"/>
              <a:ext cx="294944" cy="302493"/>
            </a:xfrm>
            <a:custGeom>
              <a:avLst/>
              <a:gdLst>
                <a:gd name="T0" fmla="*/ 538 w 538"/>
                <a:gd name="T1" fmla="*/ 558 h 569"/>
                <a:gd name="T2" fmla="*/ 429 w 538"/>
                <a:gd name="T3" fmla="*/ 433 h 569"/>
                <a:gd name="T4" fmla="*/ 354 w 538"/>
                <a:gd name="T5" fmla="*/ 334 h 569"/>
                <a:gd name="T6" fmla="*/ 281 w 538"/>
                <a:gd name="T7" fmla="*/ 197 h 569"/>
                <a:gd name="T8" fmla="*/ 232 w 538"/>
                <a:gd name="T9" fmla="*/ 111 h 569"/>
                <a:gd name="T10" fmla="*/ 208 w 538"/>
                <a:gd name="T11" fmla="*/ 23 h 569"/>
                <a:gd name="T12" fmla="*/ 196 w 538"/>
                <a:gd name="T13" fmla="*/ 0 h 569"/>
                <a:gd name="T14" fmla="*/ 0 w 538"/>
                <a:gd name="T15" fmla="*/ 0 h 569"/>
                <a:gd name="T16" fmla="*/ 0 w 538"/>
                <a:gd name="T17" fmla="*/ 73 h 569"/>
                <a:gd name="T18" fmla="*/ 0 w 538"/>
                <a:gd name="T19" fmla="*/ 135 h 569"/>
                <a:gd name="T20" fmla="*/ 0 w 538"/>
                <a:gd name="T21" fmla="*/ 197 h 569"/>
                <a:gd name="T22" fmla="*/ 37 w 538"/>
                <a:gd name="T23" fmla="*/ 246 h 569"/>
                <a:gd name="T24" fmla="*/ 110 w 538"/>
                <a:gd name="T25" fmla="*/ 284 h 569"/>
                <a:gd name="T26" fmla="*/ 232 w 538"/>
                <a:gd name="T27" fmla="*/ 346 h 569"/>
                <a:gd name="T28" fmla="*/ 330 w 538"/>
                <a:gd name="T29" fmla="*/ 409 h 569"/>
                <a:gd name="T30" fmla="*/ 417 w 538"/>
                <a:gd name="T31" fmla="*/ 495 h 569"/>
                <a:gd name="T32" fmla="*/ 527 w 538"/>
                <a:gd name="T33" fmla="*/ 569 h 569"/>
                <a:gd name="T34" fmla="*/ 527 w 538"/>
                <a:gd name="T35" fmla="*/ 569 h 569"/>
                <a:gd name="T36" fmla="*/ 538 w 538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8" h="569">
                  <a:moveTo>
                    <a:pt x="538" y="558"/>
                  </a:moveTo>
                  <a:lnTo>
                    <a:pt x="429" y="433"/>
                  </a:lnTo>
                  <a:lnTo>
                    <a:pt x="354" y="334"/>
                  </a:lnTo>
                  <a:lnTo>
                    <a:pt x="281" y="197"/>
                  </a:lnTo>
                  <a:lnTo>
                    <a:pt x="232" y="111"/>
                  </a:lnTo>
                  <a:lnTo>
                    <a:pt x="208" y="23"/>
                  </a:lnTo>
                  <a:lnTo>
                    <a:pt x="196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0" y="135"/>
                  </a:lnTo>
                  <a:lnTo>
                    <a:pt x="0" y="197"/>
                  </a:lnTo>
                  <a:lnTo>
                    <a:pt x="37" y="246"/>
                  </a:lnTo>
                  <a:lnTo>
                    <a:pt x="110" y="284"/>
                  </a:lnTo>
                  <a:lnTo>
                    <a:pt x="232" y="346"/>
                  </a:lnTo>
                  <a:lnTo>
                    <a:pt x="330" y="409"/>
                  </a:lnTo>
                  <a:lnTo>
                    <a:pt x="417" y="495"/>
                  </a:lnTo>
                  <a:lnTo>
                    <a:pt x="527" y="569"/>
                  </a:lnTo>
                  <a:lnTo>
                    <a:pt x="527" y="569"/>
                  </a:lnTo>
                  <a:lnTo>
                    <a:pt x="538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6" name="Freeform 243">
              <a:extLst>
                <a:ext uri="{FF2B5EF4-FFF2-40B4-BE49-F238E27FC236}">
                  <a16:creationId xmlns:a16="http://schemas.microsoft.com/office/drawing/2014/main" id="{BECF8A40-C6A9-48CE-862A-A98304372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22" y="127051"/>
              <a:ext cx="154075" cy="298233"/>
            </a:xfrm>
            <a:custGeom>
              <a:avLst/>
              <a:gdLst>
                <a:gd name="T0" fmla="*/ 183 w 282"/>
                <a:gd name="T1" fmla="*/ 558 h 558"/>
                <a:gd name="T2" fmla="*/ 37 w 282"/>
                <a:gd name="T3" fmla="*/ 323 h 558"/>
                <a:gd name="T4" fmla="*/ 0 w 282"/>
                <a:gd name="T5" fmla="*/ 210 h 558"/>
                <a:gd name="T6" fmla="*/ 0 w 282"/>
                <a:gd name="T7" fmla="*/ 99 h 558"/>
                <a:gd name="T8" fmla="*/ 49 w 282"/>
                <a:gd name="T9" fmla="*/ 25 h 558"/>
                <a:gd name="T10" fmla="*/ 134 w 282"/>
                <a:gd name="T11" fmla="*/ 0 h 558"/>
                <a:gd name="T12" fmla="*/ 207 w 282"/>
                <a:gd name="T13" fmla="*/ 25 h 558"/>
                <a:gd name="T14" fmla="*/ 256 w 282"/>
                <a:gd name="T15" fmla="*/ 74 h 558"/>
                <a:gd name="T16" fmla="*/ 282 w 282"/>
                <a:gd name="T17" fmla="*/ 137 h 558"/>
                <a:gd name="T18" fmla="*/ 195 w 282"/>
                <a:gd name="T19" fmla="*/ 124 h 558"/>
                <a:gd name="T20" fmla="*/ 122 w 282"/>
                <a:gd name="T21" fmla="*/ 174 h 558"/>
                <a:gd name="T22" fmla="*/ 98 w 282"/>
                <a:gd name="T23" fmla="*/ 236 h 558"/>
                <a:gd name="T24" fmla="*/ 134 w 282"/>
                <a:gd name="T25" fmla="*/ 384 h 558"/>
                <a:gd name="T26" fmla="*/ 110 w 282"/>
                <a:gd name="T27" fmla="*/ 373 h 558"/>
                <a:gd name="T28" fmla="*/ 183 w 282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558">
                  <a:moveTo>
                    <a:pt x="183" y="558"/>
                  </a:moveTo>
                  <a:lnTo>
                    <a:pt x="37" y="323"/>
                  </a:lnTo>
                  <a:lnTo>
                    <a:pt x="0" y="210"/>
                  </a:lnTo>
                  <a:lnTo>
                    <a:pt x="0" y="99"/>
                  </a:lnTo>
                  <a:lnTo>
                    <a:pt x="49" y="25"/>
                  </a:lnTo>
                  <a:lnTo>
                    <a:pt x="134" y="0"/>
                  </a:lnTo>
                  <a:lnTo>
                    <a:pt x="207" y="25"/>
                  </a:lnTo>
                  <a:lnTo>
                    <a:pt x="256" y="74"/>
                  </a:lnTo>
                  <a:lnTo>
                    <a:pt x="282" y="137"/>
                  </a:lnTo>
                  <a:lnTo>
                    <a:pt x="195" y="124"/>
                  </a:lnTo>
                  <a:lnTo>
                    <a:pt x="122" y="174"/>
                  </a:lnTo>
                  <a:lnTo>
                    <a:pt x="98" y="236"/>
                  </a:lnTo>
                  <a:lnTo>
                    <a:pt x="134" y="384"/>
                  </a:lnTo>
                  <a:lnTo>
                    <a:pt x="110" y="373"/>
                  </a:lnTo>
                  <a:lnTo>
                    <a:pt x="183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7" name="Freeform 244">
              <a:extLst>
                <a:ext uri="{FF2B5EF4-FFF2-40B4-BE49-F238E27FC236}">
                  <a16:creationId xmlns:a16="http://schemas.microsoft.com/office/drawing/2014/main" id="{6991C1D6-3685-4E3F-A9FC-2B4FFDAED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04" y="139832"/>
              <a:ext cx="169483" cy="283321"/>
            </a:xfrm>
            <a:custGeom>
              <a:avLst/>
              <a:gdLst>
                <a:gd name="T0" fmla="*/ 24 w 306"/>
                <a:gd name="T1" fmla="*/ 533 h 533"/>
                <a:gd name="T2" fmla="*/ 0 w 306"/>
                <a:gd name="T3" fmla="*/ 260 h 533"/>
                <a:gd name="T4" fmla="*/ 37 w 306"/>
                <a:gd name="T5" fmla="*/ 124 h 533"/>
                <a:gd name="T6" fmla="*/ 122 w 306"/>
                <a:gd name="T7" fmla="*/ 36 h 533"/>
                <a:gd name="T8" fmla="*/ 197 w 306"/>
                <a:gd name="T9" fmla="*/ 0 h 533"/>
                <a:gd name="T10" fmla="*/ 294 w 306"/>
                <a:gd name="T11" fmla="*/ 24 h 533"/>
                <a:gd name="T12" fmla="*/ 306 w 306"/>
                <a:gd name="T13" fmla="*/ 61 h 533"/>
                <a:gd name="T14" fmla="*/ 306 w 306"/>
                <a:gd name="T15" fmla="*/ 173 h 533"/>
                <a:gd name="T16" fmla="*/ 184 w 306"/>
                <a:gd name="T17" fmla="*/ 161 h 533"/>
                <a:gd name="T18" fmla="*/ 134 w 306"/>
                <a:gd name="T19" fmla="*/ 185 h 533"/>
                <a:gd name="T20" fmla="*/ 61 w 306"/>
                <a:gd name="T21" fmla="*/ 223 h 533"/>
                <a:gd name="T22" fmla="*/ 49 w 306"/>
                <a:gd name="T23" fmla="*/ 260 h 533"/>
                <a:gd name="T24" fmla="*/ 24 w 306"/>
                <a:gd name="T25" fmla="*/ 359 h 533"/>
                <a:gd name="T26" fmla="*/ 24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4" y="533"/>
                  </a:moveTo>
                  <a:lnTo>
                    <a:pt x="0" y="260"/>
                  </a:lnTo>
                  <a:lnTo>
                    <a:pt x="37" y="124"/>
                  </a:lnTo>
                  <a:lnTo>
                    <a:pt x="122" y="36"/>
                  </a:lnTo>
                  <a:lnTo>
                    <a:pt x="197" y="0"/>
                  </a:lnTo>
                  <a:lnTo>
                    <a:pt x="294" y="24"/>
                  </a:lnTo>
                  <a:lnTo>
                    <a:pt x="306" y="61"/>
                  </a:lnTo>
                  <a:lnTo>
                    <a:pt x="306" y="173"/>
                  </a:lnTo>
                  <a:lnTo>
                    <a:pt x="184" y="161"/>
                  </a:lnTo>
                  <a:lnTo>
                    <a:pt x="134" y="185"/>
                  </a:lnTo>
                  <a:lnTo>
                    <a:pt x="61" y="223"/>
                  </a:lnTo>
                  <a:lnTo>
                    <a:pt x="49" y="260"/>
                  </a:lnTo>
                  <a:lnTo>
                    <a:pt x="24" y="359"/>
                  </a:lnTo>
                  <a:lnTo>
                    <a:pt x="24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8" name="Freeform 245">
              <a:extLst>
                <a:ext uri="{FF2B5EF4-FFF2-40B4-BE49-F238E27FC236}">
                  <a16:creationId xmlns:a16="http://schemas.microsoft.com/office/drawing/2014/main" id="{533AC587-48A8-4D71-8216-CDF04F7A4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55" y="457237"/>
              <a:ext cx="213505" cy="198112"/>
            </a:xfrm>
            <a:custGeom>
              <a:avLst/>
              <a:gdLst>
                <a:gd name="T0" fmla="*/ 0 w 391"/>
                <a:gd name="T1" fmla="*/ 236 h 373"/>
                <a:gd name="T2" fmla="*/ 0 w 391"/>
                <a:gd name="T3" fmla="*/ 25 h 373"/>
                <a:gd name="T4" fmla="*/ 49 w 391"/>
                <a:gd name="T5" fmla="*/ 0 h 373"/>
                <a:gd name="T6" fmla="*/ 220 w 391"/>
                <a:gd name="T7" fmla="*/ 0 h 373"/>
                <a:gd name="T8" fmla="*/ 257 w 391"/>
                <a:gd name="T9" fmla="*/ 112 h 373"/>
                <a:gd name="T10" fmla="*/ 293 w 391"/>
                <a:gd name="T11" fmla="*/ 198 h 373"/>
                <a:gd name="T12" fmla="*/ 368 w 391"/>
                <a:gd name="T13" fmla="*/ 323 h 373"/>
                <a:gd name="T14" fmla="*/ 391 w 391"/>
                <a:gd name="T15" fmla="*/ 361 h 373"/>
                <a:gd name="T16" fmla="*/ 391 w 391"/>
                <a:gd name="T17" fmla="*/ 373 h 373"/>
                <a:gd name="T18" fmla="*/ 270 w 391"/>
                <a:gd name="T19" fmla="*/ 311 h 373"/>
                <a:gd name="T20" fmla="*/ 220 w 391"/>
                <a:gd name="T21" fmla="*/ 261 h 373"/>
                <a:gd name="T22" fmla="*/ 49 w 391"/>
                <a:gd name="T23" fmla="*/ 248 h 373"/>
                <a:gd name="T24" fmla="*/ 49 w 391"/>
                <a:gd name="T25" fmla="*/ 248 h 373"/>
                <a:gd name="T26" fmla="*/ 0 w 391"/>
                <a:gd name="T27" fmla="*/ 236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1" h="373">
                  <a:moveTo>
                    <a:pt x="0" y="236"/>
                  </a:moveTo>
                  <a:lnTo>
                    <a:pt x="0" y="25"/>
                  </a:lnTo>
                  <a:lnTo>
                    <a:pt x="49" y="0"/>
                  </a:lnTo>
                  <a:lnTo>
                    <a:pt x="220" y="0"/>
                  </a:lnTo>
                  <a:lnTo>
                    <a:pt x="257" y="112"/>
                  </a:lnTo>
                  <a:lnTo>
                    <a:pt x="293" y="198"/>
                  </a:lnTo>
                  <a:lnTo>
                    <a:pt x="368" y="323"/>
                  </a:lnTo>
                  <a:lnTo>
                    <a:pt x="391" y="361"/>
                  </a:lnTo>
                  <a:lnTo>
                    <a:pt x="391" y="373"/>
                  </a:lnTo>
                  <a:lnTo>
                    <a:pt x="270" y="311"/>
                  </a:lnTo>
                  <a:lnTo>
                    <a:pt x="220" y="261"/>
                  </a:lnTo>
                  <a:lnTo>
                    <a:pt x="49" y="248"/>
                  </a:lnTo>
                  <a:lnTo>
                    <a:pt x="49" y="248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9" name="Freeform 246">
              <a:extLst>
                <a:ext uri="{FF2B5EF4-FFF2-40B4-BE49-F238E27FC236}">
                  <a16:creationId xmlns:a16="http://schemas.microsoft.com/office/drawing/2014/main" id="{59428254-1520-4DCE-8932-5B6C181A8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0" y="391200"/>
              <a:ext cx="290542" cy="125684"/>
            </a:xfrm>
            <a:custGeom>
              <a:avLst/>
              <a:gdLst>
                <a:gd name="T0" fmla="*/ 159 w 526"/>
                <a:gd name="T1" fmla="*/ 237 h 237"/>
                <a:gd name="T2" fmla="*/ 73 w 526"/>
                <a:gd name="T3" fmla="*/ 212 h 237"/>
                <a:gd name="T4" fmla="*/ 49 w 526"/>
                <a:gd name="T5" fmla="*/ 187 h 237"/>
                <a:gd name="T6" fmla="*/ 0 w 526"/>
                <a:gd name="T7" fmla="*/ 162 h 237"/>
                <a:gd name="T8" fmla="*/ 25 w 526"/>
                <a:gd name="T9" fmla="*/ 100 h 237"/>
                <a:gd name="T10" fmla="*/ 49 w 526"/>
                <a:gd name="T11" fmla="*/ 38 h 237"/>
                <a:gd name="T12" fmla="*/ 122 w 526"/>
                <a:gd name="T13" fmla="*/ 0 h 237"/>
                <a:gd name="T14" fmla="*/ 195 w 526"/>
                <a:gd name="T15" fmla="*/ 0 h 237"/>
                <a:gd name="T16" fmla="*/ 343 w 526"/>
                <a:gd name="T17" fmla="*/ 63 h 237"/>
                <a:gd name="T18" fmla="*/ 526 w 526"/>
                <a:gd name="T19" fmla="*/ 199 h 237"/>
                <a:gd name="T20" fmla="*/ 355 w 526"/>
                <a:gd name="T21" fmla="*/ 112 h 237"/>
                <a:gd name="T22" fmla="*/ 232 w 526"/>
                <a:gd name="T23" fmla="*/ 88 h 237"/>
                <a:gd name="T24" fmla="*/ 147 w 526"/>
                <a:gd name="T25" fmla="*/ 124 h 237"/>
                <a:gd name="T26" fmla="*/ 147 w 526"/>
                <a:gd name="T27" fmla="*/ 174 h 237"/>
                <a:gd name="T28" fmla="*/ 159 w 526"/>
                <a:gd name="T29" fmla="*/ 174 h 237"/>
                <a:gd name="T30" fmla="*/ 159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159" y="237"/>
                  </a:moveTo>
                  <a:lnTo>
                    <a:pt x="73" y="212"/>
                  </a:lnTo>
                  <a:lnTo>
                    <a:pt x="49" y="187"/>
                  </a:lnTo>
                  <a:lnTo>
                    <a:pt x="0" y="162"/>
                  </a:lnTo>
                  <a:lnTo>
                    <a:pt x="25" y="100"/>
                  </a:lnTo>
                  <a:lnTo>
                    <a:pt x="49" y="38"/>
                  </a:lnTo>
                  <a:lnTo>
                    <a:pt x="122" y="0"/>
                  </a:lnTo>
                  <a:lnTo>
                    <a:pt x="195" y="0"/>
                  </a:lnTo>
                  <a:lnTo>
                    <a:pt x="343" y="63"/>
                  </a:lnTo>
                  <a:lnTo>
                    <a:pt x="526" y="199"/>
                  </a:lnTo>
                  <a:lnTo>
                    <a:pt x="355" y="112"/>
                  </a:lnTo>
                  <a:lnTo>
                    <a:pt x="232" y="88"/>
                  </a:lnTo>
                  <a:lnTo>
                    <a:pt x="147" y="124"/>
                  </a:lnTo>
                  <a:lnTo>
                    <a:pt x="147" y="174"/>
                  </a:lnTo>
                  <a:lnTo>
                    <a:pt x="159" y="174"/>
                  </a:lnTo>
                  <a:lnTo>
                    <a:pt x="159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0" name="Freeform 247">
              <a:extLst>
                <a:ext uri="{FF2B5EF4-FFF2-40B4-BE49-F238E27FC236}">
                  <a16:creationId xmlns:a16="http://schemas.microsoft.com/office/drawing/2014/main" id="{B31131FB-E358-4CFB-9C6C-26A25CD7C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542447"/>
              <a:ext cx="275135" cy="172549"/>
            </a:xfrm>
            <a:custGeom>
              <a:avLst/>
              <a:gdLst>
                <a:gd name="T0" fmla="*/ 502 w 502"/>
                <a:gd name="T1" fmla="*/ 25 h 322"/>
                <a:gd name="T2" fmla="*/ 417 w 502"/>
                <a:gd name="T3" fmla="*/ 12 h 322"/>
                <a:gd name="T4" fmla="*/ 306 w 502"/>
                <a:gd name="T5" fmla="*/ 0 h 322"/>
                <a:gd name="T6" fmla="*/ 171 w 502"/>
                <a:gd name="T7" fmla="*/ 0 h 322"/>
                <a:gd name="T8" fmla="*/ 61 w 502"/>
                <a:gd name="T9" fmla="*/ 62 h 322"/>
                <a:gd name="T10" fmla="*/ 12 w 502"/>
                <a:gd name="T11" fmla="*/ 124 h 322"/>
                <a:gd name="T12" fmla="*/ 0 w 502"/>
                <a:gd name="T13" fmla="*/ 211 h 322"/>
                <a:gd name="T14" fmla="*/ 12 w 502"/>
                <a:gd name="T15" fmla="*/ 286 h 322"/>
                <a:gd name="T16" fmla="*/ 74 w 502"/>
                <a:gd name="T17" fmla="*/ 322 h 322"/>
                <a:gd name="T18" fmla="*/ 159 w 502"/>
                <a:gd name="T19" fmla="*/ 322 h 322"/>
                <a:gd name="T20" fmla="*/ 159 w 502"/>
                <a:gd name="T21" fmla="*/ 211 h 322"/>
                <a:gd name="T22" fmla="*/ 171 w 502"/>
                <a:gd name="T23" fmla="*/ 124 h 322"/>
                <a:gd name="T24" fmla="*/ 220 w 502"/>
                <a:gd name="T25" fmla="*/ 87 h 322"/>
                <a:gd name="T26" fmla="*/ 281 w 502"/>
                <a:gd name="T27" fmla="*/ 50 h 322"/>
                <a:gd name="T28" fmla="*/ 354 w 502"/>
                <a:gd name="T29" fmla="*/ 36 h 322"/>
                <a:gd name="T30" fmla="*/ 354 w 502"/>
                <a:gd name="T31" fmla="*/ 36 h 322"/>
                <a:gd name="T32" fmla="*/ 502 w 502"/>
                <a:gd name="T33" fmla="*/ 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2">
                  <a:moveTo>
                    <a:pt x="502" y="25"/>
                  </a:moveTo>
                  <a:lnTo>
                    <a:pt x="417" y="12"/>
                  </a:lnTo>
                  <a:lnTo>
                    <a:pt x="306" y="0"/>
                  </a:lnTo>
                  <a:lnTo>
                    <a:pt x="171" y="0"/>
                  </a:lnTo>
                  <a:lnTo>
                    <a:pt x="61" y="62"/>
                  </a:lnTo>
                  <a:lnTo>
                    <a:pt x="12" y="124"/>
                  </a:lnTo>
                  <a:lnTo>
                    <a:pt x="0" y="211"/>
                  </a:lnTo>
                  <a:lnTo>
                    <a:pt x="12" y="286"/>
                  </a:lnTo>
                  <a:lnTo>
                    <a:pt x="74" y="322"/>
                  </a:lnTo>
                  <a:lnTo>
                    <a:pt x="159" y="322"/>
                  </a:lnTo>
                  <a:lnTo>
                    <a:pt x="159" y="211"/>
                  </a:lnTo>
                  <a:lnTo>
                    <a:pt x="171" y="124"/>
                  </a:lnTo>
                  <a:lnTo>
                    <a:pt x="220" y="87"/>
                  </a:lnTo>
                  <a:lnTo>
                    <a:pt x="281" y="50"/>
                  </a:lnTo>
                  <a:lnTo>
                    <a:pt x="354" y="36"/>
                  </a:lnTo>
                  <a:lnTo>
                    <a:pt x="354" y="36"/>
                  </a:lnTo>
                  <a:lnTo>
                    <a:pt x="502" y="2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9" name="Gruppe 148">
            <a:extLst>
              <a:ext uri="{FF2B5EF4-FFF2-40B4-BE49-F238E27FC236}">
                <a16:creationId xmlns:a16="http://schemas.microsoft.com/office/drawing/2014/main" id="{63646857-CE35-4F1B-96EE-AEA0CF067186}"/>
              </a:ext>
            </a:extLst>
          </p:cNvPr>
          <p:cNvGrpSpPr/>
          <p:nvPr/>
        </p:nvGrpSpPr>
        <p:grpSpPr>
          <a:xfrm>
            <a:off x="6984000" y="4341022"/>
            <a:ext cx="2129603" cy="2483637"/>
            <a:chOff x="6102123" y="3425825"/>
            <a:chExt cx="2839471" cy="3311516"/>
          </a:xfrm>
        </p:grpSpPr>
        <p:sp>
          <p:nvSpPr>
            <p:cNvPr id="80" name="Freeform 225">
              <a:extLst>
                <a:ext uri="{FF2B5EF4-FFF2-40B4-BE49-F238E27FC236}">
                  <a16:creationId xmlns:a16="http://schemas.microsoft.com/office/drawing/2014/main" id="{03D64727-2E11-4E25-8E86-E7753E768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271" y="3425825"/>
              <a:ext cx="585743" cy="2746375"/>
            </a:xfrm>
            <a:custGeom>
              <a:avLst/>
              <a:gdLst>
                <a:gd name="T0" fmla="*/ 322 w 1062"/>
                <a:gd name="T1" fmla="*/ 4874 h 5160"/>
                <a:gd name="T2" fmla="*/ 322 w 1062"/>
                <a:gd name="T3" fmla="*/ 4936 h 5160"/>
                <a:gd name="T4" fmla="*/ 408 w 1062"/>
                <a:gd name="T5" fmla="*/ 4986 h 5160"/>
                <a:gd name="T6" fmla="*/ 457 w 1062"/>
                <a:gd name="T7" fmla="*/ 5011 h 5160"/>
                <a:gd name="T8" fmla="*/ 568 w 1062"/>
                <a:gd name="T9" fmla="*/ 4998 h 5160"/>
                <a:gd name="T10" fmla="*/ 655 w 1062"/>
                <a:gd name="T11" fmla="*/ 4936 h 5160"/>
                <a:gd name="T12" fmla="*/ 740 w 1062"/>
                <a:gd name="T13" fmla="*/ 4850 h 5160"/>
                <a:gd name="T14" fmla="*/ 815 w 1062"/>
                <a:gd name="T15" fmla="*/ 4749 h 5160"/>
                <a:gd name="T16" fmla="*/ 877 w 1062"/>
                <a:gd name="T17" fmla="*/ 4650 h 5160"/>
                <a:gd name="T18" fmla="*/ 877 w 1062"/>
                <a:gd name="T19" fmla="*/ 4539 h 5160"/>
                <a:gd name="T20" fmla="*/ 889 w 1062"/>
                <a:gd name="T21" fmla="*/ 0 h 5160"/>
                <a:gd name="T22" fmla="*/ 1062 w 1062"/>
                <a:gd name="T23" fmla="*/ 0 h 5160"/>
                <a:gd name="T24" fmla="*/ 1049 w 1062"/>
                <a:gd name="T25" fmla="*/ 4453 h 5160"/>
                <a:gd name="T26" fmla="*/ 1012 w 1062"/>
                <a:gd name="T27" fmla="*/ 4737 h 5160"/>
                <a:gd name="T28" fmla="*/ 889 w 1062"/>
                <a:gd name="T29" fmla="*/ 4924 h 5160"/>
                <a:gd name="T30" fmla="*/ 791 w 1062"/>
                <a:gd name="T31" fmla="*/ 5047 h 5160"/>
                <a:gd name="T32" fmla="*/ 667 w 1062"/>
                <a:gd name="T33" fmla="*/ 5122 h 5160"/>
                <a:gd name="T34" fmla="*/ 482 w 1062"/>
                <a:gd name="T35" fmla="*/ 5160 h 5160"/>
                <a:gd name="T36" fmla="*/ 259 w 1062"/>
                <a:gd name="T37" fmla="*/ 5122 h 5160"/>
                <a:gd name="T38" fmla="*/ 87 w 1062"/>
                <a:gd name="T39" fmla="*/ 5011 h 5160"/>
                <a:gd name="T40" fmla="*/ 25 w 1062"/>
                <a:gd name="T41" fmla="*/ 4900 h 5160"/>
                <a:gd name="T42" fmla="*/ 0 w 1062"/>
                <a:gd name="T43" fmla="*/ 4763 h 5160"/>
                <a:gd name="T44" fmla="*/ 49 w 1062"/>
                <a:gd name="T45" fmla="*/ 4638 h 5160"/>
                <a:gd name="T46" fmla="*/ 148 w 1062"/>
                <a:gd name="T47" fmla="*/ 4564 h 5160"/>
                <a:gd name="T48" fmla="*/ 285 w 1062"/>
                <a:gd name="T49" fmla="*/ 4552 h 5160"/>
                <a:gd name="T50" fmla="*/ 396 w 1062"/>
                <a:gd name="T51" fmla="*/ 4576 h 5160"/>
                <a:gd name="T52" fmla="*/ 433 w 1062"/>
                <a:gd name="T53" fmla="*/ 4676 h 5160"/>
                <a:gd name="T54" fmla="*/ 433 w 1062"/>
                <a:gd name="T55" fmla="*/ 4775 h 5160"/>
                <a:gd name="T56" fmla="*/ 396 w 1062"/>
                <a:gd name="T57" fmla="*/ 4825 h 5160"/>
                <a:gd name="T58" fmla="*/ 309 w 1062"/>
                <a:gd name="T59" fmla="*/ 4874 h 5160"/>
                <a:gd name="T60" fmla="*/ 309 w 1062"/>
                <a:gd name="T61" fmla="*/ 4874 h 5160"/>
                <a:gd name="T62" fmla="*/ 322 w 1062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2" h="5160">
                  <a:moveTo>
                    <a:pt x="322" y="4874"/>
                  </a:moveTo>
                  <a:lnTo>
                    <a:pt x="322" y="4936"/>
                  </a:lnTo>
                  <a:lnTo>
                    <a:pt x="408" y="4986"/>
                  </a:lnTo>
                  <a:lnTo>
                    <a:pt x="457" y="5011"/>
                  </a:lnTo>
                  <a:lnTo>
                    <a:pt x="568" y="4998"/>
                  </a:lnTo>
                  <a:lnTo>
                    <a:pt x="655" y="4936"/>
                  </a:lnTo>
                  <a:lnTo>
                    <a:pt x="740" y="4850"/>
                  </a:lnTo>
                  <a:lnTo>
                    <a:pt x="815" y="4749"/>
                  </a:lnTo>
                  <a:lnTo>
                    <a:pt x="877" y="4650"/>
                  </a:lnTo>
                  <a:lnTo>
                    <a:pt x="877" y="4539"/>
                  </a:lnTo>
                  <a:lnTo>
                    <a:pt x="889" y="0"/>
                  </a:lnTo>
                  <a:lnTo>
                    <a:pt x="1062" y="0"/>
                  </a:lnTo>
                  <a:lnTo>
                    <a:pt x="1049" y="4453"/>
                  </a:lnTo>
                  <a:lnTo>
                    <a:pt x="1012" y="4737"/>
                  </a:lnTo>
                  <a:lnTo>
                    <a:pt x="889" y="4924"/>
                  </a:lnTo>
                  <a:lnTo>
                    <a:pt x="791" y="5047"/>
                  </a:lnTo>
                  <a:lnTo>
                    <a:pt x="667" y="5122"/>
                  </a:lnTo>
                  <a:lnTo>
                    <a:pt x="482" y="5160"/>
                  </a:lnTo>
                  <a:lnTo>
                    <a:pt x="259" y="5122"/>
                  </a:lnTo>
                  <a:lnTo>
                    <a:pt x="87" y="5011"/>
                  </a:lnTo>
                  <a:lnTo>
                    <a:pt x="25" y="4900"/>
                  </a:lnTo>
                  <a:lnTo>
                    <a:pt x="0" y="4763"/>
                  </a:lnTo>
                  <a:lnTo>
                    <a:pt x="49" y="4638"/>
                  </a:lnTo>
                  <a:lnTo>
                    <a:pt x="148" y="4564"/>
                  </a:lnTo>
                  <a:lnTo>
                    <a:pt x="285" y="4552"/>
                  </a:lnTo>
                  <a:lnTo>
                    <a:pt x="396" y="4576"/>
                  </a:lnTo>
                  <a:lnTo>
                    <a:pt x="433" y="4676"/>
                  </a:lnTo>
                  <a:lnTo>
                    <a:pt x="433" y="4775"/>
                  </a:lnTo>
                  <a:lnTo>
                    <a:pt x="396" y="4825"/>
                  </a:lnTo>
                  <a:lnTo>
                    <a:pt x="309" y="4874"/>
                  </a:lnTo>
                  <a:lnTo>
                    <a:pt x="309" y="4874"/>
                  </a:lnTo>
                  <a:lnTo>
                    <a:pt x="322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7" name="Freeform 229">
              <a:extLst>
                <a:ext uri="{FF2B5EF4-FFF2-40B4-BE49-F238E27FC236}">
                  <a16:creationId xmlns:a16="http://schemas.microsoft.com/office/drawing/2014/main" id="{A57C72EF-3C45-4AAF-BCE5-F78D3D940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123" y="6136775"/>
              <a:ext cx="2310218" cy="600566"/>
            </a:xfrm>
            <a:custGeom>
              <a:avLst/>
              <a:gdLst>
                <a:gd name="T0" fmla="*/ 0 w 4196"/>
                <a:gd name="T1" fmla="*/ 955 h 1128"/>
                <a:gd name="T2" fmla="*/ 3529 w 4196"/>
                <a:gd name="T3" fmla="*/ 929 h 1128"/>
                <a:gd name="T4" fmla="*/ 3739 w 4196"/>
                <a:gd name="T5" fmla="*/ 856 h 1128"/>
                <a:gd name="T6" fmla="*/ 3875 w 4196"/>
                <a:gd name="T7" fmla="*/ 744 h 1128"/>
                <a:gd name="T8" fmla="*/ 3924 w 4196"/>
                <a:gd name="T9" fmla="*/ 657 h 1128"/>
                <a:gd name="T10" fmla="*/ 3961 w 4196"/>
                <a:gd name="T11" fmla="*/ 570 h 1128"/>
                <a:gd name="T12" fmla="*/ 3974 w 4196"/>
                <a:gd name="T13" fmla="*/ 434 h 1128"/>
                <a:gd name="T14" fmla="*/ 3924 w 4196"/>
                <a:gd name="T15" fmla="*/ 335 h 1128"/>
                <a:gd name="T16" fmla="*/ 3875 w 4196"/>
                <a:gd name="T17" fmla="*/ 371 h 1128"/>
                <a:gd name="T18" fmla="*/ 3715 w 4196"/>
                <a:gd name="T19" fmla="*/ 422 h 1128"/>
                <a:gd name="T20" fmla="*/ 3591 w 4196"/>
                <a:gd name="T21" fmla="*/ 384 h 1128"/>
                <a:gd name="T22" fmla="*/ 3529 w 4196"/>
                <a:gd name="T23" fmla="*/ 273 h 1128"/>
                <a:gd name="T24" fmla="*/ 3566 w 4196"/>
                <a:gd name="T25" fmla="*/ 124 h 1128"/>
                <a:gd name="T26" fmla="*/ 3616 w 4196"/>
                <a:gd name="T27" fmla="*/ 61 h 1128"/>
                <a:gd name="T28" fmla="*/ 3690 w 4196"/>
                <a:gd name="T29" fmla="*/ 25 h 1128"/>
                <a:gd name="T30" fmla="*/ 3776 w 4196"/>
                <a:gd name="T31" fmla="*/ 0 h 1128"/>
                <a:gd name="T32" fmla="*/ 3899 w 4196"/>
                <a:gd name="T33" fmla="*/ 25 h 1128"/>
                <a:gd name="T34" fmla="*/ 3986 w 4196"/>
                <a:gd name="T35" fmla="*/ 75 h 1128"/>
                <a:gd name="T36" fmla="*/ 4097 w 4196"/>
                <a:gd name="T37" fmla="*/ 236 h 1128"/>
                <a:gd name="T38" fmla="*/ 4171 w 4196"/>
                <a:gd name="T39" fmla="*/ 297 h 1128"/>
                <a:gd name="T40" fmla="*/ 4196 w 4196"/>
                <a:gd name="T41" fmla="*/ 434 h 1128"/>
                <a:gd name="T42" fmla="*/ 4196 w 4196"/>
                <a:gd name="T43" fmla="*/ 595 h 1128"/>
                <a:gd name="T44" fmla="*/ 4073 w 4196"/>
                <a:gd name="T45" fmla="*/ 794 h 1128"/>
                <a:gd name="T46" fmla="*/ 3924 w 4196"/>
                <a:gd name="T47" fmla="*/ 942 h 1128"/>
                <a:gd name="T48" fmla="*/ 3801 w 4196"/>
                <a:gd name="T49" fmla="*/ 1017 h 1128"/>
                <a:gd name="T50" fmla="*/ 3677 w 4196"/>
                <a:gd name="T51" fmla="*/ 1066 h 1128"/>
                <a:gd name="T52" fmla="*/ 3566 w 4196"/>
                <a:gd name="T53" fmla="*/ 1092 h 1128"/>
                <a:gd name="T54" fmla="*/ 0 w 4196"/>
                <a:gd name="T55" fmla="*/ 1092 h 1128"/>
                <a:gd name="T56" fmla="*/ 0 w 4196"/>
                <a:gd name="T57" fmla="*/ 1128 h 1128"/>
                <a:gd name="T58" fmla="*/ 0 w 4196"/>
                <a:gd name="T59" fmla="*/ 955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6" h="1128">
                  <a:moveTo>
                    <a:pt x="0" y="955"/>
                  </a:moveTo>
                  <a:lnTo>
                    <a:pt x="3529" y="929"/>
                  </a:lnTo>
                  <a:lnTo>
                    <a:pt x="3739" y="856"/>
                  </a:lnTo>
                  <a:lnTo>
                    <a:pt x="3875" y="744"/>
                  </a:lnTo>
                  <a:lnTo>
                    <a:pt x="3924" y="657"/>
                  </a:lnTo>
                  <a:lnTo>
                    <a:pt x="3961" y="570"/>
                  </a:lnTo>
                  <a:lnTo>
                    <a:pt x="3974" y="434"/>
                  </a:lnTo>
                  <a:lnTo>
                    <a:pt x="3924" y="335"/>
                  </a:lnTo>
                  <a:lnTo>
                    <a:pt x="3875" y="371"/>
                  </a:lnTo>
                  <a:lnTo>
                    <a:pt x="3715" y="422"/>
                  </a:lnTo>
                  <a:lnTo>
                    <a:pt x="3591" y="384"/>
                  </a:lnTo>
                  <a:lnTo>
                    <a:pt x="3529" y="273"/>
                  </a:lnTo>
                  <a:lnTo>
                    <a:pt x="3566" y="124"/>
                  </a:lnTo>
                  <a:lnTo>
                    <a:pt x="3616" y="61"/>
                  </a:lnTo>
                  <a:lnTo>
                    <a:pt x="3690" y="25"/>
                  </a:lnTo>
                  <a:lnTo>
                    <a:pt x="3776" y="0"/>
                  </a:lnTo>
                  <a:lnTo>
                    <a:pt x="3899" y="25"/>
                  </a:lnTo>
                  <a:lnTo>
                    <a:pt x="3986" y="75"/>
                  </a:lnTo>
                  <a:lnTo>
                    <a:pt x="4097" y="236"/>
                  </a:lnTo>
                  <a:lnTo>
                    <a:pt x="4171" y="297"/>
                  </a:lnTo>
                  <a:lnTo>
                    <a:pt x="4196" y="434"/>
                  </a:lnTo>
                  <a:lnTo>
                    <a:pt x="4196" y="595"/>
                  </a:lnTo>
                  <a:lnTo>
                    <a:pt x="4073" y="794"/>
                  </a:lnTo>
                  <a:lnTo>
                    <a:pt x="3924" y="942"/>
                  </a:lnTo>
                  <a:lnTo>
                    <a:pt x="3801" y="1017"/>
                  </a:lnTo>
                  <a:lnTo>
                    <a:pt x="3677" y="1066"/>
                  </a:lnTo>
                  <a:lnTo>
                    <a:pt x="3566" y="1092"/>
                  </a:lnTo>
                  <a:lnTo>
                    <a:pt x="0" y="1092"/>
                  </a:lnTo>
                  <a:lnTo>
                    <a:pt x="0" y="1128"/>
                  </a:lnTo>
                  <a:lnTo>
                    <a:pt x="0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8" name="Freeform 250">
              <a:extLst>
                <a:ext uri="{FF2B5EF4-FFF2-40B4-BE49-F238E27FC236}">
                  <a16:creationId xmlns:a16="http://schemas.microsoft.com/office/drawing/2014/main" id="{E32A096D-56E2-480E-9416-F9C3B05EC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801" y="6394140"/>
              <a:ext cx="297568" cy="302329"/>
            </a:xfrm>
            <a:custGeom>
              <a:avLst/>
              <a:gdLst>
                <a:gd name="T0" fmla="*/ 0 w 543"/>
                <a:gd name="T1" fmla="*/ 11 h 569"/>
                <a:gd name="T2" fmla="*/ 110 w 543"/>
                <a:gd name="T3" fmla="*/ 136 h 569"/>
                <a:gd name="T4" fmla="*/ 185 w 543"/>
                <a:gd name="T5" fmla="*/ 235 h 569"/>
                <a:gd name="T6" fmla="*/ 259 w 543"/>
                <a:gd name="T7" fmla="*/ 371 h 569"/>
                <a:gd name="T8" fmla="*/ 308 w 543"/>
                <a:gd name="T9" fmla="*/ 458 h 569"/>
                <a:gd name="T10" fmla="*/ 332 w 543"/>
                <a:gd name="T11" fmla="*/ 546 h 569"/>
                <a:gd name="T12" fmla="*/ 345 w 543"/>
                <a:gd name="T13" fmla="*/ 569 h 569"/>
                <a:gd name="T14" fmla="*/ 543 w 543"/>
                <a:gd name="T15" fmla="*/ 569 h 569"/>
                <a:gd name="T16" fmla="*/ 543 w 543"/>
                <a:gd name="T17" fmla="*/ 496 h 569"/>
                <a:gd name="T18" fmla="*/ 543 w 543"/>
                <a:gd name="T19" fmla="*/ 434 h 569"/>
                <a:gd name="T20" fmla="*/ 543 w 543"/>
                <a:gd name="T21" fmla="*/ 371 h 569"/>
                <a:gd name="T22" fmla="*/ 506 w 543"/>
                <a:gd name="T23" fmla="*/ 323 h 569"/>
                <a:gd name="T24" fmla="*/ 431 w 543"/>
                <a:gd name="T25" fmla="*/ 285 h 569"/>
                <a:gd name="T26" fmla="*/ 308 w 543"/>
                <a:gd name="T27" fmla="*/ 222 h 569"/>
                <a:gd name="T28" fmla="*/ 209 w 543"/>
                <a:gd name="T29" fmla="*/ 160 h 569"/>
                <a:gd name="T30" fmla="*/ 122 w 543"/>
                <a:gd name="T31" fmla="*/ 73 h 569"/>
                <a:gd name="T32" fmla="*/ 11 w 543"/>
                <a:gd name="T33" fmla="*/ 0 h 569"/>
                <a:gd name="T34" fmla="*/ 11 w 543"/>
                <a:gd name="T35" fmla="*/ 0 h 569"/>
                <a:gd name="T36" fmla="*/ 0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0" y="11"/>
                  </a:moveTo>
                  <a:lnTo>
                    <a:pt x="110" y="136"/>
                  </a:lnTo>
                  <a:lnTo>
                    <a:pt x="185" y="235"/>
                  </a:lnTo>
                  <a:lnTo>
                    <a:pt x="259" y="371"/>
                  </a:lnTo>
                  <a:lnTo>
                    <a:pt x="308" y="458"/>
                  </a:lnTo>
                  <a:lnTo>
                    <a:pt x="332" y="546"/>
                  </a:lnTo>
                  <a:lnTo>
                    <a:pt x="345" y="569"/>
                  </a:lnTo>
                  <a:lnTo>
                    <a:pt x="543" y="569"/>
                  </a:lnTo>
                  <a:lnTo>
                    <a:pt x="543" y="496"/>
                  </a:lnTo>
                  <a:lnTo>
                    <a:pt x="543" y="434"/>
                  </a:lnTo>
                  <a:lnTo>
                    <a:pt x="543" y="371"/>
                  </a:lnTo>
                  <a:lnTo>
                    <a:pt x="506" y="323"/>
                  </a:lnTo>
                  <a:lnTo>
                    <a:pt x="431" y="285"/>
                  </a:lnTo>
                  <a:lnTo>
                    <a:pt x="308" y="222"/>
                  </a:lnTo>
                  <a:lnTo>
                    <a:pt x="209" y="160"/>
                  </a:lnTo>
                  <a:lnTo>
                    <a:pt x="122" y="7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9" name="Freeform 251">
              <a:extLst>
                <a:ext uri="{FF2B5EF4-FFF2-40B4-BE49-F238E27FC236}">
                  <a16:creationId xmlns:a16="http://schemas.microsoft.com/office/drawing/2014/main" id="{3AB1063D-DA8F-454D-8556-02856C97B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020" y="6421818"/>
              <a:ext cx="156499" cy="298071"/>
            </a:xfrm>
            <a:custGeom>
              <a:avLst/>
              <a:gdLst>
                <a:gd name="T0" fmla="*/ 97 w 283"/>
                <a:gd name="T1" fmla="*/ 0 h 558"/>
                <a:gd name="T2" fmla="*/ 246 w 283"/>
                <a:gd name="T3" fmla="*/ 235 h 558"/>
                <a:gd name="T4" fmla="*/ 283 w 283"/>
                <a:gd name="T5" fmla="*/ 348 h 558"/>
                <a:gd name="T6" fmla="*/ 283 w 283"/>
                <a:gd name="T7" fmla="*/ 459 h 558"/>
                <a:gd name="T8" fmla="*/ 234 w 283"/>
                <a:gd name="T9" fmla="*/ 533 h 558"/>
                <a:gd name="T10" fmla="*/ 147 w 283"/>
                <a:gd name="T11" fmla="*/ 558 h 558"/>
                <a:gd name="T12" fmla="*/ 74 w 283"/>
                <a:gd name="T13" fmla="*/ 533 h 558"/>
                <a:gd name="T14" fmla="*/ 24 w 283"/>
                <a:gd name="T15" fmla="*/ 484 h 558"/>
                <a:gd name="T16" fmla="*/ 0 w 283"/>
                <a:gd name="T17" fmla="*/ 421 h 558"/>
                <a:gd name="T18" fmla="*/ 85 w 283"/>
                <a:gd name="T19" fmla="*/ 434 h 558"/>
                <a:gd name="T20" fmla="*/ 160 w 283"/>
                <a:gd name="T21" fmla="*/ 384 h 558"/>
                <a:gd name="T22" fmla="*/ 184 w 283"/>
                <a:gd name="T23" fmla="*/ 322 h 558"/>
                <a:gd name="T24" fmla="*/ 147 w 283"/>
                <a:gd name="T25" fmla="*/ 174 h 558"/>
                <a:gd name="T26" fmla="*/ 172 w 283"/>
                <a:gd name="T27" fmla="*/ 185 h 558"/>
                <a:gd name="T28" fmla="*/ 97 w 283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558">
                  <a:moveTo>
                    <a:pt x="97" y="0"/>
                  </a:moveTo>
                  <a:lnTo>
                    <a:pt x="246" y="235"/>
                  </a:lnTo>
                  <a:lnTo>
                    <a:pt x="283" y="348"/>
                  </a:lnTo>
                  <a:lnTo>
                    <a:pt x="283" y="459"/>
                  </a:lnTo>
                  <a:lnTo>
                    <a:pt x="234" y="533"/>
                  </a:lnTo>
                  <a:lnTo>
                    <a:pt x="147" y="558"/>
                  </a:lnTo>
                  <a:lnTo>
                    <a:pt x="74" y="533"/>
                  </a:lnTo>
                  <a:lnTo>
                    <a:pt x="24" y="484"/>
                  </a:lnTo>
                  <a:lnTo>
                    <a:pt x="0" y="421"/>
                  </a:lnTo>
                  <a:lnTo>
                    <a:pt x="85" y="434"/>
                  </a:lnTo>
                  <a:lnTo>
                    <a:pt x="160" y="384"/>
                  </a:lnTo>
                  <a:lnTo>
                    <a:pt x="184" y="322"/>
                  </a:lnTo>
                  <a:lnTo>
                    <a:pt x="147" y="174"/>
                  </a:lnTo>
                  <a:lnTo>
                    <a:pt x="172" y="18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0" name="Freeform 252">
              <a:extLst>
                <a:ext uri="{FF2B5EF4-FFF2-40B4-BE49-F238E27FC236}">
                  <a16:creationId xmlns:a16="http://schemas.microsoft.com/office/drawing/2014/main" id="{5633A0C5-A686-438C-96A7-151FAB485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0866" y="6421818"/>
              <a:ext cx="169724" cy="285297"/>
            </a:xfrm>
            <a:custGeom>
              <a:avLst/>
              <a:gdLst>
                <a:gd name="T0" fmla="*/ 284 w 309"/>
                <a:gd name="T1" fmla="*/ 0 h 533"/>
                <a:gd name="T2" fmla="*/ 309 w 309"/>
                <a:gd name="T3" fmla="*/ 273 h 533"/>
                <a:gd name="T4" fmla="*/ 272 w 309"/>
                <a:gd name="T5" fmla="*/ 409 h 533"/>
                <a:gd name="T6" fmla="*/ 185 w 309"/>
                <a:gd name="T7" fmla="*/ 497 h 533"/>
                <a:gd name="T8" fmla="*/ 111 w 309"/>
                <a:gd name="T9" fmla="*/ 533 h 533"/>
                <a:gd name="T10" fmla="*/ 12 w 309"/>
                <a:gd name="T11" fmla="*/ 509 h 533"/>
                <a:gd name="T12" fmla="*/ 0 w 309"/>
                <a:gd name="T13" fmla="*/ 472 h 533"/>
                <a:gd name="T14" fmla="*/ 0 w 309"/>
                <a:gd name="T15" fmla="*/ 360 h 533"/>
                <a:gd name="T16" fmla="*/ 123 w 309"/>
                <a:gd name="T17" fmla="*/ 372 h 533"/>
                <a:gd name="T18" fmla="*/ 173 w 309"/>
                <a:gd name="T19" fmla="*/ 348 h 533"/>
                <a:gd name="T20" fmla="*/ 246 w 309"/>
                <a:gd name="T21" fmla="*/ 310 h 533"/>
                <a:gd name="T22" fmla="*/ 259 w 309"/>
                <a:gd name="T23" fmla="*/ 273 h 533"/>
                <a:gd name="T24" fmla="*/ 284 w 309"/>
                <a:gd name="T25" fmla="*/ 174 h 533"/>
                <a:gd name="T26" fmla="*/ 284 w 309"/>
                <a:gd name="T2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3">
                  <a:moveTo>
                    <a:pt x="284" y="0"/>
                  </a:moveTo>
                  <a:lnTo>
                    <a:pt x="309" y="273"/>
                  </a:lnTo>
                  <a:lnTo>
                    <a:pt x="272" y="409"/>
                  </a:lnTo>
                  <a:lnTo>
                    <a:pt x="185" y="497"/>
                  </a:lnTo>
                  <a:lnTo>
                    <a:pt x="111" y="533"/>
                  </a:lnTo>
                  <a:lnTo>
                    <a:pt x="12" y="509"/>
                  </a:lnTo>
                  <a:lnTo>
                    <a:pt x="0" y="472"/>
                  </a:lnTo>
                  <a:lnTo>
                    <a:pt x="0" y="360"/>
                  </a:lnTo>
                  <a:lnTo>
                    <a:pt x="123" y="372"/>
                  </a:lnTo>
                  <a:lnTo>
                    <a:pt x="173" y="348"/>
                  </a:lnTo>
                  <a:lnTo>
                    <a:pt x="246" y="310"/>
                  </a:lnTo>
                  <a:lnTo>
                    <a:pt x="259" y="273"/>
                  </a:lnTo>
                  <a:lnTo>
                    <a:pt x="284" y="174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1" name="Freeform 253">
              <a:extLst>
                <a:ext uri="{FF2B5EF4-FFF2-40B4-BE49-F238E27FC236}">
                  <a16:creationId xmlns:a16="http://schemas.microsoft.com/office/drawing/2014/main" id="{7959C355-DAA1-4E29-ADD2-FAB67C8BE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971" y="6191877"/>
              <a:ext cx="218217" cy="198004"/>
            </a:xfrm>
            <a:custGeom>
              <a:avLst/>
              <a:gdLst>
                <a:gd name="T0" fmla="*/ 396 w 396"/>
                <a:gd name="T1" fmla="*/ 137 h 372"/>
                <a:gd name="T2" fmla="*/ 396 w 396"/>
                <a:gd name="T3" fmla="*/ 348 h 372"/>
                <a:gd name="T4" fmla="*/ 345 w 396"/>
                <a:gd name="T5" fmla="*/ 372 h 372"/>
                <a:gd name="T6" fmla="*/ 173 w 396"/>
                <a:gd name="T7" fmla="*/ 372 h 372"/>
                <a:gd name="T8" fmla="*/ 135 w 396"/>
                <a:gd name="T9" fmla="*/ 261 h 372"/>
                <a:gd name="T10" fmla="*/ 99 w 396"/>
                <a:gd name="T11" fmla="*/ 175 h 372"/>
                <a:gd name="T12" fmla="*/ 24 w 396"/>
                <a:gd name="T13" fmla="*/ 50 h 372"/>
                <a:gd name="T14" fmla="*/ 0 w 396"/>
                <a:gd name="T15" fmla="*/ 12 h 372"/>
                <a:gd name="T16" fmla="*/ 0 w 396"/>
                <a:gd name="T17" fmla="*/ 0 h 372"/>
                <a:gd name="T18" fmla="*/ 123 w 396"/>
                <a:gd name="T19" fmla="*/ 62 h 372"/>
                <a:gd name="T20" fmla="*/ 173 w 396"/>
                <a:gd name="T21" fmla="*/ 112 h 372"/>
                <a:gd name="T22" fmla="*/ 345 w 396"/>
                <a:gd name="T23" fmla="*/ 125 h 372"/>
                <a:gd name="T24" fmla="*/ 345 w 396"/>
                <a:gd name="T25" fmla="*/ 125 h 372"/>
                <a:gd name="T26" fmla="*/ 396 w 396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" h="372">
                  <a:moveTo>
                    <a:pt x="396" y="137"/>
                  </a:moveTo>
                  <a:lnTo>
                    <a:pt x="396" y="348"/>
                  </a:lnTo>
                  <a:lnTo>
                    <a:pt x="345" y="372"/>
                  </a:lnTo>
                  <a:lnTo>
                    <a:pt x="173" y="372"/>
                  </a:lnTo>
                  <a:lnTo>
                    <a:pt x="135" y="261"/>
                  </a:lnTo>
                  <a:lnTo>
                    <a:pt x="99" y="175"/>
                  </a:lnTo>
                  <a:lnTo>
                    <a:pt x="24" y="5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3" y="62"/>
                  </a:lnTo>
                  <a:lnTo>
                    <a:pt x="173" y="112"/>
                  </a:lnTo>
                  <a:lnTo>
                    <a:pt x="345" y="125"/>
                  </a:lnTo>
                  <a:lnTo>
                    <a:pt x="345" y="125"/>
                  </a:lnTo>
                  <a:lnTo>
                    <a:pt x="396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2" name="Freeform 254">
              <a:extLst>
                <a:ext uri="{FF2B5EF4-FFF2-40B4-BE49-F238E27FC236}">
                  <a16:creationId xmlns:a16="http://schemas.microsoft.com/office/drawing/2014/main" id="{7FBF2287-DF54-415C-818F-01BC28134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8434" y="6330268"/>
              <a:ext cx="293160" cy="125616"/>
            </a:xfrm>
            <a:custGeom>
              <a:avLst/>
              <a:gdLst>
                <a:gd name="T0" fmla="*/ 370 w 531"/>
                <a:gd name="T1" fmla="*/ 0 h 237"/>
                <a:gd name="T2" fmla="*/ 458 w 531"/>
                <a:gd name="T3" fmla="*/ 25 h 237"/>
                <a:gd name="T4" fmla="*/ 481 w 531"/>
                <a:gd name="T5" fmla="*/ 50 h 237"/>
                <a:gd name="T6" fmla="*/ 531 w 531"/>
                <a:gd name="T7" fmla="*/ 75 h 237"/>
                <a:gd name="T8" fmla="*/ 507 w 531"/>
                <a:gd name="T9" fmla="*/ 137 h 237"/>
                <a:gd name="T10" fmla="*/ 481 w 531"/>
                <a:gd name="T11" fmla="*/ 199 h 237"/>
                <a:gd name="T12" fmla="*/ 408 w 531"/>
                <a:gd name="T13" fmla="*/ 237 h 237"/>
                <a:gd name="T14" fmla="*/ 333 w 531"/>
                <a:gd name="T15" fmla="*/ 237 h 237"/>
                <a:gd name="T16" fmla="*/ 185 w 531"/>
                <a:gd name="T17" fmla="*/ 174 h 237"/>
                <a:gd name="T18" fmla="*/ 0 w 531"/>
                <a:gd name="T19" fmla="*/ 38 h 237"/>
                <a:gd name="T20" fmla="*/ 173 w 531"/>
                <a:gd name="T21" fmla="*/ 125 h 237"/>
                <a:gd name="T22" fmla="*/ 296 w 531"/>
                <a:gd name="T23" fmla="*/ 149 h 237"/>
                <a:gd name="T24" fmla="*/ 383 w 531"/>
                <a:gd name="T25" fmla="*/ 112 h 237"/>
                <a:gd name="T26" fmla="*/ 383 w 531"/>
                <a:gd name="T27" fmla="*/ 62 h 237"/>
                <a:gd name="T28" fmla="*/ 370 w 531"/>
                <a:gd name="T29" fmla="*/ 62 h 237"/>
                <a:gd name="T30" fmla="*/ 370 w 531"/>
                <a:gd name="T3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7">
                  <a:moveTo>
                    <a:pt x="370" y="0"/>
                  </a:moveTo>
                  <a:lnTo>
                    <a:pt x="458" y="25"/>
                  </a:lnTo>
                  <a:lnTo>
                    <a:pt x="481" y="50"/>
                  </a:lnTo>
                  <a:lnTo>
                    <a:pt x="531" y="75"/>
                  </a:lnTo>
                  <a:lnTo>
                    <a:pt x="507" y="137"/>
                  </a:lnTo>
                  <a:lnTo>
                    <a:pt x="481" y="199"/>
                  </a:lnTo>
                  <a:lnTo>
                    <a:pt x="408" y="237"/>
                  </a:lnTo>
                  <a:lnTo>
                    <a:pt x="333" y="237"/>
                  </a:lnTo>
                  <a:lnTo>
                    <a:pt x="185" y="174"/>
                  </a:lnTo>
                  <a:lnTo>
                    <a:pt x="0" y="38"/>
                  </a:lnTo>
                  <a:lnTo>
                    <a:pt x="173" y="125"/>
                  </a:lnTo>
                  <a:lnTo>
                    <a:pt x="296" y="149"/>
                  </a:lnTo>
                  <a:lnTo>
                    <a:pt x="383" y="112"/>
                  </a:lnTo>
                  <a:lnTo>
                    <a:pt x="383" y="62"/>
                  </a:lnTo>
                  <a:lnTo>
                    <a:pt x="370" y="62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3" name="Freeform 255">
              <a:extLst>
                <a:ext uri="{FF2B5EF4-FFF2-40B4-BE49-F238E27FC236}">
                  <a16:creationId xmlns:a16="http://schemas.microsoft.com/office/drawing/2014/main" id="{FC123DC8-819C-4F3C-A4A4-6F5E3B4B4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639" y="6130134"/>
              <a:ext cx="277730" cy="172455"/>
            </a:xfrm>
            <a:custGeom>
              <a:avLst/>
              <a:gdLst>
                <a:gd name="T0" fmla="*/ 0 w 506"/>
                <a:gd name="T1" fmla="*/ 296 h 322"/>
                <a:gd name="T2" fmla="*/ 86 w 506"/>
                <a:gd name="T3" fmla="*/ 310 h 322"/>
                <a:gd name="T4" fmla="*/ 197 w 506"/>
                <a:gd name="T5" fmla="*/ 322 h 322"/>
                <a:gd name="T6" fmla="*/ 334 w 506"/>
                <a:gd name="T7" fmla="*/ 322 h 322"/>
                <a:gd name="T8" fmla="*/ 445 w 506"/>
                <a:gd name="T9" fmla="*/ 260 h 322"/>
                <a:gd name="T10" fmla="*/ 494 w 506"/>
                <a:gd name="T11" fmla="*/ 197 h 322"/>
                <a:gd name="T12" fmla="*/ 506 w 506"/>
                <a:gd name="T13" fmla="*/ 111 h 322"/>
                <a:gd name="T14" fmla="*/ 494 w 506"/>
                <a:gd name="T15" fmla="*/ 36 h 322"/>
                <a:gd name="T16" fmla="*/ 431 w 506"/>
                <a:gd name="T17" fmla="*/ 0 h 322"/>
                <a:gd name="T18" fmla="*/ 346 w 506"/>
                <a:gd name="T19" fmla="*/ 0 h 322"/>
                <a:gd name="T20" fmla="*/ 346 w 506"/>
                <a:gd name="T21" fmla="*/ 111 h 322"/>
                <a:gd name="T22" fmla="*/ 334 w 506"/>
                <a:gd name="T23" fmla="*/ 197 h 322"/>
                <a:gd name="T24" fmla="*/ 283 w 506"/>
                <a:gd name="T25" fmla="*/ 235 h 322"/>
                <a:gd name="T26" fmla="*/ 222 w 506"/>
                <a:gd name="T27" fmla="*/ 272 h 322"/>
                <a:gd name="T28" fmla="*/ 148 w 506"/>
                <a:gd name="T29" fmla="*/ 285 h 322"/>
                <a:gd name="T30" fmla="*/ 148 w 506"/>
                <a:gd name="T31" fmla="*/ 285 h 322"/>
                <a:gd name="T32" fmla="*/ 0 w 506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6" h="322">
                  <a:moveTo>
                    <a:pt x="0" y="296"/>
                  </a:moveTo>
                  <a:lnTo>
                    <a:pt x="86" y="310"/>
                  </a:lnTo>
                  <a:lnTo>
                    <a:pt x="197" y="322"/>
                  </a:lnTo>
                  <a:lnTo>
                    <a:pt x="334" y="322"/>
                  </a:lnTo>
                  <a:lnTo>
                    <a:pt x="445" y="260"/>
                  </a:lnTo>
                  <a:lnTo>
                    <a:pt x="494" y="197"/>
                  </a:lnTo>
                  <a:lnTo>
                    <a:pt x="506" y="111"/>
                  </a:lnTo>
                  <a:lnTo>
                    <a:pt x="494" y="36"/>
                  </a:lnTo>
                  <a:lnTo>
                    <a:pt x="431" y="0"/>
                  </a:lnTo>
                  <a:lnTo>
                    <a:pt x="346" y="0"/>
                  </a:lnTo>
                  <a:lnTo>
                    <a:pt x="346" y="111"/>
                  </a:lnTo>
                  <a:lnTo>
                    <a:pt x="334" y="197"/>
                  </a:lnTo>
                  <a:lnTo>
                    <a:pt x="283" y="235"/>
                  </a:lnTo>
                  <a:lnTo>
                    <a:pt x="222" y="272"/>
                  </a:lnTo>
                  <a:lnTo>
                    <a:pt x="148" y="285"/>
                  </a:lnTo>
                  <a:lnTo>
                    <a:pt x="148" y="285"/>
                  </a:lnTo>
                  <a:lnTo>
                    <a:pt x="0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sp>
        <p:nvSpPr>
          <p:cNvPr id="161" name="Rektangel 160">
            <a:extLst>
              <a:ext uri="{FF2B5EF4-FFF2-40B4-BE49-F238E27FC236}">
                <a16:creationId xmlns:a16="http://schemas.microsoft.com/office/drawing/2014/main" id="{494AFC46-1625-4048-8394-75FF2760B5B7}"/>
              </a:ext>
            </a:extLst>
          </p:cNvPr>
          <p:cNvSpPr/>
          <p:nvPr/>
        </p:nvSpPr>
        <p:spPr>
          <a:xfrm>
            <a:off x="2132999" y="58381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162" name="Rektangel 161">
            <a:extLst>
              <a:ext uri="{FF2B5EF4-FFF2-40B4-BE49-F238E27FC236}">
                <a16:creationId xmlns:a16="http://schemas.microsoft.com/office/drawing/2014/main" id="{03065F00-B545-4F67-945F-6EA6FBFCD3F1}"/>
              </a:ext>
            </a:extLst>
          </p:cNvPr>
          <p:cNvSpPr/>
          <p:nvPr/>
        </p:nvSpPr>
        <p:spPr>
          <a:xfrm>
            <a:off x="2133000" y="6755853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62426F3E-DAF2-4A1C-9251-0D61373C17B1}"/>
              </a:ext>
            </a:extLst>
          </p:cNvPr>
          <p:cNvSpPr/>
          <p:nvPr/>
        </p:nvSpPr>
        <p:spPr>
          <a:xfrm>
            <a:off x="756000" y="78631"/>
            <a:ext cx="7342395" cy="684803"/>
          </a:xfrm>
          <a:prstGeom prst="rect">
            <a:avLst/>
          </a:prstGeom>
          <a:noFill/>
          <a:effectLst>
            <a:outerShdw blurRad="50800" dist="50800" dir="2400000" algn="l" rotWithShape="0">
              <a:schemeClr val="tx1">
                <a:alpha val="70000"/>
              </a:schemeClr>
            </a:outerShdw>
          </a:effectLst>
        </p:spPr>
        <p:txBody>
          <a:bodyPr wrap="none" lIns="68580" tIns="34290" rIns="68580" bIns="34290">
            <a:spAutoFit/>
          </a:bodyPr>
          <a:lstStyle/>
          <a:p>
            <a:r>
              <a:rPr lang="da-DK" sz="4000" b="1" dirty="0">
                <a:ln w="0"/>
                <a:solidFill>
                  <a:srgbClr val="00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2001 Flyvestationen Skalstrup</a:t>
            </a:r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C196ACFC-A001-4987-9CFE-39C5C58B46A7}"/>
              </a:ext>
            </a:extLst>
          </p:cNvPr>
          <p:cNvSpPr/>
          <p:nvPr/>
        </p:nvSpPr>
        <p:spPr>
          <a:xfrm rot="5400000">
            <a:off x="-846900" y="33993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41B773AE-390C-40A2-B672-E32AA3C9890F}"/>
              </a:ext>
            </a:extLst>
          </p:cNvPr>
          <p:cNvSpPr/>
          <p:nvPr/>
        </p:nvSpPr>
        <p:spPr>
          <a:xfrm rot="5400000">
            <a:off x="8154000" y="33840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5C981246-5DD5-77EE-ABDE-E3B883242CB2}"/>
              </a:ext>
            </a:extLst>
          </p:cNvPr>
          <p:cNvGrpSpPr/>
          <p:nvPr/>
        </p:nvGrpSpPr>
        <p:grpSpPr>
          <a:xfrm>
            <a:off x="3779912" y="3490765"/>
            <a:ext cx="4257340" cy="730323"/>
            <a:chOff x="3779912" y="3490765"/>
            <a:chExt cx="4257340" cy="730323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6A03C5D2-C0A2-5C97-0E8E-769ACF616608}"/>
                </a:ext>
              </a:extLst>
            </p:cNvPr>
            <p:cNvSpPr/>
            <p:nvPr/>
          </p:nvSpPr>
          <p:spPr>
            <a:xfrm>
              <a:off x="7605204" y="3611445"/>
              <a:ext cx="432048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7" name="Gruppe 6">
              <a:extLst>
                <a:ext uri="{FF2B5EF4-FFF2-40B4-BE49-F238E27FC236}">
                  <a16:creationId xmlns:a16="http://schemas.microsoft.com/office/drawing/2014/main" id="{3B6D0E5B-8293-FEF9-E106-2BAC3D3ACFA7}"/>
                </a:ext>
              </a:extLst>
            </p:cNvPr>
            <p:cNvGrpSpPr/>
            <p:nvPr/>
          </p:nvGrpSpPr>
          <p:grpSpPr>
            <a:xfrm>
              <a:off x="3779912" y="3490765"/>
              <a:ext cx="3024336" cy="730323"/>
              <a:chOff x="3779912" y="3490765"/>
              <a:chExt cx="3024336" cy="730323"/>
            </a:xfrm>
          </p:grpSpPr>
          <p:sp>
            <p:nvSpPr>
              <p:cNvPr id="3" name="Ellipse 2">
                <a:extLst>
                  <a:ext uri="{FF2B5EF4-FFF2-40B4-BE49-F238E27FC236}">
                    <a16:creationId xmlns:a16="http://schemas.microsoft.com/office/drawing/2014/main" id="{094757F2-BE79-D2B1-1CCC-F29B9D114F3A}"/>
                  </a:ext>
                </a:extLst>
              </p:cNvPr>
              <p:cNvSpPr/>
              <p:nvPr/>
            </p:nvSpPr>
            <p:spPr>
              <a:xfrm>
                <a:off x="3779912" y="3789040"/>
                <a:ext cx="432048" cy="43204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6" name="Ellipse 5">
                <a:extLst>
                  <a:ext uri="{FF2B5EF4-FFF2-40B4-BE49-F238E27FC236}">
                    <a16:creationId xmlns:a16="http://schemas.microsoft.com/office/drawing/2014/main" id="{FF069AA8-DAC9-437C-7F60-7B0B64438842}"/>
                  </a:ext>
                </a:extLst>
              </p:cNvPr>
              <p:cNvSpPr/>
              <p:nvPr/>
            </p:nvSpPr>
            <p:spPr>
              <a:xfrm>
                <a:off x="6372200" y="3490765"/>
                <a:ext cx="432048" cy="43204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</p:grpSp>
      <p:grpSp>
        <p:nvGrpSpPr>
          <p:cNvPr id="10" name="Gruppe 9">
            <a:extLst>
              <a:ext uri="{FF2B5EF4-FFF2-40B4-BE49-F238E27FC236}">
                <a16:creationId xmlns:a16="http://schemas.microsoft.com/office/drawing/2014/main" id="{C20D772A-912A-B4D9-B162-BE6650A4C447}"/>
              </a:ext>
            </a:extLst>
          </p:cNvPr>
          <p:cNvGrpSpPr/>
          <p:nvPr/>
        </p:nvGrpSpPr>
        <p:grpSpPr>
          <a:xfrm>
            <a:off x="1812501" y="1770760"/>
            <a:ext cx="5157192" cy="5157192"/>
            <a:chOff x="1812501" y="1770760"/>
            <a:chExt cx="5157192" cy="5157192"/>
          </a:xfrm>
        </p:grpSpPr>
        <p:sp>
          <p:nvSpPr>
            <p:cNvPr id="9" name="Kombinationstegning: figur 8">
              <a:extLst>
                <a:ext uri="{FF2B5EF4-FFF2-40B4-BE49-F238E27FC236}">
                  <a16:creationId xmlns:a16="http://schemas.microsoft.com/office/drawing/2014/main" id="{1CEEAAFC-44F8-7CD8-3A65-710A616A9A5C}"/>
                </a:ext>
              </a:extLst>
            </p:cNvPr>
            <p:cNvSpPr/>
            <p:nvPr/>
          </p:nvSpPr>
          <p:spPr>
            <a:xfrm>
              <a:off x="2130552" y="2633472"/>
              <a:ext cx="4471416" cy="4014216"/>
            </a:xfrm>
            <a:custGeom>
              <a:avLst/>
              <a:gdLst>
                <a:gd name="connsiteX0" fmla="*/ 0 w 4471416"/>
                <a:gd name="connsiteY0" fmla="*/ 27432 h 4014216"/>
                <a:gd name="connsiteX1" fmla="*/ 950976 w 4471416"/>
                <a:gd name="connsiteY1" fmla="*/ 27432 h 4014216"/>
                <a:gd name="connsiteX2" fmla="*/ 1344168 w 4471416"/>
                <a:gd name="connsiteY2" fmla="*/ 82296 h 4014216"/>
                <a:gd name="connsiteX3" fmla="*/ 1947672 w 4471416"/>
                <a:gd name="connsiteY3" fmla="*/ 137160 h 4014216"/>
                <a:gd name="connsiteX4" fmla="*/ 1956816 w 4471416"/>
                <a:gd name="connsiteY4" fmla="*/ 27432 h 4014216"/>
                <a:gd name="connsiteX5" fmla="*/ 2258568 w 4471416"/>
                <a:gd name="connsiteY5" fmla="*/ 237744 h 4014216"/>
                <a:gd name="connsiteX6" fmla="*/ 2542032 w 4471416"/>
                <a:gd name="connsiteY6" fmla="*/ 210312 h 4014216"/>
                <a:gd name="connsiteX7" fmla="*/ 3401568 w 4471416"/>
                <a:gd name="connsiteY7" fmla="*/ 274320 h 4014216"/>
                <a:gd name="connsiteX8" fmla="*/ 4471416 w 4471416"/>
                <a:gd name="connsiteY8" fmla="*/ 0 h 4014216"/>
                <a:gd name="connsiteX9" fmla="*/ 4352544 w 4471416"/>
                <a:gd name="connsiteY9" fmla="*/ 3163824 h 4014216"/>
                <a:gd name="connsiteX10" fmla="*/ 3346704 w 4471416"/>
                <a:gd name="connsiteY10" fmla="*/ 3941064 h 4014216"/>
                <a:gd name="connsiteX11" fmla="*/ 2587752 w 4471416"/>
                <a:gd name="connsiteY11" fmla="*/ 3867912 h 4014216"/>
                <a:gd name="connsiteX12" fmla="*/ 2057400 w 4471416"/>
                <a:gd name="connsiteY12" fmla="*/ 3849624 h 4014216"/>
                <a:gd name="connsiteX13" fmla="*/ 1298448 w 4471416"/>
                <a:gd name="connsiteY13" fmla="*/ 4014216 h 4014216"/>
                <a:gd name="connsiteX14" fmla="*/ 173736 w 4471416"/>
                <a:gd name="connsiteY14" fmla="*/ 3209544 h 4014216"/>
                <a:gd name="connsiteX15" fmla="*/ 0 w 4471416"/>
                <a:gd name="connsiteY15" fmla="*/ 27432 h 4014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71416" h="4014216">
                  <a:moveTo>
                    <a:pt x="0" y="27432"/>
                  </a:moveTo>
                  <a:lnTo>
                    <a:pt x="950976" y="27432"/>
                  </a:lnTo>
                  <a:lnTo>
                    <a:pt x="1344168" y="82296"/>
                  </a:lnTo>
                  <a:lnTo>
                    <a:pt x="1947672" y="137160"/>
                  </a:lnTo>
                  <a:lnTo>
                    <a:pt x="1956816" y="27432"/>
                  </a:lnTo>
                  <a:lnTo>
                    <a:pt x="2258568" y="237744"/>
                  </a:lnTo>
                  <a:lnTo>
                    <a:pt x="2542032" y="210312"/>
                  </a:lnTo>
                  <a:lnTo>
                    <a:pt x="3401568" y="274320"/>
                  </a:lnTo>
                  <a:lnTo>
                    <a:pt x="4471416" y="0"/>
                  </a:lnTo>
                  <a:lnTo>
                    <a:pt x="4352544" y="3163824"/>
                  </a:lnTo>
                  <a:lnTo>
                    <a:pt x="3346704" y="3941064"/>
                  </a:lnTo>
                  <a:lnTo>
                    <a:pt x="2587752" y="3867912"/>
                  </a:lnTo>
                  <a:lnTo>
                    <a:pt x="2057400" y="3849624"/>
                  </a:lnTo>
                  <a:lnTo>
                    <a:pt x="1298448" y="4014216"/>
                  </a:lnTo>
                  <a:lnTo>
                    <a:pt x="173736" y="3209544"/>
                  </a:lnTo>
                  <a:lnTo>
                    <a:pt x="0" y="27432"/>
                  </a:lnTo>
                  <a:close/>
                </a:path>
              </a:pathLst>
            </a:cu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1026" name="Picture 2" descr="Litteratur. Danmarks Tofarvede Frimærker 1870-1905. Complete set vol. I-VI.  Af Lasse Nielsen. Som nye – Bruun Rasmussen Auctioneers">
              <a:extLst>
                <a:ext uri="{FF2B5EF4-FFF2-40B4-BE49-F238E27FC236}">
                  <a16:creationId xmlns:a16="http://schemas.microsoft.com/office/drawing/2014/main" id="{07E0E297-E47C-0229-7078-C9E822E599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2501" y="1770760"/>
              <a:ext cx="5157192" cy="5157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5002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alck forventer få sneuheld mandag | Sjælland | DR">
            <a:extLst>
              <a:ext uri="{FF2B5EF4-FFF2-40B4-BE49-F238E27FC236}">
                <a16:creationId xmlns:a16="http://schemas.microsoft.com/office/drawing/2014/main" id="{32D523EF-D269-49AC-BECA-51CC2333CE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9"/>
          <a:stretch/>
        </p:blipFill>
        <p:spPr bwMode="auto">
          <a:xfrm>
            <a:off x="-1" y="878067"/>
            <a:ext cx="9148785" cy="599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0" name="Gruppe 149">
            <a:extLst>
              <a:ext uri="{FF2B5EF4-FFF2-40B4-BE49-F238E27FC236}">
                <a16:creationId xmlns:a16="http://schemas.microsoft.com/office/drawing/2014/main" id="{0FE74A0C-C434-44F6-9042-51ED5D4EFE25}"/>
              </a:ext>
            </a:extLst>
          </p:cNvPr>
          <p:cNvGrpSpPr/>
          <p:nvPr/>
        </p:nvGrpSpPr>
        <p:grpSpPr>
          <a:xfrm>
            <a:off x="32400" y="4349356"/>
            <a:ext cx="2132182" cy="2480072"/>
            <a:chOff x="3257278" y="3436938"/>
            <a:chExt cx="2842909" cy="3306762"/>
          </a:xfrm>
        </p:grpSpPr>
        <p:sp>
          <p:nvSpPr>
            <p:cNvPr id="103" name="Freeform 194">
              <a:extLst>
                <a:ext uri="{FF2B5EF4-FFF2-40B4-BE49-F238E27FC236}">
                  <a16:creationId xmlns:a16="http://schemas.microsoft.com/office/drawing/2014/main" id="{7288EC11-4839-478C-B0D0-C55C6C77F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700" y="6407198"/>
              <a:ext cx="299635" cy="302493"/>
            </a:xfrm>
            <a:custGeom>
              <a:avLst/>
              <a:gdLst>
                <a:gd name="T0" fmla="*/ 543 w 543"/>
                <a:gd name="T1" fmla="*/ 11 h 569"/>
                <a:gd name="T2" fmla="*/ 433 w 543"/>
                <a:gd name="T3" fmla="*/ 135 h 569"/>
                <a:gd name="T4" fmla="*/ 358 w 543"/>
                <a:gd name="T5" fmla="*/ 234 h 569"/>
                <a:gd name="T6" fmla="*/ 284 w 543"/>
                <a:gd name="T7" fmla="*/ 371 h 569"/>
                <a:gd name="T8" fmla="*/ 235 w 543"/>
                <a:gd name="T9" fmla="*/ 458 h 569"/>
                <a:gd name="T10" fmla="*/ 210 w 543"/>
                <a:gd name="T11" fmla="*/ 545 h 569"/>
                <a:gd name="T12" fmla="*/ 197 w 543"/>
                <a:gd name="T13" fmla="*/ 569 h 569"/>
                <a:gd name="T14" fmla="*/ 0 w 543"/>
                <a:gd name="T15" fmla="*/ 569 h 569"/>
                <a:gd name="T16" fmla="*/ 0 w 543"/>
                <a:gd name="T17" fmla="*/ 495 h 569"/>
                <a:gd name="T18" fmla="*/ 0 w 543"/>
                <a:gd name="T19" fmla="*/ 433 h 569"/>
                <a:gd name="T20" fmla="*/ 0 w 543"/>
                <a:gd name="T21" fmla="*/ 371 h 569"/>
                <a:gd name="T22" fmla="*/ 37 w 543"/>
                <a:gd name="T23" fmla="*/ 322 h 569"/>
                <a:gd name="T24" fmla="*/ 112 w 543"/>
                <a:gd name="T25" fmla="*/ 284 h 569"/>
                <a:gd name="T26" fmla="*/ 235 w 543"/>
                <a:gd name="T27" fmla="*/ 222 h 569"/>
                <a:gd name="T28" fmla="*/ 334 w 543"/>
                <a:gd name="T29" fmla="*/ 160 h 569"/>
                <a:gd name="T30" fmla="*/ 420 w 543"/>
                <a:gd name="T31" fmla="*/ 73 h 569"/>
                <a:gd name="T32" fmla="*/ 532 w 543"/>
                <a:gd name="T33" fmla="*/ 0 h 569"/>
                <a:gd name="T34" fmla="*/ 532 w 543"/>
                <a:gd name="T35" fmla="*/ 0 h 569"/>
                <a:gd name="T36" fmla="*/ 543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543" y="11"/>
                  </a:moveTo>
                  <a:lnTo>
                    <a:pt x="433" y="135"/>
                  </a:lnTo>
                  <a:lnTo>
                    <a:pt x="358" y="234"/>
                  </a:lnTo>
                  <a:lnTo>
                    <a:pt x="284" y="371"/>
                  </a:lnTo>
                  <a:lnTo>
                    <a:pt x="235" y="458"/>
                  </a:lnTo>
                  <a:lnTo>
                    <a:pt x="210" y="545"/>
                  </a:lnTo>
                  <a:lnTo>
                    <a:pt x="197" y="569"/>
                  </a:lnTo>
                  <a:lnTo>
                    <a:pt x="0" y="569"/>
                  </a:lnTo>
                  <a:lnTo>
                    <a:pt x="0" y="495"/>
                  </a:lnTo>
                  <a:lnTo>
                    <a:pt x="0" y="433"/>
                  </a:lnTo>
                  <a:lnTo>
                    <a:pt x="0" y="371"/>
                  </a:lnTo>
                  <a:lnTo>
                    <a:pt x="37" y="322"/>
                  </a:lnTo>
                  <a:lnTo>
                    <a:pt x="112" y="284"/>
                  </a:lnTo>
                  <a:lnTo>
                    <a:pt x="235" y="222"/>
                  </a:lnTo>
                  <a:lnTo>
                    <a:pt x="334" y="160"/>
                  </a:lnTo>
                  <a:lnTo>
                    <a:pt x="420" y="73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43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4" name="Freeform 195">
              <a:extLst>
                <a:ext uri="{FF2B5EF4-FFF2-40B4-BE49-F238E27FC236}">
                  <a16:creationId xmlns:a16="http://schemas.microsoft.com/office/drawing/2014/main" id="{47E9999C-9AAB-4FD6-9377-0CCC4CDB5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646" y="6432760"/>
              <a:ext cx="156427" cy="298233"/>
            </a:xfrm>
            <a:custGeom>
              <a:avLst/>
              <a:gdLst>
                <a:gd name="T0" fmla="*/ 186 w 284"/>
                <a:gd name="T1" fmla="*/ 0 h 558"/>
                <a:gd name="T2" fmla="*/ 37 w 284"/>
                <a:gd name="T3" fmla="*/ 236 h 558"/>
                <a:gd name="T4" fmla="*/ 0 w 284"/>
                <a:gd name="T5" fmla="*/ 348 h 558"/>
                <a:gd name="T6" fmla="*/ 0 w 284"/>
                <a:gd name="T7" fmla="*/ 460 h 558"/>
                <a:gd name="T8" fmla="*/ 49 w 284"/>
                <a:gd name="T9" fmla="*/ 534 h 558"/>
                <a:gd name="T10" fmla="*/ 136 w 284"/>
                <a:gd name="T11" fmla="*/ 558 h 558"/>
                <a:gd name="T12" fmla="*/ 209 w 284"/>
                <a:gd name="T13" fmla="*/ 534 h 558"/>
                <a:gd name="T14" fmla="*/ 259 w 284"/>
                <a:gd name="T15" fmla="*/ 485 h 558"/>
                <a:gd name="T16" fmla="*/ 284 w 284"/>
                <a:gd name="T17" fmla="*/ 422 h 558"/>
                <a:gd name="T18" fmla="*/ 198 w 284"/>
                <a:gd name="T19" fmla="*/ 435 h 558"/>
                <a:gd name="T20" fmla="*/ 124 w 284"/>
                <a:gd name="T21" fmla="*/ 385 h 558"/>
                <a:gd name="T22" fmla="*/ 99 w 284"/>
                <a:gd name="T23" fmla="*/ 323 h 558"/>
                <a:gd name="T24" fmla="*/ 136 w 284"/>
                <a:gd name="T25" fmla="*/ 175 h 558"/>
                <a:gd name="T26" fmla="*/ 112 w 284"/>
                <a:gd name="T27" fmla="*/ 186 h 558"/>
                <a:gd name="T28" fmla="*/ 186 w 284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4" h="558">
                  <a:moveTo>
                    <a:pt x="186" y="0"/>
                  </a:moveTo>
                  <a:lnTo>
                    <a:pt x="37" y="236"/>
                  </a:lnTo>
                  <a:lnTo>
                    <a:pt x="0" y="348"/>
                  </a:lnTo>
                  <a:lnTo>
                    <a:pt x="0" y="460"/>
                  </a:lnTo>
                  <a:lnTo>
                    <a:pt x="49" y="534"/>
                  </a:lnTo>
                  <a:lnTo>
                    <a:pt x="136" y="558"/>
                  </a:lnTo>
                  <a:lnTo>
                    <a:pt x="209" y="534"/>
                  </a:lnTo>
                  <a:lnTo>
                    <a:pt x="259" y="485"/>
                  </a:lnTo>
                  <a:lnTo>
                    <a:pt x="284" y="422"/>
                  </a:lnTo>
                  <a:lnTo>
                    <a:pt x="198" y="435"/>
                  </a:lnTo>
                  <a:lnTo>
                    <a:pt x="124" y="385"/>
                  </a:lnTo>
                  <a:lnTo>
                    <a:pt x="99" y="323"/>
                  </a:lnTo>
                  <a:lnTo>
                    <a:pt x="136" y="175"/>
                  </a:lnTo>
                  <a:lnTo>
                    <a:pt x="112" y="1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5" name="Freeform 196">
              <a:extLst>
                <a:ext uri="{FF2B5EF4-FFF2-40B4-BE49-F238E27FC236}">
                  <a16:creationId xmlns:a16="http://schemas.microsoft.com/office/drawing/2014/main" id="{4FE6CC46-C769-453A-9760-B6D004727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0293" y="6432760"/>
              <a:ext cx="169646" cy="283321"/>
            </a:xfrm>
            <a:custGeom>
              <a:avLst/>
              <a:gdLst>
                <a:gd name="T0" fmla="*/ 25 w 309"/>
                <a:gd name="T1" fmla="*/ 0 h 534"/>
                <a:gd name="T2" fmla="*/ 0 w 309"/>
                <a:gd name="T3" fmla="*/ 274 h 534"/>
                <a:gd name="T4" fmla="*/ 37 w 309"/>
                <a:gd name="T5" fmla="*/ 409 h 534"/>
                <a:gd name="T6" fmla="*/ 124 w 309"/>
                <a:gd name="T7" fmla="*/ 497 h 534"/>
                <a:gd name="T8" fmla="*/ 198 w 309"/>
                <a:gd name="T9" fmla="*/ 534 h 534"/>
                <a:gd name="T10" fmla="*/ 297 w 309"/>
                <a:gd name="T11" fmla="*/ 509 h 534"/>
                <a:gd name="T12" fmla="*/ 309 w 309"/>
                <a:gd name="T13" fmla="*/ 473 h 534"/>
                <a:gd name="T14" fmla="*/ 309 w 309"/>
                <a:gd name="T15" fmla="*/ 360 h 534"/>
                <a:gd name="T16" fmla="*/ 186 w 309"/>
                <a:gd name="T17" fmla="*/ 373 h 534"/>
                <a:gd name="T18" fmla="*/ 136 w 309"/>
                <a:gd name="T19" fmla="*/ 348 h 534"/>
                <a:gd name="T20" fmla="*/ 63 w 309"/>
                <a:gd name="T21" fmla="*/ 310 h 534"/>
                <a:gd name="T22" fmla="*/ 50 w 309"/>
                <a:gd name="T23" fmla="*/ 274 h 534"/>
                <a:gd name="T24" fmla="*/ 25 w 309"/>
                <a:gd name="T25" fmla="*/ 175 h 534"/>
                <a:gd name="T26" fmla="*/ 25 w 309"/>
                <a:gd name="T2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4">
                  <a:moveTo>
                    <a:pt x="25" y="0"/>
                  </a:moveTo>
                  <a:lnTo>
                    <a:pt x="0" y="274"/>
                  </a:lnTo>
                  <a:lnTo>
                    <a:pt x="37" y="409"/>
                  </a:lnTo>
                  <a:lnTo>
                    <a:pt x="124" y="497"/>
                  </a:lnTo>
                  <a:lnTo>
                    <a:pt x="198" y="534"/>
                  </a:lnTo>
                  <a:lnTo>
                    <a:pt x="297" y="509"/>
                  </a:lnTo>
                  <a:lnTo>
                    <a:pt x="309" y="473"/>
                  </a:lnTo>
                  <a:lnTo>
                    <a:pt x="309" y="360"/>
                  </a:lnTo>
                  <a:lnTo>
                    <a:pt x="186" y="373"/>
                  </a:lnTo>
                  <a:lnTo>
                    <a:pt x="136" y="348"/>
                  </a:lnTo>
                  <a:lnTo>
                    <a:pt x="63" y="310"/>
                  </a:lnTo>
                  <a:lnTo>
                    <a:pt x="50" y="274"/>
                  </a:lnTo>
                  <a:lnTo>
                    <a:pt x="25" y="17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6" name="Freeform 197">
              <a:extLst>
                <a:ext uri="{FF2B5EF4-FFF2-40B4-BE49-F238E27FC236}">
                  <a16:creationId xmlns:a16="http://schemas.microsoft.com/office/drawing/2014/main" id="{53190DC8-1EC4-4924-BB4F-71A617E0D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6202695"/>
              <a:ext cx="218117" cy="198112"/>
            </a:xfrm>
            <a:custGeom>
              <a:avLst/>
              <a:gdLst>
                <a:gd name="T0" fmla="*/ 0 w 395"/>
                <a:gd name="T1" fmla="*/ 137 h 372"/>
                <a:gd name="T2" fmla="*/ 0 w 395"/>
                <a:gd name="T3" fmla="*/ 348 h 372"/>
                <a:gd name="T4" fmla="*/ 50 w 395"/>
                <a:gd name="T5" fmla="*/ 372 h 372"/>
                <a:gd name="T6" fmla="*/ 222 w 395"/>
                <a:gd name="T7" fmla="*/ 372 h 372"/>
                <a:gd name="T8" fmla="*/ 260 w 395"/>
                <a:gd name="T9" fmla="*/ 261 h 372"/>
                <a:gd name="T10" fmla="*/ 296 w 395"/>
                <a:gd name="T11" fmla="*/ 174 h 372"/>
                <a:gd name="T12" fmla="*/ 371 w 395"/>
                <a:gd name="T13" fmla="*/ 50 h 372"/>
                <a:gd name="T14" fmla="*/ 395 w 395"/>
                <a:gd name="T15" fmla="*/ 12 h 372"/>
                <a:gd name="T16" fmla="*/ 395 w 395"/>
                <a:gd name="T17" fmla="*/ 0 h 372"/>
                <a:gd name="T18" fmla="*/ 272 w 395"/>
                <a:gd name="T19" fmla="*/ 62 h 372"/>
                <a:gd name="T20" fmla="*/ 222 w 395"/>
                <a:gd name="T21" fmla="*/ 112 h 372"/>
                <a:gd name="T22" fmla="*/ 50 w 395"/>
                <a:gd name="T23" fmla="*/ 124 h 372"/>
                <a:gd name="T24" fmla="*/ 50 w 395"/>
                <a:gd name="T25" fmla="*/ 124 h 372"/>
                <a:gd name="T26" fmla="*/ 0 w 395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5" h="372">
                  <a:moveTo>
                    <a:pt x="0" y="137"/>
                  </a:moveTo>
                  <a:lnTo>
                    <a:pt x="0" y="348"/>
                  </a:lnTo>
                  <a:lnTo>
                    <a:pt x="50" y="372"/>
                  </a:lnTo>
                  <a:lnTo>
                    <a:pt x="222" y="372"/>
                  </a:lnTo>
                  <a:lnTo>
                    <a:pt x="260" y="261"/>
                  </a:lnTo>
                  <a:lnTo>
                    <a:pt x="296" y="174"/>
                  </a:lnTo>
                  <a:lnTo>
                    <a:pt x="371" y="50"/>
                  </a:lnTo>
                  <a:lnTo>
                    <a:pt x="395" y="12"/>
                  </a:lnTo>
                  <a:lnTo>
                    <a:pt x="395" y="0"/>
                  </a:lnTo>
                  <a:lnTo>
                    <a:pt x="272" y="62"/>
                  </a:lnTo>
                  <a:lnTo>
                    <a:pt x="222" y="112"/>
                  </a:lnTo>
                  <a:lnTo>
                    <a:pt x="50" y="124"/>
                  </a:lnTo>
                  <a:lnTo>
                    <a:pt x="50" y="124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7" name="Freeform 198">
              <a:extLst>
                <a:ext uri="{FF2B5EF4-FFF2-40B4-BE49-F238E27FC236}">
                  <a16:creationId xmlns:a16="http://schemas.microsoft.com/office/drawing/2014/main" id="{EE1F94B3-E702-4236-8FD8-101697476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278" y="6343291"/>
              <a:ext cx="293026" cy="125684"/>
            </a:xfrm>
            <a:custGeom>
              <a:avLst/>
              <a:gdLst>
                <a:gd name="T0" fmla="*/ 161 w 531"/>
                <a:gd name="T1" fmla="*/ 0 h 236"/>
                <a:gd name="T2" fmla="*/ 73 w 531"/>
                <a:gd name="T3" fmla="*/ 24 h 236"/>
                <a:gd name="T4" fmla="*/ 50 w 531"/>
                <a:gd name="T5" fmla="*/ 50 h 236"/>
                <a:gd name="T6" fmla="*/ 0 w 531"/>
                <a:gd name="T7" fmla="*/ 74 h 236"/>
                <a:gd name="T8" fmla="*/ 24 w 531"/>
                <a:gd name="T9" fmla="*/ 136 h 236"/>
                <a:gd name="T10" fmla="*/ 50 w 531"/>
                <a:gd name="T11" fmla="*/ 199 h 236"/>
                <a:gd name="T12" fmla="*/ 123 w 531"/>
                <a:gd name="T13" fmla="*/ 236 h 236"/>
                <a:gd name="T14" fmla="*/ 197 w 531"/>
                <a:gd name="T15" fmla="*/ 236 h 236"/>
                <a:gd name="T16" fmla="*/ 345 w 531"/>
                <a:gd name="T17" fmla="*/ 173 h 236"/>
                <a:gd name="T18" fmla="*/ 531 w 531"/>
                <a:gd name="T19" fmla="*/ 37 h 236"/>
                <a:gd name="T20" fmla="*/ 357 w 531"/>
                <a:gd name="T21" fmla="*/ 124 h 236"/>
                <a:gd name="T22" fmla="*/ 234 w 531"/>
                <a:gd name="T23" fmla="*/ 149 h 236"/>
                <a:gd name="T24" fmla="*/ 147 w 531"/>
                <a:gd name="T25" fmla="*/ 112 h 236"/>
                <a:gd name="T26" fmla="*/ 147 w 531"/>
                <a:gd name="T27" fmla="*/ 62 h 236"/>
                <a:gd name="T28" fmla="*/ 161 w 531"/>
                <a:gd name="T29" fmla="*/ 62 h 236"/>
                <a:gd name="T30" fmla="*/ 161 w 531"/>
                <a:gd name="T31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6">
                  <a:moveTo>
                    <a:pt x="161" y="0"/>
                  </a:moveTo>
                  <a:lnTo>
                    <a:pt x="73" y="24"/>
                  </a:lnTo>
                  <a:lnTo>
                    <a:pt x="50" y="50"/>
                  </a:lnTo>
                  <a:lnTo>
                    <a:pt x="0" y="74"/>
                  </a:lnTo>
                  <a:lnTo>
                    <a:pt x="24" y="136"/>
                  </a:lnTo>
                  <a:lnTo>
                    <a:pt x="50" y="199"/>
                  </a:lnTo>
                  <a:lnTo>
                    <a:pt x="123" y="236"/>
                  </a:lnTo>
                  <a:lnTo>
                    <a:pt x="197" y="236"/>
                  </a:lnTo>
                  <a:lnTo>
                    <a:pt x="345" y="173"/>
                  </a:lnTo>
                  <a:lnTo>
                    <a:pt x="531" y="37"/>
                  </a:lnTo>
                  <a:lnTo>
                    <a:pt x="357" y="124"/>
                  </a:lnTo>
                  <a:lnTo>
                    <a:pt x="234" y="149"/>
                  </a:lnTo>
                  <a:lnTo>
                    <a:pt x="147" y="112"/>
                  </a:lnTo>
                  <a:lnTo>
                    <a:pt x="147" y="62"/>
                  </a:lnTo>
                  <a:lnTo>
                    <a:pt x="161" y="6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8" name="Freeform 199">
              <a:extLst>
                <a:ext uri="{FF2B5EF4-FFF2-40B4-BE49-F238E27FC236}">
                  <a16:creationId xmlns:a16="http://schemas.microsoft.com/office/drawing/2014/main" id="{2A9D8A92-E7A6-4C89-980F-573CC1D20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497" y="6143049"/>
              <a:ext cx="279807" cy="172549"/>
            </a:xfrm>
            <a:custGeom>
              <a:avLst/>
              <a:gdLst>
                <a:gd name="T0" fmla="*/ 507 w 507"/>
                <a:gd name="T1" fmla="*/ 296 h 322"/>
                <a:gd name="T2" fmla="*/ 420 w 507"/>
                <a:gd name="T3" fmla="*/ 310 h 322"/>
                <a:gd name="T4" fmla="*/ 309 w 507"/>
                <a:gd name="T5" fmla="*/ 322 h 322"/>
                <a:gd name="T6" fmla="*/ 172 w 507"/>
                <a:gd name="T7" fmla="*/ 322 h 322"/>
                <a:gd name="T8" fmla="*/ 61 w 507"/>
                <a:gd name="T9" fmla="*/ 260 h 322"/>
                <a:gd name="T10" fmla="*/ 12 w 507"/>
                <a:gd name="T11" fmla="*/ 198 h 322"/>
                <a:gd name="T12" fmla="*/ 0 w 507"/>
                <a:gd name="T13" fmla="*/ 111 h 322"/>
                <a:gd name="T14" fmla="*/ 12 w 507"/>
                <a:gd name="T15" fmla="*/ 36 h 322"/>
                <a:gd name="T16" fmla="*/ 74 w 507"/>
                <a:gd name="T17" fmla="*/ 0 h 322"/>
                <a:gd name="T18" fmla="*/ 160 w 507"/>
                <a:gd name="T19" fmla="*/ 0 h 322"/>
                <a:gd name="T20" fmla="*/ 160 w 507"/>
                <a:gd name="T21" fmla="*/ 111 h 322"/>
                <a:gd name="T22" fmla="*/ 172 w 507"/>
                <a:gd name="T23" fmla="*/ 198 h 322"/>
                <a:gd name="T24" fmla="*/ 222 w 507"/>
                <a:gd name="T25" fmla="*/ 235 h 322"/>
                <a:gd name="T26" fmla="*/ 283 w 507"/>
                <a:gd name="T27" fmla="*/ 272 h 322"/>
                <a:gd name="T28" fmla="*/ 358 w 507"/>
                <a:gd name="T29" fmla="*/ 285 h 322"/>
                <a:gd name="T30" fmla="*/ 358 w 507"/>
                <a:gd name="T31" fmla="*/ 285 h 322"/>
                <a:gd name="T32" fmla="*/ 507 w 507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7" h="322">
                  <a:moveTo>
                    <a:pt x="507" y="296"/>
                  </a:moveTo>
                  <a:lnTo>
                    <a:pt x="420" y="310"/>
                  </a:lnTo>
                  <a:lnTo>
                    <a:pt x="309" y="322"/>
                  </a:lnTo>
                  <a:lnTo>
                    <a:pt x="172" y="322"/>
                  </a:lnTo>
                  <a:lnTo>
                    <a:pt x="61" y="260"/>
                  </a:lnTo>
                  <a:lnTo>
                    <a:pt x="12" y="198"/>
                  </a:lnTo>
                  <a:lnTo>
                    <a:pt x="0" y="111"/>
                  </a:lnTo>
                  <a:lnTo>
                    <a:pt x="12" y="36"/>
                  </a:lnTo>
                  <a:lnTo>
                    <a:pt x="74" y="0"/>
                  </a:lnTo>
                  <a:lnTo>
                    <a:pt x="160" y="0"/>
                  </a:lnTo>
                  <a:lnTo>
                    <a:pt x="160" y="111"/>
                  </a:lnTo>
                  <a:lnTo>
                    <a:pt x="172" y="198"/>
                  </a:lnTo>
                  <a:lnTo>
                    <a:pt x="222" y="235"/>
                  </a:lnTo>
                  <a:lnTo>
                    <a:pt x="283" y="272"/>
                  </a:lnTo>
                  <a:lnTo>
                    <a:pt x="358" y="285"/>
                  </a:lnTo>
                  <a:lnTo>
                    <a:pt x="358" y="285"/>
                  </a:lnTo>
                  <a:lnTo>
                    <a:pt x="507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9" name="Freeform 201">
              <a:extLst>
                <a:ext uri="{FF2B5EF4-FFF2-40B4-BE49-F238E27FC236}">
                  <a16:creationId xmlns:a16="http://schemas.microsoft.com/office/drawing/2014/main" id="{34DE86F6-34AD-4A0A-9CA8-E8542B6A0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969" y="6143079"/>
              <a:ext cx="2310218" cy="600621"/>
            </a:xfrm>
            <a:custGeom>
              <a:avLst/>
              <a:gdLst>
                <a:gd name="T0" fmla="*/ 4195 w 4195"/>
                <a:gd name="T1" fmla="*/ 955 h 1129"/>
                <a:gd name="T2" fmla="*/ 666 w 4195"/>
                <a:gd name="T3" fmla="*/ 930 h 1129"/>
                <a:gd name="T4" fmla="*/ 456 w 4195"/>
                <a:gd name="T5" fmla="*/ 856 h 1129"/>
                <a:gd name="T6" fmla="*/ 321 w 4195"/>
                <a:gd name="T7" fmla="*/ 744 h 1129"/>
                <a:gd name="T8" fmla="*/ 271 w 4195"/>
                <a:gd name="T9" fmla="*/ 657 h 1129"/>
                <a:gd name="T10" fmla="*/ 234 w 4195"/>
                <a:gd name="T11" fmla="*/ 571 h 1129"/>
                <a:gd name="T12" fmla="*/ 222 w 4195"/>
                <a:gd name="T13" fmla="*/ 434 h 1129"/>
                <a:gd name="T14" fmla="*/ 271 w 4195"/>
                <a:gd name="T15" fmla="*/ 335 h 1129"/>
                <a:gd name="T16" fmla="*/ 321 w 4195"/>
                <a:gd name="T17" fmla="*/ 372 h 1129"/>
                <a:gd name="T18" fmla="*/ 481 w 4195"/>
                <a:gd name="T19" fmla="*/ 422 h 1129"/>
                <a:gd name="T20" fmla="*/ 604 w 4195"/>
                <a:gd name="T21" fmla="*/ 384 h 1129"/>
                <a:gd name="T22" fmla="*/ 666 w 4195"/>
                <a:gd name="T23" fmla="*/ 273 h 1129"/>
                <a:gd name="T24" fmla="*/ 629 w 4195"/>
                <a:gd name="T25" fmla="*/ 124 h 1129"/>
                <a:gd name="T26" fmla="*/ 580 w 4195"/>
                <a:gd name="T27" fmla="*/ 62 h 1129"/>
                <a:gd name="T28" fmla="*/ 505 w 4195"/>
                <a:gd name="T29" fmla="*/ 25 h 1129"/>
                <a:gd name="T30" fmla="*/ 418 w 4195"/>
                <a:gd name="T31" fmla="*/ 0 h 1129"/>
                <a:gd name="T32" fmla="*/ 295 w 4195"/>
                <a:gd name="T33" fmla="*/ 25 h 1129"/>
                <a:gd name="T34" fmla="*/ 210 w 4195"/>
                <a:gd name="T35" fmla="*/ 75 h 1129"/>
                <a:gd name="T36" fmla="*/ 97 w 4195"/>
                <a:gd name="T37" fmla="*/ 236 h 1129"/>
                <a:gd name="T38" fmla="*/ 24 w 4195"/>
                <a:gd name="T39" fmla="*/ 297 h 1129"/>
                <a:gd name="T40" fmla="*/ 0 w 4195"/>
                <a:gd name="T41" fmla="*/ 434 h 1129"/>
                <a:gd name="T42" fmla="*/ 0 w 4195"/>
                <a:gd name="T43" fmla="*/ 595 h 1129"/>
                <a:gd name="T44" fmla="*/ 123 w 4195"/>
                <a:gd name="T45" fmla="*/ 794 h 1129"/>
                <a:gd name="T46" fmla="*/ 271 w 4195"/>
                <a:gd name="T47" fmla="*/ 942 h 1129"/>
                <a:gd name="T48" fmla="*/ 394 w 4195"/>
                <a:gd name="T49" fmla="*/ 1018 h 1129"/>
                <a:gd name="T50" fmla="*/ 517 w 4195"/>
                <a:gd name="T51" fmla="*/ 1066 h 1129"/>
                <a:gd name="T52" fmla="*/ 629 w 4195"/>
                <a:gd name="T53" fmla="*/ 1092 h 1129"/>
                <a:gd name="T54" fmla="*/ 4195 w 4195"/>
                <a:gd name="T55" fmla="*/ 1092 h 1129"/>
                <a:gd name="T56" fmla="*/ 4195 w 4195"/>
                <a:gd name="T57" fmla="*/ 1129 h 1129"/>
                <a:gd name="T58" fmla="*/ 4195 w 4195"/>
                <a:gd name="T59" fmla="*/ 955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5" h="1129">
                  <a:moveTo>
                    <a:pt x="4195" y="955"/>
                  </a:moveTo>
                  <a:lnTo>
                    <a:pt x="666" y="930"/>
                  </a:lnTo>
                  <a:lnTo>
                    <a:pt x="456" y="856"/>
                  </a:lnTo>
                  <a:lnTo>
                    <a:pt x="321" y="744"/>
                  </a:lnTo>
                  <a:lnTo>
                    <a:pt x="271" y="657"/>
                  </a:lnTo>
                  <a:lnTo>
                    <a:pt x="234" y="571"/>
                  </a:lnTo>
                  <a:lnTo>
                    <a:pt x="222" y="434"/>
                  </a:lnTo>
                  <a:lnTo>
                    <a:pt x="271" y="335"/>
                  </a:lnTo>
                  <a:lnTo>
                    <a:pt x="321" y="372"/>
                  </a:lnTo>
                  <a:lnTo>
                    <a:pt x="481" y="422"/>
                  </a:lnTo>
                  <a:lnTo>
                    <a:pt x="604" y="384"/>
                  </a:lnTo>
                  <a:lnTo>
                    <a:pt x="666" y="273"/>
                  </a:lnTo>
                  <a:lnTo>
                    <a:pt x="629" y="124"/>
                  </a:lnTo>
                  <a:lnTo>
                    <a:pt x="580" y="62"/>
                  </a:lnTo>
                  <a:lnTo>
                    <a:pt x="505" y="25"/>
                  </a:lnTo>
                  <a:lnTo>
                    <a:pt x="418" y="0"/>
                  </a:lnTo>
                  <a:lnTo>
                    <a:pt x="295" y="25"/>
                  </a:lnTo>
                  <a:lnTo>
                    <a:pt x="210" y="75"/>
                  </a:lnTo>
                  <a:lnTo>
                    <a:pt x="97" y="236"/>
                  </a:lnTo>
                  <a:lnTo>
                    <a:pt x="24" y="297"/>
                  </a:lnTo>
                  <a:lnTo>
                    <a:pt x="0" y="434"/>
                  </a:lnTo>
                  <a:lnTo>
                    <a:pt x="0" y="595"/>
                  </a:lnTo>
                  <a:lnTo>
                    <a:pt x="123" y="794"/>
                  </a:lnTo>
                  <a:lnTo>
                    <a:pt x="271" y="942"/>
                  </a:lnTo>
                  <a:lnTo>
                    <a:pt x="394" y="1018"/>
                  </a:lnTo>
                  <a:lnTo>
                    <a:pt x="517" y="1066"/>
                  </a:lnTo>
                  <a:lnTo>
                    <a:pt x="629" y="1092"/>
                  </a:lnTo>
                  <a:lnTo>
                    <a:pt x="4195" y="1092"/>
                  </a:lnTo>
                  <a:lnTo>
                    <a:pt x="4195" y="1129"/>
                  </a:lnTo>
                  <a:lnTo>
                    <a:pt x="4195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6" name="Freeform 205">
              <a:extLst>
                <a:ext uri="{FF2B5EF4-FFF2-40B4-BE49-F238E27FC236}">
                  <a16:creationId xmlns:a16="http://schemas.microsoft.com/office/drawing/2014/main" id="{F34BA736-33FA-4F43-AE24-6A99C353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16" y="3436938"/>
              <a:ext cx="586511" cy="2746375"/>
            </a:xfrm>
            <a:custGeom>
              <a:avLst/>
              <a:gdLst>
                <a:gd name="T0" fmla="*/ 740 w 1061"/>
                <a:gd name="T1" fmla="*/ 4874 h 5160"/>
                <a:gd name="T2" fmla="*/ 740 w 1061"/>
                <a:gd name="T3" fmla="*/ 4936 h 5160"/>
                <a:gd name="T4" fmla="*/ 653 w 1061"/>
                <a:gd name="T5" fmla="*/ 4986 h 5160"/>
                <a:gd name="T6" fmla="*/ 604 w 1061"/>
                <a:gd name="T7" fmla="*/ 5011 h 5160"/>
                <a:gd name="T8" fmla="*/ 493 w 1061"/>
                <a:gd name="T9" fmla="*/ 4998 h 5160"/>
                <a:gd name="T10" fmla="*/ 406 w 1061"/>
                <a:gd name="T11" fmla="*/ 4936 h 5160"/>
                <a:gd name="T12" fmla="*/ 321 w 1061"/>
                <a:gd name="T13" fmla="*/ 4849 h 5160"/>
                <a:gd name="T14" fmla="*/ 247 w 1061"/>
                <a:gd name="T15" fmla="*/ 4749 h 5160"/>
                <a:gd name="T16" fmla="*/ 184 w 1061"/>
                <a:gd name="T17" fmla="*/ 4650 h 5160"/>
                <a:gd name="T18" fmla="*/ 184 w 1061"/>
                <a:gd name="T19" fmla="*/ 4539 h 5160"/>
                <a:gd name="T20" fmla="*/ 172 w 1061"/>
                <a:gd name="T21" fmla="*/ 0 h 5160"/>
                <a:gd name="T22" fmla="*/ 0 w 1061"/>
                <a:gd name="T23" fmla="*/ 0 h 5160"/>
                <a:gd name="T24" fmla="*/ 12 w 1061"/>
                <a:gd name="T25" fmla="*/ 4453 h 5160"/>
                <a:gd name="T26" fmla="*/ 49 w 1061"/>
                <a:gd name="T27" fmla="*/ 4737 h 5160"/>
                <a:gd name="T28" fmla="*/ 172 w 1061"/>
                <a:gd name="T29" fmla="*/ 4924 h 5160"/>
                <a:gd name="T30" fmla="*/ 271 w 1061"/>
                <a:gd name="T31" fmla="*/ 5047 h 5160"/>
                <a:gd name="T32" fmla="*/ 394 w 1061"/>
                <a:gd name="T33" fmla="*/ 5122 h 5160"/>
                <a:gd name="T34" fmla="*/ 580 w 1061"/>
                <a:gd name="T35" fmla="*/ 5160 h 5160"/>
                <a:gd name="T36" fmla="*/ 802 w 1061"/>
                <a:gd name="T37" fmla="*/ 5122 h 5160"/>
                <a:gd name="T38" fmla="*/ 974 w 1061"/>
                <a:gd name="T39" fmla="*/ 5011 h 5160"/>
                <a:gd name="T40" fmla="*/ 1037 w 1061"/>
                <a:gd name="T41" fmla="*/ 4900 h 5160"/>
                <a:gd name="T42" fmla="*/ 1061 w 1061"/>
                <a:gd name="T43" fmla="*/ 4763 h 5160"/>
                <a:gd name="T44" fmla="*/ 1012 w 1061"/>
                <a:gd name="T45" fmla="*/ 4638 h 5160"/>
                <a:gd name="T46" fmla="*/ 913 w 1061"/>
                <a:gd name="T47" fmla="*/ 4564 h 5160"/>
                <a:gd name="T48" fmla="*/ 776 w 1061"/>
                <a:gd name="T49" fmla="*/ 4552 h 5160"/>
                <a:gd name="T50" fmla="*/ 665 w 1061"/>
                <a:gd name="T51" fmla="*/ 4576 h 5160"/>
                <a:gd name="T52" fmla="*/ 629 w 1061"/>
                <a:gd name="T53" fmla="*/ 4676 h 5160"/>
                <a:gd name="T54" fmla="*/ 629 w 1061"/>
                <a:gd name="T55" fmla="*/ 4775 h 5160"/>
                <a:gd name="T56" fmla="*/ 665 w 1061"/>
                <a:gd name="T57" fmla="*/ 4825 h 5160"/>
                <a:gd name="T58" fmla="*/ 752 w 1061"/>
                <a:gd name="T59" fmla="*/ 4874 h 5160"/>
                <a:gd name="T60" fmla="*/ 752 w 1061"/>
                <a:gd name="T61" fmla="*/ 4874 h 5160"/>
                <a:gd name="T62" fmla="*/ 740 w 1061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1" h="5160">
                  <a:moveTo>
                    <a:pt x="740" y="4874"/>
                  </a:moveTo>
                  <a:lnTo>
                    <a:pt x="740" y="4936"/>
                  </a:lnTo>
                  <a:lnTo>
                    <a:pt x="653" y="4986"/>
                  </a:lnTo>
                  <a:lnTo>
                    <a:pt x="604" y="5011"/>
                  </a:lnTo>
                  <a:lnTo>
                    <a:pt x="493" y="4998"/>
                  </a:lnTo>
                  <a:lnTo>
                    <a:pt x="406" y="4936"/>
                  </a:lnTo>
                  <a:lnTo>
                    <a:pt x="321" y="4849"/>
                  </a:lnTo>
                  <a:lnTo>
                    <a:pt x="247" y="4749"/>
                  </a:lnTo>
                  <a:lnTo>
                    <a:pt x="184" y="4650"/>
                  </a:lnTo>
                  <a:lnTo>
                    <a:pt x="184" y="4539"/>
                  </a:lnTo>
                  <a:lnTo>
                    <a:pt x="172" y="0"/>
                  </a:lnTo>
                  <a:lnTo>
                    <a:pt x="0" y="0"/>
                  </a:lnTo>
                  <a:lnTo>
                    <a:pt x="12" y="4453"/>
                  </a:lnTo>
                  <a:lnTo>
                    <a:pt x="49" y="4737"/>
                  </a:lnTo>
                  <a:lnTo>
                    <a:pt x="172" y="4924"/>
                  </a:lnTo>
                  <a:lnTo>
                    <a:pt x="271" y="5047"/>
                  </a:lnTo>
                  <a:lnTo>
                    <a:pt x="394" y="5122"/>
                  </a:lnTo>
                  <a:lnTo>
                    <a:pt x="580" y="5160"/>
                  </a:lnTo>
                  <a:lnTo>
                    <a:pt x="802" y="5122"/>
                  </a:lnTo>
                  <a:lnTo>
                    <a:pt x="974" y="5011"/>
                  </a:lnTo>
                  <a:lnTo>
                    <a:pt x="1037" y="4900"/>
                  </a:lnTo>
                  <a:lnTo>
                    <a:pt x="1061" y="4763"/>
                  </a:lnTo>
                  <a:lnTo>
                    <a:pt x="1012" y="4638"/>
                  </a:lnTo>
                  <a:lnTo>
                    <a:pt x="913" y="4564"/>
                  </a:lnTo>
                  <a:lnTo>
                    <a:pt x="776" y="4552"/>
                  </a:lnTo>
                  <a:lnTo>
                    <a:pt x="665" y="4576"/>
                  </a:lnTo>
                  <a:lnTo>
                    <a:pt x="629" y="4676"/>
                  </a:lnTo>
                  <a:lnTo>
                    <a:pt x="629" y="4775"/>
                  </a:lnTo>
                  <a:lnTo>
                    <a:pt x="665" y="4825"/>
                  </a:lnTo>
                  <a:lnTo>
                    <a:pt x="752" y="4874"/>
                  </a:lnTo>
                  <a:lnTo>
                    <a:pt x="752" y="4874"/>
                  </a:lnTo>
                  <a:lnTo>
                    <a:pt x="740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02B2FD18-6BBA-4F46-8A72-C20401B2E21F}"/>
              </a:ext>
            </a:extLst>
          </p:cNvPr>
          <p:cNvGrpSpPr/>
          <p:nvPr/>
        </p:nvGrpSpPr>
        <p:grpSpPr>
          <a:xfrm>
            <a:off x="6993002" y="44883"/>
            <a:ext cx="2114509" cy="2480072"/>
            <a:chOff x="6089610" y="114300"/>
            <a:chExt cx="2819345" cy="3306763"/>
          </a:xfrm>
        </p:grpSpPr>
        <p:sp>
          <p:nvSpPr>
            <p:cNvPr id="90" name="Freeform 210">
              <a:extLst>
                <a:ext uri="{FF2B5EF4-FFF2-40B4-BE49-F238E27FC236}">
                  <a16:creationId xmlns:a16="http://schemas.microsoft.com/office/drawing/2014/main" id="{064B41DE-EC21-4C1B-9A13-46E3174D4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095" y="146171"/>
              <a:ext cx="295428" cy="302493"/>
            </a:xfrm>
            <a:custGeom>
              <a:avLst/>
              <a:gdLst>
                <a:gd name="T0" fmla="*/ 0 w 537"/>
                <a:gd name="T1" fmla="*/ 558 h 569"/>
                <a:gd name="T2" fmla="*/ 108 w 537"/>
                <a:gd name="T3" fmla="*/ 433 h 569"/>
                <a:gd name="T4" fmla="*/ 183 w 537"/>
                <a:gd name="T5" fmla="*/ 334 h 569"/>
                <a:gd name="T6" fmla="*/ 256 w 537"/>
                <a:gd name="T7" fmla="*/ 198 h 569"/>
                <a:gd name="T8" fmla="*/ 305 w 537"/>
                <a:gd name="T9" fmla="*/ 111 h 569"/>
                <a:gd name="T10" fmla="*/ 329 w 537"/>
                <a:gd name="T11" fmla="*/ 23 h 569"/>
                <a:gd name="T12" fmla="*/ 342 w 537"/>
                <a:gd name="T13" fmla="*/ 0 h 569"/>
                <a:gd name="T14" fmla="*/ 537 w 537"/>
                <a:gd name="T15" fmla="*/ 0 h 569"/>
                <a:gd name="T16" fmla="*/ 537 w 537"/>
                <a:gd name="T17" fmla="*/ 73 h 569"/>
                <a:gd name="T18" fmla="*/ 537 w 537"/>
                <a:gd name="T19" fmla="*/ 135 h 569"/>
                <a:gd name="T20" fmla="*/ 537 w 537"/>
                <a:gd name="T21" fmla="*/ 198 h 569"/>
                <a:gd name="T22" fmla="*/ 500 w 537"/>
                <a:gd name="T23" fmla="*/ 247 h 569"/>
                <a:gd name="T24" fmla="*/ 427 w 537"/>
                <a:gd name="T25" fmla="*/ 284 h 569"/>
                <a:gd name="T26" fmla="*/ 305 w 537"/>
                <a:gd name="T27" fmla="*/ 347 h 569"/>
                <a:gd name="T28" fmla="*/ 207 w 537"/>
                <a:gd name="T29" fmla="*/ 409 h 569"/>
                <a:gd name="T30" fmla="*/ 121 w 537"/>
                <a:gd name="T31" fmla="*/ 496 h 569"/>
                <a:gd name="T32" fmla="*/ 11 w 537"/>
                <a:gd name="T33" fmla="*/ 569 h 569"/>
                <a:gd name="T34" fmla="*/ 11 w 537"/>
                <a:gd name="T35" fmla="*/ 569 h 569"/>
                <a:gd name="T36" fmla="*/ 0 w 537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569">
                  <a:moveTo>
                    <a:pt x="0" y="558"/>
                  </a:moveTo>
                  <a:lnTo>
                    <a:pt x="108" y="433"/>
                  </a:lnTo>
                  <a:lnTo>
                    <a:pt x="183" y="334"/>
                  </a:lnTo>
                  <a:lnTo>
                    <a:pt x="256" y="198"/>
                  </a:lnTo>
                  <a:lnTo>
                    <a:pt x="305" y="111"/>
                  </a:lnTo>
                  <a:lnTo>
                    <a:pt x="329" y="23"/>
                  </a:lnTo>
                  <a:lnTo>
                    <a:pt x="342" y="0"/>
                  </a:lnTo>
                  <a:lnTo>
                    <a:pt x="537" y="0"/>
                  </a:lnTo>
                  <a:lnTo>
                    <a:pt x="537" y="73"/>
                  </a:lnTo>
                  <a:lnTo>
                    <a:pt x="537" y="135"/>
                  </a:lnTo>
                  <a:lnTo>
                    <a:pt x="537" y="198"/>
                  </a:lnTo>
                  <a:lnTo>
                    <a:pt x="500" y="247"/>
                  </a:lnTo>
                  <a:lnTo>
                    <a:pt x="427" y="284"/>
                  </a:lnTo>
                  <a:lnTo>
                    <a:pt x="305" y="347"/>
                  </a:lnTo>
                  <a:lnTo>
                    <a:pt x="207" y="409"/>
                  </a:lnTo>
                  <a:lnTo>
                    <a:pt x="121" y="496"/>
                  </a:lnTo>
                  <a:lnTo>
                    <a:pt x="11" y="569"/>
                  </a:lnTo>
                  <a:lnTo>
                    <a:pt x="11" y="569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1" name="Freeform 211">
              <a:extLst>
                <a:ext uri="{FF2B5EF4-FFF2-40B4-BE49-F238E27FC236}">
                  <a16:creationId xmlns:a16="http://schemas.microsoft.com/office/drawing/2014/main" id="{99F23624-1143-44BE-99E1-B83FBFE64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3293" y="126999"/>
              <a:ext cx="154328" cy="296102"/>
            </a:xfrm>
            <a:custGeom>
              <a:avLst/>
              <a:gdLst>
                <a:gd name="T0" fmla="*/ 97 w 280"/>
                <a:gd name="T1" fmla="*/ 558 h 558"/>
                <a:gd name="T2" fmla="*/ 244 w 280"/>
                <a:gd name="T3" fmla="*/ 322 h 558"/>
                <a:gd name="T4" fmla="*/ 280 w 280"/>
                <a:gd name="T5" fmla="*/ 210 h 558"/>
                <a:gd name="T6" fmla="*/ 280 w 280"/>
                <a:gd name="T7" fmla="*/ 99 h 558"/>
                <a:gd name="T8" fmla="*/ 232 w 280"/>
                <a:gd name="T9" fmla="*/ 24 h 558"/>
                <a:gd name="T10" fmla="*/ 146 w 280"/>
                <a:gd name="T11" fmla="*/ 0 h 558"/>
                <a:gd name="T12" fmla="*/ 73 w 280"/>
                <a:gd name="T13" fmla="*/ 24 h 558"/>
                <a:gd name="T14" fmla="*/ 24 w 280"/>
                <a:gd name="T15" fmla="*/ 73 h 558"/>
                <a:gd name="T16" fmla="*/ 0 w 280"/>
                <a:gd name="T17" fmla="*/ 137 h 558"/>
                <a:gd name="T18" fmla="*/ 85 w 280"/>
                <a:gd name="T19" fmla="*/ 123 h 558"/>
                <a:gd name="T20" fmla="*/ 158 w 280"/>
                <a:gd name="T21" fmla="*/ 173 h 558"/>
                <a:gd name="T22" fmla="*/ 183 w 280"/>
                <a:gd name="T23" fmla="*/ 236 h 558"/>
                <a:gd name="T24" fmla="*/ 146 w 280"/>
                <a:gd name="T25" fmla="*/ 383 h 558"/>
                <a:gd name="T26" fmla="*/ 170 w 280"/>
                <a:gd name="T27" fmla="*/ 372 h 558"/>
                <a:gd name="T28" fmla="*/ 97 w 280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558">
                  <a:moveTo>
                    <a:pt x="97" y="558"/>
                  </a:moveTo>
                  <a:lnTo>
                    <a:pt x="244" y="322"/>
                  </a:lnTo>
                  <a:lnTo>
                    <a:pt x="280" y="210"/>
                  </a:lnTo>
                  <a:lnTo>
                    <a:pt x="280" y="99"/>
                  </a:lnTo>
                  <a:lnTo>
                    <a:pt x="232" y="24"/>
                  </a:lnTo>
                  <a:lnTo>
                    <a:pt x="146" y="0"/>
                  </a:lnTo>
                  <a:lnTo>
                    <a:pt x="73" y="24"/>
                  </a:lnTo>
                  <a:lnTo>
                    <a:pt x="24" y="73"/>
                  </a:lnTo>
                  <a:lnTo>
                    <a:pt x="0" y="137"/>
                  </a:lnTo>
                  <a:lnTo>
                    <a:pt x="85" y="123"/>
                  </a:lnTo>
                  <a:lnTo>
                    <a:pt x="158" y="173"/>
                  </a:lnTo>
                  <a:lnTo>
                    <a:pt x="183" y="236"/>
                  </a:lnTo>
                  <a:lnTo>
                    <a:pt x="146" y="383"/>
                  </a:lnTo>
                  <a:lnTo>
                    <a:pt x="170" y="372"/>
                  </a:lnTo>
                  <a:lnTo>
                    <a:pt x="97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2" name="Freeform 212">
              <a:extLst>
                <a:ext uri="{FF2B5EF4-FFF2-40B4-BE49-F238E27FC236}">
                  <a16:creationId xmlns:a16="http://schemas.microsoft.com/office/drawing/2014/main" id="{F478AD69-68C5-4AA6-ADF7-A7FA9C280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305" y="139780"/>
              <a:ext cx="169761" cy="283321"/>
            </a:xfrm>
            <a:custGeom>
              <a:avLst/>
              <a:gdLst>
                <a:gd name="T0" fmla="*/ 282 w 306"/>
                <a:gd name="T1" fmla="*/ 533 h 533"/>
                <a:gd name="T2" fmla="*/ 306 w 306"/>
                <a:gd name="T3" fmla="*/ 260 h 533"/>
                <a:gd name="T4" fmla="*/ 269 w 306"/>
                <a:gd name="T5" fmla="*/ 124 h 533"/>
                <a:gd name="T6" fmla="*/ 184 w 306"/>
                <a:gd name="T7" fmla="*/ 36 h 533"/>
                <a:gd name="T8" fmla="*/ 110 w 306"/>
                <a:gd name="T9" fmla="*/ 0 h 533"/>
                <a:gd name="T10" fmla="*/ 12 w 306"/>
                <a:gd name="T11" fmla="*/ 24 h 533"/>
                <a:gd name="T12" fmla="*/ 0 w 306"/>
                <a:gd name="T13" fmla="*/ 61 h 533"/>
                <a:gd name="T14" fmla="*/ 0 w 306"/>
                <a:gd name="T15" fmla="*/ 173 h 533"/>
                <a:gd name="T16" fmla="*/ 122 w 306"/>
                <a:gd name="T17" fmla="*/ 161 h 533"/>
                <a:gd name="T18" fmla="*/ 172 w 306"/>
                <a:gd name="T19" fmla="*/ 185 h 533"/>
                <a:gd name="T20" fmla="*/ 245 w 306"/>
                <a:gd name="T21" fmla="*/ 223 h 533"/>
                <a:gd name="T22" fmla="*/ 257 w 306"/>
                <a:gd name="T23" fmla="*/ 260 h 533"/>
                <a:gd name="T24" fmla="*/ 282 w 306"/>
                <a:gd name="T25" fmla="*/ 359 h 533"/>
                <a:gd name="T26" fmla="*/ 282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82" y="533"/>
                  </a:moveTo>
                  <a:lnTo>
                    <a:pt x="306" y="260"/>
                  </a:lnTo>
                  <a:lnTo>
                    <a:pt x="269" y="124"/>
                  </a:lnTo>
                  <a:lnTo>
                    <a:pt x="184" y="36"/>
                  </a:lnTo>
                  <a:lnTo>
                    <a:pt x="110" y="0"/>
                  </a:lnTo>
                  <a:lnTo>
                    <a:pt x="12" y="24"/>
                  </a:lnTo>
                  <a:lnTo>
                    <a:pt x="0" y="61"/>
                  </a:lnTo>
                  <a:lnTo>
                    <a:pt x="0" y="173"/>
                  </a:lnTo>
                  <a:lnTo>
                    <a:pt x="122" y="161"/>
                  </a:lnTo>
                  <a:lnTo>
                    <a:pt x="172" y="185"/>
                  </a:lnTo>
                  <a:lnTo>
                    <a:pt x="245" y="223"/>
                  </a:lnTo>
                  <a:lnTo>
                    <a:pt x="257" y="260"/>
                  </a:lnTo>
                  <a:lnTo>
                    <a:pt x="282" y="359"/>
                  </a:lnTo>
                  <a:lnTo>
                    <a:pt x="282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3" name="Freeform 213">
              <a:extLst>
                <a:ext uri="{FF2B5EF4-FFF2-40B4-BE49-F238E27FC236}">
                  <a16:creationId xmlns:a16="http://schemas.microsoft.com/office/drawing/2014/main" id="{008CAEEB-0803-4CBB-9D10-85FFDEFE0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422" y="457185"/>
              <a:ext cx="216059" cy="198112"/>
            </a:xfrm>
            <a:custGeom>
              <a:avLst/>
              <a:gdLst>
                <a:gd name="T0" fmla="*/ 390 w 390"/>
                <a:gd name="T1" fmla="*/ 235 h 372"/>
                <a:gd name="T2" fmla="*/ 390 w 390"/>
                <a:gd name="T3" fmla="*/ 24 h 372"/>
                <a:gd name="T4" fmla="*/ 342 w 390"/>
                <a:gd name="T5" fmla="*/ 0 h 372"/>
                <a:gd name="T6" fmla="*/ 171 w 390"/>
                <a:gd name="T7" fmla="*/ 0 h 372"/>
                <a:gd name="T8" fmla="*/ 134 w 390"/>
                <a:gd name="T9" fmla="*/ 111 h 372"/>
                <a:gd name="T10" fmla="*/ 97 w 390"/>
                <a:gd name="T11" fmla="*/ 197 h 372"/>
                <a:gd name="T12" fmla="*/ 23 w 390"/>
                <a:gd name="T13" fmla="*/ 322 h 372"/>
                <a:gd name="T14" fmla="*/ 0 w 390"/>
                <a:gd name="T15" fmla="*/ 360 h 372"/>
                <a:gd name="T16" fmla="*/ 0 w 390"/>
                <a:gd name="T17" fmla="*/ 372 h 372"/>
                <a:gd name="T18" fmla="*/ 121 w 390"/>
                <a:gd name="T19" fmla="*/ 310 h 372"/>
                <a:gd name="T20" fmla="*/ 171 w 390"/>
                <a:gd name="T21" fmla="*/ 260 h 372"/>
                <a:gd name="T22" fmla="*/ 342 w 390"/>
                <a:gd name="T23" fmla="*/ 247 h 372"/>
                <a:gd name="T24" fmla="*/ 342 w 390"/>
                <a:gd name="T25" fmla="*/ 247 h 372"/>
                <a:gd name="T26" fmla="*/ 390 w 390"/>
                <a:gd name="T27" fmla="*/ 23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372">
                  <a:moveTo>
                    <a:pt x="390" y="235"/>
                  </a:moveTo>
                  <a:lnTo>
                    <a:pt x="390" y="24"/>
                  </a:lnTo>
                  <a:lnTo>
                    <a:pt x="342" y="0"/>
                  </a:lnTo>
                  <a:lnTo>
                    <a:pt x="171" y="0"/>
                  </a:lnTo>
                  <a:lnTo>
                    <a:pt x="134" y="111"/>
                  </a:lnTo>
                  <a:lnTo>
                    <a:pt x="97" y="197"/>
                  </a:lnTo>
                  <a:lnTo>
                    <a:pt x="23" y="322"/>
                  </a:lnTo>
                  <a:lnTo>
                    <a:pt x="0" y="360"/>
                  </a:lnTo>
                  <a:lnTo>
                    <a:pt x="0" y="372"/>
                  </a:lnTo>
                  <a:lnTo>
                    <a:pt x="121" y="310"/>
                  </a:lnTo>
                  <a:lnTo>
                    <a:pt x="171" y="260"/>
                  </a:lnTo>
                  <a:lnTo>
                    <a:pt x="342" y="247"/>
                  </a:lnTo>
                  <a:lnTo>
                    <a:pt x="342" y="247"/>
                  </a:lnTo>
                  <a:lnTo>
                    <a:pt x="390" y="23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4" name="Freeform 214">
              <a:extLst>
                <a:ext uri="{FF2B5EF4-FFF2-40B4-BE49-F238E27FC236}">
                  <a16:creationId xmlns:a16="http://schemas.microsoft.com/office/drawing/2014/main" id="{AA415F63-8D83-4BF6-9ED0-7C8B28BEB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389018"/>
              <a:ext cx="291018" cy="125684"/>
            </a:xfrm>
            <a:custGeom>
              <a:avLst/>
              <a:gdLst>
                <a:gd name="T0" fmla="*/ 367 w 526"/>
                <a:gd name="T1" fmla="*/ 237 h 237"/>
                <a:gd name="T2" fmla="*/ 453 w 526"/>
                <a:gd name="T3" fmla="*/ 213 h 237"/>
                <a:gd name="T4" fmla="*/ 477 w 526"/>
                <a:gd name="T5" fmla="*/ 187 h 237"/>
                <a:gd name="T6" fmla="*/ 526 w 526"/>
                <a:gd name="T7" fmla="*/ 163 h 237"/>
                <a:gd name="T8" fmla="*/ 501 w 526"/>
                <a:gd name="T9" fmla="*/ 100 h 237"/>
                <a:gd name="T10" fmla="*/ 477 w 526"/>
                <a:gd name="T11" fmla="*/ 38 h 237"/>
                <a:gd name="T12" fmla="*/ 404 w 526"/>
                <a:gd name="T13" fmla="*/ 0 h 237"/>
                <a:gd name="T14" fmla="*/ 330 w 526"/>
                <a:gd name="T15" fmla="*/ 0 h 237"/>
                <a:gd name="T16" fmla="*/ 183 w 526"/>
                <a:gd name="T17" fmla="*/ 64 h 237"/>
                <a:gd name="T18" fmla="*/ 0 w 526"/>
                <a:gd name="T19" fmla="*/ 199 h 237"/>
                <a:gd name="T20" fmla="*/ 171 w 526"/>
                <a:gd name="T21" fmla="*/ 113 h 237"/>
                <a:gd name="T22" fmla="*/ 294 w 526"/>
                <a:gd name="T23" fmla="*/ 88 h 237"/>
                <a:gd name="T24" fmla="*/ 379 w 526"/>
                <a:gd name="T25" fmla="*/ 125 h 237"/>
                <a:gd name="T26" fmla="*/ 379 w 526"/>
                <a:gd name="T27" fmla="*/ 175 h 237"/>
                <a:gd name="T28" fmla="*/ 367 w 526"/>
                <a:gd name="T29" fmla="*/ 175 h 237"/>
                <a:gd name="T30" fmla="*/ 367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367" y="237"/>
                  </a:moveTo>
                  <a:lnTo>
                    <a:pt x="453" y="213"/>
                  </a:lnTo>
                  <a:lnTo>
                    <a:pt x="477" y="187"/>
                  </a:lnTo>
                  <a:lnTo>
                    <a:pt x="526" y="163"/>
                  </a:lnTo>
                  <a:lnTo>
                    <a:pt x="501" y="100"/>
                  </a:lnTo>
                  <a:lnTo>
                    <a:pt x="477" y="38"/>
                  </a:lnTo>
                  <a:lnTo>
                    <a:pt x="404" y="0"/>
                  </a:lnTo>
                  <a:lnTo>
                    <a:pt x="330" y="0"/>
                  </a:lnTo>
                  <a:lnTo>
                    <a:pt x="183" y="64"/>
                  </a:lnTo>
                  <a:lnTo>
                    <a:pt x="0" y="199"/>
                  </a:lnTo>
                  <a:lnTo>
                    <a:pt x="171" y="113"/>
                  </a:lnTo>
                  <a:lnTo>
                    <a:pt x="294" y="88"/>
                  </a:lnTo>
                  <a:lnTo>
                    <a:pt x="379" y="125"/>
                  </a:lnTo>
                  <a:lnTo>
                    <a:pt x="379" y="175"/>
                  </a:lnTo>
                  <a:lnTo>
                    <a:pt x="367" y="175"/>
                  </a:lnTo>
                  <a:lnTo>
                    <a:pt x="367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5" name="Freeform 215">
              <a:extLst>
                <a:ext uri="{FF2B5EF4-FFF2-40B4-BE49-F238E27FC236}">
                  <a16:creationId xmlns:a16="http://schemas.microsoft.com/office/drawing/2014/main" id="{11696CC0-971B-4C3E-AF75-388CC53A8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542394"/>
              <a:ext cx="277790" cy="170419"/>
            </a:xfrm>
            <a:custGeom>
              <a:avLst/>
              <a:gdLst>
                <a:gd name="T0" fmla="*/ 0 w 502"/>
                <a:gd name="T1" fmla="*/ 26 h 323"/>
                <a:gd name="T2" fmla="*/ 86 w 502"/>
                <a:gd name="T3" fmla="*/ 12 h 323"/>
                <a:gd name="T4" fmla="*/ 197 w 502"/>
                <a:gd name="T5" fmla="*/ 0 h 323"/>
                <a:gd name="T6" fmla="*/ 331 w 502"/>
                <a:gd name="T7" fmla="*/ 0 h 323"/>
                <a:gd name="T8" fmla="*/ 441 w 502"/>
                <a:gd name="T9" fmla="*/ 63 h 323"/>
                <a:gd name="T10" fmla="*/ 490 w 502"/>
                <a:gd name="T11" fmla="*/ 125 h 323"/>
                <a:gd name="T12" fmla="*/ 502 w 502"/>
                <a:gd name="T13" fmla="*/ 212 h 323"/>
                <a:gd name="T14" fmla="*/ 490 w 502"/>
                <a:gd name="T15" fmla="*/ 286 h 323"/>
                <a:gd name="T16" fmla="*/ 429 w 502"/>
                <a:gd name="T17" fmla="*/ 323 h 323"/>
                <a:gd name="T18" fmla="*/ 343 w 502"/>
                <a:gd name="T19" fmla="*/ 323 h 323"/>
                <a:gd name="T20" fmla="*/ 343 w 502"/>
                <a:gd name="T21" fmla="*/ 212 h 323"/>
                <a:gd name="T22" fmla="*/ 331 w 502"/>
                <a:gd name="T23" fmla="*/ 125 h 323"/>
                <a:gd name="T24" fmla="*/ 282 w 502"/>
                <a:gd name="T25" fmla="*/ 87 h 323"/>
                <a:gd name="T26" fmla="*/ 221 w 502"/>
                <a:gd name="T27" fmla="*/ 50 h 323"/>
                <a:gd name="T28" fmla="*/ 148 w 502"/>
                <a:gd name="T29" fmla="*/ 37 h 323"/>
                <a:gd name="T30" fmla="*/ 148 w 502"/>
                <a:gd name="T31" fmla="*/ 37 h 323"/>
                <a:gd name="T32" fmla="*/ 0 w 502"/>
                <a:gd name="T33" fmla="*/ 2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3">
                  <a:moveTo>
                    <a:pt x="0" y="26"/>
                  </a:moveTo>
                  <a:lnTo>
                    <a:pt x="86" y="12"/>
                  </a:lnTo>
                  <a:lnTo>
                    <a:pt x="197" y="0"/>
                  </a:lnTo>
                  <a:lnTo>
                    <a:pt x="331" y="0"/>
                  </a:lnTo>
                  <a:lnTo>
                    <a:pt x="441" y="63"/>
                  </a:lnTo>
                  <a:lnTo>
                    <a:pt x="490" y="125"/>
                  </a:lnTo>
                  <a:lnTo>
                    <a:pt x="502" y="212"/>
                  </a:lnTo>
                  <a:lnTo>
                    <a:pt x="490" y="286"/>
                  </a:lnTo>
                  <a:lnTo>
                    <a:pt x="429" y="323"/>
                  </a:lnTo>
                  <a:lnTo>
                    <a:pt x="343" y="323"/>
                  </a:lnTo>
                  <a:lnTo>
                    <a:pt x="343" y="212"/>
                  </a:lnTo>
                  <a:lnTo>
                    <a:pt x="331" y="125"/>
                  </a:lnTo>
                  <a:lnTo>
                    <a:pt x="282" y="87"/>
                  </a:lnTo>
                  <a:lnTo>
                    <a:pt x="221" y="50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6" name="Freeform 217">
              <a:extLst>
                <a:ext uri="{FF2B5EF4-FFF2-40B4-BE49-F238E27FC236}">
                  <a16:creationId xmlns:a16="http://schemas.microsoft.com/office/drawing/2014/main" id="{86D1FF0B-C065-49F0-A343-9AD136787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610" y="114300"/>
              <a:ext cx="2291800" cy="601004"/>
            </a:xfrm>
            <a:custGeom>
              <a:avLst/>
              <a:gdLst>
                <a:gd name="T0" fmla="*/ 0 w 4162"/>
                <a:gd name="T1" fmla="*/ 173 h 1128"/>
                <a:gd name="T2" fmla="*/ 3500 w 4162"/>
                <a:gd name="T3" fmla="*/ 199 h 1128"/>
                <a:gd name="T4" fmla="*/ 3707 w 4162"/>
                <a:gd name="T5" fmla="*/ 272 h 1128"/>
                <a:gd name="T6" fmla="*/ 3843 w 4162"/>
                <a:gd name="T7" fmla="*/ 384 h 1128"/>
                <a:gd name="T8" fmla="*/ 3892 w 4162"/>
                <a:gd name="T9" fmla="*/ 471 h 1128"/>
                <a:gd name="T10" fmla="*/ 3928 w 4162"/>
                <a:gd name="T11" fmla="*/ 558 h 1128"/>
                <a:gd name="T12" fmla="*/ 3940 w 4162"/>
                <a:gd name="T13" fmla="*/ 695 h 1128"/>
                <a:gd name="T14" fmla="*/ 3892 w 4162"/>
                <a:gd name="T15" fmla="*/ 794 h 1128"/>
                <a:gd name="T16" fmla="*/ 3843 w 4162"/>
                <a:gd name="T17" fmla="*/ 757 h 1128"/>
                <a:gd name="T18" fmla="*/ 3684 w 4162"/>
                <a:gd name="T19" fmla="*/ 707 h 1128"/>
                <a:gd name="T20" fmla="*/ 3562 w 4162"/>
                <a:gd name="T21" fmla="*/ 745 h 1128"/>
                <a:gd name="T22" fmla="*/ 3500 w 4162"/>
                <a:gd name="T23" fmla="*/ 856 h 1128"/>
                <a:gd name="T24" fmla="*/ 3536 w 4162"/>
                <a:gd name="T25" fmla="*/ 1005 h 1128"/>
                <a:gd name="T26" fmla="*/ 3586 w 4162"/>
                <a:gd name="T27" fmla="*/ 1067 h 1128"/>
                <a:gd name="T28" fmla="*/ 3660 w 4162"/>
                <a:gd name="T29" fmla="*/ 1104 h 1128"/>
                <a:gd name="T30" fmla="*/ 3745 w 4162"/>
                <a:gd name="T31" fmla="*/ 1128 h 1128"/>
                <a:gd name="T32" fmla="*/ 3867 w 4162"/>
                <a:gd name="T33" fmla="*/ 1104 h 1128"/>
                <a:gd name="T34" fmla="*/ 3953 w 4162"/>
                <a:gd name="T35" fmla="*/ 1055 h 1128"/>
                <a:gd name="T36" fmla="*/ 4063 w 4162"/>
                <a:gd name="T37" fmla="*/ 892 h 1128"/>
                <a:gd name="T38" fmla="*/ 4136 w 4162"/>
                <a:gd name="T39" fmla="*/ 831 h 1128"/>
                <a:gd name="T40" fmla="*/ 4162 w 4162"/>
                <a:gd name="T41" fmla="*/ 695 h 1128"/>
                <a:gd name="T42" fmla="*/ 4162 w 4162"/>
                <a:gd name="T43" fmla="*/ 533 h 1128"/>
                <a:gd name="T44" fmla="*/ 4038 w 4162"/>
                <a:gd name="T45" fmla="*/ 334 h 1128"/>
                <a:gd name="T46" fmla="*/ 3892 w 4162"/>
                <a:gd name="T47" fmla="*/ 185 h 1128"/>
                <a:gd name="T48" fmla="*/ 3770 w 4162"/>
                <a:gd name="T49" fmla="*/ 111 h 1128"/>
                <a:gd name="T50" fmla="*/ 3647 w 4162"/>
                <a:gd name="T51" fmla="*/ 62 h 1128"/>
                <a:gd name="T52" fmla="*/ 3536 w 4162"/>
                <a:gd name="T53" fmla="*/ 36 h 1128"/>
                <a:gd name="T54" fmla="*/ 0 w 4162"/>
                <a:gd name="T55" fmla="*/ 36 h 1128"/>
                <a:gd name="T56" fmla="*/ 0 w 4162"/>
                <a:gd name="T57" fmla="*/ 0 h 1128"/>
                <a:gd name="T58" fmla="*/ 0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0" y="173"/>
                  </a:moveTo>
                  <a:lnTo>
                    <a:pt x="3500" y="199"/>
                  </a:lnTo>
                  <a:lnTo>
                    <a:pt x="3707" y="272"/>
                  </a:lnTo>
                  <a:lnTo>
                    <a:pt x="3843" y="384"/>
                  </a:lnTo>
                  <a:lnTo>
                    <a:pt x="3892" y="471"/>
                  </a:lnTo>
                  <a:lnTo>
                    <a:pt x="3928" y="558"/>
                  </a:lnTo>
                  <a:lnTo>
                    <a:pt x="3940" y="695"/>
                  </a:lnTo>
                  <a:lnTo>
                    <a:pt x="3892" y="794"/>
                  </a:lnTo>
                  <a:lnTo>
                    <a:pt x="3843" y="757"/>
                  </a:lnTo>
                  <a:lnTo>
                    <a:pt x="3684" y="707"/>
                  </a:lnTo>
                  <a:lnTo>
                    <a:pt x="3562" y="745"/>
                  </a:lnTo>
                  <a:lnTo>
                    <a:pt x="3500" y="856"/>
                  </a:lnTo>
                  <a:lnTo>
                    <a:pt x="3536" y="1005"/>
                  </a:lnTo>
                  <a:lnTo>
                    <a:pt x="3586" y="1067"/>
                  </a:lnTo>
                  <a:lnTo>
                    <a:pt x="3660" y="1104"/>
                  </a:lnTo>
                  <a:lnTo>
                    <a:pt x="3745" y="1128"/>
                  </a:lnTo>
                  <a:lnTo>
                    <a:pt x="3867" y="1104"/>
                  </a:lnTo>
                  <a:lnTo>
                    <a:pt x="3953" y="1055"/>
                  </a:lnTo>
                  <a:lnTo>
                    <a:pt x="4063" y="892"/>
                  </a:lnTo>
                  <a:lnTo>
                    <a:pt x="4136" y="831"/>
                  </a:lnTo>
                  <a:lnTo>
                    <a:pt x="4162" y="695"/>
                  </a:lnTo>
                  <a:lnTo>
                    <a:pt x="4162" y="533"/>
                  </a:lnTo>
                  <a:lnTo>
                    <a:pt x="4038" y="334"/>
                  </a:lnTo>
                  <a:lnTo>
                    <a:pt x="3892" y="185"/>
                  </a:lnTo>
                  <a:lnTo>
                    <a:pt x="3770" y="111"/>
                  </a:lnTo>
                  <a:lnTo>
                    <a:pt x="3647" y="62"/>
                  </a:lnTo>
                  <a:lnTo>
                    <a:pt x="3536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3" name="Freeform 221">
              <a:extLst>
                <a:ext uri="{FF2B5EF4-FFF2-40B4-BE49-F238E27FC236}">
                  <a16:creationId xmlns:a16="http://schemas.microsoft.com/office/drawing/2014/main" id="{98B03277-79D3-44F6-9DAC-C1B9C9685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6938" y="674688"/>
              <a:ext cx="578559" cy="2746375"/>
            </a:xfrm>
            <a:custGeom>
              <a:avLst/>
              <a:gdLst>
                <a:gd name="T0" fmla="*/ 318 w 1053"/>
                <a:gd name="T1" fmla="*/ 286 h 5160"/>
                <a:gd name="T2" fmla="*/ 318 w 1053"/>
                <a:gd name="T3" fmla="*/ 224 h 5160"/>
                <a:gd name="T4" fmla="*/ 405 w 1053"/>
                <a:gd name="T5" fmla="*/ 174 h 5160"/>
                <a:gd name="T6" fmla="*/ 452 w 1053"/>
                <a:gd name="T7" fmla="*/ 149 h 5160"/>
                <a:gd name="T8" fmla="*/ 563 w 1053"/>
                <a:gd name="T9" fmla="*/ 161 h 5160"/>
                <a:gd name="T10" fmla="*/ 649 w 1053"/>
                <a:gd name="T11" fmla="*/ 224 h 5160"/>
                <a:gd name="T12" fmla="*/ 734 w 1053"/>
                <a:gd name="T13" fmla="*/ 310 h 5160"/>
                <a:gd name="T14" fmla="*/ 808 w 1053"/>
                <a:gd name="T15" fmla="*/ 409 h 5160"/>
                <a:gd name="T16" fmla="*/ 869 w 1053"/>
                <a:gd name="T17" fmla="*/ 509 h 5160"/>
                <a:gd name="T18" fmla="*/ 869 w 1053"/>
                <a:gd name="T19" fmla="*/ 620 h 5160"/>
                <a:gd name="T20" fmla="*/ 881 w 1053"/>
                <a:gd name="T21" fmla="*/ 5160 h 5160"/>
                <a:gd name="T22" fmla="*/ 1053 w 1053"/>
                <a:gd name="T23" fmla="*/ 5160 h 5160"/>
                <a:gd name="T24" fmla="*/ 1040 w 1053"/>
                <a:gd name="T25" fmla="*/ 707 h 5160"/>
                <a:gd name="T26" fmla="*/ 1003 w 1053"/>
                <a:gd name="T27" fmla="*/ 423 h 5160"/>
                <a:gd name="T28" fmla="*/ 881 w 1053"/>
                <a:gd name="T29" fmla="*/ 236 h 5160"/>
                <a:gd name="T30" fmla="*/ 783 w 1053"/>
                <a:gd name="T31" fmla="*/ 112 h 5160"/>
                <a:gd name="T32" fmla="*/ 661 w 1053"/>
                <a:gd name="T33" fmla="*/ 37 h 5160"/>
                <a:gd name="T34" fmla="*/ 478 w 1053"/>
                <a:gd name="T35" fmla="*/ 0 h 5160"/>
                <a:gd name="T36" fmla="*/ 257 w 1053"/>
                <a:gd name="T37" fmla="*/ 37 h 5160"/>
                <a:gd name="T38" fmla="*/ 86 w 1053"/>
                <a:gd name="T39" fmla="*/ 149 h 5160"/>
                <a:gd name="T40" fmla="*/ 25 w 1053"/>
                <a:gd name="T41" fmla="*/ 260 h 5160"/>
                <a:gd name="T42" fmla="*/ 0 w 1053"/>
                <a:gd name="T43" fmla="*/ 397 h 5160"/>
                <a:gd name="T44" fmla="*/ 49 w 1053"/>
                <a:gd name="T45" fmla="*/ 522 h 5160"/>
                <a:gd name="T46" fmla="*/ 147 w 1053"/>
                <a:gd name="T47" fmla="*/ 596 h 5160"/>
                <a:gd name="T48" fmla="*/ 281 w 1053"/>
                <a:gd name="T49" fmla="*/ 608 h 5160"/>
                <a:gd name="T50" fmla="*/ 392 w 1053"/>
                <a:gd name="T51" fmla="*/ 583 h 5160"/>
                <a:gd name="T52" fmla="*/ 428 w 1053"/>
                <a:gd name="T53" fmla="*/ 484 h 5160"/>
                <a:gd name="T54" fmla="*/ 428 w 1053"/>
                <a:gd name="T55" fmla="*/ 385 h 5160"/>
                <a:gd name="T56" fmla="*/ 392 w 1053"/>
                <a:gd name="T57" fmla="*/ 335 h 5160"/>
                <a:gd name="T58" fmla="*/ 306 w 1053"/>
                <a:gd name="T59" fmla="*/ 286 h 5160"/>
                <a:gd name="T60" fmla="*/ 306 w 1053"/>
                <a:gd name="T61" fmla="*/ 286 h 5160"/>
                <a:gd name="T62" fmla="*/ 318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318" y="286"/>
                  </a:moveTo>
                  <a:lnTo>
                    <a:pt x="318" y="224"/>
                  </a:lnTo>
                  <a:lnTo>
                    <a:pt x="405" y="174"/>
                  </a:lnTo>
                  <a:lnTo>
                    <a:pt x="452" y="149"/>
                  </a:lnTo>
                  <a:lnTo>
                    <a:pt x="563" y="161"/>
                  </a:lnTo>
                  <a:lnTo>
                    <a:pt x="649" y="224"/>
                  </a:lnTo>
                  <a:lnTo>
                    <a:pt x="734" y="310"/>
                  </a:lnTo>
                  <a:lnTo>
                    <a:pt x="808" y="409"/>
                  </a:lnTo>
                  <a:lnTo>
                    <a:pt x="869" y="509"/>
                  </a:lnTo>
                  <a:lnTo>
                    <a:pt x="869" y="620"/>
                  </a:lnTo>
                  <a:lnTo>
                    <a:pt x="881" y="5160"/>
                  </a:lnTo>
                  <a:lnTo>
                    <a:pt x="1053" y="5160"/>
                  </a:lnTo>
                  <a:lnTo>
                    <a:pt x="1040" y="707"/>
                  </a:lnTo>
                  <a:lnTo>
                    <a:pt x="1003" y="423"/>
                  </a:lnTo>
                  <a:lnTo>
                    <a:pt x="881" y="236"/>
                  </a:lnTo>
                  <a:lnTo>
                    <a:pt x="783" y="112"/>
                  </a:lnTo>
                  <a:lnTo>
                    <a:pt x="661" y="37"/>
                  </a:lnTo>
                  <a:lnTo>
                    <a:pt x="478" y="0"/>
                  </a:lnTo>
                  <a:lnTo>
                    <a:pt x="257" y="37"/>
                  </a:lnTo>
                  <a:lnTo>
                    <a:pt x="86" y="149"/>
                  </a:lnTo>
                  <a:lnTo>
                    <a:pt x="25" y="260"/>
                  </a:lnTo>
                  <a:lnTo>
                    <a:pt x="0" y="397"/>
                  </a:lnTo>
                  <a:lnTo>
                    <a:pt x="49" y="522"/>
                  </a:lnTo>
                  <a:lnTo>
                    <a:pt x="147" y="596"/>
                  </a:lnTo>
                  <a:lnTo>
                    <a:pt x="281" y="608"/>
                  </a:lnTo>
                  <a:lnTo>
                    <a:pt x="392" y="583"/>
                  </a:lnTo>
                  <a:lnTo>
                    <a:pt x="428" y="484"/>
                  </a:lnTo>
                  <a:lnTo>
                    <a:pt x="428" y="385"/>
                  </a:lnTo>
                  <a:lnTo>
                    <a:pt x="392" y="335"/>
                  </a:lnTo>
                  <a:lnTo>
                    <a:pt x="306" y="286"/>
                  </a:lnTo>
                  <a:lnTo>
                    <a:pt x="306" y="286"/>
                  </a:lnTo>
                  <a:lnTo>
                    <a:pt x="318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63" name="Gruppe 162">
            <a:extLst>
              <a:ext uri="{FF2B5EF4-FFF2-40B4-BE49-F238E27FC236}">
                <a16:creationId xmlns:a16="http://schemas.microsoft.com/office/drawing/2014/main" id="{CF217E48-D5E3-4435-8CC2-907387B07EEF}"/>
              </a:ext>
            </a:extLst>
          </p:cNvPr>
          <p:cNvGrpSpPr/>
          <p:nvPr/>
        </p:nvGrpSpPr>
        <p:grpSpPr>
          <a:xfrm>
            <a:off x="27001" y="44881"/>
            <a:ext cx="2112848" cy="2487216"/>
            <a:chOff x="36000" y="108000"/>
            <a:chExt cx="2817131" cy="3316288"/>
          </a:xfrm>
        </p:grpSpPr>
        <p:sp>
          <p:nvSpPr>
            <p:cNvPr id="74" name="Freeform 233">
              <a:extLst>
                <a:ext uri="{FF2B5EF4-FFF2-40B4-BE49-F238E27FC236}">
                  <a16:creationId xmlns:a16="http://schemas.microsoft.com/office/drawing/2014/main" id="{47E77734-0258-47E3-9C0D-90CFB9EF4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16" y="108000"/>
              <a:ext cx="2291315" cy="601354"/>
            </a:xfrm>
            <a:custGeom>
              <a:avLst/>
              <a:gdLst>
                <a:gd name="T0" fmla="*/ 4162 w 4162"/>
                <a:gd name="T1" fmla="*/ 173 h 1128"/>
                <a:gd name="T2" fmla="*/ 662 w 4162"/>
                <a:gd name="T3" fmla="*/ 199 h 1128"/>
                <a:gd name="T4" fmla="*/ 453 w 4162"/>
                <a:gd name="T5" fmla="*/ 272 h 1128"/>
                <a:gd name="T6" fmla="*/ 319 w 4162"/>
                <a:gd name="T7" fmla="*/ 385 h 1128"/>
                <a:gd name="T8" fmla="*/ 270 w 4162"/>
                <a:gd name="T9" fmla="*/ 471 h 1128"/>
                <a:gd name="T10" fmla="*/ 233 w 4162"/>
                <a:gd name="T11" fmla="*/ 558 h 1128"/>
                <a:gd name="T12" fmla="*/ 221 w 4162"/>
                <a:gd name="T13" fmla="*/ 695 h 1128"/>
                <a:gd name="T14" fmla="*/ 270 w 4162"/>
                <a:gd name="T15" fmla="*/ 794 h 1128"/>
                <a:gd name="T16" fmla="*/ 319 w 4162"/>
                <a:gd name="T17" fmla="*/ 757 h 1128"/>
                <a:gd name="T18" fmla="*/ 478 w 4162"/>
                <a:gd name="T19" fmla="*/ 707 h 1128"/>
                <a:gd name="T20" fmla="*/ 600 w 4162"/>
                <a:gd name="T21" fmla="*/ 745 h 1128"/>
                <a:gd name="T22" fmla="*/ 662 w 4162"/>
                <a:gd name="T23" fmla="*/ 856 h 1128"/>
                <a:gd name="T24" fmla="*/ 624 w 4162"/>
                <a:gd name="T25" fmla="*/ 1005 h 1128"/>
                <a:gd name="T26" fmla="*/ 575 w 4162"/>
                <a:gd name="T27" fmla="*/ 1067 h 1128"/>
                <a:gd name="T28" fmla="*/ 502 w 4162"/>
                <a:gd name="T29" fmla="*/ 1104 h 1128"/>
                <a:gd name="T30" fmla="*/ 417 w 4162"/>
                <a:gd name="T31" fmla="*/ 1128 h 1128"/>
                <a:gd name="T32" fmla="*/ 295 w 4162"/>
                <a:gd name="T33" fmla="*/ 1104 h 1128"/>
                <a:gd name="T34" fmla="*/ 208 w 4162"/>
                <a:gd name="T35" fmla="*/ 1055 h 1128"/>
                <a:gd name="T36" fmla="*/ 98 w 4162"/>
                <a:gd name="T37" fmla="*/ 893 h 1128"/>
                <a:gd name="T38" fmla="*/ 25 w 4162"/>
                <a:gd name="T39" fmla="*/ 831 h 1128"/>
                <a:gd name="T40" fmla="*/ 0 w 4162"/>
                <a:gd name="T41" fmla="*/ 695 h 1128"/>
                <a:gd name="T42" fmla="*/ 0 w 4162"/>
                <a:gd name="T43" fmla="*/ 534 h 1128"/>
                <a:gd name="T44" fmla="*/ 122 w 4162"/>
                <a:gd name="T45" fmla="*/ 335 h 1128"/>
                <a:gd name="T46" fmla="*/ 270 w 4162"/>
                <a:gd name="T47" fmla="*/ 186 h 1128"/>
                <a:gd name="T48" fmla="*/ 392 w 4162"/>
                <a:gd name="T49" fmla="*/ 111 h 1128"/>
                <a:gd name="T50" fmla="*/ 514 w 4162"/>
                <a:gd name="T51" fmla="*/ 62 h 1128"/>
                <a:gd name="T52" fmla="*/ 624 w 4162"/>
                <a:gd name="T53" fmla="*/ 37 h 1128"/>
                <a:gd name="T54" fmla="*/ 4162 w 4162"/>
                <a:gd name="T55" fmla="*/ 37 h 1128"/>
                <a:gd name="T56" fmla="*/ 4162 w 4162"/>
                <a:gd name="T57" fmla="*/ 0 h 1128"/>
                <a:gd name="T58" fmla="*/ 4162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4162" y="173"/>
                  </a:moveTo>
                  <a:lnTo>
                    <a:pt x="662" y="199"/>
                  </a:lnTo>
                  <a:lnTo>
                    <a:pt x="453" y="272"/>
                  </a:lnTo>
                  <a:lnTo>
                    <a:pt x="319" y="385"/>
                  </a:lnTo>
                  <a:lnTo>
                    <a:pt x="270" y="471"/>
                  </a:lnTo>
                  <a:lnTo>
                    <a:pt x="233" y="558"/>
                  </a:lnTo>
                  <a:lnTo>
                    <a:pt x="221" y="695"/>
                  </a:lnTo>
                  <a:lnTo>
                    <a:pt x="270" y="794"/>
                  </a:lnTo>
                  <a:lnTo>
                    <a:pt x="319" y="757"/>
                  </a:lnTo>
                  <a:lnTo>
                    <a:pt x="478" y="707"/>
                  </a:lnTo>
                  <a:lnTo>
                    <a:pt x="600" y="745"/>
                  </a:lnTo>
                  <a:lnTo>
                    <a:pt x="662" y="856"/>
                  </a:lnTo>
                  <a:lnTo>
                    <a:pt x="624" y="1005"/>
                  </a:lnTo>
                  <a:lnTo>
                    <a:pt x="575" y="1067"/>
                  </a:lnTo>
                  <a:lnTo>
                    <a:pt x="502" y="1104"/>
                  </a:lnTo>
                  <a:lnTo>
                    <a:pt x="417" y="1128"/>
                  </a:lnTo>
                  <a:lnTo>
                    <a:pt x="295" y="1104"/>
                  </a:lnTo>
                  <a:lnTo>
                    <a:pt x="208" y="1055"/>
                  </a:lnTo>
                  <a:lnTo>
                    <a:pt x="98" y="893"/>
                  </a:lnTo>
                  <a:lnTo>
                    <a:pt x="25" y="831"/>
                  </a:lnTo>
                  <a:lnTo>
                    <a:pt x="0" y="695"/>
                  </a:lnTo>
                  <a:lnTo>
                    <a:pt x="0" y="534"/>
                  </a:lnTo>
                  <a:lnTo>
                    <a:pt x="122" y="335"/>
                  </a:lnTo>
                  <a:lnTo>
                    <a:pt x="270" y="186"/>
                  </a:lnTo>
                  <a:lnTo>
                    <a:pt x="392" y="111"/>
                  </a:lnTo>
                  <a:lnTo>
                    <a:pt x="514" y="62"/>
                  </a:lnTo>
                  <a:lnTo>
                    <a:pt x="624" y="37"/>
                  </a:lnTo>
                  <a:lnTo>
                    <a:pt x="4162" y="37"/>
                  </a:lnTo>
                  <a:lnTo>
                    <a:pt x="4162" y="0"/>
                  </a:lnTo>
                  <a:lnTo>
                    <a:pt x="4162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1" name="Freeform 237">
              <a:extLst>
                <a:ext uri="{FF2B5EF4-FFF2-40B4-BE49-F238E27FC236}">
                  <a16:creationId xmlns:a16="http://schemas.microsoft.com/office/drawing/2014/main" id="{2B43DCAB-395E-4486-8224-832B3A074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6" y="677913"/>
              <a:ext cx="579722" cy="2746375"/>
            </a:xfrm>
            <a:custGeom>
              <a:avLst/>
              <a:gdLst>
                <a:gd name="T0" fmla="*/ 735 w 1053"/>
                <a:gd name="T1" fmla="*/ 286 h 5160"/>
                <a:gd name="T2" fmla="*/ 735 w 1053"/>
                <a:gd name="T3" fmla="*/ 223 h 5160"/>
                <a:gd name="T4" fmla="*/ 648 w 1053"/>
                <a:gd name="T5" fmla="*/ 173 h 5160"/>
                <a:gd name="T6" fmla="*/ 601 w 1053"/>
                <a:gd name="T7" fmla="*/ 149 h 5160"/>
                <a:gd name="T8" fmla="*/ 490 w 1053"/>
                <a:gd name="T9" fmla="*/ 161 h 5160"/>
                <a:gd name="T10" fmla="*/ 404 w 1053"/>
                <a:gd name="T11" fmla="*/ 223 h 5160"/>
                <a:gd name="T12" fmla="*/ 319 w 1053"/>
                <a:gd name="T13" fmla="*/ 310 h 5160"/>
                <a:gd name="T14" fmla="*/ 245 w 1053"/>
                <a:gd name="T15" fmla="*/ 409 h 5160"/>
                <a:gd name="T16" fmla="*/ 184 w 1053"/>
                <a:gd name="T17" fmla="*/ 509 h 5160"/>
                <a:gd name="T18" fmla="*/ 184 w 1053"/>
                <a:gd name="T19" fmla="*/ 620 h 5160"/>
                <a:gd name="T20" fmla="*/ 172 w 1053"/>
                <a:gd name="T21" fmla="*/ 5160 h 5160"/>
                <a:gd name="T22" fmla="*/ 0 w 1053"/>
                <a:gd name="T23" fmla="*/ 5160 h 5160"/>
                <a:gd name="T24" fmla="*/ 12 w 1053"/>
                <a:gd name="T25" fmla="*/ 707 h 5160"/>
                <a:gd name="T26" fmla="*/ 50 w 1053"/>
                <a:gd name="T27" fmla="*/ 422 h 5160"/>
                <a:gd name="T28" fmla="*/ 172 w 1053"/>
                <a:gd name="T29" fmla="*/ 236 h 5160"/>
                <a:gd name="T30" fmla="*/ 270 w 1053"/>
                <a:gd name="T31" fmla="*/ 112 h 5160"/>
                <a:gd name="T32" fmla="*/ 392 w 1053"/>
                <a:gd name="T33" fmla="*/ 37 h 5160"/>
                <a:gd name="T34" fmla="*/ 575 w 1053"/>
                <a:gd name="T35" fmla="*/ 0 h 5160"/>
                <a:gd name="T36" fmla="*/ 796 w 1053"/>
                <a:gd name="T37" fmla="*/ 37 h 5160"/>
                <a:gd name="T38" fmla="*/ 967 w 1053"/>
                <a:gd name="T39" fmla="*/ 149 h 5160"/>
                <a:gd name="T40" fmla="*/ 1029 w 1053"/>
                <a:gd name="T41" fmla="*/ 260 h 5160"/>
                <a:gd name="T42" fmla="*/ 1053 w 1053"/>
                <a:gd name="T43" fmla="*/ 397 h 5160"/>
                <a:gd name="T44" fmla="*/ 1004 w 1053"/>
                <a:gd name="T45" fmla="*/ 521 h 5160"/>
                <a:gd name="T46" fmla="*/ 906 w 1053"/>
                <a:gd name="T47" fmla="*/ 596 h 5160"/>
                <a:gd name="T48" fmla="*/ 772 w 1053"/>
                <a:gd name="T49" fmla="*/ 608 h 5160"/>
                <a:gd name="T50" fmla="*/ 661 w 1053"/>
                <a:gd name="T51" fmla="*/ 582 h 5160"/>
                <a:gd name="T52" fmla="*/ 625 w 1053"/>
                <a:gd name="T53" fmla="*/ 483 h 5160"/>
                <a:gd name="T54" fmla="*/ 625 w 1053"/>
                <a:gd name="T55" fmla="*/ 385 h 5160"/>
                <a:gd name="T56" fmla="*/ 661 w 1053"/>
                <a:gd name="T57" fmla="*/ 334 h 5160"/>
                <a:gd name="T58" fmla="*/ 747 w 1053"/>
                <a:gd name="T59" fmla="*/ 286 h 5160"/>
                <a:gd name="T60" fmla="*/ 747 w 1053"/>
                <a:gd name="T61" fmla="*/ 286 h 5160"/>
                <a:gd name="T62" fmla="*/ 735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735" y="286"/>
                  </a:moveTo>
                  <a:lnTo>
                    <a:pt x="735" y="223"/>
                  </a:lnTo>
                  <a:lnTo>
                    <a:pt x="648" y="173"/>
                  </a:lnTo>
                  <a:lnTo>
                    <a:pt x="601" y="149"/>
                  </a:lnTo>
                  <a:lnTo>
                    <a:pt x="490" y="161"/>
                  </a:lnTo>
                  <a:lnTo>
                    <a:pt x="404" y="223"/>
                  </a:lnTo>
                  <a:lnTo>
                    <a:pt x="319" y="310"/>
                  </a:lnTo>
                  <a:lnTo>
                    <a:pt x="245" y="409"/>
                  </a:lnTo>
                  <a:lnTo>
                    <a:pt x="184" y="509"/>
                  </a:lnTo>
                  <a:lnTo>
                    <a:pt x="184" y="620"/>
                  </a:lnTo>
                  <a:lnTo>
                    <a:pt x="172" y="5160"/>
                  </a:lnTo>
                  <a:lnTo>
                    <a:pt x="0" y="5160"/>
                  </a:lnTo>
                  <a:lnTo>
                    <a:pt x="12" y="707"/>
                  </a:lnTo>
                  <a:lnTo>
                    <a:pt x="50" y="422"/>
                  </a:lnTo>
                  <a:lnTo>
                    <a:pt x="172" y="236"/>
                  </a:lnTo>
                  <a:lnTo>
                    <a:pt x="270" y="112"/>
                  </a:lnTo>
                  <a:lnTo>
                    <a:pt x="392" y="37"/>
                  </a:lnTo>
                  <a:lnTo>
                    <a:pt x="575" y="0"/>
                  </a:lnTo>
                  <a:lnTo>
                    <a:pt x="796" y="37"/>
                  </a:lnTo>
                  <a:lnTo>
                    <a:pt x="967" y="149"/>
                  </a:lnTo>
                  <a:lnTo>
                    <a:pt x="1029" y="260"/>
                  </a:lnTo>
                  <a:lnTo>
                    <a:pt x="1053" y="397"/>
                  </a:lnTo>
                  <a:lnTo>
                    <a:pt x="1004" y="521"/>
                  </a:lnTo>
                  <a:lnTo>
                    <a:pt x="906" y="596"/>
                  </a:lnTo>
                  <a:lnTo>
                    <a:pt x="772" y="608"/>
                  </a:lnTo>
                  <a:lnTo>
                    <a:pt x="661" y="582"/>
                  </a:lnTo>
                  <a:lnTo>
                    <a:pt x="625" y="483"/>
                  </a:lnTo>
                  <a:lnTo>
                    <a:pt x="625" y="385"/>
                  </a:lnTo>
                  <a:lnTo>
                    <a:pt x="661" y="334"/>
                  </a:lnTo>
                  <a:lnTo>
                    <a:pt x="747" y="286"/>
                  </a:lnTo>
                  <a:lnTo>
                    <a:pt x="747" y="286"/>
                  </a:lnTo>
                  <a:lnTo>
                    <a:pt x="735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5" name="Freeform 242">
              <a:extLst>
                <a:ext uri="{FF2B5EF4-FFF2-40B4-BE49-F238E27FC236}">
                  <a16:creationId xmlns:a16="http://schemas.microsoft.com/office/drawing/2014/main" id="{C1167023-DDD9-4EDC-8C6B-CD6122A79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148353"/>
              <a:ext cx="294944" cy="302493"/>
            </a:xfrm>
            <a:custGeom>
              <a:avLst/>
              <a:gdLst>
                <a:gd name="T0" fmla="*/ 538 w 538"/>
                <a:gd name="T1" fmla="*/ 558 h 569"/>
                <a:gd name="T2" fmla="*/ 429 w 538"/>
                <a:gd name="T3" fmla="*/ 433 h 569"/>
                <a:gd name="T4" fmla="*/ 354 w 538"/>
                <a:gd name="T5" fmla="*/ 334 h 569"/>
                <a:gd name="T6" fmla="*/ 281 w 538"/>
                <a:gd name="T7" fmla="*/ 197 h 569"/>
                <a:gd name="T8" fmla="*/ 232 w 538"/>
                <a:gd name="T9" fmla="*/ 111 h 569"/>
                <a:gd name="T10" fmla="*/ 208 w 538"/>
                <a:gd name="T11" fmla="*/ 23 h 569"/>
                <a:gd name="T12" fmla="*/ 196 w 538"/>
                <a:gd name="T13" fmla="*/ 0 h 569"/>
                <a:gd name="T14" fmla="*/ 0 w 538"/>
                <a:gd name="T15" fmla="*/ 0 h 569"/>
                <a:gd name="T16" fmla="*/ 0 w 538"/>
                <a:gd name="T17" fmla="*/ 73 h 569"/>
                <a:gd name="T18" fmla="*/ 0 w 538"/>
                <a:gd name="T19" fmla="*/ 135 h 569"/>
                <a:gd name="T20" fmla="*/ 0 w 538"/>
                <a:gd name="T21" fmla="*/ 197 h 569"/>
                <a:gd name="T22" fmla="*/ 37 w 538"/>
                <a:gd name="T23" fmla="*/ 246 h 569"/>
                <a:gd name="T24" fmla="*/ 110 w 538"/>
                <a:gd name="T25" fmla="*/ 284 h 569"/>
                <a:gd name="T26" fmla="*/ 232 w 538"/>
                <a:gd name="T27" fmla="*/ 346 h 569"/>
                <a:gd name="T28" fmla="*/ 330 w 538"/>
                <a:gd name="T29" fmla="*/ 409 h 569"/>
                <a:gd name="T30" fmla="*/ 417 w 538"/>
                <a:gd name="T31" fmla="*/ 495 h 569"/>
                <a:gd name="T32" fmla="*/ 527 w 538"/>
                <a:gd name="T33" fmla="*/ 569 h 569"/>
                <a:gd name="T34" fmla="*/ 527 w 538"/>
                <a:gd name="T35" fmla="*/ 569 h 569"/>
                <a:gd name="T36" fmla="*/ 538 w 538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8" h="569">
                  <a:moveTo>
                    <a:pt x="538" y="558"/>
                  </a:moveTo>
                  <a:lnTo>
                    <a:pt x="429" y="433"/>
                  </a:lnTo>
                  <a:lnTo>
                    <a:pt x="354" y="334"/>
                  </a:lnTo>
                  <a:lnTo>
                    <a:pt x="281" y="197"/>
                  </a:lnTo>
                  <a:lnTo>
                    <a:pt x="232" y="111"/>
                  </a:lnTo>
                  <a:lnTo>
                    <a:pt x="208" y="23"/>
                  </a:lnTo>
                  <a:lnTo>
                    <a:pt x="196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0" y="135"/>
                  </a:lnTo>
                  <a:lnTo>
                    <a:pt x="0" y="197"/>
                  </a:lnTo>
                  <a:lnTo>
                    <a:pt x="37" y="246"/>
                  </a:lnTo>
                  <a:lnTo>
                    <a:pt x="110" y="284"/>
                  </a:lnTo>
                  <a:lnTo>
                    <a:pt x="232" y="346"/>
                  </a:lnTo>
                  <a:lnTo>
                    <a:pt x="330" y="409"/>
                  </a:lnTo>
                  <a:lnTo>
                    <a:pt x="417" y="495"/>
                  </a:lnTo>
                  <a:lnTo>
                    <a:pt x="527" y="569"/>
                  </a:lnTo>
                  <a:lnTo>
                    <a:pt x="527" y="569"/>
                  </a:lnTo>
                  <a:lnTo>
                    <a:pt x="538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6" name="Freeform 243">
              <a:extLst>
                <a:ext uri="{FF2B5EF4-FFF2-40B4-BE49-F238E27FC236}">
                  <a16:creationId xmlns:a16="http://schemas.microsoft.com/office/drawing/2014/main" id="{BECF8A40-C6A9-48CE-862A-A98304372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22" y="127051"/>
              <a:ext cx="154075" cy="298233"/>
            </a:xfrm>
            <a:custGeom>
              <a:avLst/>
              <a:gdLst>
                <a:gd name="T0" fmla="*/ 183 w 282"/>
                <a:gd name="T1" fmla="*/ 558 h 558"/>
                <a:gd name="T2" fmla="*/ 37 w 282"/>
                <a:gd name="T3" fmla="*/ 323 h 558"/>
                <a:gd name="T4" fmla="*/ 0 w 282"/>
                <a:gd name="T5" fmla="*/ 210 h 558"/>
                <a:gd name="T6" fmla="*/ 0 w 282"/>
                <a:gd name="T7" fmla="*/ 99 h 558"/>
                <a:gd name="T8" fmla="*/ 49 w 282"/>
                <a:gd name="T9" fmla="*/ 25 h 558"/>
                <a:gd name="T10" fmla="*/ 134 w 282"/>
                <a:gd name="T11" fmla="*/ 0 h 558"/>
                <a:gd name="T12" fmla="*/ 207 w 282"/>
                <a:gd name="T13" fmla="*/ 25 h 558"/>
                <a:gd name="T14" fmla="*/ 256 w 282"/>
                <a:gd name="T15" fmla="*/ 74 h 558"/>
                <a:gd name="T16" fmla="*/ 282 w 282"/>
                <a:gd name="T17" fmla="*/ 137 h 558"/>
                <a:gd name="T18" fmla="*/ 195 w 282"/>
                <a:gd name="T19" fmla="*/ 124 h 558"/>
                <a:gd name="T20" fmla="*/ 122 w 282"/>
                <a:gd name="T21" fmla="*/ 174 h 558"/>
                <a:gd name="T22" fmla="*/ 98 w 282"/>
                <a:gd name="T23" fmla="*/ 236 h 558"/>
                <a:gd name="T24" fmla="*/ 134 w 282"/>
                <a:gd name="T25" fmla="*/ 384 h 558"/>
                <a:gd name="T26" fmla="*/ 110 w 282"/>
                <a:gd name="T27" fmla="*/ 373 h 558"/>
                <a:gd name="T28" fmla="*/ 183 w 282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558">
                  <a:moveTo>
                    <a:pt x="183" y="558"/>
                  </a:moveTo>
                  <a:lnTo>
                    <a:pt x="37" y="323"/>
                  </a:lnTo>
                  <a:lnTo>
                    <a:pt x="0" y="210"/>
                  </a:lnTo>
                  <a:lnTo>
                    <a:pt x="0" y="99"/>
                  </a:lnTo>
                  <a:lnTo>
                    <a:pt x="49" y="25"/>
                  </a:lnTo>
                  <a:lnTo>
                    <a:pt x="134" y="0"/>
                  </a:lnTo>
                  <a:lnTo>
                    <a:pt x="207" y="25"/>
                  </a:lnTo>
                  <a:lnTo>
                    <a:pt x="256" y="74"/>
                  </a:lnTo>
                  <a:lnTo>
                    <a:pt x="282" y="137"/>
                  </a:lnTo>
                  <a:lnTo>
                    <a:pt x="195" y="124"/>
                  </a:lnTo>
                  <a:lnTo>
                    <a:pt x="122" y="174"/>
                  </a:lnTo>
                  <a:lnTo>
                    <a:pt x="98" y="236"/>
                  </a:lnTo>
                  <a:lnTo>
                    <a:pt x="134" y="384"/>
                  </a:lnTo>
                  <a:lnTo>
                    <a:pt x="110" y="373"/>
                  </a:lnTo>
                  <a:lnTo>
                    <a:pt x="183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7" name="Freeform 244">
              <a:extLst>
                <a:ext uri="{FF2B5EF4-FFF2-40B4-BE49-F238E27FC236}">
                  <a16:creationId xmlns:a16="http://schemas.microsoft.com/office/drawing/2014/main" id="{6991C1D6-3685-4E3F-A9FC-2B4FFDAED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04" y="139832"/>
              <a:ext cx="169483" cy="283321"/>
            </a:xfrm>
            <a:custGeom>
              <a:avLst/>
              <a:gdLst>
                <a:gd name="T0" fmla="*/ 24 w 306"/>
                <a:gd name="T1" fmla="*/ 533 h 533"/>
                <a:gd name="T2" fmla="*/ 0 w 306"/>
                <a:gd name="T3" fmla="*/ 260 h 533"/>
                <a:gd name="T4" fmla="*/ 37 w 306"/>
                <a:gd name="T5" fmla="*/ 124 h 533"/>
                <a:gd name="T6" fmla="*/ 122 w 306"/>
                <a:gd name="T7" fmla="*/ 36 h 533"/>
                <a:gd name="T8" fmla="*/ 197 w 306"/>
                <a:gd name="T9" fmla="*/ 0 h 533"/>
                <a:gd name="T10" fmla="*/ 294 w 306"/>
                <a:gd name="T11" fmla="*/ 24 h 533"/>
                <a:gd name="T12" fmla="*/ 306 w 306"/>
                <a:gd name="T13" fmla="*/ 61 h 533"/>
                <a:gd name="T14" fmla="*/ 306 w 306"/>
                <a:gd name="T15" fmla="*/ 173 h 533"/>
                <a:gd name="T16" fmla="*/ 184 w 306"/>
                <a:gd name="T17" fmla="*/ 161 h 533"/>
                <a:gd name="T18" fmla="*/ 134 w 306"/>
                <a:gd name="T19" fmla="*/ 185 h 533"/>
                <a:gd name="T20" fmla="*/ 61 w 306"/>
                <a:gd name="T21" fmla="*/ 223 h 533"/>
                <a:gd name="T22" fmla="*/ 49 w 306"/>
                <a:gd name="T23" fmla="*/ 260 h 533"/>
                <a:gd name="T24" fmla="*/ 24 w 306"/>
                <a:gd name="T25" fmla="*/ 359 h 533"/>
                <a:gd name="T26" fmla="*/ 24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4" y="533"/>
                  </a:moveTo>
                  <a:lnTo>
                    <a:pt x="0" y="260"/>
                  </a:lnTo>
                  <a:lnTo>
                    <a:pt x="37" y="124"/>
                  </a:lnTo>
                  <a:lnTo>
                    <a:pt x="122" y="36"/>
                  </a:lnTo>
                  <a:lnTo>
                    <a:pt x="197" y="0"/>
                  </a:lnTo>
                  <a:lnTo>
                    <a:pt x="294" y="24"/>
                  </a:lnTo>
                  <a:lnTo>
                    <a:pt x="306" y="61"/>
                  </a:lnTo>
                  <a:lnTo>
                    <a:pt x="306" y="173"/>
                  </a:lnTo>
                  <a:lnTo>
                    <a:pt x="184" y="161"/>
                  </a:lnTo>
                  <a:lnTo>
                    <a:pt x="134" y="185"/>
                  </a:lnTo>
                  <a:lnTo>
                    <a:pt x="61" y="223"/>
                  </a:lnTo>
                  <a:lnTo>
                    <a:pt x="49" y="260"/>
                  </a:lnTo>
                  <a:lnTo>
                    <a:pt x="24" y="359"/>
                  </a:lnTo>
                  <a:lnTo>
                    <a:pt x="24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8" name="Freeform 245">
              <a:extLst>
                <a:ext uri="{FF2B5EF4-FFF2-40B4-BE49-F238E27FC236}">
                  <a16:creationId xmlns:a16="http://schemas.microsoft.com/office/drawing/2014/main" id="{533AC587-48A8-4D71-8216-CDF04F7A4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55" y="457237"/>
              <a:ext cx="213505" cy="198112"/>
            </a:xfrm>
            <a:custGeom>
              <a:avLst/>
              <a:gdLst>
                <a:gd name="T0" fmla="*/ 0 w 391"/>
                <a:gd name="T1" fmla="*/ 236 h 373"/>
                <a:gd name="T2" fmla="*/ 0 w 391"/>
                <a:gd name="T3" fmla="*/ 25 h 373"/>
                <a:gd name="T4" fmla="*/ 49 w 391"/>
                <a:gd name="T5" fmla="*/ 0 h 373"/>
                <a:gd name="T6" fmla="*/ 220 w 391"/>
                <a:gd name="T7" fmla="*/ 0 h 373"/>
                <a:gd name="T8" fmla="*/ 257 w 391"/>
                <a:gd name="T9" fmla="*/ 112 h 373"/>
                <a:gd name="T10" fmla="*/ 293 w 391"/>
                <a:gd name="T11" fmla="*/ 198 h 373"/>
                <a:gd name="T12" fmla="*/ 368 w 391"/>
                <a:gd name="T13" fmla="*/ 323 h 373"/>
                <a:gd name="T14" fmla="*/ 391 w 391"/>
                <a:gd name="T15" fmla="*/ 361 h 373"/>
                <a:gd name="T16" fmla="*/ 391 w 391"/>
                <a:gd name="T17" fmla="*/ 373 h 373"/>
                <a:gd name="T18" fmla="*/ 270 w 391"/>
                <a:gd name="T19" fmla="*/ 311 h 373"/>
                <a:gd name="T20" fmla="*/ 220 w 391"/>
                <a:gd name="T21" fmla="*/ 261 h 373"/>
                <a:gd name="T22" fmla="*/ 49 w 391"/>
                <a:gd name="T23" fmla="*/ 248 h 373"/>
                <a:gd name="T24" fmla="*/ 49 w 391"/>
                <a:gd name="T25" fmla="*/ 248 h 373"/>
                <a:gd name="T26" fmla="*/ 0 w 391"/>
                <a:gd name="T27" fmla="*/ 236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1" h="373">
                  <a:moveTo>
                    <a:pt x="0" y="236"/>
                  </a:moveTo>
                  <a:lnTo>
                    <a:pt x="0" y="25"/>
                  </a:lnTo>
                  <a:lnTo>
                    <a:pt x="49" y="0"/>
                  </a:lnTo>
                  <a:lnTo>
                    <a:pt x="220" y="0"/>
                  </a:lnTo>
                  <a:lnTo>
                    <a:pt x="257" y="112"/>
                  </a:lnTo>
                  <a:lnTo>
                    <a:pt x="293" y="198"/>
                  </a:lnTo>
                  <a:lnTo>
                    <a:pt x="368" y="323"/>
                  </a:lnTo>
                  <a:lnTo>
                    <a:pt x="391" y="361"/>
                  </a:lnTo>
                  <a:lnTo>
                    <a:pt x="391" y="373"/>
                  </a:lnTo>
                  <a:lnTo>
                    <a:pt x="270" y="311"/>
                  </a:lnTo>
                  <a:lnTo>
                    <a:pt x="220" y="261"/>
                  </a:lnTo>
                  <a:lnTo>
                    <a:pt x="49" y="248"/>
                  </a:lnTo>
                  <a:lnTo>
                    <a:pt x="49" y="248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9" name="Freeform 246">
              <a:extLst>
                <a:ext uri="{FF2B5EF4-FFF2-40B4-BE49-F238E27FC236}">
                  <a16:creationId xmlns:a16="http://schemas.microsoft.com/office/drawing/2014/main" id="{59428254-1520-4DCE-8932-5B6C181A8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0" y="391200"/>
              <a:ext cx="290542" cy="125684"/>
            </a:xfrm>
            <a:custGeom>
              <a:avLst/>
              <a:gdLst>
                <a:gd name="T0" fmla="*/ 159 w 526"/>
                <a:gd name="T1" fmla="*/ 237 h 237"/>
                <a:gd name="T2" fmla="*/ 73 w 526"/>
                <a:gd name="T3" fmla="*/ 212 h 237"/>
                <a:gd name="T4" fmla="*/ 49 w 526"/>
                <a:gd name="T5" fmla="*/ 187 h 237"/>
                <a:gd name="T6" fmla="*/ 0 w 526"/>
                <a:gd name="T7" fmla="*/ 162 h 237"/>
                <a:gd name="T8" fmla="*/ 25 w 526"/>
                <a:gd name="T9" fmla="*/ 100 h 237"/>
                <a:gd name="T10" fmla="*/ 49 w 526"/>
                <a:gd name="T11" fmla="*/ 38 h 237"/>
                <a:gd name="T12" fmla="*/ 122 w 526"/>
                <a:gd name="T13" fmla="*/ 0 h 237"/>
                <a:gd name="T14" fmla="*/ 195 w 526"/>
                <a:gd name="T15" fmla="*/ 0 h 237"/>
                <a:gd name="T16" fmla="*/ 343 w 526"/>
                <a:gd name="T17" fmla="*/ 63 h 237"/>
                <a:gd name="T18" fmla="*/ 526 w 526"/>
                <a:gd name="T19" fmla="*/ 199 h 237"/>
                <a:gd name="T20" fmla="*/ 355 w 526"/>
                <a:gd name="T21" fmla="*/ 112 h 237"/>
                <a:gd name="T22" fmla="*/ 232 w 526"/>
                <a:gd name="T23" fmla="*/ 88 h 237"/>
                <a:gd name="T24" fmla="*/ 147 w 526"/>
                <a:gd name="T25" fmla="*/ 124 h 237"/>
                <a:gd name="T26" fmla="*/ 147 w 526"/>
                <a:gd name="T27" fmla="*/ 174 h 237"/>
                <a:gd name="T28" fmla="*/ 159 w 526"/>
                <a:gd name="T29" fmla="*/ 174 h 237"/>
                <a:gd name="T30" fmla="*/ 159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159" y="237"/>
                  </a:moveTo>
                  <a:lnTo>
                    <a:pt x="73" y="212"/>
                  </a:lnTo>
                  <a:lnTo>
                    <a:pt x="49" y="187"/>
                  </a:lnTo>
                  <a:lnTo>
                    <a:pt x="0" y="162"/>
                  </a:lnTo>
                  <a:lnTo>
                    <a:pt x="25" y="100"/>
                  </a:lnTo>
                  <a:lnTo>
                    <a:pt x="49" y="38"/>
                  </a:lnTo>
                  <a:lnTo>
                    <a:pt x="122" y="0"/>
                  </a:lnTo>
                  <a:lnTo>
                    <a:pt x="195" y="0"/>
                  </a:lnTo>
                  <a:lnTo>
                    <a:pt x="343" y="63"/>
                  </a:lnTo>
                  <a:lnTo>
                    <a:pt x="526" y="199"/>
                  </a:lnTo>
                  <a:lnTo>
                    <a:pt x="355" y="112"/>
                  </a:lnTo>
                  <a:lnTo>
                    <a:pt x="232" y="88"/>
                  </a:lnTo>
                  <a:lnTo>
                    <a:pt x="147" y="124"/>
                  </a:lnTo>
                  <a:lnTo>
                    <a:pt x="147" y="174"/>
                  </a:lnTo>
                  <a:lnTo>
                    <a:pt x="159" y="174"/>
                  </a:lnTo>
                  <a:lnTo>
                    <a:pt x="159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0" name="Freeform 247">
              <a:extLst>
                <a:ext uri="{FF2B5EF4-FFF2-40B4-BE49-F238E27FC236}">
                  <a16:creationId xmlns:a16="http://schemas.microsoft.com/office/drawing/2014/main" id="{B31131FB-E358-4CFB-9C6C-26A25CD7C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542447"/>
              <a:ext cx="275135" cy="172549"/>
            </a:xfrm>
            <a:custGeom>
              <a:avLst/>
              <a:gdLst>
                <a:gd name="T0" fmla="*/ 502 w 502"/>
                <a:gd name="T1" fmla="*/ 25 h 322"/>
                <a:gd name="T2" fmla="*/ 417 w 502"/>
                <a:gd name="T3" fmla="*/ 12 h 322"/>
                <a:gd name="T4" fmla="*/ 306 w 502"/>
                <a:gd name="T5" fmla="*/ 0 h 322"/>
                <a:gd name="T6" fmla="*/ 171 w 502"/>
                <a:gd name="T7" fmla="*/ 0 h 322"/>
                <a:gd name="T8" fmla="*/ 61 w 502"/>
                <a:gd name="T9" fmla="*/ 62 h 322"/>
                <a:gd name="T10" fmla="*/ 12 w 502"/>
                <a:gd name="T11" fmla="*/ 124 h 322"/>
                <a:gd name="T12" fmla="*/ 0 w 502"/>
                <a:gd name="T13" fmla="*/ 211 h 322"/>
                <a:gd name="T14" fmla="*/ 12 w 502"/>
                <a:gd name="T15" fmla="*/ 286 h 322"/>
                <a:gd name="T16" fmla="*/ 74 w 502"/>
                <a:gd name="T17" fmla="*/ 322 h 322"/>
                <a:gd name="T18" fmla="*/ 159 w 502"/>
                <a:gd name="T19" fmla="*/ 322 h 322"/>
                <a:gd name="T20" fmla="*/ 159 w 502"/>
                <a:gd name="T21" fmla="*/ 211 h 322"/>
                <a:gd name="T22" fmla="*/ 171 w 502"/>
                <a:gd name="T23" fmla="*/ 124 h 322"/>
                <a:gd name="T24" fmla="*/ 220 w 502"/>
                <a:gd name="T25" fmla="*/ 87 h 322"/>
                <a:gd name="T26" fmla="*/ 281 w 502"/>
                <a:gd name="T27" fmla="*/ 50 h 322"/>
                <a:gd name="T28" fmla="*/ 354 w 502"/>
                <a:gd name="T29" fmla="*/ 36 h 322"/>
                <a:gd name="T30" fmla="*/ 354 w 502"/>
                <a:gd name="T31" fmla="*/ 36 h 322"/>
                <a:gd name="T32" fmla="*/ 502 w 502"/>
                <a:gd name="T33" fmla="*/ 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2">
                  <a:moveTo>
                    <a:pt x="502" y="25"/>
                  </a:moveTo>
                  <a:lnTo>
                    <a:pt x="417" y="12"/>
                  </a:lnTo>
                  <a:lnTo>
                    <a:pt x="306" y="0"/>
                  </a:lnTo>
                  <a:lnTo>
                    <a:pt x="171" y="0"/>
                  </a:lnTo>
                  <a:lnTo>
                    <a:pt x="61" y="62"/>
                  </a:lnTo>
                  <a:lnTo>
                    <a:pt x="12" y="124"/>
                  </a:lnTo>
                  <a:lnTo>
                    <a:pt x="0" y="211"/>
                  </a:lnTo>
                  <a:lnTo>
                    <a:pt x="12" y="286"/>
                  </a:lnTo>
                  <a:lnTo>
                    <a:pt x="74" y="322"/>
                  </a:lnTo>
                  <a:lnTo>
                    <a:pt x="159" y="322"/>
                  </a:lnTo>
                  <a:lnTo>
                    <a:pt x="159" y="211"/>
                  </a:lnTo>
                  <a:lnTo>
                    <a:pt x="171" y="124"/>
                  </a:lnTo>
                  <a:lnTo>
                    <a:pt x="220" y="87"/>
                  </a:lnTo>
                  <a:lnTo>
                    <a:pt x="281" y="50"/>
                  </a:lnTo>
                  <a:lnTo>
                    <a:pt x="354" y="36"/>
                  </a:lnTo>
                  <a:lnTo>
                    <a:pt x="354" y="36"/>
                  </a:lnTo>
                  <a:lnTo>
                    <a:pt x="502" y="2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9" name="Gruppe 148">
            <a:extLst>
              <a:ext uri="{FF2B5EF4-FFF2-40B4-BE49-F238E27FC236}">
                <a16:creationId xmlns:a16="http://schemas.microsoft.com/office/drawing/2014/main" id="{63646857-CE35-4F1B-96EE-AEA0CF067186}"/>
              </a:ext>
            </a:extLst>
          </p:cNvPr>
          <p:cNvGrpSpPr/>
          <p:nvPr/>
        </p:nvGrpSpPr>
        <p:grpSpPr>
          <a:xfrm>
            <a:off x="6984000" y="4341022"/>
            <a:ext cx="2129603" cy="2483637"/>
            <a:chOff x="6102123" y="3425825"/>
            <a:chExt cx="2839471" cy="3311516"/>
          </a:xfrm>
        </p:grpSpPr>
        <p:sp>
          <p:nvSpPr>
            <p:cNvPr id="80" name="Freeform 225">
              <a:extLst>
                <a:ext uri="{FF2B5EF4-FFF2-40B4-BE49-F238E27FC236}">
                  <a16:creationId xmlns:a16="http://schemas.microsoft.com/office/drawing/2014/main" id="{03D64727-2E11-4E25-8E86-E7753E768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271" y="3425825"/>
              <a:ext cx="585743" cy="2746375"/>
            </a:xfrm>
            <a:custGeom>
              <a:avLst/>
              <a:gdLst>
                <a:gd name="T0" fmla="*/ 322 w 1062"/>
                <a:gd name="T1" fmla="*/ 4874 h 5160"/>
                <a:gd name="T2" fmla="*/ 322 w 1062"/>
                <a:gd name="T3" fmla="*/ 4936 h 5160"/>
                <a:gd name="T4" fmla="*/ 408 w 1062"/>
                <a:gd name="T5" fmla="*/ 4986 h 5160"/>
                <a:gd name="T6" fmla="*/ 457 w 1062"/>
                <a:gd name="T7" fmla="*/ 5011 h 5160"/>
                <a:gd name="T8" fmla="*/ 568 w 1062"/>
                <a:gd name="T9" fmla="*/ 4998 h 5160"/>
                <a:gd name="T10" fmla="*/ 655 w 1062"/>
                <a:gd name="T11" fmla="*/ 4936 h 5160"/>
                <a:gd name="T12" fmla="*/ 740 w 1062"/>
                <a:gd name="T13" fmla="*/ 4850 h 5160"/>
                <a:gd name="T14" fmla="*/ 815 w 1062"/>
                <a:gd name="T15" fmla="*/ 4749 h 5160"/>
                <a:gd name="T16" fmla="*/ 877 w 1062"/>
                <a:gd name="T17" fmla="*/ 4650 h 5160"/>
                <a:gd name="T18" fmla="*/ 877 w 1062"/>
                <a:gd name="T19" fmla="*/ 4539 h 5160"/>
                <a:gd name="T20" fmla="*/ 889 w 1062"/>
                <a:gd name="T21" fmla="*/ 0 h 5160"/>
                <a:gd name="T22" fmla="*/ 1062 w 1062"/>
                <a:gd name="T23" fmla="*/ 0 h 5160"/>
                <a:gd name="T24" fmla="*/ 1049 w 1062"/>
                <a:gd name="T25" fmla="*/ 4453 h 5160"/>
                <a:gd name="T26" fmla="*/ 1012 w 1062"/>
                <a:gd name="T27" fmla="*/ 4737 h 5160"/>
                <a:gd name="T28" fmla="*/ 889 w 1062"/>
                <a:gd name="T29" fmla="*/ 4924 h 5160"/>
                <a:gd name="T30" fmla="*/ 791 w 1062"/>
                <a:gd name="T31" fmla="*/ 5047 h 5160"/>
                <a:gd name="T32" fmla="*/ 667 w 1062"/>
                <a:gd name="T33" fmla="*/ 5122 h 5160"/>
                <a:gd name="T34" fmla="*/ 482 w 1062"/>
                <a:gd name="T35" fmla="*/ 5160 h 5160"/>
                <a:gd name="T36" fmla="*/ 259 w 1062"/>
                <a:gd name="T37" fmla="*/ 5122 h 5160"/>
                <a:gd name="T38" fmla="*/ 87 w 1062"/>
                <a:gd name="T39" fmla="*/ 5011 h 5160"/>
                <a:gd name="T40" fmla="*/ 25 w 1062"/>
                <a:gd name="T41" fmla="*/ 4900 h 5160"/>
                <a:gd name="T42" fmla="*/ 0 w 1062"/>
                <a:gd name="T43" fmla="*/ 4763 h 5160"/>
                <a:gd name="T44" fmla="*/ 49 w 1062"/>
                <a:gd name="T45" fmla="*/ 4638 h 5160"/>
                <a:gd name="T46" fmla="*/ 148 w 1062"/>
                <a:gd name="T47" fmla="*/ 4564 h 5160"/>
                <a:gd name="T48" fmla="*/ 285 w 1062"/>
                <a:gd name="T49" fmla="*/ 4552 h 5160"/>
                <a:gd name="T50" fmla="*/ 396 w 1062"/>
                <a:gd name="T51" fmla="*/ 4576 h 5160"/>
                <a:gd name="T52" fmla="*/ 433 w 1062"/>
                <a:gd name="T53" fmla="*/ 4676 h 5160"/>
                <a:gd name="T54" fmla="*/ 433 w 1062"/>
                <a:gd name="T55" fmla="*/ 4775 h 5160"/>
                <a:gd name="T56" fmla="*/ 396 w 1062"/>
                <a:gd name="T57" fmla="*/ 4825 h 5160"/>
                <a:gd name="T58" fmla="*/ 309 w 1062"/>
                <a:gd name="T59" fmla="*/ 4874 h 5160"/>
                <a:gd name="T60" fmla="*/ 309 w 1062"/>
                <a:gd name="T61" fmla="*/ 4874 h 5160"/>
                <a:gd name="T62" fmla="*/ 322 w 1062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2" h="5160">
                  <a:moveTo>
                    <a:pt x="322" y="4874"/>
                  </a:moveTo>
                  <a:lnTo>
                    <a:pt x="322" y="4936"/>
                  </a:lnTo>
                  <a:lnTo>
                    <a:pt x="408" y="4986"/>
                  </a:lnTo>
                  <a:lnTo>
                    <a:pt x="457" y="5011"/>
                  </a:lnTo>
                  <a:lnTo>
                    <a:pt x="568" y="4998"/>
                  </a:lnTo>
                  <a:lnTo>
                    <a:pt x="655" y="4936"/>
                  </a:lnTo>
                  <a:lnTo>
                    <a:pt x="740" y="4850"/>
                  </a:lnTo>
                  <a:lnTo>
                    <a:pt x="815" y="4749"/>
                  </a:lnTo>
                  <a:lnTo>
                    <a:pt x="877" y="4650"/>
                  </a:lnTo>
                  <a:lnTo>
                    <a:pt x="877" y="4539"/>
                  </a:lnTo>
                  <a:lnTo>
                    <a:pt x="889" y="0"/>
                  </a:lnTo>
                  <a:lnTo>
                    <a:pt x="1062" y="0"/>
                  </a:lnTo>
                  <a:lnTo>
                    <a:pt x="1049" y="4453"/>
                  </a:lnTo>
                  <a:lnTo>
                    <a:pt x="1012" y="4737"/>
                  </a:lnTo>
                  <a:lnTo>
                    <a:pt x="889" y="4924"/>
                  </a:lnTo>
                  <a:lnTo>
                    <a:pt x="791" y="5047"/>
                  </a:lnTo>
                  <a:lnTo>
                    <a:pt x="667" y="5122"/>
                  </a:lnTo>
                  <a:lnTo>
                    <a:pt x="482" y="5160"/>
                  </a:lnTo>
                  <a:lnTo>
                    <a:pt x="259" y="5122"/>
                  </a:lnTo>
                  <a:lnTo>
                    <a:pt x="87" y="5011"/>
                  </a:lnTo>
                  <a:lnTo>
                    <a:pt x="25" y="4900"/>
                  </a:lnTo>
                  <a:lnTo>
                    <a:pt x="0" y="4763"/>
                  </a:lnTo>
                  <a:lnTo>
                    <a:pt x="49" y="4638"/>
                  </a:lnTo>
                  <a:lnTo>
                    <a:pt x="148" y="4564"/>
                  </a:lnTo>
                  <a:lnTo>
                    <a:pt x="285" y="4552"/>
                  </a:lnTo>
                  <a:lnTo>
                    <a:pt x="396" y="4576"/>
                  </a:lnTo>
                  <a:lnTo>
                    <a:pt x="433" y="4676"/>
                  </a:lnTo>
                  <a:lnTo>
                    <a:pt x="433" y="4775"/>
                  </a:lnTo>
                  <a:lnTo>
                    <a:pt x="396" y="4825"/>
                  </a:lnTo>
                  <a:lnTo>
                    <a:pt x="309" y="4874"/>
                  </a:lnTo>
                  <a:lnTo>
                    <a:pt x="309" y="4874"/>
                  </a:lnTo>
                  <a:lnTo>
                    <a:pt x="322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7" name="Freeform 229">
              <a:extLst>
                <a:ext uri="{FF2B5EF4-FFF2-40B4-BE49-F238E27FC236}">
                  <a16:creationId xmlns:a16="http://schemas.microsoft.com/office/drawing/2014/main" id="{A57C72EF-3C45-4AAF-BCE5-F78D3D940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123" y="6136775"/>
              <a:ext cx="2310218" cy="600566"/>
            </a:xfrm>
            <a:custGeom>
              <a:avLst/>
              <a:gdLst>
                <a:gd name="T0" fmla="*/ 0 w 4196"/>
                <a:gd name="T1" fmla="*/ 955 h 1128"/>
                <a:gd name="T2" fmla="*/ 3529 w 4196"/>
                <a:gd name="T3" fmla="*/ 929 h 1128"/>
                <a:gd name="T4" fmla="*/ 3739 w 4196"/>
                <a:gd name="T5" fmla="*/ 856 h 1128"/>
                <a:gd name="T6" fmla="*/ 3875 w 4196"/>
                <a:gd name="T7" fmla="*/ 744 h 1128"/>
                <a:gd name="T8" fmla="*/ 3924 w 4196"/>
                <a:gd name="T9" fmla="*/ 657 h 1128"/>
                <a:gd name="T10" fmla="*/ 3961 w 4196"/>
                <a:gd name="T11" fmla="*/ 570 h 1128"/>
                <a:gd name="T12" fmla="*/ 3974 w 4196"/>
                <a:gd name="T13" fmla="*/ 434 h 1128"/>
                <a:gd name="T14" fmla="*/ 3924 w 4196"/>
                <a:gd name="T15" fmla="*/ 335 h 1128"/>
                <a:gd name="T16" fmla="*/ 3875 w 4196"/>
                <a:gd name="T17" fmla="*/ 371 h 1128"/>
                <a:gd name="T18" fmla="*/ 3715 w 4196"/>
                <a:gd name="T19" fmla="*/ 422 h 1128"/>
                <a:gd name="T20" fmla="*/ 3591 w 4196"/>
                <a:gd name="T21" fmla="*/ 384 h 1128"/>
                <a:gd name="T22" fmla="*/ 3529 w 4196"/>
                <a:gd name="T23" fmla="*/ 273 h 1128"/>
                <a:gd name="T24" fmla="*/ 3566 w 4196"/>
                <a:gd name="T25" fmla="*/ 124 h 1128"/>
                <a:gd name="T26" fmla="*/ 3616 w 4196"/>
                <a:gd name="T27" fmla="*/ 61 h 1128"/>
                <a:gd name="T28" fmla="*/ 3690 w 4196"/>
                <a:gd name="T29" fmla="*/ 25 h 1128"/>
                <a:gd name="T30" fmla="*/ 3776 w 4196"/>
                <a:gd name="T31" fmla="*/ 0 h 1128"/>
                <a:gd name="T32" fmla="*/ 3899 w 4196"/>
                <a:gd name="T33" fmla="*/ 25 h 1128"/>
                <a:gd name="T34" fmla="*/ 3986 w 4196"/>
                <a:gd name="T35" fmla="*/ 75 h 1128"/>
                <a:gd name="T36" fmla="*/ 4097 w 4196"/>
                <a:gd name="T37" fmla="*/ 236 h 1128"/>
                <a:gd name="T38" fmla="*/ 4171 w 4196"/>
                <a:gd name="T39" fmla="*/ 297 h 1128"/>
                <a:gd name="T40" fmla="*/ 4196 w 4196"/>
                <a:gd name="T41" fmla="*/ 434 h 1128"/>
                <a:gd name="T42" fmla="*/ 4196 w 4196"/>
                <a:gd name="T43" fmla="*/ 595 h 1128"/>
                <a:gd name="T44" fmla="*/ 4073 w 4196"/>
                <a:gd name="T45" fmla="*/ 794 h 1128"/>
                <a:gd name="T46" fmla="*/ 3924 w 4196"/>
                <a:gd name="T47" fmla="*/ 942 h 1128"/>
                <a:gd name="T48" fmla="*/ 3801 w 4196"/>
                <a:gd name="T49" fmla="*/ 1017 h 1128"/>
                <a:gd name="T50" fmla="*/ 3677 w 4196"/>
                <a:gd name="T51" fmla="*/ 1066 h 1128"/>
                <a:gd name="T52" fmla="*/ 3566 w 4196"/>
                <a:gd name="T53" fmla="*/ 1092 h 1128"/>
                <a:gd name="T54" fmla="*/ 0 w 4196"/>
                <a:gd name="T55" fmla="*/ 1092 h 1128"/>
                <a:gd name="T56" fmla="*/ 0 w 4196"/>
                <a:gd name="T57" fmla="*/ 1128 h 1128"/>
                <a:gd name="T58" fmla="*/ 0 w 4196"/>
                <a:gd name="T59" fmla="*/ 955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6" h="1128">
                  <a:moveTo>
                    <a:pt x="0" y="955"/>
                  </a:moveTo>
                  <a:lnTo>
                    <a:pt x="3529" y="929"/>
                  </a:lnTo>
                  <a:lnTo>
                    <a:pt x="3739" y="856"/>
                  </a:lnTo>
                  <a:lnTo>
                    <a:pt x="3875" y="744"/>
                  </a:lnTo>
                  <a:lnTo>
                    <a:pt x="3924" y="657"/>
                  </a:lnTo>
                  <a:lnTo>
                    <a:pt x="3961" y="570"/>
                  </a:lnTo>
                  <a:lnTo>
                    <a:pt x="3974" y="434"/>
                  </a:lnTo>
                  <a:lnTo>
                    <a:pt x="3924" y="335"/>
                  </a:lnTo>
                  <a:lnTo>
                    <a:pt x="3875" y="371"/>
                  </a:lnTo>
                  <a:lnTo>
                    <a:pt x="3715" y="422"/>
                  </a:lnTo>
                  <a:lnTo>
                    <a:pt x="3591" y="384"/>
                  </a:lnTo>
                  <a:lnTo>
                    <a:pt x="3529" y="273"/>
                  </a:lnTo>
                  <a:lnTo>
                    <a:pt x="3566" y="124"/>
                  </a:lnTo>
                  <a:lnTo>
                    <a:pt x="3616" y="61"/>
                  </a:lnTo>
                  <a:lnTo>
                    <a:pt x="3690" y="25"/>
                  </a:lnTo>
                  <a:lnTo>
                    <a:pt x="3776" y="0"/>
                  </a:lnTo>
                  <a:lnTo>
                    <a:pt x="3899" y="25"/>
                  </a:lnTo>
                  <a:lnTo>
                    <a:pt x="3986" y="75"/>
                  </a:lnTo>
                  <a:lnTo>
                    <a:pt x="4097" y="236"/>
                  </a:lnTo>
                  <a:lnTo>
                    <a:pt x="4171" y="297"/>
                  </a:lnTo>
                  <a:lnTo>
                    <a:pt x="4196" y="434"/>
                  </a:lnTo>
                  <a:lnTo>
                    <a:pt x="4196" y="595"/>
                  </a:lnTo>
                  <a:lnTo>
                    <a:pt x="4073" y="794"/>
                  </a:lnTo>
                  <a:lnTo>
                    <a:pt x="3924" y="942"/>
                  </a:lnTo>
                  <a:lnTo>
                    <a:pt x="3801" y="1017"/>
                  </a:lnTo>
                  <a:lnTo>
                    <a:pt x="3677" y="1066"/>
                  </a:lnTo>
                  <a:lnTo>
                    <a:pt x="3566" y="1092"/>
                  </a:lnTo>
                  <a:lnTo>
                    <a:pt x="0" y="1092"/>
                  </a:lnTo>
                  <a:lnTo>
                    <a:pt x="0" y="1128"/>
                  </a:lnTo>
                  <a:lnTo>
                    <a:pt x="0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8" name="Freeform 250">
              <a:extLst>
                <a:ext uri="{FF2B5EF4-FFF2-40B4-BE49-F238E27FC236}">
                  <a16:creationId xmlns:a16="http://schemas.microsoft.com/office/drawing/2014/main" id="{E32A096D-56E2-480E-9416-F9C3B05EC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801" y="6394140"/>
              <a:ext cx="297568" cy="302329"/>
            </a:xfrm>
            <a:custGeom>
              <a:avLst/>
              <a:gdLst>
                <a:gd name="T0" fmla="*/ 0 w 543"/>
                <a:gd name="T1" fmla="*/ 11 h 569"/>
                <a:gd name="T2" fmla="*/ 110 w 543"/>
                <a:gd name="T3" fmla="*/ 136 h 569"/>
                <a:gd name="T4" fmla="*/ 185 w 543"/>
                <a:gd name="T5" fmla="*/ 235 h 569"/>
                <a:gd name="T6" fmla="*/ 259 w 543"/>
                <a:gd name="T7" fmla="*/ 371 h 569"/>
                <a:gd name="T8" fmla="*/ 308 w 543"/>
                <a:gd name="T9" fmla="*/ 458 h 569"/>
                <a:gd name="T10" fmla="*/ 332 w 543"/>
                <a:gd name="T11" fmla="*/ 546 h 569"/>
                <a:gd name="T12" fmla="*/ 345 w 543"/>
                <a:gd name="T13" fmla="*/ 569 h 569"/>
                <a:gd name="T14" fmla="*/ 543 w 543"/>
                <a:gd name="T15" fmla="*/ 569 h 569"/>
                <a:gd name="T16" fmla="*/ 543 w 543"/>
                <a:gd name="T17" fmla="*/ 496 h 569"/>
                <a:gd name="T18" fmla="*/ 543 w 543"/>
                <a:gd name="T19" fmla="*/ 434 h 569"/>
                <a:gd name="T20" fmla="*/ 543 w 543"/>
                <a:gd name="T21" fmla="*/ 371 h 569"/>
                <a:gd name="T22" fmla="*/ 506 w 543"/>
                <a:gd name="T23" fmla="*/ 323 h 569"/>
                <a:gd name="T24" fmla="*/ 431 w 543"/>
                <a:gd name="T25" fmla="*/ 285 h 569"/>
                <a:gd name="T26" fmla="*/ 308 w 543"/>
                <a:gd name="T27" fmla="*/ 222 h 569"/>
                <a:gd name="T28" fmla="*/ 209 w 543"/>
                <a:gd name="T29" fmla="*/ 160 h 569"/>
                <a:gd name="T30" fmla="*/ 122 w 543"/>
                <a:gd name="T31" fmla="*/ 73 h 569"/>
                <a:gd name="T32" fmla="*/ 11 w 543"/>
                <a:gd name="T33" fmla="*/ 0 h 569"/>
                <a:gd name="T34" fmla="*/ 11 w 543"/>
                <a:gd name="T35" fmla="*/ 0 h 569"/>
                <a:gd name="T36" fmla="*/ 0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0" y="11"/>
                  </a:moveTo>
                  <a:lnTo>
                    <a:pt x="110" y="136"/>
                  </a:lnTo>
                  <a:lnTo>
                    <a:pt x="185" y="235"/>
                  </a:lnTo>
                  <a:lnTo>
                    <a:pt x="259" y="371"/>
                  </a:lnTo>
                  <a:lnTo>
                    <a:pt x="308" y="458"/>
                  </a:lnTo>
                  <a:lnTo>
                    <a:pt x="332" y="546"/>
                  </a:lnTo>
                  <a:lnTo>
                    <a:pt x="345" y="569"/>
                  </a:lnTo>
                  <a:lnTo>
                    <a:pt x="543" y="569"/>
                  </a:lnTo>
                  <a:lnTo>
                    <a:pt x="543" y="496"/>
                  </a:lnTo>
                  <a:lnTo>
                    <a:pt x="543" y="434"/>
                  </a:lnTo>
                  <a:lnTo>
                    <a:pt x="543" y="371"/>
                  </a:lnTo>
                  <a:lnTo>
                    <a:pt x="506" y="323"/>
                  </a:lnTo>
                  <a:lnTo>
                    <a:pt x="431" y="285"/>
                  </a:lnTo>
                  <a:lnTo>
                    <a:pt x="308" y="222"/>
                  </a:lnTo>
                  <a:lnTo>
                    <a:pt x="209" y="160"/>
                  </a:lnTo>
                  <a:lnTo>
                    <a:pt x="122" y="7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9" name="Freeform 251">
              <a:extLst>
                <a:ext uri="{FF2B5EF4-FFF2-40B4-BE49-F238E27FC236}">
                  <a16:creationId xmlns:a16="http://schemas.microsoft.com/office/drawing/2014/main" id="{3AB1063D-DA8F-454D-8556-02856C97B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020" y="6421818"/>
              <a:ext cx="156499" cy="298071"/>
            </a:xfrm>
            <a:custGeom>
              <a:avLst/>
              <a:gdLst>
                <a:gd name="T0" fmla="*/ 97 w 283"/>
                <a:gd name="T1" fmla="*/ 0 h 558"/>
                <a:gd name="T2" fmla="*/ 246 w 283"/>
                <a:gd name="T3" fmla="*/ 235 h 558"/>
                <a:gd name="T4" fmla="*/ 283 w 283"/>
                <a:gd name="T5" fmla="*/ 348 h 558"/>
                <a:gd name="T6" fmla="*/ 283 w 283"/>
                <a:gd name="T7" fmla="*/ 459 h 558"/>
                <a:gd name="T8" fmla="*/ 234 w 283"/>
                <a:gd name="T9" fmla="*/ 533 h 558"/>
                <a:gd name="T10" fmla="*/ 147 w 283"/>
                <a:gd name="T11" fmla="*/ 558 h 558"/>
                <a:gd name="T12" fmla="*/ 74 w 283"/>
                <a:gd name="T13" fmla="*/ 533 h 558"/>
                <a:gd name="T14" fmla="*/ 24 w 283"/>
                <a:gd name="T15" fmla="*/ 484 h 558"/>
                <a:gd name="T16" fmla="*/ 0 w 283"/>
                <a:gd name="T17" fmla="*/ 421 h 558"/>
                <a:gd name="T18" fmla="*/ 85 w 283"/>
                <a:gd name="T19" fmla="*/ 434 h 558"/>
                <a:gd name="T20" fmla="*/ 160 w 283"/>
                <a:gd name="T21" fmla="*/ 384 h 558"/>
                <a:gd name="T22" fmla="*/ 184 w 283"/>
                <a:gd name="T23" fmla="*/ 322 h 558"/>
                <a:gd name="T24" fmla="*/ 147 w 283"/>
                <a:gd name="T25" fmla="*/ 174 h 558"/>
                <a:gd name="T26" fmla="*/ 172 w 283"/>
                <a:gd name="T27" fmla="*/ 185 h 558"/>
                <a:gd name="T28" fmla="*/ 97 w 283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558">
                  <a:moveTo>
                    <a:pt x="97" y="0"/>
                  </a:moveTo>
                  <a:lnTo>
                    <a:pt x="246" y="235"/>
                  </a:lnTo>
                  <a:lnTo>
                    <a:pt x="283" y="348"/>
                  </a:lnTo>
                  <a:lnTo>
                    <a:pt x="283" y="459"/>
                  </a:lnTo>
                  <a:lnTo>
                    <a:pt x="234" y="533"/>
                  </a:lnTo>
                  <a:lnTo>
                    <a:pt x="147" y="558"/>
                  </a:lnTo>
                  <a:lnTo>
                    <a:pt x="74" y="533"/>
                  </a:lnTo>
                  <a:lnTo>
                    <a:pt x="24" y="484"/>
                  </a:lnTo>
                  <a:lnTo>
                    <a:pt x="0" y="421"/>
                  </a:lnTo>
                  <a:lnTo>
                    <a:pt x="85" y="434"/>
                  </a:lnTo>
                  <a:lnTo>
                    <a:pt x="160" y="384"/>
                  </a:lnTo>
                  <a:lnTo>
                    <a:pt x="184" y="322"/>
                  </a:lnTo>
                  <a:lnTo>
                    <a:pt x="147" y="174"/>
                  </a:lnTo>
                  <a:lnTo>
                    <a:pt x="172" y="18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0" name="Freeform 252">
              <a:extLst>
                <a:ext uri="{FF2B5EF4-FFF2-40B4-BE49-F238E27FC236}">
                  <a16:creationId xmlns:a16="http://schemas.microsoft.com/office/drawing/2014/main" id="{5633A0C5-A686-438C-96A7-151FAB485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0866" y="6421818"/>
              <a:ext cx="169724" cy="285297"/>
            </a:xfrm>
            <a:custGeom>
              <a:avLst/>
              <a:gdLst>
                <a:gd name="T0" fmla="*/ 284 w 309"/>
                <a:gd name="T1" fmla="*/ 0 h 533"/>
                <a:gd name="T2" fmla="*/ 309 w 309"/>
                <a:gd name="T3" fmla="*/ 273 h 533"/>
                <a:gd name="T4" fmla="*/ 272 w 309"/>
                <a:gd name="T5" fmla="*/ 409 h 533"/>
                <a:gd name="T6" fmla="*/ 185 w 309"/>
                <a:gd name="T7" fmla="*/ 497 h 533"/>
                <a:gd name="T8" fmla="*/ 111 w 309"/>
                <a:gd name="T9" fmla="*/ 533 h 533"/>
                <a:gd name="T10" fmla="*/ 12 w 309"/>
                <a:gd name="T11" fmla="*/ 509 h 533"/>
                <a:gd name="T12" fmla="*/ 0 w 309"/>
                <a:gd name="T13" fmla="*/ 472 h 533"/>
                <a:gd name="T14" fmla="*/ 0 w 309"/>
                <a:gd name="T15" fmla="*/ 360 h 533"/>
                <a:gd name="T16" fmla="*/ 123 w 309"/>
                <a:gd name="T17" fmla="*/ 372 h 533"/>
                <a:gd name="T18" fmla="*/ 173 w 309"/>
                <a:gd name="T19" fmla="*/ 348 h 533"/>
                <a:gd name="T20" fmla="*/ 246 w 309"/>
                <a:gd name="T21" fmla="*/ 310 h 533"/>
                <a:gd name="T22" fmla="*/ 259 w 309"/>
                <a:gd name="T23" fmla="*/ 273 h 533"/>
                <a:gd name="T24" fmla="*/ 284 w 309"/>
                <a:gd name="T25" fmla="*/ 174 h 533"/>
                <a:gd name="T26" fmla="*/ 284 w 309"/>
                <a:gd name="T2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3">
                  <a:moveTo>
                    <a:pt x="284" y="0"/>
                  </a:moveTo>
                  <a:lnTo>
                    <a:pt x="309" y="273"/>
                  </a:lnTo>
                  <a:lnTo>
                    <a:pt x="272" y="409"/>
                  </a:lnTo>
                  <a:lnTo>
                    <a:pt x="185" y="497"/>
                  </a:lnTo>
                  <a:lnTo>
                    <a:pt x="111" y="533"/>
                  </a:lnTo>
                  <a:lnTo>
                    <a:pt x="12" y="509"/>
                  </a:lnTo>
                  <a:lnTo>
                    <a:pt x="0" y="472"/>
                  </a:lnTo>
                  <a:lnTo>
                    <a:pt x="0" y="360"/>
                  </a:lnTo>
                  <a:lnTo>
                    <a:pt x="123" y="372"/>
                  </a:lnTo>
                  <a:lnTo>
                    <a:pt x="173" y="348"/>
                  </a:lnTo>
                  <a:lnTo>
                    <a:pt x="246" y="310"/>
                  </a:lnTo>
                  <a:lnTo>
                    <a:pt x="259" y="273"/>
                  </a:lnTo>
                  <a:lnTo>
                    <a:pt x="284" y="174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1" name="Freeform 253">
              <a:extLst>
                <a:ext uri="{FF2B5EF4-FFF2-40B4-BE49-F238E27FC236}">
                  <a16:creationId xmlns:a16="http://schemas.microsoft.com/office/drawing/2014/main" id="{7959C355-DAA1-4E29-ADD2-FAB67C8BE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971" y="6191877"/>
              <a:ext cx="218217" cy="198004"/>
            </a:xfrm>
            <a:custGeom>
              <a:avLst/>
              <a:gdLst>
                <a:gd name="T0" fmla="*/ 396 w 396"/>
                <a:gd name="T1" fmla="*/ 137 h 372"/>
                <a:gd name="T2" fmla="*/ 396 w 396"/>
                <a:gd name="T3" fmla="*/ 348 h 372"/>
                <a:gd name="T4" fmla="*/ 345 w 396"/>
                <a:gd name="T5" fmla="*/ 372 h 372"/>
                <a:gd name="T6" fmla="*/ 173 w 396"/>
                <a:gd name="T7" fmla="*/ 372 h 372"/>
                <a:gd name="T8" fmla="*/ 135 w 396"/>
                <a:gd name="T9" fmla="*/ 261 h 372"/>
                <a:gd name="T10" fmla="*/ 99 w 396"/>
                <a:gd name="T11" fmla="*/ 175 h 372"/>
                <a:gd name="T12" fmla="*/ 24 w 396"/>
                <a:gd name="T13" fmla="*/ 50 h 372"/>
                <a:gd name="T14" fmla="*/ 0 w 396"/>
                <a:gd name="T15" fmla="*/ 12 h 372"/>
                <a:gd name="T16" fmla="*/ 0 w 396"/>
                <a:gd name="T17" fmla="*/ 0 h 372"/>
                <a:gd name="T18" fmla="*/ 123 w 396"/>
                <a:gd name="T19" fmla="*/ 62 h 372"/>
                <a:gd name="T20" fmla="*/ 173 w 396"/>
                <a:gd name="T21" fmla="*/ 112 h 372"/>
                <a:gd name="T22" fmla="*/ 345 w 396"/>
                <a:gd name="T23" fmla="*/ 125 h 372"/>
                <a:gd name="T24" fmla="*/ 345 w 396"/>
                <a:gd name="T25" fmla="*/ 125 h 372"/>
                <a:gd name="T26" fmla="*/ 396 w 396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" h="372">
                  <a:moveTo>
                    <a:pt x="396" y="137"/>
                  </a:moveTo>
                  <a:lnTo>
                    <a:pt x="396" y="348"/>
                  </a:lnTo>
                  <a:lnTo>
                    <a:pt x="345" y="372"/>
                  </a:lnTo>
                  <a:lnTo>
                    <a:pt x="173" y="372"/>
                  </a:lnTo>
                  <a:lnTo>
                    <a:pt x="135" y="261"/>
                  </a:lnTo>
                  <a:lnTo>
                    <a:pt x="99" y="175"/>
                  </a:lnTo>
                  <a:lnTo>
                    <a:pt x="24" y="5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3" y="62"/>
                  </a:lnTo>
                  <a:lnTo>
                    <a:pt x="173" y="112"/>
                  </a:lnTo>
                  <a:lnTo>
                    <a:pt x="345" y="125"/>
                  </a:lnTo>
                  <a:lnTo>
                    <a:pt x="345" y="125"/>
                  </a:lnTo>
                  <a:lnTo>
                    <a:pt x="396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2" name="Freeform 254">
              <a:extLst>
                <a:ext uri="{FF2B5EF4-FFF2-40B4-BE49-F238E27FC236}">
                  <a16:creationId xmlns:a16="http://schemas.microsoft.com/office/drawing/2014/main" id="{7FBF2287-DF54-415C-818F-01BC28134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8434" y="6330268"/>
              <a:ext cx="293160" cy="125616"/>
            </a:xfrm>
            <a:custGeom>
              <a:avLst/>
              <a:gdLst>
                <a:gd name="T0" fmla="*/ 370 w 531"/>
                <a:gd name="T1" fmla="*/ 0 h 237"/>
                <a:gd name="T2" fmla="*/ 458 w 531"/>
                <a:gd name="T3" fmla="*/ 25 h 237"/>
                <a:gd name="T4" fmla="*/ 481 w 531"/>
                <a:gd name="T5" fmla="*/ 50 h 237"/>
                <a:gd name="T6" fmla="*/ 531 w 531"/>
                <a:gd name="T7" fmla="*/ 75 h 237"/>
                <a:gd name="T8" fmla="*/ 507 w 531"/>
                <a:gd name="T9" fmla="*/ 137 h 237"/>
                <a:gd name="T10" fmla="*/ 481 w 531"/>
                <a:gd name="T11" fmla="*/ 199 h 237"/>
                <a:gd name="T12" fmla="*/ 408 w 531"/>
                <a:gd name="T13" fmla="*/ 237 h 237"/>
                <a:gd name="T14" fmla="*/ 333 w 531"/>
                <a:gd name="T15" fmla="*/ 237 h 237"/>
                <a:gd name="T16" fmla="*/ 185 w 531"/>
                <a:gd name="T17" fmla="*/ 174 h 237"/>
                <a:gd name="T18" fmla="*/ 0 w 531"/>
                <a:gd name="T19" fmla="*/ 38 h 237"/>
                <a:gd name="T20" fmla="*/ 173 w 531"/>
                <a:gd name="T21" fmla="*/ 125 h 237"/>
                <a:gd name="T22" fmla="*/ 296 w 531"/>
                <a:gd name="T23" fmla="*/ 149 h 237"/>
                <a:gd name="T24" fmla="*/ 383 w 531"/>
                <a:gd name="T25" fmla="*/ 112 h 237"/>
                <a:gd name="T26" fmla="*/ 383 w 531"/>
                <a:gd name="T27" fmla="*/ 62 h 237"/>
                <a:gd name="T28" fmla="*/ 370 w 531"/>
                <a:gd name="T29" fmla="*/ 62 h 237"/>
                <a:gd name="T30" fmla="*/ 370 w 531"/>
                <a:gd name="T3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7">
                  <a:moveTo>
                    <a:pt x="370" y="0"/>
                  </a:moveTo>
                  <a:lnTo>
                    <a:pt x="458" y="25"/>
                  </a:lnTo>
                  <a:lnTo>
                    <a:pt x="481" y="50"/>
                  </a:lnTo>
                  <a:lnTo>
                    <a:pt x="531" y="75"/>
                  </a:lnTo>
                  <a:lnTo>
                    <a:pt x="507" y="137"/>
                  </a:lnTo>
                  <a:lnTo>
                    <a:pt x="481" y="199"/>
                  </a:lnTo>
                  <a:lnTo>
                    <a:pt x="408" y="237"/>
                  </a:lnTo>
                  <a:lnTo>
                    <a:pt x="333" y="237"/>
                  </a:lnTo>
                  <a:lnTo>
                    <a:pt x="185" y="174"/>
                  </a:lnTo>
                  <a:lnTo>
                    <a:pt x="0" y="38"/>
                  </a:lnTo>
                  <a:lnTo>
                    <a:pt x="173" y="125"/>
                  </a:lnTo>
                  <a:lnTo>
                    <a:pt x="296" y="149"/>
                  </a:lnTo>
                  <a:lnTo>
                    <a:pt x="383" y="112"/>
                  </a:lnTo>
                  <a:lnTo>
                    <a:pt x="383" y="62"/>
                  </a:lnTo>
                  <a:lnTo>
                    <a:pt x="370" y="62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3" name="Freeform 255">
              <a:extLst>
                <a:ext uri="{FF2B5EF4-FFF2-40B4-BE49-F238E27FC236}">
                  <a16:creationId xmlns:a16="http://schemas.microsoft.com/office/drawing/2014/main" id="{FC123DC8-819C-4F3C-A4A4-6F5E3B4B4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639" y="6130134"/>
              <a:ext cx="277730" cy="172455"/>
            </a:xfrm>
            <a:custGeom>
              <a:avLst/>
              <a:gdLst>
                <a:gd name="T0" fmla="*/ 0 w 506"/>
                <a:gd name="T1" fmla="*/ 296 h 322"/>
                <a:gd name="T2" fmla="*/ 86 w 506"/>
                <a:gd name="T3" fmla="*/ 310 h 322"/>
                <a:gd name="T4" fmla="*/ 197 w 506"/>
                <a:gd name="T5" fmla="*/ 322 h 322"/>
                <a:gd name="T6" fmla="*/ 334 w 506"/>
                <a:gd name="T7" fmla="*/ 322 h 322"/>
                <a:gd name="T8" fmla="*/ 445 w 506"/>
                <a:gd name="T9" fmla="*/ 260 h 322"/>
                <a:gd name="T10" fmla="*/ 494 w 506"/>
                <a:gd name="T11" fmla="*/ 197 h 322"/>
                <a:gd name="T12" fmla="*/ 506 w 506"/>
                <a:gd name="T13" fmla="*/ 111 h 322"/>
                <a:gd name="T14" fmla="*/ 494 w 506"/>
                <a:gd name="T15" fmla="*/ 36 h 322"/>
                <a:gd name="T16" fmla="*/ 431 w 506"/>
                <a:gd name="T17" fmla="*/ 0 h 322"/>
                <a:gd name="T18" fmla="*/ 346 w 506"/>
                <a:gd name="T19" fmla="*/ 0 h 322"/>
                <a:gd name="T20" fmla="*/ 346 w 506"/>
                <a:gd name="T21" fmla="*/ 111 h 322"/>
                <a:gd name="T22" fmla="*/ 334 w 506"/>
                <a:gd name="T23" fmla="*/ 197 h 322"/>
                <a:gd name="T24" fmla="*/ 283 w 506"/>
                <a:gd name="T25" fmla="*/ 235 h 322"/>
                <a:gd name="T26" fmla="*/ 222 w 506"/>
                <a:gd name="T27" fmla="*/ 272 h 322"/>
                <a:gd name="T28" fmla="*/ 148 w 506"/>
                <a:gd name="T29" fmla="*/ 285 h 322"/>
                <a:gd name="T30" fmla="*/ 148 w 506"/>
                <a:gd name="T31" fmla="*/ 285 h 322"/>
                <a:gd name="T32" fmla="*/ 0 w 506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6" h="322">
                  <a:moveTo>
                    <a:pt x="0" y="296"/>
                  </a:moveTo>
                  <a:lnTo>
                    <a:pt x="86" y="310"/>
                  </a:lnTo>
                  <a:lnTo>
                    <a:pt x="197" y="322"/>
                  </a:lnTo>
                  <a:lnTo>
                    <a:pt x="334" y="322"/>
                  </a:lnTo>
                  <a:lnTo>
                    <a:pt x="445" y="260"/>
                  </a:lnTo>
                  <a:lnTo>
                    <a:pt x="494" y="197"/>
                  </a:lnTo>
                  <a:lnTo>
                    <a:pt x="506" y="111"/>
                  </a:lnTo>
                  <a:lnTo>
                    <a:pt x="494" y="36"/>
                  </a:lnTo>
                  <a:lnTo>
                    <a:pt x="431" y="0"/>
                  </a:lnTo>
                  <a:lnTo>
                    <a:pt x="346" y="0"/>
                  </a:lnTo>
                  <a:lnTo>
                    <a:pt x="346" y="111"/>
                  </a:lnTo>
                  <a:lnTo>
                    <a:pt x="334" y="197"/>
                  </a:lnTo>
                  <a:lnTo>
                    <a:pt x="283" y="235"/>
                  </a:lnTo>
                  <a:lnTo>
                    <a:pt x="222" y="272"/>
                  </a:lnTo>
                  <a:lnTo>
                    <a:pt x="148" y="285"/>
                  </a:lnTo>
                  <a:lnTo>
                    <a:pt x="148" y="285"/>
                  </a:lnTo>
                  <a:lnTo>
                    <a:pt x="0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sp>
        <p:nvSpPr>
          <p:cNvPr id="161" name="Rektangel 160">
            <a:extLst>
              <a:ext uri="{FF2B5EF4-FFF2-40B4-BE49-F238E27FC236}">
                <a16:creationId xmlns:a16="http://schemas.microsoft.com/office/drawing/2014/main" id="{494AFC46-1625-4048-8394-75FF2760B5B7}"/>
              </a:ext>
            </a:extLst>
          </p:cNvPr>
          <p:cNvSpPr/>
          <p:nvPr/>
        </p:nvSpPr>
        <p:spPr>
          <a:xfrm>
            <a:off x="2132999" y="58381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162" name="Rektangel 161">
            <a:extLst>
              <a:ext uri="{FF2B5EF4-FFF2-40B4-BE49-F238E27FC236}">
                <a16:creationId xmlns:a16="http://schemas.microsoft.com/office/drawing/2014/main" id="{03065F00-B545-4F67-945F-6EA6FBFCD3F1}"/>
              </a:ext>
            </a:extLst>
          </p:cNvPr>
          <p:cNvSpPr/>
          <p:nvPr/>
        </p:nvSpPr>
        <p:spPr>
          <a:xfrm>
            <a:off x="2133000" y="6755853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62426F3E-DAF2-4A1C-9251-0D61373C17B1}"/>
              </a:ext>
            </a:extLst>
          </p:cNvPr>
          <p:cNvSpPr/>
          <p:nvPr/>
        </p:nvSpPr>
        <p:spPr>
          <a:xfrm>
            <a:off x="756000" y="78631"/>
            <a:ext cx="4604466" cy="684803"/>
          </a:xfrm>
          <a:prstGeom prst="rect">
            <a:avLst/>
          </a:prstGeom>
          <a:noFill/>
          <a:effectLst>
            <a:outerShdw blurRad="50800" dist="50800" dir="2400000" algn="l" rotWithShape="0">
              <a:schemeClr val="tx1">
                <a:alpha val="70000"/>
              </a:schemeClr>
            </a:outerShdw>
          </a:effectLst>
        </p:spPr>
        <p:txBody>
          <a:bodyPr wrap="none" lIns="68580" tIns="34290" rIns="68580" bIns="34290">
            <a:spAutoFit/>
          </a:bodyPr>
          <a:lstStyle/>
          <a:p>
            <a:r>
              <a:rPr lang="da-DK" sz="4000" b="1" dirty="0">
                <a:ln w="0"/>
                <a:solidFill>
                  <a:srgbClr val="00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2003 Ask Højskole</a:t>
            </a:r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C196ACFC-A001-4987-9CFE-39C5C58B46A7}"/>
              </a:ext>
            </a:extLst>
          </p:cNvPr>
          <p:cNvSpPr/>
          <p:nvPr/>
        </p:nvSpPr>
        <p:spPr>
          <a:xfrm rot="5400000">
            <a:off x="-846900" y="33993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41B773AE-390C-40A2-B672-E32AA3C9890F}"/>
              </a:ext>
            </a:extLst>
          </p:cNvPr>
          <p:cNvSpPr/>
          <p:nvPr/>
        </p:nvSpPr>
        <p:spPr>
          <a:xfrm rot="5400000">
            <a:off x="8154000" y="33840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</p:spTree>
    <p:extLst>
      <p:ext uri="{BB962C8B-B14F-4D97-AF65-F5344CB8AC3E}">
        <p14:creationId xmlns:p14="http://schemas.microsoft.com/office/powerpoint/2010/main" val="961774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4A5F94BE-253E-49F5-B3DE-DA128F8978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t="9263" r="11429" b="25653"/>
          <a:stretch/>
        </p:blipFill>
        <p:spPr>
          <a:xfrm>
            <a:off x="-16144" y="921202"/>
            <a:ext cx="9160144" cy="5941162"/>
          </a:xfrm>
          <a:prstGeom prst="rect">
            <a:avLst/>
          </a:prstGeom>
        </p:spPr>
      </p:pic>
      <p:grpSp>
        <p:nvGrpSpPr>
          <p:cNvPr id="150" name="Gruppe 149">
            <a:extLst>
              <a:ext uri="{FF2B5EF4-FFF2-40B4-BE49-F238E27FC236}">
                <a16:creationId xmlns:a16="http://schemas.microsoft.com/office/drawing/2014/main" id="{0FE74A0C-C434-44F6-9042-51ED5D4EFE25}"/>
              </a:ext>
            </a:extLst>
          </p:cNvPr>
          <p:cNvGrpSpPr/>
          <p:nvPr/>
        </p:nvGrpSpPr>
        <p:grpSpPr>
          <a:xfrm>
            <a:off x="32400" y="4349356"/>
            <a:ext cx="2132182" cy="2480072"/>
            <a:chOff x="3257278" y="3436938"/>
            <a:chExt cx="2842909" cy="3306762"/>
          </a:xfrm>
        </p:grpSpPr>
        <p:sp>
          <p:nvSpPr>
            <p:cNvPr id="103" name="Freeform 194">
              <a:extLst>
                <a:ext uri="{FF2B5EF4-FFF2-40B4-BE49-F238E27FC236}">
                  <a16:creationId xmlns:a16="http://schemas.microsoft.com/office/drawing/2014/main" id="{7288EC11-4839-478C-B0D0-C55C6C77F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700" y="6407198"/>
              <a:ext cx="299635" cy="302493"/>
            </a:xfrm>
            <a:custGeom>
              <a:avLst/>
              <a:gdLst>
                <a:gd name="T0" fmla="*/ 543 w 543"/>
                <a:gd name="T1" fmla="*/ 11 h 569"/>
                <a:gd name="T2" fmla="*/ 433 w 543"/>
                <a:gd name="T3" fmla="*/ 135 h 569"/>
                <a:gd name="T4" fmla="*/ 358 w 543"/>
                <a:gd name="T5" fmla="*/ 234 h 569"/>
                <a:gd name="T6" fmla="*/ 284 w 543"/>
                <a:gd name="T7" fmla="*/ 371 h 569"/>
                <a:gd name="T8" fmla="*/ 235 w 543"/>
                <a:gd name="T9" fmla="*/ 458 h 569"/>
                <a:gd name="T10" fmla="*/ 210 w 543"/>
                <a:gd name="T11" fmla="*/ 545 h 569"/>
                <a:gd name="T12" fmla="*/ 197 w 543"/>
                <a:gd name="T13" fmla="*/ 569 h 569"/>
                <a:gd name="T14" fmla="*/ 0 w 543"/>
                <a:gd name="T15" fmla="*/ 569 h 569"/>
                <a:gd name="T16" fmla="*/ 0 w 543"/>
                <a:gd name="T17" fmla="*/ 495 h 569"/>
                <a:gd name="T18" fmla="*/ 0 w 543"/>
                <a:gd name="T19" fmla="*/ 433 h 569"/>
                <a:gd name="T20" fmla="*/ 0 w 543"/>
                <a:gd name="T21" fmla="*/ 371 h 569"/>
                <a:gd name="T22" fmla="*/ 37 w 543"/>
                <a:gd name="T23" fmla="*/ 322 h 569"/>
                <a:gd name="T24" fmla="*/ 112 w 543"/>
                <a:gd name="T25" fmla="*/ 284 h 569"/>
                <a:gd name="T26" fmla="*/ 235 w 543"/>
                <a:gd name="T27" fmla="*/ 222 h 569"/>
                <a:gd name="T28" fmla="*/ 334 w 543"/>
                <a:gd name="T29" fmla="*/ 160 h 569"/>
                <a:gd name="T30" fmla="*/ 420 w 543"/>
                <a:gd name="T31" fmla="*/ 73 h 569"/>
                <a:gd name="T32" fmla="*/ 532 w 543"/>
                <a:gd name="T33" fmla="*/ 0 h 569"/>
                <a:gd name="T34" fmla="*/ 532 w 543"/>
                <a:gd name="T35" fmla="*/ 0 h 569"/>
                <a:gd name="T36" fmla="*/ 543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543" y="11"/>
                  </a:moveTo>
                  <a:lnTo>
                    <a:pt x="433" y="135"/>
                  </a:lnTo>
                  <a:lnTo>
                    <a:pt x="358" y="234"/>
                  </a:lnTo>
                  <a:lnTo>
                    <a:pt x="284" y="371"/>
                  </a:lnTo>
                  <a:lnTo>
                    <a:pt x="235" y="458"/>
                  </a:lnTo>
                  <a:lnTo>
                    <a:pt x="210" y="545"/>
                  </a:lnTo>
                  <a:lnTo>
                    <a:pt x="197" y="569"/>
                  </a:lnTo>
                  <a:lnTo>
                    <a:pt x="0" y="569"/>
                  </a:lnTo>
                  <a:lnTo>
                    <a:pt x="0" y="495"/>
                  </a:lnTo>
                  <a:lnTo>
                    <a:pt x="0" y="433"/>
                  </a:lnTo>
                  <a:lnTo>
                    <a:pt x="0" y="371"/>
                  </a:lnTo>
                  <a:lnTo>
                    <a:pt x="37" y="322"/>
                  </a:lnTo>
                  <a:lnTo>
                    <a:pt x="112" y="284"/>
                  </a:lnTo>
                  <a:lnTo>
                    <a:pt x="235" y="222"/>
                  </a:lnTo>
                  <a:lnTo>
                    <a:pt x="334" y="160"/>
                  </a:lnTo>
                  <a:lnTo>
                    <a:pt x="420" y="73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43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4" name="Freeform 195">
              <a:extLst>
                <a:ext uri="{FF2B5EF4-FFF2-40B4-BE49-F238E27FC236}">
                  <a16:creationId xmlns:a16="http://schemas.microsoft.com/office/drawing/2014/main" id="{47E9999C-9AAB-4FD6-9377-0CCC4CDB5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646" y="6432760"/>
              <a:ext cx="156427" cy="298233"/>
            </a:xfrm>
            <a:custGeom>
              <a:avLst/>
              <a:gdLst>
                <a:gd name="T0" fmla="*/ 186 w 284"/>
                <a:gd name="T1" fmla="*/ 0 h 558"/>
                <a:gd name="T2" fmla="*/ 37 w 284"/>
                <a:gd name="T3" fmla="*/ 236 h 558"/>
                <a:gd name="T4" fmla="*/ 0 w 284"/>
                <a:gd name="T5" fmla="*/ 348 h 558"/>
                <a:gd name="T6" fmla="*/ 0 w 284"/>
                <a:gd name="T7" fmla="*/ 460 h 558"/>
                <a:gd name="T8" fmla="*/ 49 w 284"/>
                <a:gd name="T9" fmla="*/ 534 h 558"/>
                <a:gd name="T10" fmla="*/ 136 w 284"/>
                <a:gd name="T11" fmla="*/ 558 h 558"/>
                <a:gd name="T12" fmla="*/ 209 w 284"/>
                <a:gd name="T13" fmla="*/ 534 h 558"/>
                <a:gd name="T14" fmla="*/ 259 w 284"/>
                <a:gd name="T15" fmla="*/ 485 h 558"/>
                <a:gd name="T16" fmla="*/ 284 w 284"/>
                <a:gd name="T17" fmla="*/ 422 h 558"/>
                <a:gd name="T18" fmla="*/ 198 w 284"/>
                <a:gd name="T19" fmla="*/ 435 h 558"/>
                <a:gd name="T20" fmla="*/ 124 w 284"/>
                <a:gd name="T21" fmla="*/ 385 h 558"/>
                <a:gd name="T22" fmla="*/ 99 w 284"/>
                <a:gd name="T23" fmla="*/ 323 h 558"/>
                <a:gd name="T24" fmla="*/ 136 w 284"/>
                <a:gd name="T25" fmla="*/ 175 h 558"/>
                <a:gd name="T26" fmla="*/ 112 w 284"/>
                <a:gd name="T27" fmla="*/ 186 h 558"/>
                <a:gd name="T28" fmla="*/ 186 w 284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4" h="558">
                  <a:moveTo>
                    <a:pt x="186" y="0"/>
                  </a:moveTo>
                  <a:lnTo>
                    <a:pt x="37" y="236"/>
                  </a:lnTo>
                  <a:lnTo>
                    <a:pt x="0" y="348"/>
                  </a:lnTo>
                  <a:lnTo>
                    <a:pt x="0" y="460"/>
                  </a:lnTo>
                  <a:lnTo>
                    <a:pt x="49" y="534"/>
                  </a:lnTo>
                  <a:lnTo>
                    <a:pt x="136" y="558"/>
                  </a:lnTo>
                  <a:lnTo>
                    <a:pt x="209" y="534"/>
                  </a:lnTo>
                  <a:lnTo>
                    <a:pt x="259" y="485"/>
                  </a:lnTo>
                  <a:lnTo>
                    <a:pt x="284" y="422"/>
                  </a:lnTo>
                  <a:lnTo>
                    <a:pt x="198" y="435"/>
                  </a:lnTo>
                  <a:lnTo>
                    <a:pt x="124" y="385"/>
                  </a:lnTo>
                  <a:lnTo>
                    <a:pt x="99" y="323"/>
                  </a:lnTo>
                  <a:lnTo>
                    <a:pt x="136" y="175"/>
                  </a:lnTo>
                  <a:lnTo>
                    <a:pt x="112" y="1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5" name="Freeform 196">
              <a:extLst>
                <a:ext uri="{FF2B5EF4-FFF2-40B4-BE49-F238E27FC236}">
                  <a16:creationId xmlns:a16="http://schemas.microsoft.com/office/drawing/2014/main" id="{4FE6CC46-C769-453A-9760-B6D004727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0293" y="6432760"/>
              <a:ext cx="169646" cy="283321"/>
            </a:xfrm>
            <a:custGeom>
              <a:avLst/>
              <a:gdLst>
                <a:gd name="T0" fmla="*/ 25 w 309"/>
                <a:gd name="T1" fmla="*/ 0 h 534"/>
                <a:gd name="T2" fmla="*/ 0 w 309"/>
                <a:gd name="T3" fmla="*/ 274 h 534"/>
                <a:gd name="T4" fmla="*/ 37 w 309"/>
                <a:gd name="T5" fmla="*/ 409 h 534"/>
                <a:gd name="T6" fmla="*/ 124 w 309"/>
                <a:gd name="T7" fmla="*/ 497 h 534"/>
                <a:gd name="T8" fmla="*/ 198 w 309"/>
                <a:gd name="T9" fmla="*/ 534 h 534"/>
                <a:gd name="T10" fmla="*/ 297 w 309"/>
                <a:gd name="T11" fmla="*/ 509 h 534"/>
                <a:gd name="T12" fmla="*/ 309 w 309"/>
                <a:gd name="T13" fmla="*/ 473 h 534"/>
                <a:gd name="T14" fmla="*/ 309 w 309"/>
                <a:gd name="T15" fmla="*/ 360 h 534"/>
                <a:gd name="T16" fmla="*/ 186 w 309"/>
                <a:gd name="T17" fmla="*/ 373 h 534"/>
                <a:gd name="T18" fmla="*/ 136 w 309"/>
                <a:gd name="T19" fmla="*/ 348 h 534"/>
                <a:gd name="T20" fmla="*/ 63 w 309"/>
                <a:gd name="T21" fmla="*/ 310 h 534"/>
                <a:gd name="T22" fmla="*/ 50 w 309"/>
                <a:gd name="T23" fmla="*/ 274 h 534"/>
                <a:gd name="T24" fmla="*/ 25 w 309"/>
                <a:gd name="T25" fmla="*/ 175 h 534"/>
                <a:gd name="T26" fmla="*/ 25 w 309"/>
                <a:gd name="T2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4">
                  <a:moveTo>
                    <a:pt x="25" y="0"/>
                  </a:moveTo>
                  <a:lnTo>
                    <a:pt x="0" y="274"/>
                  </a:lnTo>
                  <a:lnTo>
                    <a:pt x="37" y="409"/>
                  </a:lnTo>
                  <a:lnTo>
                    <a:pt x="124" y="497"/>
                  </a:lnTo>
                  <a:lnTo>
                    <a:pt x="198" y="534"/>
                  </a:lnTo>
                  <a:lnTo>
                    <a:pt x="297" y="509"/>
                  </a:lnTo>
                  <a:lnTo>
                    <a:pt x="309" y="473"/>
                  </a:lnTo>
                  <a:lnTo>
                    <a:pt x="309" y="360"/>
                  </a:lnTo>
                  <a:lnTo>
                    <a:pt x="186" y="373"/>
                  </a:lnTo>
                  <a:lnTo>
                    <a:pt x="136" y="348"/>
                  </a:lnTo>
                  <a:lnTo>
                    <a:pt x="63" y="310"/>
                  </a:lnTo>
                  <a:lnTo>
                    <a:pt x="50" y="274"/>
                  </a:lnTo>
                  <a:lnTo>
                    <a:pt x="25" y="17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6" name="Freeform 197">
              <a:extLst>
                <a:ext uri="{FF2B5EF4-FFF2-40B4-BE49-F238E27FC236}">
                  <a16:creationId xmlns:a16="http://schemas.microsoft.com/office/drawing/2014/main" id="{53190DC8-1EC4-4924-BB4F-71A617E0D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6202695"/>
              <a:ext cx="218117" cy="198112"/>
            </a:xfrm>
            <a:custGeom>
              <a:avLst/>
              <a:gdLst>
                <a:gd name="T0" fmla="*/ 0 w 395"/>
                <a:gd name="T1" fmla="*/ 137 h 372"/>
                <a:gd name="T2" fmla="*/ 0 w 395"/>
                <a:gd name="T3" fmla="*/ 348 h 372"/>
                <a:gd name="T4" fmla="*/ 50 w 395"/>
                <a:gd name="T5" fmla="*/ 372 h 372"/>
                <a:gd name="T6" fmla="*/ 222 w 395"/>
                <a:gd name="T7" fmla="*/ 372 h 372"/>
                <a:gd name="T8" fmla="*/ 260 w 395"/>
                <a:gd name="T9" fmla="*/ 261 h 372"/>
                <a:gd name="T10" fmla="*/ 296 w 395"/>
                <a:gd name="T11" fmla="*/ 174 h 372"/>
                <a:gd name="T12" fmla="*/ 371 w 395"/>
                <a:gd name="T13" fmla="*/ 50 h 372"/>
                <a:gd name="T14" fmla="*/ 395 w 395"/>
                <a:gd name="T15" fmla="*/ 12 h 372"/>
                <a:gd name="T16" fmla="*/ 395 w 395"/>
                <a:gd name="T17" fmla="*/ 0 h 372"/>
                <a:gd name="T18" fmla="*/ 272 w 395"/>
                <a:gd name="T19" fmla="*/ 62 h 372"/>
                <a:gd name="T20" fmla="*/ 222 w 395"/>
                <a:gd name="T21" fmla="*/ 112 h 372"/>
                <a:gd name="T22" fmla="*/ 50 w 395"/>
                <a:gd name="T23" fmla="*/ 124 h 372"/>
                <a:gd name="T24" fmla="*/ 50 w 395"/>
                <a:gd name="T25" fmla="*/ 124 h 372"/>
                <a:gd name="T26" fmla="*/ 0 w 395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5" h="372">
                  <a:moveTo>
                    <a:pt x="0" y="137"/>
                  </a:moveTo>
                  <a:lnTo>
                    <a:pt x="0" y="348"/>
                  </a:lnTo>
                  <a:lnTo>
                    <a:pt x="50" y="372"/>
                  </a:lnTo>
                  <a:lnTo>
                    <a:pt x="222" y="372"/>
                  </a:lnTo>
                  <a:lnTo>
                    <a:pt x="260" y="261"/>
                  </a:lnTo>
                  <a:lnTo>
                    <a:pt x="296" y="174"/>
                  </a:lnTo>
                  <a:lnTo>
                    <a:pt x="371" y="50"/>
                  </a:lnTo>
                  <a:lnTo>
                    <a:pt x="395" y="12"/>
                  </a:lnTo>
                  <a:lnTo>
                    <a:pt x="395" y="0"/>
                  </a:lnTo>
                  <a:lnTo>
                    <a:pt x="272" y="62"/>
                  </a:lnTo>
                  <a:lnTo>
                    <a:pt x="222" y="112"/>
                  </a:lnTo>
                  <a:lnTo>
                    <a:pt x="50" y="124"/>
                  </a:lnTo>
                  <a:lnTo>
                    <a:pt x="50" y="124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7" name="Freeform 198">
              <a:extLst>
                <a:ext uri="{FF2B5EF4-FFF2-40B4-BE49-F238E27FC236}">
                  <a16:creationId xmlns:a16="http://schemas.microsoft.com/office/drawing/2014/main" id="{EE1F94B3-E702-4236-8FD8-101697476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278" y="6343291"/>
              <a:ext cx="293026" cy="125684"/>
            </a:xfrm>
            <a:custGeom>
              <a:avLst/>
              <a:gdLst>
                <a:gd name="T0" fmla="*/ 161 w 531"/>
                <a:gd name="T1" fmla="*/ 0 h 236"/>
                <a:gd name="T2" fmla="*/ 73 w 531"/>
                <a:gd name="T3" fmla="*/ 24 h 236"/>
                <a:gd name="T4" fmla="*/ 50 w 531"/>
                <a:gd name="T5" fmla="*/ 50 h 236"/>
                <a:gd name="T6" fmla="*/ 0 w 531"/>
                <a:gd name="T7" fmla="*/ 74 h 236"/>
                <a:gd name="T8" fmla="*/ 24 w 531"/>
                <a:gd name="T9" fmla="*/ 136 h 236"/>
                <a:gd name="T10" fmla="*/ 50 w 531"/>
                <a:gd name="T11" fmla="*/ 199 h 236"/>
                <a:gd name="T12" fmla="*/ 123 w 531"/>
                <a:gd name="T13" fmla="*/ 236 h 236"/>
                <a:gd name="T14" fmla="*/ 197 w 531"/>
                <a:gd name="T15" fmla="*/ 236 h 236"/>
                <a:gd name="T16" fmla="*/ 345 w 531"/>
                <a:gd name="T17" fmla="*/ 173 h 236"/>
                <a:gd name="T18" fmla="*/ 531 w 531"/>
                <a:gd name="T19" fmla="*/ 37 h 236"/>
                <a:gd name="T20" fmla="*/ 357 w 531"/>
                <a:gd name="T21" fmla="*/ 124 h 236"/>
                <a:gd name="T22" fmla="*/ 234 w 531"/>
                <a:gd name="T23" fmla="*/ 149 h 236"/>
                <a:gd name="T24" fmla="*/ 147 w 531"/>
                <a:gd name="T25" fmla="*/ 112 h 236"/>
                <a:gd name="T26" fmla="*/ 147 w 531"/>
                <a:gd name="T27" fmla="*/ 62 h 236"/>
                <a:gd name="T28" fmla="*/ 161 w 531"/>
                <a:gd name="T29" fmla="*/ 62 h 236"/>
                <a:gd name="T30" fmla="*/ 161 w 531"/>
                <a:gd name="T31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6">
                  <a:moveTo>
                    <a:pt x="161" y="0"/>
                  </a:moveTo>
                  <a:lnTo>
                    <a:pt x="73" y="24"/>
                  </a:lnTo>
                  <a:lnTo>
                    <a:pt x="50" y="50"/>
                  </a:lnTo>
                  <a:lnTo>
                    <a:pt x="0" y="74"/>
                  </a:lnTo>
                  <a:lnTo>
                    <a:pt x="24" y="136"/>
                  </a:lnTo>
                  <a:lnTo>
                    <a:pt x="50" y="199"/>
                  </a:lnTo>
                  <a:lnTo>
                    <a:pt x="123" y="236"/>
                  </a:lnTo>
                  <a:lnTo>
                    <a:pt x="197" y="236"/>
                  </a:lnTo>
                  <a:lnTo>
                    <a:pt x="345" y="173"/>
                  </a:lnTo>
                  <a:lnTo>
                    <a:pt x="531" y="37"/>
                  </a:lnTo>
                  <a:lnTo>
                    <a:pt x="357" y="124"/>
                  </a:lnTo>
                  <a:lnTo>
                    <a:pt x="234" y="149"/>
                  </a:lnTo>
                  <a:lnTo>
                    <a:pt x="147" y="112"/>
                  </a:lnTo>
                  <a:lnTo>
                    <a:pt x="147" y="62"/>
                  </a:lnTo>
                  <a:lnTo>
                    <a:pt x="161" y="6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8" name="Freeform 199">
              <a:extLst>
                <a:ext uri="{FF2B5EF4-FFF2-40B4-BE49-F238E27FC236}">
                  <a16:creationId xmlns:a16="http://schemas.microsoft.com/office/drawing/2014/main" id="{2A9D8A92-E7A6-4C89-980F-573CC1D20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497" y="6143049"/>
              <a:ext cx="279807" cy="172549"/>
            </a:xfrm>
            <a:custGeom>
              <a:avLst/>
              <a:gdLst>
                <a:gd name="T0" fmla="*/ 507 w 507"/>
                <a:gd name="T1" fmla="*/ 296 h 322"/>
                <a:gd name="T2" fmla="*/ 420 w 507"/>
                <a:gd name="T3" fmla="*/ 310 h 322"/>
                <a:gd name="T4" fmla="*/ 309 w 507"/>
                <a:gd name="T5" fmla="*/ 322 h 322"/>
                <a:gd name="T6" fmla="*/ 172 w 507"/>
                <a:gd name="T7" fmla="*/ 322 h 322"/>
                <a:gd name="T8" fmla="*/ 61 w 507"/>
                <a:gd name="T9" fmla="*/ 260 h 322"/>
                <a:gd name="T10" fmla="*/ 12 w 507"/>
                <a:gd name="T11" fmla="*/ 198 h 322"/>
                <a:gd name="T12" fmla="*/ 0 w 507"/>
                <a:gd name="T13" fmla="*/ 111 h 322"/>
                <a:gd name="T14" fmla="*/ 12 w 507"/>
                <a:gd name="T15" fmla="*/ 36 h 322"/>
                <a:gd name="T16" fmla="*/ 74 w 507"/>
                <a:gd name="T17" fmla="*/ 0 h 322"/>
                <a:gd name="T18" fmla="*/ 160 w 507"/>
                <a:gd name="T19" fmla="*/ 0 h 322"/>
                <a:gd name="T20" fmla="*/ 160 w 507"/>
                <a:gd name="T21" fmla="*/ 111 h 322"/>
                <a:gd name="T22" fmla="*/ 172 w 507"/>
                <a:gd name="T23" fmla="*/ 198 h 322"/>
                <a:gd name="T24" fmla="*/ 222 w 507"/>
                <a:gd name="T25" fmla="*/ 235 h 322"/>
                <a:gd name="T26" fmla="*/ 283 w 507"/>
                <a:gd name="T27" fmla="*/ 272 h 322"/>
                <a:gd name="T28" fmla="*/ 358 w 507"/>
                <a:gd name="T29" fmla="*/ 285 h 322"/>
                <a:gd name="T30" fmla="*/ 358 w 507"/>
                <a:gd name="T31" fmla="*/ 285 h 322"/>
                <a:gd name="T32" fmla="*/ 507 w 507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7" h="322">
                  <a:moveTo>
                    <a:pt x="507" y="296"/>
                  </a:moveTo>
                  <a:lnTo>
                    <a:pt x="420" y="310"/>
                  </a:lnTo>
                  <a:lnTo>
                    <a:pt x="309" y="322"/>
                  </a:lnTo>
                  <a:lnTo>
                    <a:pt x="172" y="322"/>
                  </a:lnTo>
                  <a:lnTo>
                    <a:pt x="61" y="260"/>
                  </a:lnTo>
                  <a:lnTo>
                    <a:pt x="12" y="198"/>
                  </a:lnTo>
                  <a:lnTo>
                    <a:pt x="0" y="111"/>
                  </a:lnTo>
                  <a:lnTo>
                    <a:pt x="12" y="36"/>
                  </a:lnTo>
                  <a:lnTo>
                    <a:pt x="74" y="0"/>
                  </a:lnTo>
                  <a:lnTo>
                    <a:pt x="160" y="0"/>
                  </a:lnTo>
                  <a:lnTo>
                    <a:pt x="160" y="111"/>
                  </a:lnTo>
                  <a:lnTo>
                    <a:pt x="172" y="198"/>
                  </a:lnTo>
                  <a:lnTo>
                    <a:pt x="222" y="235"/>
                  </a:lnTo>
                  <a:lnTo>
                    <a:pt x="283" y="272"/>
                  </a:lnTo>
                  <a:lnTo>
                    <a:pt x="358" y="285"/>
                  </a:lnTo>
                  <a:lnTo>
                    <a:pt x="358" y="285"/>
                  </a:lnTo>
                  <a:lnTo>
                    <a:pt x="507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9" name="Freeform 201">
              <a:extLst>
                <a:ext uri="{FF2B5EF4-FFF2-40B4-BE49-F238E27FC236}">
                  <a16:creationId xmlns:a16="http://schemas.microsoft.com/office/drawing/2014/main" id="{34DE86F6-34AD-4A0A-9CA8-E8542B6A0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969" y="6143079"/>
              <a:ext cx="2310218" cy="600621"/>
            </a:xfrm>
            <a:custGeom>
              <a:avLst/>
              <a:gdLst>
                <a:gd name="T0" fmla="*/ 4195 w 4195"/>
                <a:gd name="T1" fmla="*/ 955 h 1129"/>
                <a:gd name="T2" fmla="*/ 666 w 4195"/>
                <a:gd name="T3" fmla="*/ 930 h 1129"/>
                <a:gd name="T4" fmla="*/ 456 w 4195"/>
                <a:gd name="T5" fmla="*/ 856 h 1129"/>
                <a:gd name="T6" fmla="*/ 321 w 4195"/>
                <a:gd name="T7" fmla="*/ 744 h 1129"/>
                <a:gd name="T8" fmla="*/ 271 w 4195"/>
                <a:gd name="T9" fmla="*/ 657 h 1129"/>
                <a:gd name="T10" fmla="*/ 234 w 4195"/>
                <a:gd name="T11" fmla="*/ 571 h 1129"/>
                <a:gd name="T12" fmla="*/ 222 w 4195"/>
                <a:gd name="T13" fmla="*/ 434 h 1129"/>
                <a:gd name="T14" fmla="*/ 271 w 4195"/>
                <a:gd name="T15" fmla="*/ 335 h 1129"/>
                <a:gd name="T16" fmla="*/ 321 w 4195"/>
                <a:gd name="T17" fmla="*/ 372 h 1129"/>
                <a:gd name="T18" fmla="*/ 481 w 4195"/>
                <a:gd name="T19" fmla="*/ 422 h 1129"/>
                <a:gd name="T20" fmla="*/ 604 w 4195"/>
                <a:gd name="T21" fmla="*/ 384 h 1129"/>
                <a:gd name="T22" fmla="*/ 666 w 4195"/>
                <a:gd name="T23" fmla="*/ 273 h 1129"/>
                <a:gd name="T24" fmla="*/ 629 w 4195"/>
                <a:gd name="T25" fmla="*/ 124 h 1129"/>
                <a:gd name="T26" fmla="*/ 580 w 4195"/>
                <a:gd name="T27" fmla="*/ 62 h 1129"/>
                <a:gd name="T28" fmla="*/ 505 w 4195"/>
                <a:gd name="T29" fmla="*/ 25 h 1129"/>
                <a:gd name="T30" fmla="*/ 418 w 4195"/>
                <a:gd name="T31" fmla="*/ 0 h 1129"/>
                <a:gd name="T32" fmla="*/ 295 w 4195"/>
                <a:gd name="T33" fmla="*/ 25 h 1129"/>
                <a:gd name="T34" fmla="*/ 210 w 4195"/>
                <a:gd name="T35" fmla="*/ 75 h 1129"/>
                <a:gd name="T36" fmla="*/ 97 w 4195"/>
                <a:gd name="T37" fmla="*/ 236 h 1129"/>
                <a:gd name="T38" fmla="*/ 24 w 4195"/>
                <a:gd name="T39" fmla="*/ 297 h 1129"/>
                <a:gd name="T40" fmla="*/ 0 w 4195"/>
                <a:gd name="T41" fmla="*/ 434 h 1129"/>
                <a:gd name="T42" fmla="*/ 0 w 4195"/>
                <a:gd name="T43" fmla="*/ 595 h 1129"/>
                <a:gd name="T44" fmla="*/ 123 w 4195"/>
                <a:gd name="T45" fmla="*/ 794 h 1129"/>
                <a:gd name="T46" fmla="*/ 271 w 4195"/>
                <a:gd name="T47" fmla="*/ 942 h 1129"/>
                <a:gd name="T48" fmla="*/ 394 w 4195"/>
                <a:gd name="T49" fmla="*/ 1018 h 1129"/>
                <a:gd name="T50" fmla="*/ 517 w 4195"/>
                <a:gd name="T51" fmla="*/ 1066 h 1129"/>
                <a:gd name="T52" fmla="*/ 629 w 4195"/>
                <a:gd name="T53" fmla="*/ 1092 h 1129"/>
                <a:gd name="T54" fmla="*/ 4195 w 4195"/>
                <a:gd name="T55" fmla="*/ 1092 h 1129"/>
                <a:gd name="T56" fmla="*/ 4195 w 4195"/>
                <a:gd name="T57" fmla="*/ 1129 h 1129"/>
                <a:gd name="T58" fmla="*/ 4195 w 4195"/>
                <a:gd name="T59" fmla="*/ 955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5" h="1129">
                  <a:moveTo>
                    <a:pt x="4195" y="955"/>
                  </a:moveTo>
                  <a:lnTo>
                    <a:pt x="666" y="930"/>
                  </a:lnTo>
                  <a:lnTo>
                    <a:pt x="456" y="856"/>
                  </a:lnTo>
                  <a:lnTo>
                    <a:pt x="321" y="744"/>
                  </a:lnTo>
                  <a:lnTo>
                    <a:pt x="271" y="657"/>
                  </a:lnTo>
                  <a:lnTo>
                    <a:pt x="234" y="571"/>
                  </a:lnTo>
                  <a:lnTo>
                    <a:pt x="222" y="434"/>
                  </a:lnTo>
                  <a:lnTo>
                    <a:pt x="271" y="335"/>
                  </a:lnTo>
                  <a:lnTo>
                    <a:pt x="321" y="372"/>
                  </a:lnTo>
                  <a:lnTo>
                    <a:pt x="481" y="422"/>
                  </a:lnTo>
                  <a:lnTo>
                    <a:pt x="604" y="384"/>
                  </a:lnTo>
                  <a:lnTo>
                    <a:pt x="666" y="273"/>
                  </a:lnTo>
                  <a:lnTo>
                    <a:pt x="629" y="124"/>
                  </a:lnTo>
                  <a:lnTo>
                    <a:pt x="580" y="62"/>
                  </a:lnTo>
                  <a:lnTo>
                    <a:pt x="505" y="25"/>
                  </a:lnTo>
                  <a:lnTo>
                    <a:pt x="418" y="0"/>
                  </a:lnTo>
                  <a:lnTo>
                    <a:pt x="295" y="25"/>
                  </a:lnTo>
                  <a:lnTo>
                    <a:pt x="210" y="75"/>
                  </a:lnTo>
                  <a:lnTo>
                    <a:pt x="97" y="236"/>
                  </a:lnTo>
                  <a:lnTo>
                    <a:pt x="24" y="297"/>
                  </a:lnTo>
                  <a:lnTo>
                    <a:pt x="0" y="434"/>
                  </a:lnTo>
                  <a:lnTo>
                    <a:pt x="0" y="595"/>
                  </a:lnTo>
                  <a:lnTo>
                    <a:pt x="123" y="794"/>
                  </a:lnTo>
                  <a:lnTo>
                    <a:pt x="271" y="942"/>
                  </a:lnTo>
                  <a:lnTo>
                    <a:pt x="394" y="1018"/>
                  </a:lnTo>
                  <a:lnTo>
                    <a:pt x="517" y="1066"/>
                  </a:lnTo>
                  <a:lnTo>
                    <a:pt x="629" y="1092"/>
                  </a:lnTo>
                  <a:lnTo>
                    <a:pt x="4195" y="1092"/>
                  </a:lnTo>
                  <a:lnTo>
                    <a:pt x="4195" y="1129"/>
                  </a:lnTo>
                  <a:lnTo>
                    <a:pt x="4195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6" name="Freeform 205">
              <a:extLst>
                <a:ext uri="{FF2B5EF4-FFF2-40B4-BE49-F238E27FC236}">
                  <a16:creationId xmlns:a16="http://schemas.microsoft.com/office/drawing/2014/main" id="{F34BA736-33FA-4F43-AE24-6A99C353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16" y="3436938"/>
              <a:ext cx="586511" cy="2746375"/>
            </a:xfrm>
            <a:custGeom>
              <a:avLst/>
              <a:gdLst>
                <a:gd name="T0" fmla="*/ 740 w 1061"/>
                <a:gd name="T1" fmla="*/ 4874 h 5160"/>
                <a:gd name="T2" fmla="*/ 740 w 1061"/>
                <a:gd name="T3" fmla="*/ 4936 h 5160"/>
                <a:gd name="T4" fmla="*/ 653 w 1061"/>
                <a:gd name="T5" fmla="*/ 4986 h 5160"/>
                <a:gd name="T6" fmla="*/ 604 w 1061"/>
                <a:gd name="T7" fmla="*/ 5011 h 5160"/>
                <a:gd name="T8" fmla="*/ 493 w 1061"/>
                <a:gd name="T9" fmla="*/ 4998 h 5160"/>
                <a:gd name="T10" fmla="*/ 406 w 1061"/>
                <a:gd name="T11" fmla="*/ 4936 h 5160"/>
                <a:gd name="T12" fmla="*/ 321 w 1061"/>
                <a:gd name="T13" fmla="*/ 4849 h 5160"/>
                <a:gd name="T14" fmla="*/ 247 w 1061"/>
                <a:gd name="T15" fmla="*/ 4749 h 5160"/>
                <a:gd name="T16" fmla="*/ 184 w 1061"/>
                <a:gd name="T17" fmla="*/ 4650 h 5160"/>
                <a:gd name="T18" fmla="*/ 184 w 1061"/>
                <a:gd name="T19" fmla="*/ 4539 h 5160"/>
                <a:gd name="T20" fmla="*/ 172 w 1061"/>
                <a:gd name="T21" fmla="*/ 0 h 5160"/>
                <a:gd name="T22" fmla="*/ 0 w 1061"/>
                <a:gd name="T23" fmla="*/ 0 h 5160"/>
                <a:gd name="T24" fmla="*/ 12 w 1061"/>
                <a:gd name="T25" fmla="*/ 4453 h 5160"/>
                <a:gd name="T26" fmla="*/ 49 w 1061"/>
                <a:gd name="T27" fmla="*/ 4737 h 5160"/>
                <a:gd name="T28" fmla="*/ 172 w 1061"/>
                <a:gd name="T29" fmla="*/ 4924 h 5160"/>
                <a:gd name="T30" fmla="*/ 271 w 1061"/>
                <a:gd name="T31" fmla="*/ 5047 h 5160"/>
                <a:gd name="T32" fmla="*/ 394 w 1061"/>
                <a:gd name="T33" fmla="*/ 5122 h 5160"/>
                <a:gd name="T34" fmla="*/ 580 w 1061"/>
                <a:gd name="T35" fmla="*/ 5160 h 5160"/>
                <a:gd name="T36" fmla="*/ 802 w 1061"/>
                <a:gd name="T37" fmla="*/ 5122 h 5160"/>
                <a:gd name="T38" fmla="*/ 974 w 1061"/>
                <a:gd name="T39" fmla="*/ 5011 h 5160"/>
                <a:gd name="T40" fmla="*/ 1037 w 1061"/>
                <a:gd name="T41" fmla="*/ 4900 h 5160"/>
                <a:gd name="T42" fmla="*/ 1061 w 1061"/>
                <a:gd name="T43" fmla="*/ 4763 h 5160"/>
                <a:gd name="T44" fmla="*/ 1012 w 1061"/>
                <a:gd name="T45" fmla="*/ 4638 h 5160"/>
                <a:gd name="T46" fmla="*/ 913 w 1061"/>
                <a:gd name="T47" fmla="*/ 4564 h 5160"/>
                <a:gd name="T48" fmla="*/ 776 w 1061"/>
                <a:gd name="T49" fmla="*/ 4552 h 5160"/>
                <a:gd name="T50" fmla="*/ 665 w 1061"/>
                <a:gd name="T51" fmla="*/ 4576 h 5160"/>
                <a:gd name="T52" fmla="*/ 629 w 1061"/>
                <a:gd name="T53" fmla="*/ 4676 h 5160"/>
                <a:gd name="T54" fmla="*/ 629 w 1061"/>
                <a:gd name="T55" fmla="*/ 4775 h 5160"/>
                <a:gd name="T56" fmla="*/ 665 w 1061"/>
                <a:gd name="T57" fmla="*/ 4825 h 5160"/>
                <a:gd name="T58" fmla="*/ 752 w 1061"/>
                <a:gd name="T59" fmla="*/ 4874 h 5160"/>
                <a:gd name="T60" fmla="*/ 752 w 1061"/>
                <a:gd name="T61" fmla="*/ 4874 h 5160"/>
                <a:gd name="T62" fmla="*/ 740 w 1061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1" h="5160">
                  <a:moveTo>
                    <a:pt x="740" y="4874"/>
                  </a:moveTo>
                  <a:lnTo>
                    <a:pt x="740" y="4936"/>
                  </a:lnTo>
                  <a:lnTo>
                    <a:pt x="653" y="4986"/>
                  </a:lnTo>
                  <a:lnTo>
                    <a:pt x="604" y="5011"/>
                  </a:lnTo>
                  <a:lnTo>
                    <a:pt x="493" y="4998"/>
                  </a:lnTo>
                  <a:lnTo>
                    <a:pt x="406" y="4936"/>
                  </a:lnTo>
                  <a:lnTo>
                    <a:pt x="321" y="4849"/>
                  </a:lnTo>
                  <a:lnTo>
                    <a:pt x="247" y="4749"/>
                  </a:lnTo>
                  <a:lnTo>
                    <a:pt x="184" y="4650"/>
                  </a:lnTo>
                  <a:lnTo>
                    <a:pt x="184" y="4539"/>
                  </a:lnTo>
                  <a:lnTo>
                    <a:pt x="172" y="0"/>
                  </a:lnTo>
                  <a:lnTo>
                    <a:pt x="0" y="0"/>
                  </a:lnTo>
                  <a:lnTo>
                    <a:pt x="12" y="4453"/>
                  </a:lnTo>
                  <a:lnTo>
                    <a:pt x="49" y="4737"/>
                  </a:lnTo>
                  <a:lnTo>
                    <a:pt x="172" y="4924"/>
                  </a:lnTo>
                  <a:lnTo>
                    <a:pt x="271" y="5047"/>
                  </a:lnTo>
                  <a:lnTo>
                    <a:pt x="394" y="5122"/>
                  </a:lnTo>
                  <a:lnTo>
                    <a:pt x="580" y="5160"/>
                  </a:lnTo>
                  <a:lnTo>
                    <a:pt x="802" y="5122"/>
                  </a:lnTo>
                  <a:lnTo>
                    <a:pt x="974" y="5011"/>
                  </a:lnTo>
                  <a:lnTo>
                    <a:pt x="1037" y="4900"/>
                  </a:lnTo>
                  <a:lnTo>
                    <a:pt x="1061" y="4763"/>
                  </a:lnTo>
                  <a:lnTo>
                    <a:pt x="1012" y="4638"/>
                  </a:lnTo>
                  <a:lnTo>
                    <a:pt x="913" y="4564"/>
                  </a:lnTo>
                  <a:lnTo>
                    <a:pt x="776" y="4552"/>
                  </a:lnTo>
                  <a:lnTo>
                    <a:pt x="665" y="4576"/>
                  </a:lnTo>
                  <a:lnTo>
                    <a:pt x="629" y="4676"/>
                  </a:lnTo>
                  <a:lnTo>
                    <a:pt x="629" y="4775"/>
                  </a:lnTo>
                  <a:lnTo>
                    <a:pt x="665" y="4825"/>
                  </a:lnTo>
                  <a:lnTo>
                    <a:pt x="752" y="4874"/>
                  </a:lnTo>
                  <a:lnTo>
                    <a:pt x="752" y="4874"/>
                  </a:lnTo>
                  <a:lnTo>
                    <a:pt x="740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02B2FD18-6BBA-4F46-8A72-C20401B2E21F}"/>
              </a:ext>
            </a:extLst>
          </p:cNvPr>
          <p:cNvGrpSpPr/>
          <p:nvPr/>
        </p:nvGrpSpPr>
        <p:grpSpPr>
          <a:xfrm>
            <a:off x="6993002" y="44883"/>
            <a:ext cx="2114509" cy="2480072"/>
            <a:chOff x="6089610" y="114300"/>
            <a:chExt cx="2819345" cy="3306763"/>
          </a:xfrm>
        </p:grpSpPr>
        <p:sp>
          <p:nvSpPr>
            <p:cNvPr id="90" name="Freeform 210">
              <a:extLst>
                <a:ext uri="{FF2B5EF4-FFF2-40B4-BE49-F238E27FC236}">
                  <a16:creationId xmlns:a16="http://schemas.microsoft.com/office/drawing/2014/main" id="{064B41DE-EC21-4C1B-9A13-46E3174D4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095" y="146171"/>
              <a:ext cx="295428" cy="302493"/>
            </a:xfrm>
            <a:custGeom>
              <a:avLst/>
              <a:gdLst>
                <a:gd name="T0" fmla="*/ 0 w 537"/>
                <a:gd name="T1" fmla="*/ 558 h 569"/>
                <a:gd name="T2" fmla="*/ 108 w 537"/>
                <a:gd name="T3" fmla="*/ 433 h 569"/>
                <a:gd name="T4" fmla="*/ 183 w 537"/>
                <a:gd name="T5" fmla="*/ 334 h 569"/>
                <a:gd name="T6" fmla="*/ 256 w 537"/>
                <a:gd name="T7" fmla="*/ 198 h 569"/>
                <a:gd name="T8" fmla="*/ 305 w 537"/>
                <a:gd name="T9" fmla="*/ 111 h 569"/>
                <a:gd name="T10" fmla="*/ 329 w 537"/>
                <a:gd name="T11" fmla="*/ 23 h 569"/>
                <a:gd name="T12" fmla="*/ 342 w 537"/>
                <a:gd name="T13" fmla="*/ 0 h 569"/>
                <a:gd name="T14" fmla="*/ 537 w 537"/>
                <a:gd name="T15" fmla="*/ 0 h 569"/>
                <a:gd name="T16" fmla="*/ 537 w 537"/>
                <a:gd name="T17" fmla="*/ 73 h 569"/>
                <a:gd name="T18" fmla="*/ 537 w 537"/>
                <a:gd name="T19" fmla="*/ 135 h 569"/>
                <a:gd name="T20" fmla="*/ 537 w 537"/>
                <a:gd name="T21" fmla="*/ 198 h 569"/>
                <a:gd name="T22" fmla="*/ 500 w 537"/>
                <a:gd name="T23" fmla="*/ 247 h 569"/>
                <a:gd name="T24" fmla="*/ 427 w 537"/>
                <a:gd name="T25" fmla="*/ 284 h 569"/>
                <a:gd name="T26" fmla="*/ 305 w 537"/>
                <a:gd name="T27" fmla="*/ 347 h 569"/>
                <a:gd name="T28" fmla="*/ 207 w 537"/>
                <a:gd name="T29" fmla="*/ 409 h 569"/>
                <a:gd name="T30" fmla="*/ 121 w 537"/>
                <a:gd name="T31" fmla="*/ 496 h 569"/>
                <a:gd name="T32" fmla="*/ 11 w 537"/>
                <a:gd name="T33" fmla="*/ 569 h 569"/>
                <a:gd name="T34" fmla="*/ 11 w 537"/>
                <a:gd name="T35" fmla="*/ 569 h 569"/>
                <a:gd name="T36" fmla="*/ 0 w 537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569">
                  <a:moveTo>
                    <a:pt x="0" y="558"/>
                  </a:moveTo>
                  <a:lnTo>
                    <a:pt x="108" y="433"/>
                  </a:lnTo>
                  <a:lnTo>
                    <a:pt x="183" y="334"/>
                  </a:lnTo>
                  <a:lnTo>
                    <a:pt x="256" y="198"/>
                  </a:lnTo>
                  <a:lnTo>
                    <a:pt x="305" y="111"/>
                  </a:lnTo>
                  <a:lnTo>
                    <a:pt x="329" y="23"/>
                  </a:lnTo>
                  <a:lnTo>
                    <a:pt x="342" y="0"/>
                  </a:lnTo>
                  <a:lnTo>
                    <a:pt x="537" y="0"/>
                  </a:lnTo>
                  <a:lnTo>
                    <a:pt x="537" y="73"/>
                  </a:lnTo>
                  <a:lnTo>
                    <a:pt x="537" y="135"/>
                  </a:lnTo>
                  <a:lnTo>
                    <a:pt x="537" y="198"/>
                  </a:lnTo>
                  <a:lnTo>
                    <a:pt x="500" y="247"/>
                  </a:lnTo>
                  <a:lnTo>
                    <a:pt x="427" y="284"/>
                  </a:lnTo>
                  <a:lnTo>
                    <a:pt x="305" y="347"/>
                  </a:lnTo>
                  <a:lnTo>
                    <a:pt x="207" y="409"/>
                  </a:lnTo>
                  <a:lnTo>
                    <a:pt x="121" y="496"/>
                  </a:lnTo>
                  <a:lnTo>
                    <a:pt x="11" y="569"/>
                  </a:lnTo>
                  <a:lnTo>
                    <a:pt x="11" y="569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1" name="Freeform 211">
              <a:extLst>
                <a:ext uri="{FF2B5EF4-FFF2-40B4-BE49-F238E27FC236}">
                  <a16:creationId xmlns:a16="http://schemas.microsoft.com/office/drawing/2014/main" id="{99F23624-1143-44BE-99E1-B83FBFE64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3293" y="126999"/>
              <a:ext cx="154328" cy="296102"/>
            </a:xfrm>
            <a:custGeom>
              <a:avLst/>
              <a:gdLst>
                <a:gd name="T0" fmla="*/ 97 w 280"/>
                <a:gd name="T1" fmla="*/ 558 h 558"/>
                <a:gd name="T2" fmla="*/ 244 w 280"/>
                <a:gd name="T3" fmla="*/ 322 h 558"/>
                <a:gd name="T4" fmla="*/ 280 w 280"/>
                <a:gd name="T5" fmla="*/ 210 h 558"/>
                <a:gd name="T6" fmla="*/ 280 w 280"/>
                <a:gd name="T7" fmla="*/ 99 h 558"/>
                <a:gd name="T8" fmla="*/ 232 w 280"/>
                <a:gd name="T9" fmla="*/ 24 h 558"/>
                <a:gd name="T10" fmla="*/ 146 w 280"/>
                <a:gd name="T11" fmla="*/ 0 h 558"/>
                <a:gd name="T12" fmla="*/ 73 w 280"/>
                <a:gd name="T13" fmla="*/ 24 h 558"/>
                <a:gd name="T14" fmla="*/ 24 w 280"/>
                <a:gd name="T15" fmla="*/ 73 h 558"/>
                <a:gd name="T16" fmla="*/ 0 w 280"/>
                <a:gd name="T17" fmla="*/ 137 h 558"/>
                <a:gd name="T18" fmla="*/ 85 w 280"/>
                <a:gd name="T19" fmla="*/ 123 h 558"/>
                <a:gd name="T20" fmla="*/ 158 w 280"/>
                <a:gd name="T21" fmla="*/ 173 h 558"/>
                <a:gd name="T22" fmla="*/ 183 w 280"/>
                <a:gd name="T23" fmla="*/ 236 h 558"/>
                <a:gd name="T24" fmla="*/ 146 w 280"/>
                <a:gd name="T25" fmla="*/ 383 h 558"/>
                <a:gd name="T26" fmla="*/ 170 w 280"/>
                <a:gd name="T27" fmla="*/ 372 h 558"/>
                <a:gd name="T28" fmla="*/ 97 w 280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558">
                  <a:moveTo>
                    <a:pt x="97" y="558"/>
                  </a:moveTo>
                  <a:lnTo>
                    <a:pt x="244" y="322"/>
                  </a:lnTo>
                  <a:lnTo>
                    <a:pt x="280" y="210"/>
                  </a:lnTo>
                  <a:lnTo>
                    <a:pt x="280" y="99"/>
                  </a:lnTo>
                  <a:lnTo>
                    <a:pt x="232" y="24"/>
                  </a:lnTo>
                  <a:lnTo>
                    <a:pt x="146" y="0"/>
                  </a:lnTo>
                  <a:lnTo>
                    <a:pt x="73" y="24"/>
                  </a:lnTo>
                  <a:lnTo>
                    <a:pt x="24" y="73"/>
                  </a:lnTo>
                  <a:lnTo>
                    <a:pt x="0" y="137"/>
                  </a:lnTo>
                  <a:lnTo>
                    <a:pt x="85" y="123"/>
                  </a:lnTo>
                  <a:lnTo>
                    <a:pt x="158" y="173"/>
                  </a:lnTo>
                  <a:lnTo>
                    <a:pt x="183" y="236"/>
                  </a:lnTo>
                  <a:lnTo>
                    <a:pt x="146" y="383"/>
                  </a:lnTo>
                  <a:lnTo>
                    <a:pt x="170" y="372"/>
                  </a:lnTo>
                  <a:lnTo>
                    <a:pt x="97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2" name="Freeform 212">
              <a:extLst>
                <a:ext uri="{FF2B5EF4-FFF2-40B4-BE49-F238E27FC236}">
                  <a16:creationId xmlns:a16="http://schemas.microsoft.com/office/drawing/2014/main" id="{F478AD69-68C5-4AA6-ADF7-A7FA9C280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305" y="139780"/>
              <a:ext cx="169761" cy="283321"/>
            </a:xfrm>
            <a:custGeom>
              <a:avLst/>
              <a:gdLst>
                <a:gd name="T0" fmla="*/ 282 w 306"/>
                <a:gd name="T1" fmla="*/ 533 h 533"/>
                <a:gd name="T2" fmla="*/ 306 w 306"/>
                <a:gd name="T3" fmla="*/ 260 h 533"/>
                <a:gd name="T4" fmla="*/ 269 w 306"/>
                <a:gd name="T5" fmla="*/ 124 h 533"/>
                <a:gd name="T6" fmla="*/ 184 w 306"/>
                <a:gd name="T7" fmla="*/ 36 h 533"/>
                <a:gd name="T8" fmla="*/ 110 w 306"/>
                <a:gd name="T9" fmla="*/ 0 h 533"/>
                <a:gd name="T10" fmla="*/ 12 w 306"/>
                <a:gd name="T11" fmla="*/ 24 h 533"/>
                <a:gd name="T12" fmla="*/ 0 w 306"/>
                <a:gd name="T13" fmla="*/ 61 h 533"/>
                <a:gd name="T14" fmla="*/ 0 w 306"/>
                <a:gd name="T15" fmla="*/ 173 h 533"/>
                <a:gd name="T16" fmla="*/ 122 w 306"/>
                <a:gd name="T17" fmla="*/ 161 h 533"/>
                <a:gd name="T18" fmla="*/ 172 w 306"/>
                <a:gd name="T19" fmla="*/ 185 h 533"/>
                <a:gd name="T20" fmla="*/ 245 w 306"/>
                <a:gd name="T21" fmla="*/ 223 h 533"/>
                <a:gd name="T22" fmla="*/ 257 w 306"/>
                <a:gd name="T23" fmla="*/ 260 h 533"/>
                <a:gd name="T24" fmla="*/ 282 w 306"/>
                <a:gd name="T25" fmla="*/ 359 h 533"/>
                <a:gd name="T26" fmla="*/ 282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82" y="533"/>
                  </a:moveTo>
                  <a:lnTo>
                    <a:pt x="306" y="260"/>
                  </a:lnTo>
                  <a:lnTo>
                    <a:pt x="269" y="124"/>
                  </a:lnTo>
                  <a:lnTo>
                    <a:pt x="184" y="36"/>
                  </a:lnTo>
                  <a:lnTo>
                    <a:pt x="110" y="0"/>
                  </a:lnTo>
                  <a:lnTo>
                    <a:pt x="12" y="24"/>
                  </a:lnTo>
                  <a:lnTo>
                    <a:pt x="0" y="61"/>
                  </a:lnTo>
                  <a:lnTo>
                    <a:pt x="0" y="173"/>
                  </a:lnTo>
                  <a:lnTo>
                    <a:pt x="122" y="161"/>
                  </a:lnTo>
                  <a:lnTo>
                    <a:pt x="172" y="185"/>
                  </a:lnTo>
                  <a:lnTo>
                    <a:pt x="245" y="223"/>
                  </a:lnTo>
                  <a:lnTo>
                    <a:pt x="257" y="260"/>
                  </a:lnTo>
                  <a:lnTo>
                    <a:pt x="282" y="359"/>
                  </a:lnTo>
                  <a:lnTo>
                    <a:pt x="282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3" name="Freeform 213">
              <a:extLst>
                <a:ext uri="{FF2B5EF4-FFF2-40B4-BE49-F238E27FC236}">
                  <a16:creationId xmlns:a16="http://schemas.microsoft.com/office/drawing/2014/main" id="{008CAEEB-0803-4CBB-9D10-85FFDEFE0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422" y="457185"/>
              <a:ext cx="216059" cy="198112"/>
            </a:xfrm>
            <a:custGeom>
              <a:avLst/>
              <a:gdLst>
                <a:gd name="T0" fmla="*/ 390 w 390"/>
                <a:gd name="T1" fmla="*/ 235 h 372"/>
                <a:gd name="T2" fmla="*/ 390 w 390"/>
                <a:gd name="T3" fmla="*/ 24 h 372"/>
                <a:gd name="T4" fmla="*/ 342 w 390"/>
                <a:gd name="T5" fmla="*/ 0 h 372"/>
                <a:gd name="T6" fmla="*/ 171 w 390"/>
                <a:gd name="T7" fmla="*/ 0 h 372"/>
                <a:gd name="T8" fmla="*/ 134 w 390"/>
                <a:gd name="T9" fmla="*/ 111 h 372"/>
                <a:gd name="T10" fmla="*/ 97 w 390"/>
                <a:gd name="T11" fmla="*/ 197 h 372"/>
                <a:gd name="T12" fmla="*/ 23 w 390"/>
                <a:gd name="T13" fmla="*/ 322 h 372"/>
                <a:gd name="T14" fmla="*/ 0 w 390"/>
                <a:gd name="T15" fmla="*/ 360 h 372"/>
                <a:gd name="T16" fmla="*/ 0 w 390"/>
                <a:gd name="T17" fmla="*/ 372 h 372"/>
                <a:gd name="T18" fmla="*/ 121 w 390"/>
                <a:gd name="T19" fmla="*/ 310 h 372"/>
                <a:gd name="T20" fmla="*/ 171 w 390"/>
                <a:gd name="T21" fmla="*/ 260 h 372"/>
                <a:gd name="T22" fmla="*/ 342 w 390"/>
                <a:gd name="T23" fmla="*/ 247 h 372"/>
                <a:gd name="T24" fmla="*/ 342 w 390"/>
                <a:gd name="T25" fmla="*/ 247 h 372"/>
                <a:gd name="T26" fmla="*/ 390 w 390"/>
                <a:gd name="T27" fmla="*/ 23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372">
                  <a:moveTo>
                    <a:pt x="390" y="235"/>
                  </a:moveTo>
                  <a:lnTo>
                    <a:pt x="390" y="24"/>
                  </a:lnTo>
                  <a:lnTo>
                    <a:pt x="342" y="0"/>
                  </a:lnTo>
                  <a:lnTo>
                    <a:pt x="171" y="0"/>
                  </a:lnTo>
                  <a:lnTo>
                    <a:pt x="134" y="111"/>
                  </a:lnTo>
                  <a:lnTo>
                    <a:pt x="97" y="197"/>
                  </a:lnTo>
                  <a:lnTo>
                    <a:pt x="23" y="322"/>
                  </a:lnTo>
                  <a:lnTo>
                    <a:pt x="0" y="360"/>
                  </a:lnTo>
                  <a:lnTo>
                    <a:pt x="0" y="372"/>
                  </a:lnTo>
                  <a:lnTo>
                    <a:pt x="121" y="310"/>
                  </a:lnTo>
                  <a:lnTo>
                    <a:pt x="171" y="260"/>
                  </a:lnTo>
                  <a:lnTo>
                    <a:pt x="342" y="247"/>
                  </a:lnTo>
                  <a:lnTo>
                    <a:pt x="342" y="247"/>
                  </a:lnTo>
                  <a:lnTo>
                    <a:pt x="390" y="23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4" name="Freeform 214">
              <a:extLst>
                <a:ext uri="{FF2B5EF4-FFF2-40B4-BE49-F238E27FC236}">
                  <a16:creationId xmlns:a16="http://schemas.microsoft.com/office/drawing/2014/main" id="{AA415F63-8D83-4BF6-9ED0-7C8B28BEB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389018"/>
              <a:ext cx="291018" cy="125684"/>
            </a:xfrm>
            <a:custGeom>
              <a:avLst/>
              <a:gdLst>
                <a:gd name="T0" fmla="*/ 367 w 526"/>
                <a:gd name="T1" fmla="*/ 237 h 237"/>
                <a:gd name="T2" fmla="*/ 453 w 526"/>
                <a:gd name="T3" fmla="*/ 213 h 237"/>
                <a:gd name="T4" fmla="*/ 477 w 526"/>
                <a:gd name="T5" fmla="*/ 187 h 237"/>
                <a:gd name="T6" fmla="*/ 526 w 526"/>
                <a:gd name="T7" fmla="*/ 163 h 237"/>
                <a:gd name="T8" fmla="*/ 501 w 526"/>
                <a:gd name="T9" fmla="*/ 100 h 237"/>
                <a:gd name="T10" fmla="*/ 477 w 526"/>
                <a:gd name="T11" fmla="*/ 38 h 237"/>
                <a:gd name="T12" fmla="*/ 404 w 526"/>
                <a:gd name="T13" fmla="*/ 0 h 237"/>
                <a:gd name="T14" fmla="*/ 330 w 526"/>
                <a:gd name="T15" fmla="*/ 0 h 237"/>
                <a:gd name="T16" fmla="*/ 183 w 526"/>
                <a:gd name="T17" fmla="*/ 64 h 237"/>
                <a:gd name="T18" fmla="*/ 0 w 526"/>
                <a:gd name="T19" fmla="*/ 199 h 237"/>
                <a:gd name="T20" fmla="*/ 171 w 526"/>
                <a:gd name="T21" fmla="*/ 113 h 237"/>
                <a:gd name="T22" fmla="*/ 294 w 526"/>
                <a:gd name="T23" fmla="*/ 88 h 237"/>
                <a:gd name="T24" fmla="*/ 379 w 526"/>
                <a:gd name="T25" fmla="*/ 125 h 237"/>
                <a:gd name="T26" fmla="*/ 379 w 526"/>
                <a:gd name="T27" fmla="*/ 175 h 237"/>
                <a:gd name="T28" fmla="*/ 367 w 526"/>
                <a:gd name="T29" fmla="*/ 175 h 237"/>
                <a:gd name="T30" fmla="*/ 367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367" y="237"/>
                  </a:moveTo>
                  <a:lnTo>
                    <a:pt x="453" y="213"/>
                  </a:lnTo>
                  <a:lnTo>
                    <a:pt x="477" y="187"/>
                  </a:lnTo>
                  <a:lnTo>
                    <a:pt x="526" y="163"/>
                  </a:lnTo>
                  <a:lnTo>
                    <a:pt x="501" y="100"/>
                  </a:lnTo>
                  <a:lnTo>
                    <a:pt x="477" y="38"/>
                  </a:lnTo>
                  <a:lnTo>
                    <a:pt x="404" y="0"/>
                  </a:lnTo>
                  <a:lnTo>
                    <a:pt x="330" y="0"/>
                  </a:lnTo>
                  <a:lnTo>
                    <a:pt x="183" y="64"/>
                  </a:lnTo>
                  <a:lnTo>
                    <a:pt x="0" y="199"/>
                  </a:lnTo>
                  <a:lnTo>
                    <a:pt x="171" y="113"/>
                  </a:lnTo>
                  <a:lnTo>
                    <a:pt x="294" y="88"/>
                  </a:lnTo>
                  <a:lnTo>
                    <a:pt x="379" y="125"/>
                  </a:lnTo>
                  <a:lnTo>
                    <a:pt x="379" y="175"/>
                  </a:lnTo>
                  <a:lnTo>
                    <a:pt x="367" y="175"/>
                  </a:lnTo>
                  <a:lnTo>
                    <a:pt x="367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5" name="Freeform 215">
              <a:extLst>
                <a:ext uri="{FF2B5EF4-FFF2-40B4-BE49-F238E27FC236}">
                  <a16:creationId xmlns:a16="http://schemas.microsoft.com/office/drawing/2014/main" id="{11696CC0-971B-4C3E-AF75-388CC53A8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542394"/>
              <a:ext cx="277790" cy="170419"/>
            </a:xfrm>
            <a:custGeom>
              <a:avLst/>
              <a:gdLst>
                <a:gd name="T0" fmla="*/ 0 w 502"/>
                <a:gd name="T1" fmla="*/ 26 h 323"/>
                <a:gd name="T2" fmla="*/ 86 w 502"/>
                <a:gd name="T3" fmla="*/ 12 h 323"/>
                <a:gd name="T4" fmla="*/ 197 w 502"/>
                <a:gd name="T5" fmla="*/ 0 h 323"/>
                <a:gd name="T6" fmla="*/ 331 w 502"/>
                <a:gd name="T7" fmla="*/ 0 h 323"/>
                <a:gd name="T8" fmla="*/ 441 w 502"/>
                <a:gd name="T9" fmla="*/ 63 h 323"/>
                <a:gd name="T10" fmla="*/ 490 w 502"/>
                <a:gd name="T11" fmla="*/ 125 h 323"/>
                <a:gd name="T12" fmla="*/ 502 w 502"/>
                <a:gd name="T13" fmla="*/ 212 h 323"/>
                <a:gd name="T14" fmla="*/ 490 w 502"/>
                <a:gd name="T15" fmla="*/ 286 h 323"/>
                <a:gd name="T16" fmla="*/ 429 w 502"/>
                <a:gd name="T17" fmla="*/ 323 h 323"/>
                <a:gd name="T18" fmla="*/ 343 w 502"/>
                <a:gd name="T19" fmla="*/ 323 h 323"/>
                <a:gd name="T20" fmla="*/ 343 w 502"/>
                <a:gd name="T21" fmla="*/ 212 h 323"/>
                <a:gd name="T22" fmla="*/ 331 w 502"/>
                <a:gd name="T23" fmla="*/ 125 h 323"/>
                <a:gd name="T24" fmla="*/ 282 w 502"/>
                <a:gd name="T25" fmla="*/ 87 h 323"/>
                <a:gd name="T26" fmla="*/ 221 w 502"/>
                <a:gd name="T27" fmla="*/ 50 h 323"/>
                <a:gd name="T28" fmla="*/ 148 w 502"/>
                <a:gd name="T29" fmla="*/ 37 h 323"/>
                <a:gd name="T30" fmla="*/ 148 w 502"/>
                <a:gd name="T31" fmla="*/ 37 h 323"/>
                <a:gd name="T32" fmla="*/ 0 w 502"/>
                <a:gd name="T33" fmla="*/ 2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3">
                  <a:moveTo>
                    <a:pt x="0" y="26"/>
                  </a:moveTo>
                  <a:lnTo>
                    <a:pt x="86" y="12"/>
                  </a:lnTo>
                  <a:lnTo>
                    <a:pt x="197" y="0"/>
                  </a:lnTo>
                  <a:lnTo>
                    <a:pt x="331" y="0"/>
                  </a:lnTo>
                  <a:lnTo>
                    <a:pt x="441" y="63"/>
                  </a:lnTo>
                  <a:lnTo>
                    <a:pt x="490" y="125"/>
                  </a:lnTo>
                  <a:lnTo>
                    <a:pt x="502" y="212"/>
                  </a:lnTo>
                  <a:lnTo>
                    <a:pt x="490" y="286"/>
                  </a:lnTo>
                  <a:lnTo>
                    <a:pt x="429" y="323"/>
                  </a:lnTo>
                  <a:lnTo>
                    <a:pt x="343" y="323"/>
                  </a:lnTo>
                  <a:lnTo>
                    <a:pt x="343" y="212"/>
                  </a:lnTo>
                  <a:lnTo>
                    <a:pt x="331" y="125"/>
                  </a:lnTo>
                  <a:lnTo>
                    <a:pt x="282" y="87"/>
                  </a:lnTo>
                  <a:lnTo>
                    <a:pt x="221" y="50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6" name="Freeform 217">
              <a:extLst>
                <a:ext uri="{FF2B5EF4-FFF2-40B4-BE49-F238E27FC236}">
                  <a16:creationId xmlns:a16="http://schemas.microsoft.com/office/drawing/2014/main" id="{86D1FF0B-C065-49F0-A343-9AD136787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610" y="114300"/>
              <a:ext cx="2291800" cy="601004"/>
            </a:xfrm>
            <a:custGeom>
              <a:avLst/>
              <a:gdLst>
                <a:gd name="T0" fmla="*/ 0 w 4162"/>
                <a:gd name="T1" fmla="*/ 173 h 1128"/>
                <a:gd name="T2" fmla="*/ 3500 w 4162"/>
                <a:gd name="T3" fmla="*/ 199 h 1128"/>
                <a:gd name="T4" fmla="*/ 3707 w 4162"/>
                <a:gd name="T5" fmla="*/ 272 h 1128"/>
                <a:gd name="T6" fmla="*/ 3843 w 4162"/>
                <a:gd name="T7" fmla="*/ 384 h 1128"/>
                <a:gd name="T8" fmla="*/ 3892 w 4162"/>
                <a:gd name="T9" fmla="*/ 471 h 1128"/>
                <a:gd name="T10" fmla="*/ 3928 w 4162"/>
                <a:gd name="T11" fmla="*/ 558 h 1128"/>
                <a:gd name="T12" fmla="*/ 3940 w 4162"/>
                <a:gd name="T13" fmla="*/ 695 h 1128"/>
                <a:gd name="T14" fmla="*/ 3892 w 4162"/>
                <a:gd name="T15" fmla="*/ 794 h 1128"/>
                <a:gd name="T16" fmla="*/ 3843 w 4162"/>
                <a:gd name="T17" fmla="*/ 757 h 1128"/>
                <a:gd name="T18" fmla="*/ 3684 w 4162"/>
                <a:gd name="T19" fmla="*/ 707 h 1128"/>
                <a:gd name="T20" fmla="*/ 3562 w 4162"/>
                <a:gd name="T21" fmla="*/ 745 h 1128"/>
                <a:gd name="T22" fmla="*/ 3500 w 4162"/>
                <a:gd name="T23" fmla="*/ 856 h 1128"/>
                <a:gd name="T24" fmla="*/ 3536 w 4162"/>
                <a:gd name="T25" fmla="*/ 1005 h 1128"/>
                <a:gd name="T26" fmla="*/ 3586 w 4162"/>
                <a:gd name="T27" fmla="*/ 1067 h 1128"/>
                <a:gd name="T28" fmla="*/ 3660 w 4162"/>
                <a:gd name="T29" fmla="*/ 1104 h 1128"/>
                <a:gd name="T30" fmla="*/ 3745 w 4162"/>
                <a:gd name="T31" fmla="*/ 1128 h 1128"/>
                <a:gd name="T32" fmla="*/ 3867 w 4162"/>
                <a:gd name="T33" fmla="*/ 1104 h 1128"/>
                <a:gd name="T34" fmla="*/ 3953 w 4162"/>
                <a:gd name="T35" fmla="*/ 1055 h 1128"/>
                <a:gd name="T36" fmla="*/ 4063 w 4162"/>
                <a:gd name="T37" fmla="*/ 892 h 1128"/>
                <a:gd name="T38" fmla="*/ 4136 w 4162"/>
                <a:gd name="T39" fmla="*/ 831 h 1128"/>
                <a:gd name="T40" fmla="*/ 4162 w 4162"/>
                <a:gd name="T41" fmla="*/ 695 h 1128"/>
                <a:gd name="T42" fmla="*/ 4162 w 4162"/>
                <a:gd name="T43" fmla="*/ 533 h 1128"/>
                <a:gd name="T44" fmla="*/ 4038 w 4162"/>
                <a:gd name="T45" fmla="*/ 334 h 1128"/>
                <a:gd name="T46" fmla="*/ 3892 w 4162"/>
                <a:gd name="T47" fmla="*/ 185 h 1128"/>
                <a:gd name="T48" fmla="*/ 3770 w 4162"/>
                <a:gd name="T49" fmla="*/ 111 h 1128"/>
                <a:gd name="T50" fmla="*/ 3647 w 4162"/>
                <a:gd name="T51" fmla="*/ 62 h 1128"/>
                <a:gd name="T52" fmla="*/ 3536 w 4162"/>
                <a:gd name="T53" fmla="*/ 36 h 1128"/>
                <a:gd name="T54" fmla="*/ 0 w 4162"/>
                <a:gd name="T55" fmla="*/ 36 h 1128"/>
                <a:gd name="T56" fmla="*/ 0 w 4162"/>
                <a:gd name="T57" fmla="*/ 0 h 1128"/>
                <a:gd name="T58" fmla="*/ 0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0" y="173"/>
                  </a:moveTo>
                  <a:lnTo>
                    <a:pt x="3500" y="199"/>
                  </a:lnTo>
                  <a:lnTo>
                    <a:pt x="3707" y="272"/>
                  </a:lnTo>
                  <a:lnTo>
                    <a:pt x="3843" y="384"/>
                  </a:lnTo>
                  <a:lnTo>
                    <a:pt x="3892" y="471"/>
                  </a:lnTo>
                  <a:lnTo>
                    <a:pt x="3928" y="558"/>
                  </a:lnTo>
                  <a:lnTo>
                    <a:pt x="3940" y="695"/>
                  </a:lnTo>
                  <a:lnTo>
                    <a:pt x="3892" y="794"/>
                  </a:lnTo>
                  <a:lnTo>
                    <a:pt x="3843" y="757"/>
                  </a:lnTo>
                  <a:lnTo>
                    <a:pt x="3684" y="707"/>
                  </a:lnTo>
                  <a:lnTo>
                    <a:pt x="3562" y="745"/>
                  </a:lnTo>
                  <a:lnTo>
                    <a:pt x="3500" y="856"/>
                  </a:lnTo>
                  <a:lnTo>
                    <a:pt x="3536" y="1005"/>
                  </a:lnTo>
                  <a:lnTo>
                    <a:pt x="3586" y="1067"/>
                  </a:lnTo>
                  <a:lnTo>
                    <a:pt x="3660" y="1104"/>
                  </a:lnTo>
                  <a:lnTo>
                    <a:pt x="3745" y="1128"/>
                  </a:lnTo>
                  <a:lnTo>
                    <a:pt x="3867" y="1104"/>
                  </a:lnTo>
                  <a:lnTo>
                    <a:pt x="3953" y="1055"/>
                  </a:lnTo>
                  <a:lnTo>
                    <a:pt x="4063" y="892"/>
                  </a:lnTo>
                  <a:lnTo>
                    <a:pt x="4136" y="831"/>
                  </a:lnTo>
                  <a:lnTo>
                    <a:pt x="4162" y="695"/>
                  </a:lnTo>
                  <a:lnTo>
                    <a:pt x="4162" y="533"/>
                  </a:lnTo>
                  <a:lnTo>
                    <a:pt x="4038" y="334"/>
                  </a:lnTo>
                  <a:lnTo>
                    <a:pt x="3892" y="185"/>
                  </a:lnTo>
                  <a:lnTo>
                    <a:pt x="3770" y="111"/>
                  </a:lnTo>
                  <a:lnTo>
                    <a:pt x="3647" y="62"/>
                  </a:lnTo>
                  <a:lnTo>
                    <a:pt x="3536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3" name="Freeform 221">
              <a:extLst>
                <a:ext uri="{FF2B5EF4-FFF2-40B4-BE49-F238E27FC236}">
                  <a16:creationId xmlns:a16="http://schemas.microsoft.com/office/drawing/2014/main" id="{98B03277-79D3-44F6-9DAC-C1B9C9685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6938" y="674688"/>
              <a:ext cx="578559" cy="2746375"/>
            </a:xfrm>
            <a:custGeom>
              <a:avLst/>
              <a:gdLst>
                <a:gd name="T0" fmla="*/ 318 w 1053"/>
                <a:gd name="T1" fmla="*/ 286 h 5160"/>
                <a:gd name="T2" fmla="*/ 318 w 1053"/>
                <a:gd name="T3" fmla="*/ 224 h 5160"/>
                <a:gd name="T4" fmla="*/ 405 w 1053"/>
                <a:gd name="T5" fmla="*/ 174 h 5160"/>
                <a:gd name="T6" fmla="*/ 452 w 1053"/>
                <a:gd name="T7" fmla="*/ 149 h 5160"/>
                <a:gd name="T8" fmla="*/ 563 w 1053"/>
                <a:gd name="T9" fmla="*/ 161 h 5160"/>
                <a:gd name="T10" fmla="*/ 649 w 1053"/>
                <a:gd name="T11" fmla="*/ 224 h 5160"/>
                <a:gd name="T12" fmla="*/ 734 w 1053"/>
                <a:gd name="T13" fmla="*/ 310 h 5160"/>
                <a:gd name="T14" fmla="*/ 808 w 1053"/>
                <a:gd name="T15" fmla="*/ 409 h 5160"/>
                <a:gd name="T16" fmla="*/ 869 w 1053"/>
                <a:gd name="T17" fmla="*/ 509 h 5160"/>
                <a:gd name="T18" fmla="*/ 869 w 1053"/>
                <a:gd name="T19" fmla="*/ 620 h 5160"/>
                <a:gd name="T20" fmla="*/ 881 w 1053"/>
                <a:gd name="T21" fmla="*/ 5160 h 5160"/>
                <a:gd name="T22" fmla="*/ 1053 w 1053"/>
                <a:gd name="T23" fmla="*/ 5160 h 5160"/>
                <a:gd name="T24" fmla="*/ 1040 w 1053"/>
                <a:gd name="T25" fmla="*/ 707 h 5160"/>
                <a:gd name="T26" fmla="*/ 1003 w 1053"/>
                <a:gd name="T27" fmla="*/ 423 h 5160"/>
                <a:gd name="T28" fmla="*/ 881 w 1053"/>
                <a:gd name="T29" fmla="*/ 236 h 5160"/>
                <a:gd name="T30" fmla="*/ 783 w 1053"/>
                <a:gd name="T31" fmla="*/ 112 h 5160"/>
                <a:gd name="T32" fmla="*/ 661 w 1053"/>
                <a:gd name="T33" fmla="*/ 37 h 5160"/>
                <a:gd name="T34" fmla="*/ 478 w 1053"/>
                <a:gd name="T35" fmla="*/ 0 h 5160"/>
                <a:gd name="T36" fmla="*/ 257 w 1053"/>
                <a:gd name="T37" fmla="*/ 37 h 5160"/>
                <a:gd name="T38" fmla="*/ 86 w 1053"/>
                <a:gd name="T39" fmla="*/ 149 h 5160"/>
                <a:gd name="T40" fmla="*/ 25 w 1053"/>
                <a:gd name="T41" fmla="*/ 260 h 5160"/>
                <a:gd name="T42" fmla="*/ 0 w 1053"/>
                <a:gd name="T43" fmla="*/ 397 h 5160"/>
                <a:gd name="T44" fmla="*/ 49 w 1053"/>
                <a:gd name="T45" fmla="*/ 522 h 5160"/>
                <a:gd name="T46" fmla="*/ 147 w 1053"/>
                <a:gd name="T47" fmla="*/ 596 h 5160"/>
                <a:gd name="T48" fmla="*/ 281 w 1053"/>
                <a:gd name="T49" fmla="*/ 608 h 5160"/>
                <a:gd name="T50" fmla="*/ 392 w 1053"/>
                <a:gd name="T51" fmla="*/ 583 h 5160"/>
                <a:gd name="T52" fmla="*/ 428 w 1053"/>
                <a:gd name="T53" fmla="*/ 484 h 5160"/>
                <a:gd name="T54" fmla="*/ 428 w 1053"/>
                <a:gd name="T55" fmla="*/ 385 h 5160"/>
                <a:gd name="T56" fmla="*/ 392 w 1053"/>
                <a:gd name="T57" fmla="*/ 335 h 5160"/>
                <a:gd name="T58" fmla="*/ 306 w 1053"/>
                <a:gd name="T59" fmla="*/ 286 h 5160"/>
                <a:gd name="T60" fmla="*/ 306 w 1053"/>
                <a:gd name="T61" fmla="*/ 286 h 5160"/>
                <a:gd name="T62" fmla="*/ 318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318" y="286"/>
                  </a:moveTo>
                  <a:lnTo>
                    <a:pt x="318" y="224"/>
                  </a:lnTo>
                  <a:lnTo>
                    <a:pt x="405" y="174"/>
                  </a:lnTo>
                  <a:lnTo>
                    <a:pt x="452" y="149"/>
                  </a:lnTo>
                  <a:lnTo>
                    <a:pt x="563" y="161"/>
                  </a:lnTo>
                  <a:lnTo>
                    <a:pt x="649" y="224"/>
                  </a:lnTo>
                  <a:lnTo>
                    <a:pt x="734" y="310"/>
                  </a:lnTo>
                  <a:lnTo>
                    <a:pt x="808" y="409"/>
                  </a:lnTo>
                  <a:lnTo>
                    <a:pt x="869" y="509"/>
                  </a:lnTo>
                  <a:lnTo>
                    <a:pt x="869" y="620"/>
                  </a:lnTo>
                  <a:lnTo>
                    <a:pt x="881" y="5160"/>
                  </a:lnTo>
                  <a:lnTo>
                    <a:pt x="1053" y="5160"/>
                  </a:lnTo>
                  <a:lnTo>
                    <a:pt x="1040" y="707"/>
                  </a:lnTo>
                  <a:lnTo>
                    <a:pt x="1003" y="423"/>
                  </a:lnTo>
                  <a:lnTo>
                    <a:pt x="881" y="236"/>
                  </a:lnTo>
                  <a:lnTo>
                    <a:pt x="783" y="112"/>
                  </a:lnTo>
                  <a:lnTo>
                    <a:pt x="661" y="37"/>
                  </a:lnTo>
                  <a:lnTo>
                    <a:pt x="478" y="0"/>
                  </a:lnTo>
                  <a:lnTo>
                    <a:pt x="257" y="37"/>
                  </a:lnTo>
                  <a:lnTo>
                    <a:pt x="86" y="149"/>
                  </a:lnTo>
                  <a:lnTo>
                    <a:pt x="25" y="260"/>
                  </a:lnTo>
                  <a:lnTo>
                    <a:pt x="0" y="397"/>
                  </a:lnTo>
                  <a:lnTo>
                    <a:pt x="49" y="522"/>
                  </a:lnTo>
                  <a:lnTo>
                    <a:pt x="147" y="596"/>
                  </a:lnTo>
                  <a:lnTo>
                    <a:pt x="281" y="608"/>
                  </a:lnTo>
                  <a:lnTo>
                    <a:pt x="392" y="583"/>
                  </a:lnTo>
                  <a:lnTo>
                    <a:pt x="428" y="484"/>
                  </a:lnTo>
                  <a:lnTo>
                    <a:pt x="428" y="385"/>
                  </a:lnTo>
                  <a:lnTo>
                    <a:pt x="392" y="335"/>
                  </a:lnTo>
                  <a:lnTo>
                    <a:pt x="306" y="286"/>
                  </a:lnTo>
                  <a:lnTo>
                    <a:pt x="306" y="286"/>
                  </a:lnTo>
                  <a:lnTo>
                    <a:pt x="318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63" name="Gruppe 162">
            <a:extLst>
              <a:ext uri="{FF2B5EF4-FFF2-40B4-BE49-F238E27FC236}">
                <a16:creationId xmlns:a16="http://schemas.microsoft.com/office/drawing/2014/main" id="{CF217E48-D5E3-4435-8CC2-907387B07EEF}"/>
              </a:ext>
            </a:extLst>
          </p:cNvPr>
          <p:cNvGrpSpPr/>
          <p:nvPr/>
        </p:nvGrpSpPr>
        <p:grpSpPr>
          <a:xfrm>
            <a:off x="27001" y="44881"/>
            <a:ext cx="2112848" cy="2487216"/>
            <a:chOff x="36000" y="108000"/>
            <a:chExt cx="2817131" cy="3316288"/>
          </a:xfrm>
        </p:grpSpPr>
        <p:sp>
          <p:nvSpPr>
            <p:cNvPr id="74" name="Freeform 233">
              <a:extLst>
                <a:ext uri="{FF2B5EF4-FFF2-40B4-BE49-F238E27FC236}">
                  <a16:creationId xmlns:a16="http://schemas.microsoft.com/office/drawing/2014/main" id="{47E77734-0258-47E3-9C0D-90CFB9EF4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16" y="108000"/>
              <a:ext cx="2291315" cy="601354"/>
            </a:xfrm>
            <a:custGeom>
              <a:avLst/>
              <a:gdLst>
                <a:gd name="T0" fmla="*/ 4162 w 4162"/>
                <a:gd name="T1" fmla="*/ 173 h 1128"/>
                <a:gd name="T2" fmla="*/ 662 w 4162"/>
                <a:gd name="T3" fmla="*/ 199 h 1128"/>
                <a:gd name="T4" fmla="*/ 453 w 4162"/>
                <a:gd name="T5" fmla="*/ 272 h 1128"/>
                <a:gd name="T6" fmla="*/ 319 w 4162"/>
                <a:gd name="T7" fmla="*/ 385 h 1128"/>
                <a:gd name="T8" fmla="*/ 270 w 4162"/>
                <a:gd name="T9" fmla="*/ 471 h 1128"/>
                <a:gd name="T10" fmla="*/ 233 w 4162"/>
                <a:gd name="T11" fmla="*/ 558 h 1128"/>
                <a:gd name="T12" fmla="*/ 221 w 4162"/>
                <a:gd name="T13" fmla="*/ 695 h 1128"/>
                <a:gd name="T14" fmla="*/ 270 w 4162"/>
                <a:gd name="T15" fmla="*/ 794 h 1128"/>
                <a:gd name="T16" fmla="*/ 319 w 4162"/>
                <a:gd name="T17" fmla="*/ 757 h 1128"/>
                <a:gd name="T18" fmla="*/ 478 w 4162"/>
                <a:gd name="T19" fmla="*/ 707 h 1128"/>
                <a:gd name="T20" fmla="*/ 600 w 4162"/>
                <a:gd name="T21" fmla="*/ 745 h 1128"/>
                <a:gd name="T22" fmla="*/ 662 w 4162"/>
                <a:gd name="T23" fmla="*/ 856 h 1128"/>
                <a:gd name="T24" fmla="*/ 624 w 4162"/>
                <a:gd name="T25" fmla="*/ 1005 h 1128"/>
                <a:gd name="T26" fmla="*/ 575 w 4162"/>
                <a:gd name="T27" fmla="*/ 1067 h 1128"/>
                <a:gd name="T28" fmla="*/ 502 w 4162"/>
                <a:gd name="T29" fmla="*/ 1104 h 1128"/>
                <a:gd name="T30" fmla="*/ 417 w 4162"/>
                <a:gd name="T31" fmla="*/ 1128 h 1128"/>
                <a:gd name="T32" fmla="*/ 295 w 4162"/>
                <a:gd name="T33" fmla="*/ 1104 h 1128"/>
                <a:gd name="T34" fmla="*/ 208 w 4162"/>
                <a:gd name="T35" fmla="*/ 1055 h 1128"/>
                <a:gd name="T36" fmla="*/ 98 w 4162"/>
                <a:gd name="T37" fmla="*/ 893 h 1128"/>
                <a:gd name="T38" fmla="*/ 25 w 4162"/>
                <a:gd name="T39" fmla="*/ 831 h 1128"/>
                <a:gd name="T40" fmla="*/ 0 w 4162"/>
                <a:gd name="T41" fmla="*/ 695 h 1128"/>
                <a:gd name="T42" fmla="*/ 0 w 4162"/>
                <a:gd name="T43" fmla="*/ 534 h 1128"/>
                <a:gd name="T44" fmla="*/ 122 w 4162"/>
                <a:gd name="T45" fmla="*/ 335 h 1128"/>
                <a:gd name="T46" fmla="*/ 270 w 4162"/>
                <a:gd name="T47" fmla="*/ 186 h 1128"/>
                <a:gd name="T48" fmla="*/ 392 w 4162"/>
                <a:gd name="T49" fmla="*/ 111 h 1128"/>
                <a:gd name="T50" fmla="*/ 514 w 4162"/>
                <a:gd name="T51" fmla="*/ 62 h 1128"/>
                <a:gd name="T52" fmla="*/ 624 w 4162"/>
                <a:gd name="T53" fmla="*/ 37 h 1128"/>
                <a:gd name="T54" fmla="*/ 4162 w 4162"/>
                <a:gd name="T55" fmla="*/ 37 h 1128"/>
                <a:gd name="T56" fmla="*/ 4162 w 4162"/>
                <a:gd name="T57" fmla="*/ 0 h 1128"/>
                <a:gd name="T58" fmla="*/ 4162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4162" y="173"/>
                  </a:moveTo>
                  <a:lnTo>
                    <a:pt x="662" y="199"/>
                  </a:lnTo>
                  <a:lnTo>
                    <a:pt x="453" y="272"/>
                  </a:lnTo>
                  <a:lnTo>
                    <a:pt x="319" y="385"/>
                  </a:lnTo>
                  <a:lnTo>
                    <a:pt x="270" y="471"/>
                  </a:lnTo>
                  <a:lnTo>
                    <a:pt x="233" y="558"/>
                  </a:lnTo>
                  <a:lnTo>
                    <a:pt x="221" y="695"/>
                  </a:lnTo>
                  <a:lnTo>
                    <a:pt x="270" y="794"/>
                  </a:lnTo>
                  <a:lnTo>
                    <a:pt x="319" y="757"/>
                  </a:lnTo>
                  <a:lnTo>
                    <a:pt x="478" y="707"/>
                  </a:lnTo>
                  <a:lnTo>
                    <a:pt x="600" y="745"/>
                  </a:lnTo>
                  <a:lnTo>
                    <a:pt x="662" y="856"/>
                  </a:lnTo>
                  <a:lnTo>
                    <a:pt x="624" y="1005"/>
                  </a:lnTo>
                  <a:lnTo>
                    <a:pt x="575" y="1067"/>
                  </a:lnTo>
                  <a:lnTo>
                    <a:pt x="502" y="1104"/>
                  </a:lnTo>
                  <a:lnTo>
                    <a:pt x="417" y="1128"/>
                  </a:lnTo>
                  <a:lnTo>
                    <a:pt x="295" y="1104"/>
                  </a:lnTo>
                  <a:lnTo>
                    <a:pt x="208" y="1055"/>
                  </a:lnTo>
                  <a:lnTo>
                    <a:pt x="98" y="893"/>
                  </a:lnTo>
                  <a:lnTo>
                    <a:pt x="25" y="831"/>
                  </a:lnTo>
                  <a:lnTo>
                    <a:pt x="0" y="695"/>
                  </a:lnTo>
                  <a:lnTo>
                    <a:pt x="0" y="534"/>
                  </a:lnTo>
                  <a:lnTo>
                    <a:pt x="122" y="335"/>
                  </a:lnTo>
                  <a:lnTo>
                    <a:pt x="270" y="186"/>
                  </a:lnTo>
                  <a:lnTo>
                    <a:pt x="392" y="111"/>
                  </a:lnTo>
                  <a:lnTo>
                    <a:pt x="514" y="62"/>
                  </a:lnTo>
                  <a:lnTo>
                    <a:pt x="624" y="37"/>
                  </a:lnTo>
                  <a:lnTo>
                    <a:pt x="4162" y="37"/>
                  </a:lnTo>
                  <a:lnTo>
                    <a:pt x="4162" y="0"/>
                  </a:lnTo>
                  <a:lnTo>
                    <a:pt x="4162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1" name="Freeform 237">
              <a:extLst>
                <a:ext uri="{FF2B5EF4-FFF2-40B4-BE49-F238E27FC236}">
                  <a16:creationId xmlns:a16="http://schemas.microsoft.com/office/drawing/2014/main" id="{2B43DCAB-395E-4486-8224-832B3A074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6" y="677913"/>
              <a:ext cx="579722" cy="2746375"/>
            </a:xfrm>
            <a:custGeom>
              <a:avLst/>
              <a:gdLst>
                <a:gd name="T0" fmla="*/ 735 w 1053"/>
                <a:gd name="T1" fmla="*/ 286 h 5160"/>
                <a:gd name="T2" fmla="*/ 735 w 1053"/>
                <a:gd name="T3" fmla="*/ 223 h 5160"/>
                <a:gd name="T4" fmla="*/ 648 w 1053"/>
                <a:gd name="T5" fmla="*/ 173 h 5160"/>
                <a:gd name="T6" fmla="*/ 601 w 1053"/>
                <a:gd name="T7" fmla="*/ 149 h 5160"/>
                <a:gd name="T8" fmla="*/ 490 w 1053"/>
                <a:gd name="T9" fmla="*/ 161 h 5160"/>
                <a:gd name="T10" fmla="*/ 404 w 1053"/>
                <a:gd name="T11" fmla="*/ 223 h 5160"/>
                <a:gd name="T12" fmla="*/ 319 w 1053"/>
                <a:gd name="T13" fmla="*/ 310 h 5160"/>
                <a:gd name="T14" fmla="*/ 245 w 1053"/>
                <a:gd name="T15" fmla="*/ 409 h 5160"/>
                <a:gd name="T16" fmla="*/ 184 w 1053"/>
                <a:gd name="T17" fmla="*/ 509 h 5160"/>
                <a:gd name="T18" fmla="*/ 184 w 1053"/>
                <a:gd name="T19" fmla="*/ 620 h 5160"/>
                <a:gd name="T20" fmla="*/ 172 w 1053"/>
                <a:gd name="T21" fmla="*/ 5160 h 5160"/>
                <a:gd name="T22" fmla="*/ 0 w 1053"/>
                <a:gd name="T23" fmla="*/ 5160 h 5160"/>
                <a:gd name="T24" fmla="*/ 12 w 1053"/>
                <a:gd name="T25" fmla="*/ 707 h 5160"/>
                <a:gd name="T26" fmla="*/ 50 w 1053"/>
                <a:gd name="T27" fmla="*/ 422 h 5160"/>
                <a:gd name="T28" fmla="*/ 172 w 1053"/>
                <a:gd name="T29" fmla="*/ 236 h 5160"/>
                <a:gd name="T30" fmla="*/ 270 w 1053"/>
                <a:gd name="T31" fmla="*/ 112 h 5160"/>
                <a:gd name="T32" fmla="*/ 392 w 1053"/>
                <a:gd name="T33" fmla="*/ 37 h 5160"/>
                <a:gd name="T34" fmla="*/ 575 w 1053"/>
                <a:gd name="T35" fmla="*/ 0 h 5160"/>
                <a:gd name="T36" fmla="*/ 796 w 1053"/>
                <a:gd name="T37" fmla="*/ 37 h 5160"/>
                <a:gd name="T38" fmla="*/ 967 w 1053"/>
                <a:gd name="T39" fmla="*/ 149 h 5160"/>
                <a:gd name="T40" fmla="*/ 1029 w 1053"/>
                <a:gd name="T41" fmla="*/ 260 h 5160"/>
                <a:gd name="T42" fmla="*/ 1053 w 1053"/>
                <a:gd name="T43" fmla="*/ 397 h 5160"/>
                <a:gd name="T44" fmla="*/ 1004 w 1053"/>
                <a:gd name="T45" fmla="*/ 521 h 5160"/>
                <a:gd name="T46" fmla="*/ 906 w 1053"/>
                <a:gd name="T47" fmla="*/ 596 h 5160"/>
                <a:gd name="T48" fmla="*/ 772 w 1053"/>
                <a:gd name="T49" fmla="*/ 608 h 5160"/>
                <a:gd name="T50" fmla="*/ 661 w 1053"/>
                <a:gd name="T51" fmla="*/ 582 h 5160"/>
                <a:gd name="T52" fmla="*/ 625 w 1053"/>
                <a:gd name="T53" fmla="*/ 483 h 5160"/>
                <a:gd name="T54" fmla="*/ 625 w 1053"/>
                <a:gd name="T55" fmla="*/ 385 h 5160"/>
                <a:gd name="T56" fmla="*/ 661 w 1053"/>
                <a:gd name="T57" fmla="*/ 334 h 5160"/>
                <a:gd name="T58" fmla="*/ 747 w 1053"/>
                <a:gd name="T59" fmla="*/ 286 h 5160"/>
                <a:gd name="T60" fmla="*/ 747 w 1053"/>
                <a:gd name="T61" fmla="*/ 286 h 5160"/>
                <a:gd name="T62" fmla="*/ 735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735" y="286"/>
                  </a:moveTo>
                  <a:lnTo>
                    <a:pt x="735" y="223"/>
                  </a:lnTo>
                  <a:lnTo>
                    <a:pt x="648" y="173"/>
                  </a:lnTo>
                  <a:lnTo>
                    <a:pt x="601" y="149"/>
                  </a:lnTo>
                  <a:lnTo>
                    <a:pt x="490" y="161"/>
                  </a:lnTo>
                  <a:lnTo>
                    <a:pt x="404" y="223"/>
                  </a:lnTo>
                  <a:lnTo>
                    <a:pt x="319" y="310"/>
                  </a:lnTo>
                  <a:lnTo>
                    <a:pt x="245" y="409"/>
                  </a:lnTo>
                  <a:lnTo>
                    <a:pt x="184" y="509"/>
                  </a:lnTo>
                  <a:lnTo>
                    <a:pt x="184" y="620"/>
                  </a:lnTo>
                  <a:lnTo>
                    <a:pt x="172" y="5160"/>
                  </a:lnTo>
                  <a:lnTo>
                    <a:pt x="0" y="5160"/>
                  </a:lnTo>
                  <a:lnTo>
                    <a:pt x="12" y="707"/>
                  </a:lnTo>
                  <a:lnTo>
                    <a:pt x="50" y="422"/>
                  </a:lnTo>
                  <a:lnTo>
                    <a:pt x="172" y="236"/>
                  </a:lnTo>
                  <a:lnTo>
                    <a:pt x="270" y="112"/>
                  </a:lnTo>
                  <a:lnTo>
                    <a:pt x="392" y="37"/>
                  </a:lnTo>
                  <a:lnTo>
                    <a:pt x="575" y="0"/>
                  </a:lnTo>
                  <a:lnTo>
                    <a:pt x="796" y="37"/>
                  </a:lnTo>
                  <a:lnTo>
                    <a:pt x="967" y="149"/>
                  </a:lnTo>
                  <a:lnTo>
                    <a:pt x="1029" y="260"/>
                  </a:lnTo>
                  <a:lnTo>
                    <a:pt x="1053" y="397"/>
                  </a:lnTo>
                  <a:lnTo>
                    <a:pt x="1004" y="521"/>
                  </a:lnTo>
                  <a:lnTo>
                    <a:pt x="906" y="596"/>
                  </a:lnTo>
                  <a:lnTo>
                    <a:pt x="772" y="608"/>
                  </a:lnTo>
                  <a:lnTo>
                    <a:pt x="661" y="582"/>
                  </a:lnTo>
                  <a:lnTo>
                    <a:pt x="625" y="483"/>
                  </a:lnTo>
                  <a:lnTo>
                    <a:pt x="625" y="385"/>
                  </a:lnTo>
                  <a:lnTo>
                    <a:pt x="661" y="334"/>
                  </a:lnTo>
                  <a:lnTo>
                    <a:pt x="747" y="286"/>
                  </a:lnTo>
                  <a:lnTo>
                    <a:pt x="747" y="286"/>
                  </a:lnTo>
                  <a:lnTo>
                    <a:pt x="735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5" name="Freeform 242">
              <a:extLst>
                <a:ext uri="{FF2B5EF4-FFF2-40B4-BE49-F238E27FC236}">
                  <a16:creationId xmlns:a16="http://schemas.microsoft.com/office/drawing/2014/main" id="{C1167023-DDD9-4EDC-8C6B-CD6122A79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148353"/>
              <a:ext cx="294944" cy="302493"/>
            </a:xfrm>
            <a:custGeom>
              <a:avLst/>
              <a:gdLst>
                <a:gd name="T0" fmla="*/ 538 w 538"/>
                <a:gd name="T1" fmla="*/ 558 h 569"/>
                <a:gd name="T2" fmla="*/ 429 w 538"/>
                <a:gd name="T3" fmla="*/ 433 h 569"/>
                <a:gd name="T4" fmla="*/ 354 w 538"/>
                <a:gd name="T5" fmla="*/ 334 h 569"/>
                <a:gd name="T6" fmla="*/ 281 w 538"/>
                <a:gd name="T7" fmla="*/ 197 h 569"/>
                <a:gd name="T8" fmla="*/ 232 w 538"/>
                <a:gd name="T9" fmla="*/ 111 h 569"/>
                <a:gd name="T10" fmla="*/ 208 w 538"/>
                <a:gd name="T11" fmla="*/ 23 h 569"/>
                <a:gd name="T12" fmla="*/ 196 w 538"/>
                <a:gd name="T13" fmla="*/ 0 h 569"/>
                <a:gd name="T14" fmla="*/ 0 w 538"/>
                <a:gd name="T15" fmla="*/ 0 h 569"/>
                <a:gd name="T16" fmla="*/ 0 w 538"/>
                <a:gd name="T17" fmla="*/ 73 h 569"/>
                <a:gd name="T18" fmla="*/ 0 w 538"/>
                <a:gd name="T19" fmla="*/ 135 h 569"/>
                <a:gd name="T20" fmla="*/ 0 w 538"/>
                <a:gd name="T21" fmla="*/ 197 h 569"/>
                <a:gd name="T22" fmla="*/ 37 w 538"/>
                <a:gd name="T23" fmla="*/ 246 h 569"/>
                <a:gd name="T24" fmla="*/ 110 w 538"/>
                <a:gd name="T25" fmla="*/ 284 h 569"/>
                <a:gd name="T26" fmla="*/ 232 w 538"/>
                <a:gd name="T27" fmla="*/ 346 h 569"/>
                <a:gd name="T28" fmla="*/ 330 w 538"/>
                <a:gd name="T29" fmla="*/ 409 h 569"/>
                <a:gd name="T30" fmla="*/ 417 w 538"/>
                <a:gd name="T31" fmla="*/ 495 h 569"/>
                <a:gd name="T32" fmla="*/ 527 w 538"/>
                <a:gd name="T33" fmla="*/ 569 h 569"/>
                <a:gd name="T34" fmla="*/ 527 w 538"/>
                <a:gd name="T35" fmla="*/ 569 h 569"/>
                <a:gd name="T36" fmla="*/ 538 w 538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8" h="569">
                  <a:moveTo>
                    <a:pt x="538" y="558"/>
                  </a:moveTo>
                  <a:lnTo>
                    <a:pt x="429" y="433"/>
                  </a:lnTo>
                  <a:lnTo>
                    <a:pt x="354" y="334"/>
                  </a:lnTo>
                  <a:lnTo>
                    <a:pt x="281" y="197"/>
                  </a:lnTo>
                  <a:lnTo>
                    <a:pt x="232" y="111"/>
                  </a:lnTo>
                  <a:lnTo>
                    <a:pt x="208" y="23"/>
                  </a:lnTo>
                  <a:lnTo>
                    <a:pt x="196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0" y="135"/>
                  </a:lnTo>
                  <a:lnTo>
                    <a:pt x="0" y="197"/>
                  </a:lnTo>
                  <a:lnTo>
                    <a:pt x="37" y="246"/>
                  </a:lnTo>
                  <a:lnTo>
                    <a:pt x="110" y="284"/>
                  </a:lnTo>
                  <a:lnTo>
                    <a:pt x="232" y="346"/>
                  </a:lnTo>
                  <a:lnTo>
                    <a:pt x="330" y="409"/>
                  </a:lnTo>
                  <a:lnTo>
                    <a:pt x="417" y="495"/>
                  </a:lnTo>
                  <a:lnTo>
                    <a:pt x="527" y="569"/>
                  </a:lnTo>
                  <a:lnTo>
                    <a:pt x="527" y="569"/>
                  </a:lnTo>
                  <a:lnTo>
                    <a:pt x="538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6" name="Freeform 243">
              <a:extLst>
                <a:ext uri="{FF2B5EF4-FFF2-40B4-BE49-F238E27FC236}">
                  <a16:creationId xmlns:a16="http://schemas.microsoft.com/office/drawing/2014/main" id="{BECF8A40-C6A9-48CE-862A-A98304372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22" y="127051"/>
              <a:ext cx="154075" cy="298233"/>
            </a:xfrm>
            <a:custGeom>
              <a:avLst/>
              <a:gdLst>
                <a:gd name="T0" fmla="*/ 183 w 282"/>
                <a:gd name="T1" fmla="*/ 558 h 558"/>
                <a:gd name="T2" fmla="*/ 37 w 282"/>
                <a:gd name="T3" fmla="*/ 323 h 558"/>
                <a:gd name="T4" fmla="*/ 0 w 282"/>
                <a:gd name="T5" fmla="*/ 210 h 558"/>
                <a:gd name="T6" fmla="*/ 0 w 282"/>
                <a:gd name="T7" fmla="*/ 99 h 558"/>
                <a:gd name="T8" fmla="*/ 49 w 282"/>
                <a:gd name="T9" fmla="*/ 25 h 558"/>
                <a:gd name="T10" fmla="*/ 134 w 282"/>
                <a:gd name="T11" fmla="*/ 0 h 558"/>
                <a:gd name="T12" fmla="*/ 207 w 282"/>
                <a:gd name="T13" fmla="*/ 25 h 558"/>
                <a:gd name="T14" fmla="*/ 256 w 282"/>
                <a:gd name="T15" fmla="*/ 74 h 558"/>
                <a:gd name="T16" fmla="*/ 282 w 282"/>
                <a:gd name="T17" fmla="*/ 137 h 558"/>
                <a:gd name="T18" fmla="*/ 195 w 282"/>
                <a:gd name="T19" fmla="*/ 124 h 558"/>
                <a:gd name="T20" fmla="*/ 122 w 282"/>
                <a:gd name="T21" fmla="*/ 174 h 558"/>
                <a:gd name="T22" fmla="*/ 98 w 282"/>
                <a:gd name="T23" fmla="*/ 236 h 558"/>
                <a:gd name="T24" fmla="*/ 134 w 282"/>
                <a:gd name="T25" fmla="*/ 384 h 558"/>
                <a:gd name="T26" fmla="*/ 110 w 282"/>
                <a:gd name="T27" fmla="*/ 373 h 558"/>
                <a:gd name="T28" fmla="*/ 183 w 282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558">
                  <a:moveTo>
                    <a:pt x="183" y="558"/>
                  </a:moveTo>
                  <a:lnTo>
                    <a:pt x="37" y="323"/>
                  </a:lnTo>
                  <a:lnTo>
                    <a:pt x="0" y="210"/>
                  </a:lnTo>
                  <a:lnTo>
                    <a:pt x="0" y="99"/>
                  </a:lnTo>
                  <a:lnTo>
                    <a:pt x="49" y="25"/>
                  </a:lnTo>
                  <a:lnTo>
                    <a:pt x="134" y="0"/>
                  </a:lnTo>
                  <a:lnTo>
                    <a:pt x="207" y="25"/>
                  </a:lnTo>
                  <a:lnTo>
                    <a:pt x="256" y="74"/>
                  </a:lnTo>
                  <a:lnTo>
                    <a:pt x="282" y="137"/>
                  </a:lnTo>
                  <a:lnTo>
                    <a:pt x="195" y="124"/>
                  </a:lnTo>
                  <a:lnTo>
                    <a:pt x="122" y="174"/>
                  </a:lnTo>
                  <a:lnTo>
                    <a:pt x="98" y="236"/>
                  </a:lnTo>
                  <a:lnTo>
                    <a:pt x="134" y="384"/>
                  </a:lnTo>
                  <a:lnTo>
                    <a:pt x="110" y="373"/>
                  </a:lnTo>
                  <a:lnTo>
                    <a:pt x="183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7" name="Freeform 244">
              <a:extLst>
                <a:ext uri="{FF2B5EF4-FFF2-40B4-BE49-F238E27FC236}">
                  <a16:creationId xmlns:a16="http://schemas.microsoft.com/office/drawing/2014/main" id="{6991C1D6-3685-4E3F-A9FC-2B4FFDAED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04" y="139832"/>
              <a:ext cx="169483" cy="283321"/>
            </a:xfrm>
            <a:custGeom>
              <a:avLst/>
              <a:gdLst>
                <a:gd name="T0" fmla="*/ 24 w 306"/>
                <a:gd name="T1" fmla="*/ 533 h 533"/>
                <a:gd name="T2" fmla="*/ 0 w 306"/>
                <a:gd name="T3" fmla="*/ 260 h 533"/>
                <a:gd name="T4" fmla="*/ 37 w 306"/>
                <a:gd name="T5" fmla="*/ 124 h 533"/>
                <a:gd name="T6" fmla="*/ 122 w 306"/>
                <a:gd name="T7" fmla="*/ 36 h 533"/>
                <a:gd name="T8" fmla="*/ 197 w 306"/>
                <a:gd name="T9" fmla="*/ 0 h 533"/>
                <a:gd name="T10" fmla="*/ 294 w 306"/>
                <a:gd name="T11" fmla="*/ 24 h 533"/>
                <a:gd name="T12" fmla="*/ 306 w 306"/>
                <a:gd name="T13" fmla="*/ 61 h 533"/>
                <a:gd name="T14" fmla="*/ 306 w 306"/>
                <a:gd name="T15" fmla="*/ 173 h 533"/>
                <a:gd name="T16" fmla="*/ 184 w 306"/>
                <a:gd name="T17" fmla="*/ 161 h 533"/>
                <a:gd name="T18" fmla="*/ 134 w 306"/>
                <a:gd name="T19" fmla="*/ 185 h 533"/>
                <a:gd name="T20" fmla="*/ 61 w 306"/>
                <a:gd name="T21" fmla="*/ 223 h 533"/>
                <a:gd name="T22" fmla="*/ 49 w 306"/>
                <a:gd name="T23" fmla="*/ 260 h 533"/>
                <a:gd name="T24" fmla="*/ 24 w 306"/>
                <a:gd name="T25" fmla="*/ 359 h 533"/>
                <a:gd name="T26" fmla="*/ 24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4" y="533"/>
                  </a:moveTo>
                  <a:lnTo>
                    <a:pt x="0" y="260"/>
                  </a:lnTo>
                  <a:lnTo>
                    <a:pt x="37" y="124"/>
                  </a:lnTo>
                  <a:lnTo>
                    <a:pt x="122" y="36"/>
                  </a:lnTo>
                  <a:lnTo>
                    <a:pt x="197" y="0"/>
                  </a:lnTo>
                  <a:lnTo>
                    <a:pt x="294" y="24"/>
                  </a:lnTo>
                  <a:lnTo>
                    <a:pt x="306" y="61"/>
                  </a:lnTo>
                  <a:lnTo>
                    <a:pt x="306" y="173"/>
                  </a:lnTo>
                  <a:lnTo>
                    <a:pt x="184" y="161"/>
                  </a:lnTo>
                  <a:lnTo>
                    <a:pt x="134" y="185"/>
                  </a:lnTo>
                  <a:lnTo>
                    <a:pt x="61" y="223"/>
                  </a:lnTo>
                  <a:lnTo>
                    <a:pt x="49" y="260"/>
                  </a:lnTo>
                  <a:lnTo>
                    <a:pt x="24" y="359"/>
                  </a:lnTo>
                  <a:lnTo>
                    <a:pt x="24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8" name="Freeform 245">
              <a:extLst>
                <a:ext uri="{FF2B5EF4-FFF2-40B4-BE49-F238E27FC236}">
                  <a16:creationId xmlns:a16="http://schemas.microsoft.com/office/drawing/2014/main" id="{533AC587-48A8-4D71-8216-CDF04F7A4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55" y="457237"/>
              <a:ext cx="213505" cy="198112"/>
            </a:xfrm>
            <a:custGeom>
              <a:avLst/>
              <a:gdLst>
                <a:gd name="T0" fmla="*/ 0 w 391"/>
                <a:gd name="T1" fmla="*/ 236 h 373"/>
                <a:gd name="T2" fmla="*/ 0 w 391"/>
                <a:gd name="T3" fmla="*/ 25 h 373"/>
                <a:gd name="T4" fmla="*/ 49 w 391"/>
                <a:gd name="T5" fmla="*/ 0 h 373"/>
                <a:gd name="T6" fmla="*/ 220 w 391"/>
                <a:gd name="T7" fmla="*/ 0 h 373"/>
                <a:gd name="T8" fmla="*/ 257 w 391"/>
                <a:gd name="T9" fmla="*/ 112 h 373"/>
                <a:gd name="T10" fmla="*/ 293 w 391"/>
                <a:gd name="T11" fmla="*/ 198 h 373"/>
                <a:gd name="T12" fmla="*/ 368 w 391"/>
                <a:gd name="T13" fmla="*/ 323 h 373"/>
                <a:gd name="T14" fmla="*/ 391 w 391"/>
                <a:gd name="T15" fmla="*/ 361 h 373"/>
                <a:gd name="T16" fmla="*/ 391 w 391"/>
                <a:gd name="T17" fmla="*/ 373 h 373"/>
                <a:gd name="T18" fmla="*/ 270 w 391"/>
                <a:gd name="T19" fmla="*/ 311 h 373"/>
                <a:gd name="T20" fmla="*/ 220 w 391"/>
                <a:gd name="T21" fmla="*/ 261 h 373"/>
                <a:gd name="T22" fmla="*/ 49 w 391"/>
                <a:gd name="T23" fmla="*/ 248 h 373"/>
                <a:gd name="T24" fmla="*/ 49 w 391"/>
                <a:gd name="T25" fmla="*/ 248 h 373"/>
                <a:gd name="T26" fmla="*/ 0 w 391"/>
                <a:gd name="T27" fmla="*/ 236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1" h="373">
                  <a:moveTo>
                    <a:pt x="0" y="236"/>
                  </a:moveTo>
                  <a:lnTo>
                    <a:pt x="0" y="25"/>
                  </a:lnTo>
                  <a:lnTo>
                    <a:pt x="49" y="0"/>
                  </a:lnTo>
                  <a:lnTo>
                    <a:pt x="220" y="0"/>
                  </a:lnTo>
                  <a:lnTo>
                    <a:pt x="257" y="112"/>
                  </a:lnTo>
                  <a:lnTo>
                    <a:pt x="293" y="198"/>
                  </a:lnTo>
                  <a:lnTo>
                    <a:pt x="368" y="323"/>
                  </a:lnTo>
                  <a:lnTo>
                    <a:pt x="391" y="361"/>
                  </a:lnTo>
                  <a:lnTo>
                    <a:pt x="391" y="373"/>
                  </a:lnTo>
                  <a:lnTo>
                    <a:pt x="270" y="311"/>
                  </a:lnTo>
                  <a:lnTo>
                    <a:pt x="220" y="261"/>
                  </a:lnTo>
                  <a:lnTo>
                    <a:pt x="49" y="248"/>
                  </a:lnTo>
                  <a:lnTo>
                    <a:pt x="49" y="248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9" name="Freeform 246">
              <a:extLst>
                <a:ext uri="{FF2B5EF4-FFF2-40B4-BE49-F238E27FC236}">
                  <a16:creationId xmlns:a16="http://schemas.microsoft.com/office/drawing/2014/main" id="{59428254-1520-4DCE-8932-5B6C181A8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0" y="391200"/>
              <a:ext cx="290542" cy="125684"/>
            </a:xfrm>
            <a:custGeom>
              <a:avLst/>
              <a:gdLst>
                <a:gd name="T0" fmla="*/ 159 w 526"/>
                <a:gd name="T1" fmla="*/ 237 h 237"/>
                <a:gd name="T2" fmla="*/ 73 w 526"/>
                <a:gd name="T3" fmla="*/ 212 h 237"/>
                <a:gd name="T4" fmla="*/ 49 w 526"/>
                <a:gd name="T5" fmla="*/ 187 h 237"/>
                <a:gd name="T6" fmla="*/ 0 w 526"/>
                <a:gd name="T7" fmla="*/ 162 h 237"/>
                <a:gd name="T8" fmla="*/ 25 w 526"/>
                <a:gd name="T9" fmla="*/ 100 h 237"/>
                <a:gd name="T10" fmla="*/ 49 w 526"/>
                <a:gd name="T11" fmla="*/ 38 h 237"/>
                <a:gd name="T12" fmla="*/ 122 w 526"/>
                <a:gd name="T13" fmla="*/ 0 h 237"/>
                <a:gd name="T14" fmla="*/ 195 w 526"/>
                <a:gd name="T15" fmla="*/ 0 h 237"/>
                <a:gd name="T16" fmla="*/ 343 w 526"/>
                <a:gd name="T17" fmla="*/ 63 h 237"/>
                <a:gd name="T18" fmla="*/ 526 w 526"/>
                <a:gd name="T19" fmla="*/ 199 h 237"/>
                <a:gd name="T20" fmla="*/ 355 w 526"/>
                <a:gd name="T21" fmla="*/ 112 h 237"/>
                <a:gd name="T22" fmla="*/ 232 w 526"/>
                <a:gd name="T23" fmla="*/ 88 h 237"/>
                <a:gd name="T24" fmla="*/ 147 w 526"/>
                <a:gd name="T25" fmla="*/ 124 h 237"/>
                <a:gd name="T26" fmla="*/ 147 w 526"/>
                <a:gd name="T27" fmla="*/ 174 h 237"/>
                <a:gd name="T28" fmla="*/ 159 w 526"/>
                <a:gd name="T29" fmla="*/ 174 h 237"/>
                <a:gd name="T30" fmla="*/ 159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159" y="237"/>
                  </a:moveTo>
                  <a:lnTo>
                    <a:pt x="73" y="212"/>
                  </a:lnTo>
                  <a:lnTo>
                    <a:pt x="49" y="187"/>
                  </a:lnTo>
                  <a:lnTo>
                    <a:pt x="0" y="162"/>
                  </a:lnTo>
                  <a:lnTo>
                    <a:pt x="25" y="100"/>
                  </a:lnTo>
                  <a:lnTo>
                    <a:pt x="49" y="38"/>
                  </a:lnTo>
                  <a:lnTo>
                    <a:pt x="122" y="0"/>
                  </a:lnTo>
                  <a:lnTo>
                    <a:pt x="195" y="0"/>
                  </a:lnTo>
                  <a:lnTo>
                    <a:pt x="343" y="63"/>
                  </a:lnTo>
                  <a:lnTo>
                    <a:pt x="526" y="199"/>
                  </a:lnTo>
                  <a:lnTo>
                    <a:pt x="355" y="112"/>
                  </a:lnTo>
                  <a:lnTo>
                    <a:pt x="232" y="88"/>
                  </a:lnTo>
                  <a:lnTo>
                    <a:pt x="147" y="124"/>
                  </a:lnTo>
                  <a:lnTo>
                    <a:pt x="147" y="174"/>
                  </a:lnTo>
                  <a:lnTo>
                    <a:pt x="159" y="174"/>
                  </a:lnTo>
                  <a:lnTo>
                    <a:pt x="159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0" name="Freeform 247">
              <a:extLst>
                <a:ext uri="{FF2B5EF4-FFF2-40B4-BE49-F238E27FC236}">
                  <a16:creationId xmlns:a16="http://schemas.microsoft.com/office/drawing/2014/main" id="{B31131FB-E358-4CFB-9C6C-26A25CD7C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542447"/>
              <a:ext cx="275135" cy="172549"/>
            </a:xfrm>
            <a:custGeom>
              <a:avLst/>
              <a:gdLst>
                <a:gd name="T0" fmla="*/ 502 w 502"/>
                <a:gd name="T1" fmla="*/ 25 h 322"/>
                <a:gd name="T2" fmla="*/ 417 w 502"/>
                <a:gd name="T3" fmla="*/ 12 h 322"/>
                <a:gd name="T4" fmla="*/ 306 w 502"/>
                <a:gd name="T5" fmla="*/ 0 h 322"/>
                <a:gd name="T6" fmla="*/ 171 w 502"/>
                <a:gd name="T7" fmla="*/ 0 h 322"/>
                <a:gd name="T8" fmla="*/ 61 w 502"/>
                <a:gd name="T9" fmla="*/ 62 h 322"/>
                <a:gd name="T10" fmla="*/ 12 w 502"/>
                <a:gd name="T11" fmla="*/ 124 h 322"/>
                <a:gd name="T12" fmla="*/ 0 w 502"/>
                <a:gd name="T13" fmla="*/ 211 h 322"/>
                <a:gd name="T14" fmla="*/ 12 w 502"/>
                <a:gd name="T15" fmla="*/ 286 h 322"/>
                <a:gd name="T16" fmla="*/ 74 w 502"/>
                <a:gd name="T17" fmla="*/ 322 h 322"/>
                <a:gd name="T18" fmla="*/ 159 w 502"/>
                <a:gd name="T19" fmla="*/ 322 h 322"/>
                <a:gd name="T20" fmla="*/ 159 w 502"/>
                <a:gd name="T21" fmla="*/ 211 h 322"/>
                <a:gd name="T22" fmla="*/ 171 w 502"/>
                <a:gd name="T23" fmla="*/ 124 h 322"/>
                <a:gd name="T24" fmla="*/ 220 w 502"/>
                <a:gd name="T25" fmla="*/ 87 h 322"/>
                <a:gd name="T26" fmla="*/ 281 w 502"/>
                <a:gd name="T27" fmla="*/ 50 h 322"/>
                <a:gd name="T28" fmla="*/ 354 w 502"/>
                <a:gd name="T29" fmla="*/ 36 h 322"/>
                <a:gd name="T30" fmla="*/ 354 w 502"/>
                <a:gd name="T31" fmla="*/ 36 h 322"/>
                <a:gd name="T32" fmla="*/ 502 w 502"/>
                <a:gd name="T33" fmla="*/ 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2">
                  <a:moveTo>
                    <a:pt x="502" y="25"/>
                  </a:moveTo>
                  <a:lnTo>
                    <a:pt x="417" y="12"/>
                  </a:lnTo>
                  <a:lnTo>
                    <a:pt x="306" y="0"/>
                  </a:lnTo>
                  <a:lnTo>
                    <a:pt x="171" y="0"/>
                  </a:lnTo>
                  <a:lnTo>
                    <a:pt x="61" y="62"/>
                  </a:lnTo>
                  <a:lnTo>
                    <a:pt x="12" y="124"/>
                  </a:lnTo>
                  <a:lnTo>
                    <a:pt x="0" y="211"/>
                  </a:lnTo>
                  <a:lnTo>
                    <a:pt x="12" y="286"/>
                  </a:lnTo>
                  <a:lnTo>
                    <a:pt x="74" y="322"/>
                  </a:lnTo>
                  <a:lnTo>
                    <a:pt x="159" y="322"/>
                  </a:lnTo>
                  <a:lnTo>
                    <a:pt x="159" y="211"/>
                  </a:lnTo>
                  <a:lnTo>
                    <a:pt x="171" y="124"/>
                  </a:lnTo>
                  <a:lnTo>
                    <a:pt x="220" y="87"/>
                  </a:lnTo>
                  <a:lnTo>
                    <a:pt x="281" y="50"/>
                  </a:lnTo>
                  <a:lnTo>
                    <a:pt x="354" y="36"/>
                  </a:lnTo>
                  <a:lnTo>
                    <a:pt x="354" y="36"/>
                  </a:lnTo>
                  <a:lnTo>
                    <a:pt x="502" y="2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9" name="Gruppe 148">
            <a:extLst>
              <a:ext uri="{FF2B5EF4-FFF2-40B4-BE49-F238E27FC236}">
                <a16:creationId xmlns:a16="http://schemas.microsoft.com/office/drawing/2014/main" id="{63646857-CE35-4F1B-96EE-AEA0CF067186}"/>
              </a:ext>
            </a:extLst>
          </p:cNvPr>
          <p:cNvGrpSpPr/>
          <p:nvPr/>
        </p:nvGrpSpPr>
        <p:grpSpPr>
          <a:xfrm>
            <a:off x="6984000" y="4341022"/>
            <a:ext cx="2129603" cy="2483637"/>
            <a:chOff x="6102123" y="3425825"/>
            <a:chExt cx="2839471" cy="3311516"/>
          </a:xfrm>
        </p:grpSpPr>
        <p:sp>
          <p:nvSpPr>
            <p:cNvPr id="80" name="Freeform 225">
              <a:extLst>
                <a:ext uri="{FF2B5EF4-FFF2-40B4-BE49-F238E27FC236}">
                  <a16:creationId xmlns:a16="http://schemas.microsoft.com/office/drawing/2014/main" id="{03D64727-2E11-4E25-8E86-E7753E768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271" y="3425825"/>
              <a:ext cx="585743" cy="2746375"/>
            </a:xfrm>
            <a:custGeom>
              <a:avLst/>
              <a:gdLst>
                <a:gd name="T0" fmla="*/ 322 w 1062"/>
                <a:gd name="T1" fmla="*/ 4874 h 5160"/>
                <a:gd name="T2" fmla="*/ 322 w 1062"/>
                <a:gd name="T3" fmla="*/ 4936 h 5160"/>
                <a:gd name="T4" fmla="*/ 408 w 1062"/>
                <a:gd name="T5" fmla="*/ 4986 h 5160"/>
                <a:gd name="T6" fmla="*/ 457 w 1062"/>
                <a:gd name="T7" fmla="*/ 5011 h 5160"/>
                <a:gd name="T8" fmla="*/ 568 w 1062"/>
                <a:gd name="T9" fmla="*/ 4998 h 5160"/>
                <a:gd name="T10" fmla="*/ 655 w 1062"/>
                <a:gd name="T11" fmla="*/ 4936 h 5160"/>
                <a:gd name="T12" fmla="*/ 740 w 1062"/>
                <a:gd name="T13" fmla="*/ 4850 h 5160"/>
                <a:gd name="T14" fmla="*/ 815 w 1062"/>
                <a:gd name="T15" fmla="*/ 4749 h 5160"/>
                <a:gd name="T16" fmla="*/ 877 w 1062"/>
                <a:gd name="T17" fmla="*/ 4650 h 5160"/>
                <a:gd name="T18" fmla="*/ 877 w 1062"/>
                <a:gd name="T19" fmla="*/ 4539 h 5160"/>
                <a:gd name="T20" fmla="*/ 889 w 1062"/>
                <a:gd name="T21" fmla="*/ 0 h 5160"/>
                <a:gd name="T22" fmla="*/ 1062 w 1062"/>
                <a:gd name="T23" fmla="*/ 0 h 5160"/>
                <a:gd name="T24" fmla="*/ 1049 w 1062"/>
                <a:gd name="T25" fmla="*/ 4453 h 5160"/>
                <a:gd name="T26" fmla="*/ 1012 w 1062"/>
                <a:gd name="T27" fmla="*/ 4737 h 5160"/>
                <a:gd name="T28" fmla="*/ 889 w 1062"/>
                <a:gd name="T29" fmla="*/ 4924 h 5160"/>
                <a:gd name="T30" fmla="*/ 791 w 1062"/>
                <a:gd name="T31" fmla="*/ 5047 h 5160"/>
                <a:gd name="T32" fmla="*/ 667 w 1062"/>
                <a:gd name="T33" fmla="*/ 5122 h 5160"/>
                <a:gd name="T34" fmla="*/ 482 w 1062"/>
                <a:gd name="T35" fmla="*/ 5160 h 5160"/>
                <a:gd name="T36" fmla="*/ 259 w 1062"/>
                <a:gd name="T37" fmla="*/ 5122 h 5160"/>
                <a:gd name="T38" fmla="*/ 87 w 1062"/>
                <a:gd name="T39" fmla="*/ 5011 h 5160"/>
                <a:gd name="T40" fmla="*/ 25 w 1062"/>
                <a:gd name="T41" fmla="*/ 4900 h 5160"/>
                <a:gd name="T42" fmla="*/ 0 w 1062"/>
                <a:gd name="T43" fmla="*/ 4763 h 5160"/>
                <a:gd name="T44" fmla="*/ 49 w 1062"/>
                <a:gd name="T45" fmla="*/ 4638 h 5160"/>
                <a:gd name="T46" fmla="*/ 148 w 1062"/>
                <a:gd name="T47" fmla="*/ 4564 h 5160"/>
                <a:gd name="T48" fmla="*/ 285 w 1062"/>
                <a:gd name="T49" fmla="*/ 4552 h 5160"/>
                <a:gd name="T50" fmla="*/ 396 w 1062"/>
                <a:gd name="T51" fmla="*/ 4576 h 5160"/>
                <a:gd name="T52" fmla="*/ 433 w 1062"/>
                <a:gd name="T53" fmla="*/ 4676 h 5160"/>
                <a:gd name="T54" fmla="*/ 433 w 1062"/>
                <a:gd name="T55" fmla="*/ 4775 h 5160"/>
                <a:gd name="T56" fmla="*/ 396 w 1062"/>
                <a:gd name="T57" fmla="*/ 4825 h 5160"/>
                <a:gd name="T58" fmla="*/ 309 w 1062"/>
                <a:gd name="T59" fmla="*/ 4874 h 5160"/>
                <a:gd name="T60" fmla="*/ 309 w 1062"/>
                <a:gd name="T61" fmla="*/ 4874 h 5160"/>
                <a:gd name="T62" fmla="*/ 322 w 1062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2" h="5160">
                  <a:moveTo>
                    <a:pt x="322" y="4874"/>
                  </a:moveTo>
                  <a:lnTo>
                    <a:pt x="322" y="4936"/>
                  </a:lnTo>
                  <a:lnTo>
                    <a:pt x="408" y="4986"/>
                  </a:lnTo>
                  <a:lnTo>
                    <a:pt x="457" y="5011"/>
                  </a:lnTo>
                  <a:lnTo>
                    <a:pt x="568" y="4998"/>
                  </a:lnTo>
                  <a:lnTo>
                    <a:pt x="655" y="4936"/>
                  </a:lnTo>
                  <a:lnTo>
                    <a:pt x="740" y="4850"/>
                  </a:lnTo>
                  <a:lnTo>
                    <a:pt x="815" y="4749"/>
                  </a:lnTo>
                  <a:lnTo>
                    <a:pt x="877" y="4650"/>
                  </a:lnTo>
                  <a:lnTo>
                    <a:pt x="877" y="4539"/>
                  </a:lnTo>
                  <a:lnTo>
                    <a:pt x="889" y="0"/>
                  </a:lnTo>
                  <a:lnTo>
                    <a:pt x="1062" y="0"/>
                  </a:lnTo>
                  <a:lnTo>
                    <a:pt x="1049" y="4453"/>
                  </a:lnTo>
                  <a:lnTo>
                    <a:pt x="1012" y="4737"/>
                  </a:lnTo>
                  <a:lnTo>
                    <a:pt x="889" y="4924"/>
                  </a:lnTo>
                  <a:lnTo>
                    <a:pt x="791" y="5047"/>
                  </a:lnTo>
                  <a:lnTo>
                    <a:pt x="667" y="5122"/>
                  </a:lnTo>
                  <a:lnTo>
                    <a:pt x="482" y="5160"/>
                  </a:lnTo>
                  <a:lnTo>
                    <a:pt x="259" y="5122"/>
                  </a:lnTo>
                  <a:lnTo>
                    <a:pt x="87" y="5011"/>
                  </a:lnTo>
                  <a:lnTo>
                    <a:pt x="25" y="4900"/>
                  </a:lnTo>
                  <a:lnTo>
                    <a:pt x="0" y="4763"/>
                  </a:lnTo>
                  <a:lnTo>
                    <a:pt x="49" y="4638"/>
                  </a:lnTo>
                  <a:lnTo>
                    <a:pt x="148" y="4564"/>
                  </a:lnTo>
                  <a:lnTo>
                    <a:pt x="285" y="4552"/>
                  </a:lnTo>
                  <a:lnTo>
                    <a:pt x="396" y="4576"/>
                  </a:lnTo>
                  <a:lnTo>
                    <a:pt x="433" y="4676"/>
                  </a:lnTo>
                  <a:lnTo>
                    <a:pt x="433" y="4775"/>
                  </a:lnTo>
                  <a:lnTo>
                    <a:pt x="396" y="4825"/>
                  </a:lnTo>
                  <a:lnTo>
                    <a:pt x="309" y="4874"/>
                  </a:lnTo>
                  <a:lnTo>
                    <a:pt x="309" y="4874"/>
                  </a:lnTo>
                  <a:lnTo>
                    <a:pt x="322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7" name="Freeform 229">
              <a:extLst>
                <a:ext uri="{FF2B5EF4-FFF2-40B4-BE49-F238E27FC236}">
                  <a16:creationId xmlns:a16="http://schemas.microsoft.com/office/drawing/2014/main" id="{A57C72EF-3C45-4AAF-BCE5-F78D3D940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123" y="6136775"/>
              <a:ext cx="2310218" cy="600566"/>
            </a:xfrm>
            <a:custGeom>
              <a:avLst/>
              <a:gdLst>
                <a:gd name="T0" fmla="*/ 0 w 4196"/>
                <a:gd name="T1" fmla="*/ 955 h 1128"/>
                <a:gd name="T2" fmla="*/ 3529 w 4196"/>
                <a:gd name="T3" fmla="*/ 929 h 1128"/>
                <a:gd name="T4" fmla="*/ 3739 w 4196"/>
                <a:gd name="T5" fmla="*/ 856 h 1128"/>
                <a:gd name="T6" fmla="*/ 3875 w 4196"/>
                <a:gd name="T7" fmla="*/ 744 h 1128"/>
                <a:gd name="T8" fmla="*/ 3924 w 4196"/>
                <a:gd name="T9" fmla="*/ 657 h 1128"/>
                <a:gd name="T10" fmla="*/ 3961 w 4196"/>
                <a:gd name="T11" fmla="*/ 570 h 1128"/>
                <a:gd name="T12" fmla="*/ 3974 w 4196"/>
                <a:gd name="T13" fmla="*/ 434 h 1128"/>
                <a:gd name="T14" fmla="*/ 3924 w 4196"/>
                <a:gd name="T15" fmla="*/ 335 h 1128"/>
                <a:gd name="T16" fmla="*/ 3875 w 4196"/>
                <a:gd name="T17" fmla="*/ 371 h 1128"/>
                <a:gd name="T18" fmla="*/ 3715 w 4196"/>
                <a:gd name="T19" fmla="*/ 422 h 1128"/>
                <a:gd name="T20" fmla="*/ 3591 w 4196"/>
                <a:gd name="T21" fmla="*/ 384 h 1128"/>
                <a:gd name="T22" fmla="*/ 3529 w 4196"/>
                <a:gd name="T23" fmla="*/ 273 h 1128"/>
                <a:gd name="T24" fmla="*/ 3566 w 4196"/>
                <a:gd name="T25" fmla="*/ 124 h 1128"/>
                <a:gd name="T26" fmla="*/ 3616 w 4196"/>
                <a:gd name="T27" fmla="*/ 61 h 1128"/>
                <a:gd name="T28" fmla="*/ 3690 w 4196"/>
                <a:gd name="T29" fmla="*/ 25 h 1128"/>
                <a:gd name="T30" fmla="*/ 3776 w 4196"/>
                <a:gd name="T31" fmla="*/ 0 h 1128"/>
                <a:gd name="T32" fmla="*/ 3899 w 4196"/>
                <a:gd name="T33" fmla="*/ 25 h 1128"/>
                <a:gd name="T34" fmla="*/ 3986 w 4196"/>
                <a:gd name="T35" fmla="*/ 75 h 1128"/>
                <a:gd name="T36" fmla="*/ 4097 w 4196"/>
                <a:gd name="T37" fmla="*/ 236 h 1128"/>
                <a:gd name="T38" fmla="*/ 4171 w 4196"/>
                <a:gd name="T39" fmla="*/ 297 h 1128"/>
                <a:gd name="T40" fmla="*/ 4196 w 4196"/>
                <a:gd name="T41" fmla="*/ 434 h 1128"/>
                <a:gd name="T42" fmla="*/ 4196 w 4196"/>
                <a:gd name="T43" fmla="*/ 595 h 1128"/>
                <a:gd name="T44" fmla="*/ 4073 w 4196"/>
                <a:gd name="T45" fmla="*/ 794 h 1128"/>
                <a:gd name="T46" fmla="*/ 3924 w 4196"/>
                <a:gd name="T47" fmla="*/ 942 h 1128"/>
                <a:gd name="T48" fmla="*/ 3801 w 4196"/>
                <a:gd name="T49" fmla="*/ 1017 h 1128"/>
                <a:gd name="T50" fmla="*/ 3677 w 4196"/>
                <a:gd name="T51" fmla="*/ 1066 h 1128"/>
                <a:gd name="T52" fmla="*/ 3566 w 4196"/>
                <a:gd name="T53" fmla="*/ 1092 h 1128"/>
                <a:gd name="T54" fmla="*/ 0 w 4196"/>
                <a:gd name="T55" fmla="*/ 1092 h 1128"/>
                <a:gd name="T56" fmla="*/ 0 w 4196"/>
                <a:gd name="T57" fmla="*/ 1128 h 1128"/>
                <a:gd name="T58" fmla="*/ 0 w 4196"/>
                <a:gd name="T59" fmla="*/ 955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6" h="1128">
                  <a:moveTo>
                    <a:pt x="0" y="955"/>
                  </a:moveTo>
                  <a:lnTo>
                    <a:pt x="3529" y="929"/>
                  </a:lnTo>
                  <a:lnTo>
                    <a:pt x="3739" y="856"/>
                  </a:lnTo>
                  <a:lnTo>
                    <a:pt x="3875" y="744"/>
                  </a:lnTo>
                  <a:lnTo>
                    <a:pt x="3924" y="657"/>
                  </a:lnTo>
                  <a:lnTo>
                    <a:pt x="3961" y="570"/>
                  </a:lnTo>
                  <a:lnTo>
                    <a:pt x="3974" y="434"/>
                  </a:lnTo>
                  <a:lnTo>
                    <a:pt x="3924" y="335"/>
                  </a:lnTo>
                  <a:lnTo>
                    <a:pt x="3875" y="371"/>
                  </a:lnTo>
                  <a:lnTo>
                    <a:pt x="3715" y="422"/>
                  </a:lnTo>
                  <a:lnTo>
                    <a:pt x="3591" y="384"/>
                  </a:lnTo>
                  <a:lnTo>
                    <a:pt x="3529" y="273"/>
                  </a:lnTo>
                  <a:lnTo>
                    <a:pt x="3566" y="124"/>
                  </a:lnTo>
                  <a:lnTo>
                    <a:pt x="3616" y="61"/>
                  </a:lnTo>
                  <a:lnTo>
                    <a:pt x="3690" y="25"/>
                  </a:lnTo>
                  <a:lnTo>
                    <a:pt x="3776" y="0"/>
                  </a:lnTo>
                  <a:lnTo>
                    <a:pt x="3899" y="25"/>
                  </a:lnTo>
                  <a:lnTo>
                    <a:pt x="3986" y="75"/>
                  </a:lnTo>
                  <a:lnTo>
                    <a:pt x="4097" y="236"/>
                  </a:lnTo>
                  <a:lnTo>
                    <a:pt x="4171" y="297"/>
                  </a:lnTo>
                  <a:lnTo>
                    <a:pt x="4196" y="434"/>
                  </a:lnTo>
                  <a:lnTo>
                    <a:pt x="4196" y="595"/>
                  </a:lnTo>
                  <a:lnTo>
                    <a:pt x="4073" y="794"/>
                  </a:lnTo>
                  <a:lnTo>
                    <a:pt x="3924" y="942"/>
                  </a:lnTo>
                  <a:lnTo>
                    <a:pt x="3801" y="1017"/>
                  </a:lnTo>
                  <a:lnTo>
                    <a:pt x="3677" y="1066"/>
                  </a:lnTo>
                  <a:lnTo>
                    <a:pt x="3566" y="1092"/>
                  </a:lnTo>
                  <a:lnTo>
                    <a:pt x="0" y="1092"/>
                  </a:lnTo>
                  <a:lnTo>
                    <a:pt x="0" y="1128"/>
                  </a:lnTo>
                  <a:lnTo>
                    <a:pt x="0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8" name="Freeform 250">
              <a:extLst>
                <a:ext uri="{FF2B5EF4-FFF2-40B4-BE49-F238E27FC236}">
                  <a16:creationId xmlns:a16="http://schemas.microsoft.com/office/drawing/2014/main" id="{E32A096D-56E2-480E-9416-F9C3B05EC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801" y="6394140"/>
              <a:ext cx="297568" cy="302329"/>
            </a:xfrm>
            <a:custGeom>
              <a:avLst/>
              <a:gdLst>
                <a:gd name="T0" fmla="*/ 0 w 543"/>
                <a:gd name="T1" fmla="*/ 11 h 569"/>
                <a:gd name="T2" fmla="*/ 110 w 543"/>
                <a:gd name="T3" fmla="*/ 136 h 569"/>
                <a:gd name="T4" fmla="*/ 185 w 543"/>
                <a:gd name="T5" fmla="*/ 235 h 569"/>
                <a:gd name="T6" fmla="*/ 259 w 543"/>
                <a:gd name="T7" fmla="*/ 371 h 569"/>
                <a:gd name="T8" fmla="*/ 308 w 543"/>
                <a:gd name="T9" fmla="*/ 458 h 569"/>
                <a:gd name="T10" fmla="*/ 332 w 543"/>
                <a:gd name="T11" fmla="*/ 546 h 569"/>
                <a:gd name="T12" fmla="*/ 345 w 543"/>
                <a:gd name="T13" fmla="*/ 569 h 569"/>
                <a:gd name="T14" fmla="*/ 543 w 543"/>
                <a:gd name="T15" fmla="*/ 569 h 569"/>
                <a:gd name="T16" fmla="*/ 543 w 543"/>
                <a:gd name="T17" fmla="*/ 496 h 569"/>
                <a:gd name="T18" fmla="*/ 543 w 543"/>
                <a:gd name="T19" fmla="*/ 434 h 569"/>
                <a:gd name="T20" fmla="*/ 543 w 543"/>
                <a:gd name="T21" fmla="*/ 371 h 569"/>
                <a:gd name="T22" fmla="*/ 506 w 543"/>
                <a:gd name="T23" fmla="*/ 323 h 569"/>
                <a:gd name="T24" fmla="*/ 431 w 543"/>
                <a:gd name="T25" fmla="*/ 285 h 569"/>
                <a:gd name="T26" fmla="*/ 308 w 543"/>
                <a:gd name="T27" fmla="*/ 222 h 569"/>
                <a:gd name="T28" fmla="*/ 209 w 543"/>
                <a:gd name="T29" fmla="*/ 160 h 569"/>
                <a:gd name="T30" fmla="*/ 122 w 543"/>
                <a:gd name="T31" fmla="*/ 73 h 569"/>
                <a:gd name="T32" fmla="*/ 11 w 543"/>
                <a:gd name="T33" fmla="*/ 0 h 569"/>
                <a:gd name="T34" fmla="*/ 11 w 543"/>
                <a:gd name="T35" fmla="*/ 0 h 569"/>
                <a:gd name="T36" fmla="*/ 0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0" y="11"/>
                  </a:moveTo>
                  <a:lnTo>
                    <a:pt x="110" y="136"/>
                  </a:lnTo>
                  <a:lnTo>
                    <a:pt x="185" y="235"/>
                  </a:lnTo>
                  <a:lnTo>
                    <a:pt x="259" y="371"/>
                  </a:lnTo>
                  <a:lnTo>
                    <a:pt x="308" y="458"/>
                  </a:lnTo>
                  <a:lnTo>
                    <a:pt x="332" y="546"/>
                  </a:lnTo>
                  <a:lnTo>
                    <a:pt x="345" y="569"/>
                  </a:lnTo>
                  <a:lnTo>
                    <a:pt x="543" y="569"/>
                  </a:lnTo>
                  <a:lnTo>
                    <a:pt x="543" y="496"/>
                  </a:lnTo>
                  <a:lnTo>
                    <a:pt x="543" y="434"/>
                  </a:lnTo>
                  <a:lnTo>
                    <a:pt x="543" y="371"/>
                  </a:lnTo>
                  <a:lnTo>
                    <a:pt x="506" y="323"/>
                  </a:lnTo>
                  <a:lnTo>
                    <a:pt x="431" y="285"/>
                  </a:lnTo>
                  <a:lnTo>
                    <a:pt x="308" y="222"/>
                  </a:lnTo>
                  <a:lnTo>
                    <a:pt x="209" y="160"/>
                  </a:lnTo>
                  <a:lnTo>
                    <a:pt x="122" y="7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9" name="Freeform 251">
              <a:extLst>
                <a:ext uri="{FF2B5EF4-FFF2-40B4-BE49-F238E27FC236}">
                  <a16:creationId xmlns:a16="http://schemas.microsoft.com/office/drawing/2014/main" id="{3AB1063D-DA8F-454D-8556-02856C97B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020" y="6421818"/>
              <a:ext cx="156499" cy="298071"/>
            </a:xfrm>
            <a:custGeom>
              <a:avLst/>
              <a:gdLst>
                <a:gd name="T0" fmla="*/ 97 w 283"/>
                <a:gd name="T1" fmla="*/ 0 h 558"/>
                <a:gd name="T2" fmla="*/ 246 w 283"/>
                <a:gd name="T3" fmla="*/ 235 h 558"/>
                <a:gd name="T4" fmla="*/ 283 w 283"/>
                <a:gd name="T5" fmla="*/ 348 h 558"/>
                <a:gd name="T6" fmla="*/ 283 w 283"/>
                <a:gd name="T7" fmla="*/ 459 h 558"/>
                <a:gd name="T8" fmla="*/ 234 w 283"/>
                <a:gd name="T9" fmla="*/ 533 h 558"/>
                <a:gd name="T10" fmla="*/ 147 w 283"/>
                <a:gd name="T11" fmla="*/ 558 h 558"/>
                <a:gd name="T12" fmla="*/ 74 w 283"/>
                <a:gd name="T13" fmla="*/ 533 h 558"/>
                <a:gd name="T14" fmla="*/ 24 w 283"/>
                <a:gd name="T15" fmla="*/ 484 h 558"/>
                <a:gd name="T16" fmla="*/ 0 w 283"/>
                <a:gd name="T17" fmla="*/ 421 h 558"/>
                <a:gd name="T18" fmla="*/ 85 w 283"/>
                <a:gd name="T19" fmla="*/ 434 h 558"/>
                <a:gd name="T20" fmla="*/ 160 w 283"/>
                <a:gd name="T21" fmla="*/ 384 h 558"/>
                <a:gd name="T22" fmla="*/ 184 w 283"/>
                <a:gd name="T23" fmla="*/ 322 h 558"/>
                <a:gd name="T24" fmla="*/ 147 w 283"/>
                <a:gd name="T25" fmla="*/ 174 h 558"/>
                <a:gd name="T26" fmla="*/ 172 w 283"/>
                <a:gd name="T27" fmla="*/ 185 h 558"/>
                <a:gd name="T28" fmla="*/ 97 w 283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558">
                  <a:moveTo>
                    <a:pt x="97" y="0"/>
                  </a:moveTo>
                  <a:lnTo>
                    <a:pt x="246" y="235"/>
                  </a:lnTo>
                  <a:lnTo>
                    <a:pt x="283" y="348"/>
                  </a:lnTo>
                  <a:lnTo>
                    <a:pt x="283" y="459"/>
                  </a:lnTo>
                  <a:lnTo>
                    <a:pt x="234" y="533"/>
                  </a:lnTo>
                  <a:lnTo>
                    <a:pt x="147" y="558"/>
                  </a:lnTo>
                  <a:lnTo>
                    <a:pt x="74" y="533"/>
                  </a:lnTo>
                  <a:lnTo>
                    <a:pt x="24" y="484"/>
                  </a:lnTo>
                  <a:lnTo>
                    <a:pt x="0" y="421"/>
                  </a:lnTo>
                  <a:lnTo>
                    <a:pt x="85" y="434"/>
                  </a:lnTo>
                  <a:lnTo>
                    <a:pt x="160" y="384"/>
                  </a:lnTo>
                  <a:lnTo>
                    <a:pt x="184" y="322"/>
                  </a:lnTo>
                  <a:lnTo>
                    <a:pt x="147" y="174"/>
                  </a:lnTo>
                  <a:lnTo>
                    <a:pt x="172" y="18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0" name="Freeform 252">
              <a:extLst>
                <a:ext uri="{FF2B5EF4-FFF2-40B4-BE49-F238E27FC236}">
                  <a16:creationId xmlns:a16="http://schemas.microsoft.com/office/drawing/2014/main" id="{5633A0C5-A686-438C-96A7-151FAB485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0866" y="6421818"/>
              <a:ext cx="169724" cy="285297"/>
            </a:xfrm>
            <a:custGeom>
              <a:avLst/>
              <a:gdLst>
                <a:gd name="T0" fmla="*/ 284 w 309"/>
                <a:gd name="T1" fmla="*/ 0 h 533"/>
                <a:gd name="T2" fmla="*/ 309 w 309"/>
                <a:gd name="T3" fmla="*/ 273 h 533"/>
                <a:gd name="T4" fmla="*/ 272 w 309"/>
                <a:gd name="T5" fmla="*/ 409 h 533"/>
                <a:gd name="T6" fmla="*/ 185 w 309"/>
                <a:gd name="T7" fmla="*/ 497 h 533"/>
                <a:gd name="T8" fmla="*/ 111 w 309"/>
                <a:gd name="T9" fmla="*/ 533 h 533"/>
                <a:gd name="T10" fmla="*/ 12 w 309"/>
                <a:gd name="T11" fmla="*/ 509 h 533"/>
                <a:gd name="T12" fmla="*/ 0 w 309"/>
                <a:gd name="T13" fmla="*/ 472 h 533"/>
                <a:gd name="T14" fmla="*/ 0 w 309"/>
                <a:gd name="T15" fmla="*/ 360 h 533"/>
                <a:gd name="T16" fmla="*/ 123 w 309"/>
                <a:gd name="T17" fmla="*/ 372 h 533"/>
                <a:gd name="T18" fmla="*/ 173 w 309"/>
                <a:gd name="T19" fmla="*/ 348 h 533"/>
                <a:gd name="T20" fmla="*/ 246 w 309"/>
                <a:gd name="T21" fmla="*/ 310 h 533"/>
                <a:gd name="T22" fmla="*/ 259 w 309"/>
                <a:gd name="T23" fmla="*/ 273 h 533"/>
                <a:gd name="T24" fmla="*/ 284 w 309"/>
                <a:gd name="T25" fmla="*/ 174 h 533"/>
                <a:gd name="T26" fmla="*/ 284 w 309"/>
                <a:gd name="T2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3">
                  <a:moveTo>
                    <a:pt x="284" y="0"/>
                  </a:moveTo>
                  <a:lnTo>
                    <a:pt x="309" y="273"/>
                  </a:lnTo>
                  <a:lnTo>
                    <a:pt x="272" y="409"/>
                  </a:lnTo>
                  <a:lnTo>
                    <a:pt x="185" y="497"/>
                  </a:lnTo>
                  <a:lnTo>
                    <a:pt x="111" y="533"/>
                  </a:lnTo>
                  <a:lnTo>
                    <a:pt x="12" y="509"/>
                  </a:lnTo>
                  <a:lnTo>
                    <a:pt x="0" y="472"/>
                  </a:lnTo>
                  <a:lnTo>
                    <a:pt x="0" y="360"/>
                  </a:lnTo>
                  <a:lnTo>
                    <a:pt x="123" y="372"/>
                  </a:lnTo>
                  <a:lnTo>
                    <a:pt x="173" y="348"/>
                  </a:lnTo>
                  <a:lnTo>
                    <a:pt x="246" y="310"/>
                  </a:lnTo>
                  <a:lnTo>
                    <a:pt x="259" y="273"/>
                  </a:lnTo>
                  <a:lnTo>
                    <a:pt x="284" y="174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1" name="Freeform 253">
              <a:extLst>
                <a:ext uri="{FF2B5EF4-FFF2-40B4-BE49-F238E27FC236}">
                  <a16:creationId xmlns:a16="http://schemas.microsoft.com/office/drawing/2014/main" id="{7959C355-DAA1-4E29-ADD2-FAB67C8BE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971" y="6191877"/>
              <a:ext cx="218217" cy="198004"/>
            </a:xfrm>
            <a:custGeom>
              <a:avLst/>
              <a:gdLst>
                <a:gd name="T0" fmla="*/ 396 w 396"/>
                <a:gd name="T1" fmla="*/ 137 h 372"/>
                <a:gd name="T2" fmla="*/ 396 w 396"/>
                <a:gd name="T3" fmla="*/ 348 h 372"/>
                <a:gd name="T4" fmla="*/ 345 w 396"/>
                <a:gd name="T5" fmla="*/ 372 h 372"/>
                <a:gd name="T6" fmla="*/ 173 w 396"/>
                <a:gd name="T7" fmla="*/ 372 h 372"/>
                <a:gd name="T8" fmla="*/ 135 w 396"/>
                <a:gd name="T9" fmla="*/ 261 h 372"/>
                <a:gd name="T10" fmla="*/ 99 w 396"/>
                <a:gd name="T11" fmla="*/ 175 h 372"/>
                <a:gd name="T12" fmla="*/ 24 w 396"/>
                <a:gd name="T13" fmla="*/ 50 h 372"/>
                <a:gd name="T14" fmla="*/ 0 w 396"/>
                <a:gd name="T15" fmla="*/ 12 h 372"/>
                <a:gd name="T16" fmla="*/ 0 w 396"/>
                <a:gd name="T17" fmla="*/ 0 h 372"/>
                <a:gd name="T18" fmla="*/ 123 w 396"/>
                <a:gd name="T19" fmla="*/ 62 h 372"/>
                <a:gd name="T20" fmla="*/ 173 w 396"/>
                <a:gd name="T21" fmla="*/ 112 h 372"/>
                <a:gd name="T22" fmla="*/ 345 w 396"/>
                <a:gd name="T23" fmla="*/ 125 h 372"/>
                <a:gd name="T24" fmla="*/ 345 w 396"/>
                <a:gd name="T25" fmla="*/ 125 h 372"/>
                <a:gd name="T26" fmla="*/ 396 w 396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" h="372">
                  <a:moveTo>
                    <a:pt x="396" y="137"/>
                  </a:moveTo>
                  <a:lnTo>
                    <a:pt x="396" y="348"/>
                  </a:lnTo>
                  <a:lnTo>
                    <a:pt x="345" y="372"/>
                  </a:lnTo>
                  <a:lnTo>
                    <a:pt x="173" y="372"/>
                  </a:lnTo>
                  <a:lnTo>
                    <a:pt x="135" y="261"/>
                  </a:lnTo>
                  <a:lnTo>
                    <a:pt x="99" y="175"/>
                  </a:lnTo>
                  <a:lnTo>
                    <a:pt x="24" y="5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3" y="62"/>
                  </a:lnTo>
                  <a:lnTo>
                    <a:pt x="173" y="112"/>
                  </a:lnTo>
                  <a:lnTo>
                    <a:pt x="345" y="125"/>
                  </a:lnTo>
                  <a:lnTo>
                    <a:pt x="345" y="125"/>
                  </a:lnTo>
                  <a:lnTo>
                    <a:pt x="396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2" name="Freeform 254">
              <a:extLst>
                <a:ext uri="{FF2B5EF4-FFF2-40B4-BE49-F238E27FC236}">
                  <a16:creationId xmlns:a16="http://schemas.microsoft.com/office/drawing/2014/main" id="{7FBF2287-DF54-415C-818F-01BC28134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8434" y="6330268"/>
              <a:ext cx="293160" cy="125616"/>
            </a:xfrm>
            <a:custGeom>
              <a:avLst/>
              <a:gdLst>
                <a:gd name="T0" fmla="*/ 370 w 531"/>
                <a:gd name="T1" fmla="*/ 0 h 237"/>
                <a:gd name="T2" fmla="*/ 458 w 531"/>
                <a:gd name="T3" fmla="*/ 25 h 237"/>
                <a:gd name="T4" fmla="*/ 481 w 531"/>
                <a:gd name="T5" fmla="*/ 50 h 237"/>
                <a:gd name="T6" fmla="*/ 531 w 531"/>
                <a:gd name="T7" fmla="*/ 75 h 237"/>
                <a:gd name="T8" fmla="*/ 507 w 531"/>
                <a:gd name="T9" fmla="*/ 137 h 237"/>
                <a:gd name="T10" fmla="*/ 481 w 531"/>
                <a:gd name="T11" fmla="*/ 199 h 237"/>
                <a:gd name="T12" fmla="*/ 408 w 531"/>
                <a:gd name="T13" fmla="*/ 237 h 237"/>
                <a:gd name="T14" fmla="*/ 333 w 531"/>
                <a:gd name="T15" fmla="*/ 237 h 237"/>
                <a:gd name="T16" fmla="*/ 185 w 531"/>
                <a:gd name="T17" fmla="*/ 174 h 237"/>
                <a:gd name="T18" fmla="*/ 0 w 531"/>
                <a:gd name="T19" fmla="*/ 38 h 237"/>
                <a:gd name="T20" fmla="*/ 173 w 531"/>
                <a:gd name="T21" fmla="*/ 125 h 237"/>
                <a:gd name="T22" fmla="*/ 296 w 531"/>
                <a:gd name="T23" fmla="*/ 149 h 237"/>
                <a:gd name="T24" fmla="*/ 383 w 531"/>
                <a:gd name="T25" fmla="*/ 112 h 237"/>
                <a:gd name="T26" fmla="*/ 383 w 531"/>
                <a:gd name="T27" fmla="*/ 62 h 237"/>
                <a:gd name="T28" fmla="*/ 370 w 531"/>
                <a:gd name="T29" fmla="*/ 62 h 237"/>
                <a:gd name="T30" fmla="*/ 370 w 531"/>
                <a:gd name="T3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7">
                  <a:moveTo>
                    <a:pt x="370" y="0"/>
                  </a:moveTo>
                  <a:lnTo>
                    <a:pt x="458" y="25"/>
                  </a:lnTo>
                  <a:lnTo>
                    <a:pt x="481" y="50"/>
                  </a:lnTo>
                  <a:lnTo>
                    <a:pt x="531" y="75"/>
                  </a:lnTo>
                  <a:lnTo>
                    <a:pt x="507" y="137"/>
                  </a:lnTo>
                  <a:lnTo>
                    <a:pt x="481" y="199"/>
                  </a:lnTo>
                  <a:lnTo>
                    <a:pt x="408" y="237"/>
                  </a:lnTo>
                  <a:lnTo>
                    <a:pt x="333" y="237"/>
                  </a:lnTo>
                  <a:lnTo>
                    <a:pt x="185" y="174"/>
                  </a:lnTo>
                  <a:lnTo>
                    <a:pt x="0" y="38"/>
                  </a:lnTo>
                  <a:lnTo>
                    <a:pt x="173" y="125"/>
                  </a:lnTo>
                  <a:lnTo>
                    <a:pt x="296" y="149"/>
                  </a:lnTo>
                  <a:lnTo>
                    <a:pt x="383" y="112"/>
                  </a:lnTo>
                  <a:lnTo>
                    <a:pt x="383" y="62"/>
                  </a:lnTo>
                  <a:lnTo>
                    <a:pt x="370" y="62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3" name="Freeform 255">
              <a:extLst>
                <a:ext uri="{FF2B5EF4-FFF2-40B4-BE49-F238E27FC236}">
                  <a16:creationId xmlns:a16="http://schemas.microsoft.com/office/drawing/2014/main" id="{FC123DC8-819C-4F3C-A4A4-6F5E3B4B4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639" y="6130134"/>
              <a:ext cx="277730" cy="172455"/>
            </a:xfrm>
            <a:custGeom>
              <a:avLst/>
              <a:gdLst>
                <a:gd name="T0" fmla="*/ 0 w 506"/>
                <a:gd name="T1" fmla="*/ 296 h 322"/>
                <a:gd name="T2" fmla="*/ 86 w 506"/>
                <a:gd name="T3" fmla="*/ 310 h 322"/>
                <a:gd name="T4" fmla="*/ 197 w 506"/>
                <a:gd name="T5" fmla="*/ 322 h 322"/>
                <a:gd name="T6" fmla="*/ 334 w 506"/>
                <a:gd name="T7" fmla="*/ 322 h 322"/>
                <a:gd name="T8" fmla="*/ 445 w 506"/>
                <a:gd name="T9" fmla="*/ 260 h 322"/>
                <a:gd name="T10" fmla="*/ 494 w 506"/>
                <a:gd name="T11" fmla="*/ 197 h 322"/>
                <a:gd name="T12" fmla="*/ 506 w 506"/>
                <a:gd name="T13" fmla="*/ 111 h 322"/>
                <a:gd name="T14" fmla="*/ 494 w 506"/>
                <a:gd name="T15" fmla="*/ 36 h 322"/>
                <a:gd name="T16" fmla="*/ 431 w 506"/>
                <a:gd name="T17" fmla="*/ 0 h 322"/>
                <a:gd name="T18" fmla="*/ 346 w 506"/>
                <a:gd name="T19" fmla="*/ 0 h 322"/>
                <a:gd name="T20" fmla="*/ 346 w 506"/>
                <a:gd name="T21" fmla="*/ 111 h 322"/>
                <a:gd name="T22" fmla="*/ 334 w 506"/>
                <a:gd name="T23" fmla="*/ 197 h 322"/>
                <a:gd name="T24" fmla="*/ 283 w 506"/>
                <a:gd name="T25" fmla="*/ 235 h 322"/>
                <a:gd name="T26" fmla="*/ 222 w 506"/>
                <a:gd name="T27" fmla="*/ 272 h 322"/>
                <a:gd name="T28" fmla="*/ 148 w 506"/>
                <a:gd name="T29" fmla="*/ 285 h 322"/>
                <a:gd name="T30" fmla="*/ 148 w 506"/>
                <a:gd name="T31" fmla="*/ 285 h 322"/>
                <a:gd name="T32" fmla="*/ 0 w 506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6" h="322">
                  <a:moveTo>
                    <a:pt x="0" y="296"/>
                  </a:moveTo>
                  <a:lnTo>
                    <a:pt x="86" y="310"/>
                  </a:lnTo>
                  <a:lnTo>
                    <a:pt x="197" y="322"/>
                  </a:lnTo>
                  <a:lnTo>
                    <a:pt x="334" y="322"/>
                  </a:lnTo>
                  <a:lnTo>
                    <a:pt x="445" y="260"/>
                  </a:lnTo>
                  <a:lnTo>
                    <a:pt x="494" y="197"/>
                  </a:lnTo>
                  <a:lnTo>
                    <a:pt x="506" y="111"/>
                  </a:lnTo>
                  <a:lnTo>
                    <a:pt x="494" y="36"/>
                  </a:lnTo>
                  <a:lnTo>
                    <a:pt x="431" y="0"/>
                  </a:lnTo>
                  <a:lnTo>
                    <a:pt x="346" y="0"/>
                  </a:lnTo>
                  <a:lnTo>
                    <a:pt x="346" y="111"/>
                  </a:lnTo>
                  <a:lnTo>
                    <a:pt x="334" y="197"/>
                  </a:lnTo>
                  <a:lnTo>
                    <a:pt x="283" y="235"/>
                  </a:lnTo>
                  <a:lnTo>
                    <a:pt x="222" y="272"/>
                  </a:lnTo>
                  <a:lnTo>
                    <a:pt x="148" y="285"/>
                  </a:lnTo>
                  <a:lnTo>
                    <a:pt x="148" y="285"/>
                  </a:lnTo>
                  <a:lnTo>
                    <a:pt x="0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sp>
        <p:nvSpPr>
          <p:cNvPr id="161" name="Rektangel 160">
            <a:extLst>
              <a:ext uri="{FF2B5EF4-FFF2-40B4-BE49-F238E27FC236}">
                <a16:creationId xmlns:a16="http://schemas.microsoft.com/office/drawing/2014/main" id="{494AFC46-1625-4048-8394-75FF2760B5B7}"/>
              </a:ext>
            </a:extLst>
          </p:cNvPr>
          <p:cNvSpPr/>
          <p:nvPr/>
        </p:nvSpPr>
        <p:spPr>
          <a:xfrm>
            <a:off x="2132999" y="58381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162" name="Rektangel 161">
            <a:extLst>
              <a:ext uri="{FF2B5EF4-FFF2-40B4-BE49-F238E27FC236}">
                <a16:creationId xmlns:a16="http://schemas.microsoft.com/office/drawing/2014/main" id="{03065F00-B545-4F67-945F-6EA6FBFCD3F1}"/>
              </a:ext>
            </a:extLst>
          </p:cNvPr>
          <p:cNvSpPr/>
          <p:nvPr/>
        </p:nvSpPr>
        <p:spPr>
          <a:xfrm>
            <a:off x="2133000" y="6755853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62426F3E-DAF2-4A1C-9251-0D61373C17B1}"/>
              </a:ext>
            </a:extLst>
          </p:cNvPr>
          <p:cNvSpPr/>
          <p:nvPr/>
        </p:nvSpPr>
        <p:spPr>
          <a:xfrm>
            <a:off x="756000" y="78631"/>
            <a:ext cx="5269712" cy="684803"/>
          </a:xfrm>
          <a:prstGeom prst="rect">
            <a:avLst/>
          </a:prstGeom>
          <a:noFill/>
          <a:effectLst>
            <a:outerShdw blurRad="50800" dist="50800" dir="2400000" algn="l" rotWithShape="0">
              <a:schemeClr val="tx1">
                <a:alpha val="70000"/>
              </a:schemeClr>
            </a:outerShdw>
          </a:effectLst>
        </p:spPr>
        <p:txBody>
          <a:bodyPr wrap="none" lIns="68580" tIns="34290" rIns="68580" bIns="34290">
            <a:spAutoFit/>
          </a:bodyPr>
          <a:lstStyle/>
          <a:p>
            <a:r>
              <a:rPr lang="da-DK" sz="4000" b="1" dirty="0">
                <a:ln w="0"/>
                <a:solidFill>
                  <a:srgbClr val="00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2004 Båring Højskole</a:t>
            </a:r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C196ACFC-A001-4987-9CFE-39C5C58B46A7}"/>
              </a:ext>
            </a:extLst>
          </p:cNvPr>
          <p:cNvSpPr/>
          <p:nvPr/>
        </p:nvSpPr>
        <p:spPr>
          <a:xfrm rot="5400000">
            <a:off x="-846900" y="33993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41B773AE-390C-40A2-B672-E32AA3C9890F}"/>
              </a:ext>
            </a:extLst>
          </p:cNvPr>
          <p:cNvSpPr/>
          <p:nvPr/>
        </p:nvSpPr>
        <p:spPr>
          <a:xfrm rot="5400000">
            <a:off x="8154000" y="33840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558B832F-7EFF-7793-C079-9AF8C038A762}"/>
              </a:ext>
            </a:extLst>
          </p:cNvPr>
          <p:cNvGrpSpPr/>
          <p:nvPr/>
        </p:nvGrpSpPr>
        <p:grpSpPr>
          <a:xfrm>
            <a:off x="5436096" y="5229200"/>
            <a:ext cx="3605474" cy="995918"/>
            <a:chOff x="5436096" y="5229200"/>
            <a:chExt cx="3605474" cy="995918"/>
          </a:xfrm>
        </p:grpSpPr>
        <p:sp>
          <p:nvSpPr>
            <p:cNvPr id="3" name="Tekstfelt 2">
              <a:extLst>
                <a:ext uri="{FF2B5EF4-FFF2-40B4-BE49-F238E27FC236}">
                  <a16:creationId xmlns:a16="http://schemas.microsoft.com/office/drawing/2014/main" id="{D3F5BFD9-F9F3-7C3D-903E-084CF6C479D0}"/>
                </a:ext>
              </a:extLst>
            </p:cNvPr>
            <p:cNvSpPr txBox="1"/>
            <p:nvPr/>
          </p:nvSpPr>
          <p:spPr>
            <a:xfrm>
              <a:off x="5436096" y="5517232"/>
              <a:ext cx="360547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000" dirty="0">
                  <a:solidFill>
                    <a:schemeClr val="bg1"/>
                  </a:solidFill>
                  <a:latin typeface="HelveticaNeueLT Std Med" panose="020B0604020202020204" pitchFamily="34" charset="0"/>
                </a:rPr>
                <a:t>Der er en, der stadig er skæv</a:t>
              </a:r>
            </a:p>
            <a:p>
              <a:r>
                <a:rPr lang="da-DK" sz="2000" dirty="0">
                  <a:solidFill>
                    <a:schemeClr val="bg1"/>
                  </a:solidFill>
                  <a:latin typeface="HelveticaNeueLT Std Med" panose="020B0604020202020204" pitchFamily="34" charset="0"/>
                </a:rPr>
                <a:t>fra lørdag aften</a:t>
              </a:r>
            </a:p>
          </p:txBody>
        </p:sp>
        <p:cxnSp>
          <p:nvCxnSpPr>
            <p:cNvPr id="6" name="Lige pilforbindelse 5">
              <a:extLst>
                <a:ext uri="{FF2B5EF4-FFF2-40B4-BE49-F238E27FC236}">
                  <a16:creationId xmlns:a16="http://schemas.microsoft.com/office/drawing/2014/main" id="{F3C94809-62C7-71A7-93BB-506A15EB3A02}"/>
                </a:ext>
              </a:extLst>
            </p:cNvPr>
            <p:cNvCxnSpPr/>
            <p:nvPr/>
          </p:nvCxnSpPr>
          <p:spPr>
            <a:xfrm flipV="1">
              <a:off x="6696000" y="5229200"/>
              <a:ext cx="0" cy="288032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2064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73DB5A52-6645-4F04-B68A-6055E91AD2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1" r="14844" b="7930"/>
          <a:stretch/>
        </p:blipFill>
        <p:spPr>
          <a:xfrm>
            <a:off x="-550402" y="0"/>
            <a:ext cx="9694402" cy="6858000"/>
          </a:xfrm>
          <a:prstGeom prst="rect">
            <a:avLst/>
          </a:prstGeom>
        </p:spPr>
      </p:pic>
      <p:grpSp>
        <p:nvGrpSpPr>
          <p:cNvPr id="150" name="Gruppe 149">
            <a:extLst>
              <a:ext uri="{FF2B5EF4-FFF2-40B4-BE49-F238E27FC236}">
                <a16:creationId xmlns:a16="http://schemas.microsoft.com/office/drawing/2014/main" id="{0FE74A0C-C434-44F6-9042-51ED5D4EFE25}"/>
              </a:ext>
            </a:extLst>
          </p:cNvPr>
          <p:cNvGrpSpPr/>
          <p:nvPr/>
        </p:nvGrpSpPr>
        <p:grpSpPr>
          <a:xfrm>
            <a:off x="32400" y="4349356"/>
            <a:ext cx="2132182" cy="2480072"/>
            <a:chOff x="3257278" y="3436938"/>
            <a:chExt cx="2842909" cy="3306762"/>
          </a:xfrm>
        </p:grpSpPr>
        <p:sp>
          <p:nvSpPr>
            <p:cNvPr id="103" name="Freeform 194">
              <a:extLst>
                <a:ext uri="{FF2B5EF4-FFF2-40B4-BE49-F238E27FC236}">
                  <a16:creationId xmlns:a16="http://schemas.microsoft.com/office/drawing/2014/main" id="{7288EC11-4839-478C-B0D0-C55C6C77F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700" y="6407198"/>
              <a:ext cx="299635" cy="302493"/>
            </a:xfrm>
            <a:custGeom>
              <a:avLst/>
              <a:gdLst>
                <a:gd name="T0" fmla="*/ 543 w 543"/>
                <a:gd name="T1" fmla="*/ 11 h 569"/>
                <a:gd name="T2" fmla="*/ 433 w 543"/>
                <a:gd name="T3" fmla="*/ 135 h 569"/>
                <a:gd name="T4" fmla="*/ 358 w 543"/>
                <a:gd name="T5" fmla="*/ 234 h 569"/>
                <a:gd name="T6" fmla="*/ 284 w 543"/>
                <a:gd name="T7" fmla="*/ 371 h 569"/>
                <a:gd name="T8" fmla="*/ 235 w 543"/>
                <a:gd name="T9" fmla="*/ 458 h 569"/>
                <a:gd name="T10" fmla="*/ 210 w 543"/>
                <a:gd name="T11" fmla="*/ 545 h 569"/>
                <a:gd name="T12" fmla="*/ 197 w 543"/>
                <a:gd name="T13" fmla="*/ 569 h 569"/>
                <a:gd name="T14" fmla="*/ 0 w 543"/>
                <a:gd name="T15" fmla="*/ 569 h 569"/>
                <a:gd name="T16" fmla="*/ 0 w 543"/>
                <a:gd name="T17" fmla="*/ 495 h 569"/>
                <a:gd name="T18" fmla="*/ 0 w 543"/>
                <a:gd name="T19" fmla="*/ 433 h 569"/>
                <a:gd name="T20" fmla="*/ 0 w 543"/>
                <a:gd name="T21" fmla="*/ 371 h 569"/>
                <a:gd name="T22" fmla="*/ 37 w 543"/>
                <a:gd name="T23" fmla="*/ 322 h 569"/>
                <a:gd name="T24" fmla="*/ 112 w 543"/>
                <a:gd name="T25" fmla="*/ 284 h 569"/>
                <a:gd name="T26" fmla="*/ 235 w 543"/>
                <a:gd name="T27" fmla="*/ 222 h 569"/>
                <a:gd name="T28" fmla="*/ 334 w 543"/>
                <a:gd name="T29" fmla="*/ 160 h 569"/>
                <a:gd name="T30" fmla="*/ 420 w 543"/>
                <a:gd name="T31" fmla="*/ 73 h 569"/>
                <a:gd name="T32" fmla="*/ 532 w 543"/>
                <a:gd name="T33" fmla="*/ 0 h 569"/>
                <a:gd name="T34" fmla="*/ 532 w 543"/>
                <a:gd name="T35" fmla="*/ 0 h 569"/>
                <a:gd name="T36" fmla="*/ 543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543" y="11"/>
                  </a:moveTo>
                  <a:lnTo>
                    <a:pt x="433" y="135"/>
                  </a:lnTo>
                  <a:lnTo>
                    <a:pt x="358" y="234"/>
                  </a:lnTo>
                  <a:lnTo>
                    <a:pt x="284" y="371"/>
                  </a:lnTo>
                  <a:lnTo>
                    <a:pt x="235" y="458"/>
                  </a:lnTo>
                  <a:lnTo>
                    <a:pt x="210" y="545"/>
                  </a:lnTo>
                  <a:lnTo>
                    <a:pt x="197" y="569"/>
                  </a:lnTo>
                  <a:lnTo>
                    <a:pt x="0" y="569"/>
                  </a:lnTo>
                  <a:lnTo>
                    <a:pt x="0" y="495"/>
                  </a:lnTo>
                  <a:lnTo>
                    <a:pt x="0" y="433"/>
                  </a:lnTo>
                  <a:lnTo>
                    <a:pt x="0" y="371"/>
                  </a:lnTo>
                  <a:lnTo>
                    <a:pt x="37" y="322"/>
                  </a:lnTo>
                  <a:lnTo>
                    <a:pt x="112" y="284"/>
                  </a:lnTo>
                  <a:lnTo>
                    <a:pt x="235" y="222"/>
                  </a:lnTo>
                  <a:lnTo>
                    <a:pt x="334" y="160"/>
                  </a:lnTo>
                  <a:lnTo>
                    <a:pt x="420" y="73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43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4" name="Freeform 195">
              <a:extLst>
                <a:ext uri="{FF2B5EF4-FFF2-40B4-BE49-F238E27FC236}">
                  <a16:creationId xmlns:a16="http://schemas.microsoft.com/office/drawing/2014/main" id="{47E9999C-9AAB-4FD6-9377-0CCC4CDB5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646" y="6432760"/>
              <a:ext cx="156427" cy="298233"/>
            </a:xfrm>
            <a:custGeom>
              <a:avLst/>
              <a:gdLst>
                <a:gd name="T0" fmla="*/ 186 w 284"/>
                <a:gd name="T1" fmla="*/ 0 h 558"/>
                <a:gd name="T2" fmla="*/ 37 w 284"/>
                <a:gd name="T3" fmla="*/ 236 h 558"/>
                <a:gd name="T4" fmla="*/ 0 w 284"/>
                <a:gd name="T5" fmla="*/ 348 h 558"/>
                <a:gd name="T6" fmla="*/ 0 w 284"/>
                <a:gd name="T7" fmla="*/ 460 h 558"/>
                <a:gd name="T8" fmla="*/ 49 w 284"/>
                <a:gd name="T9" fmla="*/ 534 h 558"/>
                <a:gd name="T10" fmla="*/ 136 w 284"/>
                <a:gd name="T11" fmla="*/ 558 h 558"/>
                <a:gd name="T12" fmla="*/ 209 w 284"/>
                <a:gd name="T13" fmla="*/ 534 h 558"/>
                <a:gd name="T14" fmla="*/ 259 w 284"/>
                <a:gd name="T15" fmla="*/ 485 h 558"/>
                <a:gd name="T16" fmla="*/ 284 w 284"/>
                <a:gd name="T17" fmla="*/ 422 h 558"/>
                <a:gd name="T18" fmla="*/ 198 w 284"/>
                <a:gd name="T19" fmla="*/ 435 h 558"/>
                <a:gd name="T20" fmla="*/ 124 w 284"/>
                <a:gd name="T21" fmla="*/ 385 h 558"/>
                <a:gd name="T22" fmla="*/ 99 w 284"/>
                <a:gd name="T23" fmla="*/ 323 h 558"/>
                <a:gd name="T24" fmla="*/ 136 w 284"/>
                <a:gd name="T25" fmla="*/ 175 h 558"/>
                <a:gd name="T26" fmla="*/ 112 w 284"/>
                <a:gd name="T27" fmla="*/ 186 h 558"/>
                <a:gd name="T28" fmla="*/ 186 w 284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4" h="558">
                  <a:moveTo>
                    <a:pt x="186" y="0"/>
                  </a:moveTo>
                  <a:lnTo>
                    <a:pt x="37" y="236"/>
                  </a:lnTo>
                  <a:lnTo>
                    <a:pt x="0" y="348"/>
                  </a:lnTo>
                  <a:lnTo>
                    <a:pt x="0" y="460"/>
                  </a:lnTo>
                  <a:lnTo>
                    <a:pt x="49" y="534"/>
                  </a:lnTo>
                  <a:lnTo>
                    <a:pt x="136" y="558"/>
                  </a:lnTo>
                  <a:lnTo>
                    <a:pt x="209" y="534"/>
                  </a:lnTo>
                  <a:lnTo>
                    <a:pt x="259" y="485"/>
                  </a:lnTo>
                  <a:lnTo>
                    <a:pt x="284" y="422"/>
                  </a:lnTo>
                  <a:lnTo>
                    <a:pt x="198" y="435"/>
                  </a:lnTo>
                  <a:lnTo>
                    <a:pt x="124" y="385"/>
                  </a:lnTo>
                  <a:lnTo>
                    <a:pt x="99" y="323"/>
                  </a:lnTo>
                  <a:lnTo>
                    <a:pt x="136" y="175"/>
                  </a:lnTo>
                  <a:lnTo>
                    <a:pt x="112" y="1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5" name="Freeform 196">
              <a:extLst>
                <a:ext uri="{FF2B5EF4-FFF2-40B4-BE49-F238E27FC236}">
                  <a16:creationId xmlns:a16="http://schemas.microsoft.com/office/drawing/2014/main" id="{4FE6CC46-C769-453A-9760-B6D004727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0293" y="6432760"/>
              <a:ext cx="169646" cy="283321"/>
            </a:xfrm>
            <a:custGeom>
              <a:avLst/>
              <a:gdLst>
                <a:gd name="T0" fmla="*/ 25 w 309"/>
                <a:gd name="T1" fmla="*/ 0 h 534"/>
                <a:gd name="T2" fmla="*/ 0 w 309"/>
                <a:gd name="T3" fmla="*/ 274 h 534"/>
                <a:gd name="T4" fmla="*/ 37 w 309"/>
                <a:gd name="T5" fmla="*/ 409 h 534"/>
                <a:gd name="T6" fmla="*/ 124 w 309"/>
                <a:gd name="T7" fmla="*/ 497 h 534"/>
                <a:gd name="T8" fmla="*/ 198 w 309"/>
                <a:gd name="T9" fmla="*/ 534 h 534"/>
                <a:gd name="T10" fmla="*/ 297 w 309"/>
                <a:gd name="T11" fmla="*/ 509 h 534"/>
                <a:gd name="T12" fmla="*/ 309 w 309"/>
                <a:gd name="T13" fmla="*/ 473 h 534"/>
                <a:gd name="T14" fmla="*/ 309 w 309"/>
                <a:gd name="T15" fmla="*/ 360 h 534"/>
                <a:gd name="T16" fmla="*/ 186 w 309"/>
                <a:gd name="T17" fmla="*/ 373 h 534"/>
                <a:gd name="T18" fmla="*/ 136 w 309"/>
                <a:gd name="T19" fmla="*/ 348 h 534"/>
                <a:gd name="T20" fmla="*/ 63 w 309"/>
                <a:gd name="T21" fmla="*/ 310 h 534"/>
                <a:gd name="T22" fmla="*/ 50 w 309"/>
                <a:gd name="T23" fmla="*/ 274 h 534"/>
                <a:gd name="T24" fmla="*/ 25 w 309"/>
                <a:gd name="T25" fmla="*/ 175 h 534"/>
                <a:gd name="T26" fmla="*/ 25 w 309"/>
                <a:gd name="T2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4">
                  <a:moveTo>
                    <a:pt x="25" y="0"/>
                  </a:moveTo>
                  <a:lnTo>
                    <a:pt x="0" y="274"/>
                  </a:lnTo>
                  <a:lnTo>
                    <a:pt x="37" y="409"/>
                  </a:lnTo>
                  <a:lnTo>
                    <a:pt x="124" y="497"/>
                  </a:lnTo>
                  <a:lnTo>
                    <a:pt x="198" y="534"/>
                  </a:lnTo>
                  <a:lnTo>
                    <a:pt x="297" y="509"/>
                  </a:lnTo>
                  <a:lnTo>
                    <a:pt x="309" y="473"/>
                  </a:lnTo>
                  <a:lnTo>
                    <a:pt x="309" y="360"/>
                  </a:lnTo>
                  <a:lnTo>
                    <a:pt x="186" y="373"/>
                  </a:lnTo>
                  <a:lnTo>
                    <a:pt x="136" y="348"/>
                  </a:lnTo>
                  <a:lnTo>
                    <a:pt x="63" y="310"/>
                  </a:lnTo>
                  <a:lnTo>
                    <a:pt x="50" y="274"/>
                  </a:lnTo>
                  <a:lnTo>
                    <a:pt x="25" y="17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6" name="Freeform 197">
              <a:extLst>
                <a:ext uri="{FF2B5EF4-FFF2-40B4-BE49-F238E27FC236}">
                  <a16:creationId xmlns:a16="http://schemas.microsoft.com/office/drawing/2014/main" id="{53190DC8-1EC4-4924-BB4F-71A617E0D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6202695"/>
              <a:ext cx="218117" cy="198112"/>
            </a:xfrm>
            <a:custGeom>
              <a:avLst/>
              <a:gdLst>
                <a:gd name="T0" fmla="*/ 0 w 395"/>
                <a:gd name="T1" fmla="*/ 137 h 372"/>
                <a:gd name="T2" fmla="*/ 0 w 395"/>
                <a:gd name="T3" fmla="*/ 348 h 372"/>
                <a:gd name="T4" fmla="*/ 50 w 395"/>
                <a:gd name="T5" fmla="*/ 372 h 372"/>
                <a:gd name="T6" fmla="*/ 222 w 395"/>
                <a:gd name="T7" fmla="*/ 372 h 372"/>
                <a:gd name="T8" fmla="*/ 260 w 395"/>
                <a:gd name="T9" fmla="*/ 261 h 372"/>
                <a:gd name="T10" fmla="*/ 296 w 395"/>
                <a:gd name="T11" fmla="*/ 174 h 372"/>
                <a:gd name="T12" fmla="*/ 371 w 395"/>
                <a:gd name="T13" fmla="*/ 50 h 372"/>
                <a:gd name="T14" fmla="*/ 395 w 395"/>
                <a:gd name="T15" fmla="*/ 12 h 372"/>
                <a:gd name="T16" fmla="*/ 395 w 395"/>
                <a:gd name="T17" fmla="*/ 0 h 372"/>
                <a:gd name="T18" fmla="*/ 272 w 395"/>
                <a:gd name="T19" fmla="*/ 62 h 372"/>
                <a:gd name="T20" fmla="*/ 222 w 395"/>
                <a:gd name="T21" fmla="*/ 112 h 372"/>
                <a:gd name="T22" fmla="*/ 50 w 395"/>
                <a:gd name="T23" fmla="*/ 124 h 372"/>
                <a:gd name="T24" fmla="*/ 50 w 395"/>
                <a:gd name="T25" fmla="*/ 124 h 372"/>
                <a:gd name="T26" fmla="*/ 0 w 395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5" h="372">
                  <a:moveTo>
                    <a:pt x="0" y="137"/>
                  </a:moveTo>
                  <a:lnTo>
                    <a:pt x="0" y="348"/>
                  </a:lnTo>
                  <a:lnTo>
                    <a:pt x="50" y="372"/>
                  </a:lnTo>
                  <a:lnTo>
                    <a:pt x="222" y="372"/>
                  </a:lnTo>
                  <a:lnTo>
                    <a:pt x="260" y="261"/>
                  </a:lnTo>
                  <a:lnTo>
                    <a:pt x="296" y="174"/>
                  </a:lnTo>
                  <a:lnTo>
                    <a:pt x="371" y="50"/>
                  </a:lnTo>
                  <a:lnTo>
                    <a:pt x="395" y="12"/>
                  </a:lnTo>
                  <a:lnTo>
                    <a:pt x="395" y="0"/>
                  </a:lnTo>
                  <a:lnTo>
                    <a:pt x="272" y="62"/>
                  </a:lnTo>
                  <a:lnTo>
                    <a:pt x="222" y="112"/>
                  </a:lnTo>
                  <a:lnTo>
                    <a:pt x="50" y="124"/>
                  </a:lnTo>
                  <a:lnTo>
                    <a:pt x="50" y="124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7" name="Freeform 198">
              <a:extLst>
                <a:ext uri="{FF2B5EF4-FFF2-40B4-BE49-F238E27FC236}">
                  <a16:creationId xmlns:a16="http://schemas.microsoft.com/office/drawing/2014/main" id="{EE1F94B3-E702-4236-8FD8-101697476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278" y="6343291"/>
              <a:ext cx="293026" cy="125684"/>
            </a:xfrm>
            <a:custGeom>
              <a:avLst/>
              <a:gdLst>
                <a:gd name="T0" fmla="*/ 161 w 531"/>
                <a:gd name="T1" fmla="*/ 0 h 236"/>
                <a:gd name="T2" fmla="*/ 73 w 531"/>
                <a:gd name="T3" fmla="*/ 24 h 236"/>
                <a:gd name="T4" fmla="*/ 50 w 531"/>
                <a:gd name="T5" fmla="*/ 50 h 236"/>
                <a:gd name="T6" fmla="*/ 0 w 531"/>
                <a:gd name="T7" fmla="*/ 74 h 236"/>
                <a:gd name="T8" fmla="*/ 24 w 531"/>
                <a:gd name="T9" fmla="*/ 136 h 236"/>
                <a:gd name="T10" fmla="*/ 50 w 531"/>
                <a:gd name="T11" fmla="*/ 199 h 236"/>
                <a:gd name="T12" fmla="*/ 123 w 531"/>
                <a:gd name="T13" fmla="*/ 236 h 236"/>
                <a:gd name="T14" fmla="*/ 197 w 531"/>
                <a:gd name="T15" fmla="*/ 236 h 236"/>
                <a:gd name="T16" fmla="*/ 345 w 531"/>
                <a:gd name="T17" fmla="*/ 173 h 236"/>
                <a:gd name="T18" fmla="*/ 531 w 531"/>
                <a:gd name="T19" fmla="*/ 37 h 236"/>
                <a:gd name="T20" fmla="*/ 357 w 531"/>
                <a:gd name="T21" fmla="*/ 124 h 236"/>
                <a:gd name="T22" fmla="*/ 234 w 531"/>
                <a:gd name="T23" fmla="*/ 149 h 236"/>
                <a:gd name="T24" fmla="*/ 147 w 531"/>
                <a:gd name="T25" fmla="*/ 112 h 236"/>
                <a:gd name="T26" fmla="*/ 147 w 531"/>
                <a:gd name="T27" fmla="*/ 62 h 236"/>
                <a:gd name="T28" fmla="*/ 161 w 531"/>
                <a:gd name="T29" fmla="*/ 62 h 236"/>
                <a:gd name="T30" fmla="*/ 161 w 531"/>
                <a:gd name="T31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6">
                  <a:moveTo>
                    <a:pt x="161" y="0"/>
                  </a:moveTo>
                  <a:lnTo>
                    <a:pt x="73" y="24"/>
                  </a:lnTo>
                  <a:lnTo>
                    <a:pt x="50" y="50"/>
                  </a:lnTo>
                  <a:lnTo>
                    <a:pt x="0" y="74"/>
                  </a:lnTo>
                  <a:lnTo>
                    <a:pt x="24" y="136"/>
                  </a:lnTo>
                  <a:lnTo>
                    <a:pt x="50" y="199"/>
                  </a:lnTo>
                  <a:lnTo>
                    <a:pt x="123" y="236"/>
                  </a:lnTo>
                  <a:lnTo>
                    <a:pt x="197" y="236"/>
                  </a:lnTo>
                  <a:lnTo>
                    <a:pt x="345" y="173"/>
                  </a:lnTo>
                  <a:lnTo>
                    <a:pt x="531" y="37"/>
                  </a:lnTo>
                  <a:lnTo>
                    <a:pt x="357" y="124"/>
                  </a:lnTo>
                  <a:lnTo>
                    <a:pt x="234" y="149"/>
                  </a:lnTo>
                  <a:lnTo>
                    <a:pt x="147" y="112"/>
                  </a:lnTo>
                  <a:lnTo>
                    <a:pt x="147" y="62"/>
                  </a:lnTo>
                  <a:lnTo>
                    <a:pt x="161" y="6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8" name="Freeform 199">
              <a:extLst>
                <a:ext uri="{FF2B5EF4-FFF2-40B4-BE49-F238E27FC236}">
                  <a16:creationId xmlns:a16="http://schemas.microsoft.com/office/drawing/2014/main" id="{2A9D8A92-E7A6-4C89-980F-573CC1D20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497" y="6143049"/>
              <a:ext cx="279807" cy="172549"/>
            </a:xfrm>
            <a:custGeom>
              <a:avLst/>
              <a:gdLst>
                <a:gd name="T0" fmla="*/ 507 w 507"/>
                <a:gd name="T1" fmla="*/ 296 h 322"/>
                <a:gd name="T2" fmla="*/ 420 w 507"/>
                <a:gd name="T3" fmla="*/ 310 h 322"/>
                <a:gd name="T4" fmla="*/ 309 w 507"/>
                <a:gd name="T5" fmla="*/ 322 h 322"/>
                <a:gd name="T6" fmla="*/ 172 w 507"/>
                <a:gd name="T7" fmla="*/ 322 h 322"/>
                <a:gd name="T8" fmla="*/ 61 w 507"/>
                <a:gd name="T9" fmla="*/ 260 h 322"/>
                <a:gd name="T10" fmla="*/ 12 w 507"/>
                <a:gd name="T11" fmla="*/ 198 h 322"/>
                <a:gd name="T12" fmla="*/ 0 w 507"/>
                <a:gd name="T13" fmla="*/ 111 h 322"/>
                <a:gd name="T14" fmla="*/ 12 w 507"/>
                <a:gd name="T15" fmla="*/ 36 h 322"/>
                <a:gd name="T16" fmla="*/ 74 w 507"/>
                <a:gd name="T17" fmla="*/ 0 h 322"/>
                <a:gd name="T18" fmla="*/ 160 w 507"/>
                <a:gd name="T19" fmla="*/ 0 h 322"/>
                <a:gd name="T20" fmla="*/ 160 w 507"/>
                <a:gd name="T21" fmla="*/ 111 h 322"/>
                <a:gd name="T22" fmla="*/ 172 w 507"/>
                <a:gd name="T23" fmla="*/ 198 h 322"/>
                <a:gd name="T24" fmla="*/ 222 w 507"/>
                <a:gd name="T25" fmla="*/ 235 h 322"/>
                <a:gd name="T26" fmla="*/ 283 w 507"/>
                <a:gd name="T27" fmla="*/ 272 h 322"/>
                <a:gd name="T28" fmla="*/ 358 w 507"/>
                <a:gd name="T29" fmla="*/ 285 h 322"/>
                <a:gd name="T30" fmla="*/ 358 w 507"/>
                <a:gd name="T31" fmla="*/ 285 h 322"/>
                <a:gd name="T32" fmla="*/ 507 w 507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7" h="322">
                  <a:moveTo>
                    <a:pt x="507" y="296"/>
                  </a:moveTo>
                  <a:lnTo>
                    <a:pt x="420" y="310"/>
                  </a:lnTo>
                  <a:lnTo>
                    <a:pt x="309" y="322"/>
                  </a:lnTo>
                  <a:lnTo>
                    <a:pt x="172" y="322"/>
                  </a:lnTo>
                  <a:lnTo>
                    <a:pt x="61" y="260"/>
                  </a:lnTo>
                  <a:lnTo>
                    <a:pt x="12" y="198"/>
                  </a:lnTo>
                  <a:lnTo>
                    <a:pt x="0" y="111"/>
                  </a:lnTo>
                  <a:lnTo>
                    <a:pt x="12" y="36"/>
                  </a:lnTo>
                  <a:lnTo>
                    <a:pt x="74" y="0"/>
                  </a:lnTo>
                  <a:lnTo>
                    <a:pt x="160" y="0"/>
                  </a:lnTo>
                  <a:lnTo>
                    <a:pt x="160" y="111"/>
                  </a:lnTo>
                  <a:lnTo>
                    <a:pt x="172" y="198"/>
                  </a:lnTo>
                  <a:lnTo>
                    <a:pt x="222" y="235"/>
                  </a:lnTo>
                  <a:lnTo>
                    <a:pt x="283" y="272"/>
                  </a:lnTo>
                  <a:lnTo>
                    <a:pt x="358" y="285"/>
                  </a:lnTo>
                  <a:lnTo>
                    <a:pt x="358" y="285"/>
                  </a:lnTo>
                  <a:lnTo>
                    <a:pt x="507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9" name="Freeform 201">
              <a:extLst>
                <a:ext uri="{FF2B5EF4-FFF2-40B4-BE49-F238E27FC236}">
                  <a16:creationId xmlns:a16="http://schemas.microsoft.com/office/drawing/2014/main" id="{34DE86F6-34AD-4A0A-9CA8-E8542B6A0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969" y="6143079"/>
              <a:ext cx="2310218" cy="600621"/>
            </a:xfrm>
            <a:custGeom>
              <a:avLst/>
              <a:gdLst>
                <a:gd name="T0" fmla="*/ 4195 w 4195"/>
                <a:gd name="T1" fmla="*/ 955 h 1129"/>
                <a:gd name="T2" fmla="*/ 666 w 4195"/>
                <a:gd name="T3" fmla="*/ 930 h 1129"/>
                <a:gd name="T4" fmla="*/ 456 w 4195"/>
                <a:gd name="T5" fmla="*/ 856 h 1129"/>
                <a:gd name="T6" fmla="*/ 321 w 4195"/>
                <a:gd name="T7" fmla="*/ 744 h 1129"/>
                <a:gd name="T8" fmla="*/ 271 w 4195"/>
                <a:gd name="T9" fmla="*/ 657 h 1129"/>
                <a:gd name="T10" fmla="*/ 234 w 4195"/>
                <a:gd name="T11" fmla="*/ 571 h 1129"/>
                <a:gd name="T12" fmla="*/ 222 w 4195"/>
                <a:gd name="T13" fmla="*/ 434 h 1129"/>
                <a:gd name="T14" fmla="*/ 271 w 4195"/>
                <a:gd name="T15" fmla="*/ 335 h 1129"/>
                <a:gd name="T16" fmla="*/ 321 w 4195"/>
                <a:gd name="T17" fmla="*/ 372 h 1129"/>
                <a:gd name="T18" fmla="*/ 481 w 4195"/>
                <a:gd name="T19" fmla="*/ 422 h 1129"/>
                <a:gd name="T20" fmla="*/ 604 w 4195"/>
                <a:gd name="T21" fmla="*/ 384 h 1129"/>
                <a:gd name="T22" fmla="*/ 666 w 4195"/>
                <a:gd name="T23" fmla="*/ 273 h 1129"/>
                <a:gd name="T24" fmla="*/ 629 w 4195"/>
                <a:gd name="T25" fmla="*/ 124 h 1129"/>
                <a:gd name="T26" fmla="*/ 580 w 4195"/>
                <a:gd name="T27" fmla="*/ 62 h 1129"/>
                <a:gd name="T28" fmla="*/ 505 w 4195"/>
                <a:gd name="T29" fmla="*/ 25 h 1129"/>
                <a:gd name="T30" fmla="*/ 418 w 4195"/>
                <a:gd name="T31" fmla="*/ 0 h 1129"/>
                <a:gd name="T32" fmla="*/ 295 w 4195"/>
                <a:gd name="T33" fmla="*/ 25 h 1129"/>
                <a:gd name="T34" fmla="*/ 210 w 4195"/>
                <a:gd name="T35" fmla="*/ 75 h 1129"/>
                <a:gd name="T36" fmla="*/ 97 w 4195"/>
                <a:gd name="T37" fmla="*/ 236 h 1129"/>
                <a:gd name="T38" fmla="*/ 24 w 4195"/>
                <a:gd name="T39" fmla="*/ 297 h 1129"/>
                <a:gd name="T40" fmla="*/ 0 w 4195"/>
                <a:gd name="T41" fmla="*/ 434 h 1129"/>
                <a:gd name="T42" fmla="*/ 0 w 4195"/>
                <a:gd name="T43" fmla="*/ 595 h 1129"/>
                <a:gd name="T44" fmla="*/ 123 w 4195"/>
                <a:gd name="T45" fmla="*/ 794 h 1129"/>
                <a:gd name="T46" fmla="*/ 271 w 4195"/>
                <a:gd name="T47" fmla="*/ 942 h 1129"/>
                <a:gd name="T48" fmla="*/ 394 w 4195"/>
                <a:gd name="T49" fmla="*/ 1018 h 1129"/>
                <a:gd name="T50" fmla="*/ 517 w 4195"/>
                <a:gd name="T51" fmla="*/ 1066 h 1129"/>
                <a:gd name="T52" fmla="*/ 629 w 4195"/>
                <a:gd name="T53" fmla="*/ 1092 h 1129"/>
                <a:gd name="T54" fmla="*/ 4195 w 4195"/>
                <a:gd name="T55" fmla="*/ 1092 h 1129"/>
                <a:gd name="T56" fmla="*/ 4195 w 4195"/>
                <a:gd name="T57" fmla="*/ 1129 h 1129"/>
                <a:gd name="T58" fmla="*/ 4195 w 4195"/>
                <a:gd name="T59" fmla="*/ 955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5" h="1129">
                  <a:moveTo>
                    <a:pt x="4195" y="955"/>
                  </a:moveTo>
                  <a:lnTo>
                    <a:pt x="666" y="930"/>
                  </a:lnTo>
                  <a:lnTo>
                    <a:pt x="456" y="856"/>
                  </a:lnTo>
                  <a:lnTo>
                    <a:pt x="321" y="744"/>
                  </a:lnTo>
                  <a:lnTo>
                    <a:pt x="271" y="657"/>
                  </a:lnTo>
                  <a:lnTo>
                    <a:pt x="234" y="571"/>
                  </a:lnTo>
                  <a:lnTo>
                    <a:pt x="222" y="434"/>
                  </a:lnTo>
                  <a:lnTo>
                    <a:pt x="271" y="335"/>
                  </a:lnTo>
                  <a:lnTo>
                    <a:pt x="321" y="372"/>
                  </a:lnTo>
                  <a:lnTo>
                    <a:pt x="481" y="422"/>
                  </a:lnTo>
                  <a:lnTo>
                    <a:pt x="604" y="384"/>
                  </a:lnTo>
                  <a:lnTo>
                    <a:pt x="666" y="273"/>
                  </a:lnTo>
                  <a:lnTo>
                    <a:pt x="629" y="124"/>
                  </a:lnTo>
                  <a:lnTo>
                    <a:pt x="580" y="62"/>
                  </a:lnTo>
                  <a:lnTo>
                    <a:pt x="505" y="25"/>
                  </a:lnTo>
                  <a:lnTo>
                    <a:pt x="418" y="0"/>
                  </a:lnTo>
                  <a:lnTo>
                    <a:pt x="295" y="25"/>
                  </a:lnTo>
                  <a:lnTo>
                    <a:pt x="210" y="75"/>
                  </a:lnTo>
                  <a:lnTo>
                    <a:pt x="97" y="236"/>
                  </a:lnTo>
                  <a:lnTo>
                    <a:pt x="24" y="297"/>
                  </a:lnTo>
                  <a:lnTo>
                    <a:pt x="0" y="434"/>
                  </a:lnTo>
                  <a:lnTo>
                    <a:pt x="0" y="595"/>
                  </a:lnTo>
                  <a:lnTo>
                    <a:pt x="123" y="794"/>
                  </a:lnTo>
                  <a:lnTo>
                    <a:pt x="271" y="942"/>
                  </a:lnTo>
                  <a:lnTo>
                    <a:pt x="394" y="1018"/>
                  </a:lnTo>
                  <a:lnTo>
                    <a:pt x="517" y="1066"/>
                  </a:lnTo>
                  <a:lnTo>
                    <a:pt x="629" y="1092"/>
                  </a:lnTo>
                  <a:lnTo>
                    <a:pt x="4195" y="1092"/>
                  </a:lnTo>
                  <a:lnTo>
                    <a:pt x="4195" y="1129"/>
                  </a:lnTo>
                  <a:lnTo>
                    <a:pt x="4195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6" name="Freeform 205">
              <a:extLst>
                <a:ext uri="{FF2B5EF4-FFF2-40B4-BE49-F238E27FC236}">
                  <a16:creationId xmlns:a16="http://schemas.microsoft.com/office/drawing/2014/main" id="{F34BA736-33FA-4F43-AE24-6A99C353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16" y="3436938"/>
              <a:ext cx="586511" cy="2746375"/>
            </a:xfrm>
            <a:custGeom>
              <a:avLst/>
              <a:gdLst>
                <a:gd name="T0" fmla="*/ 740 w 1061"/>
                <a:gd name="T1" fmla="*/ 4874 h 5160"/>
                <a:gd name="T2" fmla="*/ 740 w 1061"/>
                <a:gd name="T3" fmla="*/ 4936 h 5160"/>
                <a:gd name="T4" fmla="*/ 653 w 1061"/>
                <a:gd name="T5" fmla="*/ 4986 h 5160"/>
                <a:gd name="T6" fmla="*/ 604 w 1061"/>
                <a:gd name="T7" fmla="*/ 5011 h 5160"/>
                <a:gd name="T8" fmla="*/ 493 w 1061"/>
                <a:gd name="T9" fmla="*/ 4998 h 5160"/>
                <a:gd name="T10" fmla="*/ 406 w 1061"/>
                <a:gd name="T11" fmla="*/ 4936 h 5160"/>
                <a:gd name="T12" fmla="*/ 321 w 1061"/>
                <a:gd name="T13" fmla="*/ 4849 h 5160"/>
                <a:gd name="T14" fmla="*/ 247 w 1061"/>
                <a:gd name="T15" fmla="*/ 4749 h 5160"/>
                <a:gd name="T16" fmla="*/ 184 w 1061"/>
                <a:gd name="T17" fmla="*/ 4650 h 5160"/>
                <a:gd name="T18" fmla="*/ 184 w 1061"/>
                <a:gd name="T19" fmla="*/ 4539 h 5160"/>
                <a:gd name="T20" fmla="*/ 172 w 1061"/>
                <a:gd name="T21" fmla="*/ 0 h 5160"/>
                <a:gd name="T22" fmla="*/ 0 w 1061"/>
                <a:gd name="T23" fmla="*/ 0 h 5160"/>
                <a:gd name="T24" fmla="*/ 12 w 1061"/>
                <a:gd name="T25" fmla="*/ 4453 h 5160"/>
                <a:gd name="T26" fmla="*/ 49 w 1061"/>
                <a:gd name="T27" fmla="*/ 4737 h 5160"/>
                <a:gd name="T28" fmla="*/ 172 w 1061"/>
                <a:gd name="T29" fmla="*/ 4924 h 5160"/>
                <a:gd name="T30" fmla="*/ 271 w 1061"/>
                <a:gd name="T31" fmla="*/ 5047 h 5160"/>
                <a:gd name="T32" fmla="*/ 394 w 1061"/>
                <a:gd name="T33" fmla="*/ 5122 h 5160"/>
                <a:gd name="T34" fmla="*/ 580 w 1061"/>
                <a:gd name="T35" fmla="*/ 5160 h 5160"/>
                <a:gd name="T36" fmla="*/ 802 w 1061"/>
                <a:gd name="T37" fmla="*/ 5122 h 5160"/>
                <a:gd name="T38" fmla="*/ 974 w 1061"/>
                <a:gd name="T39" fmla="*/ 5011 h 5160"/>
                <a:gd name="T40" fmla="*/ 1037 w 1061"/>
                <a:gd name="T41" fmla="*/ 4900 h 5160"/>
                <a:gd name="T42" fmla="*/ 1061 w 1061"/>
                <a:gd name="T43" fmla="*/ 4763 h 5160"/>
                <a:gd name="T44" fmla="*/ 1012 w 1061"/>
                <a:gd name="T45" fmla="*/ 4638 h 5160"/>
                <a:gd name="T46" fmla="*/ 913 w 1061"/>
                <a:gd name="T47" fmla="*/ 4564 h 5160"/>
                <a:gd name="T48" fmla="*/ 776 w 1061"/>
                <a:gd name="T49" fmla="*/ 4552 h 5160"/>
                <a:gd name="T50" fmla="*/ 665 w 1061"/>
                <a:gd name="T51" fmla="*/ 4576 h 5160"/>
                <a:gd name="T52" fmla="*/ 629 w 1061"/>
                <a:gd name="T53" fmla="*/ 4676 h 5160"/>
                <a:gd name="T54" fmla="*/ 629 w 1061"/>
                <a:gd name="T55" fmla="*/ 4775 h 5160"/>
                <a:gd name="T56" fmla="*/ 665 w 1061"/>
                <a:gd name="T57" fmla="*/ 4825 h 5160"/>
                <a:gd name="T58" fmla="*/ 752 w 1061"/>
                <a:gd name="T59" fmla="*/ 4874 h 5160"/>
                <a:gd name="T60" fmla="*/ 752 w 1061"/>
                <a:gd name="T61" fmla="*/ 4874 h 5160"/>
                <a:gd name="T62" fmla="*/ 740 w 1061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1" h="5160">
                  <a:moveTo>
                    <a:pt x="740" y="4874"/>
                  </a:moveTo>
                  <a:lnTo>
                    <a:pt x="740" y="4936"/>
                  </a:lnTo>
                  <a:lnTo>
                    <a:pt x="653" y="4986"/>
                  </a:lnTo>
                  <a:lnTo>
                    <a:pt x="604" y="5011"/>
                  </a:lnTo>
                  <a:lnTo>
                    <a:pt x="493" y="4998"/>
                  </a:lnTo>
                  <a:lnTo>
                    <a:pt x="406" y="4936"/>
                  </a:lnTo>
                  <a:lnTo>
                    <a:pt x="321" y="4849"/>
                  </a:lnTo>
                  <a:lnTo>
                    <a:pt x="247" y="4749"/>
                  </a:lnTo>
                  <a:lnTo>
                    <a:pt x="184" y="4650"/>
                  </a:lnTo>
                  <a:lnTo>
                    <a:pt x="184" y="4539"/>
                  </a:lnTo>
                  <a:lnTo>
                    <a:pt x="172" y="0"/>
                  </a:lnTo>
                  <a:lnTo>
                    <a:pt x="0" y="0"/>
                  </a:lnTo>
                  <a:lnTo>
                    <a:pt x="12" y="4453"/>
                  </a:lnTo>
                  <a:lnTo>
                    <a:pt x="49" y="4737"/>
                  </a:lnTo>
                  <a:lnTo>
                    <a:pt x="172" y="4924"/>
                  </a:lnTo>
                  <a:lnTo>
                    <a:pt x="271" y="5047"/>
                  </a:lnTo>
                  <a:lnTo>
                    <a:pt x="394" y="5122"/>
                  </a:lnTo>
                  <a:lnTo>
                    <a:pt x="580" y="5160"/>
                  </a:lnTo>
                  <a:lnTo>
                    <a:pt x="802" y="5122"/>
                  </a:lnTo>
                  <a:lnTo>
                    <a:pt x="974" y="5011"/>
                  </a:lnTo>
                  <a:lnTo>
                    <a:pt x="1037" y="4900"/>
                  </a:lnTo>
                  <a:lnTo>
                    <a:pt x="1061" y="4763"/>
                  </a:lnTo>
                  <a:lnTo>
                    <a:pt x="1012" y="4638"/>
                  </a:lnTo>
                  <a:lnTo>
                    <a:pt x="913" y="4564"/>
                  </a:lnTo>
                  <a:lnTo>
                    <a:pt x="776" y="4552"/>
                  </a:lnTo>
                  <a:lnTo>
                    <a:pt x="665" y="4576"/>
                  </a:lnTo>
                  <a:lnTo>
                    <a:pt x="629" y="4676"/>
                  </a:lnTo>
                  <a:lnTo>
                    <a:pt x="629" y="4775"/>
                  </a:lnTo>
                  <a:lnTo>
                    <a:pt x="665" y="4825"/>
                  </a:lnTo>
                  <a:lnTo>
                    <a:pt x="752" y="4874"/>
                  </a:lnTo>
                  <a:lnTo>
                    <a:pt x="752" y="4874"/>
                  </a:lnTo>
                  <a:lnTo>
                    <a:pt x="740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02B2FD18-6BBA-4F46-8A72-C20401B2E21F}"/>
              </a:ext>
            </a:extLst>
          </p:cNvPr>
          <p:cNvGrpSpPr/>
          <p:nvPr/>
        </p:nvGrpSpPr>
        <p:grpSpPr>
          <a:xfrm>
            <a:off x="6993002" y="44883"/>
            <a:ext cx="2114509" cy="2480072"/>
            <a:chOff x="6089610" y="114300"/>
            <a:chExt cx="2819345" cy="3306763"/>
          </a:xfrm>
        </p:grpSpPr>
        <p:sp>
          <p:nvSpPr>
            <p:cNvPr id="90" name="Freeform 210">
              <a:extLst>
                <a:ext uri="{FF2B5EF4-FFF2-40B4-BE49-F238E27FC236}">
                  <a16:creationId xmlns:a16="http://schemas.microsoft.com/office/drawing/2014/main" id="{064B41DE-EC21-4C1B-9A13-46E3174D4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095" y="146171"/>
              <a:ext cx="295428" cy="302493"/>
            </a:xfrm>
            <a:custGeom>
              <a:avLst/>
              <a:gdLst>
                <a:gd name="T0" fmla="*/ 0 w 537"/>
                <a:gd name="T1" fmla="*/ 558 h 569"/>
                <a:gd name="T2" fmla="*/ 108 w 537"/>
                <a:gd name="T3" fmla="*/ 433 h 569"/>
                <a:gd name="T4" fmla="*/ 183 w 537"/>
                <a:gd name="T5" fmla="*/ 334 h 569"/>
                <a:gd name="T6" fmla="*/ 256 w 537"/>
                <a:gd name="T7" fmla="*/ 198 h 569"/>
                <a:gd name="T8" fmla="*/ 305 w 537"/>
                <a:gd name="T9" fmla="*/ 111 h 569"/>
                <a:gd name="T10" fmla="*/ 329 w 537"/>
                <a:gd name="T11" fmla="*/ 23 h 569"/>
                <a:gd name="T12" fmla="*/ 342 w 537"/>
                <a:gd name="T13" fmla="*/ 0 h 569"/>
                <a:gd name="T14" fmla="*/ 537 w 537"/>
                <a:gd name="T15" fmla="*/ 0 h 569"/>
                <a:gd name="T16" fmla="*/ 537 w 537"/>
                <a:gd name="T17" fmla="*/ 73 h 569"/>
                <a:gd name="T18" fmla="*/ 537 w 537"/>
                <a:gd name="T19" fmla="*/ 135 h 569"/>
                <a:gd name="T20" fmla="*/ 537 w 537"/>
                <a:gd name="T21" fmla="*/ 198 h 569"/>
                <a:gd name="T22" fmla="*/ 500 w 537"/>
                <a:gd name="T23" fmla="*/ 247 h 569"/>
                <a:gd name="T24" fmla="*/ 427 w 537"/>
                <a:gd name="T25" fmla="*/ 284 h 569"/>
                <a:gd name="T26" fmla="*/ 305 w 537"/>
                <a:gd name="T27" fmla="*/ 347 h 569"/>
                <a:gd name="T28" fmla="*/ 207 w 537"/>
                <a:gd name="T29" fmla="*/ 409 h 569"/>
                <a:gd name="T30" fmla="*/ 121 w 537"/>
                <a:gd name="T31" fmla="*/ 496 h 569"/>
                <a:gd name="T32" fmla="*/ 11 w 537"/>
                <a:gd name="T33" fmla="*/ 569 h 569"/>
                <a:gd name="T34" fmla="*/ 11 w 537"/>
                <a:gd name="T35" fmla="*/ 569 h 569"/>
                <a:gd name="T36" fmla="*/ 0 w 537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569">
                  <a:moveTo>
                    <a:pt x="0" y="558"/>
                  </a:moveTo>
                  <a:lnTo>
                    <a:pt x="108" y="433"/>
                  </a:lnTo>
                  <a:lnTo>
                    <a:pt x="183" y="334"/>
                  </a:lnTo>
                  <a:lnTo>
                    <a:pt x="256" y="198"/>
                  </a:lnTo>
                  <a:lnTo>
                    <a:pt x="305" y="111"/>
                  </a:lnTo>
                  <a:lnTo>
                    <a:pt x="329" y="23"/>
                  </a:lnTo>
                  <a:lnTo>
                    <a:pt x="342" y="0"/>
                  </a:lnTo>
                  <a:lnTo>
                    <a:pt x="537" y="0"/>
                  </a:lnTo>
                  <a:lnTo>
                    <a:pt x="537" y="73"/>
                  </a:lnTo>
                  <a:lnTo>
                    <a:pt x="537" y="135"/>
                  </a:lnTo>
                  <a:lnTo>
                    <a:pt x="537" y="198"/>
                  </a:lnTo>
                  <a:lnTo>
                    <a:pt x="500" y="247"/>
                  </a:lnTo>
                  <a:lnTo>
                    <a:pt x="427" y="284"/>
                  </a:lnTo>
                  <a:lnTo>
                    <a:pt x="305" y="347"/>
                  </a:lnTo>
                  <a:lnTo>
                    <a:pt x="207" y="409"/>
                  </a:lnTo>
                  <a:lnTo>
                    <a:pt x="121" y="496"/>
                  </a:lnTo>
                  <a:lnTo>
                    <a:pt x="11" y="569"/>
                  </a:lnTo>
                  <a:lnTo>
                    <a:pt x="11" y="569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1" name="Freeform 211">
              <a:extLst>
                <a:ext uri="{FF2B5EF4-FFF2-40B4-BE49-F238E27FC236}">
                  <a16:creationId xmlns:a16="http://schemas.microsoft.com/office/drawing/2014/main" id="{99F23624-1143-44BE-99E1-B83FBFE64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3293" y="126999"/>
              <a:ext cx="154328" cy="296102"/>
            </a:xfrm>
            <a:custGeom>
              <a:avLst/>
              <a:gdLst>
                <a:gd name="T0" fmla="*/ 97 w 280"/>
                <a:gd name="T1" fmla="*/ 558 h 558"/>
                <a:gd name="T2" fmla="*/ 244 w 280"/>
                <a:gd name="T3" fmla="*/ 322 h 558"/>
                <a:gd name="T4" fmla="*/ 280 w 280"/>
                <a:gd name="T5" fmla="*/ 210 h 558"/>
                <a:gd name="T6" fmla="*/ 280 w 280"/>
                <a:gd name="T7" fmla="*/ 99 h 558"/>
                <a:gd name="T8" fmla="*/ 232 w 280"/>
                <a:gd name="T9" fmla="*/ 24 h 558"/>
                <a:gd name="T10" fmla="*/ 146 w 280"/>
                <a:gd name="T11" fmla="*/ 0 h 558"/>
                <a:gd name="T12" fmla="*/ 73 w 280"/>
                <a:gd name="T13" fmla="*/ 24 h 558"/>
                <a:gd name="T14" fmla="*/ 24 w 280"/>
                <a:gd name="T15" fmla="*/ 73 h 558"/>
                <a:gd name="T16" fmla="*/ 0 w 280"/>
                <a:gd name="T17" fmla="*/ 137 h 558"/>
                <a:gd name="T18" fmla="*/ 85 w 280"/>
                <a:gd name="T19" fmla="*/ 123 h 558"/>
                <a:gd name="T20" fmla="*/ 158 w 280"/>
                <a:gd name="T21" fmla="*/ 173 h 558"/>
                <a:gd name="T22" fmla="*/ 183 w 280"/>
                <a:gd name="T23" fmla="*/ 236 h 558"/>
                <a:gd name="T24" fmla="*/ 146 w 280"/>
                <a:gd name="T25" fmla="*/ 383 h 558"/>
                <a:gd name="T26" fmla="*/ 170 w 280"/>
                <a:gd name="T27" fmla="*/ 372 h 558"/>
                <a:gd name="T28" fmla="*/ 97 w 280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558">
                  <a:moveTo>
                    <a:pt x="97" y="558"/>
                  </a:moveTo>
                  <a:lnTo>
                    <a:pt x="244" y="322"/>
                  </a:lnTo>
                  <a:lnTo>
                    <a:pt x="280" y="210"/>
                  </a:lnTo>
                  <a:lnTo>
                    <a:pt x="280" y="99"/>
                  </a:lnTo>
                  <a:lnTo>
                    <a:pt x="232" y="24"/>
                  </a:lnTo>
                  <a:lnTo>
                    <a:pt x="146" y="0"/>
                  </a:lnTo>
                  <a:lnTo>
                    <a:pt x="73" y="24"/>
                  </a:lnTo>
                  <a:lnTo>
                    <a:pt x="24" y="73"/>
                  </a:lnTo>
                  <a:lnTo>
                    <a:pt x="0" y="137"/>
                  </a:lnTo>
                  <a:lnTo>
                    <a:pt x="85" y="123"/>
                  </a:lnTo>
                  <a:lnTo>
                    <a:pt x="158" y="173"/>
                  </a:lnTo>
                  <a:lnTo>
                    <a:pt x="183" y="236"/>
                  </a:lnTo>
                  <a:lnTo>
                    <a:pt x="146" y="383"/>
                  </a:lnTo>
                  <a:lnTo>
                    <a:pt x="170" y="372"/>
                  </a:lnTo>
                  <a:lnTo>
                    <a:pt x="97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2" name="Freeform 212">
              <a:extLst>
                <a:ext uri="{FF2B5EF4-FFF2-40B4-BE49-F238E27FC236}">
                  <a16:creationId xmlns:a16="http://schemas.microsoft.com/office/drawing/2014/main" id="{F478AD69-68C5-4AA6-ADF7-A7FA9C280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305" y="139780"/>
              <a:ext cx="169761" cy="283321"/>
            </a:xfrm>
            <a:custGeom>
              <a:avLst/>
              <a:gdLst>
                <a:gd name="T0" fmla="*/ 282 w 306"/>
                <a:gd name="T1" fmla="*/ 533 h 533"/>
                <a:gd name="T2" fmla="*/ 306 w 306"/>
                <a:gd name="T3" fmla="*/ 260 h 533"/>
                <a:gd name="T4" fmla="*/ 269 w 306"/>
                <a:gd name="T5" fmla="*/ 124 h 533"/>
                <a:gd name="T6" fmla="*/ 184 w 306"/>
                <a:gd name="T7" fmla="*/ 36 h 533"/>
                <a:gd name="T8" fmla="*/ 110 w 306"/>
                <a:gd name="T9" fmla="*/ 0 h 533"/>
                <a:gd name="T10" fmla="*/ 12 w 306"/>
                <a:gd name="T11" fmla="*/ 24 h 533"/>
                <a:gd name="T12" fmla="*/ 0 w 306"/>
                <a:gd name="T13" fmla="*/ 61 h 533"/>
                <a:gd name="T14" fmla="*/ 0 w 306"/>
                <a:gd name="T15" fmla="*/ 173 h 533"/>
                <a:gd name="T16" fmla="*/ 122 w 306"/>
                <a:gd name="T17" fmla="*/ 161 h 533"/>
                <a:gd name="T18" fmla="*/ 172 w 306"/>
                <a:gd name="T19" fmla="*/ 185 h 533"/>
                <a:gd name="T20" fmla="*/ 245 w 306"/>
                <a:gd name="T21" fmla="*/ 223 h 533"/>
                <a:gd name="T22" fmla="*/ 257 w 306"/>
                <a:gd name="T23" fmla="*/ 260 h 533"/>
                <a:gd name="T24" fmla="*/ 282 w 306"/>
                <a:gd name="T25" fmla="*/ 359 h 533"/>
                <a:gd name="T26" fmla="*/ 282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82" y="533"/>
                  </a:moveTo>
                  <a:lnTo>
                    <a:pt x="306" y="260"/>
                  </a:lnTo>
                  <a:lnTo>
                    <a:pt x="269" y="124"/>
                  </a:lnTo>
                  <a:lnTo>
                    <a:pt x="184" y="36"/>
                  </a:lnTo>
                  <a:lnTo>
                    <a:pt x="110" y="0"/>
                  </a:lnTo>
                  <a:lnTo>
                    <a:pt x="12" y="24"/>
                  </a:lnTo>
                  <a:lnTo>
                    <a:pt x="0" y="61"/>
                  </a:lnTo>
                  <a:lnTo>
                    <a:pt x="0" y="173"/>
                  </a:lnTo>
                  <a:lnTo>
                    <a:pt x="122" y="161"/>
                  </a:lnTo>
                  <a:lnTo>
                    <a:pt x="172" y="185"/>
                  </a:lnTo>
                  <a:lnTo>
                    <a:pt x="245" y="223"/>
                  </a:lnTo>
                  <a:lnTo>
                    <a:pt x="257" y="260"/>
                  </a:lnTo>
                  <a:lnTo>
                    <a:pt x="282" y="359"/>
                  </a:lnTo>
                  <a:lnTo>
                    <a:pt x="282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3" name="Freeform 213">
              <a:extLst>
                <a:ext uri="{FF2B5EF4-FFF2-40B4-BE49-F238E27FC236}">
                  <a16:creationId xmlns:a16="http://schemas.microsoft.com/office/drawing/2014/main" id="{008CAEEB-0803-4CBB-9D10-85FFDEFE0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422" y="457185"/>
              <a:ext cx="216059" cy="198112"/>
            </a:xfrm>
            <a:custGeom>
              <a:avLst/>
              <a:gdLst>
                <a:gd name="T0" fmla="*/ 390 w 390"/>
                <a:gd name="T1" fmla="*/ 235 h 372"/>
                <a:gd name="T2" fmla="*/ 390 w 390"/>
                <a:gd name="T3" fmla="*/ 24 h 372"/>
                <a:gd name="T4" fmla="*/ 342 w 390"/>
                <a:gd name="T5" fmla="*/ 0 h 372"/>
                <a:gd name="T6" fmla="*/ 171 w 390"/>
                <a:gd name="T7" fmla="*/ 0 h 372"/>
                <a:gd name="T8" fmla="*/ 134 w 390"/>
                <a:gd name="T9" fmla="*/ 111 h 372"/>
                <a:gd name="T10" fmla="*/ 97 w 390"/>
                <a:gd name="T11" fmla="*/ 197 h 372"/>
                <a:gd name="T12" fmla="*/ 23 w 390"/>
                <a:gd name="T13" fmla="*/ 322 h 372"/>
                <a:gd name="T14" fmla="*/ 0 w 390"/>
                <a:gd name="T15" fmla="*/ 360 h 372"/>
                <a:gd name="T16" fmla="*/ 0 w 390"/>
                <a:gd name="T17" fmla="*/ 372 h 372"/>
                <a:gd name="T18" fmla="*/ 121 w 390"/>
                <a:gd name="T19" fmla="*/ 310 h 372"/>
                <a:gd name="T20" fmla="*/ 171 w 390"/>
                <a:gd name="T21" fmla="*/ 260 h 372"/>
                <a:gd name="T22" fmla="*/ 342 w 390"/>
                <a:gd name="T23" fmla="*/ 247 h 372"/>
                <a:gd name="T24" fmla="*/ 342 w 390"/>
                <a:gd name="T25" fmla="*/ 247 h 372"/>
                <a:gd name="T26" fmla="*/ 390 w 390"/>
                <a:gd name="T27" fmla="*/ 23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372">
                  <a:moveTo>
                    <a:pt x="390" y="235"/>
                  </a:moveTo>
                  <a:lnTo>
                    <a:pt x="390" y="24"/>
                  </a:lnTo>
                  <a:lnTo>
                    <a:pt x="342" y="0"/>
                  </a:lnTo>
                  <a:lnTo>
                    <a:pt x="171" y="0"/>
                  </a:lnTo>
                  <a:lnTo>
                    <a:pt x="134" y="111"/>
                  </a:lnTo>
                  <a:lnTo>
                    <a:pt x="97" y="197"/>
                  </a:lnTo>
                  <a:lnTo>
                    <a:pt x="23" y="322"/>
                  </a:lnTo>
                  <a:lnTo>
                    <a:pt x="0" y="360"/>
                  </a:lnTo>
                  <a:lnTo>
                    <a:pt x="0" y="372"/>
                  </a:lnTo>
                  <a:lnTo>
                    <a:pt x="121" y="310"/>
                  </a:lnTo>
                  <a:lnTo>
                    <a:pt x="171" y="260"/>
                  </a:lnTo>
                  <a:lnTo>
                    <a:pt x="342" y="247"/>
                  </a:lnTo>
                  <a:lnTo>
                    <a:pt x="342" y="247"/>
                  </a:lnTo>
                  <a:lnTo>
                    <a:pt x="390" y="23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4" name="Freeform 214">
              <a:extLst>
                <a:ext uri="{FF2B5EF4-FFF2-40B4-BE49-F238E27FC236}">
                  <a16:creationId xmlns:a16="http://schemas.microsoft.com/office/drawing/2014/main" id="{AA415F63-8D83-4BF6-9ED0-7C8B28BEB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389018"/>
              <a:ext cx="291018" cy="125684"/>
            </a:xfrm>
            <a:custGeom>
              <a:avLst/>
              <a:gdLst>
                <a:gd name="T0" fmla="*/ 367 w 526"/>
                <a:gd name="T1" fmla="*/ 237 h 237"/>
                <a:gd name="T2" fmla="*/ 453 w 526"/>
                <a:gd name="T3" fmla="*/ 213 h 237"/>
                <a:gd name="T4" fmla="*/ 477 w 526"/>
                <a:gd name="T5" fmla="*/ 187 h 237"/>
                <a:gd name="T6" fmla="*/ 526 w 526"/>
                <a:gd name="T7" fmla="*/ 163 h 237"/>
                <a:gd name="T8" fmla="*/ 501 w 526"/>
                <a:gd name="T9" fmla="*/ 100 h 237"/>
                <a:gd name="T10" fmla="*/ 477 w 526"/>
                <a:gd name="T11" fmla="*/ 38 h 237"/>
                <a:gd name="T12" fmla="*/ 404 w 526"/>
                <a:gd name="T13" fmla="*/ 0 h 237"/>
                <a:gd name="T14" fmla="*/ 330 w 526"/>
                <a:gd name="T15" fmla="*/ 0 h 237"/>
                <a:gd name="T16" fmla="*/ 183 w 526"/>
                <a:gd name="T17" fmla="*/ 64 h 237"/>
                <a:gd name="T18" fmla="*/ 0 w 526"/>
                <a:gd name="T19" fmla="*/ 199 h 237"/>
                <a:gd name="T20" fmla="*/ 171 w 526"/>
                <a:gd name="T21" fmla="*/ 113 h 237"/>
                <a:gd name="T22" fmla="*/ 294 w 526"/>
                <a:gd name="T23" fmla="*/ 88 h 237"/>
                <a:gd name="T24" fmla="*/ 379 w 526"/>
                <a:gd name="T25" fmla="*/ 125 h 237"/>
                <a:gd name="T26" fmla="*/ 379 w 526"/>
                <a:gd name="T27" fmla="*/ 175 h 237"/>
                <a:gd name="T28" fmla="*/ 367 w 526"/>
                <a:gd name="T29" fmla="*/ 175 h 237"/>
                <a:gd name="T30" fmla="*/ 367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367" y="237"/>
                  </a:moveTo>
                  <a:lnTo>
                    <a:pt x="453" y="213"/>
                  </a:lnTo>
                  <a:lnTo>
                    <a:pt x="477" y="187"/>
                  </a:lnTo>
                  <a:lnTo>
                    <a:pt x="526" y="163"/>
                  </a:lnTo>
                  <a:lnTo>
                    <a:pt x="501" y="100"/>
                  </a:lnTo>
                  <a:lnTo>
                    <a:pt x="477" y="38"/>
                  </a:lnTo>
                  <a:lnTo>
                    <a:pt x="404" y="0"/>
                  </a:lnTo>
                  <a:lnTo>
                    <a:pt x="330" y="0"/>
                  </a:lnTo>
                  <a:lnTo>
                    <a:pt x="183" y="64"/>
                  </a:lnTo>
                  <a:lnTo>
                    <a:pt x="0" y="199"/>
                  </a:lnTo>
                  <a:lnTo>
                    <a:pt x="171" y="113"/>
                  </a:lnTo>
                  <a:lnTo>
                    <a:pt x="294" y="88"/>
                  </a:lnTo>
                  <a:lnTo>
                    <a:pt x="379" y="125"/>
                  </a:lnTo>
                  <a:lnTo>
                    <a:pt x="379" y="175"/>
                  </a:lnTo>
                  <a:lnTo>
                    <a:pt x="367" y="175"/>
                  </a:lnTo>
                  <a:lnTo>
                    <a:pt x="367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5" name="Freeform 215">
              <a:extLst>
                <a:ext uri="{FF2B5EF4-FFF2-40B4-BE49-F238E27FC236}">
                  <a16:creationId xmlns:a16="http://schemas.microsoft.com/office/drawing/2014/main" id="{11696CC0-971B-4C3E-AF75-388CC53A8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542394"/>
              <a:ext cx="277790" cy="170419"/>
            </a:xfrm>
            <a:custGeom>
              <a:avLst/>
              <a:gdLst>
                <a:gd name="T0" fmla="*/ 0 w 502"/>
                <a:gd name="T1" fmla="*/ 26 h 323"/>
                <a:gd name="T2" fmla="*/ 86 w 502"/>
                <a:gd name="T3" fmla="*/ 12 h 323"/>
                <a:gd name="T4" fmla="*/ 197 w 502"/>
                <a:gd name="T5" fmla="*/ 0 h 323"/>
                <a:gd name="T6" fmla="*/ 331 w 502"/>
                <a:gd name="T7" fmla="*/ 0 h 323"/>
                <a:gd name="T8" fmla="*/ 441 w 502"/>
                <a:gd name="T9" fmla="*/ 63 h 323"/>
                <a:gd name="T10" fmla="*/ 490 w 502"/>
                <a:gd name="T11" fmla="*/ 125 h 323"/>
                <a:gd name="T12" fmla="*/ 502 w 502"/>
                <a:gd name="T13" fmla="*/ 212 h 323"/>
                <a:gd name="T14" fmla="*/ 490 w 502"/>
                <a:gd name="T15" fmla="*/ 286 h 323"/>
                <a:gd name="T16" fmla="*/ 429 w 502"/>
                <a:gd name="T17" fmla="*/ 323 h 323"/>
                <a:gd name="T18" fmla="*/ 343 w 502"/>
                <a:gd name="T19" fmla="*/ 323 h 323"/>
                <a:gd name="T20" fmla="*/ 343 w 502"/>
                <a:gd name="T21" fmla="*/ 212 h 323"/>
                <a:gd name="T22" fmla="*/ 331 w 502"/>
                <a:gd name="T23" fmla="*/ 125 h 323"/>
                <a:gd name="T24" fmla="*/ 282 w 502"/>
                <a:gd name="T25" fmla="*/ 87 h 323"/>
                <a:gd name="T26" fmla="*/ 221 w 502"/>
                <a:gd name="T27" fmla="*/ 50 h 323"/>
                <a:gd name="T28" fmla="*/ 148 w 502"/>
                <a:gd name="T29" fmla="*/ 37 h 323"/>
                <a:gd name="T30" fmla="*/ 148 w 502"/>
                <a:gd name="T31" fmla="*/ 37 h 323"/>
                <a:gd name="T32" fmla="*/ 0 w 502"/>
                <a:gd name="T33" fmla="*/ 2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3">
                  <a:moveTo>
                    <a:pt x="0" y="26"/>
                  </a:moveTo>
                  <a:lnTo>
                    <a:pt x="86" y="12"/>
                  </a:lnTo>
                  <a:lnTo>
                    <a:pt x="197" y="0"/>
                  </a:lnTo>
                  <a:lnTo>
                    <a:pt x="331" y="0"/>
                  </a:lnTo>
                  <a:lnTo>
                    <a:pt x="441" y="63"/>
                  </a:lnTo>
                  <a:lnTo>
                    <a:pt x="490" y="125"/>
                  </a:lnTo>
                  <a:lnTo>
                    <a:pt x="502" y="212"/>
                  </a:lnTo>
                  <a:lnTo>
                    <a:pt x="490" y="286"/>
                  </a:lnTo>
                  <a:lnTo>
                    <a:pt x="429" y="323"/>
                  </a:lnTo>
                  <a:lnTo>
                    <a:pt x="343" y="323"/>
                  </a:lnTo>
                  <a:lnTo>
                    <a:pt x="343" y="212"/>
                  </a:lnTo>
                  <a:lnTo>
                    <a:pt x="331" y="125"/>
                  </a:lnTo>
                  <a:lnTo>
                    <a:pt x="282" y="87"/>
                  </a:lnTo>
                  <a:lnTo>
                    <a:pt x="221" y="50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6" name="Freeform 217">
              <a:extLst>
                <a:ext uri="{FF2B5EF4-FFF2-40B4-BE49-F238E27FC236}">
                  <a16:creationId xmlns:a16="http://schemas.microsoft.com/office/drawing/2014/main" id="{86D1FF0B-C065-49F0-A343-9AD136787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610" y="114300"/>
              <a:ext cx="2291800" cy="601004"/>
            </a:xfrm>
            <a:custGeom>
              <a:avLst/>
              <a:gdLst>
                <a:gd name="T0" fmla="*/ 0 w 4162"/>
                <a:gd name="T1" fmla="*/ 173 h 1128"/>
                <a:gd name="T2" fmla="*/ 3500 w 4162"/>
                <a:gd name="T3" fmla="*/ 199 h 1128"/>
                <a:gd name="T4" fmla="*/ 3707 w 4162"/>
                <a:gd name="T5" fmla="*/ 272 h 1128"/>
                <a:gd name="T6" fmla="*/ 3843 w 4162"/>
                <a:gd name="T7" fmla="*/ 384 h 1128"/>
                <a:gd name="T8" fmla="*/ 3892 w 4162"/>
                <a:gd name="T9" fmla="*/ 471 h 1128"/>
                <a:gd name="T10" fmla="*/ 3928 w 4162"/>
                <a:gd name="T11" fmla="*/ 558 h 1128"/>
                <a:gd name="T12" fmla="*/ 3940 w 4162"/>
                <a:gd name="T13" fmla="*/ 695 h 1128"/>
                <a:gd name="T14" fmla="*/ 3892 w 4162"/>
                <a:gd name="T15" fmla="*/ 794 h 1128"/>
                <a:gd name="T16" fmla="*/ 3843 w 4162"/>
                <a:gd name="T17" fmla="*/ 757 h 1128"/>
                <a:gd name="T18" fmla="*/ 3684 w 4162"/>
                <a:gd name="T19" fmla="*/ 707 h 1128"/>
                <a:gd name="T20" fmla="*/ 3562 w 4162"/>
                <a:gd name="T21" fmla="*/ 745 h 1128"/>
                <a:gd name="T22" fmla="*/ 3500 w 4162"/>
                <a:gd name="T23" fmla="*/ 856 h 1128"/>
                <a:gd name="T24" fmla="*/ 3536 w 4162"/>
                <a:gd name="T25" fmla="*/ 1005 h 1128"/>
                <a:gd name="T26" fmla="*/ 3586 w 4162"/>
                <a:gd name="T27" fmla="*/ 1067 h 1128"/>
                <a:gd name="T28" fmla="*/ 3660 w 4162"/>
                <a:gd name="T29" fmla="*/ 1104 h 1128"/>
                <a:gd name="T30" fmla="*/ 3745 w 4162"/>
                <a:gd name="T31" fmla="*/ 1128 h 1128"/>
                <a:gd name="T32" fmla="*/ 3867 w 4162"/>
                <a:gd name="T33" fmla="*/ 1104 h 1128"/>
                <a:gd name="T34" fmla="*/ 3953 w 4162"/>
                <a:gd name="T35" fmla="*/ 1055 h 1128"/>
                <a:gd name="T36" fmla="*/ 4063 w 4162"/>
                <a:gd name="T37" fmla="*/ 892 h 1128"/>
                <a:gd name="T38" fmla="*/ 4136 w 4162"/>
                <a:gd name="T39" fmla="*/ 831 h 1128"/>
                <a:gd name="T40" fmla="*/ 4162 w 4162"/>
                <a:gd name="T41" fmla="*/ 695 h 1128"/>
                <a:gd name="T42" fmla="*/ 4162 w 4162"/>
                <a:gd name="T43" fmla="*/ 533 h 1128"/>
                <a:gd name="T44" fmla="*/ 4038 w 4162"/>
                <a:gd name="T45" fmla="*/ 334 h 1128"/>
                <a:gd name="T46" fmla="*/ 3892 w 4162"/>
                <a:gd name="T47" fmla="*/ 185 h 1128"/>
                <a:gd name="T48" fmla="*/ 3770 w 4162"/>
                <a:gd name="T49" fmla="*/ 111 h 1128"/>
                <a:gd name="T50" fmla="*/ 3647 w 4162"/>
                <a:gd name="T51" fmla="*/ 62 h 1128"/>
                <a:gd name="T52" fmla="*/ 3536 w 4162"/>
                <a:gd name="T53" fmla="*/ 36 h 1128"/>
                <a:gd name="T54" fmla="*/ 0 w 4162"/>
                <a:gd name="T55" fmla="*/ 36 h 1128"/>
                <a:gd name="T56" fmla="*/ 0 w 4162"/>
                <a:gd name="T57" fmla="*/ 0 h 1128"/>
                <a:gd name="T58" fmla="*/ 0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0" y="173"/>
                  </a:moveTo>
                  <a:lnTo>
                    <a:pt x="3500" y="199"/>
                  </a:lnTo>
                  <a:lnTo>
                    <a:pt x="3707" y="272"/>
                  </a:lnTo>
                  <a:lnTo>
                    <a:pt x="3843" y="384"/>
                  </a:lnTo>
                  <a:lnTo>
                    <a:pt x="3892" y="471"/>
                  </a:lnTo>
                  <a:lnTo>
                    <a:pt x="3928" y="558"/>
                  </a:lnTo>
                  <a:lnTo>
                    <a:pt x="3940" y="695"/>
                  </a:lnTo>
                  <a:lnTo>
                    <a:pt x="3892" y="794"/>
                  </a:lnTo>
                  <a:lnTo>
                    <a:pt x="3843" y="757"/>
                  </a:lnTo>
                  <a:lnTo>
                    <a:pt x="3684" y="707"/>
                  </a:lnTo>
                  <a:lnTo>
                    <a:pt x="3562" y="745"/>
                  </a:lnTo>
                  <a:lnTo>
                    <a:pt x="3500" y="856"/>
                  </a:lnTo>
                  <a:lnTo>
                    <a:pt x="3536" y="1005"/>
                  </a:lnTo>
                  <a:lnTo>
                    <a:pt x="3586" y="1067"/>
                  </a:lnTo>
                  <a:lnTo>
                    <a:pt x="3660" y="1104"/>
                  </a:lnTo>
                  <a:lnTo>
                    <a:pt x="3745" y="1128"/>
                  </a:lnTo>
                  <a:lnTo>
                    <a:pt x="3867" y="1104"/>
                  </a:lnTo>
                  <a:lnTo>
                    <a:pt x="3953" y="1055"/>
                  </a:lnTo>
                  <a:lnTo>
                    <a:pt x="4063" y="892"/>
                  </a:lnTo>
                  <a:lnTo>
                    <a:pt x="4136" y="831"/>
                  </a:lnTo>
                  <a:lnTo>
                    <a:pt x="4162" y="695"/>
                  </a:lnTo>
                  <a:lnTo>
                    <a:pt x="4162" y="533"/>
                  </a:lnTo>
                  <a:lnTo>
                    <a:pt x="4038" y="334"/>
                  </a:lnTo>
                  <a:lnTo>
                    <a:pt x="3892" y="185"/>
                  </a:lnTo>
                  <a:lnTo>
                    <a:pt x="3770" y="111"/>
                  </a:lnTo>
                  <a:lnTo>
                    <a:pt x="3647" y="62"/>
                  </a:lnTo>
                  <a:lnTo>
                    <a:pt x="3536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3" name="Freeform 221">
              <a:extLst>
                <a:ext uri="{FF2B5EF4-FFF2-40B4-BE49-F238E27FC236}">
                  <a16:creationId xmlns:a16="http://schemas.microsoft.com/office/drawing/2014/main" id="{98B03277-79D3-44F6-9DAC-C1B9C9685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6938" y="674688"/>
              <a:ext cx="578559" cy="2746375"/>
            </a:xfrm>
            <a:custGeom>
              <a:avLst/>
              <a:gdLst>
                <a:gd name="T0" fmla="*/ 318 w 1053"/>
                <a:gd name="T1" fmla="*/ 286 h 5160"/>
                <a:gd name="T2" fmla="*/ 318 w 1053"/>
                <a:gd name="T3" fmla="*/ 224 h 5160"/>
                <a:gd name="T4" fmla="*/ 405 w 1053"/>
                <a:gd name="T5" fmla="*/ 174 h 5160"/>
                <a:gd name="T6" fmla="*/ 452 w 1053"/>
                <a:gd name="T7" fmla="*/ 149 h 5160"/>
                <a:gd name="T8" fmla="*/ 563 w 1053"/>
                <a:gd name="T9" fmla="*/ 161 h 5160"/>
                <a:gd name="T10" fmla="*/ 649 w 1053"/>
                <a:gd name="T11" fmla="*/ 224 h 5160"/>
                <a:gd name="T12" fmla="*/ 734 w 1053"/>
                <a:gd name="T13" fmla="*/ 310 h 5160"/>
                <a:gd name="T14" fmla="*/ 808 w 1053"/>
                <a:gd name="T15" fmla="*/ 409 h 5160"/>
                <a:gd name="T16" fmla="*/ 869 w 1053"/>
                <a:gd name="T17" fmla="*/ 509 h 5160"/>
                <a:gd name="T18" fmla="*/ 869 w 1053"/>
                <a:gd name="T19" fmla="*/ 620 h 5160"/>
                <a:gd name="T20" fmla="*/ 881 w 1053"/>
                <a:gd name="T21" fmla="*/ 5160 h 5160"/>
                <a:gd name="T22" fmla="*/ 1053 w 1053"/>
                <a:gd name="T23" fmla="*/ 5160 h 5160"/>
                <a:gd name="T24" fmla="*/ 1040 w 1053"/>
                <a:gd name="T25" fmla="*/ 707 h 5160"/>
                <a:gd name="T26" fmla="*/ 1003 w 1053"/>
                <a:gd name="T27" fmla="*/ 423 h 5160"/>
                <a:gd name="T28" fmla="*/ 881 w 1053"/>
                <a:gd name="T29" fmla="*/ 236 h 5160"/>
                <a:gd name="T30" fmla="*/ 783 w 1053"/>
                <a:gd name="T31" fmla="*/ 112 h 5160"/>
                <a:gd name="T32" fmla="*/ 661 w 1053"/>
                <a:gd name="T33" fmla="*/ 37 h 5160"/>
                <a:gd name="T34" fmla="*/ 478 w 1053"/>
                <a:gd name="T35" fmla="*/ 0 h 5160"/>
                <a:gd name="T36" fmla="*/ 257 w 1053"/>
                <a:gd name="T37" fmla="*/ 37 h 5160"/>
                <a:gd name="T38" fmla="*/ 86 w 1053"/>
                <a:gd name="T39" fmla="*/ 149 h 5160"/>
                <a:gd name="T40" fmla="*/ 25 w 1053"/>
                <a:gd name="T41" fmla="*/ 260 h 5160"/>
                <a:gd name="T42" fmla="*/ 0 w 1053"/>
                <a:gd name="T43" fmla="*/ 397 h 5160"/>
                <a:gd name="T44" fmla="*/ 49 w 1053"/>
                <a:gd name="T45" fmla="*/ 522 h 5160"/>
                <a:gd name="T46" fmla="*/ 147 w 1053"/>
                <a:gd name="T47" fmla="*/ 596 h 5160"/>
                <a:gd name="T48" fmla="*/ 281 w 1053"/>
                <a:gd name="T49" fmla="*/ 608 h 5160"/>
                <a:gd name="T50" fmla="*/ 392 w 1053"/>
                <a:gd name="T51" fmla="*/ 583 h 5160"/>
                <a:gd name="T52" fmla="*/ 428 w 1053"/>
                <a:gd name="T53" fmla="*/ 484 h 5160"/>
                <a:gd name="T54" fmla="*/ 428 w 1053"/>
                <a:gd name="T55" fmla="*/ 385 h 5160"/>
                <a:gd name="T56" fmla="*/ 392 w 1053"/>
                <a:gd name="T57" fmla="*/ 335 h 5160"/>
                <a:gd name="T58" fmla="*/ 306 w 1053"/>
                <a:gd name="T59" fmla="*/ 286 h 5160"/>
                <a:gd name="T60" fmla="*/ 306 w 1053"/>
                <a:gd name="T61" fmla="*/ 286 h 5160"/>
                <a:gd name="T62" fmla="*/ 318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318" y="286"/>
                  </a:moveTo>
                  <a:lnTo>
                    <a:pt x="318" y="224"/>
                  </a:lnTo>
                  <a:lnTo>
                    <a:pt x="405" y="174"/>
                  </a:lnTo>
                  <a:lnTo>
                    <a:pt x="452" y="149"/>
                  </a:lnTo>
                  <a:lnTo>
                    <a:pt x="563" y="161"/>
                  </a:lnTo>
                  <a:lnTo>
                    <a:pt x="649" y="224"/>
                  </a:lnTo>
                  <a:lnTo>
                    <a:pt x="734" y="310"/>
                  </a:lnTo>
                  <a:lnTo>
                    <a:pt x="808" y="409"/>
                  </a:lnTo>
                  <a:lnTo>
                    <a:pt x="869" y="509"/>
                  </a:lnTo>
                  <a:lnTo>
                    <a:pt x="869" y="620"/>
                  </a:lnTo>
                  <a:lnTo>
                    <a:pt x="881" y="5160"/>
                  </a:lnTo>
                  <a:lnTo>
                    <a:pt x="1053" y="5160"/>
                  </a:lnTo>
                  <a:lnTo>
                    <a:pt x="1040" y="707"/>
                  </a:lnTo>
                  <a:lnTo>
                    <a:pt x="1003" y="423"/>
                  </a:lnTo>
                  <a:lnTo>
                    <a:pt x="881" y="236"/>
                  </a:lnTo>
                  <a:lnTo>
                    <a:pt x="783" y="112"/>
                  </a:lnTo>
                  <a:lnTo>
                    <a:pt x="661" y="37"/>
                  </a:lnTo>
                  <a:lnTo>
                    <a:pt x="478" y="0"/>
                  </a:lnTo>
                  <a:lnTo>
                    <a:pt x="257" y="37"/>
                  </a:lnTo>
                  <a:lnTo>
                    <a:pt x="86" y="149"/>
                  </a:lnTo>
                  <a:lnTo>
                    <a:pt x="25" y="260"/>
                  </a:lnTo>
                  <a:lnTo>
                    <a:pt x="0" y="397"/>
                  </a:lnTo>
                  <a:lnTo>
                    <a:pt x="49" y="522"/>
                  </a:lnTo>
                  <a:lnTo>
                    <a:pt x="147" y="596"/>
                  </a:lnTo>
                  <a:lnTo>
                    <a:pt x="281" y="608"/>
                  </a:lnTo>
                  <a:lnTo>
                    <a:pt x="392" y="583"/>
                  </a:lnTo>
                  <a:lnTo>
                    <a:pt x="428" y="484"/>
                  </a:lnTo>
                  <a:lnTo>
                    <a:pt x="428" y="385"/>
                  </a:lnTo>
                  <a:lnTo>
                    <a:pt x="392" y="335"/>
                  </a:lnTo>
                  <a:lnTo>
                    <a:pt x="306" y="286"/>
                  </a:lnTo>
                  <a:lnTo>
                    <a:pt x="306" y="286"/>
                  </a:lnTo>
                  <a:lnTo>
                    <a:pt x="318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63" name="Gruppe 162">
            <a:extLst>
              <a:ext uri="{FF2B5EF4-FFF2-40B4-BE49-F238E27FC236}">
                <a16:creationId xmlns:a16="http://schemas.microsoft.com/office/drawing/2014/main" id="{CF217E48-D5E3-4435-8CC2-907387B07EEF}"/>
              </a:ext>
            </a:extLst>
          </p:cNvPr>
          <p:cNvGrpSpPr/>
          <p:nvPr/>
        </p:nvGrpSpPr>
        <p:grpSpPr>
          <a:xfrm>
            <a:off x="27001" y="44881"/>
            <a:ext cx="2112848" cy="2487216"/>
            <a:chOff x="36000" y="108000"/>
            <a:chExt cx="2817131" cy="3316288"/>
          </a:xfrm>
        </p:grpSpPr>
        <p:sp>
          <p:nvSpPr>
            <p:cNvPr id="74" name="Freeform 233">
              <a:extLst>
                <a:ext uri="{FF2B5EF4-FFF2-40B4-BE49-F238E27FC236}">
                  <a16:creationId xmlns:a16="http://schemas.microsoft.com/office/drawing/2014/main" id="{47E77734-0258-47E3-9C0D-90CFB9EF4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16" y="108000"/>
              <a:ext cx="2291315" cy="601354"/>
            </a:xfrm>
            <a:custGeom>
              <a:avLst/>
              <a:gdLst>
                <a:gd name="T0" fmla="*/ 4162 w 4162"/>
                <a:gd name="T1" fmla="*/ 173 h 1128"/>
                <a:gd name="T2" fmla="*/ 662 w 4162"/>
                <a:gd name="T3" fmla="*/ 199 h 1128"/>
                <a:gd name="T4" fmla="*/ 453 w 4162"/>
                <a:gd name="T5" fmla="*/ 272 h 1128"/>
                <a:gd name="T6" fmla="*/ 319 w 4162"/>
                <a:gd name="T7" fmla="*/ 385 h 1128"/>
                <a:gd name="T8" fmla="*/ 270 w 4162"/>
                <a:gd name="T9" fmla="*/ 471 h 1128"/>
                <a:gd name="T10" fmla="*/ 233 w 4162"/>
                <a:gd name="T11" fmla="*/ 558 h 1128"/>
                <a:gd name="T12" fmla="*/ 221 w 4162"/>
                <a:gd name="T13" fmla="*/ 695 h 1128"/>
                <a:gd name="T14" fmla="*/ 270 w 4162"/>
                <a:gd name="T15" fmla="*/ 794 h 1128"/>
                <a:gd name="T16" fmla="*/ 319 w 4162"/>
                <a:gd name="T17" fmla="*/ 757 h 1128"/>
                <a:gd name="T18" fmla="*/ 478 w 4162"/>
                <a:gd name="T19" fmla="*/ 707 h 1128"/>
                <a:gd name="T20" fmla="*/ 600 w 4162"/>
                <a:gd name="T21" fmla="*/ 745 h 1128"/>
                <a:gd name="T22" fmla="*/ 662 w 4162"/>
                <a:gd name="T23" fmla="*/ 856 h 1128"/>
                <a:gd name="T24" fmla="*/ 624 w 4162"/>
                <a:gd name="T25" fmla="*/ 1005 h 1128"/>
                <a:gd name="T26" fmla="*/ 575 w 4162"/>
                <a:gd name="T27" fmla="*/ 1067 h 1128"/>
                <a:gd name="T28" fmla="*/ 502 w 4162"/>
                <a:gd name="T29" fmla="*/ 1104 h 1128"/>
                <a:gd name="T30" fmla="*/ 417 w 4162"/>
                <a:gd name="T31" fmla="*/ 1128 h 1128"/>
                <a:gd name="T32" fmla="*/ 295 w 4162"/>
                <a:gd name="T33" fmla="*/ 1104 h 1128"/>
                <a:gd name="T34" fmla="*/ 208 w 4162"/>
                <a:gd name="T35" fmla="*/ 1055 h 1128"/>
                <a:gd name="T36" fmla="*/ 98 w 4162"/>
                <a:gd name="T37" fmla="*/ 893 h 1128"/>
                <a:gd name="T38" fmla="*/ 25 w 4162"/>
                <a:gd name="T39" fmla="*/ 831 h 1128"/>
                <a:gd name="T40" fmla="*/ 0 w 4162"/>
                <a:gd name="T41" fmla="*/ 695 h 1128"/>
                <a:gd name="T42" fmla="*/ 0 w 4162"/>
                <a:gd name="T43" fmla="*/ 534 h 1128"/>
                <a:gd name="T44" fmla="*/ 122 w 4162"/>
                <a:gd name="T45" fmla="*/ 335 h 1128"/>
                <a:gd name="T46" fmla="*/ 270 w 4162"/>
                <a:gd name="T47" fmla="*/ 186 h 1128"/>
                <a:gd name="T48" fmla="*/ 392 w 4162"/>
                <a:gd name="T49" fmla="*/ 111 h 1128"/>
                <a:gd name="T50" fmla="*/ 514 w 4162"/>
                <a:gd name="T51" fmla="*/ 62 h 1128"/>
                <a:gd name="T52" fmla="*/ 624 w 4162"/>
                <a:gd name="T53" fmla="*/ 37 h 1128"/>
                <a:gd name="T54" fmla="*/ 4162 w 4162"/>
                <a:gd name="T55" fmla="*/ 37 h 1128"/>
                <a:gd name="T56" fmla="*/ 4162 w 4162"/>
                <a:gd name="T57" fmla="*/ 0 h 1128"/>
                <a:gd name="T58" fmla="*/ 4162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4162" y="173"/>
                  </a:moveTo>
                  <a:lnTo>
                    <a:pt x="662" y="199"/>
                  </a:lnTo>
                  <a:lnTo>
                    <a:pt x="453" y="272"/>
                  </a:lnTo>
                  <a:lnTo>
                    <a:pt x="319" y="385"/>
                  </a:lnTo>
                  <a:lnTo>
                    <a:pt x="270" y="471"/>
                  </a:lnTo>
                  <a:lnTo>
                    <a:pt x="233" y="558"/>
                  </a:lnTo>
                  <a:lnTo>
                    <a:pt x="221" y="695"/>
                  </a:lnTo>
                  <a:lnTo>
                    <a:pt x="270" y="794"/>
                  </a:lnTo>
                  <a:lnTo>
                    <a:pt x="319" y="757"/>
                  </a:lnTo>
                  <a:lnTo>
                    <a:pt x="478" y="707"/>
                  </a:lnTo>
                  <a:lnTo>
                    <a:pt x="600" y="745"/>
                  </a:lnTo>
                  <a:lnTo>
                    <a:pt x="662" y="856"/>
                  </a:lnTo>
                  <a:lnTo>
                    <a:pt x="624" y="1005"/>
                  </a:lnTo>
                  <a:lnTo>
                    <a:pt x="575" y="1067"/>
                  </a:lnTo>
                  <a:lnTo>
                    <a:pt x="502" y="1104"/>
                  </a:lnTo>
                  <a:lnTo>
                    <a:pt x="417" y="1128"/>
                  </a:lnTo>
                  <a:lnTo>
                    <a:pt x="295" y="1104"/>
                  </a:lnTo>
                  <a:lnTo>
                    <a:pt x="208" y="1055"/>
                  </a:lnTo>
                  <a:lnTo>
                    <a:pt x="98" y="893"/>
                  </a:lnTo>
                  <a:lnTo>
                    <a:pt x="25" y="831"/>
                  </a:lnTo>
                  <a:lnTo>
                    <a:pt x="0" y="695"/>
                  </a:lnTo>
                  <a:lnTo>
                    <a:pt x="0" y="534"/>
                  </a:lnTo>
                  <a:lnTo>
                    <a:pt x="122" y="335"/>
                  </a:lnTo>
                  <a:lnTo>
                    <a:pt x="270" y="186"/>
                  </a:lnTo>
                  <a:lnTo>
                    <a:pt x="392" y="111"/>
                  </a:lnTo>
                  <a:lnTo>
                    <a:pt x="514" y="62"/>
                  </a:lnTo>
                  <a:lnTo>
                    <a:pt x="624" y="37"/>
                  </a:lnTo>
                  <a:lnTo>
                    <a:pt x="4162" y="37"/>
                  </a:lnTo>
                  <a:lnTo>
                    <a:pt x="4162" y="0"/>
                  </a:lnTo>
                  <a:lnTo>
                    <a:pt x="4162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1" name="Freeform 237">
              <a:extLst>
                <a:ext uri="{FF2B5EF4-FFF2-40B4-BE49-F238E27FC236}">
                  <a16:creationId xmlns:a16="http://schemas.microsoft.com/office/drawing/2014/main" id="{2B43DCAB-395E-4486-8224-832B3A074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6" y="677913"/>
              <a:ext cx="579722" cy="2746375"/>
            </a:xfrm>
            <a:custGeom>
              <a:avLst/>
              <a:gdLst>
                <a:gd name="T0" fmla="*/ 735 w 1053"/>
                <a:gd name="T1" fmla="*/ 286 h 5160"/>
                <a:gd name="T2" fmla="*/ 735 w 1053"/>
                <a:gd name="T3" fmla="*/ 223 h 5160"/>
                <a:gd name="T4" fmla="*/ 648 w 1053"/>
                <a:gd name="T5" fmla="*/ 173 h 5160"/>
                <a:gd name="T6" fmla="*/ 601 w 1053"/>
                <a:gd name="T7" fmla="*/ 149 h 5160"/>
                <a:gd name="T8" fmla="*/ 490 w 1053"/>
                <a:gd name="T9" fmla="*/ 161 h 5160"/>
                <a:gd name="T10" fmla="*/ 404 w 1053"/>
                <a:gd name="T11" fmla="*/ 223 h 5160"/>
                <a:gd name="T12" fmla="*/ 319 w 1053"/>
                <a:gd name="T13" fmla="*/ 310 h 5160"/>
                <a:gd name="T14" fmla="*/ 245 w 1053"/>
                <a:gd name="T15" fmla="*/ 409 h 5160"/>
                <a:gd name="T16" fmla="*/ 184 w 1053"/>
                <a:gd name="T17" fmla="*/ 509 h 5160"/>
                <a:gd name="T18" fmla="*/ 184 w 1053"/>
                <a:gd name="T19" fmla="*/ 620 h 5160"/>
                <a:gd name="T20" fmla="*/ 172 w 1053"/>
                <a:gd name="T21" fmla="*/ 5160 h 5160"/>
                <a:gd name="T22" fmla="*/ 0 w 1053"/>
                <a:gd name="T23" fmla="*/ 5160 h 5160"/>
                <a:gd name="T24" fmla="*/ 12 w 1053"/>
                <a:gd name="T25" fmla="*/ 707 h 5160"/>
                <a:gd name="T26" fmla="*/ 50 w 1053"/>
                <a:gd name="T27" fmla="*/ 422 h 5160"/>
                <a:gd name="T28" fmla="*/ 172 w 1053"/>
                <a:gd name="T29" fmla="*/ 236 h 5160"/>
                <a:gd name="T30" fmla="*/ 270 w 1053"/>
                <a:gd name="T31" fmla="*/ 112 h 5160"/>
                <a:gd name="T32" fmla="*/ 392 w 1053"/>
                <a:gd name="T33" fmla="*/ 37 h 5160"/>
                <a:gd name="T34" fmla="*/ 575 w 1053"/>
                <a:gd name="T35" fmla="*/ 0 h 5160"/>
                <a:gd name="T36" fmla="*/ 796 w 1053"/>
                <a:gd name="T37" fmla="*/ 37 h 5160"/>
                <a:gd name="T38" fmla="*/ 967 w 1053"/>
                <a:gd name="T39" fmla="*/ 149 h 5160"/>
                <a:gd name="T40" fmla="*/ 1029 w 1053"/>
                <a:gd name="T41" fmla="*/ 260 h 5160"/>
                <a:gd name="T42" fmla="*/ 1053 w 1053"/>
                <a:gd name="T43" fmla="*/ 397 h 5160"/>
                <a:gd name="T44" fmla="*/ 1004 w 1053"/>
                <a:gd name="T45" fmla="*/ 521 h 5160"/>
                <a:gd name="T46" fmla="*/ 906 w 1053"/>
                <a:gd name="T47" fmla="*/ 596 h 5160"/>
                <a:gd name="T48" fmla="*/ 772 w 1053"/>
                <a:gd name="T49" fmla="*/ 608 h 5160"/>
                <a:gd name="T50" fmla="*/ 661 w 1053"/>
                <a:gd name="T51" fmla="*/ 582 h 5160"/>
                <a:gd name="T52" fmla="*/ 625 w 1053"/>
                <a:gd name="T53" fmla="*/ 483 h 5160"/>
                <a:gd name="T54" fmla="*/ 625 w 1053"/>
                <a:gd name="T55" fmla="*/ 385 h 5160"/>
                <a:gd name="T56" fmla="*/ 661 w 1053"/>
                <a:gd name="T57" fmla="*/ 334 h 5160"/>
                <a:gd name="T58" fmla="*/ 747 w 1053"/>
                <a:gd name="T59" fmla="*/ 286 h 5160"/>
                <a:gd name="T60" fmla="*/ 747 w 1053"/>
                <a:gd name="T61" fmla="*/ 286 h 5160"/>
                <a:gd name="T62" fmla="*/ 735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735" y="286"/>
                  </a:moveTo>
                  <a:lnTo>
                    <a:pt x="735" y="223"/>
                  </a:lnTo>
                  <a:lnTo>
                    <a:pt x="648" y="173"/>
                  </a:lnTo>
                  <a:lnTo>
                    <a:pt x="601" y="149"/>
                  </a:lnTo>
                  <a:lnTo>
                    <a:pt x="490" y="161"/>
                  </a:lnTo>
                  <a:lnTo>
                    <a:pt x="404" y="223"/>
                  </a:lnTo>
                  <a:lnTo>
                    <a:pt x="319" y="310"/>
                  </a:lnTo>
                  <a:lnTo>
                    <a:pt x="245" y="409"/>
                  </a:lnTo>
                  <a:lnTo>
                    <a:pt x="184" y="509"/>
                  </a:lnTo>
                  <a:lnTo>
                    <a:pt x="184" y="620"/>
                  </a:lnTo>
                  <a:lnTo>
                    <a:pt x="172" y="5160"/>
                  </a:lnTo>
                  <a:lnTo>
                    <a:pt x="0" y="5160"/>
                  </a:lnTo>
                  <a:lnTo>
                    <a:pt x="12" y="707"/>
                  </a:lnTo>
                  <a:lnTo>
                    <a:pt x="50" y="422"/>
                  </a:lnTo>
                  <a:lnTo>
                    <a:pt x="172" y="236"/>
                  </a:lnTo>
                  <a:lnTo>
                    <a:pt x="270" y="112"/>
                  </a:lnTo>
                  <a:lnTo>
                    <a:pt x="392" y="37"/>
                  </a:lnTo>
                  <a:lnTo>
                    <a:pt x="575" y="0"/>
                  </a:lnTo>
                  <a:lnTo>
                    <a:pt x="796" y="37"/>
                  </a:lnTo>
                  <a:lnTo>
                    <a:pt x="967" y="149"/>
                  </a:lnTo>
                  <a:lnTo>
                    <a:pt x="1029" y="260"/>
                  </a:lnTo>
                  <a:lnTo>
                    <a:pt x="1053" y="397"/>
                  </a:lnTo>
                  <a:lnTo>
                    <a:pt x="1004" y="521"/>
                  </a:lnTo>
                  <a:lnTo>
                    <a:pt x="906" y="596"/>
                  </a:lnTo>
                  <a:lnTo>
                    <a:pt x="772" y="608"/>
                  </a:lnTo>
                  <a:lnTo>
                    <a:pt x="661" y="582"/>
                  </a:lnTo>
                  <a:lnTo>
                    <a:pt x="625" y="483"/>
                  </a:lnTo>
                  <a:lnTo>
                    <a:pt x="625" y="385"/>
                  </a:lnTo>
                  <a:lnTo>
                    <a:pt x="661" y="334"/>
                  </a:lnTo>
                  <a:lnTo>
                    <a:pt x="747" y="286"/>
                  </a:lnTo>
                  <a:lnTo>
                    <a:pt x="747" y="286"/>
                  </a:lnTo>
                  <a:lnTo>
                    <a:pt x="735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5" name="Freeform 242">
              <a:extLst>
                <a:ext uri="{FF2B5EF4-FFF2-40B4-BE49-F238E27FC236}">
                  <a16:creationId xmlns:a16="http://schemas.microsoft.com/office/drawing/2014/main" id="{C1167023-DDD9-4EDC-8C6B-CD6122A79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148353"/>
              <a:ext cx="294944" cy="302493"/>
            </a:xfrm>
            <a:custGeom>
              <a:avLst/>
              <a:gdLst>
                <a:gd name="T0" fmla="*/ 538 w 538"/>
                <a:gd name="T1" fmla="*/ 558 h 569"/>
                <a:gd name="T2" fmla="*/ 429 w 538"/>
                <a:gd name="T3" fmla="*/ 433 h 569"/>
                <a:gd name="T4" fmla="*/ 354 w 538"/>
                <a:gd name="T5" fmla="*/ 334 h 569"/>
                <a:gd name="T6" fmla="*/ 281 w 538"/>
                <a:gd name="T7" fmla="*/ 197 h 569"/>
                <a:gd name="T8" fmla="*/ 232 w 538"/>
                <a:gd name="T9" fmla="*/ 111 h 569"/>
                <a:gd name="T10" fmla="*/ 208 w 538"/>
                <a:gd name="T11" fmla="*/ 23 h 569"/>
                <a:gd name="T12" fmla="*/ 196 w 538"/>
                <a:gd name="T13" fmla="*/ 0 h 569"/>
                <a:gd name="T14" fmla="*/ 0 w 538"/>
                <a:gd name="T15" fmla="*/ 0 h 569"/>
                <a:gd name="T16" fmla="*/ 0 w 538"/>
                <a:gd name="T17" fmla="*/ 73 h 569"/>
                <a:gd name="T18" fmla="*/ 0 w 538"/>
                <a:gd name="T19" fmla="*/ 135 h 569"/>
                <a:gd name="T20" fmla="*/ 0 w 538"/>
                <a:gd name="T21" fmla="*/ 197 h 569"/>
                <a:gd name="T22" fmla="*/ 37 w 538"/>
                <a:gd name="T23" fmla="*/ 246 h 569"/>
                <a:gd name="T24" fmla="*/ 110 w 538"/>
                <a:gd name="T25" fmla="*/ 284 h 569"/>
                <a:gd name="T26" fmla="*/ 232 w 538"/>
                <a:gd name="T27" fmla="*/ 346 h 569"/>
                <a:gd name="T28" fmla="*/ 330 w 538"/>
                <a:gd name="T29" fmla="*/ 409 h 569"/>
                <a:gd name="T30" fmla="*/ 417 w 538"/>
                <a:gd name="T31" fmla="*/ 495 h 569"/>
                <a:gd name="T32" fmla="*/ 527 w 538"/>
                <a:gd name="T33" fmla="*/ 569 h 569"/>
                <a:gd name="T34" fmla="*/ 527 w 538"/>
                <a:gd name="T35" fmla="*/ 569 h 569"/>
                <a:gd name="T36" fmla="*/ 538 w 538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8" h="569">
                  <a:moveTo>
                    <a:pt x="538" y="558"/>
                  </a:moveTo>
                  <a:lnTo>
                    <a:pt x="429" y="433"/>
                  </a:lnTo>
                  <a:lnTo>
                    <a:pt x="354" y="334"/>
                  </a:lnTo>
                  <a:lnTo>
                    <a:pt x="281" y="197"/>
                  </a:lnTo>
                  <a:lnTo>
                    <a:pt x="232" y="111"/>
                  </a:lnTo>
                  <a:lnTo>
                    <a:pt x="208" y="23"/>
                  </a:lnTo>
                  <a:lnTo>
                    <a:pt x="196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0" y="135"/>
                  </a:lnTo>
                  <a:lnTo>
                    <a:pt x="0" y="197"/>
                  </a:lnTo>
                  <a:lnTo>
                    <a:pt x="37" y="246"/>
                  </a:lnTo>
                  <a:lnTo>
                    <a:pt x="110" y="284"/>
                  </a:lnTo>
                  <a:lnTo>
                    <a:pt x="232" y="346"/>
                  </a:lnTo>
                  <a:lnTo>
                    <a:pt x="330" y="409"/>
                  </a:lnTo>
                  <a:lnTo>
                    <a:pt x="417" y="495"/>
                  </a:lnTo>
                  <a:lnTo>
                    <a:pt x="527" y="569"/>
                  </a:lnTo>
                  <a:lnTo>
                    <a:pt x="527" y="569"/>
                  </a:lnTo>
                  <a:lnTo>
                    <a:pt x="538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6" name="Freeform 243">
              <a:extLst>
                <a:ext uri="{FF2B5EF4-FFF2-40B4-BE49-F238E27FC236}">
                  <a16:creationId xmlns:a16="http://schemas.microsoft.com/office/drawing/2014/main" id="{BECF8A40-C6A9-48CE-862A-A98304372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22" y="127051"/>
              <a:ext cx="154075" cy="298233"/>
            </a:xfrm>
            <a:custGeom>
              <a:avLst/>
              <a:gdLst>
                <a:gd name="T0" fmla="*/ 183 w 282"/>
                <a:gd name="T1" fmla="*/ 558 h 558"/>
                <a:gd name="T2" fmla="*/ 37 w 282"/>
                <a:gd name="T3" fmla="*/ 323 h 558"/>
                <a:gd name="T4" fmla="*/ 0 w 282"/>
                <a:gd name="T5" fmla="*/ 210 h 558"/>
                <a:gd name="T6" fmla="*/ 0 w 282"/>
                <a:gd name="T7" fmla="*/ 99 h 558"/>
                <a:gd name="T8" fmla="*/ 49 w 282"/>
                <a:gd name="T9" fmla="*/ 25 h 558"/>
                <a:gd name="T10" fmla="*/ 134 w 282"/>
                <a:gd name="T11" fmla="*/ 0 h 558"/>
                <a:gd name="T12" fmla="*/ 207 w 282"/>
                <a:gd name="T13" fmla="*/ 25 h 558"/>
                <a:gd name="T14" fmla="*/ 256 w 282"/>
                <a:gd name="T15" fmla="*/ 74 h 558"/>
                <a:gd name="T16" fmla="*/ 282 w 282"/>
                <a:gd name="T17" fmla="*/ 137 h 558"/>
                <a:gd name="T18" fmla="*/ 195 w 282"/>
                <a:gd name="T19" fmla="*/ 124 h 558"/>
                <a:gd name="T20" fmla="*/ 122 w 282"/>
                <a:gd name="T21" fmla="*/ 174 h 558"/>
                <a:gd name="T22" fmla="*/ 98 w 282"/>
                <a:gd name="T23" fmla="*/ 236 h 558"/>
                <a:gd name="T24" fmla="*/ 134 w 282"/>
                <a:gd name="T25" fmla="*/ 384 h 558"/>
                <a:gd name="T26" fmla="*/ 110 w 282"/>
                <a:gd name="T27" fmla="*/ 373 h 558"/>
                <a:gd name="T28" fmla="*/ 183 w 282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558">
                  <a:moveTo>
                    <a:pt x="183" y="558"/>
                  </a:moveTo>
                  <a:lnTo>
                    <a:pt x="37" y="323"/>
                  </a:lnTo>
                  <a:lnTo>
                    <a:pt x="0" y="210"/>
                  </a:lnTo>
                  <a:lnTo>
                    <a:pt x="0" y="99"/>
                  </a:lnTo>
                  <a:lnTo>
                    <a:pt x="49" y="25"/>
                  </a:lnTo>
                  <a:lnTo>
                    <a:pt x="134" y="0"/>
                  </a:lnTo>
                  <a:lnTo>
                    <a:pt x="207" y="25"/>
                  </a:lnTo>
                  <a:lnTo>
                    <a:pt x="256" y="74"/>
                  </a:lnTo>
                  <a:lnTo>
                    <a:pt x="282" y="137"/>
                  </a:lnTo>
                  <a:lnTo>
                    <a:pt x="195" y="124"/>
                  </a:lnTo>
                  <a:lnTo>
                    <a:pt x="122" y="174"/>
                  </a:lnTo>
                  <a:lnTo>
                    <a:pt x="98" y="236"/>
                  </a:lnTo>
                  <a:lnTo>
                    <a:pt x="134" y="384"/>
                  </a:lnTo>
                  <a:lnTo>
                    <a:pt x="110" y="373"/>
                  </a:lnTo>
                  <a:lnTo>
                    <a:pt x="183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7" name="Freeform 244">
              <a:extLst>
                <a:ext uri="{FF2B5EF4-FFF2-40B4-BE49-F238E27FC236}">
                  <a16:creationId xmlns:a16="http://schemas.microsoft.com/office/drawing/2014/main" id="{6991C1D6-3685-4E3F-A9FC-2B4FFDAED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04" y="139832"/>
              <a:ext cx="169483" cy="283321"/>
            </a:xfrm>
            <a:custGeom>
              <a:avLst/>
              <a:gdLst>
                <a:gd name="T0" fmla="*/ 24 w 306"/>
                <a:gd name="T1" fmla="*/ 533 h 533"/>
                <a:gd name="T2" fmla="*/ 0 w 306"/>
                <a:gd name="T3" fmla="*/ 260 h 533"/>
                <a:gd name="T4" fmla="*/ 37 w 306"/>
                <a:gd name="T5" fmla="*/ 124 h 533"/>
                <a:gd name="T6" fmla="*/ 122 w 306"/>
                <a:gd name="T7" fmla="*/ 36 h 533"/>
                <a:gd name="T8" fmla="*/ 197 w 306"/>
                <a:gd name="T9" fmla="*/ 0 h 533"/>
                <a:gd name="T10" fmla="*/ 294 w 306"/>
                <a:gd name="T11" fmla="*/ 24 h 533"/>
                <a:gd name="T12" fmla="*/ 306 w 306"/>
                <a:gd name="T13" fmla="*/ 61 h 533"/>
                <a:gd name="T14" fmla="*/ 306 w 306"/>
                <a:gd name="T15" fmla="*/ 173 h 533"/>
                <a:gd name="T16" fmla="*/ 184 w 306"/>
                <a:gd name="T17" fmla="*/ 161 h 533"/>
                <a:gd name="T18" fmla="*/ 134 w 306"/>
                <a:gd name="T19" fmla="*/ 185 h 533"/>
                <a:gd name="T20" fmla="*/ 61 w 306"/>
                <a:gd name="T21" fmla="*/ 223 h 533"/>
                <a:gd name="T22" fmla="*/ 49 w 306"/>
                <a:gd name="T23" fmla="*/ 260 h 533"/>
                <a:gd name="T24" fmla="*/ 24 w 306"/>
                <a:gd name="T25" fmla="*/ 359 h 533"/>
                <a:gd name="T26" fmla="*/ 24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4" y="533"/>
                  </a:moveTo>
                  <a:lnTo>
                    <a:pt x="0" y="260"/>
                  </a:lnTo>
                  <a:lnTo>
                    <a:pt x="37" y="124"/>
                  </a:lnTo>
                  <a:lnTo>
                    <a:pt x="122" y="36"/>
                  </a:lnTo>
                  <a:lnTo>
                    <a:pt x="197" y="0"/>
                  </a:lnTo>
                  <a:lnTo>
                    <a:pt x="294" y="24"/>
                  </a:lnTo>
                  <a:lnTo>
                    <a:pt x="306" y="61"/>
                  </a:lnTo>
                  <a:lnTo>
                    <a:pt x="306" y="173"/>
                  </a:lnTo>
                  <a:lnTo>
                    <a:pt x="184" y="161"/>
                  </a:lnTo>
                  <a:lnTo>
                    <a:pt x="134" y="185"/>
                  </a:lnTo>
                  <a:lnTo>
                    <a:pt x="61" y="223"/>
                  </a:lnTo>
                  <a:lnTo>
                    <a:pt x="49" y="260"/>
                  </a:lnTo>
                  <a:lnTo>
                    <a:pt x="24" y="359"/>
                  </a:lnTo>
                  <a:lnTo>
                    <a:pt x="24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8" name="Freeform 245">
              <a:extLst>
                <a:ext uri="{FF2B5EF4-FFF2-40B4-BE49-F238E27FC236}">
                  <a16:creationId xmlns:a16="http://schemas.microsoft.com/office/drawing/2014/main" id="{533AC587-48A8-4D71-8216-CDF04F7A4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55" y="457237"/>
              <a:ext cx="213505" cy="198112"/>
            </a:xfrm>
            <a:custGeom>
              <a:avLst/>
              <a:gdLst>
                <a:gd name="T0" fmla="*/ 0 w 391"/>
                <a:gd name="T1" fmla="*/ 236 h 373"/>
                <a:gd name="T2" fmla="*/ 0 w 391"/>
                <a:gd name="T3" fmla="*/ 25 h 373"/>
                <a:gd name="T4" fmla="*/ 49 w 391"/>
                <a:gd name="T5" fmla="*/ 0 h 373"/>
                <a:gd name="T6" fmla="*/ 220 w 391"/>
                <a:gd name="T7" fmla="*/ 0 h 373"/>
                <a:gd name="T8" fmla="*/ 257 w 391"/>
                <a:gd name="T9" fmla="*/ 112 h 373"/>
                <a:gd name="T10" fmla="*/ 293 w 391"/>
                <a:gd name="T11" fmla="*/ 198 h 373"/>
                <a:gd name="T12" fmla="*/ 368 w 391"/>
                <a:gd name="T13" fmla="*/ 323 h 373"/>
                <a:gd name="T14" fmla="*/ 391 w 391"/>
                <a:gd name="T15" fmla="*/ 361 h 373"/>
                <a:gd name="T16" fmla="*/ 391 w 391"/>
                <a:gd name="T17" fmla="*/ 373 h 373"/>
                <a:gd name="T18" fmla="*/ 270 w 391"/>
                <a:gd name="T19" fmla="*/ 311 h 373"/>
                <a:gd name="T20" fmla="*/ 220 w 391"/>
                <a:gd name="T21" fmla="*/ 261 h 373"/>
                <a:gd name="T22" fmla="*/ 49 w 391"/>
                <a:gd name="T23" fmla="*/ 248 h 373"/>
                <a:gd name="T24" fmla="*/ 49 w 391"/>
                <a:gd name="T25" fmla="*/ 248 h 373"/>
                <a:gd name="T26" fmla="*/ 0 w 391"/>
                <a:gd name="T27" fmla="*/ 236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1" h="373">
                  <a:moveTo>
                    <a:pt x="0" y="236"/>
                  </a:moveTo>
                  <a:lnTo>
                    <a:pt x="0" y="25"/>
                  </a:lnTo>
                  <a:lnTo>
                    <a:pt x="49" y="0"/>
                  </a:lnTo>
                  <a:lnTo>
                    <a:pt x="220" y="0"/>
                  </a:lnTo>
                  <a:lnTo>
                    <a:pt x="257" y="112"/>
                  </a:lnTo>
                  <a:lnTo>
                    <a:pt x="293" y="198"/>
                  </a:lnTo>
                  <a:lnTo>
                    <a:pt x="368" y="323"/>
                  </a:lnTo>
                  <a:lnTo>
                    <a:pt x="391" y="361"/>
                  </a:lnTo>
                  <a:lnTo>
                    <a:pt x="391" y="373"/>
                  </a:lnTo>
                  <a:lnTo>
                    <a:pt x="270" y="311"/>
                  </a:lnTo>
                  <a:lnTo>
                    <a:pt x="220" y="261"/>
                  </a:lnTo>
                  <a:lnTo>
                    <a:pt x="49" y="248"/>
                  </a:lnTo>
                  <a:lnTo>
                    <a:pt x="49" y="248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9" name="Freeform 246">
              <a:extLst>
                <a:ext uri="{FF2B5EF4-FFF2-40B4-BE49-F238E27FC236}">
                  <a16:creationId xmlns:a16="http://schemas.microsoft.com/office/drawing/2014/main" id="{59428254-1520-4DCE-8932-5B6C181A8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0" y="391200"/>
              <a:ext cx="290542" cy="125684"/>
            </a:xfrm>
            <a:custGeom>
              <a:avLst/>
              <a:gdLst>
                <a:gd name="T0" fmla="*/ 159 w 526"/>
                <a:gd name="T1" fmla="*/ 237 h 237"/>
                <a:gd name="T2" fmla="*/ 73 w 526"/>
                <a:gd name="T3" fmla="*/ 212 h 237"/>
                <a:gd name="T4" fmla="*/ 49 w 526"/>
                <a:gd name="T5" fmla="*/ 187 h 237"/>
                <a:gd name="T6" fmla="*/ 0 w 526"/>
                <a:gd name="T7" fmla="*/ 162 h 237"/>
                <a:gd name="T8" fmla="*/ 25 w 526"/>
                <a:gd name="T9" fmla="*/ 100 h 237"/>
                <a:gd name="T10" fmla="*/ 49 w 526"/>
                <a:gd name="T11" fmla="*/ 38 h 237"/>
                <a:gd name="T12" fmla="*/ 122 w 526"/>
                <a:gd name="T13" fmla="*/ 0 h 237"/>
                <a:gd name="T14" fmla="*/ 195 w 526"/>
                <a:gd name="T15" fmla="*/ 0 h 237"/>
                <a:gd name="T16" fmla="*/ 343 w 526"/>
                <a:gd name="T17" fmla="*/ 63 h 237"/>
                <a:gd name="T18" fmla="*/ 526 w 526"/>
                <a:gd name="T19" fmla="*/ 199 h 237"/>
                <a:gd name="T20" fmla="*/ 355 w 526"/>
                <a:gd name="T21" fmla="*/ 112 h 237"/>
                <a:gd name="T22" fmla="*/ 232 w 526"/>
                <a:gd name="T23" fmla="*/ 88 h 237"/>
                <a:gd name="T24" fmla="*/ 147 w 526"/>
                <a:gd name="T25" fmla="*/ 124 h 237"/>
                <a:gd name="T26" fmla="*/ 147 w 526"/>
                <a:gd name="T27" fmla="*/ 174 h 237"/>
                <a:gd name="T28" fmla="*/ 159 w 526"/>
                <a:gd name="T29" fmla="*/ 174 h 237"/>
                <a:gd name="T30" fmla="*/ 159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159" y="237"/>
                  </a:moveTo>
                  <a:lnTo>
                    <a:pt x="73" y="212"/>
                  </a:lnTo>
                  <a:lnTo>
                    <a:pt x="49" y="187"/>
                  </a:lnTo>
                  <a:lnTo>
                    <a:pt x="0" y="162"/>
                  </a:lnTo>
                  <a:lnTo>
                    <a:pt x="25" y="100"/>
                  </a:lnTo>
                  <a:lnTo>
                    <a:pt x="49" y="38"/>
                  </a:lnTo>
                  <a:lnTo>
                    <a:pt x="122" y="0"/>
                  </a:lnTo>
                  <a:lnTo>
                    <a:pt x="195" y="0"/>
                  </a:lnTo>
                  <a:lnTo>
                    <a:pt x="343" y="63"/>
                  </a:lnTo>
                  <a:lnTo>
                    <a:pt x="526" y="199"/>
                  </a:lnTo>
                  <a:lnTo>
                    <a:pt x="355" y="112"/>
                  </a:lnTo>
                  <a:lnTo>
                    <a:pt x="232" y="88"/>
                  </a:lnTo>
                  <a:lnTo>
                    <a:pt x="147" y="124"/>
                  </a:lnTo>
                  <a:lnTo>
                    <a:pt x="147" y="174"/>
                  </a:lnTo>
                  <a:lnTo>
                    <a:pt x="159" y="174"/>
                  </a:lnTo>
                  <a:lnTo>
                    <a:pt x="159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0" name="Freeform 247">
              <a:extLst>
                <a:ext uri="{FF2B5EF4-FFF2-40B4-BE49-F238E27FC236}">
                  <a16:creationId xmlns:a16="http://schemas.microsoft.com/office/drawing/2014/main" id="{B31131FB-E358-4CFB-9C6C-26A25CD7C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542447"/>
              <a:ext cx="275135" cy="172549"/>
            </a:xfrm>
            <a:custGeom>
              <a:avLst/>
              <a:gdLst>
                <a:gd name="T0" fmla="*/ 502 w 502"/>
                <a:gd name="T1" fmla="*/ 25 h 322"/>
                <a:gd name="T2" fmla="*/ 417 w 502"/>
                <a:gd name="T3" fmla="*/ 12 h 322"/>
                <a:gd name="T4" fmla="*/ 306 w 502"/>
                <a:gd name="T5" fmla="*/ 0 h 322"/>
                <a:gd name="T6" fmla="*/ 171 w 502"/>
                <a:gd name="T7" fmla="*/ 0 h 322"/>
                <a:gd name="T8" fmla="*/ 61 w 502"/>
                <a:gd name="T9" fmla="*/ 62 h 322"/>
                <a:gd name="T10" fmla="*/ 12 w 502"/>
                <a:gd name="T11" fmla="*/ 124 h 322"/>
                <a:gd name="T12" fmla="*/ 0 w 502"/>
                <a:gd name="T13" fmla="*/ 211 h 322"/>
                <a:gd name="T14" fmla="*/ 12 w 502"/>
                <a:gd name="T15" fmla="*/ 286 h 322"/>
                <a:gd name="T16" fmla="*/ 74 w 502"/>
                <a:gd name="T17" fmla="*/ 322 h 322"/>
                <a:gd name="T18" fmla="*/ 159 w 502"/>
                <a:gd name="T19" fmla="*/ 322 h 322"/>
                <a:gd name="T20" fmla="*/ 159 w 502"/>
                <a:gd name="T21" fmla="*/ 211 h 322"/>
                <a:gd name="T22" fmla="*/ 171 w 502"/>
                <a:gd name="T23" fmla="*/ 124 h 322"/>
                <a:gd name="T24" fmla="*/ 220 w 502"/>
                <a:gd name="T25" fmla="*/ 87 h 322"/>
                <a:gd name="T26" fmla="*/ 281 w 502"/>
                <a:gd name="T27" fmla="*/ 50 h 322"/>
                <a:gd name="T28" fmla="*/ 354 w 502"/>
                <a:gd name="T29" fmla="*/ 36 h 322"/>
                <a:gd name="T30" fmla="*/ 354 w 502"/>
                <a:gd name="T31" fmla="*/ 36 h 322"/>
                <a:gd name="T32" fmla="*/ 502 w 502"/>
                <a:gd name="T33" fmla="*/ 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2">
                  <a:moveTo>
                    <a:pt x="502" y="25"/>
                  </a:moveTo>
                  <a:lnTo>
                    <a:pt x="417" y="12"/>
                  </a:lnTo>
                  <a:lnTo>
                    <a:pt x="306" y="0"/>
                  </a:lnTo>
                  <a:lnTo>
                    <a:pt x="171" y="0"/>
                  </a:lnTo>
                  <a:lnTo>
                    <a:pt x="61" y="62"/>
                  </a:lnTo>
                  <a:lnTo>
                    <a:pt x="12" y="124"/>
                  </a:lnTo>
                  <a:lnTo>
                    <a:pt x="0" y="211"/>
                  </a:lnTo>
                  <a:lnTo>
                    <a:pt x="12" y="286"/>
                  </a:lnTo>
                  <a:lnTo>
                    <a:pt x="74" y="322"/>
                  </a:lnTo>
                  <a:lnTo>
                    <a:pt x="159" y="322"/>
                  </a:lnTo>
                  <a:lnTo>
                    <a:pt x="159" y="211"/>
                  </a:lnTo>
                  <a:lnTo>
                    <a:pt x="171" y="124"/>
                  </a:lnTo>
                  <a:lnTo>
                    <a:pt x="220" y="87"/>
                  </a:lnTo>
                  <a:lnTo>
                    <a:pt x="281" y="50"/>
                  </a:lnTo>
                  <a:lnTo>
                    <a:pt x="354" y="36"/>
                  </a:lnTo>
                  <a:lnTo>
                    <a:pt x="354" y="36"/>
                  </a:lnTo>
                  <a:lnTo>
                    <a:pt x="502" y="2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9" name="Gruppe 148">
            <a:extLst>
              <a:ext uri="{FF2B5EF4-FFF2-40B4-BE49-F238E27FC236}">
                <a16:creationId xmlns:a16="http://schemas.microsoft.com/office/drawing/2014/main" id="{63646857-CE35-4F1B-96EE-AEA0CF067186}"/>
              </a:ext>
            </a:extLst>
          </p:cNvPr>
          <p:cNvGrpSpPr/>
          <p:nvPr/>
        </p:nvGrpSpPr>
        <p:grpSpPr>
          <a:xfrm>
            <a:off x="6984000" y="4341022"/>
            <a:ext cx="2129603" cy="2483637"/>
            <a:chOff x="6102123" y="3425825"/>
            <a:chExt cx="2839471" cy="3311516"/>
          </a:xfrm>
        </p:grpSpPr>
        <p:sp>
          <p:nvSpPr>
            <p:cNvPr id="80" name="Freeform 225">
              <a:extLst>
                <a:ext uri="{FF2B5EF4-FFF2-40B4-BE49-F238E27FC236}">
                  <a16:creationId xmlns:a16="http://schemas.microsoft.com/office/drawing/2014/main" id="{03D64727-2E11-4E25-8E86-E7753E768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271" y="3425825"/>
              <a:ext cx="585743" cy="2746375"/>
            </a:xfrm>
            <a:custGeom>
              <a:avLst/>
              <a:gdLst>
                <a:gd name="T0" fmla="*/ 322 w 1062"/>
                <a:gd name="T1" fmla="*/ 4874 h 5160"/>
                <a:gd name="T2" fmla="*/ 322 w 1062"/>
                <a:gd name="T3" fmla="*/ 4936 h 5160"/>
                <a:gd name="T4" fmla="*/ 408 w 1062"/>
                <a:gd name="T5" fmla="*/ 4986 h 5160"/>
                <a:gd name="T6" fmla="*/ 457 w 1062"/>
                <a:gd name="T7" fmla="*/ 5011 h 5160"/>
                <a:gd name="T8" fmla="*/ 568 w 1062"/>
                <a:gd name="T9" fmla="*/ 4998 h 5160"/>
                <a:gd name="T10" fmla="*/ 655 w 1062"/>
                <a:gd name="T11" fmla="*/ 4936 h 5160"/>
                <a:gd name="T12" fmla="*/ 740 w 1062"/>
                <a:gd name="T13" fmla="*/ 4850 h 5160"/>
                <a:gd name="T14" fmla="*/ 815 w 1062"/>
                <a:gd name="T15" fmla="*/ 4749 h 5160"/>
                <a:gd name="T16" fmla="*/ 877 w 1062"/>
                <a:gd name="T17" fmla="*/ 4650 h 5160"/>
                <a:gd name="T18" fmla="*/ 877 w 1062"/>
                <a:gd name="T19" fmla="*/ 4539 h 5160"/>
                <a:gd name="T20" fmla="*/ 889 w 1062"/>
                <a:gd name="T21" fmla="*/ 0 h 5160"/>
                <a:gd name="T22" fmla="*/ 1062 w 1062"/>
                <a:gd name="T23" fmla="*/ 0 h 5160"/>
                <a:gd name="T24" fmla="*/ 1049 w 1062"/>
                <a:gd name="T25" fmla="*/ 4453 h 5160"/>
                <a:gd name="T26" fmla="*/ 1012 w 1062"/>
                <a:gd name="T27" fmla="*/ 4737 h 5160"/>
                <a:gd name="T28" fmla="*/ 889 w 1062"/>
                <a:gd name="T29" fmla="*/ 4924 h 5160"/>
                <a:gd name="T30" fmla="*/ 791 w 1062"/>
                <a:gd name="T31" fmla="*/ 5047 h 5160"/>
                <a:gd name="T32" fmla="*/ 667 w 1062"/>
                <a:gd name="T33" fmla="*/ 5122 h 5160"/>
                <a:gd name="T34" fmla="*/ 482 w 1062"/>
                <a:gd name="T35" fmla="*/ 5160 h 5160"/>
                <a:gd name="T36" fmla="*/ 259 w 1062"/>
                <a:gd name="T37" fmla="*/ 5122 h 5160"/>
                <a:gd name="T38" fmla="*/ 87 w 1062"/>
                <a:gd name="T39" fmla="*/ 5011 h 5160"/>
                <a:gd name="T40" fmla="*/ 25 w 1062"/>
                <a:gd name="T41" fmla="*/ 4900 h 5160"/>
                <a:gd name="T42" fmla="*/ 0 w 1062"/>
                <a:gd name="T43" fmla="*/ 4763 h 5160"/>
                <a:gd name="T44" fmla="*/ 49 w 1062"/>
                <a:gd name="T45" fmla="*/ 4638 h 5160"/>
                <a:gd name="T46" fmla="*/ 148 w 1062"/>
                <a:gd name="T47" fmla="*/ 4564 h 5160"/>
                <a:gd name="T48" fmla="*/ 285 w 1062"/>
                <a:gd name="T49" fmla="*/ 4552 h 5160"/>
                <a:gd name="T50" fmla="*/ 396 w 1062"/>
                <a:gd name="T51" fmla="*/ 4576 h 5160"/>
                <a:gd name="T52" fmla="*/ 433 w 1062"/>
                <a:gd name="T53" fmla="*/ 4676 h 5160"/>
                <a:gd name="T54" fmla="*/ 433 w 1062"/>
                <a:gd name="T55" fmla="*/ 4775 h 5160"/>
                <a:gd name="T56" fmla="*/ 396 w 1062"/>
                <a:gd name="T57" fmla="*/ 4825 h 5160"/>
                <a:gd name="T58" fmla="*/ 309 w 1062"/>
                <a:gd name="T59" fmla="*/ 4874 h 5160"/>
                <a:gd name="T60" fmla="*/ 309 w 1062"/>
                <a:gd name="T61" fmla="*/ 4874 h 5160"/>
                <a:gd name="T62" fmla="*/ 322 w 1062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2" h="5160">
                  <a:moveTo>
                    <a:pt x="322" y="4874"/>
                  </a:moveTo>
                  <a:lnTo>
                    <a:pt x="322" y="4936"/>
                  </a:lnTo>
                  <a:lnTo>
                    <a:pt x="408" y="4986"/>
                  </a:lnTo>
                  <a:lnTo>
                    <a:pt x="457" y="5011"/>
                  </a:lnTo>
                  <a:lnTo>
                    <a:pt x="568" y="4998"/>
                  </a:lnTo>
                  <a:lnTo>
                    <a:pt x="655" y="4936"/>
                  </a:lnTo>
                  <a:lnTo>
                    <a:pt x="740" y="4850"/>
                  </a:lnTo>
                  <a:lnTo>
                    <a:pt x="815" y="4749"/>
                  </a:lnTo>
                  <a:lnTo>
                    <a:pt x="877" y="4650"/>
                  </a:lnTo>
                  <a:lnTo>
                    <a:pt x="877" y="4539"/>
                  </a:lnTo>
                  <a:lnTo>
                    <a:pt x="889" y="0"/>
                  </a:lnTo>
                  <a:lnTo>
                    <a:pt x="1062" y="0"/>
                  </a:lnTo>
                  <a:lnTo>
                    <a:pt x="1049" y="4453"/>
                  </a:lnTo>
                  <a:lnTo>
                    <a:pt x="1012" y="4737"/>
                  </a:lnTo>
                  <a:lnTo>
                    <a:pt x="889" y="4924"/>
                  </a:lnTo>
                  <a:lnTo>
                    <a:pt x="791" y="5047"/>
                  </a:lnTo>
                  <a:lnTo>
                    <a:pt x="667" y="5122"/>
                  </a:lnTo>
                  <a:lnTo>
                    <a:pt x="482" y="5160"/>
                  </a:lnTo>
                  <a:lnTo>
                    <a:pt x="259" y="5122"/>
                  </a:lnTo>
                  <a:lnTo>
                    <a:pt x="87" y="5011"/>
                  </a:lnTo>
                  <a:lnTo>
                    <a:pt x="25" y="4900"/>
                  </a:lnTo>
                  <a:lnTo>
                    <a:pt x="0" y="4763"/>
                  </a:lnTo>
                  <a:lnTo>
                    <a:pt x="49" y="4638"/>
                  </a:lnTo>
                  <a:lnTo>
                    <a:pt x="148" y="4564"/>
                  </a:lnTo>
                  <a:lnTo>
                    <a:pt x="285" y="4552"/>
                  </a:lnTo>
                  <a:lnTo>
                    <a:pt x="396" y="4576"/>
                  </a:lnTo>
                  <a:lnTo>
                    <a:pt x="433" y="4676"/>
                  </a:lnTo>
                  <a:lnTo>
                    <a:pt x="433" y="4775"/>
                  </a:lnTo>
                  <a:lnTo>
                    <a:pt x="396" y="4825"/>
                  </a:lnTo>
                  <a:lnTo>
                    <a:pt x="309" y="4874"/>
                  </a:lnTo>
                  <a:lnTo>
                    <a:pt x="309" y="4874"/>
                  </a:lnTo>
                  <a:lnTo>
                    <a:pt x="322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7" name="Freeform 229">
              <a:extLst>
                <a:ext uri="{FF2B5EF4-FFF2-40B4-BE49-F238E27FC236}">
                  <a16:creationId xmlns:a16="http://schemas.microsoft.com/office/drawing/2014/main" id="{A57C72EF-3C45-4AAF-BCE5-F78D3D940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123" y="6136775"/>
              <a:ext cx="2310218" cy="600566"/>
            </a:xfrm>
            <a:custGeom>
              <a:avLst/>
              <a:gdLst>
                <a:gd name="T0" fmla="*/ 0 w 4196"/>
                <a:gd name="T1" fmla="*/ 955 h 1128"/>
                <a:gd name="T2" fmla="*/ 3529 w 4196"/>
                <a:gd name="T3" fmla="*/ 929 h 1128"/>
                <a:gd name="T4" fmla="*/ 3739 w 4196"/>
                <a:gd name="T5" fmla="*/ 856 h 1128"/>
                <a:gd name="T6" fmla="*/ 3875 w 4196"/>
                <a:gd name="T7" fmla="*/ 744 h 1128"/>
                <a:gd name="T8" fmla="*/ 3924 w 4196"/>
                <a:gd name="T9" fmla="*/ 657 h 1128"/>
                <a:gd name="T10" fmla="*/ 3961 w 4196"/>
                <a:gd name="T11" fmla="*/ 570 h 1128"/>
                <a:gd name="T12" fmla="*/ 3974 w 4196"/>
                <a:gd name="T13" fmla="*/ 434 h 1128"/>
                <a:gd name="T14" fmla="*/ 3924 w 4196"/>
                <a:gd name="T15" fmla="*/ 335 h 1128"/>
                <a:gd name="T16" fmla="*/ 3875 w 4196"/>
                <a:gd name="T17" fmla="*/ 371 h 1128"/>
                <a:gd name="T18" fmla="*/ 3715 w 4196"/>
                <a:gd name="T19" fmla="*/ 422 h 1128"/>
                <a:gd name="T20" fmla="*/ 3591 w 4196"/>
                <a:gd name="T21" fmla="*/ 384 h 1128"/>
                <a:gd name="T22" fmla="*/ 3529 w 4196"/>
                <a:gd name="T23" fmla="*/ 273 h 1128"/>
                <a:gd name="T24" fmla="*/ 3566 w 4196"/>
                <a:gd name="T25" fmla="*/ 124 h 1128"/>
                <a:gd name="T26" fmla="*/ 3616 w 4196"/>
                <a:gd name="T27" fmla="*/ 61 h 1128"/>
                <a:gd name="T28" fmla="*/ 3690 w 4196"/>
                <a:gd name="T29" fmla="*/ 25 h 1128"/>
                <a:gd name="T30" fmla="*/ 3776 w 4196"/>
                <a:gd name="T31" fmla="*/ 0 h 1128"/>
                <a:gd name="T32" fmla="*/ 3899 w 4196"/>
                <a:gd name="T33" fmla="*/ 25 h 1128"/>
                <a:gd name="T34" fmla="*/ 3986 w 4196"/>
                <a:gd name="T35" fmla="*/ 75 h 1128"/>
                <a:gd name="T36" fmla="*/ 4097 w 4196"/>
                <a:gd name="T37" fmla="*/ 236 h 1128"/>
                <a:gd name="T38" fmla="*/ 4171 w 4196"/>
                <a:gd name="T39" fmla="*/ 297 h 1128"/>
                <a:gd name="T40" fmla="*/ 4196 w 4196"/>
                <a:gd name="T41" fmla="*/ 434 h 1128"/>
                <a:gd name="T42" fmla="*/ 4196 w 4196"/>
                <a:gd name="T43" fmla="*/ 595 h 1128"/>
                <a:gd name="T44" fmla="*/ 4073 w 4196"/>
                <a:gd name="T45" fmla="*/ 794 h 1128"/>
                <a:gd name="T46" fmla="*/ 3924 w 4196"/>
                <a:gd name="T47" fmla="*/ 942 h 1128"/>
                <a:gd name="T48" fmla="*/ 3801 w 4196"/>
                <a:gd name="T49" fmla="*/ 1017 h 1128"/>
                <a:gd name="T50" fmla="*/ 3677 w 4196"/>
                <a:gd name="T51" fmla="*/ 1066 h 1128"/>
                <a:gd name="T52" fmla="*/ 3566 w 4196"/>
                <a:gd name="T53" fmla="*/ 1092 h 1128"/>
                <a:gd name="T54" fmla="*/ 0 w 4196"/>
                <a:gd name="T55" fmla="*/ 1092 h 1128"/>
                <a:gd name="T56" fmla="*/ 0 w 4196"/>
                <a:gd name="T57" fmla="*/ 1128 h 1128"/>
                <a:gd name="T58" fmla="*/ 0 w 4196"/>
                <a:gd name="T59" fmla="*/ 955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6" h="1128">
                  <a:moveTo>
                    <a:pt x="0" y="955"/>
                  </a:moveTo>
                  <a:lnTo>
                    <a:pt x="3529" y="929"/>
                  </a:lnTo>
                  <a:lnTo>
                    <a:pt x="3739" y="856"/>
                  </a:lnTo>
                  <a:lnTo>
                    <a:pt x="3875" y="744"/>
                  </a:lnTo>
                  <a:lnTo>
                    <a:pt x="3924" y="657"/>
                  </a:lnTo>
                  <a:lnTo>
                    <a:pt x="3961" y="570"/>
                  </a:lnTo>
                  <a:lnTo>
                    <a:pt x="3974" y="434"/>
                  </a:lnTo>
                  <a:lnTo>
                    <a:pt x="3924" y="335"/>
                  </a:lnTo>
                  <a:lnTo>
                    <a:pt x="3875" y="371"/>
                  </a:lnTo>
                  <a:lnTo>
                    <a:pt x="3715" y="422"/>
                  </a:lnTo>
                  <a:lnTo>
                    <a:pt x="3591" y="384"/>
                  </a:lnTo>
                  <a:lnTo>
                    <a:pt x="3529" y="273"/>
                  </a:lnTo>
                  <a:lnTo>
                    <a:pt x="3566" y="124"/>
                  </a:lnTo>
                  <a:lnTo>
                    <a:pt x="3616" y="61"/>
                  </a:lnTo>
                  <a:lnTo>
                    <a:pt x="3690" y="25"/>
                  </a:lnTo>
                  <a:lnTo>
                    <a:pt x="3776" y="0"/>
                  </a:lnTo>
                  <a:lnTo>
                    <a:pt x="3899" y="25"/>
                  </a:lnTo>
                  <a:lnTo>
                    <a:pt x="3986" y="75"/>
                  </a:lnTo>
                  <a:lnTo>
                    <a:pt x="4097" y="236"/>
                  </a:lnTo>
                  <a:lnTo>
                    <a:pt x="4171" y="297"/>
                  </a:lnTo>
                  <a:lnTo>
                    <a:pt x="4196" y="434"/>
                  </a:lnTo>
                  <a:lnTo>
                    <a:pt x="4196" y="595"/>
                  </a:lnTo>
                  <a:lnTo>
                    <a:pt x="4073" y="794"/>
                  </a:lnTo>
                  <a:lnTo>
                    <a:pt x="3924" y="942"/>
                  </a:lnTo>
                  <a:lnTo>
                    <a:pt x="3801" y="1017"/>
                  </a:lnTo>
                  <a:lnTo>
                    <a:pt x="3677" y="1066"/>
                  </a:lnTo>
                  <a:lnTo>
                    <a:pt x="3566" y="1092"/>
                  </a:lnTo>
                  <a:lnTo>
                    <a:pt x="0" y="1092"/>
                  </a:lnTo>
                  <a:lnTo>
                    <a:pt x="0" y="1128"/>
                  </a:lnTo>
                  <a:lnTo>
                    <a:pt x="0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8" name="Freeform 250">
              <a:extLst>
                <a:ext uri="{FF2B5EF4-FFF2-40B4-BE49-F238E27FC236}">
                  <a16:creationId xmlns:a16="http://schemas.microsoft.com/office/drawing/2014/main" id="{E32A096D-56E2-480E-9416-F9C3B05EC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801" y="6394140"/>
              <a:ext cx="297568" cy="302329"/>
            </a:xfrm>
            <a:custGeom>
              <a:avLst/>
              <a:gdLst>
                <a:gd name="T0" fmla="*/ 0 w 543"/>
                <a:gd name="T1" fmla="*/ 11 h 569"/>
                <a:gd name="T2" fmla="*/ 110 w 543"/>
                <a:gd name="T3" fmla="*/ 136 h 569"/>
                <a:gd name="T4" fmla="*/ 185 w 543"/>
                <a:gd name="T5" fmla="*/ 235 h 569"/>
                <a:gd name="T6" fmla="*/ 259 w 543"/>
                <a:gd name="T7" fmla="*/ 371 h 569"/>
                <a:gd name="T8" fmla="*/ 308 w 543"/>
                <a:gd name="T9" fmla="*/ 458 h 569"/>
                <a:gd name="T10" fmla="*/ 332 w 543"/>
                <a:gd name="T11" fmla="*/ 546 h 569"/>
                <a:gd name="T12" fmla="*/ 345 w 543"/>
                <a:gd name="T13" fmla="*/ 569 h 569"/>
                <a:gd name="T14" fmla="*/ 543 w 543"/>
                <a:gd name="T15" fmla="*/ 569 h 569"/>
                <a:gd name="T16" fmla="*/ 543 w 543"/>
                <a:gd name="T17" fmla="*/ 496 h 569"/>
                <a:gd name="T18" fmla="*/ 543 w 543"/>
                <a:gd name="T19" fmla="*/ 434 h 569"/>
                <a:gd name="T20" fmla="*/ 543 w 543"/>
                <a:gd name="T21" fmla="*/ 371 h 569"/>
                <a:gd name="T22" fmla="*/ 506 w 543"/>
                <a:gd name="T23" fmla="*/ 323 h 569"/>
                <a:gd name="T24" fmla="*/ 431 w 543"/>
                <a:gd name="T25" fmla="*/ 285 h 569"/>
                <a:gd name="T26" fmla="*/ 308 w 543"/>
                <a:gd name="T27" fmla="*/ 222 h 569"/>
                <a:gd name="T28" fmla="*/ 209 w 543"/>
                <a:gd name="T29" fmla="*/ 160 h 569"/>
                <a:gd name="T30" fmla="*/ 122 w 543"/>
                <a:gd name="T31" fmla="*/ 73 h 569"/>
                <a:gd name="T32" fmla="*/ 11 w 543"/>
                <a:gd name="T33" fmla="*/ 0 h 569"/>
                <a:gd name="T34" fmla="*/ 11 w 543"/>
                <a:gd name="T35" fmla="*/ 0 h 569"/>
                <a:gd name="T36" fmla="*/ 0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0" y="11"/>
                  </a:moveTo>
                  <a:lnTo>
                    <a:pt x="110" y="136"/>
                  </a:lnTo>
                  <a:lnTo>
                    <a:pt x="185" y="235"/>
                  </a:lnTo>
                  <a:lnTo>
                    <a:pt x="259" y="371"/>
                  </a:lnTo>
                  <a:lnTo>
                    <a:pt x="308" y="458"/>
                  </a:lnTo>
                  <a:lnTo>
                    <a:pt x="332" y="546"/>
                  </a:lnTo>
                  <a:lnTo>
                    <a:pt x="345" y="569"/>
                  </a:lnTo>
                  <a:lnTo>
                    <a:pt x="543" y="569"/>
                  </a:lnTo>
                  <a:lnTo>
                    <a:pt x="543" y="496"/>
                  </a:lnTo>
                  <a:lnTo>
                    <a:pt x="543" y="434"/>
                  </a:lnTo>
                  <a:lnTo>
                    <a:pt x="543" y="371"/>
                  </a:lnTo>
                  <a:lnTo>
                    <a:pt x="506" y="323"/>
                  </a:lnTo>
                  <a:lnTo>
                    <a:pt x="431" y="285"/>
                  </a:lnTo>
                  <a:lnTo>
                    <a:pt x="308" y="222"/>
                  </a:lnTo>
                  <a:lnTo>
                    <a:pt x="209" y="160"/>
                  </a:lnTo>
                  <a:lnTo>
                    <a:pt x="122" y="7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9" name="Freeform 251">
              <a:extLst>
                <a:ext uri="{FF2B5EF4-FFF2-40B4-BE49-F238E27FC236}">
                  <a16:creationId xmlns:a16="http://schemas.microsoft.com/office/drawing/2014/main" id="{3AB1063D-DA8F-454D-8556-02856C97B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020" y="6421818"/>
              <a:ext cx="156499" cy="298071"/>
            </a:xfrm>
            <a:custGeom>
              <a:avLst/>
              <a:gdLst>
                <a:gd name="T0" fmla="*/ 97 w 283"/>
                <a:gd name="T1" fmla="*/ 0 h 558"/>
                <a:gd name="T2" fmla="*/ 246 w 283"/>
                <a:gd name="T3" fmla="*/ 235 h 558"/>
                <a:gd name="T4" fmla="*/ 283 w 283"/>
                <a:gd name="T5" fmla="*/ 348 h 558"/>
                <a:gd name="T6" fmla="*/ 283 w 283"/>
                <a:gd name="T7" fmla="*/ 459 h 558"/>
                <a:gd name="T8" fmla="*/ 234 w 283"/>
                <a:gd name="T9" fmla="*/ 533 h 558"/>
                <a:gd name="T10" fmla="*/ 147 w 283"/>
                <a:gd name="T11" fmla="*/ 558 h 558"/>
                <a:gd name="T12" fmla="*/ 74 w 283"/>
                <a:gd name="T13" fmla="*/ 533 h 558"/>
                <a:gd name="T14" fmla="*/ 24 w 283"/>
                <a:gd name="T15" fmla="*/ 484 h 558"/>
                <a:gd name="T16" fmla="*/ 0 w 283"/>
                <a:gd name="T17" fmla="*/ 421 h 558"/>
                <a:gd name="T18" fmla="*/ 85 w 283"/>
                <a:gd name="T19" fmla="*/ 434 h 558"/>
                <a:gd name="T20" fmla="*/ 160 w 283"/>
                <a:gd name="T21" fmla="*/ 384 h 558"/>
                <a:gd name="T22" fmla="*/ 184 w 283"/>
                <a:gd name="T23" fmla="*/ 322 h 558"/>
                <a:gd name="T24" fmla="*/ 147 w 283"/>
                <a:gd name="T25" fmla="*/ 174 h 558"/>
                <a:gd name="T26" fmla="*/ 172 w 283"/>
                <a:gd name="T27" fmla="*/ 185 h 558"/>
                <a:gd name="T28" fmla="*/ 97 w 283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558">
                  <a:moveTo>
                    <a:pt x="97" y="0"/>
                  </a:moveTo>
                  <a:lnTo>
                    <a:pt x="246" y="235"/>
                  </a:lnTo>
                  <a:lnTo>
                    <a:pt x="283" y="348"/>
                  </a:lnTo>
                  <a:lnTo>
                    <a:pt x="283" y="459"/>
                  </a:lnTo>
                  <a:lnTo>
                    <a:pt x="234" y="533"/>
                  </a:lnTo>
                  <a:lnTo>
                    <a:pt x="147" y="558"/>
                  </a:lnTo>
                  <a:lnTo>
                    <a:pt x="74" y="533"/>
                  </a:lnTo>
                  <a:lnTo>
                    <a:pt x="24" y="484"/>
                  </a:lnTo>
                  <a:lnTo>
                    <a:pt x="0" y="421"/>
                  </a:lnTo>
                  <a:lnTo>
                    <a:pt x="85" y="434"/>
                  </a:lnTo>
                  <a:lnTo>
                    <a:pt x="160" y="384"/>
                  </a:lnTo>
                  <a:lnTo>
                    <a:pt x="184" y="322"/>
                  </a:lnTo>
                  <a:lnTo>
                    <a:pt x="147" y="174"/>
                  </a:lnTo>
                  <a:lnTo>
                    <a:pt x="172" y="18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0" name="Freeform 252">
              <a:extLst>
                <a:ext uri="{FF2B5EF4-FFF2-40B4-BE49-F238E27FC236}">
                  <a16:creationId xmlns:a16="http://schemas.microsoft.com/office/drawing/2014/main" id="{5633A0C5-A686-438C-96A7-151FAB485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0866" y="6421818"/>
              <a:ext cx="169724" cy="285297"/>
            </a:xfrm>
            <a:custGeom>
              <a:avLst/>
              <a:gdLst>
                <a:gd name="T0" fmla="*/ 284 w 309"/>
                <a:gd name="T1" fmla="*/ 0 h 533"/>
                <a:gd name="T2" fmla="*/ 309 w 309"/>
                <a:gd name="T3" fmla="*/ 273 h 533"/>
                <a:gd name="T4" fmla="*/ 272 w 309"/>
                <a:gd name="T5" fmla="*/ 409 h 533"/>
                <a:gd name="T6" fmla="*/ 185 w 309"/>
                <a:gd name="T7" fmla="*/ 497 h 533"/>
                <a:gd name="T8" fmla="*/ 111 w 309"/>
                <a:gd name="T9" fmla="*/ 533 h 533"/>
                <a:gd name="T10" fmla="*/ 12 w 309"/>
                <a:gd name="T11" fmla="*/ 509 h 533"/>
                <a:gd name="T12" fmla="*/ 0 w 309"/>
                <a:gd name="T13" fmla="*/ 472 h 533"/>
                <a:gd name="T14" fmla="*/ 0 w 309"/>
                <a:gd name="T15" fmla="*/ 360 h 533"/>
                <a:gd name="T16" fmla="*/ 123 w 309"/>
                <a:gd name="T17" fmla="*/ 372 h 533"/>
                <a:gd name="T18" fmla="*/ 173 w 309"/>
                <a:gd name="T19" fmla="*/ 348 h 533"/>
                <a:gd name="T20" fmla="*/ 246 w 309"/>
                <a:gd name="T21" fmla="*/ 310 h 533"/>
                <a:gd name="T22" fmla="*/ 259 w 309"/>
                <a:gd name="T23" fmla="*/ 273 h 533"/>
                <a:gd name="T24" fmla="*/ 284 w 309"/>
                <a:gd name="T25" fmla="*/ 174 h 533"/>
                <a:gd name="T26" fmla="*/ 284 w 309"/>
                <a:gd name="T2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3">
                  <a:moveTo>
                    <a:pt x="284" y="0"/>
                  </a:moveTo>
                  <a:lnTo>
                    <a:pt x="309" y="273"/>
                  </a:lnTo>
                  <a:lnTo>
                    <a:pt x="272" y="409"/>
                  </a:lnTo>
                  <a:lnTo>
                    <a:pt x="185" y="497"/>
                  </a:lnTo>
                  <a:lnTo>
                    <a:pt x="111" y="533"/>
                  </a:lnTo>
                  <a:lnTo>
                    <a:pt x="12" y="509"/>
                  </a:lnTo>
                  <a:lnTo>
                    <a:pt x="0" y="472"/>
                  </a:lnTo>
                  <a:lnTo>
                    <a:pt x="0" y="360"/>
                  </a:lnTo>
                  <a:lnTo>
                    <a:pt x="123" y="372"/>
                  </a:lnTo>
                  <a:lnTo>
                    <a:pt x="173" y="348"/>
                  </a:lnTo>
                  <a:lnTo>
                    <a:pt x="246" y="310"/>
                  </a:lnTo>
                  <a:lnTo>
                    <a:pt x="259" y="273"/>
                  </a:lnTo>
                  <a:lnTo>
                    <a:pt x="284" y="174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1" name="Freeform 253">
              <a:extLst>
                <a:ext uri="{FF2B5EF4-FFF2-40B4-BE49-F238E27FC236}">
                  <a16:creationId xmlns:a16="http://schemas.microsoft.com/office/drawing/2014/main" id="{7959C355-DAA1-4E29-ADD2-FAB67C8BE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971" y="6191877"/>
              <a:ext cx="218217" cy="198004"/>
            </a:xfrm>
            <a:custGeom>
              <a:avLst/>
              <a:gdLst>
                <a:gd name="T0" fmla="*/ 396 w 396"/>
                <a:gd name="T1" fmla="*/ 137 h 372"/>
                <a:gd name="T2" fmla="*/ 396 w 396"/>
                <a:gd name="T3" fmla="*/ 348 h 372"/>
                <a:gd name="T4" fmla="*/ 345 w 396"/>
                <a:gd name="T5" fmla="*/ 372 h 372"/>
                <a:gd name="T6" fmla="*/ 173 w 396"/>
                <a:gd name="T7" fmla="*/ 372 h 372"/>
                <a:gd name="T8" fmla="*/ 135 w 396"/>
                <a:gd name="T9" fmla="*/ 261 h 372"/>
                <a:gd name="T10" fmla="*/ 99 w 396"/>
                <a:gd name="T11" fmla="*/ 175 h 372"/>
                <a:gd name="T12" fmla="*/ 24 w 396"/>
                <a:gd name="T13" fmla="*/ 50 h 372"/>
                <a:gd name="T14" fmla="*/ 0 w 396"/>
                <a:gd name="T15" fmla="*/ 12 h 372"/>
                <a:gd name="T16" fmla="*/ 0 w 396"/>
                <a:gd name="T17" fmla="*/ 0 h 372"/>
                <a:gd name="T18" fmla="*/ 123 w 396"/>
                <a:gd name="T19" fmla="*/ 62 h 372"/>
                <a:gd name="T20" fmla="*/ 173 w 396"/>
                <a:gd name="T21" fmla="*/ 112 h 372"/>
                <a:gd name="T22" fmla="*/ 345 w 396"/>
                <a:gd name="T23" fmla="*/ 125 h 372"/>
                <a:gd name="T24" fmla="*/ 345 w 396"/>
                <a:gd name="T25" fmla="*/ 125 h 372"/>
                <a:gd name="T26" fmla="*/ 396 w 396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" h="372">
                  <a:moveTo>
                    <a:pt x="396" y="137"/>
                  </a:moveTo>
                  <a:lnTo>
                    <a:pt x="396" y="348"/>
                  </a:lnTo>
                  <a:lnTo>
                    <a:pt x="345" y="372"/>
                  </a:lnTo>
                  <a:lnTo>
                    <a:pt x="173" y="372"/>
                  </a:lnTo>
                  <a:lnTo>
                    <a:pt x="135" y="261"/>
                  </a:lnTo>
                  <a:lnTo>
                    <a:pt x="99" y="175"/>
                  </a:lnTo>
                  <a:lnTo>
                    <a:pt x="24" y="5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3" y="62"/>
                  </a:lnTo>
                  <a:lnTo>
                    <a:pt x="173" y="112"/>
                  </a:lnTo>
                  <a:lnTo>
                    <a:pt x="345" y="125"/>
                  </a:lnTo>
                  <a:lnTo>
                    <a:pt x="345" y="125"/>
                  </a:lnTo>
                  <a:lnTo>
                    <a:pt x="396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2" name="Freeform 254">
              <a:extLst>
                <a:ext uri="{FF2B5EF4-FFF2-40B4-BE49-F238E27FC236}">
                  <a16:creationId xmlns:a16="http://schemas.microsoft.com/office/drawing/2014/main" id="{7FBF2287-DF54-415C-818F-01BC28134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8434" y="6330268"/>
              <a:ext cx="293160" cy="125616"/>
            </a:xfrm>
            <a:custGeom>
              <a:avLst/>
              <a:gdLst>
                <a:gd name="T0" fmla="*/ 370 w 531"/>
                <a:gd name="T1" fmla="*/ 0 h 237"/>
                <a:gd name="T2" fmla="*/ 458 w 531"/>
                <a:gd name="T3" fmla="*/ 25 h 237"/>
                <a:gd name="T4" fmla="*/ 481 w 531"/>
                <a:gd name="T5" fmla="*/ 50 h 237"/>
                <a:gd name="T6" fmla="*/ 531 w 531"/>
                <a:gd name="T7" fmla="*/ 75 h 237"/>
                <a:gd name="T8" fmla="*/ 507 w 531"/>
                <a:gd name="T9" fmla="*/ 137 h 237"/>
                <a:gd name="T10" fmla="*/ 481 w 531"/>
                <a:gd name="T11" fmla="*/ 199 h 237"/>
                <a:gd name="T12" fmla="*/ 408 w 531"/>
                <a:gd name="T13" fmla="*/ 237 h 237"/>
                <a:gd name="T14" fmla="*/ 333 w 531"/>
                <a:gd name="T15" fmla="*/ 237 h 237"/>
                <a:gd name="T16" fmla="*/ 185 w 531"/>
                <a:gd name="T17" fmla="*/ 174 h 237"/>
                <a:gd name="T18" fmla="*/ 0 w 531"/>
                <a:gd name="T19" fmla="*/ 38 h 237"/>
                <a:gd name="T20" fmla="*/ 173 w 531"/>
                <a:gd name="T21" fmla="*/ 125 h 237"/>
                <a:gd name="T22" fmla="*/ 296 w 531"/>
                <a:gd name="T23" fmla="*/ 149 h 237"/>
                <a:gd name="T24" fmla="*/ 383 w 531"/>
                <a:gd name="T25" fmla="*/ 112 h 237"/>
                <a:gd name="T26" fmla="*/ 383 w 531"/>
                <a:gd name="T27" fmla="*/ 62 h 237"/>
                <a:gd name="T28" fmla="*/ 370 w 531"/>
                <a:gd name="T29" fmla="*/ 62 h 237"/>
                <a:gd name="T30" fmla="*/ 370 w 531"/>
                <a:gd name="T3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7">
                  <a:moveTo>
                    <a:pt x="370" y="0"/>
                  </a:moveTo>
                  <a:lnTo>
                    <a:pt x="458" y="25"/>
                  </a:lnTo>
                  <a:lnTo>
                    <a:pt x="481" y="50"/>
                  </a:lnTo>
                  <a:lnTo>
                    <a:pt x="531" y="75"/>
                  </a:lnTo>
                  <a:lnTo>
                    <a:pt x="507" y="137"/>
                  </a:lnTo>
                  <a:lnTo>
                    <a:pt x="481" y="199"/>
                  </a:lnTo>
                  <a:lnTo>
                    <a:pt x="408" y="237"/>
                  </a:lnTo>
                  <a:lnTo>
                    <a:pt x="333" y="237"/>
                  </a:lnTo>
                  <a:lnTo>
                    <a:pt x="185" y="174"/>
                  </a:lnTo>
                  <a:lnTo>
                    <a:pt x="0" y="38"/>
                  </a:lnTo>
                  <a:lnTo>
                    <a:pt x="173" y="125"/>
                  </a:lnTo>
                  <a:lnTo>
                    <a:pt x="296" y="149"/>
                  </a:lnTo>
                  <a:lnTo>
                    <a:pt x="383" y="112"/>
                  </a:lnTo>
                  <a:lnTo>
                    <a:pt x="383" y="62"/>
                  </a:lnTo>
                  <a:lnTo>
                    <a:pt x="370" y="62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3" name="Freeform 255">
              <a:extLst>
                <a:ext uri="{FF2B5EF4-FFF2-40B4-BE49-F238E27FC236}">
                  <a16:creationId xmlns:a16="http://schemas.microsoft.com/office/drawing/2014/main" id="{FC123DC8-819C-4F3C-A4A4-6F5E3B4B4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639" y="6130134"/>
              <a:ext cx="277730" cy="172455"/>
            </a:xfrm>
            <a:custGeom>
              <a:avLst/>
              <a:gdLst>
                <a:gd name="T0" fmla="*/ 0 w 506"/>
                <a:gd name="T1" fmla="*/ 296 h 322"/>
                <a:gd name="T2" fmla="*/ 86 w 506"/>
                <a:gd name="T3" fmla="*/ 310 h 322"/>
                <a:gd name="T4" fmla="*/ 197 w 506"/>
                <a:gd name="T5" fmla="*/ 322 h 322"/>
                <a:gd name="T6" fmla="*/ 334 w 506"/>
                <a:gd name="T7" fmla="*/ 322 h 322"/>
                <a:gd name="T8" fmla="*/ 445 w 506"/>
                <a:gd name="T9" fmla="*/ 260 h 322"/>
                <a:gd name="T10" fmla="*/ 494 w 506"/>
                <a:gd name="T11" fmla="*/ 197 h 322"/>
                <a:gd name="T12" fmla="*/ 506 w 506"/>
                <a:gd name="T13" fmla="*/ 111 h 322"/>
                <a:gd name="T14" fmla="*/ 494 w 506"/>
                <a:gd name="T15" fmla="*/ 36 h 322"/>
                <a:gd name="T16" fmla="*/ 431 w 506"/>
                <a:gd name="T17" fmla="*/ 0 h 322"/>
                <a:gd name="T18" fmla="*/ 346 w 506"/>
                <a:gd name="T19" fmla="*/ 0 h 322"/>
                <a:gd name="T20" fmla="*/ 346 w 506"/>
                <a:gd name="T21" fmla="*/ 111 h 322"/>
                <a:gd name="T22" fmla="*/ 334 w 506"/>
                <a:gd name="T23" fmla="*/ 197 h 322"/>
                <a:gd name="T24" fmla="*/ 283 w 506"/>
                <a:gd name="T25" fmla="*/ 235 h 322"/>
                <a:gd name="T26" fmla="*/ 222 w 506"/>
                <a:gd name="T27" fmla="*/ 272 h 322"/>
                <a:gd name="T28" fmla="*/ 148 w 506"/>
                <a:gd name="T29" fmla="*/ 285 h 322"/>
                <a:gd name="T30" fmla="*/ 148 w 506"/>
                <a:gd name="T31" fmla="*/ 285 h 322"/>
                <a:gd name="T32" fmla="*/ 0 w 506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6" h="322">
                  <a:moveTo>
                    <a:pt x="0" y="296"/>
                  </a:moveTo>
                  <a:lnTo>
                    <a:pt x="86" y="310"/>
                  </a:lnTo>
                  <a:lnTo>
                    <a:pt x="197" y="322"/>
                  </a:lnTo>
                  <a:lnTo>
                    <a:pt x="334" y="322"/>
                  </a:lnTo>
                  <a:lnTo>
                    <a:pt x="445" y="260"/>
                  </a:lnTo>
                  <a:lnTo>
                    <a:pt x="494" y="197"/>
                  </a:lnTo>
                  <a:lnTo>
                    <a:pt x="506" y="111"/>
                  </a:lnTo>
                  <a:lnTo>
                    <a:pt x="494" y="36"/>
                  </a:lnTo>
                  <a:lnTo>
                    <a:pt x="431" y="0"/>
                  </a:lnTo>
                  <a:lnTo>
                    <a:pt x="346" y="0"/>
                  </a:lnTo>
                  <a:lnTo>
                    <a:pt x="346" y="111"/>
                  </a:lnTo>
                  <a:lnTo>
                    <a:pt x="334" y="197"/>
                  </a:lnTo>
                  <a:lnTo>
                    <a:pt x="283" y="235"/>
                  </a:lnTo>
                  <a:lnTo>
                    <a:pt x="222" y="272"/>
                  </a:lnTo>
                  <a:lnTo>
                    <a:pt x="148" y="285"/>
                  </a:lnTo>
                  <a:lnTo>
                    <a:pt x="148" y="285"/>
                  </a:lnTo>
                  <a:lnTo>
                    <a:pt x="0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sp>
        <p:nvSpPr>
          <p:cNvPr id="161" name="Rektangel 160">
            <a:extLst>
              <a:ext uri="{FF2B5EF4-FFF2-40B4-BE49-F238E27FC236}">
                <a16:creationId xmlns:a16="http://schemas.microsoft.com/office/drawing/2014/main" id="{494AFC46-1625-4048-8394-75FF2760B5B7}"/>
              </a:ext>
            </a:extLst>
          </p:cNvPr>
          <p:cNvSpPr/>
          <p:nvPr/>
        </p:nvSpPr>
        <p:spPr>
          <a:xfrm>
            <a:off x="2132999" y="58381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162" name="Rektangel 161">
            <a:extLst>
              <a:ext uri="{FF2B5EF4-FFF2-40B4-BE49-F238E27FC236}">
                <a16:creationId xmlns:a16="http://schemas.microsoft.com/office/drawing/2014/main" id="{03065F00-B545-4F67-945F-6EA6FBFCD3F1}"/>
              </a:ext>
            </a:extLst>
          </p:cNvPr>
          <p:cNvSpPr/>
          <p:nvPr/>
        </p:nvSpPr>
        <p:spPr>
          <a:xfrm>
            <a:off x="2133000" y="6755853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62426F3E-DAF2-4A1C-9251-0D61373C17B1}"/>
              </a:ext>
            </a:extLst>
          </p:cNvPr>
          <p:cNvSpPr/>
          <p:nvPr/>
        </p:nvSpPr>
        <p:spPr>
          <a:xfrm>
            <a:off x="756000" y="78631"/>
            <a:ext cx="5269712" cy="684803"/>
          </a:xfrm>
          <a:prstGeom prst="rect">
            <a:avLst/>
          </a:prstGeom>
          <a:noFill/>
          <a:effectLst>
            <a:outerShdw blurRad="50800" dist="50800" dir="2400000" algn="l" rotWithShape="0">
              <a:schemeClr val="tx1">
                <a:alpha val="70000"/>
              </a:schemeClr>
            </a:outerShdw>
          </a:effectLst>
        </p:spPr>
        <p:txBody>
          <a:bodyPr wrap="none" lIns="68580" tIns="34290" rIns="68580" bIns="34290">
            <a:spAutoFit/>
          </a:bodyPr>
          <a:lstStyle/>
          <a:p>
            <a:r>
              <a:rPr lang="da-DK" sz="4000" b="1" dirty="0">
                <a:ln w="0"/>
                <a:solidFill>
                  <a:srgbClr val="00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2004 Båring Højskole</a:t>
            </a:r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C196ACFC-A001-4987-9CFE-39C5C58B46A7}"/>
              </a:ext>
            </a:extLst>
          </p:cNvPr>
          <p:cNvSpPr/>
          <p:nvPr/>
        </p:nvSpPr>
        <p:spPr>
          <a:xfrm rot="5400000">
            <a:off x="-846900" y="33993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41B773AE-390C-40A2-B672-E32AA3C9890F}"/>
              </a:ext>
            </a:extLst>
          </p:cNvPr>
          <p:cNvSpPr/>
          <p:nvPr/>
        </p:nvSpPr>
        <p:spPr>
          <a:xfrm rot="5400000">
            <a:off x="8154000" y="33840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pic>
        <p:nvPicPr>
          <p:cNvPr id="44" name="Billede 43" descr="Erik Jensen 2 RBS.jpg">
            <a:extLst>
              <a:ext uri="{FF2B5EF4-FFF2-40B4-BE49-F238E27FC236}">
                <a16:creationId xmlns:a16="http://schemas.microsoft.com/office/drawing/2014/main" id="{BB34D24B-3168-40DD-8AC7-2D71FF41CC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627"/>
          <a:stretch/>
        </p:blipFill>
        <p:spPr>
          <a:xfrm>
            <a:off x="5908553" y="3221695"/>
            <a:ext cx="2389746" cy="315120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0302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DA42B5BC-6EC5-DAB6-F37A-11894D3DDE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39" y="1172214"/>
            <a:ext cx="3382226" cy="3966960"/>
          </a:xfrm>
          <a:prstGeom prst="rect">
            <a:avLst/>
          </a:prstGeom>
        </p:spPr>
      </p:pic>
      <p:grpSp>
        <p:nvGrpSpPr>
          <p:cNvPr id="150" name="Gruppe 149">
            <a:extLst>
              <a:ext uri="{FF2B5EF4-FFF2-40B4-BE49-F238E27FC236}">
                <a16:creationId xmlns:a16="http://schemas.microsoft.com/office/drawing/2014/main" id="{0FE74A0C-C434-44F6-9042-51ED5D4EFE25}"/>
              </a:ext>
            </a:extLst>
          </p:cNvPr>
          <p:cNvGrpSpPr/>
          <p:nvPr/>
        </p:nvGrpSpPr>
        <p:grpSpPr>
          <a:xfrm>
            <a:off x="32400" y="4349356"/>
            <a:ext cx="2132182" cy="2480072"/>
            <a:chOff x="3257278" y="3436938"/>
            <a:chExt cx="2842909" cy="3306762"/>
          </a:xfrm>
        </p:grpSpPr>
        <p:sp>
          <p:nvSpPr>
            <p:cNvPr id="103" name="Freeform 194">
              <a:extLst>
                <a:ext uri="{FF2B5EF4-FFF2-40B4-BE49-F238E27FC236}">
                  <a16:creationId xmlns:a16="http://schemas.microsoft.com/office/drawing/2014/main" id="{7288EC11-4839-478C-B0D0-C55C6C77F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700" y="6407198"/>
              <a:ext cx="299635" cy="302493"/>
            </a:xfrm>
            <a:custGeom>
              <a:avLst/>
              <a:gdLst>
                <a:gd name="T0" fmla="*/ 543 w 543"/>
                <a:gd name="T1" fmla="*/ 11 h 569"/>
                <a:gd name="T2" fmla="*/ 433 w 543"/>
                <a:gd name="T3" fmla="*/ 135 h 569"/>
                <a:gd name="T4" fmla="*/ 358 w 543"/>
                <a:gd name="T5" fmla="*/ 234 h 569"/>
                <a:gd name="T6" fmla="*/ 284 w 543"/>
                <a:gd name="T7" fmla="*/ 371 h 569"/>
                <a:gd name="T8" fmla="*/ 235 w 543"/>
                <a:gd name="T9" fmla="*/ 458 h 569"/>
                <a:gd name="T10" fmla="*/ 210 w 543"/>
                <a:gd name="T11" fmla="*/ 545 h 569"/>
                <a:gd name="T12" fmla="*/ 197 w 543"/>
                <a:gd name="T13" fmla="*/ 569 h 569"/>
                <a:gd name="T14" fmla="*/ 0 w 543"/>
                <a:gd name="T15" fmla="*/ 569 h 569"/>
                <a:gd name="T16" fmla="*/ 0 w 543"/>
                <a:gd name="T17" fmla="*/ 495 h 569"/>
                <a:gd name="T18" fmla="*/ 0 w 543"/>
                <a:gd name="T19" fmla="*/ 433 h 569"/>
                <a:gd name="T20" fmla="*/ 0 w 543"/>
                <a:gd name="T21" fmla="*/ 371 h 569"/>
                <a:gd name="T22" fmla="*/ 37 w 543"/>
                <a:gd name="T23" fmla="*/ 322 h 569"/>
                <a:gd name="T24" fmla="*/ 112 w 543"/>
                <a:gd name="T25" fmla="*/ 284 h 569"/>
                <a:gd name="T26" fmla="*/ 235 w 543"/>
                <a:gd name="T27" fmla="*/ 222 h 569"/>
                <a:gd name="T28" fmla="*/ 334 w 543"/>
                <a:gd name="T29" fmla="*/ 160 h 569"/>
                <a:gd name="T30" fmla="*/ 420 w 543"/>
                <a:gd name="T31" fmla="*/ 73 h 569"/>
                <a:gd name="T32" fmla="*/ 532 w 543"/>
                <a:gd name="T33" fmla="*/ 0 h 569"/>
                <a:gd name="T34" fmla="*/ 532 w 543"/>
                <a:gd name="T35" fmla="*/ 0 h 569"/>
                <a:gd name="T36" fmla="*/ 543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543" y="11"/>
                  </a:moveTo>
                  <a:lnTo>
                    <a:pt x="433" y="135"/>
                  </a:lnTo>
                  <a:lnTo>
                    <a:pt x="358" y="234"/>
                  </a:lnTo>
                  <a:lnTo>
                    <a:pt x="284" y="371"/>
                  </a:lnTo>
                  <a:lnTo>
                    <a:pt x="235" y="458"/>
                  </a:lnTo>
                  <a:lnTo>
                    <a:pt x="210" y="545"/>
                  </a:lnTo>
                  <a:lnTo>
                    <a:pt x="197" y="569"/>
                  </a:lnTo>
                  <a:lnTo>
                    <a:pt x="0" y="569"/>
                  </a:lnTo>
                  <a:lnTo>
                    <a:pt x="0" y="495"/>
                  </a:lnTo>
                  <a:lnTo>
                    <a:pt x="0" y="433"/>
                  </a:lnTo>
                  <a:lnTo>
                    <a:pt x="0" y="371"/>
                  </a:lnTo>
                  <a:lnTo>
                    <a:pt x="37" y="322"/>
                  </a:lnTo>
                  <a:lnTo>
                    <a:pt x="112" y="284"/>
                  </a:lnTo>
                  <a:lnTo>
                    <a:pt x="235" y="222"/>
                  </a:lnTo>
                  <a:lnTo>
                    <a:pt x="334" y="160"/>
                  </a:lnTo>
                  <a:lnTo>
                    <a:pt x="420" y="73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43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4" name="Freeform 195">
              <a:extLst>
                <a:ext uri="{FF2B5EF4-FFF2-40B4-BE49-F238E27FC236}">
                  <a16:creationId xmlns:a16="http://schemas.microsoft.com/office/drawing/2014/main" id="{47E9999C-9AAB-4FD6-9377-0CCC4CDB5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646" y="6432760"/>
              <a:ext cx="156427" cy="298233"/>
            </a:xfrm>
            <a:custGeom>
              <a:avLst/>
              <a:gdLst>
                <a:gd name="T0" fmla="*/ 186 w 284"/>
                <a:gd name="T1" fmla="*/ 0 h 558"/>
                <a:gd name="T2" fmla="*/ 37 w 284"/>
                <a:gd name="T3" fmla="*/ 236 h 558"/>
                <a:gd name="T4" fmla="*/ 0 w 284"/>
                <a:gd name="T5" fmla="*/ 348 h 558"/>
                <a:gd name="T6" fmla="*/ 0 w 284"/>
                <a:gd name="T7" fmla="*/ 460 h 558"/>
                <a:gd name="T8" fmla="*/ 49 w 284"/>
                <a:gd name="T9" fmla="*/ 534 h 558"/>
                <a:gd name="T10" fmla="*/ 136 w 284"/>
                <a:gd name="T11" fmla="*/ 558 h 558"/>
                <a:gd name="T12" fmla="*/ 209 w 284"/>
                <a:gd name="T13" fmla="*/ 534 h 558"/>
                <a:gd name="T14" fmla="*/ 259 w 284"/>
                <a:gd name="T15" fmla="*/ 485 h 558"/>
                <a:gd name="T16" fmla="*/ 284 w 284"/>
                <a:gd name="T17" fmla="*/ 422 h 558"/>
                <a:gd name="T18" fmla="*/ 198 w 284"/>
                <a:gd name="T19" fmla="*/ 435 h 558"/>
                <a:gd name="T20" fmla="*/ 124 w 284"/>
                <a:gd name="T21" fmla="*/ 385 h 558"/>
                <a:gd name="T22" fmla="*/ 99 w 284"/>
                <a:gd name="T23" fmla="*/ 323 h 558"/>
                <a:gd name="T24" fmla="*/ 136 w 284"/>
                <a:gd name="T25" fmla="*/ 175 h 558"/>
                <a:gd name="T26" fmla="*/ 112 w 284"/>
                <a:gd name="T27" fmla="*/ 186 h 558"/>
                <a:gd name="T28" fmla="*/ 186 w 284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4" h="558">
                  <a:moveTo>
                    <a:pt x="186" y="0"/>
                  </a:moveTo>
                  <a:lnTo>
                    <a:pt x="37" y="236"/>
                  </a:lnTo>
                  <a:lnTo>
                    <a:pt x="0" y="348"/>
                  </a:lnTo>
                  <a:lnTo>
                    <a:pt x="0" y="460"/>
                  </a:lnTo>
                  <a:lnTo>
                    <a:pt x="49" y="534"/>
                  </a:lnTo>
                  <a:lnTo>
                    <a:pt x="136" y="558"/>
                  </a:lnTo>
                  <a:lnTo>
                    <a:pt x="209" y="534"/>
                  </a:lnTo>
                  <a:lnTo>
                    <a:pt x="259" y="485"/>
                  </a:lnTo>
                  <a:lnTo>
                    <a:pt x="284" y="422"/>
                  </a:lnTo>
                  <a:lnTo>
                    <a:pt x="198" y="435"/>
                  </a:lnTo>
                  <a:lnTo>
                    <a:pt x="124" y="385"/>
                  </a:lnTo>
                  <a:lnTo>
                    <a:pt x="99" y="323"/>
                  </a:lnTo>
                  <a:lnTo>
                    <a:pt x="136" y="175"/>
                  </a:lnTo>
                  <a:lnTo>
                    <a:pt x="112" y="1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5" name="Freeform 196">
              <a:extLst>
                <a:ext uri="{FF2B5EF4-FFF2-40B4-BE49-F238E27FC236}">
                  <a16:creationId xmlns:a16="http://schemas.microsoft.com/office/drawing/2014/main" id="{4FE6CC46-C769-453A-9760-B6D004727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0293" y="6432760"/>
              <a:ext cx="169646" cy="283321"/>
            </a:xfrm>
            <a:custGeom>
              <a:avLst/>
              <a:gdLst>
                <a:gd name="T0" fmla="*/ 25 w 309"/>
                <a:gd name="T1" fmla="*/ 0 h 534"/>
                <a:gd name="T2" fmla="*/ 0 w 309"/>
                <a:gd name="T3" fmla="*/ 274 h 534"/>
                <a:gd name="T4" fmla="*/ 37 w 309"/>
                <a:gd name="T5" fmla="*/ 409 h 534"/>
                <a:gd name="T6" fmla="*/ 124 w 309"/>
                <a:gd name="T7" fmla="*/ 497 h 534"/>
                <a:gd name="T8" fmla="*/ 198 w 309"/>
                <a:gd name="T9" fmla="*/ 534 h 534"/>
                <a:gd name="T10" fmla="*/ 297 w 309"/>
                <a:gd name="T11" fmla="*/ 509 h 534"/>
                <a:gd name="T12" fmla="*/ 309 w 309"/>
                <a:gd name="T13" fmla="*/ 473 h 534"/>
                <a:gd name="T14" fmla="*/ 309 w 309"/>
                <a:gd name="T15" fmla="*/ 360 h 534"/>
                <a:gd name="T16" fmla="*/ 186 w 309"/>
                <a:gd name="T17" fmla="*/ 373 h 534"/>
                <a:gd name="T18" fmla="*/ 136 w 309"/>
                <a:gd name="T19" fmla="*/ 348 h 534"/>
                <a:gd name="T20" fmla="*/ 63 w 309"/>
                <a:gd name="T21" fmla="*/ 310 h 534"/>
                <a:gd name="T22" fmla="*/ 50 w 309"/>
                <a:gd name="T23" fmla="*/ 274 h 534"/>
                <a:gd name="T24" fmla="*/ 25 w 309"/>
                <a:gd name="T25" fmla="*/ 175 h 534"/>
                <a:gd name="T26" fmla="*/ 25 w 309"/>
                <a:gd name="T2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4">
                  <a:moveTo>
                    <a:pt x="25" y="0"/>
                  </a:moveTo>
                  <a:lnTo>
                    <a:pt x="0" y="274"/>
                  </a:lnTo>
                  <a:lnTo>
                    <a:pt x="37" y="409"/>
                  </a:lnTo>
                  <a:lnTo>
                    <a:pt x="124" y="497"/>
                  </a:lnTo>
                  <a:lnTo>
                    <a:pt x="198" y="534"/>
                  </a:lnTo>
                  <a:lnTo>
                    <a:pt x="297" y="509"/>
                  </a:lnTo>
                  <a:lnTo>
                    <a:pt x="309" y="473"/>
                  </a:lnTo>
                  <a:lnTo>
                    <a:pt x="309" y="360"/>
                  </a:lnTo>
                  <a:lnTo>
                    <a:pt x="186" y="373"/>
                  </a:lnTo>
                  <a:lnTo>
                    <a:pt x="136" y="348"/>
                  </a:lnTo>
                  <a:lnTo>
                    <a:pt x="63" y="310"/>
                  </a:lnTo>
                  <a:lnTo>
                    <a:pt x="50" y="274"/>
                  </a:lnTo>
                  <a:lnTo>
                    <a:pt x="25" y="17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6" name="Freeform 197">
              <a:extLst>
                <a:ext uri="{FF2B5EF4-FFF2-40B4-BE49-F238E27FC236}">
                  <a16:creationId xmlns:a16="http://schemas.microsoft.com/office/drawing/2014/main" id="{53190DC8-1EC4-4924-BB4F-71A617E0D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6202695"/>
              <a:ext cx="218117" cy="198112"/>
            </a:xfrm>
            <a:custGeom>
              <a:avLst/>
              <a:gdLst>
                <a:gd name="T0" fmla="*/ 0 w 395"/>
                <a:gd name="T1" fmla="*/ 137 h 372"/>
                <a:gd name="T2" fmla="*/ 0 w 395"/>
                <a:gd name="T3" fmla="*/ 348 h 372"/>
                <a:gd name="T4" fmla="*/ 50 w 395"/>
                <a:gd name="T5" fmla="*/ 372 h 372"/>
                <a:gd name="T6" fmla="*/ 222 w 395"/>
                <a:gd name="T7" fmla="*/ 372 h 372"/>
                <a:gd name="T8" fmla="*/ 260 w 395"/>
                <a:gd name="T9" fmla="*/ 261 h 372"/>
                <a:gd name="T10" fmla="*/ 296 w 395"/>
                <a:gd name="T11" fmla="*/ 174 h 372"/>
                <a:gd name="T12" fmla="*/ 371 w 395"/>
                <a:gd name="T13" fmla="*/ 50 h 372"/>
                <a:gd name="T14" fmla="*/ 395 w 395"/>
                <a:gd name="T15" fmla="*/ 12 h 372"/>
                <a:gd name="T16" fmla="*/ 395 w 395"/>
                <a:gd name="T17" fmla="*/ 0 h 372"/>
                <a:gd name="T18" fmla="*/ 272 w 395"/>
                <a:gd name="T19" fmla="*/ 62 h 372"/>
                <a:gd name="T20" fmla="*/ 222 w 395"/>
                <a:gd name="T21" fmla="*/ 112 h 372"/>
                <a:gd name="T22" fmla="*/ 50 w 395"/>
                <a:gd name="T23" fmla="*/ 124 h 372"/>
                <a:gd name="T24" fmla="*/ 50 w 395"/>
                <a:gd name="T25" fmla="*/ 124 h 372"/>
                <a:gd name="T26" fmla="*/ 0 w 395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5" h="372">
                  <a:moveTo>
                    <a:pt x="0" y="137"/>
                  </a:moveTo>
                  <a:lnTo>
                    <a:pt x="0" y="348"/>
                  </a:lnTo>
                  <a:lnTo>
                    <a:pt x="50" y="372"/>
                  </a:lnTo>
                  <a:lnTo>
                    <a:pt x="222" y="372"/>
                  </a:lnTo>
                  <a:lnTo>
                    <a:pt x="260" y="261"/>
                  </a:lnTo>
                  <a:lnTo>
                    <a:pt x="296" y="174"/>
                  </a:lnTo>
                  <a:lnTo>
                    <a:pt x="371" y="50"/>
                  </a:lnTo>
                  <a:lnTo>
                    <a:pt x="395" y="12"/>
                  </a:lnTo>
                  <a:lnTo>
                    <a:pt x="395" y="0"/>
                  </a:lnTo>
                  <a:lnTo>
                    <a:pt x="272" y="62"/>
                  </a:lnTo>
                  <a:lnTo>
                    <a:pt x="222" y="112"/>
                  </a:lnTo>
                  <a:lnTo>
                    <a:pt x="50" y="124"/>
                  </a:lnTo>
                  <a:lnTo>
                    <a:pt x="50" y="124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7" name="Freeform 198">
              <a:extLst>
                <a:ext uri="{FF2B5EF4-FFF2-40B4-BE49-F238E27FC236}">
                  <a16:creationId xmlns:a16="http://schemas.microsoft.com/office/drawing/2014/main" id="{EE1F94B3-E702-4236-8FD8-101697476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278" y="6343291"/>
              <a:ext cx="293026" cy="125684"/>
            </a:xfrm>
            <a:custGeom>
              <a:avLst/>
              <a:gdLst>
                <a:gd name="T0" fmla="*/ 161 w 531"/>
                <a:gd name="T1" fmla="*/ 0 h 236"/>
                <a:gd name="T2" fmla="*/ 73 w 531"/>
                <a:gd name="T3" fmla="*/ 24 h 236"/>
                <a:gd name="T4" fmla="*/ 50 w 531"/>
                <a:gd name="T5" fmla="*/ 50 h 236"/>
                <a:gd name="T6" fmla="*/ 0 w 531"/>
                <a:gd name="T7" fmla="*/ 74 h 236"/>
                <a:gd name="T8" fmla="*/ 24 w 531"/>
                <a:gd name="T9" fmla="*/ 136 h 236"/>
                <a:gd name="T10" fmla="*/ 50 w 531"/>
                <a:gd name="T11" fmla="*/ 199 h 236"/>
                <a:gd name="T12" fmla="*/ 123 w 531"/>
                <a:gd name="T13" fmla="*/ 236 h 236"/>
                <a:gd name="T14" fmla="*/ 197 w 531"/>
                <a:gd name="T15" fmla="*/ 236 h 236"/>
                <a:gd name="T16" fmla="*/ 345 w 531"/>
                <a:gd name="T17" fmla="*/ 173 h 236"/>
                <a:gd name="T18" fmla="*/ 531 w 531"/>
                <a:gd name="T19" fmla="*/ 37 h 236"/>
                <a:gd name="T20" fmla="*/ 357 w 531"/>
                <a:gd name="T21" fmla="*/ 124 h 236"/>
                <a:gd name="T22" fmla="*/ 234 w 531"/>
                <a:gd name="T23" fmla="*/ 149 h 236"/>
                <a:gd name="T24" fmla="*/ 147 w 531"/>
                <a:gd name="T25" fmla="*/ 112 h 236"/>
                <a:gd name="T26" fmla="*/ 147 w 531"/>
                <a:gd name="T27" fmla="*/ 62 h 236"/>
                <a:gd name="T28" fmla="*/ 161 w 531"/>
                <a:gd name="T29" fmla="*/ 62 h 236"/>
                <a:gd name="T30" fmla="*/ 161 w 531"/>
                <a:gd name="T31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6">
                  <a:moveTo>
                    <a:pt x="161" y="0"/>
                  </a:moveTo>
                  <a:lnTo>
                    <a:pt x="73" y="24"/>
                  </a:lnTo>
                  <a:lnTo>
                    <a:pt x="50" y="50"/>
                  </a:lnTo>
                  <a:lnTo>
                    <a:pt x="0" y="74"/>
                  </a:lnTo>
                  <a:lnTo>
                    <a:pt x="24" y="136"/>
                  </a:lnTo>
                  <a:lnTo>
                    <a:pt x="50" y="199"/>
                  </a:lnTo>
                  <a:lnTo>
                    <a:pt x="123" y="236"/>
                  </a:lnTo>
                  <a:lnTo>
                    <a:pt x="197" y="236"/>
                  </a:lnTo>
                  <a:lnTo>
                    <a:pt x="345" y="173"/>
                  </a:lnTo>
                  <a:lnTo>
                    <a:pt x="531" y="37"/>
                  </a:lnTo>
                  <a:lnTo>
                    <a:pt x="357" y="124"/>
                  </a:lnTo>
                  <a:lnTo>
                    <a:pt x="234" y="149"/>
                  </a:lnTo>
                  <a:lnTo>
                    <a:pt x="147" y="112"/>
                  </a:lnTo>
                  <a:lnTo>
                    <a:pt x="147" y="62"/>
                  </a:lnTo>
                  <a:lnTo>
                    <a:pt x="161" y="6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08" name="Freeform 199">
              <a:extLst>
                <a:ext uri="{FF2B5EF4-FFF2-40B4-BE49-F238E27FC236}">
                  <a16:creationId xmlns:a16="http://schemas.microsoft.com/office/drawing/2014/main" id="{2A9D8A92-E7A6-4C89-980F-573CC1D20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497" y="6143049"/>
              <a:ext cx="279807" cy="172549"/>
            </a:xfrm>
            <a:custGeom>
              <a:avLst/>
              <a:gdLst>
                <a:gd name="T0" fmla="*/ 507 w 507"/>
                <a:gd name="T1" fmla="*/ 296 h 322"/>
                <a:gd name="T2" fmla="*/ 420 w 507"/>
                <a:gd name="T3" fmla="*/ 310 h 322"/>
                <a:gd name="T4" fmla="*/ 309 w 507"/>
                <a:gd name="T5" fmla="*/ 322 h 322"/>
                <a:gd name="T6" fmla="*/ 172 w 507"/>
                <a:gd name="T7" fmla="*/ 322 h 322"/>
                <a:gd name="T8" fmla="*/ 61 w 507"/>
                <a:gd name="T9" fmla="*/ 260 h 322"/>
                <a:gd name="T10" fmla="*/ 12 w 507"/>
                <a:gd name="T11" fmla="*/ 198 h 322"/>
                <a:gd name="T12" fmla="*/ 0 w 507"/>
                <a:gd name="T13" fmla="*/ 111 h 322"/>
                <a:gd name="T14" fmla="*/ 12 w 507"/>
                <a:gd name="T15" fmla="*/ 36 h 322"/>
                <a:gd name="T16" fmla="*/ 74 w 507"/>
                <a:gd name="T17" fmla="*/ 0 h 322"/>
                <a:gd name="T18" fmla="*/ 160 w 507"/>
                <a:gd name="T19" fmla="*/ 0 h 322"/>
                <a:gd name="T20" fmla="*/ 160 w 507"/>
                <a:gd name="T21" fmla="*/ 111 h 322"/>
                <a:gd name="T22" fmla="*/ 172 w 507"/>
                <a:gd name="T23" fmla="*/ 198 h 322"/>
                <a:gd name="T24" fmla="*/ 222 w 507"/>
                <a:gd name="T25" fmla="*/ 235 h 322"/>
                <a:gd name="T26" fmla="*/ 283 w 507"/>
                <a:gd name="T27" fmla="*/ 272 h 322"/>
                <a:gd name="T28" fmla="*/ 358 w 507"/>
                <a:gd name="T29" fmla="*/ 285 h 322"/>
                <a:gd name="T30" fmla="*/ 358 w 507"/>
                <a:gd name="T31" fmla="*/ 285 h 322"/>
                <a:gd name="T32" fmla="*/ 507 w 507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7" h="322">
                  <a:moveTo>
                    <a:pt x="507" y="296"/>
                  </a:moveTo>
                  <a:lnTo>
                    <a:pt x="420" y="310"/>
                  </a:lnTo>
                  <a:lnTo>
                    <a:pt x="309" y="322"/>
                  </a:lnTo>
                  <a:lnTo>
                    <a:pt x="172" y="322"/>
                  </a:lnTo>
                  <a:lnTo>
                    <a:pt x="61" y="260"/>
                  </a:lnTo>
                  <a:lnTo>
                    <a:pt x="12" y="198"/>
                  </a:lnTo>
                  <a:lnTo>
                    <a:pt x="0" y="111"/>
                  </a:lnTo>
                  <a:lnTo>
                    <a:pt x="12" y="36"/>
                  </a:lnTo>
                  <a:lnTo>
                    <a:pt x="74" y="0"/>
                  </a:lnTo>
                  <a:lnTo>
                    <a:pt x="160" y="0"/>
                  </a:lnTo>
                  <a:lnTo>
                    <a:pt x="160" y="111"/>
                  </a:lnTo>
                  <a:lnTo>
                    <a:pt x="172" y="198"/>
                  </a:lnTo>
                  <a:lnTo>
                    <a:pt x="222" y="235"/>
                  </a:lnTo>
                  <a:lnTo>
                    <a:pt x="283" y="272"/>
                  </a:lnTo>
                  <a:lnTo>
                    <a:pt x="358" y="285"/>
                  </a:lnTo>
                  <a:lnTo>
                    <a:pt x="358" y="285"/>
                  </a:lnTo>
                  <a:lnTo>
                    <a:pt x="507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9" name="Freeform 201">
              <a:extLst>
                <a:ext uri="{FF2B5EF4-FFF2-40B4-BE49-F238E27FC236}">
                  <a16:creationId xmlns:a16="http://schemas.microsoft.com/office/drawing/2014/main" id="{34DE86F6-34AD-4A0A-9CA8-E8542B6A0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969" y="6143079"/>
              <a:ext cx="2310218" cy="600621"/>
            </a:xfrm>
            <a:custGeom>
              <a:avLst/>
              <a:gdLst>
                <a:gd name="T0" fmla="*/ 4195 w 4195"/>
                <a:gd name="T1" fmla="*/ 955 h 1129"/>
                <a:gd name="T2" fmla="*/ 666 w 4195"/>
                <a:gd name="T3" fmla="*/ 930 h 1129"/>
                <a:gd name="T4" fmla="*/ 456 w 4195"/>
                <a:gd name="T5" fmla="*/ 856 h 1129"/>
                <a:gd name="T6" fmla="*/ 321 w 4195"/>
                <a:gd name="T7" fmla="*/ 744 h 1129"/>
                <a:gd name="T8" fmla="*/ 271 w 4195"/>
                <a:gd name="T9" fmla="*/ 657 h 1129"/>
                <a:gd name="T10" fmla="*/ 234 w 4195"/>
                <a:gd name="T11" fmla="*/ 571 h 1129"/>
                <a:gd name="T12" fmla="*/ 222 w 4195"/>
                <a:gd name="T13" fmla="*/ 434 h 1129"/>
                <a:gd name="T14" fmla="*/ 271 w 4195"/>
                <a:gd name="T15" fmla="*/ 335 h 1129"/>
                <a:gd name="T16" fmla="*/ 321 w 4195"/>
                <a:gd name="T17" fmla="*/ 372 h 1129"/>
                <a:gd name="T18" fmla="*/ 481 w 4195"/>
                <a:gd name="T19" fmla="*/ 422 h 1129"/>
                <a:gd name="T20" fmla="*/ 604 w 4195"/>
                <a:gd name="T21" fmla="*/ 384 h 1129"/>
                <a:gd name="T22" fmla="*/ 666 w 4195"/>
                <a:gd name="T23" fmla="*/ 273 h 1129"/>
                <a:gd name="T24" fmla="*/ 629 w 4195"/>
                <a:gd name="T25" fmla="*/ 124 h 1129"/>
                <a:gd name="T26" fmla="*/ 580 w 4195"/>
                <a:gd name="T27" fmla="*/ 62 h 1129"/>
                <a:gd name="T28" fmla="*/ 505 w 4195"/>
                <a:gd name="T29" fmla="*/ 25 h 1129"/>
                <a:gd name="T30" fmla="*/ 418 w 4195"/>
                <a:gd name="T31" fmla="*/ 0 h 1129"/>
                <a:gd name="T32" fmla="*/ 295 w 4195"/>
                <a:gd name="T33" fmla="*/ 25 h 1129"/>
                <a:gd name="T34" fmla="*/ 210 w 4195"/>
                <a:gd name="T35" fmla="*/ 75 h 1129"/>
                <a:gd name="T36" fmla="*/ 97 w 4195"/>
                <a:gd name="T37" fmla="*/ 236 h 1129"/>
                <a:gd name="T38" fmla="*/ 24 w 4195"/>
                <a:gd name="T39" fmla="*/ 297 h 1129"/>
                <a:gd name="T40" fmla="*/ 0 w 4195"/>
                <a:gd name="T41" fmla="*/ 434 h 1129"/>
                <a:gd name="T42" fmla="*/ 0 w 4195"/>
                <a:gd name="T43" fmla="*/ 595 h 1129"/>
                <a:gd name="T44" fmla="*/ 123 w 4195"/>
                <a:gd name="T45" fmla="*/ 794 h 1129"/>
                <a:gd name="T46" fmla="*/ 271 w 4195"/>
                <a:gd name="T47" fmla="*/ 942 h 1129"/>
                <a:gd name="T48" fmla="*/ 394 w 4195"/>
                <a:gd name="T49" fmla="*/ 1018 h 1129"/>
                <a:gd name="T50" fmla="*/ 517 w 4195"/>
                <a:gd name="T51" fmla="*/ 1066 h 1129"/>
                <a:gd name="T52" fmla="*/ 629 w 4195"/>
                <a:gd name="T53" fmla="*/ 1092 h 1129"/>
                <a:gd name="T54" fmla="*/ 4195 w 4195"/>
                <a:gd name="T55" fmla="*/ 1092 h 1129"/>
                <a:gd name="T56" fmla="*/ 4195 w 4195"/>
                <a:gd name="T57" fmla="*/ 1129 h 1129"/>
                <a:gd name="T58" fmla="*/ 4195 w 4195"/>
                <a:gd name="T59" fmla="*/ 955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5" h="1129">
                  <a:moveTo>
                    <a:pt x="4195" y="955"/>
                  </a:moveTo>
                  <a:lnTo>
                    <a:pt x="666" y="930"/>
                  </a:lnTo>
                  <a:lnTo>
                    <a:pt x="456" y="856"/>
                  </a:lnTo>
                  <a:lnTo>
                    <a:pt x="321" y="744"/>
                  </a:lnTo>
                  <a:lnTo>
                    <a:pt x="271" y="657"/>
                  </a:lnTo>
                  <a:lnTo>
                    <a:pt x="234" y="571"/>
                  </a:lnTo>
                  <a:lnTo>
                    <a:pt x="222" y="434"/>
                  </a:lnTo>
                  <a:lnTo>
                    <a:pt x="271" y="335"/>
                  </a:lnTo>
                  <a:lnTo>
                    <a:pt x="321" y="372"/>
                  </a:lnTo>
                  <a:lnTo>
                    <a:pt x="481" y="422"/>
                  </a:lnTo>
                  <a:lnTo>
                    <a:pt x="604" y="384"/>
                  </a:lnTo>
                  <a:lnTo>
                    <a:pt x="666" y="273"/>
                  </a:lnTo>
                  <a:lnTo>
                    <a:pt x="629" y="124"/>
                  </a:lnTo>
                  <a:lnTo>
                    <a:pt x="580" y="62"/>
                  </a:lnTo>
                  <a:lnTo>
                    <a:pt x="505" y="25"/>
                  </a:lnTo>
                  <a:lnTo>
                    <a:pt x="418" y="0"/>
                  </a:lnTo>
                  <a:lnTo>
                    <a:pt x="295" y="25"/>
                  </a:lnTo>
                  <a:lnTo>
                    <a:pt x="210" y="75"/>
                  </a:lnTo>
                  <a:lnTo>
                    <a:pt x="97" y="236"/>
                  </a:lnTo>
                  <a:lnTo>
                    <a:pt x="24" y="297"/>
                  </a:lnTo>
                  <a:lnTo>
                    <a:pt x="0" y="434"/>
                  </a:lnTo>
                  <a:lnTo>
                    <a:pt x="0" y="595"/>
                  </a:lnTo>
                  <a:lnTo>
                    <a:pt x="123" y="794"/>
                  </a:lnTo>
                  <a:lnTo>
                    <a:pt x="271" y="942"/>
                  </a:lnTo>
                  <a:lnTo>
                    <a:pt x="394" y="1018"/>
                  </a:lnTo>
                  <a:lnTo>
                    <a:pt x="517" y="1066"/>
                  </a:lnTo>
                  <a:lnTo>
                    <a:pt x="629" y="1092"/>
                  </a:lnTo>
                  <a:lnTo>
                    <a:pt x="4195" y="1092"/>
                  </a:lnTo>
                  <a:lnTo>
                    <a:pt x="4195" y="1129"/>
                  </a:lnTo>
                  <a:lnTo>
                    <a:pt x="4195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6" name="Freeform 205">
              <a:extLst>
                <a:ext uri="{FF2B5EF4-FFF2-40B4-BE49-F238E27FC236}">
                  <a16:creationId xmlns:a16="http://schemas.microsoft.com/office/drawing/2014/main" id="{F34BA736-33FA-4F43-AE24-6A99C353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16" y="3436938"/>
              <a:ext cx="586511" cy="2746375"/>
            </a:xfrm>
            <a:custGeom>
              <a:avLst/>
              <a:gdLst>
                <a:gd name="T0" fmla="*/ 740 w 1061"/>
                <a:gd name="T1" fmla="*/ 4874 h 5160"/>
                <a:gd name="T2" fmla="*/ 740 w 1061"/>
                <a:gd name="T3" fmla="*/ 4936 h 5160"/>
                <a:gd name="T4" fmla="*/ 653 w 1061"/>
                <a:gd name="T5" fmla="*/ 4986 h 5160"/>
                <a:gd name="T6" fmla="*/ 604 w 1061"/>
                <a:gd name="T7" fmla="*/ 5011 h 5160"/>
                <a:gd name="T8" fmla="*/ 493 w 1061"/>
                <a:gd name="T9" fmla="*/ 4998 h 5160"/>
                <a:gd name="T10" fmla="*/ 406 w 1061"/>
                <a:gd name="T11" fmla="*/ 4936 h 5160"/>
                <a:gd name="T12" fmla="*/ 321 w 1061"/>
                <a:gd name="T13" fmla="*/ 4849 h 5160"/>
                <a:gd name="T14" fmla="*/ 247 w 1061"/>
                <a:gd name="T15" fmla="*/ 4749 h 5160"/>
                <a:gd name="T16" fmla="*/ 184 w 1061"/>
                <a:gd name="T17" fmla="*/ 4650 h 5160"/>
                <a:gd name="T18" fmla="*/ 184 w 1061"/>
                <a:gd name="T19" fmla="*/ 4539 h 5160"/>
                <a:gd name="T20" fmla="*/ 172 w 1061"/>
                <a:gd name="T21" fmla="*/ 0 h 5160"/>
                <a:gd name="T22" fmla="*/ 0 w 1061"/>
                <a:gd name="T23" fmla="*/ 0 h 5160"/>
                <a:gd name="T24" fmla="*/ 12 w 1061"/>
                <a:gd name="T25" fmla="*/ 4453 h 5160"/>
                <a:gd name="T26" fmla="*/ 49 w 1061"/>
                <a:gd name="T27" fmla="*/ 4737 h 5160"/>
                <a:gd name="T28" fmla="*/ 172 w 1061"/>
                <a:gd name="T29" fmla="*/ 4924 h 5160"/>
                <a:gd name="T30" fmla="*/ 271 w 1061"/>
                <a:gd name="T31" fmla="*/ 5047 h 5160"/>
                <a:gd name="T32" fmla="*/ 394 w 1061"/>
                <a:gd name="T33" fmla="*/ 5122 h 5160"/>
                <a:gd name="T34" fmla="*/ 580 w 1061"/>
                <a:gd name="T35" fmla="*/ 5160 h 5160"/>
                <a:gd name="T36" fmla="*/ 802 w 1061"/>
                <a:gd name="T37" fmla="*/ 5122 h 5160"/>
                <a:gd name="T38" fmla="*/ 974 w 1061"/>
                <a:gd name="T39" fmla="*/ 5011 h 5160"/>
                <a:gd name="T40" fmla="*/ 1037 w 1061"/>
                <a:gd name="T41" fmla="*/ 4900 h 5160"/>
                <a:gd name="T42" fmla="*/ 1061 w 1061"/>
                <a:gd name="T43" fmla="*/ 4763 h 5160"/>
                <a:gd name="T44" fmla="*/ 1012 w 1061"/>
                <a:gd name="T45" fmla="*/ 4638 h 5160"/>
                <a:gd name="T46" fmla="*/ 913 w 1061"/>
                <a:gd name="T47" fmla="*/ 4564 h 5160"/>
                <a:gd name="T48" fmla="*/ 776 w 1061"/>
                <a:gd name="T49" fmla="*/ 4552 h 5160"/>
                <a:gd name="T50" fmla="*/ 665 w 1061"/>
                <a:gd name="T51" fmla="*/ 4576 h 5160"/>
                <a:gd name="T52" fmla="*/ 629 w 1061"/>
                <a:gd name="T53" fmla="*/ 4676 h 5160"/>
                <a:gd name="T54" fmla="*/ 629 w 1061"/>
                <a:gd name="T55" fmla="*/ 4775 h 5160"/>
                <a:gd name="T56" fmla="*/ 665 w 1061"/>
                <a:gd name="T57" fmla="*/ 4825 h 5160"/>
                <a:gd name="T58" fmla="*/ 752 w 1061"/>
                <a:gd name="T59" fmla="*/ 4874 h 5160"/>
                <a:gd name="T60" fmla="*/ 752 w 1061"/>
                <a:gd name="T61" fmla="*/ 4874 h 5160"/>
                <a:gd name="T62" fmla="*/ 740 w 1061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1" h="5160">
                  <a:moveTo>
                    <a:pt x="740" y="4874"/>
                  </a:moveTo>
                  <a:lnTo>
                    <a:pt x="740" y="4936"/>
                  </a:lnTo>
                  <a:lnTo>
                    <a:pt x="653" y="4986"/>
                  </a:lnTo>
                  <a:lnTo>
                    <a:pt x="604" y="5011"/>
                  </a:lnTo>
                  <a:lnTo>
                    <a:pt x="493" y="4998"/>
                  </a:lnTo>
                  <a:lnTo>
                    <a:pt x="406" y="4936"/>
                  </a:lnTo>
                  <a:lnTo>
                    <a:pt x="321" y="4849"/>
                  </a:lnTo>
                  <a:lnTo>
                    <a:pt x="247" y="4749"/>
                  </a:lnTo>
                  <a:lnTo>
                    <a:pt x="184" y="4650"/>
                  </a:lnTo>
                  <a:lnTo>
                    <a:pt x="184" y="4539"/>
                  </a:lnTo>
                  <a:lnTo>
                    <a:pt x="172" y="0"/>
                  </a:lnTo>
                  <a:lnTo>
                    <a:pt x="0" y="0"/>
                  </a:lnTo>
                  <a:lnTo>
                    <a:pt x="12" y="4453"/>
                  </a:lnTo>
                  <a:lnTo>
                    <a:pt x="49" y="4737"/>
                  </a:lnTo>
                  <a:lnTo>
                    <a:pt x="172" y="4924"/>
                  </a:lnTo>
                  <a:lnTo>
                    <a:pt x="271" y="5047"/>
                  </a:lnTo>
                  <a:lnTo>
                    <a:pt x="394" y="5122"/>
                  </a:lnTo>
                  <a:lnTo>
                    <a:pt x="580" y="5160"/>
                  </a:lnTo>
                  <a:lnTo>
                    <a:pt x="802" y="5122"/>
                  </a:lnTo>
                  <a:lnTo>
                    <a:pt x="974" y="5011"/>
                  </a:lnTo>
                  <a:lnTo>
                    <a:pt x="1037" y="4900"/>
                  </a:lnTo>
                  <a:lnTo>
                    <a:pt x="1061" y="4763"/>
                  </a:lnTo>
                  <a:lnTo>
                    <a:pt x="1012" y="4638"/>
                  </a:lnTo>
                  <a:lnTo>
                    <a:pt x="913" y="4564"/>
                  </a:lnTo>
                  <a:lnTo>
                    <a:pt x="776" y="4552"/>
                  </a:lnTo>
                  <a:lnTo>
                    <a:pt x="665" y="4576"/>
                  </a:lnTo>
                  <a:lnTo>
                    <a:pt x="629" y="4676"/>
                  </a:lnTo>
                  <a:lnTo>
                    <a:pt x="629" y="4775"/>
                  </a:lnTo>
                  <a:lnTo>
                    <a:pt x="665" y="4825"/>
                  </a:lnTo>
                  <a:lnTo>
                    <a:pt x="752" y="4874"/>
                  </a:lnTo>
                  <a:lnTo>
                    <a:pt x="752" y="4874"/>
                  </a:lnTo>
                  <a:lnTo>
                    <a:pt x="740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02B2FD18-6BBA-4F46-8A72-C20401B2E21F}"/>
              </a:ext>
            </a:extLst>
          </p:cNvPr>
          <p:cNvGrpSpPr/>
          <p:nvPr/>
        </p:nvGrpSpPr>
        <p:grpSpPr>
          <a:xfrm>
            <a:off x="6993002" y="44883"/>
            <a:ext cx="2114509" cy="2480072"/>
            <a:chOff x="6089610" y="114300"/>
            <a:chExt cx="2819345" cy="3306763"/>
          </a:xfrm>
        </p:grpSpPr>
        <p:sp>
          <p:nvSpPr>
            <p:cNvPr id="90" name="Freeform 210">
              <a:extLst>
                <a:ext uri="{FF2B5EF4-FFF2-40B4-BE49-F238E27FC236}">
                  <a16:creationId xmlns:a16="http://schemas.microsoft.com/office/drawing/2014/main" id="{064B41DE-EC21-4C1B-9A13-46E3174D4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095" y="146171"/>
              <a:ext cx="295428" cy="302493"/>
            </a:xfrm>
            <a:custGeom>
              <a:avLst/>
              <a:gdLst>
                <a:gd name="T0" fmla="*/ 0 w 537"/>
                <a:gd name="T1" fmla="*/ 558 h 569"/>
                <a:gd name="T2" fmla="*/ 108 w 537"/>
                <a:gd name="T3" fmla="*/ 433 h 569"/>
                <a:gd name="T4" fmla="*/ 183 w 537"/>
                <a:gd name="T5" fmla="*/ 334 h 569"/>
                <a:gd name="T6" fmla="*/ 256 w 537"/>
                <a:gd name="T7" fmla="*/ 198 h 569"/>
                <a:gd name="T8" fmla="*/ 305 w 537"/>
                <a:gd name="T9" fmla="*/ 111 h 569"/>
                <a:gd name="T10" fmla="*/ 329 w 537"/>
                <a:gd name="T11" fmla="*/ 23 h 569"/>
                <a:gd name="T12" fmla="*/ 342 w 537"/>
                <a:gd name="T13" fmla="*/ 0 h 569"/>
                <a:gd name="T14" fmla="*/ 537 w 537"/>
                <a:gd name="T15" fmla="*/ 0 h 569"/>
                <a:gd name="T16" fmla="*/ 537 w 537"/>
                <a:gd name="T17" fmla="*/ 73 h 569"/>
                <a:gd name="T18" fmla="*/ 537 w 537"/>
                <a:gd name="T19" fmla="*/ 135 h 569"/>
                <a:gd name="T20" fmla="*/ 537 w 537"/>
                <a:gd name="T21" fmla="*/ 198 h 569"/>
                <a:gd name="T22" fmla="*/ 500 w 537"/>
                <a:gd name="T23" fmla="*/ 247 h 569"/>
                <a:gd name="T24" fmla="*/ 427 w 537"/>
                <a:gd name="T25" fmla="*/ 284 h 569"/>
                <a:gd name="T26" fmla="*/ 305 w 537"/>
                <a:gd name="T27" fmla="*/ 347 h 569"/>
                <a:gd name="T28" fmla="*/ 207 w 537"/>
                <a:gd name="T29" fmla="*/ 409 h 569"/>
                <a:gd name="T30" fmla="*/ 121 w 537"/>
                <a:gd name="T31" fmla="*/ 496 h 569"/>
                <a:gd name="T32" fmla="*/ 11 w 537"/>
                <a:gd name="T33" fmla="*/ 569 h 569"/>
                <a:gd name="T34" fmla="*/ 11 w 537"/>
                <a:gd name="T35" fmla="*/ 569 h 569"/>
                <a:gd name="T36" fmla="*/ 0 w 537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569">
                  <a:moveTo>
                    <a:pt x="0" y="558"/>
                  </a:moveTo>
                  <a:lnTo>
                    <a:pt x="108" y="433"/>
                  </a:lnTo>
                  <a:lnTo>
                    <a:pt x="183" y="334"/>
                  </a:lnTo>
                  <a:lnTo>
                    <a:pt x="256" y="198"/>
                  </a:lnTo>
                  <a:lnTo>
                    <a:pt x="305" y="111"/>
                  </a:lnTo>
                  <a:lnTo>
                    <a:pt x="329" y="23"/>
                  </a:lnTo>
                  <a:lnTo>
                    <a:pt x="342" y="0"/>
                  </a:lnTo>
                  <a:lnTo>
                    <a:pt x="537" y="0"/>
                  </a:lnTo>
                  <a:lnTo>
                    <a:pt x="537" y="73"/>
                  </a:lnTo>
                  <a:lnTo>
                    <a:pt x="537" y="135"/>
                  </a:lnTo>
                  <a:lnTo>
                    <a:pt x="537" y="198"/>
                  </a:lnTo>
                  <a:lnTo>
                    <a:pt x="500" y="247"/>
                  </a:lnTo>
                  <a:lnTo>
                    <a:pt x="427" y="284"/>
                  </a:lnTo>
                  <a:lnTo>
                    <a:pt x="305" y="347"/>
                  </a:lnTo>
                  <a:lnTo>
                    <a:pt x="207" y="409"/>
                  </a:lnTo>
                  <a:lnTo>
                    <a:pt x="121" y="496"/>
                  </a:lnTo>
                  <a:lnTo>
                    <a:pt x="11" y="569"/>
                  </a:lnTo>
                  <a:lnTo>
                    <a:pt x="11" y="569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1" name="Freeform 211">
              <a:extLst>
                <a:ext uri="{FF2B5EF4-FFF2-40B4-BE49-F238E27FC236}">
                  <a16:creationId xmlns:a16="http://schemas.microsoft.com/office/drawing/2014/main" id="{99F23624-1143-44BE-99E1-B83FBFE64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3293" y="126999"/>
              <a:ext cx="154328" cy="296102"/>
            </a:xfrm>
            <a:custGeom>
              <a:avLst/>
              <a:gdLst>
                <a:gd name="T0" fmla="*/ 97 w 280"/>
                <a:gd name="T1" fmla="*/ 558 h 558"/>
                <a:gd name="T2" fmla="*/ 244 w 280"/>
                <a:gd name="T3" fmla="*/ 322 h 558"/>
                <a:gd name="T4" fmla="*/ 280 w 280"/>
                <a:gd name="T5" fmla="*/ 210 h 558"/>
                <a:gd name="T6" fmla="*/ 280 w 280"/>
                <a:gd name="T7" fmla="*/ 99 h 558"/>
                <a:gd name="T8" fmla="*/ 232 w 280"/>
                <a:gd name="T9" fmla="*/ 24 h 558"/>
                <a:gd name="T10" fmla="*/ 146 w 280"/>
                <a:gd name="T11" fmla="*/ 0 h 558"/>
                <a:gd name="T12" fmla="*/ 73 w 280"/>
                <a:gd name="T13" fmla="*/ 24 h 558"/>
                <a:gd name="T14" fmla="*/ 24 w 280"/>
                <a:gd name="T15" fmla="*/ 73 h 558"/>
                <a:gd name="T16" fmla="*/ 0 w 280"/>
                <a:gd name="T17" fmla="*/ 137 h 558"/>
                <a:gd name="T18" fmla="*/ 85 w 280"/>
                <a:gd name="T19" fmla="*/ 123 h 558"/>
                <a:gd name="T20" fmla="*/ 158 w 280"/>
                <a:gd name="T21" fmla="*/ 173 h 558"/>
                <a:gd name="T22" fmla="*/ 183 w 280"/>
                <a:gd name="T23" fmla="*/ 236 h 558"/>
                <a:gd name="T24" fmla="*/ 146 w 280"/>
                <a:gd name="T25" fmla="*/ 383 h 558"/>
                <a:gd name="T26" fmla="*/ 170 w 280"/>
                <a:gd name="T27" fmla="*/ 372 h 558"/>
                <a:gd name="T28" fmla="*/ 97 w 280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558">
                  <a:moveTo>
                    <a:pt x="97" y="558"/>
                  </a:moveTo>
                  <a:lnTo>
                    <a:pt x="244" y="322"/>
                  </a:lnTo>
                  <a:lnTo>
                    <a:pt x="280" y="210"/>
                  </a:lnTo>
                  <a:lnTo>
                    <a:pt x="280" y="99"/>
                  </a:lnTo>
                  <a:lnTo>
                    <a:pt x="232" y="24"/>
                  </a:lnTo>
                  <a:lnTo>
                    <a:pt x="146" y="0"/>
                  </a:lnTo>
                  <a:lnTo>
                    <a:pt x="73" y="24"/>
                  </a:lnTo>
                  <a:lnTo>
                    <a:pt x="24" y="73"/>
                  </a:lnTo>
                  <a:lnTo>
                    <a:pt x="0" y="137"/>
                  </a:lnTo>
                  <a:lnTo>
                    <a:pt x="85" y="123"/>
                  </a:lnTo>
                  <a:lnTo>
                    <a:pt x="158" y="173"/>
                  </a:lnTo>
                  <a:lnTo>
                    <a:pt x="183" y="236"/>
                  </a:lnTo>
                  <a:lnTo>
                    <a:pt x="146" y="383"/>
                  </a:lnTo>
                  <a:lnTo>
                    <a:pt x="170" y="372"/>
                  </a:lnTo>
                  <a:lnTo>
                    <a:pt x="97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2" name="Freeform 212">
              <a:extLst>
                <a:ext uri="{FF2B5EF4-FFF2-40B4-BE49-F238E27FC236}">
                  <a16:creationId xmlns:a16="http://schemas.microsoft.com/office/drawing/2014/main" id="{F478AD69-68C5-4AA6-ADF7-A7FA9C280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305" y="139780"/>
              <a:ext cx="169761" cy="283321"/>
            </a:xfrm>
            <a:custGeom>
              <a:avLst/>
              <a:gdLst>
                <a:gd name="T0" fmla="*/ 282 w 306"/>
                <a:gd name="T1" fmla="*/ 533 h 533"/>
                <a:gd name="T2" fmla="*/ 306 w 306"/>
                <a:gd name="T3" fmla="*/ 260 h 533"/>
                <a:gd name="T4" fmla="*/ 269 w 306"/>
                <a:gd name="T5" fmla="*/ 124 h 533"/>
                <a:gd name="T6" fmla="*/ 184 w 306"/>
                <a:gd name="T7" fmla="*/ 36 h 533"/>
                <a:gd name="T8" fmla="*/ 110 w 306"/>
                <a:gd name="T9" fmla="*/ 0 h 533"/>
                <a:gd name="T10" fmla="*/ 12 w 306"/>
                <a:gd name="T11" fmla="*/ 24 h 533"/>
                <a:gd name="T12" fmla="*/ 0 w 306"/>
                <a:gd name="T13" fmla="*/ 61 h 533"/>
                <a:gd name="T14" fmla="*/ 0 w 306"/>
                <a:gd name="T15" fmla="*/ 173 h 533"/>
                <a:gd name="T16" fmla="*/ 122 w 306"/>
                <a:gd name="T17" fmla="*/ 161 h 533"/>
                <a:gd name="T18" fmla="*/ 172 w 306"/>
                <a:gd name="T19" fmla="*/ 185 h 533"/>
                <a:gd name="T20" fmla="*/ 245 w 306"/>
                <a:gd name="T21" fmla="*/ 223 h 533"/>
                <a:gd name="T22" fmla="*/ 257 w 306"/>
                <a:gd name="T23" fmla="*/ 260 h 533"/>
                <a:gd name="T24" fmla="*/ 282 w 306"/>
                <a:gd name="T25" fmla="*/ 359 h 533"/>
                <a:gd name="T26" fmla="*/ 282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82" y="533"/>
                  </a:moveTo>
                  <a:lnTo>
                    <a:pt x="306" y="260"/>
                  </a:lnTo>
                  <a:lnTo>
                    <a:pt x="269" y="124"/>
                  </a:lnTo>
                  <a:lnTo>
                    <a:pt x="184" y="36"/>
                  </a:lnTo>
                  <a:lnTo>
                    <a:pt x="110" y="0"/>
                  </a:lnTo>
                  <a:lnTo>
                    <a:pt x="12" y="24"/>
                  </a:lnTo>
                  <a:lnTo>
                    <a:pt x="0" y="61"/>
                  </a:lnTo>
                  <a:lnTo>
                    <a:pt x="0" y="173"/>
                  </a:lnTo>
                  <a:lnTo>
                    <a:pt x="122" y="161"/>
                  </a:lnTo>
                  <a:lnTo>
                    <a:pt x="172" y="185"/>
                  </a:lnTo>
                  <a:lnTo>
                    <a:pt x="245" y="223"/>
                  </a:lnTo>
                  <a:lnTo>
                    <a:pt x="257" y="260"/>
                  </a:lnTo>
                  <a:lnTo>
                    <a:pt x="282" y="359"/>
                  </a:lnTo>
                  <a:lnTo>
                    <a:pt x="282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3" name="Freeform 213">
              <a:extLst>
                <a:ext uri="{FF2B5EF4-FFF2-40B4-BE49-F238E27FC236}">
                  <a16:creationId xmlns:a16="http://schemas.microsoft.com/office/drawing/2014/main" id="{008CAEEB-0803-4CBB-9D10-85FFDEFE0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422" y="457185"/>
              <a:ext cx="216059" cy="198112"/>
            </a:xfrm>
            <a:custGeom>
              <a:avLst/>
              <a:gdLst>
                <a:gd name="T0" fmla="*/ 390 w 390"/>
                <a:gd name="T1" fmla="*/ 235 h 372"/>
                <a:gd name="T2" fmla="*/ 390 w 390"/>
                <a:gd name="T3" fmla="*/ 24 h 372"/>
                <a:gd name="T4" fmla="*/ 342 w 390"/>
                <a:gd name="T5" fmla="*/ 0 h 372"/>
                <a:gd name="T6" fmla="*/ 171 w 390"/>
                <a:gd name="T7" fmla="*/ 0 h 372"/>
                <a:gd name="T8" fmla="*/ 134 w 390"/>
                <a:gd name="T9" fmla="*/ 111 h 372"/>
                <a:gd name="T10" fmla="*/ 97 w 390"/>
                <a:gd name="T11" fmla="*/ 197 h 372"/>
                <a:gd name="T12" fmla="*/ 23 w 390"/>
                <a:gd name="T13" fmla="*/ 322 h 372"/>
                <a:gd name="T14" fmla="*/ 0 w 390"/>
                <a:gd name="T15" fmla="*/ 360 h 372"/>
                <a:gd name="T16" fmla="*/ 0 w 390"/>
                <a:gd name="T17" fmla="*/ 372 h 372"/>
                <a:gd name="T18" fmla="*/ 121 w 390"/>
                <a:gd name="T19" fmla="*/ 310 h 372"/>
                <a:gd name="T20" fmla="*/ 171 w 390"/>
                <a:gd name="T21" fmla="*/ 260 h 372"/>
                <a:gd name="T22" fmla="*/ 342 w 390"/>
                <a:gd name="T23" fmla="*/ 247 h 372"/>
                <a:gd name="T24" fmla="*/ 342 w 390"/>
                <a:gd name="T25" fmla="*/ 247 h 372"/>
                <a:gd name="T26" fmla="*/ 390 w 390"/>
                <a:gd name="T27" fmla="*/ 23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372">
                  <a:moveTo>
                    <a:pt x="390" y="235"/>
                  </a:moveTo>
                  <a:lnTo>
                    <a:pt x="390" y="24"/>
                  </a:lnTo>
                  <a:lnTo>
                    <a:pt x="342" y="0"/>
                  </a:lnTo>
                  <a:lnTo>
                    <a:pt x="171" y="0"/>
                  </a:lnTo>
                  <a:lnTo>
                    <a:pt x="134" y="111"/>
                  </a:lnTo>
                  <a:lnTo>
                    <a:pt x="97" y="197"/>
                  </a:lnTo>
                  <a:lnTo>
                    <a:pt x="23" y="322"/>
                  </a:lnTo>
                  <a:lnTo>
                    <a:pt x="0" y="360"/>
                  </a:lnTo>
                  <a:lnTo>
                    <a:pt x="0" y="372"/>
                  </a:lnTo>
                  <a:lnTo>
                    <a:pt x="121" y="310"/>
                  </a:lnTo>
                  <a:lnTo>
                    <a:pt x="171" y="260"/>
                  </a:lnTo>
                  <a:lnTo>
                    <a:pt x="342" y="247"/>
                  </a:lnTo>
                  <a:lnTo>
                    <a:pt x="342" y="247"/>
                  </a:lnTo>
                  <a:lnTo>
                    <a:pt x="390" y="23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4" name="Freeform 214">
              <a:extLst>
                <a:ext uri="{FF2B5EF4-FFF2-40B4-BE49-F238E27FC236}">
                  <a16:creationId xmlns:a16="http://schemas.microsoft.com/office/drawing/2014/main" id="{AA415F63-8D83-4BF6-9ED0-7C8B28BEB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389018"/>
              <a:ext cx="291018" cy="125684"/>
            </a:xfrm>
            <a:custGeom>
              <a:avLst/>
              <a:gdLst>
                <a:gd name="T0" fmla="*/ 367 w 526"/>
                <a:gd name="T1" fmla="*/ 237 h 237"/>
                <a:gd name="T2" fmla="*/ 453 w 526"/>
                <a:gd name="T3" fmla="*/ 213 h 237"/>
                <a:gd name="T4" fmla="*/ 477 w 526"/>
                <a:gd name="T5" fmla="*/ 187 h 237"/>
                <a:gd name="T6" fmla="*/ 526 w 526"/>
                <a:gd name="T7" fmla="*/ 163 h 237"/>
                <a:gd name="T8" fmla="*/ 501 w 526"/>
                <a:gd name="T9" fmla="*/ 100 h 237"/>
                <a:gd name="T10" fmla="*/ 477 w 526"/>
                <a:gd name="T11" fmla="*/ 38 h 237"/>
                <a:gd name="T12" fmla="*/ 404 w 526"/>
                <a:gd name="T13" fmla="*/ 0 h 237"/>
                <a:gd name="T14" fmla="*/ 330 w 526"/>
                <a:gd name="T15" fmla="*/ 0 h 237"/>
                <a:gd name="T16" fmla="*/ 183 w 526"/>
                <a:gd name="T17" fmla="*/ 64 h 237"/>
                <a:gd name="T18" fmla="*/ 0 w 526"/>
                <a:gd name="T19" fmla="*/ 199 h 237"/>
                <a:gd name="T20" fmla="*/ 171 w 526"/>
                <a:gd name="T21" fmla="*/ 113 h 237"/>
                <a:gd name="T22" fmla="*/ 294 w 526"/>
                <a:gd name="T23" fmla="*/ 88 h 237"/>
                <a:gd name="T24" fmla="*/ 379 w 526"/>
                <a:gd name="T25" fmla="*/ 125 h 237"/>
                <a:gd name="T26" fmla="*/ 379 w 526"/>
                <a:gd name="T27" fmla="*/ 175 h 237"/>
                <a:gd name="T28" fmla="*/ 367 w 526"/>
                <a:gd name="T29" fmla="*/ 175 h 237"/>
                <a:gd name="T30" fmla="*/ 367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367" y="237"/>
                  </a:moveTo>
                  <a:lnTo>
                    <a:pt x="453" y="213"/>
                  </a:lnTo>
                  <a:lnTo>
                    <a:pt x="477" y="187"/>
                  </a:lnTo>
                  <a:lnTo>
                    <a:pt x="526" y="163"/>
                  </a:lnTo>
                  <a:lnTo>
                    <a:pt x="501" y="100"/>
                  </a:lnTo>
                  <a:lnTo>
                    <a:pt x="477" y="38"/>
                  </a:lnTo>
                  <a:lnTo>
                    <a:pt x="404" y="0"/>
                  </a:lnTo>
                  <a:lnTo>
                    <a:pt x="330" y="0"/>
                  </a:lnTo>
                  <a:lnTo>
                    <a:pt x="183" y="64"/>
                  </a:lnTo>
                  <a:lnTo>
                    <a:pt x="0" y="199"/>
                  </a:lnTo>
                  <a:lnTo>
                    <a:pt x="171" y="113"/>
                  </a:lnTo>
                  <a:lnTo>
                    <a:pt x="294" y="88"/>
                  </a:lnTo>
                  <a:lnTo>
                    <a:pt x="379" y="125"/>
                  </a:lnTo>
                  <a:lnTo>
                    <a:pt x="379" y="175"/>
                  </a:lnTo>
                  <a:lnTo>
                    <a:pt x="367" y="175"/>
                  </a:lnTo>
                  <a:lnTo>
                    <a:pt x="367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5" name="Freeform 215">
              <a:extLst>
                <a:ext uri="{FF2B5EF4-FFF2-40B4-BE49-F238E27FC236}">
                  <a16:creationId xmlns:a16="http://schemas.microsoft.com/office/drawing/2014/main" id="{11696CC0-971B-4C3E-AF75-388CC53A8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542394"/>
              <a:ext cx="277790" cy="170419"/>
            </a:xfrm>
            <a:custGeom>
              <a:avLst/>
              <a:gdLst>
                <a:gd name="T0" fmla="*/ 0 w 502"/>
                <a:gd name="T1" fmla="*/ 26 h 323"/>
                <a:gd name="T2" fmla="*/ 86 w 502"/>
                <a:gd name="T3" fmla="*/ 12 h 323"/>
                <a:gd name="T4" fmla="*/ 197 w 502"/>
                <a:gd name="T5" fmla="*/ 0 h 323"/>
                <a:gd name="T6" fmla="*/ 331 w 502"/>
                <a:gd name="T7" fmla="*/ 0 h 323"/>
                <a:gd name="T8" fmla="*/ 441 w 502"/>
                <a:gd name="T9" fmla="*/ 63 h 323"/>
                <a:gd name="T10" fmla="*/ 490 w 502"/>
                <a:gd name="T11" fmla="*/ 125 h 323"/>
                <a:gd name="T12" fmla="*/ 502 w 502"/>
                <a:gd name="T13" fmla="*/ 212 h 323"/>
                <a:gd name="T14" fmla="*/ 490 w 502"/>
                <a:gd name="T15" fmla="*/ 286 h 323"/>
                <a:gd name="T16" fmla="*/ 429 w 502"/>
                <a:gd name="T17" fmla="*/ 323 h 323"/>
                <a:gd name="T18" fmla="*/ 343 w 502"/>
                <a:gd name="T19" fmla="*/ 323 h 323"/>
                <a:gd name="T20" fmla="*/ 343 w 502"/>
                <a:gd name="T21" fmla="*/ 212 h 323"/>
                <a:gd name="T22" fmla="*/ 331 w 502"/>
                <a:gd name="T23" fmla="*/ 125 h 323"/>
                <a:gd name="T24" fmla="*/ 282 w 502"/>
                <a:gd name="T25" fmla="*/ 87 h 323"/>
                <a:gd name="T26" fmla="*/ 221 w 502"/>
                <a:gd name="T27" fmla="*/ 50 h 323"/>
                <a:gd name="T28" fmla="*/ 148 w 502"/>
                <a:gd name="T29" fmla="*/ 37 h 323"/>
                <a:gd name="T30" fmla="*/ 148 w 502"/>
                <a:gd name="T31" fmla="*/ 37 h 323"/>
                <a:gd name="T32" fmla="*/ 0 w 502"/>
                <a:gd name="T33" fmla="*/ 2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3">
                  <a:moveTo>
                    <a:pt x="0" y="26"/>
                  </a:moveTo>
                  <a:lnTo>
                    <a:pt x="86" y="12"/>
                  </a:lnTo>
                  <a:lnTo>
                    <a:pt x="197" y="0"/>
                  </a:lnTo>
                  <a:lnTo>
                    <a:pt x="331" y="0"/>
                  </a:lnTo>
                  <a:lnTo>
                    <a:pt x="441" y="63"/>
                  </a:lnTo>
                  <a:lnTo>
                    <a:pt x="490" y="125"/>
                  </a:lnTo>
                  <a:lnTo>
                    <a:pt x="502" y="212"/>
                  </a:lnTo>
                  <a:lnTo>
                    <a:pt x="490" y="286"/>
                  </a:lnTo>
                  <a:lnTo>
                    <a:pt x="429" y="323"/>
                  </a:lnTo>
                  <a:lnTo>
                    <a:pt x="343" y="323"/>
                  </a:lnTo>
                  <a:lnTo>
                    <a:pt x="343" y="212"/>
                  </a:lnTo>
                  <a:lnTo>
                    <a:pt x="331" y="125"/>
                  </a:lnTo>
                  <a:lnTo>
                    <a:pt x="282" y="87"/>
                  </a:lnTo>
                  <a:lnTo>
                    <a:pt x="221" y="50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6" name="Freeform 217">
              <a:extLst>
                <a:ext uri="{FF2B5EF4-FFF2-40B4-BE49-F238E27FC236}">
                  <a16:creationId xmlns:a16="http://schemas.microsoft.com/office/drawing/2014/main" id="{86D1FF0B-C065-49F0-A343-9AD136787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610" y="114300"/>
              <a:ext cx="2291800" cy="601004"/>
            </a:xfrm>
            <a:custGeom>
              <a:avLst/>
              <a:gdLst>
                <a:gd name="T0" fmla="*/ 0 w 4162"/>
                <a:gd name="T1" fmla="*/ 173 h 1128"/>
                <a:gd name="T2" fmla="*/ 3500 w 4162"/>
                <a:gd name="T3" fmla="*/ 199 h 1128"/>
                <a:gd name="T4" fmla="*/ 3707 w 4162"/>
                <a:gd name="T5" fmla="*/ 272 h 1128"/>
                <a:gd name="T6" fmla="*/ 3843 w 4162"/>
                <a:gd name="T7" fmla="*/ 384 h 1128"/>
                <a:gd name="T8" fmla="*/ 3892 w 4162"/>
                <a:gd name="T9" fmla="*/ 471 h 1128"/>
                <a:gd name="T10" fmla="*/ 3928 w 4162"/>
                <a:gd name="T11" fmla="*/ 558 h 1128"/>
                <a:gd name="T12" fmla="*/ 3940 w 4162"/>
                <a:gd name="T13" fmla="*/ 695 h 1128"/>
                <a:gd name="T14" fmla="*/ 3892 w 4162"/>
                <a:gd name="T15" fmla="*/ 794 h 1128"/>
                <a:gd name="T16" fmla="*/ 3843 w 4162"/>
                <a:gd name="T17" fmla="*/ 757 h 1128"/>
                <a:gd name="T18" fmla="*/ 3684 w 4162"/>
                <a:gd name="T19" fmla="*/ 707 h 1128"/>
                <a:gd name="T20" fmla="*/ 3562 w 4162"/>
                <a:gd name="T21" fmla="*/ 745 h 1128"/>
                <a:gd name="T22" fmla="*/ 3500 w 4162"/>
                <a:gd name="T23" fmla="*/ 856 h 1128"/>
                <a:gd name="T24" fmla="*/ 3536 w 4162"/>
                <a:gd name="T25" fmla="*/ 1005 h 1128"/>
                <a:gd name="T26" fmla="*/ 3586 w 4162"/>
                <a:gd name="T27" fmla="*/ 1067 h 1128"/>
                <a:gd name="T28" fmla="*/ 3660 w 4162"/>
                <a:gd name="T29" fmla="*/ 1104 h 1128"/>
                <a:gd name="T30" fmla="*/ 3745 w 4162"/>
                <a:gd name="T31" fmla="*/ 1128 h 1128"/>
                <a:gd name="T32" fmla="*/ 3867 w 4162"/>
                <a:gd name="T33" fmla="*/ 1104 h 1128"/>
                <a:gd name="T34" fmla="*/ 3953 w 4162"/>
                <a:gd name="T35" fmla="*/ 1055 h 1128"/>
                <a:gd name="T36" fmla="*/ 4063 w 4162"/>
                <a:gd name="T37" fmla="*/ 892 h 1128"/>
                <a:gd name="T38" fmla="*/ 4136 w 4162"/>
                <a:gd name="T39" fmla="*/ 831 h 1128"/>
                <a:gd name="T40" fmla="*/ 4162 w 4162"/>
                <a:gd name="T41" fmla="*/ 695 h 1128"/>
                <a:gd name="T42" fmla="*/ 4162 w 4162"/>
                <a:gd name="T43" fmla="*/ 533 h 1128"/>
                <a:gd name="T44" fmla="*/ 4038 w 4162"/>
                <a:gd name="T45" fmla="*/ 334 h 1128"/>
                <a:gd name="T46" fmla="*/ 3892 w 4162"/>
                <a:gd name="T47" fmla="*/ 185 h 1128"/>
                <a:gd name="T48" fmla="*/ 3770 w 4162"/>
                <a:gd name="T49" fmla="*/ 111 h 1128"/>
                <a:gd name="T50" fmla="*/ 3647 w 4162"/>
                <a:gd name="T51" fmla="*/ 62 h 1128"/>
                <a:gd name="T52" fmla="*/ 3536 w 4162"/>
                <a:gd name="T53" fmla="*/ 36 h 1128"/>
                <a:gd name="T54" fmla="*/ 0 w 4162"/>
                <a:gd name="T55" fmla="*/ 36 h 1128"/>
                <a:gd name="T56" fmla="*/ 0 w 4162"/>
                <a:gd name="T57" fmla="*/ 0 h 1128"/>
                <a:gd name="T58" fmla="*/ 0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0" y="173"/>
                  </a:moveTo>
                  <a:lnTo>
                    <a:pt x="3500" y="199"/>
                  </a:lnTo>
                  <a:lnTo>
                    <a:pt x="3707" y="272"/>
                  </a:lnTo>
                  <a:lnTo>
                    <a:pt x="3843" y="384"/>
                  </a:lnTo>
                  <a:lnTo>
                    <a:pt x="3892" y="471"/>
                  </a:lnTo>
                  <a:lnTo>
                    <a:pt x="3928" y="558"/>
                  </a:lnTo>
                  <a:lnTo>
                    <a:pt x="3940" y="695"/>
                  </a:lnTo>
                  <a:lnTo>
                    <a:pt x="3892" y="794"/>
                  </a:lnTo>
                  <a:lnTo>
                    <a:pt x="3843" y="757"/>
                  </a:lnTo>
                  <a:lnTo>
                    <a:pt x="3684" y="707"/>
                  </a:lnTo>
                  <a:lnTo>
                    <a:pt x="3562" y="745"/>
                  </a:lnTo>
                  <a:lnTo>
                    <a:pt x="3500" y="856"/>
                  </a:lnTo>
                  <a:lnTo>
                    <a:pt x="3536" y="1005"/>
                  </a:lnTo>
                  <a:lnTo>
                    <a:pt x="3586" y="1067"/>
                  </a:lnTo>
                  <a:lnTo>
                    <a:pt x="3660" y="1104"/>
                  </a:lnTo>
                  <a:lnTo>
                    <a:pt x="3745" y="1128"/>
                  </a:lnTo>
                  <a:lnTo>
                    <a:pt x="3867" y="1104"/>
                  </a:lnTo>
                  <a:lnTo>
                    <a:pt x="3953" y="1055"/>
                  </a:lnTo>
                  <a:lnTo>
                    <a:pt x="4063" y="892"/>
                  </a:lnTo>
                  <a:lnTo>
                    <a:pt x="4136" y="831"/>
                  </a:lnTo>
                  <a:lnTo>
                    <a:pt x="4162" y="695"/>
                  </a:lnTo>
                  <a:lnTo>
                    <a:pt x="4162" y="533"/>
                  </a:lnTo>
                  <a:lnTo>
                    <a:pt x="4038" y="334"/>
                  </a:lnTo>
                  <a:lnTo>
                    <a:pt x="3892" y="185"/>
                  </a:lnTo>
                  <a:lnTo>
                    <a:pt x="3770" y="111"/>
                  </a:lnTo>
                  <a:lnTo>
                    <a:pt x="3647" y="62"/>
                  </a:lnTo>
                  <a:lnTo>
                    <a:pt x="3536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83" name="Freeform 221">
              <a:extLst>
                <a:ext uri="{FF2B5EF4-FFF2-40B4-BE49-F238E27FC236}">
                  <a16:creationId xmlns:a16="http://schemas.microsoft.com/office/drawing/2014/main" id="{98B03277-79D3-44F6-9DAC-C1B9C9685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6938" y="674688"/>
              <a:ext cx="578559" cy="2746375"/>
            </a:xfrm>
            <a:custGeom>
              <a:avLst/>
              <a:gdLst>
                <a:gd name="T0" fmla="*/ 318 w 1053"/>
                <a:gd name="T1" fmla="*/ 286 h 5160"/>
                <a:gd name="T2" fmla="*/ 318 w 1053"/>
                <a:gd name="T3" fmla="*/ 224 h 5160"/>
                <a:gd name="T4" fmla="*/ 405 w 1053"/>
                <a:gd name="T5" fmla="*/ 174 h 5160"/>
                <a:gd name="T6" fmla="*/ 452 w 1053"/>
                <a:gd name="T7" fmla="*/ 149 h 5160"/>
                <a:gd name="T8" fmla="*/ 563 w 1053"/>
                <a:gd name="T9" fmla="*/ 161 h 5160"/>
                <a:gd name="T10" fmla="*/ 649 w 1053"/>
                <a:gd name="T11" fmla="*/ 224 h 5160"/>
                <a:gd name="T12" fmla="*/ 734 w 1053"/>
                <a:gd name="T13" fmla="*/ 310 h 5160"/>
                <a:gd name="T14" fmla="*/ 808 w 1053"/>
                <a:gd name="T15" fmla="*/ 409 h 5160"/>
                <a:gd name="T16" fmla="*/ 869 w 1053"/>
                <a:gd name="T17" fmla="*/ 509 h 5160"/>
                <a:gd name="T18" fmla="*/ 869 w 1053"/>
                <a:gd name="T19" fmla="*/ 620 h 5160"/>
                <a:gd name="T20" fmla="*/ 881 w 1053"/>
                <a:gd name="T21" fmla="*/ 5160 h 5160"/>
                <a:gd name="T22" fmla="*/ 1053 w 1053"/>
                <a:gd name="T23" fmla="*/ 5160 h 5160"/>
                <a:gd name="T24" fmla="*/ 1040 w 1053"/>
                <a:gd name="T25" fmla="*/ 707 h 5160"/>
                <a:gd name="T26" fmla="*/ 1003 w 1053"/>
                <a:gd name="T27" fmla="*/ 423 h 5160"/>
                <a:gd name="T28" fmla="*/ 881 w 1053"/>
                <a:gd name="T29" fmla="*/ 236 h 5160"/>
                <a:gd name="T30" fmla="*/ 783 w 1053"/>
                <a:gd name="T31" fmla="*/ 112 h 5160"/>
                <a:gd name="T32" fmla="*/ 661 w 1053"/>
                <a:gd name="T33" fmla="*/ 37 h 5160"/>
                <a:gd name="T34" fmla="*/ 478 w 1053"/>
                <a:gd name="T35" fmla="*/ 0 h 5160"/>
                <a:gd name="T36" fmla="*/ 257 w 1053"/>
                <a:gd name="T37" fmla="*/ 37 h 5160"/>
                <a:gd name="T38" fmla="*/ 86 w 1053"/>
                <a:gd name="T39" fmla="*/ 149 h 5160"/>
                <a:gd name="T40" fmla="*/ 25 w 1053"/>
                <a:gd name="T41" fmla="*/ 260 h 5160"/>
                <a:gd name="T42" fmla="*/ 0 w 1053"/>
                <a:gd name="T43" fmla="*/ 397 h 5160"/>
                <a:gd name="T44" fmla="*/ 49 w 1053"/>
                <a:gd name="T45" fmla="*/ 522 h 5160"/>
                <a:gd name="T46" fmla="*/ 147 w 1053"/>
                <a:gd name="T47" fmla="*/ 596 h 5160"/>
                <a:gd name="T48" fmla="*/ 281 w 1053"/>
                <a:gd name="T49" fmla="*/ 608 h 5160"/>
                <a:gd name="T50" fmla="*/ 392 w 1053"/>
                <a:gd name="T51" fmla="*/ 583 h 5160"/>
                <a:gd name="T52" fmla="*/ 428 w 1053"/>
                <a:gd name="T53" fmla="*/ 484 h 5160"/>
                <a:gd name="T54" fmla="*/ 428 w 1053"/>
                <a:gd name="T55" fmla="*/ 385 h 5160"/>
                <a:gd name="T56" fmla="*/ 392 w 1053"/>
                <a:gd name="T57" fmla="*/ 335 h 5160"/>
                <a:gd name="T58" fmla="*/ 306 w 1053"/>
                <a:gd name="T59" fmla="*/ 286 h 5160"/>
                <a:gd name="T60" fmla="*/ 306 w 1053"/>
                <a:gd name="T61" fmla="*/ 286 h 5160"/>
                <a:gd name="T62" fmla="*/ 318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318" y="286"/>
                  </a:moveTo>
                  <a:lnTo>
                    <a:pt x="318" y="224"/>
                  </a:lnTo>
                  <a:lnTo>
                    <a:pt x="405" y="174"/>
                  </a:lnTo>
                  <a:lnTo>
                    <a:pt x="452" y="149"/>
                  </a:lnTo>
                  <a:lnTo>
                    <a:pt x="563" y="161"/>
                  </a:lnTo>
                  <a:lnTo>
                    <a:pt x="649" y="224"/>
                  </a:lnTo>
                  <a:lnTo>
                    <a:pt x="734" y="310"/>
                  </a:lnTo>
                  <a:lnTo>
                    <a:pt x="808" y="409"/>
                  </a:lnTo>
                  <a:lnTo>
                    <a:pt x="869" y="509"/>
                  </a:lnTo>
                  <a:lnTo>
                    <a:pt x="869" y="620"/>
                  </a:lnTo>
                  <a:lnTo>
                    <a:pt x="881" y="5160"/>
                  </a:lnTo>
                  <a:lnTo>
                    <a:pt x="1053" y="5160"/>
                  </a:lnTo>
                  <a:lnTo>
                    <a:pt x="1040" y="707"/>
                  </a:lnTo>
                  <a:lnTo>
                    <a:pt x="1003" y="423"/>
                  </a:lnTo>
                  <a:lnTo>
                    <a:pt x="881" y="236"/>
                  </a:lnTo>
                  <a:lnTo>
                    <a:pt x="783" y="112"/>
                  </a:lnTo>
                  <a:lnTo>
                    <a:pt x="661" y="37"/>
                  </a:lnTo>
                  <a:lnTo>
                    <a:pt x="478" y="0"/>
                  </a:lnTo>
                  <a:lnTo>
                    <a:pt x="257" y="37"/>
                  </a:lnTo>
                  <a:lnTo>
                    <a:pt x="86" y="149"/>
                  </a:lnTo>
                  <a:lnTo>
                    <a:pt x="25" y="260"/>
                  </a:lnTo>
                  <a:lnTo>
                    <a:pt x="0" y="397"/>
                  </a:lnTo>
                  <a:lnTo>
                    <a:pt x="49" y="522"/>
                  </a:lnTo>
                  <a:lnTo>
                    <a:pt x="147" y="596"/>
                  </a:lnTo>
                  <a:lnTo>
                    <a:pt x="281" y="608"/>
                  </a:lnTo>
                  <a:lnTo>
                    <a:pt x="392" y="583"/>
                  </a:lnTo>
                  <a:lnTo>
                    <a:pt x="428" y="484"/>
                  </a:lnTo>
                  <a:lnTo>
                    <a:pt x="428" y="385"/>
                  </a:lnTo>
                  <a:lnTo>
                    <a:pt x="392" y="335"/>
                  </a:lnTo>
                  <a:lnTo>
                    <a:pt x="306" y="286"/>
                  </a:lnTo>
                  <a:lnTo>
                    <a:pt x="306" y="286"/>
                  </a:lnTo>
                  <a:lnTo>
                    <a:pt x="318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63" name="Gruppe 162">
            <a:extLst>
              <a:ext uri="{FF2B5EF4-FFF2-40B4-BE49-F238E27FC236}">
                <a16:creationId xmlns:a16="http://schemas.microsoft.com/office/drawing/2014/main" id="{CF217E48-D5E3-4435-8CC2-907387B07EEF}"/>
              </a:ext>
            </a:extLst>
          </p:cNvPr>
          <p:cNvGrpSpPr/>
          <p:nvPr/>
        </p:nvGrpSpPr>
        <p:grpSpPr>
          <a:xfrm>
            <a:off x="27001" y="44881"/>
            <a:ext cx="2112848" cy="2487216"/>
            <a:chOff x="36000" y="108000"/>
            <a:chExt cx="2817131" cy="3316288"/>
          </a:xfrm>
        </p:grpSpPr>
        <p:sp>
          <p:nvSpPr>
            <p:cNvPr id="74" name="Freeform 233">
              <a:extLst>
                <a:ext uri="{FF2B5EF4-FFF2-40B4-BE49-F238E27FC236}">
                  <a16:creationId xmlns:a16="http://schemas.microsoft.com/office/drawing/2014/main" id="{47E77734-0258-47E3-9C0D-90CFB9EF4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16" y="108000"/>
              <a:ext cx="2291315" cy="601354"/>
            </a:xfrm>
            <a:custGeom>
              <a:avLst/>
              <a:gdLst>
                <a:gd name="T0" fmla="*/ 4162 w 4162"/>
                <a:gd name="T1" fmla="*/ 173 h 1128"/>
                <a:gd name="T2" fmla="*/ 662 w 4162"/>
                <a:gd name="T3" fmla="*/ 199 h 1128"/>
                <a:gd name="T4" fmla="*/ 453 w 4162"/>
                <a:gd name="T5" fmla="*/ 272 h 1128"/>
                <a:gd name="T6" fmla="*/ 319 w 4162"/>
                <a:gd name="T7" fmla="*/ 385 h 1128"/>
                <a:gd name="T8" fmla="*/ 270 w 4162"/>
                <a:gd name="T9" fmla="*/ 471 h 1128"/>
                <a:gd name="T10" fmla="*/ 233 w 4162"/>
                <a:gd name="T11" fmla="*/ 558 h 1128"/>
                <a:gd name="T12" fmla="*/ 221 w 4162"/>
                <a:gd name="T13" fmla="*/ 695 h 1128"/>
                <a:gd name="T14" fmla="*/ 270 w 4162"/>
                <a:gd name="T15" fmla="*/ 794 h 1128"/>
                <a:gd name="T16" fmla="*/ 319 w 4162"/>
                <a:gd name="T17" fmla="*/ 757 h 1128"/>
                <a:gd name="T18" fmla="*/ 478 w 4162"/>
                <a:gd name="T19" fmla="*/ 707 h 1128"/>
                <a:gd name="T20" fmla="*/ 600 w 4162"/>
                <a:gd name="T21" fmla="*/ 745 h 1128"/>
                <a:gd name="T22" fmla="*/ 662 w 4162"/>
                <a:gd name="T23" fmla="*/ 856 h 1128"/>
                <a:gd name="T24" fmla="*/ 624 w 4162"/>
                <a:gd name="T25" fmla="*/ 1005 h 1128"/>
                <a:gd name="T26" fmla="*/ 575 w 4162"/>
                <a:gd name="T27" fmla="*/ 1067 h 1128"/>
                <a:gd name="T28" fmla="*/ 502 w 4162"/>
                <a:gd name="T29" fmla="*/ 1104 h 1128"/>
                <a:gd name="T30" fmla="*/ 417 w 4162"/>
                <a:gd name="T31" fmla="*/ 1128 h 1128"/>
                <a:gd name="T32" fmla="*/ 295 w 4162"/>
                <a:gd name="T33" fmla="*/ 1104 h 1128"/>
                <a:gd name="T34" fmla="*/ 208 w 4162"/>
                <a:gd name="T35" fmla="*/ 1055 h 1128"/>
                <a:gd name="T36" fmla="*/ 98 w 4162"/>
                <a:gd name="T37" fmla="*/ 893 h 1128"/>
                <a:gd name="T38" fmla="*/ 25 w 4162"/>
                <a:gd name="T39" fmla="*/ 831 h 1128"/>
                <a:gd name="T40" fmla="*/ 0 w 4162"/>
                <a:gd name="T41" fmla="*/ 695 h 1128"/>
                <a:gd name="T42" fmla="*/ 0 w 4162"/>
                <a:gd name="T43" fmla="*/ 534 h 1128"/>
                <a:gd name="T44" fmla="*/ 122 w 4162"/>
                <a:gd name="T45" fmla="*/ 335 h 1128"/>
                <a:gd name="T46" fmla="*/ 270 w 4162"/>
                <a:gd name="T47" fmla="*/ 186 h 1128"/>
                <a:gd name="T48" fmla="*/ 392 w 4162"/>
                <a:gd name="T49" fmla="*/ 111 h 1128"/>
                <a:gd name="T50" fmla="*/ 514 w 4162"/>
                <a:gd name="T51" fmla="*/ 62 h 1128"/>
                <a:gd name="T52" fmla="*/ 624 w 4162"/>
                <a:gd name="T53" fmla="*/ 37 h 1128"/>
                <a:gd name="T54" fmla="*/ 4162 w 4162"/>
                <a:gd name="T55" fmla="*/ 37 h 1128"/>
                <a:gd name="T56" fmla="*/ 4162 w 4162"/>
                <a:gd name="T57" fmla="*/ 0 h 1128"/>
                <a:gd name="T58" fmla="*/ 4162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4162" y="173"/>
                  </a:moveTo>
                  <a:lnTo>
                    <a:pt x="662" y="199"/>
                  </a:lnTo>
                  <a:lnTo>
                    <a:pt x="453" y="272"/>
                  </a:lnTo>
                  <a:lnTo>
                    <a:pt x="319" y="385"/>
                  </a:lnTo>
                  <a:lnTo>
                    <a:pt x="270" y="471"/>
                  </a:lnTo>
                  <a:lnTo>
                    <a:pt x="233" y="558"/>
                  </a:lnTo>
                  <a:lnTo>
                    <a:pt x="221" y="695"/>
                  </a:lnTo>
                  <a:lnTo>
                    <a:pt x="270" y="794"/>
                  </a:lnTo>
                  <a:lnTo>
                    <a:pt x="319" y="757"/>
                  </a:lnTo>
                  <a:lnTo>
                    <a:pt x="478" y="707"/>
                  </a:lnTo>
                  <a:lnTo>
                    <a:pt x="600" y="745"/>
                  </a:lnTo>
                  <a:lnTo>
                    <a:pt x="662" y="856"/>
                  </a:lnTo>
                  <a:lnTo>
                    <a:pt x="624" y="1005"/>
                  </a:lnTo>
                  <a:lnTo>
                    <a:pt x="575" y="1067"/>
                  </a:lnTo>
                  <a:lnTo>
                    <a:pt x="502" y="1104"/>
                  </a:lnTo>
                  <a:lnTo>
                    <a:pt x="417" y="1128"/>
                  </a:lnTo>
                  <a:lnTo>
                    <a:pt x="295" y="1104"/>
                  </a:lnTo>
                  <a:lnTo>
                    <a:pt x="208" y="1055"/>
                  </a:lnTo>
                  <a:lnTo>
                    <a:pt x="98" y="893"/>
                  </a:lnTo>
                  <a:lnTo>
                    <a:pt x="25" y="831"/>
                  </a:lnTo>
                  <a:lnTo>
                    <a:pt x="0" y="695"/>
                  </a:lnTo>
                  <a:lnTo>
                    <a:pt x="0" y="534"/>
                  </a:lnTo>
                  <a:lnTo>
                    <a:pt x="122" y="335"/>
                  </a:lnTo>
                  <a:lnTo>
                    <a:pt x="270" y="186"/>
                  </a:lnTo>
                  <a:lnTo>
                    <a:pt x="392" y="111"/>
                  </a:lnTo>
                  <a:lnTo>
                    <a:pt x="514" y="62"/>
                  </a:lnTo>
                  <a:lnTo>
                    <a:pt x="624" y="37"/>
                  </a:lnTo>
                  <a:lnTo>
                    <a:pt x="4162" y="37"/>
                  </a:lnTo>
                  <a:lnTo>
                    <a:pt x="4162" y="0"/>
                  </a:lnTo>
                  <a:lnTo>
                    <a:pt x="4162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1" name="Freeform 237">
              <a:extLst>
                <a:ext uri="{FF2B5EF4-FFF2-40B4-BE49-F238E27FC236}">
                  <a16:creationId xmlns:a16="http://schemas.microsoft.com/office/drawing/2014/main" id="{2B43DCAB-395E-4486-8224-832B3A074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6" y="677913"/>
              <a:ext cx="579722" cy="2746375"/>
            </a:xfrm>
            <a:custGeom>
              <a:avLst/>
              <a:gdLst>
                <a:gd name="T0" fmla="*/ 735 w 1053"/>
                <a:gd name="T1" fmla="*/ 286 h 5160"/>
                <a:gd name="T2" fmla="*/ 735 w 1053"/>
                <a:gd name="T3" fmla="*/ 223 h 5160"/>
                <a:gd name="T4" fmla="*/ 648 w 1053"/>
                <a:gd name="T5" fmla="*/ 173 h 5160"/>
                <a:gd name="T6" fmla="*/ 601 w 1053"/>
                <a:gd name="T7" fmla="*/ 149 h 5160"/>
                <a:gd name="T8" fmla="*/ 490 w 1053"/>
                <a:gd name="T9" fmla="*/ 161 h 5160"/>
                <a:gd name="T10" fmla="*/ 404 w 1053"/>
                <a:gd name="T11" fmla="*/ 223 h 5160"/>
                <a:gd name="T12" fmla="*/ 319 w 1053"/>
                <a:gd name="T13" fmla="*/ 310 h 5160"/>
                <a:gd name="T14" fmla="*/ 245 w 1053"/>
                <a:gd name="T15" fmla="*/ 409 h 5160"/>
                <a:gd name="T16" fmla="*/ 184 w 1053"/>
                <a:gd name="T17" fmla="*/ 509 h 5160"/>
                <a:gd name="T18" fmla="*/ 184 w 1053"/>
                <a:gd name="T19" fmla="*/ 620 h 5160"/>
                <a:gd name="T20" fmla="*/ 172 w 1053"/>
                <a:gd name="T21" fmla="*/ 5160 h 5160"/>
                <a:gd name="T22" fmla="*/ 0 w 1053"/>
                <a:gd name="T23" fmla="*/ 5160 h 5160"/>
                <a:gd name="T24" fmla="*/ 12 w 1053"/>
                <a:gd name="T25" fmla="*/ 707 h 5160"/>
                <a:gd name="T26" fmla="*/ 50 w 1053"/>
                <a:gd name="T27" fmla="*/ 422 h 5160"/>
                <a:gd name="T28" fmla="*/ 172 w 1053"/>
                <a:gd name="T29" fmla="*/ 236 h 5160"/>
                <a:gd name="T30" fmla="*/ 270 w 1053"/>
                <a:gd name="T31" fmla="*/ 112 h 5160"/>
                <a:gd name="T32" fmla="*/ 392 w 1053"/>
                <a:gd name="T33" fmla="*/ 37 h 5160"/>
                <a:gd name="T34" fmla="*/ 575 w 1053"/>
                <a:gd name="T35" fmla="*/ 0 h 5160"/>
                <a:gd name="T36" fmla="*/ 796 w 1053"/>
                <a:gd name="T37" fmla="*/ 37 h 5160"/>
                <a:gd name="T38" fmla="*/ 967 w 1053"/>
                <a:gd name="T39" fmla="*/ 149 h 5160"/>
                <a:gd name="T40" fmla="*/ 1029 w 1053"/>
                <a:gd name="T41" fmla="*/ 260 h 5160"/>
                <a:gd name="T42" fmla="*/ 1053 w 1053"/>
                <a:gd name="T43" fmla="*/ 397 h 5160"/>
                <a:gd name="T44" fmla="*/ 1004 w 1053"/>
                <a:gd name="T45" fmla="*/ 521 h 5160"/>
                <a:gd name="T46" fmla="*/ 906 w 1053"/>
                <a:gd name="T47" fmla="*/ 596 h 5160"/>
                <a:gd name="T48" fmla="*/ 772 w 1053"/>
                <a:gd name="T49" fmla="*/ 608 h 5160"/>
                <a:gd name="T50" fmla="*/ 661 w 1053"/>
                <a:gd name="T51" fmla="*/ 582 h 5160"/>
                <a:gd name="T52" fmla="*/ 625 w 1053"/>
                <a:gd name="T53" fmla="*/ 483 h 5160"/>
                <a:gd name="T54" fmla="*/ 625 w 1053"/>
                <a:gd name="T55" fmla="*/ 385 h 5160"/>
                <a:gd name="T56" fmla="*/ 661 w 1053"/>
                <a:gd name="T57" fmla="*/ 334 h 5160"/>
                <a:gd name="T58" fmla="*/ 747 w 1053"/>
                <a:gd name="T59" fmla="*/ 286 h 5160"/>
                <a:gd name="T60" fmla="*/ 747 w 1053"/>
                <a:gd name="T61" fmla="*/ 286 h 5160"/>
                <a:gd name="T62" fmla="*/ 735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735" y="286"/>
                  </a:moveTo>
                  <a:lnTo>
                    <a:pt x="735" y="223"/>
                  </a:lnTo>
                  <a:lnTo>
                    <a:pt x="648" y="173"/>
                  </a:lnTo>
                  <a:lnTo>
                    <a:pt x="601" y="149"/>
                  </a:lnTo>
                  <a:lnTo>
                    <a:pt x="490" y="161"/>
                  </a:lnTo>
                  <a:lnTo>
                    <a:pt x="404" y="223"/>
                  </a:lnTo>
                  <a:lnTo>
                    <a:pt x="319" y="310"/>
                  </a:lnTo>
                  <a:lnTo>
                    <a:pt x="245" y="409"/>
                  </a:lnTo>
                  <a:lnTo>
                    <a:pt x="184" y="509"/>
                  </a:lnTo>
                  <a:lnTo>
                    <a:pt x="184" y="620"/>
                  </a:lnTo>
                  <a:lnTo>
                    <a:pt x="172" y="5160"/>
                  </a:lnTo>
                  <a:lnTo>
                    <a:pt x="0" y="5160"/>
                  </a:lnTo>
                  <a:lnTo>
                    <a:pt x="12" y="707"/>
                  </a:lnTo>
                  <a:lnTo>
                    <a:pt x="50" y="422"/>
                  </a:lnTo>
                  <a:lnTo>
                    <a:pt x="172" y="236"/>
                  </a:lnTo>
                  <a:lnTo>
                    <a:pt x="270" y="112"/>
                  </a:lnTo>
                  <a:lnTo>
                    <a:pt x="392" y="37"/>
                  </a:lnTo>
                  <a:lnTo>
                    <a:pt x="575" y="0"/>
                  </a:lnTo>
                  <a:lnTo>
                    <a:pt x="796" y="37"/>
                  </a:lnTo>
                  <a:lnTo>
                    <a:pt x="967" y="149"/>
                  </a:lnTo>
                  <a:lnTo>
                    <a:pt x="1029" y="260"/>
                  </a:lnTo>
                  <a:lnTo>
                    <a:pt x="1053" y="397"/>
                  </a:lnTo>
                  <a:lnTo>
                    <a:pt x="1004" y="521"/>
                  </a:lnTo>
                  <a:lnTo>
                    <a:pt x="906" y="596"/>
                  </a:lnTo>
                  <a:lnTo>
                    <a:pt x="772" y="608"/>
                  </a:lnTo>
                  <a:lnTo>
                    <a:pt x="661" y="582"/>
                  </a:lnTo>
                  <a:lnTo>
                    <a:pt x="625" y="483"/>
                  </a:lnTo>
                  <a:lnTo>
                    <a:pt x="625" y="385"/>
                  </a:lnTo>
                  <a:lnTo>
                    <a:pt x="661" y="334"/>
                  </a:lnTo>
                  <a:lnTo>
                    <a:pt x="747" y="286"/>
                  </a:lnTo>
                  <a:lnTo>
                    <a:pt x="747" y="286"/>
                  </a:lnTo>
                  <a:lnTo>
                    <a:pt x="735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5" name="Freeform 242">
              <a:extLst>
                <a:ext uri="{FF2B5EF4-FFF2-40B4-BE49-F238E27FC236}">
                  <a16:creationId xmlns:a16="http://schemas.microsoft.com/office/drawing/2014/main" id="{C1167023-DDD9-4EDC-8C6B-CD6122A79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148353"/>
              <a:ext cx="294944" cy="302493"/>
            </a:xfrm>
            <a:custGeom>
              <a:avLst/>
              <a:gdLst>
                <a:gd name="T0" fmla="*/ 538 w 538"/>
                <a:gd name="T1" fmla="*/ 558 h 569"/>
                <a:gd name="T2" fmla="*/ 429 w 538"/>
                <a:gd name="T3" fmla="*/ 433 h 569"/>
                <a:gd name="T4" fmla="*/ 354 w 538"/>
                <a:gd name="T5" fmla="*/ 334 h 569"/>
                <a:gd name="T6" fmla="*/ 281 w 538"/>
                <a:gd name="T7" fmla="*/ 197 h 569"/>
                <a:gd name="T8" fmla="*/ 232 w 538"/>
                <a:gd name="T9" fmla="*/ 111 h 569"/>
                <a:gd name="T10" fmla="*/ 208 w 538"/>
                <a:gd name="T11" fmla="*/ 23 h 569"/>
                <a:gd name="T12" fmla="*/ 196 w 538"/>
                <a:gd name="T13" fmla="*/ 0 h 569"/>
                <a:gd name="T14" fmla="*/ 0 w 538"/>
                <a:gd name="T15" fmla="*/ 0 h 569"/>
                <a:gd name="T16" fmla="*/ 0 w 538"/>
                <a:gd name="T17" fmla="*/ 73 h 569"/>
                <a:gd name="T18" fmla="*/ 0 w 538"/>
                <a:gd name="T19" fmla="*/ 135 h 569"/>
                <a:gd name="T20" fmla="*/ 0 w 538"/>
                <a:gd name="T21" fmla="*/ 197 h 569"/>
                <a:gd name="T22" fmla="*/ 37 w 538"/>
                <a:gd name="T23" fmla="*/ 246 h 569"/>
                <a:gd name="T24" fmla="*/ 110 w 538"/>
                <a:gd name="T25" fmla="*/ 284 h 569"/>
                <a:gd name="T26" fmla="*/ 232 w 538"/>
                <a:gd name="T27" fmla="*/ 346 h 569"/>
                <a:gd name="T28" fmla="*/ 330 w 538"/>
                <a:gd name="T29" fmla="*/ 409 h 569"/>
                <a:gd name="T30" fmla="*/ 417 w 538"/>
                <a:gd name="T31" fmla="*/ 495 h 569"/>
                <a:gd name="T32" fmla="*/ 527 w 538"/>
                <a:gd name="T33" fmla="*/ 569 h 569"/>
                <a:gd name="T34" fmla="*/ 527 w 538"/>
                <a:gd name="T35" fmla="*/ 569 h 569"/>
                <a:gd name="T36" fmla="*/ 538 w 538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8" h="569">
                  <a:moveTo>
                    <a:pt x="538" y="558"/>
                  </a:moveTo>
                  <a:lnTo>
                    <a:pt x="429" y="433"/>
                  </a:lnTo>
                  <a:lnTo>
                    <a:pt x="354" y="334"/>
                  </a:lnTo>
                  <a:lnTo>
                    <a:pt x="281" y="197"/>
                  </a:lnTo>
                  <a:lnTo>
                    <a:pt x="232" y="111"/>
                  </a:lnTo>
                  <a:lnTo>
                    <a:pt x="208" y="23"/>
                  </a:lnTo>
                  <a:lnTo>
                    <a:pt x="196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0" y="135"/>
                  </a:lnTo>
                  <a:lnTo>
                    <a:pt x="0" y="197"/>
                  </a:lnTo>
                  <a:lnTo>
                    <a:pt x="37" y="246"/>
                  </a:lnTo>
                  <a:lnTo>
                    <a:pt x="110" y="284"/>
                  </a:lnTo>
                  <a:lnTo>
                    <a:pt x="232" y="346"/>
                  </a:lnTo>
                  <a:lnTo>
                    <a:pt x="330" y="409"/>
                  </a:lnTo>
                  <a:lnTo>
                    <a:pt x="417" y="495"/>
                  </a:lnTo>
                  <a:lnTo>
                    <a:pt x="527" y="569"/>
                  </a:lnTo>
                  <a:lnTo>
                    <a:pt x="527" y="569"/>
                  </a:lnTo>
                  <a:lnTo>
                    <a:pt x="538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6" name="Freeform 243">
              <a:extLst>
                <a:ext uri="{FF2B5EF4-FFF2-40B4-BE49-F238E27FC236}">
                  <a16:creationId xmlns:a16="http://schemas.microsoft.com/office/drawing/2014/main" id="{BECF8A40-C6A9-48CE-862A-A98304372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22" y="127051"/>
              <a:ext cx="154075" cy="298233"/>
            </a:xfrm>
            <a:custGeom>
              <a:avLst/>
              <a:gdLst>
                <a:gd name="T0" fmla="*/ 183 w 282"/>
                <a:gd name="T1" fmla="*/ 558 h 558"/>
                <a:gd name="T2" fmla="*/ 37 w 282"/>
                <a:gd name="T3" fmla="*/ 323 h 558"/>
                <a:gd name="T4" fmla="*/ 0 w 282"/>
                <a:gd name="T5" fmla="*/ 210 h 558"/>
                <a:gd name="T6" fmla="*/ 0 w 282"/>
                <a:gd name="T7" fmla="*/ 99 h 558"/>
                <a:gd name="T8" fmla="*/ 49 w 282"/>
                <a:gd name="T9" fmla="*/ 25 h 558"/>
                <a:gd name="T10" fmla="*/ 134 w 282"/>
                <a:gd name="T11" fmla="*/ 0 h 558"/>
                <a:gd name="T12" fmla="*/ 207 w 282"/>
                <a:gd name="T13" fmla="*/ 25 h 558"/>
                <a:gd name="T14" fmla="*/ 256 w 282"/>
                <a:gd name="T15" fmla="*/ 74 h 558"/>
                <a:gd name="T16" fmla="*/ 282 w 282"/>
                <a:gd name="T17" fmla="*/ 137 h 558"/>
                <a:gd name="T18" fmla="*/ 195 w 282"/>
                <a:gd name="T19" fmla="*/ 124 h 558"/>
                <a:gd name="T20" fmla="*/ 122 w 282"/>
                <a:gd name="T21" fmla="*/ 174 h 558"/>
                <a:gd name="T22" fmla="*/ 98 w 282"/>
                <a:gd name="T23" fmla="*/ 236 h 558"/>
                <a:gd name="T24" fmla="*/ 134 w 282"/>
                <a:gd name="T25" fmla="*/ 384 h 558"/>
                <a:gd name="T26" fmla="*/ 110 w 282"/>
                <a:gd name="T27" fmla="*/ 373 h 558"/>
                <a:gd name="T28" fmla="*/ 183 w 282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558">
                  <a:moveTo>
                    <a:pt x="183" y="558"/>
                  </a:moveTo>
                  <a:lnTo>
                    <a:pt x="37" y="323"/>
                  </a:lnTo>
                  <a:lnTo>
                    <a:pt x="0" y="210"/>
                  </a:lnTo>
                  <a:lnTo>
                    <a:pt x="0" y="99"/>
                  </a:lnTo>
                  <a:lnTo>
                    <a:pt x="49" y="25"/>
                  </a:lnTo>
                  <a:lnTo>
                    <a:pt x="134" y="0"/>
                  </a:lnTo>
                  <a:lnTo>
                    <a:pt x="207" y="25"/>
                  </a:lnTo>
                  <a:lnTo>
                    <a:pt x="256" y="74"/>
                  </a:lnTo>
                  <a:lnTo>
                    <a:pt x="282" y="137"/>
                  </a:lnTo>
                  <a:lnTo>
                    <a:pt x="195" y="124"/>
                  </a:lnTo>
                  <a:lnTo>
                    <a:pt x="122" y="174"/>
                  </a:lnTo>
                  <a:lnTo>
                    <a:pt x="98" y="236"/>
                  </a:lnTo>
                  <a:lnTo>
                    <a:pt x="134" y="384"/>
                  </a:lnTo>
                  <a:lnTo>
                    <a:pt x="110" y="373"/>
                  </a:lnTo>
                  <a:lnTo>
                    <a:pt x="183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7" name="Freeform 244">
              <a:extLst>
                <a:ext uri="{FF2B5EF4-FFF2-40B4-BE49-F238E27FC236}">
                  <a16:creationId xmlns:a16="http://schemas.microsoft.com/office/drawing/2014/main" id="{6991C1D6-3685-4E3F-A9FC-2B4FFDAED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04" y="139832"/>
              <a:ext cx="169483" cy="283321"/>
            </a:xfrm>
            <a:custGeom>
              <a:avLst/>
              <a:gdLst>
                <a:gd name="T0" fmla="*/ 24 w 306"/>
                <a:gd name="T1" fmla="*/ 533 h 533"/>
                <a:gd name="T2" fmla="*/ 0 w 306"/>
                <a:gd name="T3" fmla="*/ 260 h 533"/>
                <a:gd name="T4" fmla="*/ 37 w 306"/>
                <a:gd name="T5" fmla="*/ 124 h 533"/>
                <a:gd name="T6" fmla="*/ 122 w 306"/>
                <a:gd name="T7" fmla="*/ 36 h 533"/>
                <a:gd name="T8" fmla="*/ 197 w 306"/>
                <a:gd name="T9" fmla="*/ 0 h 533"/>
                <a:gd name="T10" fmla="*/ 294 w 306"/>
                <a:gd name="T11" fmla="*/ 24 h 533"/>
                <a:gd name="T12" fmla="*/ 306 w 306"/>
                <a:gd name="T13" fmla="*/ 61 h 533"/>
                <a:gd name="T14" fmla="*/ 306 w 306"/>
                <a:gd name="T15" fmla="*/ 173 h 533"/>
                <a:gd name="T16" fmla="*/ 184 w 306"/>
                <a:gd name="T17" fmla="*/ 161 h 533"/>
                <a:gd name="T18" fmla="*/ 134 w 306"/>
                <a:gd name="T19" fmla="*/ 185 h 533"/>
                <a:gd name="T20" fmla="*/ 61 w 306"/>
                <a:gd name="T21" fmla="*/ 223 h 533"/>
                <a:gd name="T22" fmla="*/ 49 w 306"/>
                <a:gd name="T23" fmla="*/ 260 h 533"/>
                <a:gd name="T24" fmla="*/ 24 w 306"/>
                <a:gd name="T25" fmla="*/ 359 h 533"/>
                <a:gd name="T26" fmla="*/ 24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4" y="533"/>
                  </a:moveTo>
                  <a:lnTo>
                    <a:pt x="0" y="260"/>
                  </a:lnTo>
                  <a:lnTo>
                    <a:pt x="37" y="124"/>
                  </a:lnTo>
                  <a:lnTo>
                    <a:pt x="122" y="36"/>
                  </a:lnTo>
                  <a:lnTo>
                    <a:pt x="197" y="0"/>
                  </a:lnTo>
                  <a:lnTo>
                    <a:pt x="294" y="24"/>
                  </a:lnTo>
                  <a:lnTo>
                    <a:pt x="306" y="61"/>
                  </a:lnTo>
                  <a:lnTo>
                    <a:pt x="306" y="173"/>
                  </a:lnTo>
                  <a:lnTo>
                    <a:pt x="184" y="161"/>
                  </a:lnTo>
                  <a:lnTo>
                    <a:pt x="134" y="185"/>
                  </a:lnTo>
                  <a:lnTo>
                    <a:pt x="61" y="223"/>
                  </a:lnTo>
                  <a:lnTo>
                    <a:pt x="49" y="260"/>
                  </a:lnTo>
                  <a:lnTo>
                    <a:pt x="24" y="359"/>
                  </a:lnTo>
                  <a:lnTo>
                    <a:pt x="24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8" name="Freeform 245">
              <a:extLst>
                <a:ext uri="{FF2B5EF4-FFF2-40B4-BE49-F238E27FC236}">
                  <a16:creationId xmlns:a16="http://schemas.microsoft.com/office/drawing/2014/main" id="{533AC587-48A8-4D71-8216-CDF04F7A4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55" y="457237"/>
              <a:ext cx="213505" cy="198112"/>
            </a:xfrm>
            <a:custGeom>
              <a:avLst/>
              <a:gdLst>
                <a:gd name="T0" fmla="*/ 0 w 391"/>
                <a:gd name="T1" fmla="*/ 236 h 373"/>
                <a:gd name="T2" fmla="*/ 0 w 391"/>
                <a:gd name="T3" fmla="*/ 25 h 373"/>
                <a:gd name="T4" fmla="*/ 49 w 391"/>
                <a:gd name="T5" fmla="*/ 0 h 373"/>
                <a:gd name="T6" fmla="*/ 220 w 391"/>
                <a:gd name="T7" fmla="*/ 0 h 373"/>
                <a:gd name="T8" fmla="*/ 257 w 391"/>
                <a:gd name="T9" fmla="*/ 112 h 373"/>
                <a:gd name="T10" fmla="*/ 293 w 391"/>
                <a:gd name="T11" fmla="*/ 198 h 373"/>
                <a:gd name="T12" fmla="*/ 368 w 391"/>
                <a:gd name="T13" fmla="*/ 323 h 373"/>
                <a:gd name="T14" fmla="*/ 391 w 391"/>
                <a:gd name="T15" fmla="*/ 361 h 373"/>
                <a:gd name="T16" fmla="*/ 391 w 391"/>
                <a:gd name="T17" fmla="*/ 373 h 373"/>
                <a:gd name="T18" fmla="*/ 270 w 391"/>
                <a:gd name="T19" fmla="*/ 311 h 373"/>
                <a:gd name="T20" fmla="*/ 220 w 391"/>
                <a:gd name="T21" fmla="*/ 261 h 373"/>
                <a:gd name="T22" fmla="*/ 49 w 391"/>
                <a:gd name="T23" fmla="*/ 248 h 373"/>
                <a:gd name="T24" fmla="*/ 49 w 391"/>
                <a:gd name="T25" fmla="*/ 248 h 373"/>
                <a:gd name="T26" fmla="*/ 0 w 391"/>
                <a:gd name="T27" fmla="*/ 236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1" h="373">
                  <a:moveTo>
                    <a:pt x="0" y="236"/>
                  </a:moveTo>
                  <a:lnTo>
                    <a:pt x="0" y="25"/>
                  </a:lnTo>
                  <a:lnTo>
                    <a:pt x="49" y="0"/>
                  </a:lnTo>
                  <a:lnTo>
                    <a:pt x="220" y="0"/>
                  </a:lnTo>
                  <a:lnTo>
                    <a:pt x="257" y="112"/>
                  </a:lnTo>
                  <a:lnTo>
                    <a:pt x="293" y="198"/>
                  </a:lnTo>
                  <a:lnTo>
                    <a:pt x="368" y="323"/>
                  </a:lnTo>
                  <a:lnTo>
                    <a:pt x="391" y="361"/>
                  </a:lnTo>
                  <a:lnTo>
                    <a:pt x="391" y="373"/>
                  </a:lnTo>
                  <a:lnTo>
                    <a:pt x="270" y="311"/>
                  </a:lnTo>
                  <a:lnTo>
                    <a:pt x="220" y="261"/>
                  </a:lnTo>
                  <a:lnTo>
                    <a:pt x="49" y="248"/>
                  </a:lnTo>
                  <a:lnTo>
                    <a:pt x="49" y="248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9" name="Freeform 246">
              <a:extLst>
                <a:ext uri="{FF2B5EF4-FFF2-40B4-BE49-F238E27FC236}">
                  <a16:creationId xmlns:a16="http://schemas.microsoft.com/office/drawing/2014/main" id="{59428254-1520-4DCE-8932-5B6C181A8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0" y="391200"/>
              <a:ext cx="290542" cy="125684"/>
            </a:xfrm>
            <a:custGeom>
              <a:avLst/>
              <a:gdLst>
                <a:gd name="T0" fmla="*/ 159 w 526"/>
                <a:gd name="T1" fmla="*/ 237 h 237"/>
                <a:gd name="T2" fmla="*/ 73 w 526"/>
                <a:gd name="T3" fmla="*/ 212 h 237"/>
                <a:gd name="T4" fmla="*/ 49 w 526"/>
                <a:gd name="T5" fmla="*/ 187 h 237"/>
                <a:gd name="T6" fmla="*/ 0 w 526"/>
                <a:gd name="T7" fmla="*/ 162 h 237"/>
                <a:gd name="T8" fmla="*/ 25 w 526"/>
                <a:gd name="T9" fmla="*/ 100 h 237"/>
                <a:gd name="T10" fmla="*/ 49 w 526"/>
                <a:gd name="T11" fmla="*/ 38 h 237"/>
                <a:gd name="T12" fmla="*/ 122 w 526"/>
                <a:gd name="T13" fmla="*/ 0 h 237"/>
                <a:gd name="T14" fmla="*/ 195 w 526"/>
                <a:gd name="T15" fmla="*/ 0 h 237"/>
                <a:gd name="T16" fmla="*/ 343 w 526"/>
                <a:gd name="T17" fmla="*/ 63 h 237"/>
                <a:gd name="T18" fmla="*/ 526 w 526"/>
                <a:gd name="T19" fmla="*/ 199 h 237"/>
                <a:gd name="T20" fmla="*/ 355 w 526"/>
                <a:gd name="T21" fmla="*/ 112 h 237"/>
                <a:gd name="T22" fmla="*/ 232 w 526"/>
                <a:gd name="T23" fmla="*/ 88 h 237"/>
                <a:gd name="T24" fmla="*/ 147 w 526"/>
                <a:gd name="T25" fmla="*/ 124 h 237"/>
                <a:gd name="T26" fmla="*/ 147 w 526"/>
                <a:gd name="T27" fmla="*/ 174 h 237"/>
                <a:gd name="T28" fmla="*/ 159 w 526"/>
                <a:gd name="T29" fmla="*/ 174 h 237"/>
                <a:gd name="T30" fmla="*/ 159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159" y="237"/>
                  </a:moveTo>
                  <a:lnTo>
                    <a:pt x="73" y="212"/>
                  </a:lnTo>
                  <a:lnTo>
                    <a:pt x="49" y="187"/>
                  </a:lnTo>
                  <a:lnTo>
                    <a:pt x="0" y="162"/>
                  </a:lnTo>
                  <a:lnTo>
                    <a:pt x="25" y="100"/>
                  </a:lnTo>
                  <a:lnTo>
                    <a:pt x="49" y="38"/>
                  </a:lnTo>
                  <a:lnTo>
                    <a:pt x="122" y="0"/>
                  </a:lnTo>
                  <a:lnTo>
                    <a:pt x="195" y="0"/>
                  </a:lnTo>
                  <a:lnTo>
                    <a:pt x="343" y="63"/>
                  </a:lnTo>
                  <a:lnTo>
                    <a:pt x="526" y="199"/>
                  </a:lnTo>
                  <a:lnTo>
                    <a:pt x="355" y="112"/>
                  </a:lnTo>
                  <a:lnTo>
                    <a:pt x="232" y="88"/>
                  </a:lnTo>
                  <a:lnTo>
                    <a:pt x="147" y="124"/>
                  </a:lnTo>
                  <a:lnTo>
                    <a:pt x="147" y="174"/>
                  </a:lnTo>
                  <a:lnTo>
                    <a:pt x="159" y="174"/>
                  </a:lnTo>
                  <a:lnTo>
                    <a:pt x="159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0" name="Freeform 247">
              <a:extLst>
                <a:ext uri="{FF2B5EF4-FFF2-40B4-BE49-F238E27FC236}">
                  <a16:creationId xmlns:a16="http://schemas.microsoft.com/office/drawing/2014/main" id="{B31131FB-E358-4CFB-9C6C-26A25CD7C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542447"/>
              <a:ext cx="275135" cy="172549"/>
            </a:xfrm>
            <a:custGeom>
              <a:avLst/>
              <a:gdLst>
                <a:gd name="T0" fmla="*/ 502 w 502"/>
                <a:gd name="T1" fmla="*/ 25 h 322"/>
                <a:gd name="T2" fmla="*/ 417 w 502"/>
                <a:gd name="T3" fmla="*/ 12 h 322"/>
                <a:gd name="T4" fmla="*/ 306 w 502"/>
                <a:gd name="T5" fmla="*/ 0 h 322"/>
                <a:gd name="T6" fmla="*/ 171 w 502"/>
                <a:gd name="T7" fmla="*/ 0 h 322"/>
                <a:gd name="T8" fmla="*/ 61 w 502"/>
                <a:gd name="T9" fmla="*/ 62 h 322"/>
                <a:gd name="T10" fmla="*/ 12 w 502"/>
                <a:gd name="T11" fmla="*/ 124 h 322"/>
                <a:gd name="T12" fmla="*/ 0 w 502"/>
                <a:gd name="T13" fmla="*/ 211 h 322"/>
                <a:gd name="T14" fmla="*/ 12 w 502"/>
                <a:gd name="T15" fmla="*/ 286 h 322"/>
                <a:gd name="T16" fmla="*/ 74 w 502"/>
                <a:gd name="T17" fmla="*/ 322 h 322"/>
                <a:gd name="T18" fmla="*/ 159 w 502"/>
                <a:gd name="T19" fmla="*/ 322 h 322"/>
                <a:gd name="T20" fmla="*/ 159 w 502"/>
                <a:gd name="T21" fmla="*/ 211 h 322"/>
                <a:gd name="T22" fmla="*/ 171 w 502"/>
                <a:gd name="T23" fmla="*/ 124 h 322"/>
                <a:gd name="T24" fmla="*/ 220 w 502"/>
                <a:gd name="T25" fmla="*/ 87 h 322"/>
                <a:gd name="T26" fmla="*/ 281 w 502"/>
                <a:gd name="T27" fmla="*/ 50 h 322"/>
                <a:gd name="T28" fmla="*/ 354 w 502"/>
                <a:gd name="T29" fmla="*/ 36 h 322"/>
                <a:gd name="T30" fmla="*/ 354 w 502"/>
                <a:gd name="T31" fmla="*/ 36 h 322"/>
                <a:gd name="T32" fmla="*/ 502 w 502"/>
                <a:gd name="T33" fmla="*/ 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2">
                  <a:moveTo>
                    <a:pt x="502" y="25"/>
                  </a:moveTo>
                  <a:lnTo>
                    <a:pt x="417" y="12"/>
                  </a:lnTo>
                  <a:lnTo>
                    <a:pt x="306" y="0"/>
                  </a:lnTo>
                  <a:lnTo>
                    <a:pt x="171" y="0"/>
                  </a:lnTo>
                  <a:lnTo>
                    <a:pt x="61" y="62"/>
                  </a:lnTo>
                  <a:lnTo>
                    <a:pt x="12" y="124"/>
                  </a:lnTo>
                  <a:lnTo>
                    <a:pt x="0" y="211"/>
                  </a:lnTo>
                  <a:lnTo>
                    <a:pt x="12" y="286"/>
                  </a:lnTo>
                  <a:lnTo>
                    <a:pt x="74" y="322"/>
                  </a:lnTo>
                  <a:lnTo>
                    <a:pt x="159" y="322"/>
                  </a:lnTo>
                  <a:lnTo>
                    <a:pt x="159" y="211"/>
                  </a:lnTo>
                  <a:lnTo>
                    <a:pt x="171" y="124"/>
                  </a:lnTo>
                  <a:lnTo>
                    <a:pt x="220" y="87"/>
                  </a:lnTo>
                  <a:lnTo>
                    <a:pt x="281" y="50"/>
                  </a:lnTo>
                  <a:lnTo>
                    <a:pt x="354" y="36"/>
                  </a:lnTo>
                  <a:lnTo>
                    <a:pt x="354" y="36"/>
                  </a:lnTo>
                  <a:lnTo>
                    <a:pt x="502" y="2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49" name="Gruppe 148">
            <a:extLst>
              <a:ext uri="{FF2B5EF4-FFF2-40B4-BE49-F238E27FC236}">
                <a16:creationId xmlns:a16="http://schemas.microsoft.com/office/drawing/2014/main" id="{63646857-CE35-4F1B-96EE-AEA0CF067186}"/>
              </a:ext>
            </a:extLst>
          </p:cNvPr>
          <p:cNvGrpSpPr/>
          <p:nvPr/>
        </p:nvGrpSpPr>
        <p:grpSpPr>
          <a:xfrm>
            <a:off x="6984000" y="4341022"/>
            <a:ext cx="2129603" cy="2483637"/>
            <a:chOff x="6102123" y="3425825"/>
            <a:chExt cx="2839471" cy="3311516"/>
          </a:xfrm>
        </p:grpSpPr>
        <p:sp>
          <p:nvSpPr>
            <p:cNvPr id="80" name="Freeform 225">
              <a:extLst>
                <a:ext uri="{FF2B5EF4-FFF2-40B4-BE49-F238E27FC236}">
                  <a16:creationId xmlns:a16="http://schemas.microsoft.com/office/drawing/2014/main" id="{03D64727-2E11-4E25-8E86-E7753E768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271" y="3425825"/>
              <a:ext cx="585743" cy="2746375"/>
            </a:xfrm>
            <a:custGeom>
              <a:avLst/>
              <a:gdLst>
                <a:gd name="T0" fmla="*/ 322 w 1062"/>
                <a:gd name="T1" fmla="*/ 4874 h 5160"/>
                <a:gd name="T2" fmla="*/ 322 w 1062"/>
                <a:gd name="T3" fmla="*/ 4936 h 5160"/>
                <a:gd name="T4" fmla="*/ 408 w 1062"/>
                <a:gd name="T5" fmla="*/ 4986 h 5160"/>
                <a:gd name="T6" fmla="*/ 457 w 1062"/>
                <a:gd name="T7" fmla="*/ 5011 h 5160"/>
                <a:gd name="T8" fmla="*/ 568 w 1062"/>
                <a:gd name="T9" fmla="*/ 4998 h 5160"/>
                <a:gd name="T10" fmla="*/ 655 w 1062"/>
                <a:gd name="T11" fmla="*/ 4936 h 5160"/>
                <a:gd name="T12" fmla="*/ 740 w 1062"/>
                <a:gd name="T13" fmla="*/ 4850 h 5160"/>
                <a:gd name="T14" fmla="*/ 815 w 1062"/>
                <a:gd name="T15" fmla="*/ 4749 h 5160"/>
                <a:gd name="T16" fmla="*/ 877 w 1062"/>
                <a:gd name="T17" fmla="*/ 4650 h 5160"/>
                <a:gd name="T18" fmla="*/ 877 w 1062"/>
                <a:gd name="T19" fmla="*/ 4539 h 5160"/>
                <a:gd name="T20" fmla="*/ 889 w 1062"/>
                <a:gd name="T21" fmla="*/ 0 h 5160"/>
                <a:gd name="T22" fmla="*/ 1062 w 1062"/>
                <a:gd name="T23" fmla="*/ 0 h 5160"/>
                <a:gd name="T24" fmla="*/ 1049 w 1062"/>
                <a:gd name="T25" fmla="*/ 4453 h 5160"/>
                <a:gd name="T26" fmla="*/ 1012 w 1062"/>
                <a:gd name="T27" fmla="*/ 4737 h 5160"/>
                <a:gd name="T28" fmla="*/ 889 w 1062"/>
                <a:gd name="T29" fmla="*/ 4924 h 5160"/>
                <a:gd name="T30" fmla="*/ 791 w 1062"/>
                <a:gd name="T31" fmla="*/ 5047 h 5160"/>
                <a:gd name="T32" fmla="*/ 667 w 1062"/>
                <a:gd name="T33" fmla="*/ 5122 h 5160"/>
                <a:gd name="T34" fmla="*/ 482 w 1062"/>
                <a:gd name="T35" fmla="*/ 5160 h 5160"/>
                <a:gd name="T36" fmla="*/ 259 w 1062"/>
                <a:gd name="T37" fmla="*/ 5122 h 5160"/>
                <a:gd name="T38" fmla="*/ 87 w 1062"/>
                <a:gd name="T39" fmla="*/ 5011 h 5160"/>
                <a:gd name="T40" fmla="*/ 25 w 1062"/>
                <a:gd name="T41" fmla="*/ 4900 h 5160"/>
                <a:gd name="T42" fmla="*/ 0 w 1062"/>
                <a:gd name="T43" fmla="*/ 4763 h 5160"/>
                <a:gd name="T44" fmla="*/ 49 w 1062"/>
                <a:gd name="T45" fmla="*/ 4638 h 5160"/>
                <a:gd name="T46" fmla="*/ 148 w 1062"/>
                <a:gd name="T47" fmla="*/ 4564 h 5160"/>
                <a:gd name="T48" fmla="*/ 285 w 1062"/>
                <a:gd name="T49" fmla="*/ 4552 h 5160"/>
                <a:gd name="T50" fmla="*/ 396 w 1062"/>
                <a:gd name="T51" fmla="*/ 4576 h 5160"/>
                <a:gd name="T52" fmla="*/ 433 w 1062"/>
                <a:gd name="T53" fmla="*/ 4676 h 5160"/>
                <a:gd name="T54" fmla="*/ 433 w 1062"/>
                <a:gd name="T55" fmla="*/ 4775 h 5160"/>
                <a:gd name="T56" fmla="*/ 396 w 1062"/>
                <a:gd name="T57" fmla="*/ 4825 h 5160"/>
                <a:gd name="T58" fmla="*/ 309 w 1062"/>
                <a:gd name="T59" fmla="*/ 4874 h 5160"/>
                <a:gd name="T60" fmla="*/ 309 w 1062"/>
                <a:gd name="T61" fmla="*/ 4874 h 5160"/>
                <a:gd name="T62" fmla="*/ 322 w 1062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2" h="5160">
                  <a:moveTo>
                    <a:pt x="322" y="4874"/>
                  </a:moveTo>
                  <a:lnTo>
                    <a:pt x="322" y="4936"/>
                  </a:lnTo>
                  <a:lnTo>
                    <a:pt x="408" y="4986"/>
                  </a:lnTo>
                  <a:lnTo>
                    <a:pt x="457" y="5011"/>
                  </a:lnTo>
                  <a:lnTo>
                    <a:pt x="568" y="4998"/>
                  </a:lnTo>
                  <a:lnTo>
                    <a:pt x="655" y="4936"/>
                  </a:lnTo>
                  <a:lnTo>
                    <a:pt x="740" y="4850"/>
                  </a:lnTo>
                  <a:lnTo>
                    <a:pt x="815" y="4749"/>
                  </a:lnTo>
                  <a:lnTo>
                    <a:pt x="877" y="4650"/>
                  </a:lnTo>
                  <a:lnTo>
                    <a:pt x="877" y="4539"/>
                  </a:lnTo>
                  <a:lnTo>
                    <a:pt x="889" y="0"/>
                  </a:lnTo>
                  <a:lnTo>
                    <a:pt x="1062" y="0"/>
                  </a:lnTo>
                  <a:lnTo>
                    <a:pt x="1049" y="4453"/>
                  </a:lnTo>
                  <a:lnTo>
                    <a:pt x="1012" y="4737"/>
                  </a:lnTo>
                  <a:lnTo>
                    <a:pt x="889" y="4924"/>
                  </a:lnTo>
                  <a:lnTo>
                    <a:pt x="791" y="5047"/>
                  </a:lnTo>
                  <a:lnTo>
                    <a:pt x="667" y="5122"/>
                  </a:lnTo>
                  <a:lnTo>
                    <a:pt x="482" y="5160"/>
                  </a:lnTo>
                  <a:lnTo>
                    <a:pt x="259" y="5122"/>
                  </a:lnTo>
                  <a:lnTo>
                    <a:pt x="87" y="5011"/>
                  </a:lnTo>
                  <a:lnTo>
                    <a:pt x="25" y="4900"/>
                  </a:lnTo>
                  <a:lnTo>
                    <a:pt x="0" y="4763"/>
                  </a:lnTo>
                  <a:lnTo>
                    <a:pt x="49" y="4638"/>
                  </a:lnTo>
                  <a:lnTo>
                    <a:pt x="148" y="4564"/>
                  </a:lnTo>
                  <a:lnTo>
                    <a:pt x="285" y="4552"/>
                  </a:lnTo>
                  <a:lnTo>
                    <a:pt x="396" y="4576"/>
                  </a:lnTo>
                  <a:lnTo>
                    <a:pt x="433" y="4676"/>
                  </a:lnTo>
                  <a:lnTo>
                    <a:pt x="433" y="4775"/>
                  </a:lnTo>
                  <a:lnTo>
                    <a:pt x="396" y="4825"/>
                  </a:lnTo>
                  <a:lnTo>
                    <a:pt x="309" y="4874"/>
                  </a:lnTo>
                  <a:lnTo>
                    <a:pt x="309" y="4874"/>
                  </a:lnTo>
                  <a:lnTo>
                    <a:pt x="322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7" name="Freeform 229">
              <a:extLst>
                <a:ext uri="{FF2B5EF4-FFF2-40B4-BE49-F238E27FC236}">
                  <a16:creationId xmlns:a16="http://schemas.microsoft.com/office/drawing/2014/main" id="{A57C72EF-3C45-4AAF-BCE5-F78D3D940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123" y="6136775"/>
              <a:ext cx="2310218" cy="600566"/>
            </a:xfrm>
            <a:custGeom>
              <a:avLst/>
              <a:gdLst>
                <a:gd name="T0" fmla="*/ 0 w 4196"/>
                <a:gd name="T1" fmla="*/ 955 h 1128"/>
                <a:gd name="T2" fmla="*/ 3529 w 4196"/>
                <a:gd name="T3" fmla="*/ 929 h 1128"/>
                <a:gd name="T4" fmla="*/ 3739 w 4196"/>
                <a:gd name="T5" fmla="*/ 856 h 1128"/>
                <a:gd name="T6" fmla="*/ 3875 w 4196"/>
                <a:gd name="T7" fmla="*/ 744 h 1128"/>
                <a:gd name="T8" fmla="*/ 3924 w 4196"/>
                <a:gd name="T9" fmla="*/ 657 h 1128"/>
                <a:gd name="T10" fmla="*/ 3961 w 4196"/>
                <a:gd name="T11" fmla="*/ 570 h 1128"/>
                <a:gd name="T12" fmla="*/ 3974 w 4196"/>
                <a:gd name="T13" fmla="*/ 434 h 1128"/>
                <a:gd name="T14" fmla="*/ 3924 w 4196"/>
                <a:gd name="T15" fmla="*/ 335 h 1128"/>
                <a:gd name="T16" fmla="*/ 3875 w 4196"/>
                <a:gd name="T17" fmla="*/ 371 h 1128"/>
                <a:gd name="T18" fmla="*/ 3715 w 4196"/>
                <a:gd name="T19" fmla="*/ 422 h 1128"/>
                <a:gd name="T20" fmla="*/ 3591 w 4196"/>
                <a:gd name="T21" fmla="*/ 384 h 1128"/>
                <a:gd name="T22" fmla="*/ 3529 w 4196"/>
                <a:gd name="T23" fmla="*/ 273 h 1128"/>
                <a:gd name="T24" fmla="*/ 3566 w 4196"/>
                <a:gd name="T25" fmla="*/ 124 h 1128"/>
                <a:gd name="T26" fmla="*/ 3616 w 4196"/>
                <a:gd name="T27" fmla="*/ 61 h 1128"/>
                <a:gd name="T28" fmla="*/ 3690 w 4196"/>
                <a:gd name="T29" fmla="*/ 25 h 1128"/>
                <a:gd name="T30" fmla="*/ 3776 w 4196"/>
                <a:gd name="T31" fmla="*/ 0 h 1128"/>
                <a:gd name="T32" fmla="*/ 3899 w 4196"/>
                <a:gd name="T33" fmla="*/ 25 h 1128"/>
                <a:gd name="T34" fmla="*/ 3986 w 4196"/>
                <a:gd name="T35" fmla="*/ 75 h 1128"/>
                <a:gd name="T36" fmla="*/ 4097 w 4196"/>
                <a:gd name="T37" fmla="*/ 236 h 1128"/>
                <a:gd name="T38" fmla="*/ 4171 w 4196"/>
                <a:gd name="T39" fmla="*/ 297 h 1128"/>
                <a:gd name="T40" fmla="*/ 4196 w 4196"/>
                <a:gd name="T41" fmla="*/ 434 h 1128"/>
                <a:gd name="T42" fmla="*/ 4196 w 4196"/>
                <a:gd name="T43" fmla="*/ 595 h 1128"/>
                <a:gd name="T44" fmla="*/ 4073 w 4196"/>
                <a:gd name="T45" fmla="*/ 794 h 1128"/>
                <a:gd name="T46" fmla="*/ 3924 w 4196"/>
                <a:gd name="T47" fmla="*/ 942 h 1128"/>
                <a:gd name="T48" fmla="*/ 3801 w 4196"/>
                <a:gd name="T49" fmla="*/ 1017 h 1128"/>
                <a:gd name="T50" fmla="*/ 3677 w 4196"/>
                <a:gd name="T51" fmla="*/ 1066 h 1128"/>
                <a:gd name="T52" fmla="*/ 3566 w 4196"/>
                <a:gd name="T53" fmla="*/ 1092 h 1128"/>
                <a:gd name="T54" fmla="*/ 0 w 4196"/>
                <a:gd name="T55" fmla="*/ 1092 h 1128"/>
                <a:gd name="T56" fmla="*/ 0 w 4196"/>
                <a:gd name="T57" fmla="*/ 1128 h 1128"/>
                <a:gd name="T58" fmla="*/ 0 w 4196"/>
                <a:gd name="T59" fmla="*/ 955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6" h="1128">
                  <a:moveTo>
                    <a:pt x="0" y="955"/>
                  </a:moveTo>
                  <a:lnTo>
                    <a:pt x="3529" y="929"/>
                  </a:lnTo>
                  <a:lnTo>
                    <a:pt x="3739" y="856"/>
                  </a:lnTo>
                  <a:lnTo>
                    <a:pt x="3875" y="744"/>
                  </a:lnTo>
                  <a:lnTo>
                    <a:pt x="3924" y="657"/>
                  </a:lnTo>
                  <a:lnTo>
                    <a:pt x="3961" y="570"/>
                  </a:lnTo>
                  <a:lnTo>
                    <a:pt x="3974" y="434"/>
                  </a:lnTo>
                  <a:lnTo>
                    <a:pt x="3924" y="335"/>
                  </a:lnTo>
                  <a:lnTo>
                    <a:pt x="3875" y="371"/>
                  </a:lnTo>
                  <a:lnTo>
                    <a:pt x="3715" y="422"/>
                  </a:lnTo>
                  <a:lnTo>
                    <a:pt x="3591" y="384"/>
                  </a:lnTo>
                  <a:lnTo>
                    <a:pt x="3529" y="273"/>
                  </a:lnTo>
                  <a:lnTo>
                    <a:pt x="3566" y="124"/>
                  </a:lnTo>
                  <a:lnTo>
                    <a:pt x="3616" y="61"/>
                  </a:lnTo>
                  <a:lnTo>
                    <a:pt x="3690" y="25"/>
                  </a:lnTo>
                  <a:lnTo>
                    <a:pt x="3776" y="0"/>
                  </a:lnTo>
                  <a:lnTo>
                    <a:pt x="3899" y="25"/>
                  </a:lnTo>
                  <a:lnTo>
                    <a:pt x="3986" y="75"/>
                  </a:lnTo>
                  <a:lnTo>
                    <a:pt x="4097" y="236"/>
                  </a:lnTo>
                  <a:lnTo>
                    <a:pt x="4171" y="297"/>
                  </a:lnTo>
                  <a:lnTo>
                    <a:pt x="4196" y="434"/>
                  </a:lnTo>
                  <a:lnTo>
                    <a:pt x="4196" y="595"/>
                  </a:lnTo>
                  <a:lnTo>
                    <a:pt x="4073" y="794"/>
                  </a:lnTo>
                  <a:lnTo>
                    <a:pt x="3924" y="942"/>
                  </a:lnTo>
                  <a:lnTo>
                    <a:pt x="3801" y="1017"/>
                  </a:lnTo>
                  <a:lnTo>
                    <a:pt x="3677" y="1066"/>
                  </a:lnTo>
                  <a:lnTo>
                    <a:pt x="3566" y="1092"/>
                  </a:lnTo>
                  <a:lnTo>
                    <a:pt x="0" y="1092"/>
                  </a:lnTo>
                  <a:lnTo>
                    <a:pt x="0" y="1128"/>
                  </a:lnTo>
                  <a:lnTo>
                    <a:pt x="0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8" name="Freeform 250">
              <a:extLst>
                <a:ext uri="{FF2B5EF4-FFF2-40B4-BE49-F238E27FC236}">
                  <a16:creationId xmlns:a16="http://schemas.microsoft.com/office/drawing/2014/main" id="{E32A096D-56E2-480E-9416-F9C3B05EC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801" y="6394140"/>
              <a:ext cx="297568" cy="302329"/>
            </a:xfrm>
            <a:custGeom>
              <a:avLst/>
              <a:gdLst>
                <a:gd name="T0" fmla="*/ 0 w 543"/>
                <a:gd name="T1" fmla="*/ 11 h 569"/>
                <a:gd name="T2" fmla="*/ 110 w 543"/>
                <a:gd name="T3" fmla="*/ 136 h 569"/>
                <a:gd name="T4" fmla="*/ 185 w 543"/>
                <a:gd name="T5" fmla="*/ 235 h 569"/>
                <a:gd name="T6" fmla="*/ 259 w 543"/>
                <a:gd name="T7" fmla="*/ 371 h 569"/>
                <a:gd name="T8" fmla="*/ 308 w 543"/>
                <a:gd name="T9" fmla="*/ 458 h 569"/>
                <a:gd name="T10" fmla="*/ 332 w 543"/>
                <a:gd name="T11" fmla="*/ 546 h 569"/>
                <a:gd name="T12" fmla="*/ 345 w 543"/>
                <a:gd name="T13" fmla="*/ 569 h 569"/>
                <a:gd name="T14" fmla="*/ 543 w 543"/>
                <a:gd name="T15" fmla="*/ 569 h 569"/>
                <a:gd name="T16" fmla="*/ 543 w 543"/>
                <a:gd name="T17" fmla="*/ 496 h 569"/>
                <a:gd name="T18" fmla="*/ 543 w 543"/>
                <a:gd name="T19" fmla="*/ 434 h 569"/>
                <a:gd name="T20" fmla="*/ 543 w 543"/>
                <a:gd name="T21" fmla="*/ 371 h 569"/>
                <a:gd name="T22" fmla="*/ 506 w 543"/>
                <a:gd name="T23" fmla="*/ 323 h 569"/>
                <a:gd name="T24" fmla="*/ 431 w 543"/>
                <a:gd name="T25" fmla="*/ 285 h 569"/>
                <a:gd name="T26" fmla="*/ 308 w 543"/>
                <a:gd name="T27" fmla="*/ 222 h 569"/>
                <a:gd name="T28" fmla="*/ 209 w 543"/>
                <a:gd name="T29" fmla="*/ 160 h 569"/>
                <a:gd name="T30" fmla="*/ 122 w 543"/>
                <a:gd name="T31" fmla="*/ 73 h 569"/>
                <a:gd name="T32" fmla="*/ 11 w 543"/>
                <a:gd name="T33" fmla="*/ 0 h 569"/>
                <a:gd name="T34" fmla="*/ 11 w 543"/>
                <a:gd name="T35" fmla="*/ 0 h 569"/>
                <a:gd name="T36" fmla="*/ 0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0" y="11"/>
                  </a:moveTo>
                  <a:lnTo>
                    <a:pt x="110" y="136"/>
                  </a:lnTo>
                  <a:lnTo>
                    <a:pt x="185" y="235"/>
                  </a:lnTo>
                  <a:lnTo>
                    <a:pt x="259" y="371"/>
                  </a:lnTo>
                  <a:lnTo>
                    <a:pt x="308" y="458"/>
                  </a:lnTo>
                  <a:lnTo>
                    <a:pt x="332" y="546"/>
                  </a:lnTo>
                  <a:lnTo>
                    <a:pt x="345" y="569"/>
                  </a:lnTo>
                  <a:lnTo>
                    <a:pt x="543" y="569"/>
                  </a:lnTo>
                  <a:lnTo>
                    <a:pt x="543" y="496"/>
                  </a:lnTo>
                  <a:lnTo>
                    <a:pt x="543" y="434"/>
                  </a:lnTo>
                  <a:lnTo>
                    <a:pt x="543" y="371"/>
                  </a:lnTo>
                  <a:lnTo>
                    <a:pt x="506" y="323"/>
                  </a:lnTo>
                  <a:lnTo>
                    <a:pt x="431" y="285"/>
                  </a:lnTo>
                  <a:lnTo>
                    <a:pt x="308" y="222"/>
                  </a:lnTo>
                  <a:lnTo>
                    <a:pt x="209" y="160"/>
                  </a:lnTo>
                  <a:lnTo>
                    <a:pt x="122" y="7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9" name="Freeform 251">
              <a:extLst>
                <a:ext uri="{FF2B5EF4-FFF2-40B4-BE49-F238E27FC236}">
                  <a16:creationId xmlns:a16="http://schemas.microsoft.com/office/drawing/2014/main" id="{3AB1063D-DA8F-454D-8556-02856C97B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020" y="6421818"/>
              <a:ext cx="156499" cy="298071"/>
            </a:xfrm>
            <a:custGeom>
              <a:avLst/>
              <a:gdLst>
                <a:gd name="T0" fmla="*/ 97 w 283"/>
                <a:gd name="T1" fmla="*/ 0 h 558"/>
                <a:gd name="T2" fmla="*/ 246 w 283"/>
                <a:gd name="T3" fmla="*/ 235 h 558"/>
                <a:gd name="T4" fmla="*/ 283 w 283"/>
                <a:gd name="T5" fmla="*/ 348 h 558"/>
                <a:gd name="T6" fmla="*/ 283 w 283"/>
                <a:gd name="T7" fmla="*/ 459 h 558"/>
                <a:gd name="T8" fmla="*/ 234 w 283"/>
                <a:gd name="T9" fmla="*/ 533 h 558"/>
                <a:gd name="T10" fmla="*/ 147 w 283"/>
                <a:gd name="T11" fmla="*/ 558 h 558"/>
                <a:gd name="T12" fmla="*/ 74 w 283"/>
                <a:gd name="T13" fmla="*/ 533 h 558"/>
                <a:gd name="T14" fmla="*/ 24 w 283"/>
                <a:gd name="T15" fmla="*/ 484 h 558"/>
                <a:gd name="T16" fmla="*/ 0 w 283"/>
                <a:gd name="T17" fmla="*/ 421 h 558"/>
                <a:gd name="T18" fmla="*/ 85 w 283"/>
                <a:gd name="T19" fmla="*/ 434 h 558"/>
                <a:gd name="T20" fmla="*/ 160 w 283"/>
                <a:gd name="T21" fmla="*/ 384 h 558"/>
                <a:gd name="T22" fmla="*/ 184 w 283"/>
                <a:gd name="T23" fmla="*/ 322 h 558"/>
                <a:gd name="T24" fmla="*/ 147 w 283"/>
                <a:gd name="T25" fmla="*/ 174 h 558"/>
                <a:gd name="T26" fmla="*/ 172 w 283"/>
                <a:gd name="T27" fmla="*/ 185 h 558"/>
                <a:gd name="T28" fmla="*/ 97 w 283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558">
                  <a:moveTo>
                    <a:pt x="97" y="0"/>
                  </a:moveTo>
                  <a:lnTo>
                    <a:pt x="246" y="235"/>
                  </a:lnTo>
                  <a:lnTo>
                    <a:pt x="283" y="348"/>
                  </a:lnTo>
                  <a:lnTo>
                    <a:pt x="283" y="459"/>
                  </a:lnTo>
                  <a:lnTo>
                    <a:pt x="234" y="533"/>
                  </a:lnTo>
                  <a:lnTo>
                    <a:pt x="147" y="558"/>
                  </a:lnTo>
                  <a:lnTo>
                    <a:pt x="74" y="533"/>
                  </a:lnTo>
                  <a:lnTo>
                    <a:pt x="24" y="484"/>
                  </a:lnTo>
                  <a:lnTo>
                    <a:pt x="0" y="421"/>
                  </a:lnTo>
                  <a:lnTo>
                    <a:pt x="85" y="434"/>
                  </a:lnTo>
                  <a:lnTo>
                    <a:pt x="160" y="384"/>
                  </a:lnTo>
                  <a:lnTo>
                    <a:pt x="184" y="322"/>
                  </a:lnTo>
                  <a:lnTo>
                    <a:pt x="147" y="174"/>
                  </a:lnTo>
                  <a:lnTo>
                    <a:pt x="172" y="18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0" name="Freeform 252">
              <a:extLst>
                <a:ext uri="{FF2B5EF4-FFF2-40B4-BE49-F238E27FC236}">
                  <a16:creationId xmlns:a16="http://schemas.microsoft.com/office/drawing/2014/main" id="{5633A0C5-A686-438C-96A7-151FAB485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0866" y="6421818"/>
              <a:ext cx="169724" cy="285297"/>
            </a:xfrm>
            <a:custGeom>
              <a:avLst/>
              <a:gdLst>
                <a:gd name="T0" fmla="*/ 284 w 309"/>
                <a:gd name="T1" fmla="*/ 0 h 533"/>
                <a:gd name="T2" fmla="*/ 309 w 309"/>
                <a:gd name="T3" fmla="*/ 273 h 533"/>
                <a:gd name="T4" fmla="*/ 272 w 309"/>
                <a:gd name="T5" fmla="*/ 409 h 533"/>
                <a:gd name="T6" fmla="*/ 185 w 309"/>
                <a:gd name="T7" fmla="*/ 497 h 533"/>
                <a:gd name="T8" fmla="*/ 111 w 309"/>
                <a:gd name="T9" fmla="*/ 533 h 533"/>
                <a:gd name="T10" fmla="*/ 12 w 309"/>
                <a:gd name="T11" fmla="*/ 509 h 533"/>
                <a:gd name="T12" fmla="*/ 0 w 309"/>
                <a:gd name="T13" fmla="*/ 472 h 533"/>
                <a:gd name="T14" fmla="*/ 0 w 309"/>
                <a:gd name="T15" fmla="*/ 360 h 533"/>
                <a:gd name="T16" fmla="*/ 123 w 309"/>
                <a:gd name="T17" fmla="*/ 372 h 533"/>
                <a:gd name="T18" fmla="*/ 173 w 309"/>
                <a:gd name="T19" fmla="*/ 348 h 533"/>
                <a:gd name="T20" fmla="*/ 246 w 309"/>
                <a:gd name="T21" fmla="*/ 310 h 533"/>
                <a:gd name="T22" fmla="*/ 259 w 309"/>
                <a:gd name="T23" fmla="*/ 273 h 533"/>
                <a:gd name="T24" fmla="*/ 284 w 309"/>
                <a:gd name="T25" fmla="*/ 174 h 533"/>
                <a:gd name="T26" fmla="*/ 284 w 309"/>
                <a:gd name="T2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3">
                  <a:moveTo>
                    <a:pt x="284" y="0"/>
                  </a:moveTo>
                  <a:lnTo>
                    <a:pt x="309" y="273"/>
                  </a:lnTo>
                  <a:lnTo>
                    <a:pt x="272" y="409"/>
                  </a:lnTo>
                  <a:lnTo>
                    <a:pt x="185" y="497"/>
                  </a:lnTo>
                  <a:lnTo>
                    <a:pt x="111" y="533"/>
                  </a:lnTo>
                  <a:lnTo>
                    <a:pt x="12" y="509"/>
                  </a:lnTo>
                  <a:lnTo>
                    <a:pt x="0" y="472"/>
                  </a:lnTo>
                  <a:lnTo>
                    <a:pt x="0" y="360"/>
                  </a:lnTo>
                  <a:lnTo>
                    <a:pt x="123" y="372"/>
                  </a:lnTo>
                  <a:lnTo>
                    <a:pt x="173" y="348"/>
                  </a:lnTo>
                  <a:lnTo>
                    <a:pt x="246" y="310"/>
                  </a:lnTo>
                  <a:lnTo>
                    <a:pt x="259" y="273"/>
                  </a:lnTo>
                  <a:lnTo>
                    <a:pt x="284" y="174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1" name="Freeform 253">
              <a:extLst>
                <a:ext uri="{FF2B5EF4-FFF2-40B4-BE49-F238E27FC236}">
                  <a16:creationId xmlns:a16="http://schemas.microsoft.com/office/drawing/2014/main" id="{7959C355-DAA1-4E29-ADD2-FAB67C8BE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971" y="6191877"/>
              <a:ext cx="218217" cy="198004"/>
            </a:xfrm>
            <a:custGeom>
              <a:avLst/>
              <a:gdLst>
                <a:gd name="T0" fmla="*/ 396 w 396"/>
                <a:gd name="T1" fmla="*/ 137 h 372"/>
                <a:gd name="T2" fmla="*/ 396 w 396"/>
                <a:gd name="T3" fmla="*/ 348 h 372"/>
                <a:gd name="T4" fmla="*/ 345 w 396"/>
                <a:gd name="T5" fmla="*/ 372 h 372"/>
                <a:gd name="T6" fmla="*/ 173 w 396"/>
                <a:gd name="T7" fmla="*/ 372 h 372"/>
                <a:gd name="T8" fmla="*/ 135 w 396"/>
                <a:gd name="T9" fmla="*/ 261 h 372"/>
                <a:gd name="T10" fmla="*/ 99 w 396"/>
                <a:gd name="T11" fmla="*/ 175 h 372"/>
                <a:gd name="T12" fmla="*/ 24 w 396"/>
                <a:gd name="T13" fmla="*/ 50 h 372"/>
                <a:gd name="T14" fmla="*/ 0 w 396"/>
                <a:gd name="T15" fmla="*/ 12 h 372"/>
                <a:gd name="T16" fmla="*/ 0 w 396"/>
                <a:gd name="T17" fmla="*/ 0 h 372"/>
                <a:gd name="T18" fmla="*/ 123 w 396"/>
                <a:gd name="T19" fmla="*/ 62 h 372"/>
                <a:gd name="T20" fmla="*/ 173 w 396"/>
                <a:gd name="T21" fmla="*/ 112 h 372"/>
                <a:gd name="T22" fmla="*/ 345 w 396"/>
                <a:gd name="T23" fmla="*/ 125 h 372"/>
                <a:gd name="T24" fmla="*/ 345 w 396"/>
                <a:gd name="T25" fmla="*/ 125 h 372"/>
                <a:gd name="T26" fmla="*/ 396 w 396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" h="372">
                  <a:moveTo>
                    <a:pt x="396" y="137"/>
                  </a:moveTo>
                  <a:lnTo>
                    <a:pt x="396" y="348"/>
                  </a:lnTo>
                  <a:lnTo>
                    <a:pt x="345" y="372"/>
                  </a:lnTo>
                  <a:lnTo>
                    <a:pt x="173" y="372"/>
                  </a:lnTo>
                  <a:lnTo>
                    <a:pt x="135" y="261"/>
                  </a:lnTo>
                  <a:lnTo>
                    <a:pt x="99" y="175"/>
                  </a:lnTo>
                  <a:lnTo>
                    <a:pt x="24" y="5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3" y="62"/>
                  </a:lnTo>
                  <a:lnTo>
                    <a:pt x="173" y="112"/>
                  </a:lnTo>
                  <a:lnTo>
                    <a:pt x="345" y="125"/>
                  </a:lnTo>
                  <a:lnTo>
                    <a:pt x="345" y="125"/>
                  </a:lnTo>
                  <a:lnTo>
                    <a:pt x="396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2" name="Freeform 254">
              <a:extLst>
                <a:ext uri="{FF2B5EF4-FFF2-40B4-BE49-F238E27FC236}">
                  <a16:creationId xmlns:a16="http://schemas.microsoft.com/office/drawing/2014/main" id="{7FBF2287-DF54-415C-818F-01BC28134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8434" y="6330268"/>
              <a:ext cx="293160" cy="125616"/>
            </a:xfrm>
            <a:custGeom>
              <a:avLst/>
              <a:gdLst>
                <a:gd name="T0" fmla="*/ 370 w 531"/>
                <a:gd name="T1" fmla="*/ 0 h 237"/>
                <a:gd name="T2" fmla="*/ 458 w 531"/>
                <a:gd name="T3" fmla="*/ 25 h 237"/>
                <a:gd name="T4" fmla="*/ 481 w 531"/>
                <a:gd name="T5" fmla="*/ 50 h 237"/>
                <a:gd name="T6" fmla="*/ 531 w 531"/>
                <a:gd name="T7" fmla="*/ 75 h 237"/>
                <a:gd name="T8" fmla="*/ 507 w 531"/>
                <a:gd name="T9" fmla="*/ 137 h 237"/>
                <a:gd name="T10" fmla="*/ 481 w 531"/>
                <a:gd name="T11" fmla="*/ 199 h 237"/>
                <a:gd name="T12" fmla="*/ 408 w 531"/>
                <a:gd name="T13" fmla="*/ 237 h 237"/>
                <a:gd name="T14" fmla="*/ 333 w 531"/>
                <a:gd name="T15" fmla="*/ 237 h 237"/>
                <a:gd name="T16" fmla="*/ 185 w 531"/>
                <a:gd name="T17" fmla="*/ 174 h 237"/>
                <a:gd name="T18" fmla="*/ 0 w 531"/>
                <a:gd name="T19" fmla="*/ 38 h 237"/>
                <a:gd name="T20" fmla="*/ 173 w 531"/>
                <a:gd name="T21" fmla="*/ 125 h 237"/>
                <a:gd name="T22" fmla="*/ 296 w 531"/>
                <a:gd name="T23" fmla="*/ 149 h 237"/>
                <a:gd name="T24" fmla="*/ 383 w 531"/>
                <a:gd name="T25" fmla="*/ 112 h 237"/>
                <a:gd name="T26" fmla="*/ 383 w 531"/>
                <a:gd name="T27" fmla="*/ 62 h 237"/>
                <a:gd name="T28" fmla="*/ 370 w 531"/>
                <a:gd name="T29" fmla="*/ 62 h 237"/>
                <a:gd name="T30" fmla="*/ 370 w 531"/>
                <a:gd name="T3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7">
                  <a:moveTo>
                    <a:pt x="370" y="0"/>
                  </a:moveTo>
                  <a:lnTo>
                    <a:pt x="458" y="25"/>
                  </a:lnTo>
                  <a:lnTo>
                    <a:pt x="481" y="50"/>
                  </a:lnTo>
                  <a:lnTo>
                    <a:pt x="531" y="75"/>
                  </a:lnTo>
                  <a:lnTo>
                    <a:pt x="507" y="137"/>
                  </a:lnTo>
                  <a:lnTo>
                    <a:pt x="481" y="199"/>
                  </a:lnTo>
                  <a:lnTo>
                    <a:pt x="408" y="237"/>
                  </a:lnTo>
                  <a:lnTo>
                    <a:pt x="333" y="237"/>
                  </a:lnTo>
                  <a:lnTo>
                    <a:pt x="185" y="174"/>
                  </a:lnTo>
                  <a:lnTo>
                    <a:pt x="0" y="38"/>
                  </a:lnTo>
                  <a:lnTo>
                    <a:pt x="173" y="125"/>
                  </a:lnTo>
                  <a:lnTo>
                    <a:pt x="296" y="149"/>
                  </a:lnTo>
                  <a:lnTo>
                    <a:pt x="383" y="112"/>
                  </a:lnTo>
                  <a:lnTo>
                    <a:pt x="383" y="62"/>
                  </a:lnTo>
                  <a:lnTo>
                    <a:pt x="370" y="62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3" name="Freeform 255">
              <a:extLst>
                <a:ext uri="{FF2B5EF4-FFF2-40B4-BE49-F238E27FC236}">
                  <a16:creationId xmlns:a16="http://schemas.microsoft.com/office/drawing/2014/main" id="{FC123DC8-819C-4F3C-A4A4-6F5E3B4B4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639" y="6130134"/>
              <a:ext cx="277730" cy="172455"/>
            </a:xfrm>
            <a:custGeom>
              <a:avLst/>
              <a:gdLst>
                <a:gd name="T0" fmla="*/ 0 w 506"/>
                <a:gd name="T1" fmla="*/ 296 h 322"/>
                <a:gd name="T2" fmla="*/ 86 w 506"/>
                <a:gd name="T3" fmla="*/ 310 h 322"/>
                <a:gd name="T4" fmla="*/ 197 w 506"/>
                <a:gd name="T5" fmla="*/ 322 h 322"/>
                <a:gd name="T6" fmla="*/ 334 w 506"/>
                <a:gd name="T7" fmla="*/ 322 h 322"/>
                <a:gd name="T8" fmla="*/ 445 w 506"/>
                <a:gd name="T9" fmla="*/ 260 h 322"/>
                <a:gd name="T10" fmla="*/ 494 w 506"/>
                <a:gd name="T11" fmla="*/ 197 h 322"/>
                <a:gd name="T12" fmla="*/ 506 w 506"/>
                <a:gd name="T13" fmla="*/ 111 h 322"/>
                <a:gd name="T14" fmla="*/ 494 w 506"/>
                <a:gd name="T15" fmla="*/ 36 h 322"/>
                <a:gd name="T16" fmla="*/ 431 w 506"/>
                <a:gd name="T17" fmla="*/ 0 h 322"/>
                <a:gd name="T18" fmla="*/ 346 w 506"/>
                <a:gd name="T19" fmla="*/ 0 h 322"/>
                <a:gd name="T20" fmla="*/ 346 w 506"/>
                <a:gd name="T21" fmla="*/ 111 h 322"/>
                <a:gd name="T22" fmla="*/ 334 w 506"/>
                <a:gd name="T23" fmla="*/ 197 h 322"/>
                <a:gd name="T24" fmla="*/ 283 w 506"/>
                <a:gd name="T25" fmla="*/ 235 h 322"/>
                <a:gd name="T26" fmla="*/ 222 w 506"/>
                <a:gd name="T27" fmla="*/ 272 h 322"/>
                <a:gd name="T28" fmla="*/ 148 w 506"/>
                <a:gd name="T29" fmla="*/ 285 h 322"/>
                <a:gd name="T30" fmla="*/ 148 w 506"/>
                <a:gd name="T31" fmla="*/ 285 h 322"/>
                <a:gd name="T32" fmla="*/ 0 w 506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6" h="322">
                  <a:moveTo>
                    <a:pt x="0" y="296"/>
                  </a:moveTo>
                  <a:lnTo>
                    <a:pt x="86" y="310"/>
                  </a:lnTo>
                  <a:lnTo>
                    <a:pt x="197" y="322"/>
                  </a:lnTo>
                  <a:lnTo>
                    <a:pt x="334" y="322"/>
                  </a:lnTo>
                  <a:lnTo>
                    <a:pt x="445" y="260"/>
                  </a:lnTo>
                  <a:lnTo>
                    <a:pt x="494" y="197"/>
                  </a:lnTo>
                  <a:lnTo>
                    <a:pt x="506" y="111"/>
                  </a:lnTo>
                  <a:lnTo>
                    <a:pt x="494" y="36"/>
                  </a:lnTo>
                  <a:lnTo>
                    <a:pt x="431" y="0"/>
                  </a:lnTo>
                  <a:lnTo>
                    <a:pt x="346" y="0"/>
                  </a:lnTo>
                  <a:lnTo>
                    <a:pt x="346" y="111"/>
                  </a:lnTo>
                  <a:lnTo>
                    <a:pt x="334" y="197"/>
                  </a:lnTo>
                  <a:lnTo>
                    <a:pt x="283" y="235"/>
                  </a:lnTo>
                  <a:lnTo>
                    <a:pt x="222" y="272"/>
                  </a:lnTo>
                  <a:lnTo>
                    <a:pt x="148" y="285"/>
                  </a:lnTo>
                  <a:lnTo>
                    <a:pt x="148" y="285"/>
                  </a:lnTo>
                  <a:lnTo>
                    <a:pt x="0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sp>
        <p:nvSpPr>
          <p:cNvPr id="161" name="Rektangel 160">
            <a:extLst>
              <a:ext uri="{FF2B5EF4-FFF2-40B4-BE49-F238E27FC236}">
                <a16:creationId xmlns:a16="http://schemas.microsoft.com/office/drawing/2014/main" id="{494AFC46-1625-4048-8394-75FF2760B5B7}"/>
              </a:ext>
            </a:extLst>
          </p:cNvPr>
          <p:cNvSpPr/>
          <p:nvPr/>
        </p:nvSpPr>
        <p:spPr>
          <a:xfrm>
            <a:off x="2132999" y="58381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162" name="Rektangel 161">
            <a:extLst>
              <a:ext uri="{FF2B5EF4-FFF2-40B4-BE49-F238E27FC236}">
                <a16:creationId xmlns:a16="http://schemas.microsoft.com/office/drawing/2014/main" id="{03065F00-B545-4F67-945F-6EA6FBFCD3F1}"/>
              </a:ext>
            </a:extLst>
          </p:cNvPr>
          <p:cNvSpPr/>
          <p:nvPr/>
        </p:nvSpPr>
        <p:spPr>
          <a:xfrm>
            <a:off x="2133000" y="6755853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62426F3E-DAF2-4A1C-9251-0D61373C17B1}"/>
              </a:ext>
            </a:extLst>
          </p:cNvPr>
          <p:cNvSpPr/>
          <p:nvPr/>
        </p:nvSpPr>
        <p:spPr>
          <a:xfrm>
            <a:off x="756000" y="78631"/>
            <a:ext cx="5494133" cy="684803"/>
          </a:xfrm>
          <a:prstGeom prst="rect">
            <a:avLst/>
          </a:prstGeom>
          <a:noFill/>
          <a:effectLst>
            <a:outerShdw blurRad="50800" dist="50800" dir="2400000" algn="l" rotWithShape="0">
              <a:schemeClr val="tx1">
                <a:alpha val="70000"/>
              </a:schemeClr>
            </a:outerShdw>
          </a:effectLst>
        </p:spPr>
        <p:txBody>
          <a:bodyPr wrap="none" lIns="68580" tIns="34290" rIns="68580" bIns="34290">
            <a:spAutoFit/>
          </a:bodyPr>
          <a:lstStyle/>
          <a:p>
            <a:r>
              <a:rPr lang="da-DK" sz="4000" b="1" dirty="0">
                <a:ln w="0"/>
                <a:solidFill>
                  <a:srgbClr val="00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2005 Høvelte Kaserne</a:t>
            </a:r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C196ACFC-A001-4987-9CFE-39C5C58B46A7}"/>
              </a:ext>
            </a:extLst>
          </p:cNvPr>
          <p:cNvSpPr/>
          <p:nvPr/>
        </p:nvSpPr>
        <p:spPr>
          <a:xfrm rot="5400000">
            <a:off x="-846900" y="33993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41B773AE-390C-40A2-B672-E32AA3C9890F}"/>
              </a:ext>
            </a:extLst>
          </p:cNvPr>
          <p:cNvSpPr/>
          <p:nvPr/>
        </p:nvSpPr>
        <p:spPr>
          <a:xfrm rot="5400000">
            <a:off x="8154000" y="33840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59E0409A-C8C1-43C3-B351-0D0917C747C0}"/>
              </a:ext>
            </a:extLst>
          </p:cNvPr>
          <p:cNvSpPr txBox="1"/>
          <p:nvPr/>
        </p:nvSpPr>
        <p:spPr>
          <a:xfrm>
            <a:off x="3848312" y="1021174"/>
            <a:ext cx="4756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a-DK" sz="2000" dirty="0">
                <a:latin typeface="HelveticaNeueLT Std Med" panose="020B0604020202020204" pitchFamily="34" charset="0"/>
              </a:rPr>
              <a:t>2005 var det sidste år Hans </a:t>
            </a:r>
            <a:r>
              <a:rPr lang="da-DK" sz="2000" dirty="0" err="1">
                <a:latin typeface="HelveticaNeueLT Std Med" panose="020B0604020202020204" pitchFamily="34" charset="0"/>
              </a:rPr>
              <a:t>Ehlern</a:t>
            </a:r>
            <a:r>
              <a:rPr lang="da-DK" sz="2000" dirty="0">
                <a:latin typeface="HelveticaNeueLT Std Med" panose="020B0604020202020204" pitchFamily="34" charset="0"/>
              </a:rPr>
              <a:t> Jessen var med.</a:t>
            </a:r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2F3A2DA6-43DB-AA3F-826E-A722628DA2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1844824"/>
            <a:ext cx="2048609" cy="2650216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5B8A5982-2246-242D-F92B-96C34165D88D}"/>
              </a:ext>
            </a:extLst>
          </p:cNvPr>
          <p:cNvSpPr txBox="1"/>
          <p:nvPr/>
        </p:nvSpPr>
        <p:spPr>
          <a:xfrm>
            <a:off x="3848312" y="2994892"/>
            <a:ext cx="475613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a-DK" sz="2000" dirty="0">
                <a:latin typeface="HelveticaNeueLT Std Med" panose="020B0604020202020204" pitchFamily="34" charset="0"/>
              </a:rPr>
              <a:t>Seminaret afvikledes under en stiv, voldsom storm, der væltede store </a:t>
            </a:r>
            <a:r>
              <a:rPr lang="da-DK" sz="2000" dirty="0" err="1">
                <a:latin typeface="HelveticaNeueLT Std Med" panose="020B0604020202020204" pitchFamily="34" charset="0"/>
              </a:rPr>
              <a:t>træ-er</a:t>
            </a:r>
            <a:r>
              <a:rPr lang="da-DK" sz="2000" dirty="0">
                <a:latin typeface="HelveticaNeueLT Std Med" panose="020B0604020202020204" pitchFamily="34" charset="0"/>
              </a:rPr>
              <a:t> overalt på Sjælland. </a:t>
            </a:r>
          </a:p>
          <a:p>
            <a:pPr>
              <a:spcAft>
                <a:spcPts val="600"/>
              </a:spcAft>
            </a:pPr>
            <a:r>
              <a:rPr lang="da-DK" sz="2000" dirty="0">
                <a:latin typeface="HelveticaNeueLT Std Med" panose="020B0604020202020204" pitchFamily="34" charset="0"/>
              </a:rPr>
              <a:t>Jeg reddede </a:t>
            </a:r>
            <a:r>
              <a:rPr lang="da-DK" sz="2000" dirty="0" err="1">
                <a:latin typeface="HelveticaNeueLT Std Med" panose="020B0604020202020204" pitchFamily="34" charset="0"/>
              </a:rPr>
              <a:t>Ehlern</a:t>
            </a:r>
            <a:r>
              <a:rPr lang="da-DK" sz="2000" dirty="0">
                <a:latin typeface="HelveticaNeueLT Std Med" panose="020B0604020202020204" pitchFamily="34" charset="0"/>
              </a:rPr>
              <a:t> Jessen fra at </a:t>
            </a:r>
            <a:r>
              <a:rPr lang="da-DK" sz="2000" dirty="0" err="1">
                <a:latin typeface="HelveticaNeueLT Std Med" panose="020B0604020202020204" pitchFamily="34" charset="0"/>
              </a:rPr>
              <a:t>blæ-se</a:t>
            </a:r>
            <a:r>
              <a:rPr lang="da-DK" sz="2000" dirty="0">
                <a:latin typeface="HelveticaNeueLT Std Med" panose="020B0604020202020204" pitchFamily="34" charset="0"/>
              </a:rPr>
              <a:t> væk med et fast tag i hans arm </a:t>
            </a:r>
            <a:r>
              <a:rPr lang="da-DK" sz="2000" dirty="0" err="1">
                <a:latin typeface="HelveticaNeueLT Std Med" panose="020B0604020202020204" pitchFamily="34" charset="0"/>
              </a:rPr>
              <a:t>un-der</a:t>
            </a:r>
            <a:r>
              <a:rPr lang="da-DK" sz="2000" dirty="0">
                <a:latin typeface="HelveticaNeueLT Std Med" panose="020B0604020202020204" pitchFamily="34" charset="0"/>
              </a:rPr>
              <a:t> en vandring mellem to huse. </a:t>
            </a:r>
            <a:endParaRPr lang="da-DK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1290E9B7-4522-EE70-43D3-B640F494456A}"/>
              </a:ext>
            </a:extLst>
          </p:cNvPr>
          <p:cNvSpPr txBox="1"/>
          <p:nvPr/>
        </p:nvSpPr>
        <p:spPr>
          <a:xfrm>
            <a:off x="3845304" y="1700808"/>
            <a:ext cx="47561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a-DK" sz="2000" dirty="0">
                <a:latin typeface="HelveticaNeueLT Std Med" panose="020B0604020202020204" pitchFamily="34" charset="0"/>
              </a:rPr>
              <a:t>Hans </a:t>
            </a:r>
            <a:r>
              <a:rPr lang="da-DK" sz="2000" dirty="0" err="1">
                <a:latin typeface="HelveticaNeueLT Std Med" panose="020B0604020202020204" pitchFamily="34" charset="0"/>
              </a:rPr>
              <a:t>lots</a:t>
            </a:r>
            <a:r>
              <a:rPr lang="da-DK" sz="2000" dirty="0">
                <a:latin typeface="HelveticaNeueLT Std Med" panose="020B0604020202020204" pitchFamily="34" charset="0"/>
              </a:rPr>
              <a:t> i ”Formidling a la Jessen” solgtes for ca. 20.000 kr., hvorefter han gik direkte over til Pierre </a:t>
            </a:r>
            <a:r>
              <a:rPr lang="da-DK" sz="2000" dirty="0" err="1">
                <a:latin typeface="HelveticaNeueLT Std Med" panose="020B0604020202020204" pitchFamily="34" charset="0"/>
              </a:rPr>
              <a:t>Terrisse</a:t>
            </a:r>
            <a:r>
              <a:rPr lang="da-DK" sz="2000" dirty="0">
                <a:latin typeface="HelveticaNeueLT Std Med" panose="020B0604020202020204" pitchFamily="34" charset="0"/>
              </a:rPr>
              <a:t> og brugte pengene.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8019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6099C-9413-DA6E-33A0-76262BA80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lede 21">
            <a:extLst>
              <a:ext uri="{FF2B5EF4-FFF2-40B4-BE49-F238E27FC236}">
                <a16:creationId xmlns:a16="http://schemas.microsoft.com/office/drawing/2014/main" id="{FC6BC25B-039D-3600-31F3-C9A830518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0" r="42813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grpSp>
        <p:nvGrpSpPr>
          <p:cNvPr id="3" name="Gruppe 2">
            <a:extLst>
              <a:ext uri="{FF2B5EF4-FFF2-40B4-BE49-F238E27FC236}">
                <a16:creationId xmlns:a16="http://schemas.microsoft.com/office/drawing/2014/main" id="{A995CB51-3B55-976A-2B67-FC97E9259F43}"/>
              </a:ext>
            </a:extLst>
          </p:cNvPr>
          <p:cNvGrpSpPr/>
          <p:nvPr/>
        </p:nvGrpSpPr>
        <p:grpSpPr>
          <a:xfrm>
            <a:off x="32400" y="4349356"/>
            <a:ext cx="2132182" cy="2480072"/>
            <a:chOff x="3257278" y="3436938"/>
            <a:chExt cx="2842909" cy="3306762"/>
          </a:xfrm>
        </p:grpSpPr>
        <p:sp>
          <p:nvSpPr>
            <p:cNvPr id="4" name="Freeform 194">
              <a:extLst>
                <a:ext uri="{FF2B5EF4-FFF2-40B4-BE49-F238E27FC236}">
                  <a16:creationId xmlns:a16="http://schemas.microsoft.com/office/drawing/2014/main" id="{EC0DD0DD-913C-D192-3DC6-CF599A03F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700" y="6407198"/>
              <a:ext cx="299635" cy="302493"/>
            </a:xfrm>
            <a:custGeom>
              <a:avLst/>
              <a:gdLst>
                <a:gd name="T0" fmla="*/ 543 w 543"/>
                <a:gd name="T1" fmla="*/ 11 h 569"/>
                <a:gd name="T2" fmla="*/ 433 w 543"/>
                <a:gd name="T3" fmla="*/ 135 h 569"/>
                <a:gd name="T4" fmla="*/ 358 w 543"/>
                <a:gd name="T5" fmla="*/ 234 h 569"/>
                <a:gd name="T6" fmla="*/ 284 w 543"/>
                <a:gd name="T7" fmla="*/ 371 h 569"/>
                <a:gd name="T8" fmla="*/ 235 w 543"/>
                <a:gd name="T9" fmla="*/ 458 h 569"/>
                <a:gd name="T10" fmla="*/ 210 w 543"/>
                <a:gd name="T11" fmla="*/ 545 h 569"/>
                <a:gd name="T12" fmla="*/ 197 w 543"/>
                <a:gd name="T13" fmla="*/ 569 h 569"/>
                <a:gd name="T14" fmla="*/ 0 w 543"/>
                <a:gd name="T15" fmla="*/ 569 h 569"/>
                <a:gd name="T16" fmla="*/ 0 w 543"/>
                <a:gd name="T17" fmla="*/ 495 h 569"/>
                <a:gd name="T18" fmla="*/ 0 w 543"/>
                <a:gd name="T19" fmla="*/ 433 h 569"/>
                <a:gd name="T20" fmla="*/ 0 w 543"/>
                <a:gd name="T21" fmla="*/ 371 h 569"/>
                <a:gd name="T22" fmla="*/ 37 w 543"/>
                <a:gd name="T23" fmla="*/ 322 h 569"/>
                <a:gd name="T24" fmla="*/ 112 w 543"/>
                <a:gd name="T25" fmla="*/ 284 h 569"/>
                <a:gd name="T26" fmla="*/ 235 w 543"/>
                <a:gd name="T27" fmla="*/ 222 h 569"/>
                <a:gd name="T28" fmla="*/ 334 w 543"/>
                <a:gd name="T29" fmla="*/ 160 h 569"/>
                <a:gd name="T30" fmla="*/ 420 w 543"/>
                <a:gd name="T31" fmla="*/ 73 h 569"/>
                <a:gd name="T32" fmla="*/ 532 w 543"/>
                <a:gd name="T33" fmla="*/ 0 h 569"/>
                <a:gd name="T34" fmla="*/ 532 w 543"/>
                <a:gd name="T35" fmla="*/ 0 h 569"/>
                <a:gd name="T36" fmla="*/ 543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543" y="11"/>
                  </a:moveTo>
                  <a:lnTo>
                    <a:pt x="433" y="135"/>
                  </a:lnTo>
                  <a:lnTo>
                    <a:pt x="358" y="234"/>
                  </a:lnTo>
                  <a:lnTo>
                    <a:pt x="284" y="371"/>
                  </a:lnTo>
                  <a:lnTo>
                    <a:pt x="235" y="458"/>
                  </a:lnTo>
                  <a:lnTo>
                    <a:pt x="210" y="545"/>
                  </a:lnTo>
                  <a:lnTo>
                    <a:pt x="197" y="569"/>
                  </a:lnTo>
                  <a:lnTo>
                    <a:pt x="0" y="569"/>
                  </a:lnTo>
                  <a:lnTo>
                    <a:pt x="0" y="495"/>
                  </a:lnTo>
                  <a:lnTo>
                    <a:pt x="0" y="433"/>
                  </a:lnTo>
                  <a:lnTo>
                    <a:pt x="0" y="371"/>
                  </a:lnTo>
                  <a:lnTo>
                    <a:pt x="37" y="322"/>
                  </a:lnTo>
                  <a:lnTo>
                    <a:pt x="112" y="284"/>
                  </a:lnTo>
                  <a:lnTo>
                    <a:pt x="235" y="222"/>
                  </a:lnTo>
                  <a:lnTo>
                    <a:pt x="334" y="160"/>
                  </a:lnTo>
                  <a:lnTo>
                    <a:pt x="420" y="73"/>
                  </a:lnTo>
                  <a:lnTo>
                    <a:pt x="532" y="0"/>
                  </a:lnTo>
                  <a:lnTo>
                    <a:pt x="532" y="0"/>
                  </a:lnTo>
                  <a:lnTo>
                    <a:pt x="543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5" name="Freeform 195">
              <a:extLst>
                <a:ext uri="{FF2B5EF4-FFF2-40B4-BE49-F238E27FC236}">
                  <a16:creationId xmlns:a16="http://schemas.microsoft.com/office/drawing/2014/main" id="{E8F8D801-476C-46D5-788F-FE5E76D8BB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646" y="6432760"/>
              <a:ext cx="156427" cy="298233"/>
            </a:xfrm>
            <a:custGeom>
              <a:avLst/>
              <a:gdLst>
                <a:gd name="T0" fmla="*/ 186 w 284"/>
                <a:gd name="T1" fmla="*/ 0 h 558"/>
                <a:gd name="T2" fmla="*/ 37 w 284"/>
                <a:gd name="T3" fmla="*/ 236 h 558"/>
                <a:gd name="T4" fmla="*/ 0 w 284"/>
                <a:gd name="T5" fmla="*/ 348 h 558"/>
                <a:gd name="T6" fmla="*/ 0 w 284"/>
                <a:gd name="T7" fmla="*/ 460 h 558"/>
                <a:gd name="T8" fmla="*/ 49 w 284"/>
                <a:gd name="T9" fmla="*/ 534 h 558"/>
                <a:gd name="T10" fmla="*/ 136 w 284"/>
                <a:gd name="T11" fmla="*/ 558 h 558"/>
                <a:gd name="T12" fmla="*/ 209 w 284"/>
                <a:gd name="T13" fmla="*/ 534 h 558"/>
                <a:gd name="T14" fmla="*/ 259 w 284"/>
                <a:gd name="T15" fmla="*/ 485 h 558"/>
                <a:gd name="T16" fmla="*/ 284 w 284"/>
                <a:gd name="T17" fmla="*/ 422 h 558"/>
                <a:gd name="T18" fmla="*/ 198 w 284"/>
                <a:gd name="T19" fmla="*/ 435 h 558"/>
                <a:gd name="T20" fmla="*/ 124 w 284"/>
                <a:gd name="T21" fmla="*/ 385 h 558"/>
                <a:gd name="T22" fmla="*/ 99 w 284"/>
                <a:gd name="T23" fmla="*/ 323 h 558"/>
                <a:gd name="T24" fmla="*/ 136 w 284"/>
                <a:gd name="T25" fmla="*/ 175 h 558"/>
                <a:gd name="T26" fmla="*/ 112 w 284"/>
                <a:gd name="T27" fmla="*/ 186 h 558"/>
                <a:gd name="T28" fmla="*/ 186 w 284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4" h="558">
                  <a:moveTo>
                    <a:pt x="186" y="0"/>
                  </a:moveTo>
                  <a:lnTo>
                    <a:pt x="37" y="236"/>
                  </a:lnTo>
                  <a:lnTo>
                    <a:pt x="0" y="348"/>
                  </a:lnTo>
                  <a:lnTo>
                    <a:pt x="0" y="460"/>
                  </a:lnTo>
                  <a:lnTo>
                    <a:pt x="49" y="534"/>
                  </a:lnTo>
                  <a:lnTo>
                    <a:pt x="136" y="558"/>
                  </a:lnTo>
                  <a:lnTo>
                    <a:pt x="209" y="534"/>
                  </a:lnTo>
                  <a:lnTo>
                    <a:pt x="259" y="485"/>
                  </a:lnTo>
                  <a:lnTo>
                    <a:pt x="284" y="422"/>
                  </a:lnTo>
                  <a:lnTo>
                    <a:pt x="198" y="435"/>
                  </a:lnTo>
                  <a:lnTo>
                    <a:pt x="124" y="385"/>
                  </a:lnTo>
                  <a:lnTo>
                    <a:pt x="99" y="323"/>
                  </a:lnTo>
                  <a:lnTo>
                    <a:pt x="136" y="175"/>
                  </a:lnTo>
                  <a:lnTo>
                    <a:pt x="112" y="1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6" name="Freeform 196">
              <a:extLst>
                <a:ext uri="{FF2B5EF4-FFF2-40B4-BE49-F238E27FC236}">
                  <a16:creationId xmlns:a16="http://schemas.microsoft.com/office/drawing/2014/main" id="{93B95EC6-EBC3-2196-85F2-2EABEAE47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0293" y="6432760"/>
              <a:ext cx="169646" cy="283321"/>
            </a:xfrm>
            <a:custGeom>
              <a:avLst/>
              <a:gdLst>
                <a:gd name="T0" fmla="*/ 25 w 309"/>
                <a:gd name="T1" fmla="*/ 0 h 534"/>
                <a:gd name="T2" fmla="*/ 0 w 309"/>
                <a:gd name="T3" fmla="*/ 274 h 534"/>
                <a:gd name="T4" fmla="*/ 37 w 309"/>
                <a:gd name="T5" fmla="*/ 409 h 534"/>
                <a:gd name="T6" fmla="*/ 124 w 309"/>
                <a:gd name="T7" fmla="*/ 497 h 534"/>
                <a:gd name="T8" fmla="*/ 198 w 309"/>
                <a:gd name="T9" fmla="*/ 534 h 534"/>
                <a:gd name="T10" fmla="*/ 297 w 309"/>
                <a:gd name="T11" fmla="*/ 509 h 534"/>
                <a:gd name="T12" fmla="*/ 309 w 309"/>
                <a:gd name="T13" fmla="*/ 473 h 534"/>
                <a:gd name="T14" fmla="*/ 309 w 309"/>
                <a:gd name="T15" fmla="*/ 360 h 534"/>
                <a:gd name="T16" fmla="*/ 186 w 309"/>
                <a:gd name="T17" fmla="*/ 373 h 534"/>
                <a:gd name="T18" fmla="*/ 136 w 309"/>
                <a:gd name="T19" fmla="*/ 348 h 534"/>
                <a:gd name="T20" fmla="*/ 63 w 309"/>
                <a:gd name="T21" fmla="*/ 310 h 534"/>
                <a:gd name="T22" fmla="*/ 50 w 309"/>
                <a:gd name="T23" fmla="*/ 274 h 534"/>
                <a:gd name="T24" fmla="*/ 25 w 309"/>
                <a:gd name="T25" fmla="*/ 175 h 534"/>
                <a:gd name="T26" fmla="*/ 25 w 309"/>
                <a:gd name="T2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4">
                  <a:moveTo>
                    <a:pt x="25" y="0"/>
                  </a:moveTo>
                  <a:lnTo>
                    <a:pt x="0" y="274"/>
                  </a:lnTo>
                  <a:lnTo>
                    <a:pt x="37" y="409"/>
                  </a:lnTo>
                  <a:lnTo>
                    <a:pt x="124" y="497"/>
                  </a:lnTo>
                  <a:lnTo>
                    <a:pt x="198" y="534"/>
                  </a:lnTo>
                  <a:lnTo>
                    <a:pt x="297" y="509"/>
                  </a:lnTo>
                  <a:lnTo>
                    <a:pt x="309" y="473"/>
                  </a:lnTo>
                  <a:lnTo>
                    <a:pt x="309" y="360"/>
                  </a:lnTo>
                  <a:lnTo>
                    <a:pt x="186" y="373"/>
                  </a:lnTo>
                  <a:lnTo>
                    <a:pt x="136" y="348"/>
                  </a:lnTo>
                  <a:lnTo>
                    <a:pt x="63" y="310"/>
                  </a:lnTo>
                  <a:lnTo>
                    <a:pt x="50" y="274"/>
                  </a:lnTo>
                  <a:lnTo>
                    <a:pt x="25" y="17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7" name="Freeform 197">
              <a:extLst>
                <a:ext uri="{FF2B5EF4-FFF2-40B4-BE49-F238E27FC236}">
                  <a16:creationId xmlns:a16="http://schemas.microsoft.com/office/drawing/2014/main" id="{587DB9AA-76EC-4B78-C429-30CCC53A9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6202695"/>
              <a:ext cx="218117" cy="198112"/>
            </a:xfrm>
            <a:custGeom>
              <a:avLst/>
              <a:gdLst>
                <a:gd name="T0" fmla="*/ 0 w 395"/>
                <a:gd name="T1" fmla="*/ 137 h 372"/>
                <a:gd name="T2" fmla="*/ 0 w 395"/>
                <a:gd name="T3" fmla="*/ 348 h 372"/>
                <a:gd name="T4" fmla="*/ 50 w 395"/>
                <a:gd name="T5" fmla="*/ 372 h 372"/>
                <a:gd name="T6" fmla="*/ 222 w 395"/>
                <a:gd name="T7" fmla="*/ 372 h 372"/>
                <a:gd name="T8" fmla="*/ 260 w 395"/>
                <a:gd name="T9" fmla="*/ 261 h 372"/>
                <a:gd name="T10" fmla="*/ 296 w 395"/>
                <a:gd name="T11" fmla="*/ 174 h 372"/>
                <a:gd name="T12" fmla="*/ 371 w 395"/>
                <a:gd name="T13" fmla="*/ 50 h 372"/>
                <a:gd name="T14" fmla="*/ 395 w 395"/>
                <a:gd name="T15" fmla="*/ 12 h 372"/>
                <a:gd name="T16" fmla="*/ 395 w 395"/>
                <a:gd name="T17" fmla="*/ 0 h 372"/>
                <a:gd name="T18" fmla="*/ 272 w 395"/>
                <a:gd name="T19" fmla="*/ 62 h 372"/>
                <a:gd name="T20" fmla="*/ 222 w 395"/>
                <a:gd name="T21" fmla="*/ 112 h 372"/>
                <a:gd name="T22" fmla="*/ 50 w 395"/>
                <a:gd name="T23" fmla="*/ 124 h 372"/>
                <a:gd name="T24" fmla="*/ 50 w 395"/>
                <a:gd name="T25" fmla="*/ 124 h 372"/>
                <a:gd name="T26" fmla="*/ 0 w 395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5" h="372">
                  <a:moveTo>
                    <a:pt x="0" y="137"/>
                  </a:moveTo>
                  <a:lnTo>
                    <a:pt x="0" y="348"/>
                  </a:lnTo>
                  <a:lnTo>
                    <a:pt x="50" y="372"/>
                  </a:lnTo>
                  <a:lnTo>
                    <a:pt x="222" y="372"/>
                  </a:lnTo>
                  <a:lnTo>
                    <a:pt x="260" y="261"/>
                  </a:lnTo>
                  <a:lnTo>
                    <a:pt x="296" y="174"/>
                  </a:lnTo>
                  <a:lnTo>
                    <a:pt x="371" y="50"/>
                  </a:lnTo>
                  <a:lnTo>
                    <a:pt x="395" y="12"/>
                  </a:lnTo>
                  <a:lnTo>
                    <a:pt x="395" y="0"/>
                  </a:lnTo>
                  <a:lnTo>
                    <a:pt x="272" y="62"/>
                  </a:lnTo>
                  <a:lnTo>
                    <a:pt x="222" y="112"/>
                  </a:lnTo>
                  <a:lnTo>
                    <a:pt x="50" y="124"/>
                  </a:lnTo>
                  <a:lnTo>
                    <a:pt x="50" y="124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9" name="Freeform 198">
              <a:extLst>
                <a:ext uri="{FF2B5EF4-FFF2-40B4-BE49-F238E27FC236}">
                  <a16:creationId xmlns:a16="http://schemas.microsoft.com/office/drawing/2014/main" id="{F6FC1EEB-AA5A-869C-C5F9-8CD67B3F1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278" y="6343291"/>
              <a:ext cx="293026" cy="125684"/>
            </a:xfrm>
            <a:custGeom>
              <a:avLst/>
              <a:gdLst>
                <a:gd name="T0" fmla="*/ 161 w 531"/>
                <a:gd name="T1" fmla="*/ 0 h 236"/>
                <a:gd name="T2" fmla="*/ 73 w 531"/>
                <a:gd name="T3" fmla="*/ 24 h 236"/>
                <a:gd name="T4" fmla="*/ 50 w 531"/>
                <a:gd name="T5" fmla="*/ 50 h 236"/>
                <a:gd name="T6" fmla="*/ 0 w 531"/>
                <a:gd name="T7" fmla="*/ 74 h 236"/>
                <a:gd name="T8" fmla="*/ 24 w 531"/>
                <a:gd name="T9" fmla="*/ 136 h 236"/>
                <a:gd name="T10" fmla="*/ 50 w 531"/>
                <a:gd name="T11" fmla="*/ 199 h 236"/>
                <a:gd name="T12" fmla="*/ 123 w 531"/>
                <a:gd name="T13" fmla="*/ 236 h 236"/>
                <a:gd name="T14" fmla="*/ 197 w 531"/>
                <a:gd name="T15" fmla="*/ 236 h 236"/>
                <a:gd name="T16" fmla="*/ 345 w 531"/>
                <a:gd name="T17" fmla="*/ 173 h 236"/>
                <a:gd name="T18" fmla="*/ 531 w 531"/>
                <a:gd name="T19" fmla="*/ 37 h 236"/>
                <a:gd name="T20" fmla="*/ 357 w 531"/>
                <a:gd name="T21" fmla="*/ 124 h 236"/>
                <a:gd name="T22" fmla="*/ 234 w 531"/>
                <a:gd name="T23" fmla="*/ 149 h 236"/>
                <a:gd name="T24" fmla="*/ 147 w 531"/>
                <a:gd name="T25" fmla="*/ 112 h 236"/>
                <a:gd name="T26" fmla="*/ 147 w 531"/>
                <a:gd name="T27" fmla="*/ 62 h 236"/>
                <a:gd name="T28" fmla="*/ 161 w 531"/>
                <a:gd name="T29" fmla="*/ 62 h 236"/>
                <a:gd name="T30" fmla="*/ 161 w 531"/>
                <a:gd name="T31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6">
                  <a:moveTo>
                    <a:pt x="161" y="0"/>
                  </a:moveTo>
                  <a:lnTo>
                    <a:pt x="73" y="24"/>
                  </a:lnTo>
                  <a:lnTo>
                    <a:pt x="50" y="50"/>
                  </a:lnTo>
                  <a:lnTo>
                    <a:pt x="0" y="74"/>
                  </a:lnTo>
                  <a:lnTo>
                    <a:pt x="24" y="136"/>
                  </a:lnTo>
                  <a:lnTo>
                    <a:pt x="50" y="199"/>
                  </a:lnTo>
                  <a:lnTo>
                    <a:pt x="123" y="236"/>
                  </a:lnTo>
                  <a:lnTo>
                    <a:pt x="197" y="236"/>
                  </a:lnTo>
                  <a:lnTo>
                    <a:pt x="345" y="173"/>
                  </a:lnTo>
                  <a:lnTo>
                    <a:pt x="531" y="37"/>
                  </a:lnTo>
                  <a:lnTo>
                    <a:pt x="357" y="124"/>
                  </a:lnTo>
                  <a:lnTo>
                    <a:pt x="234" y="149"/>
                  </a:lnTo>
                  <a:lnTo>
                    <a:pt x="147" y="112"/>
                  </a:lnTo>
                  <a:lnTo>
                    <a:pt x="147" y="62"/>
                  </a:lnTo>
                  <a:lnTo>
                    <a:pt x="161" y="62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1" name="Freeform 199">
              <a:extLst>
                <a:ext uri="{FF2B5EF4-FFF2-40B4-BE49-F238E27FC236}">
                  <a16:creationId xmlns:a16="http://schemas.microsoft.com/office/drawing/2014/main" id="{2692D0B0-6EF3-8604-C248-858BB6AB98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497" y="6143049"/>
              <a:ext cx="279807" cy="172549"/>
            </a:xfrm>
            <a:custGeom>
              <a:avLst/>
              <a:gdLst>
                <a:gd name="T0" fmla="*/ 507 w 507"/>
                <a:gd name="T1" fmla="*/ 296 h 322"/>
                <a:gd name="T2" fmla="*/ 420 w 507"/>
                <a:gd name="T3" fmla="*/ 310 h 322"/>
                <a:gd name="T4" fmla="*/ 309 w 507"/>
                <a:gd name="T5" fmla="*/ 322 h 322"/>
                <a:gd name="T6" fmla="*/ 172 w 507"/>
                <a:gd name="T7" fmla="*/ 322 h 322"/>
                <a:gd name="T8" fmla="*/ 61 w 507"/>
                <a:gd name="T9" fmla="*/ 260 h 322"/>
                <a:gd name="T10" fmla="*/ 12 w 507"/>
                <a:gd name="T11" fmla="*/ 198 h 322"/>
                <a:gd name="T12" fmla="*/ 0 w 507"/>
                <a:gd name="T13" fmla="*/ 111 h 322"/>
                <a:gd name="T14" fmla="*/ 12 w 507"/>
                <a:gd name="T15" fmla="*/ 36 h 322"/>
                <a:gd name="T16" fmla="*/ 74 w 507"/>
                <a:gd name="T17" fmla="*/ 0 h 322"/>
                <a:gd name="T18" fmla="*/ 160 w 507"/>
                <a:gd name="T19" fmla="*/ 0 h 322"/>
                <a:gd name="T20" fmla="*/ 160 w 507"/>
                <a:gd name="T21" fmla="*/ 111 h 322"/>
                <a:gd name="T22" fmla="*/ 172 w 507"/>
                <a:gd name="T23" fmla="*/ 198 h 322"/>
                <a:gd name="T24" fmla="*/ 222 w 507"/>
                <a:gd name="T25" fmla="*/ 235 h 322"/>
                <a:gd name="T26" fmla="*/ 283 w 507"/>
                <a:gd name="T27" fmla="*/ 272 h 322"/>
                <a:gd name="T28" fmla="*/ 358 w 507"/>
                <a:gd name="T29" fmla="*/ 285 h 322"/>
                <a:gd name="T30" fmla="*/ 358 w 507"/>
                <a:gd name="T31" fmla="*/ 285 h 322"/>
                <a:gd name="T32" fmla="*/ 507 w 507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7" h="322">
                  <a:moveTo>
                    <a:pt x="507" y="296"/>
                  </a:moveTo>
                  <a:lnTo>
                    <a:pt x="420" y="310"/>
                  </a:lnTo>
                  <a:lnTo>
                    <a:pt x="309" y="322"/>
                  </a:lnTo>
                  <a:lnTo>
                    <a:pt x="172" y="322"/>
                  </a:lnTo>
                  <a:lnTo>
                    <a:pt x="61" y="260"/>
                  </a:lnTo>
                  <a:lnTo>
                    <a:pt x="12" y="198"/>
                  </a:lnTo>
                  <a:lnTo>
                    <a:pt x="0" y="111"/>
                  </a:lnTo>
                  <a:lnTo>
                    <a:pt x="12" y="36"/>
                  </a:lnTo>
                  <a:lnTo>
                    <a:pt x="74" y="0"/>
                  </a:lnTo>
                  <a:lnTo>
                    <a:pt x="160" y="0"/>
                  </a:lnTo>
                  <a:lnTo>
                    <a:pt x="160" y="111"/>
                  </a:lnTo>
                  <a:lnTo>
                    <a:pt x="172" y="198"/>
                  </a:lnTo>
                  <a:lnTo>
                    <a:pt x="222" y="235"/>
                  </a:lnTo>
                  <a:lnTo>
                    <a:pt x="283" y="272"/>
                  </a:lnTo>
                  <a:lnTo>
                    <a:pt x="358" y="285"/>
                  </a:lnTo>
                  <a:lnTo>
                    <a:pt x="358" y="285"/>
                  </a:lnTo>
                  <a:lnTo>
                    <a:pt x="507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3" name="Freeform 201">
              <a:extLst>
                <a:ext uri="{FF2B5EF4-FFF2-40B4-BE49-F238E27FC236}">
                  <a16:creationId xmlns:a16="http://schemas.microsoft.com/office/drawing/2014/main" id="{102422F3-EA7B-5757-E1F1-EBE697563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969" y="6143079"/>
              <a:ext cx="2310218" cy="600621"/>
            </a:xfrm>
            <a:custGeom>
              <a:avLst/>
              <a:gdLst>
                <a:gd name="T0" fmla="*/ 4195 w 4195"/>
                <a:gd name="T1" fmla="*/ 955 h 1129"/>
                <a:gd name="T2" fmla="*/ 666 w 4195"/>
                <a:gd name="T3" fmla="*/ 930 h 1129"/>
                <a:gd name="T4" fmla="*/ 456 w 4195"/>
                <a:gd name="T5" fmla="*/ 856 h 1129"/>
                <a:gd name="T6" fmla="*/ 321 w 4195"/>
                <a:gd name="T7" fmla="*/ 744 h 1129"/>
                <a:gd name="T8" fmla="*/ 271 w 4195"/>
                <a:gd name="T9" fmla="*/ 657 h 1129"/>
                <a:gd name="T10" fmla="*/ 234 w 4195"/>
                <a:gd name="T11" fmla="*/ 571 h 1129"/>
                <a:gd name="T12" fmla="*/ 222 w 4195"/>
                <a:gd name="T13" fmla="*/ 434 h 1129"/>
                <a:gd name="T14" fmla="*/ 271 w 4195"/>
                <a:gd name="T15" fmla="*/ 335 h 1129"/>
                <a:gd name="T16" fmla="*/ 321 w 4195"/>
                <a:gd name="T17" fmla="*/ 372 h 1129"/>
                <a:gd name="T18" fmla="*/ 481 w 4195"/>
                <a:gd name="T19" fmla="*/ 422 h 1129"/>
                <a:gd name="T20" fmla="*/ 604 w 4195"/>
                <a:gd name="T21" fmla="*/ 384 h 1129"/>
                <a:gd name="T22" fmla="*/ 666 w 4195"/>
                <a:gd name="T23" fmla="*/ 273 h 1129"/>
                <a:gd name="T24" fmla="*/ 629 w 4195"/>
                <a:gd name="T25" fmla="*/ 124 h 1129"/>
                <a:gd name="T26" fmla="*/ 580 w 4195"/>
                <a:gd name="T27" fmla="*/ 62 h 1129"/>
                <a:gd name="T28" fmla="*/ 505 w 4195"/>
                <a:gd name="T29" fmla="*/ 25 h 1129"/>
                <a:gd name="T30" fmla="*/ 418 w 4195"/>
                <a:gd name="T31" fmla="*/ 0 h 1129"/>
                <a:gd name="T32" fmla="*/ 295 w 4195"/>
                <a:gd name="T33" fmla="*/ 25 h 1129"/>
                <a:gd name="T34" fmla="*/ 210 w 4195"/>
                <a:gd name="T35" fmla="*/ 75 h 1129"/>
                <a:gd name="T36" fmla="*/ 97 w 4195"/>
                <a:gd name="T37" fmla="*/ 236 h 1129"/>
                <a:gd name="T38" fmla="*/ 24 w 4195"/>
                <a:gd name="T39" fmla="*/ 297 h 1129"/>
                <a:gd name="T40" fmla="*/ 0 w 4195"/>
                <a:gd name="T41" fmla="*/ 434 h 1129"/>
                <a:gd name="T42" fmla="*/ 0 w 4195"/>
                <a:gd name="T43" fmla="*/ 595 h 1129"/>
                <a:gd name="T44" fmla="*/ 123 w 4195"/>
                <a:gd name="T45" fmla="*/ 794 h 1129"/>
                <a:gd name="T46" fmla="*/ 271 w 4195"/>
                <a:gd name="T47" fmla="*/ 942 h 1129"/>
                <a:gd name="T48" fmla="*/ 394 w 4195"/>
                <a:gd name="T49" fmla="*/ 1018 h 1129"/>
                <a:gd name="T50" fmla="*/ 517 w 4195"/>
                <a:gd name="T51" fmla="*/ 1066 h 1129"/>
                <a:gd name="T52" fmla="*/ 629 w 4195"/>
                <a:gd name="T53" fmla="*/ 1092 h 1129"/>
                <a:gd name="T54" fmla="*/ 4195 w 4195"/>
                <a:gd name="T55" fmla="*/ 1092 h 1129"/>
                <a:gd name="T56" fmla="*/ 4195 w 4195"/>
                <a:gd name="T57" fmla="*/ 1129 h 1129"/>
                <a:gd name="T58" fmla="*/ 4195 w 4195"/>
                <a:gd name="T59" fmla="*/ 955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5" h="1129">
                  <a:moveTo>
                    <a:pt x="4195" y="955"/>
                  </a:moveTo>
                  <a:lnTo>
                    <a:pt x="666" y="930"/>
                  </a:lnTo>
                  <a:lnTo>
                    <a:pt x="456" y="856"/>
                  </a:lnTo>
                  <a:lnTo>
                    <a:pt x="321" y="744"/>
                  </a:lnTo>
                  <a:lnTo>
                    <a:pt x="271" y="657"/>
                  </a:lnTo>
                  <a:lnTo>
                    <a:pt x="234" y="571"/>
                  </a:lnTo>
                  <a:lnTo>
                    <a:pt x="222" y="434"/>
                  </a:lnTo>
                  <a:lnTo>
                    <a:pt x="271" y="335"/>
                  </a:lnTo>
                  <a:lnTo>
                    <a:pt x="321" y="372"/>
                  </a:lnTo>
                  <a:lnTo>
                    <a:pt x="481" y="422"/>
                  </a:lnTo>
                  <a:lnTo>
                    <a:pt x="604" y="384"/>
                  </a:lnTo>
                  <a:lnTo>
                    <a:pt x="666" y="273"/>
                  </a:lnTo>
                  <a:lnTo>
                    <a:pt x="629" y="124"/>
                  </a:lnTo>
                  <a:lnTo>
                    <a:pt x="580" y="62"/>
                  </a:lnTo>
                  <a:lnTo>
                    <a:pt x="505" y="25"/>
                  </a:lnTo>
                  <a:lnTo>
                    <a:pt x="418" y="0"/>
                  </a:lnTo>
                  <a:lnTo>
                    <a:pt x="295" y="25"/>
                  </a:lnTo>
                  <a:lnTo>
                    <a:pt x="210" y="75"/>
                  </a:lnTo>
                  <a:lnTo>
                    <a:pt x="97" y="236"/>
                  </a:lnTo>
                  <a:lnTo>
                    <a:pt x="24" y="297"/>
                  </a:lnTo>
                  <a:lnTo>
                    <a:pt x="0" y="434"/>
                  </a:lnTo>
                  <a:lnTo>
                    <a:pt x="0" y="595"/>
                  </a:lnTo>
                  <a:lnTo>
                    <a:pt x="123" y="794"/>
                  </a:lnTo>
                  <a:lnTo>
                    <a:pt x="271" y="942"/>
                  </a:lnTo>
                  <a:lnTo>
                    <a:pt x="394" y="1018"/>
                  </a:lnTo>
                  <a:lnTo>
                    <a:pt x="517" y="1066"/>
                  </a:lnTo>
                  <a:lnTo>
                    <a:pt x="629" y="1092"/>
                  </a:lnTo>
                  <a:lnTo>
                    <a:pt x="4195" y="1092"/>
                  </a:lnTo>
                  <a:lnTo>
                    <a:pt x="4195" y="1129"/>
                  </a:lnTo>
                  <a:lnTo>
                    <a:pt x="4195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4" name="Freeform 205">
              <a:extLst>
                <a:ext uri="{FF2B5EF4-FFF2-40B4-BE49-F238E27FC236}">
                  <a16:creationId xmlns:a16="http://schemas.microsoft.com/office/drawing/2014/main" id="{5F009CDB-FE2A-21B5-B4A1-B1827FCC8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16" y="3436938"/>
              <a:ext cx="586511" cy="2746375"/>
            </a:xfrm>
            <a:custGeom>
              <a:avLst/>
              <a:gdLst>
                <a:gd name="T0" fmla="*/ 740 w 1061"/>
                <a:gd name="T1" fmla="*/ 4874 h 5160"/>
                <a:gd name="T2" fmla="*/ 740 w 1061"/>
                <a:gd name="T3" fmla="*/ 4936 h 5160"/>
                <a:gd name="T4" fmla="*/ 653 w 1061"/>
                <a:gd name="T5" fmla="*/ 4986 h 5160"/>
                <a:gd name="T6" fmla="*/ 604 w 1061"/>
                <a:gd name="T7" fmla="*/ 5011 h 5160"/>
                <a:gd name="T8" fmla="*/ 493 w 1061"/>
                <a:gd name="T9" fmla="*/ 4998 h 5160"/>
                <a:gd name="T10" fmla="*/ 406 w 1061"/>
                <a:gd name="T11" fmla="*/ 4936 h 5160"/>
                <a:gd name="T12" fmla="*/ 321 w 1061"/>
                <a:gd name="T13" fmla="*/ 4849 h 5160"/>
                <a:gd name="T14" fmla="*/ 247 w 1061"/>
                <a:gd name="T15" fmla="*/ 4749 h 5160"/>
                <a:gd name="T16" fmla="*/ 184 w 1061"/>
                <a:gd name="T17" fmla="*/ 4650 h 5160"/>
                <a:gd name="T18" fmla="*/ 184 w 1061"/>
                <a:gd name="T19" fmla="*/ 4539 h 5160"/>
                <a:gd name="T20" fmla="*/ 172 w 1061"/>
                <a:gd name="T21" fmla="*/ 0 h 5160"/>
                <a:gd name="T22" fmla="*/ 0 w 1061"/>
                <a:gd name="T23" fmla="*/ 0 h 5160"/>
                <a:gd name="T24" fmla="*/ 12 w 1061"/>
                <a:gd name="T25" fmla="*/ 4453 h 5160"/>
                <a:gd name="T26" fmla="*/ 49 w 1061"/>
                <a:gd name="T27" fmla="*/ 4737 h 5160"/>
                <a:gd name="T28" fmla="*/ 172 w 1061"/>
                <a:gd name="T29" fmla="*/ 4924 h 5160"/>
                <a:gd name="T30" fmla="*/ 271 w 1061"/>
                <a:gd name="T31" fmla="*/ 5047 h 5160"/>
                <a:gd name="T32" fmla="*/ 394 w 1061"/>
                <a:gd name="T33" fmla="*/ 5122 h 5160"/>
                <a:gd name="T34" fmla="*/ 580 w 1061"/>
                <a:gd name="T35" fmla="*/ 5160 h 5160"/>
                <a:gd name="T36" fmla="*/ 802 w 1061"/>
                <a:gd name="T37" fmla="*/ 5122 h 5160"/>
                <a:gd name="T38" fmla="*/ 974 w 1061"/>
                <a:gd name="T39" fmla="*/ 5011 h 5160"/>
                <a:gd name="T40" fmla="*/ 1037 w 1061"/>
                <a:gd name="T41" fmla="*/ 4900 h 5160"/>
                <a:gd name="T42" fmla="*/ 1061 w 1061"/>
                <a:gd name="T43" fmla="*/ 4763 h 5160"/>
                <a:gd name="T44" fmla="*/ 1012 w 1061"/>
                <a:gd name="T45" fmla="*/ 4638 h 5160"/>
                <a:gd name="T46" fmla="*/ 913 w 1061"/>
                <a:gd name="T47" fmla="*/ 4564 h 5160"/>
                <a:gd name="T48" fmla="*/ 776 w 1061"/>
                <a:gd name="T49" fmla="*/ 4552 h 5160"/>
                <a:gd name="T50" fmla="*/ 665 w 1061"/>
                <a:gd name="T51" fmla="*/ 4576 h 5160"/>
                <a:gd name="T52" fmla="*/ 629 w 1061"/>
                <a:gd name="T53" fmla="*/ 4676 h 5160"/>
                <a:gd name="T54" fmla="*/ 629 w 1061"/>
                <a:gd name="T55" fmla="*/ 4775 h 5160"/>
                <a:gd name="T56" fmla="*/ 665 w 1061"/>
                <a:gd name="T57" fmla="*/ 4825 h 5160"/>
                <a:gd name="T58" fmla="*/ 752 w 1061"/>
                <a:gd name="T59" fmla="*/ 4874 h 5160"/>
                <a:gd name="T60" fmla="*/ 752 w 1061"/>
                <a:gd name="T61" fmla="*/ 4874 h 5160"/>
                <a:gd name="T62" fmla="*/ 740 w 1061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1" h="5160">
                  <a:moveTo>
                    <a:pt x="740" y="4874"/>
                  </a:moveTo>
                  <a:lnTo>
                    <a:pt x="740" y="4936"/>
                  </a:lnTo>
                  <a:lnTo>
                    <a:pt x="653" y="4986"/>
                  </a:lnTo>
                  <a:lnTo>
                    <a:pt x="604" y="5011"/>
                  </a:lnTo>
                  <a:lnTo>
                    <a:pt x="493" y="4998"/>
                  </a:lnTo>
                  <a:lnTo>
                    <a:pt x="406" y="4936"/>
                  </a:lnTo>
                  <a:lnTo>
                    <a:pt x="321" y="4849"/>
                  </a:lnTo>
                  <a:lnTo>
                    <a:pt x="247" y="4749"/>
                  </a:lnTo>
                  <a:lnTo>
                    <a:pt x="184" y="4650"/>
                  </a:lnTo>
                  <a:lnTo>
                    <a:pt x="184" y="4539"/>
                  </a:lnTo>
                  <a:lnTo>
                    <a:pt x="172" y="0"/>
                  </a:lnTo>
                  <a:lnTo>
                    <a:pt x="0" y="0"/>
                  </a:lnTo>
                  <a:lnTo>
                    <a:pt x="12" y="4453"/>
                  </a:lnTo>
                  <a:lnTo>
                    <a:pt x="49" y="4737"/>
                  </a:lnTo>
                  <a:lnTo>
                    <a:pt x="172" y="4924"/>
                  </a:lnTo>
                  <a:lnTo>
                    <a:pt x="271" y="5047"/>
                  </a:lnTo>
                  <a:lnTo>
                    <a:pt x="394" y="5122"/>
                  </a:lnTo>
                  <a:lnTo>
                    <a:pt x="580" y="5160"/>
                  </a:lnTo>
                  <a:lnTo>
                    <a:pt x="802" y="5122"/>
                  </a:lnTo>
                  <a:lnTo>
                    <a:pt x="974" y="5011"/>
                  </a:lnTo>
                  <a:lnTo>
                    <a:pt x="1037" y="4900"/>
                  </a:lnTo>
                  <a:lnTo>
                    <a:pt x="1061" y="4763"/>
                  </a:lnTo>
                  <a:lnTo>
                    <a:pt x="1012" y="4638"/>
                  </a:lnTo>
                  <a:lnTo>
                    <a:pt x="913" y="4564"/>
                  </a:lnTo>
                  <a:lnTo>
                    <a:pt x="776" y="4552"/>
                  </a:lnTo>
                  <a:lnTo>
                    <a:pt x="665" y="4576"/>
                  </a:lnTo>
                  <a:lnTo>
                    <a:pt x="629" y="4676"/>
                  </a:lnTo>
                  <a:lnTo>
                    <a:pt x="629" y="4775"/>
                  </a:lnTo>
                  <a:lnTo>
                    <a:pt x="665" y="4825"/>
                  </a:lnTo>
                  <a:lnTo>
                    <a:pt x="752" y="4874"/>
                  </a:lnTo>
                  <a:lnTo>
                    <a:pt x="752" y="4874"/>
                  </a:lnTo>
                  <a:lnTo>
                    <a:pt x="740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19324559-7B0E-195D-24E5-E204123D7C6E}"/>
              </a:ext>
            </a:extLst>
          </p:cNvPr>
          <p:cNvGrpSpPr/>
          <p:nvPr/>
        </p:nvGrpSpPr>
        <p:grpSpPr>
          <a:xfrm>
            <a:off x="6993002" y="44883"/>
            <a:ext cx="2114509" cy="2480072"/>
            <a:chOff x="6089610" y="114300"/>
            <a:chExt cx="2819345" cy="3306763"/>
          </a:xfrm>
        </p:grpSpPr>
        <p:sp>
          <p:nvSpPr>
            <p:cNvPr id="16" name="Freeform 210">
              <a:extLst>
                <a:ext uri="{FF2B5EF4-FFF2-40B4-BE49-F238E27FC236}">
                  <a16:creationId xmlns:a16="http://schemas.microsoft.com/office/drawing/2014/main" id="{6322C1A8-2C53-038A-52AB-A9EDA88E6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095" y="146171"/>
              <a:ext cx="295428" cy="302493"/>
            </a:xfrm>
            <a:custGeom>
              <a:avLst/>
              <a:gdLst>
                <a:gd name="T0" fmla="*/ 0 w 537"/>
                <a:gd name="T1" fmla="*/ 558 h 569"/>
                <a:gd name="T2" fmla="*/ 108 w 537"/>
                <a:gd name="T3" fmla="*/ 433 h 569"/>
                <a:gd name="T4" fmla="*/ 183 w 537"/>
                <a:gd name="T5" fmla="*/ 334 h 569"/>
                <a:gd name="T6" fmla="*/ 256 w 537"/>
                <a:gd name="T7" fmla="*/ 198 h 569"/>
                <a:gd name="T8" fmla="*/ 305 w 537"/>
                <a:gd name="T9" fmla="*/ 111 h 569"/>
                <a:gd name="T10" fmla="*/ 329 w 537"/>
                <a:gd name="T11" fmla="*/ 23 h 569"/>
                <a:gd name="T12" fmla="*/ 342 w 537"/>
                <a:gd name="T13" fmla="*/ 0 h 569"/>
                <a:gd name="T14" fmla="*/ 537 w 537"/>
                <a:gd name="T15" fmla="*/ 0 h 569"/>
                <a:gd name="T16" fmla="*/ 537 w 537"/>
                <a:gd name="T17" fmla="*/ 73 h 569"/>
                <a:gd name="T18" fmla="*/ 537 w 537"/>
                <a:gd name="T19" fmla="*/ 135 h 569"/>
                <a:gd name="T20" fmla="*/ 537 w 537"/>
                <a:gd name="T21" fmla="*/ 198 h 569"/>
                <a:gd name="T22" fmla="*/ 500 w 537"/>
                <a:gd name="T23" fmla="*/ 247 h 569"/>
                <a:gd name="T24" fmla="*/ 427 w 537"/>
                <a:gd name="T25" fmla="*/ 284 h 569"/>
                <a:gd name="T26" fmla="*/ 305 w 537"/>
                <a:gd name="T27" fmla="*/ 347 h 569"/>
                <a:gd name="T28" fmla="*/ 207 w 537"/>
                <a:gd name="T29" fmla="*/ 409 h 569"/>
                <a:gd name="T30" fmla="*/ 121 w 537"/>
                <a:gd name="T31" fmla="*/ 496 h 569"/>
                <a:gd name="T32" fmla="*/ 11 w 537"/>
                <a:gd name="T33" fmla="*/ 569 h 569"/>
                <a:gd name="T34" fmla="*/ 11 w 537"/>
                <a:gd name="T35" fmla="*/ 569 h 569"/>
                <a:gd name="T36" fmla="*/ 0 w 537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569">
                  <a:moveTo>
                    <a:pt x="0" y="558"/>
                  </a:moveTo>
                  <a:lnTo>
                    <a:pt x="108" y="433"/>
                  </a:lnTo>
                  <a:lnTo>
                    <a:pt x="183" y="334"/>
                  </a:lnTo>
                  <a:lnTo>
                    <a:pt x="256" y="198"/>
                  </a:lnTo>
                  <a:lnTo>
                    <a:pt x="305" y="111"/>
                  </a:lnTo>
                  <a:lnTo>
                    <a:pt x="329" y="23"/>
                  </a:lnTo>
                  <a:lnTo>
                    <a:pt x="342" y="0"/>
                  </a:lnTo>
                  <a:lnTo>
                    <a:pt x="537" y="0"/>
                  </a:lnTo>
                  <a:lnTo>
                    <a:pt x="537" y="73"/>
                  </a:lnTo>
                  <a:lnTo>
                    <a:pt x="537" y="135"/>
                  </a:lnTo>
                  <a:lnTo>
                    <a:pt x="537" y="198"/>
                  </a:lnTo>
                  <a:lnTo>
                    <a:pt x="500" y="247"/>
                  </a:lnTo>
                  <a:lnTo>
                    <a:pt x="427" y="284"/>
                  </a:lnTo>
                  <a:lnTo>
                    <a:pt x="305" y="347"/>
                  </a:lnTo>
                  <a:lnTo>
                    <a:pt x="207" y="409"/>
                  </a:lnTo>
                  <a:lnTo>
                    <a:pt x="121" y="496"/>
                  </a:lnTo>
                  <a:lnTo>
                    <a:pt x="11" y="569"/>
                  </a:lnTo>
                  <a:lnTo>
                    <a:pt x="11" y="569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7" name="Freeform 211">
              <a:extLst>
                <a:ext uri="{FF2B5EF4-FFF2-40B4-BE49-F238E27FC236}">
                  <a16:creationId xmlns:a16="http://schemas.microsoft.com/office/drawing/2014/main" id="{33268233-0439-5FDA-960B-5054B39671A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3293" y="126999"/>
              <a:ext cx="154328" cy="296102"/>
            </a:xfrm>
            <a:custGeom>
              <a:avLst/>
              <a:gdLst>
                <a:gd name="T0" fmla="*/ 97 w 280"/>
                <a:gd name="T1" fmla="*/ 558 h 558"/>
                <a:gd name="T2" fmla="*/ 244 w 280"/>
                <a:gd name="T3" fmla="*/ 322 h 558"/>
                <a:gd name="T4" fmla="*/ 280 w 280"/>
                <a:gd name="T5" fmla="*/ 210 h 558"/>
                <a:gd name="T6" fmla="*/ 280 w 280"/>
                <a:gd name="T7" fmla="*/ 99 h 558"/>
                <a:gd name="T8" fmla="*/ 232 w 280"/>
                <a:gd name="T9" fmla="*/ 24 h 558"/>
                <a:gd name="T10" fmla="*/ 146 w 280"/>
                <a:gd name="T11" fmla="*/ 0 h 558"/>
                <a:gd name="T12" fmla="*/ 73 w 280"/>
                <a:gd name="T13" fmla="*/ 24 h 558"/>
                <a:gd name="T14" fmla="*/ 24 w 280"/>
                <a:gd name="T15" fmla="*/ 73 h 558"/>
                <a:gd name="T16" fmla="*/ 0 w 280"/>
                <a:gd name="T17" fmla="*/ 137 h 558"/>
                <a:gd name="T18" fmla="*/ 85 w 280"/>
                <a:gd name="T19" fmla="*/ 123 h 558"/>
                <a:gd name="T20" fmla="*/ 158 w 280"/>
                <a:gd name="T21" fmla="*/ 173 h 558"/>
                <a:gd name="T22" fmla="*/ 183 w 280"/>
                <a:gd name="T23" fmla="*/ 236 h 558"/>
                <a:gd name="T24" fmla="*/ 146 w 280"/>
                <a:gd name="T25" fmla="*/ 383 h 558"/>
                <a:gd name="T26" fmla="*/ 170 w 280"/>
                <a:gd name="T27" fmla="*/ 372 h 558"/>
                <a:gd name="T28" fmla="*/ 97 w 280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558">
                  <a:moveTo>
                    <a:pt x="97" y="558"/>
                  </a:moveTo>
                  <a:lnTo>
                    <a:pt x="244" y="322"/>
                  </a:lnTo>
                  <a:lnTo>
                    <a:pt x="280" y="210"/>
                  </a:lnTo>
                  <a:lnTo>
                    <a:pt x="280" y="99"/>
                  </a:lnTo>
                  <a:lnTo>
                    <a:pt x="232" y="24"/>
                  </a:lnTo>
                  <a:lnTo>
                    <a:pt x="146" y="0"/>
                  </a:lnTo>
                  <a:lnTo>
                    <a:pt x="73" y="24"/>
                  </a:lnTo>
                  <a:lnTo>
                    <a:pt x="24" y="73"/>
                  </a:lnTo>
                  <a:lnTo>
                    <a:pt x="0" y="137"/>
                  </a:lnTo>
                  <a:lnTo>
                    <a:pt x="85" y="123"/>
                  </a:lnTo>
                  <a:lnTo>
                    <a:pt x="158" y="173"/>
                  </a:lnTo>
                  <a:lnTo>
                    <a:pt x="183" y="236"/>
                  </a:lnTo>
                  <a:lnTo>
                    <a:pt x="146" y="383"/>
                  </a:lnTo>
                  <a:lnTo>
                    <a:pt x="170" y="372"/>
                  </a:lnTo>
                  <a:lnTo>
                    <a:pt x="97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8" name="Freeform 212">
              <a:extLst>
                <a:ext uri="{FF2B5EF4-FFF2-40B4-BE49-F238E27FC236}">
                  <a16:creationId xmlns:a16="http://schemas.microsoft.com/office/drawing/2014/main" id="{D689F674-EE3D-F86B-9124-89922B89B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305" y="139780"/>
              <a:ext cx="169761" cy="283321"/>
            </a:xfrm>
            <a:custGeom>
              <a:avLst/>
              <a:gdLst>
                <a:gd name="T0" fmla="*/ 282 w 306"/>
                <a:gd name="T1" fmla="*/ 533 h 533"/>
                <a:gd name="T2" fmla="*/ 306 w 306"/>
                <a:gd name="T3" fmla="*/ 260 h 533"/>
                <a:gd name="T4" fmla="*/ 269 w 306"/>
                <a:gd name="T5" fmla="*/ 124 h 533"/>
                <a:gd name="T6" fmla="*/ 184 w 306"/>
                <a:gd name="T7" fmla="*/ 36 h 533"/>
                <a:gd name="T8" fmla="*/ 110 w 306"/>
                <a:gd name="T9" fmla="*/ 0 h 533"/>
                <a:gd name="T10" fmla="*/ 12 w 306"/>
                <a:gd name="T11" fmla="*/ 24 h 533"/>
                <a:gd name="T12" fmla="*/ 0 w 306"/>
                <a:gd name="T13" fmla="*/ 61 h 533"/>
                <a:gd name="T14" fmla="*/ 0 w 306"/>
                <a:gd name="T15" fmla="*/ 173 h 533"/>
                <a:gd name="T16" fmla="*/ 122 w 306"/>
                <a:gd name="T17" fmla="*/ 161 h 533"/>
                <a:gd name="T18" fmla="*/ 172 w 306"/>
                <a:gd name="T19" fmla="*/ 185 h 533"/>
                <a:gd name="T20" fmla="*/ 245 w 306"/>
                <a:gd name="T21" fmla="*/ 223 h 533"/>
                <a:gd name="T22" fmla="*/ 257 w 306"/>
                <a:gd name="T23" fmla="*/ 260 h 533"/>
                <a:gd name="T24" fmla="*/ 282 w 306"/>
                <a:gd name="T25" fmla="*/ 359 h 533"/>
                <a:gd name="T26" fmla="*/ 282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82" y="533"/>
                  </a:moveTo>
                  <a:lnTo>
                    <a:pt x="306" y="260"/>
                  </a:lnTo>
                  <a:lnTo>
                    <a:pt x="269" y="124"/>
                  </a:lnTo>
                  <a:lnTo>
                    <a:pt x="184" y="36"/>
                  </a:lnTo>
                  <a:lnTo>
                    <a:pt x="110" y="0"/>
                  </a:lnTo>
                  <a:lnTo>
                    <a:pt x="12" y="24"/>
                  </a:lnTo>
                  <a:lnTo>
                    <a:pt x="0" y="61"/>
                  </a:lnTo>
                  <a:lnTo>
                    <a:pt x="0" y="173"/>
                  </a:lnTo>
                  <a:lnTo>
                    <a:pt x="122" y="161"/>
                  </a:lnTo>
                  <a:lnTo>
                    <a:pt x="172" y="185"/>
                  </a:lnTo>
                  <a:lnTo>
                    <a:pt x="245" y="223"/>
                  </a:lnTo>
                  <a:lnTo>
                    <a:pt x="257" y="260"/>
                  </a:lnTo>
                  <a:lnTo>
                    <a:pt x="282" y="359"/>
                  </a:lnTo>
                  <a:lnTo>
                    <a:pt x="282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19" name="Freeform 213">
              <a:extLst>
                <a:ext uri="{FF2B5EF4-FFF2-40B4-BE49-F238E27FC236}">
                  <a16:creationId xmlns:a16="http://schemas.microsoft.com/office/drawing/2014/main" id="{3415B937-B90F-2350-967A-5875DE7C18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422" y="457185"/>
              <a:ext cx="216059" cy="198112"/>
            </a:xfrm>
            <a:custGeom>
              <a:avLst/>
              <a:gdLst>
                <a:gd name="T0" fmla="*/ 390 w 390"/>
                <a:gd name="T1" fmla="*/ 235 h 372"/>
                <a:gd name="T2" fmla="*/ 390 w 390"/>
                <a:gd name="T3" fmla="*/ 24 h 372"/>
                <a:gd name="T4" fmla="*/ 342 w 390"/>
                <a:gd name="T5" fmla="*/ 0 h 372"/>
                <a:gd name="T6" fmla="*/ 171 w 390"/>
                <a:gd name="T7" fmla="*/ 0 h 372"/>
                <a:gd name="T8" fmla="*/ 134 w 390"/>
                <a:gd name="T9" fmla="*/ 111 h 372"/>
                <a:gd name="T10" fmla="*/ 97 w 390"/>
                <a:gd name="T11" fmla="*/ 197 h 372"/>
                <a:gd name="T12" fmla="*/ 23 w 390"/>
                <a:gd name="T13" fmla="*/ 322 h 372"/>
                <a:gd name="T14" fmla="*/ 0 w 390"/>
                <a:gd name="T15" fmla="*/ 360 h 372"/>
                <a:gd name="T16" fmla="*/ 0 w 390"/>
                <a:gd name="T17" fmla="*/ 372 h 372"/>
                <a:gd name="T18" fmla="*/ 121 w 390"/>
                <a:gd name="T19" fmla="*/ 310 h 372"/>
                <a:gd name="T20" fmla="*/ 171 w 390"/>
                <a:gd name="T21" fmla="*/ 260 h 372"/>
                <a:gd name="T22" fmla="*/ 342 w 390"/>
                <a:gd name="T23" fmla="*/ 247 h 372"/>
                <a:gd name="T24" fmla="*/ 342 w 390"/>
                <a:gd name="T25" fmla="*/ 247 h 372"/>
                <a:gd name="T26" fmla="*/ 390 w 390"/>
                <a:gd name="T27" fmla="*/ 23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0" h="372">
                  <a:moveTo>
                    <a:pt x="390" y="235"/>
                  </a:moveTo>
                  <a:lnTo>
                    <a:pt x="390" y="24"/>
                  </a:lnTo>
                  <a:lnTo>
                    <a:pt x="342" y="0"/>
                  </a:lnTo>
                  <a:lnTo>
                    <a:pt x="171" y="0"/>
                  </a:lnTo>
                  <a:lnTo>
                    <a:pt x="134" y="111"/>
                  </a:lnTo>
                  <a:lnTo>
                    <a:pt x="97" y="197"/>
                  </a:lnTo>
                  <a:lnTo>
                    <a:pt x="23" y="322"/>
                  </a:lnTo>
                  <a:lnTo>
                    <a:pt x="0" y="360"/>
                  </a:lnTo>
                  <a:lnTo>
                    <a:pt x="0" y="372"/>
                  </a:lnTo>
                  <a:lnTo>
                    <a:pt x="121" y="310"/>
                  </a:lnTo>
                  <a:lnTo>
                    <a:pt x="171" y="260"/>
                  </a:lnTo>
                  <a:lnTo>
                    <a:pt x="342" y="247"/>
                  </a:lnTo>
                  <a:lnTo>
                    <a:pt x="342" y="247"/>
                  </a:lnTo>
                  <a:lnTo>
                    <a:pt x="390" y="23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20" name="Freeform 214">
              <a:extLst>
                <a:ext uri="{FF2B5EF4-FFF2-40B4-BE49-F238E27FC236}">
                  <a16:creationId xmlns:a16="http://schemas.microsoft.com/office/drawing/2014/main" id="{7AA06DE3-EB99-E2BD-8426-1D44BA2C6A1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389018"/>
              <a:ext cx="291018" cy="125684"/>
            </a:xfrm>
            <a:custGeom>
              <a:avLst/>
              <a:gdLst>
                <a:gd name="T0" fmla="*/ 367 w 526"/>
                <a:gd name="T1" fmla="*/ 237 h 237"/>
                <a:gd name="T2" fmla="*/ 453 w 526"/>
                <a:gd name="T3" fmla="*/ 213 h 237"/>
                <a:gd name="T4" fmla="*/ 477 w 526"/>
                <a:gd name="T5" fmla="*/ 187 h 237"/>
                <a:gd name="T6" fmla="*/ 526 w 526"/>
                <a:gd name="T7" fmla="*/ 163 h 237"/>
                <a:gd name="T8" fmla="*/ 501 w 526"/>
                <a:gd name="T9" fmla="*/ 100 h 237"/>
                <a:gd name="T10" fmla="*/ 477 w 526"/>
                <a:gd name="T11" fmla="*/ 38 h 237"/>
                <a:gd name="T12" fmla="*/ 404 w 526"/>
                <a:gd name="T13" fmla="*/ 0 h 237"/>
                <a:gd name="T14" fmla="*/ 330 w 526"/>
                <a:gd name="T15" fmla="*/ 0 h 237"/>
                <a:gd name="T16" fmla="*/ 183 w 526"/>
                <a:gd name="T17" fmla="*/ 64 h 237"/>
                <a:gd name="T18" fmla="*/ 0 w 526"/>
                <a:gd name="T19" fmla="*/ 199 h 237"/>
                <a:gd name="T20" fmla="*/ 171 w 526"/>
                <a:gd name="T21" fmla="*/ 113 h 237"/>
                <a:gd name="T22" fmla="*/ 294 w 526"/>
                <a:gd name="T23" fmla="*/ 88 h 237"/>
                <a:gd name="T24" fmla="*/ 379 w 526"/>
                <a:gd name="T25" fmla="*/ 125 h 237"/>
                <a:gd name="T26" fmla="*/ 379 w 526"/>
                <a:gd name="T27" fmla="*/ 175 h 237"/>
                <a:gd name="T28" fmla="*/ 367 w 526"/>
                <a:gd name="T29" fmla="*/ 175 h 237"/>
                <a:gd name="T30" fmla="*/ 367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367" y="237"/>
                  </a:moveTo>
                  <a:lnTo>
                    <a:pt x="453" y="213"/>
                  </a:lnTo>
                  <a:lnTo>
                    <a:pt x="477" y="187"/>
                  </a:lnTo>
                  <a:lnTo>
                    <a:pt x="526" y="163"/>
                  </a:lnTo>
                  <a:lnTo>
                    <a:pt x="501" y="100"/>
                  </a:lnTo>
                  <a:lnTo>
                    <a:pt x="477" y="38"/>
                  </a:lnTo>
                  <a:lnTo>
                    <a:pt x="404" y="0"/>
                  </a:lnTo>
                  <a:lnTo>
                    <a:pt x="330" y="0"/>
                  </a:lnTo>
                  <a:lnTo>
                    <a:pt x="183" y="64"/>
                  </a:lnTo>
                  <a:lnTo>
                    <a:pt x="0" y="199"/>
                  </a:lnTo>
                  <a:lnTo>
                    <a:pt x="171" y="113"/>
                  </a:lnTo>
                  <a:lnTo>
                    <a:pt x="294" y="88"/>
                  </a:lnTo>
                  <a:lnTo>
                    <a:pt x="379" y="125"/>
                  </a:lnTo>
                  <a:lnTo>
                    <a:pt x="379" y="175"/>
                  </a:lnTo>
                  <a:lnTo>
                    <a:pt x="367" y="175"/>
                  </a:lnTo>
                  <a:lnTo>
                    <a:pt x="367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21" name="Freeform 215">
              <a:extLst>
                <a:ext uri="{FF2B5EF4-FFF2-40B4-BE49-F238E27FC236}">
                  <a16:creationId xmlns:a16="http://schemas.microsoft.com/office/drawing/2014/main" id="{BE279D8B-C18A-BD54-F563-77B7495F1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7937" y="542394"/>
              <a:ext cx="277790" cy="170419"/>
            </a:xfrm>
            <a:custGeom>
              <a:avLst/>
              <a:gdLst>
                <a:gd name="T0" fmla="*/ 0 w 502"/>
                <a:gd name="T1" fmla="*/ 26 h 323"/>
                <a:gd name="T2" fmla="*/ 86 w 502"/>
                <a:gd name="T3" fmla="*/ 12 h 323"/>
                <a:gd name="T4" fmla="*/ 197 w 502"/>
                <a:gd name="T5" fmla="*/ 0 h 323"/>
                <a:gd name="T6" fmla="*/ 331 w 502"/>
                <a:gd name="T7" fmla="*/ 0 h 323"/>
                <a:gd name="T8" fmla="*/ 441 w 502"/>
                <a:gd name="T9" fmla="*/ 63 h 323"/>
                <a:gd name="T10" fmla="*/ 490 w 502"/>
                <a:gd name="T11" fmla="*/ 125 h 323"/>
                <a:gd name="T12" fmla="*/ 502 w 502"/>
                <a:gd name="T13" fmla="*/ 212 h 323"/>
                <a:gd name="T14" fmla="*/ 490 w 502"/>
                <a:gd name="T15" fmla="*/ 286 h 323"/>
                <a:gd name="T16" fmla="*/ 429 w 502"/>
                <a:gd name="T17" fmla="*/ 323 h 323"/>
                <a:gd name="T18" fmla="*/ 343 w 502"/>
                <a:gd name="T19" fmla="*/ 323 h 323"/>
                <a:gd name="T20" fmla="*/ 343 w 502"/>
                <a:gd name="T21" fmla="*/ 212 h 323"/>
                <a:gd name="T22" fmla="*/ 331 w 502"/>
                <a:gd name="T23" fmla="*/ 125 h 323"/>
                <a:gd name="T24" fmla="*/ 282 w 502"/>
                <a:gd name="T25" fmla="*/ 87 h 323"/>
                <a:gd name="T26" fmla="*/ 221 w 502"/>
                <a:gd name="T27" fmla="*/ 50 h 323"/>
                <a:gd name="T28" fmla="*/ 148 w 502"/>
                <a:gd name="T29" fmla="*/ 37 h 323"/>
                <a:gd name="T30" fmla="*/ 148 w 502"/>
                <a:gd name="T31" fmla="*/ 37 h 323"/>
                <a:gd name="T32" fmla="*/ 0 w 502"/>
                <a:gd name="T33" fmla="*/ 2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3">
                  <a:moveTo>
                    <a:pt x="0" y="26"/>
                  </a:moveTo>
                  <a:lnTo>
                    <a:pt x="86" y="12"/>
                  </a:lnTo>
                  <a:lnTo>
                    <a:pt x="197" y="0"/>
                  </a:lnTo>
                  <a:lnTo>
                    <a:pt x="331" y="0"/>
                  </a:lnTo>
                  <a:lnTo>
                    <a:pt x="441" y="63"/>
                  </a:lnTo>
                  <a:lnTo>
                    <a:pt x="490" y="125"/>
                  </a:lnTo>
                  <a:lnTo>
                    <a:pt x="502" y="212"/>
                  </a:lnTo>
                  <a:lnTo>
                    <a:pt x="490" y="286"/>
                  </a:lnTo>
                  <a:lnTo>
                    <a:pt x="429" y="323"/>
                  </a:lnTo>
                  <a:lnTo>
                    <a:pt x="343" y="323"/>
                  </a:lnTo>
                  <a:lnTo>
                    <a:pt x="343" y="212"/>
                  </a:lnTo>
                  <a:lnTo>
                    <a:pt x="331" y="125"/>
                  </a:lnTo>
                  <a:lnTo>
                    <a:pt x="282" y="87"/>
                  </a:lnTo>
                  <a:lnTo>
                    <a:pt x="221" y="50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23" name="Freeform 217">
              <a:extLst>
                <a:ext uri="{FF2B5EF4-FFF2-40B4-BE49-F238E27FC236}">
                  <a16:creationId xmlns:a16="http://schemas.microsoft.com/office/drawing/2014/main" id="{2B34AC56-E7FA-FA26-677B-AA131728F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610" y="114300"/>
              <a:ext cx="2291800" cy="601004"/>
            </a:xfrm>
            <a:custGeom>
              <a:avLst/>
              <a:gdLst>
                <a:gd name="T0" fmla="*/ 0 w 4162"/>
                <a:gd name="T1" fmla="*/ 173 h 1128"/>
                <a:gd name="T2" fmla="*/ 3500 w 4162"/>
                <a:gd name="T3" fmla="*/ 199 h 1128"/>
                <a:gd name="T4" fmla="*/ 3707 w 4162"/>
                <a:gd name="T5" fmla="*/ 272 h 1128"/>
                <a:gd name="T6" fmla="*/ 3843 w 4162"/>
                <a:gd name="T7" fmla="*/ 384 h 1128"/>
                <a:gd name="T8" fmla="*/ 3892 w 4162"/>
                <a:gd name="T9" fmla="*/ 471 h 1128"/>
                <a:gd name="T10" fmla="*/ 3928 w 4162"/>
                <a:gd name="T11" fmla="*/ 558 h 1128"/>
                <a:gd name="T12" fmla="*/ 3940 w 4162"/>
                <a:gd name="T13" fmla="*/ 695 h 1128"/>
                <a:gd name="T14" fmla="*/ 3892 w 4162"/>
                <a:gd name="T15" fmla="*/ 794 h 1128"/>
                <a:gd name="T16" fmla="*/ 3843 w 4162"/>
                <a:gd name="T17" fmla="*/ 757 h 1128"/>
                <a:gd name="T18" fmla="*/ 3684 w 4162"/>
                <a:gd name="T19" fmla="*/ 707 h 1128"/>
                <a:gd name="T20" fmla="*/ 3562 w 4162"/>
                <a:gd name="T21" fmla="*/ 745 h 1128"/>
                <a:gd name="T22" fmla="*/ 3500 w 4162"/>
                <a:gd name="T23" fmla="*/ 856 h 1128"/>
                <a:gd name="T24" fmla="*/ 3536 w 4162"/>
                <a:gd name="T25" fmla="*/ 1005 h 1128"/>
                <a:gd name="T26" fmla="*/ 3586 w 4162"/>
                <a:gd name="T27" fmla="*/ 1067 h 1128"/>
                <a:gd name="T28" fmla="*/ 3660 w 4162"/>
                <a:gd name="T29" fmla="*/ 1104 h 1128"/>
                <a:gd name="T30" fmla="*/ 3745 w 4162"/>
                <a:gd name="T31" fmla="*/ 1128 h 1128"/>
                <a:gd name="T32" fmla="*/ 3867 w 4162"/>
                <a:gd name="T33" fmla="*/ 1104 h 1128"/>
                <a:gd name="T34" fmla="*/ 3953 w 4162"/>
                <a:gd name="T35" fmla="*/ 1055 h 1128"/>
                <a:gd name="T36" fmla="*/ 4063 w 4162"/>
                <a:gd name="T37" fmla="*/ 892 h 1128"/>
                <a:gd name="T38" fmla="*/ 4136 w 4162"/>
                <a:gd name="T39" fmla="*/ 831 h 1128"/>
                <a:gd name="T40" fmla="*/ 4162 w 4162"/>
                <a:gd name="T41" fmla="*/ 695 h 1128"/>
                <a:gd name="T42" fmla="*/ 4162 w 4162"/>
                <a:gd name="T43" fmla="*/ 533 h 1128"/>
                <a:gd name="T44" fmla="*/ 4038 w 4162"/>
                <a:gd name="T45" fmla="*/ 334 h 1128"/>
                <a:gd name="T46" fmla="*/ 3892 w 4162"/>
                <a:gd name="T47" fmla="*/ 185 h 1128"/>
                <a:gd name="T48" fmla="*/ 3770 w 4162"/>
                <a:gd name="T49" fmla="*/ 111 h 1128"/>
                <a:gd name="T50" fmla="*/ 3647 w 4162"/>
                <a:gd name="T51" fmla="*/ 62 h 1128"/>
                <a:gd name="T52" fmla="*/ 3536 w 4162"/>
                <a:gd name="T53" fmla="*/ 36 h 1128"/>
                <a:gd name="T54" fmla="*/ 0 w 4162"/>
                <a:gd name="T55" fmla="*/ 36 h 1128"/>
                <a:gd name="T56" fmla="*/ 0 w 4162"/>
                <a:gd name="T57" fmla="*/ 0 h 1128"/>
                <a:gd name="T58" fmla="*/ 0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0" y="173"/>
                  </a:moveTo>
                  <a:lnTo>
                    <a:pt x="3500" y="199"/>
                  </a:lnTo>
                  <a:lnTo>
                    <a:pt x="3707" y="272"/>
                  </a:lnTo>
                  <a:lnTo>
                    <a:pt x="3843" y="384"/>
                  </a:lnTo>
                  <a:lnTo>
                    <a:pt x="3892" y="471"/>
                  </a:lnTo>
                  <a:lnTo>
                    <a:pt x="3928" y="558"/>
                  </a:lnTo>
                  <a:lnTo>
                    <a:pt x="3940" y="695"/>
                  </a:lnTo>
                  <a:lnTo>
                    <a:pt x="3892" y="794"/>
                  </a:lnTo>
                  <a:lnTo>
                    <a:pt x="3843" y="757"/>
                  </a:lnTo>
                  <a:lnTo>
                    <a:pt x="3684" y="707"/>
                  </a:lnTo>
                  <a:lnTo>
                    <a:pt x="3562" y="745"/>
                  </a:lnTo>
                  <a:lnTo>
                    <a:pt x="3500" y="856"/>
                  </a:lnTo>
                  <a:lnTo>
                    <a:pt x="3536" y="1005"/>
                  </a:lnTo>
                  <a:lnTo>
                    <a:pt x="3586" y="1067"/>
                  </a:lnTo>
                  <a:lnTo>
                    <a:pt x="3660" y="1104"/>
                  </a:lnTo>
                  <a:lnTo>
                    <a:pt x="3745" y="1128"/>
                  </a:lnTo>
                  <a:lnTo>
                    <a:pt x="3867" y="1104"/>
                  </a:lnTo>
                  <a:lnTo>
                    <a:pt x="3953" y="1055"/>
                  </a:lnTo>
                  <a:lnTo>
                    <a:pt x="4063" y="892"/>
                  </a:lnTo>
                  <a:lnTo>
                    <a:pt x="4136" y="831"/>
                  </a:lnTo>
                  <a:lnTo>
                    <a:pt x="4162" y="695"/>
                  </a:lnTo>
                  <a:lnTo>
                    <a:pt x="4162" y="533"/>
                  </a:lnTo>
                  <a:lnTo>
                    <a:pt x="4038" y="334"/>
                  </a:lnTo>
                  <a:lnTo>
                    <a:pt x="3892" y="185"/>
                  </a:lnTo>
                  <a:lnTo>
                    <a:pt x="3770" y="111"/>
                  </a:lnTo>
                  <a:lnTo>
                    <a:pt x="3647" y="62"/>
                  </a:lnTo>
                  <a:lnTo>
                    <a:pt x="3536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25" name="Freeform 221">
              <a:extLst>
                <a:ext uri="{FF2B5EF4-FFF2-40B4-BE49-F238E27FC236}">
                  <a16:creationId xmlns:a16="http://schemas.microsoft.com/office/drawing/2014/main" id="{52814836-A55C-819E-9B7D-19C1C7AD9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6938" y="674688"/>
              <a:ext cx="578559" cy="2746375"/>
            </a:xfrm>
            <a:custGeom>
              <a:avLst/>
              <a:gdLst>
                <a:gd name="T0" fmla="*/ 318 w 1053"/>
                <a:gd name="T1" fmla="*/ 286 h 5160"/>
                <a:gd name="T2" fmla="*/ 318 w 1053"/>
                <a:gd name="T3" fmla="*/ 224 h 5160"/>
                <a:gd name="T4" fmla="*/ 405 w 1053"/>
                <a:gd name="T5" fmla="*/ 174 h 5160"/>
                <a:gd name="T6" fmla="*/ 452 w 1053"/>
                <a:gd name="T7" fmla="*/ 149 h 5160"/>
                <a:gd name="T8" fmla="*/ 563 w 1053"/>
                <a:gd name="T9" fmla="*/ 161 h 5160"/>
                <a:gd name="T10" fmla="*/ 649 w 1053"/>
                <a:gd name="T11" fmla="*/ 224 h 5160"/>
                <a:gd name="T12" fmla="*/ 734 w 1053"/>
                <a:gd name="T13" fmla="*/ 310 h 5160"/>
                <a:gd name="T14" fmla="*/ 808 w 1053"/>
                <a:gd name="T15" fmla="*/ 409 h 5160"/>
                <a:gd name="T16" fmla="*/ 869 w 1053"/>
                <a:gd name="T17" fmla="*/ 509 h 5160"/>
                <a:gd name="T18" fmla="*/ 869 w 1053"/>
                <a:gd name="T19" fmla="*/ 620 h 5160"/>
                <a:gd name="T20" fmla="*/ 881 w 1053"/>
                <a:gd name="T21" fmla="*/ 5160 h 5160"/>
                <a:gd name="T22" fmla="*/ 1053 w 1053"/>
                <a:gd name="T23" fmla="*/ 5160 h 5160"/>
                <a:gd name="T24" fmla="*/ 1040 w 1053"/>
                <a:gd name="T25" fmla="*/ 707 h 5160"/>
                <a:gd name="T26" fmla="*/ 1003 w 1053"/>
                <a:gd name="T27" fmla="*/ 423 h 5160"/>
                <a:gd name="T28" fmla="*/ 881 w 1053"/>
                <a:gd name="T29" fmla="*/ 236 h 5160"/>
                <a:gd name="T30" fmla="*/ 783 w 1053"/>
                <a:gd name="T31" fmla="*/ 112 h 5160"/>
                <a:gd name="T32" fmla="*/ 661 w 1053"/>
                <a:gd name="T33" fmla="*/ 37 h 5160"/>
                <a:gd name="T34" fmla="*/ 478 w 1053"/>
                <a:gd name="T35" fmla="*/ 0 h 5160"/>
                <a:gd name="T36" fmla="*/ 257 w 1053"/>
                <a:gd name="T37" fmla="*/ 37 h 5160"/>
                <a:gd name="T38" fmla="*/ 86 w 1053"/>
                <a:gd name="T39" fmla="*/ 149 h 5160"/>
                <a:gd name="T40" fmla="*/ 25 w 1053"/>
                <a:gd name="T41" fmla="*/ 260 h 5160"/>
                <a:gd name="T42" fmla="*/ 0 w 1053"/>
                <a:gd name="T43" fmla="*/ 397 h 5160"/>
                <a:gd name="T44" fmla="*/ 49 w 1053"/>
                <a:gd name="T45" fmla="*/ 522 h 5160"/>
                <a:gd name="T46" fmla="*/ 147 w 1053"/>
                <a:gd name="T47" fmla="*/ 596 h 5160"/>
                <a:gd name="T48" fmla="*/ 281 w 1053"/>
                <a:gd name="T49" fmla="*/ 608 h 5160"/>
                <a:gd name="T50" fmla="*/ 392 w 1053"/>
                <a:gd name="T51" fmla="*/ 583 h 5160"/>
                <a:gd name="T52" fmla="*/ 428 w 1053"/>
                <a:gd name="T53" fmla="*/ 484 h 5160"/>
                <a:gd name="T54" fmla="*/ 428 w 1053"/>
                <a:gd name="T55" fmla="*/ 385 h 5160"/>
                <a:gd name="T56" fmla="*/ 392 w 1053"/>
                <a:gd name="T57" fmla="*/ 335 h 5160"/>
                <a:gd name="T58" fmla="*/ 306 w 1053"/>
                <a:gd name="T59" fmla="*/ 286 h 5160"/>
                <a:gd name="T60" fmla="*/ 306 w 1053"/>
                <a:gd name="T61" fmla="*/ 286 h 5160"/>
                <a:gd name="T62" fmla="*/ 318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318" y="286"/>
                  </a:moveTo>
                  <a:lnTo>
                    <a:pt x="318" y="224"/>
                  </a:lnTo>
                  <a:lnTo>
                    <a:pt x="405" y="174"/>
                  </a:lnTo>
                  <a:lnTo>
                    <a:pt x="452" y="149"/>
                  </a:lnTo>
                  <a:lnTo>
                    <a:pt x="563" y="161"/>
                  </a:lnTo>
                  <a:lnTo>
                    <a:pt x="649" y="224"/>
                  </a:lnTo>
                  <a:lnTo>
                    <a:pt x="734" y="310"/>
                  </a:lnTo>
                  <a:lnTo>
                    <a:pt x="808" y="409"/>
                  </a:lnTo>
                  <a:lnTo>
                    <a:pt x="869" y="509"/>
                  </a:lnTo>
                  <a:lnTo>
                    <a:pt x="869" y="620"/>
                  </a:lnTo>
                  <a:lnTo>
                    <a:pt x="881" y="5160"/>
                  </a:lnTo>
                  <a:lnTo>
                    <a:pt x="1053" y="5160"/>
                  </a:lnTo>
                  <a:lnTo>
                    <a:pt x="1040" y="707"/>
                  </a:lnTo>
                  <a:lnTo>
                    <a:pt x="1003" y="423"/>
                  </a:lnTo>
                  <a:lnTo>
                    <a:pt x="881" y="236"/>
                  </a:lnTo>
                  <a:lnTo>
                    <a:pt x="783" y="112"/>
                  </a:lnTo>
                  <a:lnTo>
                    <a:pt x="661" y="37"/>
                  </a:lnTo>
                  <a:lnTo>
                    <a:pt x="478" y="0"/>
                  </a:lnTo>
                  <a:lnTo>
                    <a:pt x="257" y="37"/>
                  </a:lnTo>
                  <a:lnTo>
                    <a:pt x="86" y="149"/>
                  </a:lnTo>
                  <a:lnTo>
                    <a:pt x="25" y="260"/>
                  </a:lnTo>
                  <a:lnTo>
                    <a:pt x="0" y="397"/>
                  </a:lnTo>
                  <a:lnTo>
                    <a:pt x="49" y="522"/>
                  </a:lnTo>
                  <a:lnTo>
                    <a:pt x="147" y="596"/>
                  </a:lnTo>
                  <a:lnTo>
                    <a:pt x="281" y="608"/>
                  </a:lnTo>
                  <a:lnTo>
                    <a:pt x="392" y="583"/>
                  </a:lnTo>
                  <a:lnTo>
                    <a:pt x="428" y="484"/>
                  </a:lnTo>
                  <a:lnTo>
                    <a:pt x="428" y="385"/>
                  </a:lnTo>
                  <a:lnTo>
                    <a:pt x="392" y="335"/>
                  </a:lnTo>
                  <a:lnTo>
                    <a:pt x="306" y="286"/>
                  </a:lnTo>
                  <a:lnTo>
                    <a:pt x="306" y="286"/>
                  </a:lnTo>
                  <a:lnTo>
                    <a:pt x="318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F5A02988-5D5B-E79A-ACD9-82C893E0B24E}"/>
              </a:ext>
            </a:extLst>
          </p:cNvPr>
          <p:cNvGrpSpPr/>
          <p:nvPr/>
        </p:nvGrpSpPr>
        <p:grpSpPr>
          <a:xfrm>
            <a:off x="27001" y="44881"/>
            <a:ext cx="2112848" cy="2487216"/>
            <a:chOff x="36000" y="108000"/>
            <a:chExt cx="2817131" cy="3316288"/>
          </a:xfrm>
        </p:grpSpPr>
        <p:sp>
          <p:nvSpPr>
            <p:cNvPr id="29" name="Freeform 233">
              <a:extLst>
                <a:ext uri="{FF2B5EF4-FFF2-40B4-BE49-F238E27FC236}">
                  <a16:creationId xmlns:a16="http://schemas.microsoft.com/office/drawing/2014/main" id="{6E0648AF-55D3-579F-3661-F19F92643D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16" y="108000"/>
              <a:ext cx="2291315" cy="601354"/>
            </a:xfrm>
            <a:custGeom>
              <a:avLst/>
              <a:gdLst>
                <a:gd name="T0" fmla="*/ 4162 w 4162"/>
                <a:gd name="T1" fmla="*/ 173 h 1128"/>
                <a:gd name="T2" fmla="*/ 662 w 4162"/>
                <a:gd name="T3" fmla="*/ 199 h 1128"/>
                <a:gd name="T4" fmla="*/ 453 w 4162"/>
                <a:gd name="T5" fmla="*/ 272 h 1128"/>
                <a:gd name="T6" fmla="*/ 319 w 4162"/>
                <a:gd name="T7" fmla="*/ 385 h 1128"/>
                <a:gd name="T8" fmla="*/ 270 w 4162"/>
                <a:gd name="T9" fmla="*/ 471 h 1128"/>
                <a:gd name="T10" fmla="*/ 233 w 4162"/>
                <a:gd name="T11" fmla="*/ 558 h 1128"/>
                <a:gd name="T12" fmla="*/ 221 w 4162"/>
                <a:gd name="T13" fmla="*/ 695 h 1128"/>
                <a:gd name="T14" fmla="*/ 270 w 4162"/>
                <a:gd name="T15" fmla="*/ 794 h 1128"/>
                <a:gd name="T16" fmla="*/ 319 w 4162"/>
                <a:gd name="T17" fmla="*/ 757 h 1128"/>
                <a:gd name="T18" fmla="*/ 478 w 4162"/>
                <a:gd name="T19" fmla="*/ 707 h 1128"/>
                <a:gd name="T20" fmla="*/ 600 w 4162"/>
                <a:gd name="T21" fmla="*/ 745 h 1128"/>
                <a:gd name="T22" fmla="*/ 662 w 4162"/>
                <a:gd name="T23" fmla="*/ 856 h 1128"/>
                <a:gd name="T24" fmla="*/ 624 w 4162"/>
                <a:gd name="T25" fmla="*/ 1005 h 1128"/>
                <a:gd name="T26" fmla="*/ 575 w 4162"/>
                <a:gd name="T27" fmla="*/ 1067 h 1128"/>
                <a:gd name="T28" fmla="*/ 502 w 4162"/>
                <a:gd name="T29" fmla="*/ 1104 h 1128"/>
                <a:gd name="T30" fmla="*/ 417 w 4162"/>
                <a:gd name="T31" fmla="*/ 1128 h 1128"/>
                <a:gd name="T32" fmla="*/ 295 w 4162"/>
                <a:gd name="T33" fmla="*/ 1104 h 1128"/>
                <a:gd name="T34" fmla="*/ 208 w 4162"/>
                <a:gd name="T35" fmla="*/ 1055 h 1128"/>
                <a:gd name="T36" fmla="*/ 98 w 4162"/>
                <a:gd name="T37" fmla="*/ 893 h 1128"/>
                <a:gd name="T38" fmla="*/ 25 w 4162"/>
                <a:gd name="T39" fmla="*/ 831 h 1128"/>
                <a:gd name="T40" fmla="*/ 0 w 4162"/>
                <a:gd name="T41" fmla="*/ 695 h 1128"/>
                <a:gd name="T42" fmla="*/ 0 w 4162"/>
                <a:gd name="T43" fmla="*/ 534 h 1128"/>
                <a:gd name="T44" fmla="*/ 122 w 4162"/>
                <a:gd name="T45" fmla="*/ 335 h 1128"/>
                <a:gd name="T46" fmla="*/ 270 w 4162"/>
                <a:gd name="T47" fmla="*/ 186 h 1128"/>
                <a:gd name="T48" fmla="*/ 392 w 4162"/>
                <a:gd name="T49" fmla="*/ 111 h 1128"/>
                <a:gd name="T50" fmla="*/ 514 w 4162"/>
                <a:gd name="T51" fmla="*/ 62 h 1128"/>
                <a:gd name="T52" fmla="*/ 624 w 4162"/>
                <a:gd name="T53" fmla="*/ 37 h 1128"/>
                <a:gd name="T54" fmla="*/ 4162 w 4162"/>
                <a:gd name="T55" fmla="*/ 37 h 1128"/>
                <a:gd name="T56" fmla="*/ 4162 w 4162"/>
                <a:gd name="T57" fmla="*/ 0 h 1128"/>
                <a:gd name="T58" fmla="*/ 4162 w 4162"/>
                <a:gd name="T59" fmla="*/ 173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62" h="1128">
                  <a:moveTo>
                    <a:pt x="4162" y="173"/>
                  </a:moveTo>
                  <a:lnTo>
                    <a:pt x="662" y="199"/>
                  </a:lnTo>
                  <a:lnTo>
                    <a:pt x="453" y="272"/>
                  </a:lnTo>
                  <a:lnTo>
                    <a:pt x="319" y="385"/>
                  </a:lnTo>
                  <a:lnTo>
                    <a:pt x="270" y="471"/>
                  </a:lnTo>
                  <a:lnTo>
                    <a:pt x="233" y="558"/>
                  </a:lnTo>
                  <a:lnTo>
                    <a:pt x="221" y="695"/>
                  </a:lnTo>
                  <a:lnTo>
                    <a:pt x="270" y="794"/>
                  </a:lnTo>
                  <a:lnTo>
                    <a:pt x="319" y="757"/>
                  </a:lnTo>
                  <a:lnTo>
                    <a:pt x="478" y="707"/>
                  </a:lnTo>
                  <a:lnTo>
                    <a:pt x="600" y="745"/>
                  </a:lnTo>
                  <a:lnTo>
                    <a:pt x="662" y="856"/>
                  </a:lnTo>
                  <a:lnTo>
                    <a:pt x="624" y="1005"/>
                  </a:lnTo>
                  <a:lnTo>
                    <a:pt x="575" y="1067"/>
                  </a:lnTo>
                  <a:lnTo>
                    <a:pt x="502" y="1104"/>
                  </a:lnTo>
                  <a:lnTo>
                    <a:pt x="417" y="1128"/>
                  </a:lnTo>
                  <a:lnTo>
                    <a:pt x="295" y="1104"/>
                  </a:lnTo>
                  <a:lnTo>
                    <a:pt x="208" y="1055"/>
                  </a:lnTo>
                  <a:lnTo>
                    <a:pt x="98" y="893"/>
                  </a:lnTo>
                  <a:lnTo>
                    <a:pt x="25" y="831"/>
                  </a:lnTo>
                  <a:lnTo>
                    <a:pt x="0" y="695"/>
                  </a:lnTo>
                  <a:lnTo>
                    <a:pt x="0" y="534"/>
                  </a:lnTo>
                  <a:lnTo>
                    <a:pt x="122" y="335"/>
                  </a:lnTo>
                  <a:lnTo>
                    <a:pt x="270" y="186"/>
                  </a:lnTo>
                  <a:lnTo>
                    <a:pt x="392" y="111"/>
                  </a:lnTo>
                  <a:lnTo>
                    <a:pt x="514" y="62"/>
                  </a:lnTo>
                  <a:lnTo>
                    <a:pt x="624" y="37"/>
                  </a:lnTo>
                  <a:lnTo>
                    <a:pt x="4162" y="37"/>
                  </a:lnTo>
                  <a:lnTo>
                    <a:pt x="4162" y="0"/>
                  </a:lnTo>
                  <a:lnTo>
                    <a:pt x="4162" y="17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0" name="Freeform 237">
              <a:extLst>
                <a:ext uri="{FF2B5EF4-FFF2-40B4-BE49-F238E27FC236}">
                  <a16:creationId xmlns:a16="http://schemas.microsoft.com/office/drawing/2014/main" id="{6D0115D4-F43A-721E-26E8-3866BB942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6" y="677913"/>
              <a:ext cx="579722" cy="2746375"/>
            </a:xfrm>
            <a:custGeom>
              <a:avLst/>
              <a:gdLst>
                <a:gd name="T0" fmla="*/ 735 w 1053"/>
                <a:gd name="T1" fmla="*/ 286 h 5160"/>
                <a:gd name="T2" fmla="*/ 735 w 1053"/>
                <a:gd name="T3" fmla="*/ 223 h 5160"/>
                <a:gd name="T4" fmla="*/ 648 w 1053"/>
                <a:gd name="T5" fmla="*/ 173 h 5160"/>
                <a:gd name="T6" fmla="*/ 601 w 1053"/>
                <a:gd name="T7" fmla="*/ 149 h 5160"/>
                <a:gd name="T8" fmla="*/ 490 w 1053"/>
                <a:gd name="T9" fmla="*/ 161 h 5160"/>
                <a:gd name="T10" fmla="*/ 404 w 1053"/>
                <a:gd name="T11" fmla="*/ 223 h 5160"/>
                <a:gd name="T12" fmla="*/ 319 w 1053"/>
                <a:gd name="T13" fmla="*/ 310 h 5160"/>
                <a:gd name="T14" fmla="*/ 245 w 1053"/>
                <a:gd name="T15" fmla="*/ 409 h 5160"/>
                <a:gd name="T16" fmla="*/ 184 w 1053"/>
                <a:gd name="T17" fmla="*/ 509 h 5160"/>
                <a:gd name="T18" fmla="*/ 184 w 1053"/>
                <a:gd name="T19" fmla="*/ 620 h 5160"/>
                <a:gd name="T20" fmla="*/ 172 w 1053"/>
                <a:gd name="T21" fmla="*/ 5160 h 5160"/>
                <a:gd name="T22" fmla="*/ 0 w 1053"/>
                <a:gd name="T23" fmla="*/ 5160 h 5160"/>
                <a:gd name="T24" fmla="*/ 12 w 1053"/>
                <a:gd name="T25" fmla="*/ 707 h 5160"/>
                <a:gd name="T26" fmla="*/ 50 w 1053"/>
                <a:gd name="T27" fmla="*/ 422 h 5160"/>
                <a:gd name="T28" fmla="*/ 172 w 1053"/>
                <a:gd name="T29" fmla="*/ 236 h 5160"/>
                <a:gd name="T30" fmla="*/ 270 w 1053"/>
                <a:gd name="T31" fmla="*/ 112 h 5160"/>
                <a:gd name="T32" fmla="*/ 392 w 1053"/>
                <a:gd name="T33" fmla="*/ 37 h 5160"/>
                <a:gd name="T34" fmla="*/ 575 w 1053"/>
                <a:gd name="T35" fmla="*/ 0 h 5160"/>
                <a:gd name="T36" fmla="*/ 796 w 1053"/>
                <a:gd name="T37" fmla="*/ 37 h 5160"/>
                <a:gd name="T38" fmla="*/ 967 w 1053"/>
                <a:gd name="T39" fmla="*/ 149 h 5160"/>
                <a:gd name="T40" fmla="*/ 1029 w 1053"/>
                <a:gd name="T41" fmla="*/ 260 h 5160"/>
                <a:gd name="T42" fmla="*/ 1053 w 1053"/>
                <a:gd name="T43" fmla="*/ 397 h 5160"/>
                <a:gd name="T44" fmla="*/ 1004 w 1053"/>
                <a:gd name="T45" fmla="*/ 521 h 5160"/>
                <a:gd name="T46" fmla="*/ 906 w 1053"/>
                <a:gd name="T47" fmla="*/ 596 h 5160"/>
                <a:gd name="T48" fmla="*/ 772 w 1053"/>
                <a:gd name="T49" fmla="*/ 608 h 5160"/>
                <a:gd name="T50" fmla="*/ 661 w 1053"/>
                <a:gd name="T51" fmla="*/ 582 h 5160"/>
                <a:gd name="T52" fmla="*/ 625 w 1053"/>
                <a:gd name="T53" fmla="*/ 483 h 5160"/>
                <a:gd name="T54" fmla="*/ 625 w 1053"/>
                <a:gd name="T55" fmla="*/ 385 h 5160"/>
                <a:gd name="T56" fmla="*/ 661 w 1053"/>
                <a:gd name="T57" fmla="*/ 334 h 5160"/>
                <a:gd name="T58" fmla="*/ 747 w 1053"/>
                <a:gd name="T59" fmla="*/ 286 h 5160"/>
                <a:gd name="T60" fmla="*/ 747 w 1053"/>
                <a:gd name="T61" fmla="*/ 286 h 5160"/>
                <a:gd name="T62" fmla="*/ 735 w 1053"/>
                <a:gd name="T63" fmla="*/ 286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3" h="5160">
                  <a:moveTo>
                    <a:pt x="735" y="286"/>
                  </a:moveTo>
                  <a:lnTo>
                    <a:pt x="735" y="223"/>
                  </a:lnTo>
                  <a:lnTo>
                    <a:pt x="648" y="173"/>
                  </a:lnTo>
                  <a:lnTo>
                    <a:pt x="601" y="149"/>
                  </a:lnTo>
                  <a:lnTo>
                    <a:pt x="490" y="161"/>
                  </a:lnTo>
                  <a:lnTo>
                    <a:pt x="404" y="223"/>
                  </a:lnTo>
                  <a:lnTo>
                    <a:pt x="319" y="310"/>
                  </a:lnTo>
                  <a:lnTo>
                    <a:pt x="245" y="409"/>
                  </a:lnTo>
                  <a:lnTo>
                    <a:pt x="184" y="509"/>
                  </a:lnTo>
                  <a:lnTo>
                    <a:pt x="184" y="620"/>
                  </a:lnTo>
                  <a:lnTo>
                    <a:pt x="172" y="5160"/>
                  </a:lnTo>
                  <a:lnTo>
                    <a:pt x="0" y="5160"/>
                  </a:lnTo>
                  <a:lnTo>
                    <a:pt x="12" y="707"/>
                  </a:lnTo>
                  <a:lnTo>
                    <a:pt x="50" y="422"/>
                  </a:lnTo>
                  <a:lnTo>
                    <a:pt x="172" y="236"/>
                  </a:lnTo>
                  <a:lnTo>
                    <a:pt x="270" y="112"/>
                  </a:lnTo>
                  <a:lnTo>
                    <a:pt x="392" y="37"/>
                  </a:lnTo>
                  <a:lnTo>
                    <a:pt x="575" y="0"/>
                  </a:lnTo>
                  <a:lnTo>
                    <a:pt x="796" y="37"/>
                  </a:lnTo>
                  <a:lnTo>
                    <a:pt x="967" y="149"/>
                  </a:lnTo>
                  <a:lnTo>
                    <a:pt x="1029" y="260"/>
                  </a:lnTo>
                  <a:lnTo>
                    <a:pt x="1053" y="397"/>
                  </a:lnTo>
                  <a:lnTo>
                    <a:pt x="1004" y="521"/>
                  </a:lnTo>
                  <a:lnTo>
                    <a:pt x="906" y="596"/>
                  </a:lnTo>
                  <a:lnTo>
                    <a:pt x="772" y="608"/>
                  </a:lnTo>
                  <a:lnTo>
                    <a:pt x="661" y="582"/>
                  </a:lnTo>
                  <a:lnTo>
                    <a:pt x="625" y="483"/>
                  </a:lnTo>
                  <a:lnTo>
                    <a:pt x="625" y="385"/>
                  </a:lnTo>
                  <a:lnTo>
                    <a:pt x="661" y="334"/>
                  </a:lnTo>
                  <a:lnTo>
                    <a:pt x="747" y="286"/>
                  </a:lnTo>
                  <a:lnTo>
                    <a:pt x="747" y="286"/>
                  </a:lnTo>
                  <a:lnTo>
                    <a:pt x="735" y="28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1" name="Freeform 242">
              <a:extLst>
                <a:ext uri="{FF2B5EF4-FFF2-40B4-BE49-F238E27FC236}">
                  <a16:creationId xmlns:a16="http://schemas.microsoft.com/office/drawing/2014/main" id="{F1D84131-95EE-6522-C491-97B2A12321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148353"/>
              <a:ext cx="294944" cy="302493"/>
            </a:xfrm>
            <a:custGeom>
              <a:avLst/>
              <a:gdLst>
                <a:gd name="T0" fmla="*/ 538 w 538"/>
                <a:gd name="T1" fmla="*/ 558 h 569"/>
                <a:gd name="T2" fmla="*/ 429 w 538"/>
                <a:gd name="T3" fmla="*/ 433 h 569"/>
                <a:gd name="T4" fmla="*/ 354 w 538"/>
                <a:gd name="T5" fmla="*/ 334 h 569"/>
                <a:gd name="T6" fmla="*/ 281 w 538"/>
                <a:gd name="T7" fmla="*/ 197 h 569"/>
                <a:gd name="T8" fmla="*/ 232 w 538"/>
                <a:gd name="T9" fmla="*/ 111 h 569"/>
                <a:gd name="T10" fmla="*/ 208 w 538"/>
                <a:gd name="T11" fmla="*/ 23 h 569"/>
                <a:gd name="T12" fmla="*/ 196 w 538"/>
                <a:gd name="T13" fmla="*/ 0 h 569"/>
                <a:gd name="T14" fmla="*/ 0 w 538"/>
                <a:gd name="T15" fmla="*/ 0 h 569"/>
                <a:gd name="T16" fmla="*/ 0 w 538"/>
                <a:gd name="T17" fmla="*/ 73 h 569"/>
                <a:gd name="T18" fmla="*/ 0 w 538"/>
                <a:gd name="T19" fmla="*/ 135 h 569"/>
                <a:gd name="T20" fmla="*/ 0 w 538"/>
                <a:gd name="T21" fmla="*/ 197 h 569"/>
                <a:gd name="T22" fmla="*/ 37 w 538"/>
                <a:gd name="T23" fmla="*/ 246 h 569"/>
                <a:gd name="T24" fmla="*/ 110 w 538"/>
                <a:gd name="T25" fmla="*/ 284 h 569"/>
                <a:gd name="T26" fmla="*/ 232 w 538"/>
                <a:gd name="T27" fmla="*/ 346 h 569"/>
                <a:gd name="T28" fmla="*/ 330 w 538"/>
                <a:gd name="T29" fmla="*/ 409 h 569"/>
                <a:gd name="T30" fmla="*/ 417 w 538"/>
                <a:gd name="T31" fmla="*/ 495 h 569"/>
                <a:gd name="T32" fmla="*/ 527 w 538"/>
                <a:gd name="T33" fmla="*/ 569 h 569"/>
                <a:gd name="T34" fmla="*/ 527 w 538"/>
                <a:gd name="T35" fmla="*/ 569 h 569"/>
                <a:gd name="T36" fmla="*/ 538 w 538"/>
                <a:gd name="T37" fmla="*/ 55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8" h="569">
                  <a:moveTo>
                    <a:pt x="538" y="558"/>
                  </a:moveTo>
                  <a:lnTo>
                    <a:pt x="429" y="433"/>
                  </a:lnTo>
                  <a:lnTo>
                    <a:pt x="354" y="334"/>
                  </a:lnTo>
                  <a:lnTo>
                    <a:pt x="281" y="197"/>
                  </a:lnTo>
                  <a:lnTo>
                    <a:pt x="232" y="111"/>
                  </a:lnTo>
                  <a:lnTo>
                    <a:pt x="208" y="23"/>
                  </a:lnTo>
                  <a:lnTo>
                    <a:pt x="196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0" y="135"/>
                  </a:lnTo>
                  <a:lnTo>
                    <a:pt x="0" y="197"/>
                  </a:lnTo>
                  <a:lnTo>
                    <a:pt x="37" y="246"/>
                  </a:lnTo>
                  <a:lnTo>
                    <a:pt x="110" y="284"/>
                  </a:lnTo>
                  <a:lnTo>
                    <a:pt x="232" y="346"/>
                  </a:lnTo>
                  <a:lnTo>
                    <a:pt x="330" y="409"/>
                  </a:lnTo>
                  <a:lnTo>
                    <a:pt x="417" y="495"/>
                  </a:lnTo>
                  <a:lnTo>
                    <a:pt x="527" y="569"/>
                  </a:lnTo>
                  <a:lnTo>
                    <a:pt x="527" y="569"/>
                  </a:lnTo>
                  <a:lnTo>
                    <a:pt x="538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2" name="Freeform 243">
              <a:extLst>
                <a:ext uri="{FF2B5EF4-FFF2-40B4-BE49-F238E27FC236}">
                  <a16:creationId xmlns:a16="http://schemas.microsoft.com/office/drawing/2014/main" id="{1CD6ADA5-AABE-A5DD-57B7-45414FAC8C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22" y="127051"/>
              <a:ext cx="154075" cy="298233"/>
            </a:xfrm>
            <a:custGeom>
              <a:avLst/>
              <a:gdLst>
                <a:gd name="T0" fmla="*/ 183 w 282"/>
                <a:gd name="T1" fmla="*/ 558 h 558"/>
                <a:gd name="T2" fmla="*/ 37 w 282"/>
                <a:gd name="T3" fmla="*/ 323 h 558"/>
                <a:gd name="T4" fmla="*/ 0 w 282"/>
                <a:gd name="T5" fmla="*/ 210 h 558"/>
                <a:gd name="T6" fmla="*/ 0 w 282"/>
                <a:gd name="T7" fmla="*/ 99 h 558"/>
                <a:gd name="T8" fmla="*/ 49 w 282"/>
                <a:gd name="T9" fmla="*/ 25 h 558"/>
                <a:gd name="T10" fmla="*/ 134 w 282"/>
                <a:gd name="T11" fmla="*/ 0 h 558"/>
                <a:gd name="T12" fmla="*/ 207 w 282"/>
                <a:gd name="T13" fmla="*/ 25 h 558"/>
                <a:gd name="T14" fmla="*/ 256 w 282"/>
                <a:gd name="T15" fmla="*/ 74 h 558"/>
                <a:gd name="T16" fmla="*/ 282 w 282"/>
                <a:gd name="T17" fmla="*/ 137 h 558"/>
                <a:gd name="T18" fmla="*/ 195 w 282"/>
                <a:gd name="T19" fmla="*/ 124 h 558"/>
                <a:gd name="T20" fmla="*/ 122 w 282"/>
                <a:gd name="T21" fmla="*/ 174 h 558"/>
                <a:gd name="T22" fmla="*/ 98 w 282"/>
                <a:gd name="T23" fmla="*/ 236 h 558"/>
                <a:gd name="T24" fmla="*/ 134 w 282"/>
                <a:gd name="T25" fmla="*/ 384 h 558"/>
                <a:gd name="T26" fmla="*/ 110 w 282"/>
                <a:gd name="T27" fmla="*/ 373 h 558"/>
                <a:gd name="T28" fmla="*/ 183 w 282"/>
                <a:gd name="T2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558">
                  <a:moveTo>
                    <a:pt x="183" y="558"/>
                  </a:moveTo>
                  <a:lnTo>
                    <a:pt x="37" y="323"/>
                  </a:lnTo>
                  <a:lnTo>
                    <a:pt x="0" y="210"/>
                  </a:lnTo>
                  <a:lnTo>
                    <a:pt x="0" y="99"/>
                  </a:lnTo>
                  <a:lnTo>
                    <a:pt x="49" y="25"/>
                  </a:lnTo>
                  <a:lnTo>
                    <a:pt x="134" y="0"/>
                  </a:lnTo>
                  <a:lnTo>
                    <a:pt x="207" y="25"/>
                  </a:lnTo>
                  <a:lnTo>
                    <a:pt x="256" y="74"/>
                  </a:lnTo>
                  <a:lnTo>
                    <a:pt x="282" y="137"/>
                  </a:lnTo>
                  <a:lnTo>
                    <a:pt x="195" y="124"/>
                  </a:lnTo>
                  <a:lnTo>
                    <a:pt x="122" y="174"/>
                  </a:lnTo>
                  <a:lnTo>
                    <a:pt x="98" y="236"/>
                  </a:lnTo>
                  <a:lnTo>
                    <a:pt x="134" y="384"/>
                  </a:lnTo>
                  <a:lnTo>
                    <a:pt x="110" y="373"/>
                  </a:lnTo>
                  <a:lnTo>
                    <a:pt x="183" y="55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3" name="Freeform 244">
              <a:extLst>
                <a:ext uri="{FF2B5EF4-FFF2-40B4-BE49-F238E27FC236}">
                  <a16:creationId xmlns:a16="http://schemas.microsoft.com/office/drawing/2014/main" id="{6BDA2A93-1B1A-2A5B-73BC-4C8E38A5C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04" y="139832"/>
              <a:ext cx="169483" cy="283321"/>
            </a:xfrm>
            <a:custGeom>
              <a:avLst/>
              <a:gdLst>
                <a:gd name="T0" fmla="*/ 24 w 306"/>
                <a:gd name="T1" fmla="*/ 533 h 533"/>
                <a:gd name="T2" fmla="*/ 0 w 306"/>
                <a:gd name="T3" fmla="*/ 260 h 533"/>
                <a:gd name="T4" fmla="*/ 37 w 306"/>
                <a:gd name="T5" fmla="*/ 124 h 533"/>
                <a:gd name="T6" fmla="*/ 122 w 306"/>
                <a:gd name="T7" fmla="*/ 36 h 533"/>
                <a:gd name="T8" fmla="*/ 197 w 306"/>
                <a:gd name="T9" fmla="*/ 0 h 533"/>
                <a:gd name="T10" fmla="*/ 294 w 306"/>
                <a:gd name="T11" fmla="*/ 24 h 533"/>
                <a:gd name="T12" fmla="*/ 306 w 306"/>
                <a:gd name="T13" fmla="*/ 61 h 533"/>
                <a:gd name="T14" fmla="*/ 306 w 306"/>
                <a:gd name="T15" fmla="*/ 173 h 533"/>
                <a:gd name="T16" fmla="*/ 184 w 306"/>
                <a:gd name="T17" fmla="*/ 161 h 533"/>
                <a:gd name="T18" fmla="*/ 134 w 306"/>
                <a:gd name="T19" fmla="*/ 185 h 533"/>
                <a:gd name="T20" fmla="*/ 61 w 306"/>
                <a:gd name="T21" fmla="*/ 223 h 533"/>
                <a:gd name="T22" fmla="*/ 49 w 306"/>
                <a:gd name="T23" fmla="*/ 260 h 533"/>
                <a:gd name="T24" fmla="*/ 24 w 306"/>
                <a:gd name="T25" fmla="*/ 359 h 533"/>
                <a:gd name="T26" fmla="*/ 24 w 306"/>
                <a:gd name="T27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533">
                  <a:moveTo>
                    <a:pt x="24" y="533"/>
                  </a:moveTo>
                  <a:lnTo>
                    <a:pt x="0" y="260"/>
                  </a:lnTo>
                  <a:lnTo>
                    <a:pt x="37" y="124"/>
                  </a:lnTo>
                  <a:lnTo>
                    <a:pt x="122" y="36"/>
                  </a:lnTo>
                  <a:lnTo>
                    <a:pt x="197" y="0"/>
                  </a:lnTo>
                  <a:lnTo>
                    <a:pt x="294" y="24"/>
                  </a:lnTo>
                  <a:lnTo>
                    <a:pt x="306" y="61"/>
                  </a:lnTo>
                  <a:lnTo>
                    <a:pt x="306" y="173"/>
                  </a:lnTo>
                  <a:lnTo>
                    <a:pt x="184" y="161"/>
                  </a:lnTo>
                  <a:lnTo>
                    <a:pt x="134" y="185"/>
                  </a:lnTo>
                  <a:lnTo>
                    <a:pt x="61" y="223"/>
                  </a:lnTo>
                  <a:lnTo>
                    <a:pt x="49" y="260"/>
                  </a:lnTo>
                  <a:lnTo>
                    <a:pt x="24" y="359"/>
                  </a:lnTo>
                  <a:lnTo>
                    <a:pt x="24" y="5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4" name="Freeform 245">
              <a:extLst>
                <a:ext uri="{FF2B5EF4-FFF2-40B4-BE49-F238E27FC236}">
                  <a16:creationId xmlns:a16="http://schemas.microsoft.com/office/drawing/2014/main" id="{8A267E59-BD0E-1D7E-8282-4AB451A97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55" y="457237"/>
              <a:ext cx="213505" cy="198112"/>
            </a:xfrm>
            <a:custGeom>
              <a:avLst/>
              <a:gdLst>
                <a:gd name="T0" fmla="*/ 0 w 391"/>
                <a:gd name="T1" fmla="*/ 236 h 373"/>
                <a:gd name="T2" fmla="*/ 0 w 391"/>
                <a:gd name="T3" fmla="*/ 25 h 373"/>
                <a:gd name="T4" fmla="*/ 49 w 391"/>
                <a:gd name="T5" fmla="*/ 0 h 373"/>
                <a:gd name="T6" fmla="*/ 220 w 391"/>
                <a:gd name="T7" fmla="*/ 0 h 373"/>
                <a:gd name="T8" fmla="*/ 257 w 391"/>
                <a:gd name="T9" fmla="*/ 112 h 373"/>
                <a:gd name="T10" fmla="*/ 293 w 391"/>
                <a:gd name="T11" fmla="*/ 198 h 373"/>
                <a:gd name="T12" fmla="*/ 368 w 391"/>
                <a:gd name="T13" fmla="*/ 323 h 373"/>
                <a:gd name="T14" fmla="*/ 391 w 391"/>
                <a:gd name="T15" fmla="*/ 361 h 373"/>
                <a:gd name="T16" fmla="*/ 391 w 391"/>
                <a:gd name="T17" fmla="*/ 373 h 373"/>
                <a:gd name="T18" fmla="*/ 270 w 391"/>
                <a:gd name="T19" fmla="*/ 311 h 373"/>
                <a:gd name="T20" fmla="*/ 220 w 391"/>
                <a:gd name="T21" fmla="*/ 261 h 373"/>
                <a:gd name="T22" fmla="*/ 49 w 391"/>
                <a:gd name="T23" fmla="*/ 248 h 373"/>
                <a:gd name="T24" fmla="*/ 49 w 391"/>
                <a:gd name="T25" fmla="*/ 248 h 373"/>
                <a:gd name="T26" fmla="*/ 0 w 391"/>
                <a:gd name="T27" fmla="*/ 236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1" h="373">
                  <a:moveTo>
                    <a:pt x="0" y="236"/>
                  </a:moveTo>
                  <a:lnTo>
                    <a:pt x="0" y="25"/>
                  </a:lnTo>
                  <a:lnTo>
                    <a:pt x="49" y="0"/>
                  </a:lnTo>
                  <a:lnTo>
                    <a:pt x="220" y="0"/>
                  </a:lnTo>
                  <a:lnTo>
                    <a:pt x="257" y="112"/>
                  </a:lnTo>
                  <a:lnTo>
                    <a:pt x="293" y="198"/>
                  </a:lnTo>
                  <a:lnTo>
                    <a:pt x="368" y="323"/>
                  </a:lnTo>
                  <a:lnTo>
                    <a:pt x="391" y="361"/>
                  </a:lnTo>
                  <a:lnTo>
                    <a:pt x="391" y="373"/>
                  </a:lnTo>
                  <a:lnTo>
                    <a:pt x="270" y="311"/>
                  </a:lnTo>
                  <a:lnTo>
                    <a:pt x="220" y="261"/>
                  </a:lnTo>
                  <a:lnTo>
                    <a:pt x="49" y="248"/>
                  </a:lnTo>
                  <a:lnTo>
                    <a:pt x="49" y="248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5" name="Freeform 246">
              <a:extLst>
                <a:ext uri="{FF2B5EF4-FFF2-40B4-BE49-F238E27FC236}">
                  <a16:creationId xmlns:a16="http://schemas.microsoft.com/office/drawing/2014/main" id="{010A3532-A71B-5960-471C-5382EF0C5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0" y="391200"/>
              <a:ext cx="290542" cy="125684"/>
            </a:xfrm>
            <a:custGeom>
              <a:avLst/>
              <a:gdLst>
                <a:gd name="T0" fmla="*/ 159 w 526"/>
                <a:gd name="T1" fmla="*/ 237 h 237"/>
                <a:gd name="T2" fmla="*/ 73 w 526"/>
                <a:gd name="T3" fmla="*/ 212 h 237"/>
                <a:gd name="T4" fmla="*/ 49 w 526"/>
                <a:gd name="T5" fmla="*/ 187 h 237"/>
                <a:gd name="T6" fmla="*/ 0 w 526"/>
                <a:gd name="T7" fmla="*/ 162 h 237"/>
                <a:gd name="T8" fmla="*/ 25 w 526"/>
                <a:gd name="T9" fmla="*/ 100 h 237"/>
                <a:gd name="T10" fmla="*/ 49 w 526"/>
                <a:gd name="T11" fmla="*/ 38 h 237"/>
                <a:gd name="T12" fmla="*/ 122 w 526"/>
                <a:gd name="T13" fmla="*/ 0 h 237"/>
                <a:gd name="T14" fmla="*/ 195 w 526"/>
                <a:gd name="T15" fmla="*/ 0 h 237"/>
                <a:gd name="T16" fmla="*/ 343 w 526"/>
                <a:gd name="T17" fmla="*/ 63 h 237"/>
                <a:gd name="T18" fmla="*/ 526 w 526"/>
                <a:gd name="T19" fmla="*/ 199 h 237"/>
                <a:gd name="T20" fmla="*/ 355 w 526"/>
                <a:gd name="T21" fmla="*/ 112 h 237"/>
                <a:gd name="T22" fmla="*/ 232 w 526"/>
                <a:gd name="T23" fmla="*/ 88 h 237"/>
                <a:gd name="T24" fmla="*/ 147 w 526"/>
                <a:gd name="T25" fmla="*/ 124 h 237"/>
                <a:gd name="T26" fmla="*/ 147 w 526"/>
                <a:gd name="T27" fmla="*/ 174 h 237"/>
                <a:gd name="T28" fmla="*/ 159 w 526"/>
                <a:gd name="T29" fmla="*/ 174 h 237"/>
                <a:gd name="T30" fmla="*/ 159 w 526"/>
                <a:gd name="T3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6" h="237">
                  <a:moveTo>
                    <a:pt x="159" y="237"/>
                  </a:moveTo>
                  <a:lnTo>
                    <a:pt x="73" y="212"/>
                  </a:lnTo>
                  <a:lnTo>
                    <a:pt x="49" y="187"/>
                  </a:lnTo>
                  <a:lnTo>
                    <a:pt x="0" y="162"/>
                  </a:lnTo>
                  <a:lnTo>
                    <a:pt x="25" y="100"/>
                  </a:lnTo>
                  <a:lnTo>
                    <a:pt x="49" y="38"/>
                  </a:lnTo>
                  <a:lnTo>
                    <a:pt x="122" y="0"/>
                  </a:lnTo>
                  <a:lnTo>
                    <a:pt x="195" y="0"/>
                  </a:lnTo>
                  <a:lnTo>
                    <a:pt x="343" y="63"/>
                  </a:lnTo>
                  <a:lnTo>
                    <a:pt x="526" y="199"/>
                  </a:lnTo>
                  <a:lnTo>
                    <a:pt x="355" y="112"/>
                  </a:lnTo>
                  <a:lnTo>
                    <a:pt x="232" y="88"/>
                  </a:lnTo>
                  <a:lnTo>
                    <a:pt x="147" y="124"/>
                  </a:lnTo>
                  <a:lnTo>
                    <a:pt x="147" y="174"/>
                  </a:lnTo>
                  <a:lnTo>
                    <a:pt x="159" y="174"/>
                  </a:lnTo>
                  <a:lnTo>
                    <a:pt x="159" y="2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6" name="Freeform 247">
              <a:extLst>
                <a:ext uri="{FF2B5EF4-FFF2-40B4-BE49-F238E27FC236}">
                  <a16:creationId xmlns:a16="http://schemas.microsoft.com/office/drawing/2014/main" id="{0094F8CB-4D05-B9A2-BF6C-8ABF177B4F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6" y="542447"/>
              <a:ext cx="275135" cy="172549"/>
            </a:xfrm>
            <a:custGeom>
              <a:avLst/>
              <a:gdLst>
                <a:gd name="T0" fmla="*/ 502 w 502"/>
                <a:gd name="T1" fmla="*/ 25 h 322"/>
                <a:gd name="T2" fmla="*/ 417 w 502"/>
                <a:gd name="T3" fmla="*/ 12 h 322"/>
                <a:gd name="T4" fmla="*/ 306 w 502"/>
                <a:gd name="T5" fmla="*/ 0 h 322"/>
                <a:gd name="T6" fmla="*/ 171 w 502"/>
                <a:gd name="T7" fmla="*/ 0 h 322"/>
                <a:gd name="T8" fmla="*/ 61 w 502"/>
                <a:gd name="T9" fmla="*/ 62 h 322"/>
                <a:gd name="T10" fmla="*/ 12 w 502"/>
                <a:gd name="T11" fmla="*/ 124 h 322"/>
                <a:gd name="T12" fmla="*/ 0 w 502"/>
                <a:gd name="T13" fmla="*/ 211 h 322"/>
                <a:gd name="T14" fmla="*/ 12 w 502"/>
                <a:gd name="T15" fmla="*/ 286 h 322"/>
                <a:gd name="T16" fmla="*/ 74 w 502"/>
                <a:gd name="T17" fmla="*/ 322 h 322"/>
                <a:gd name="T18" fmla="*/ 159 w 502"/>
                <a:gd name="T19" fmla="*/ 322 h 322"/>
                <a:gd name="T20" fmla="*/ 159 w 502"/>
                <a:gd name="T21" fmla="*/ 211 h 322"/>
                <a:gd name="T22" fmla="*/ 171 w 502"/>
                <a:gd name="T23" fmla="*/ 124 h 322"/>
                <a:gd name="T24" fmla="*/ 220 w 502"/>
                <a:gd name="T25" fmla="*/ 87 h 322"/>
                <a:gd name="T26" fmla="*/ 281 w 502"/>
                <a:gd name="T27" fmla="*/ 50 h 322"/>
                <a:gd name="T28" fmla="*/ 354 w 502"/>
                <a:gd name="T29" fmla="*/ 36 h 322"/>
                <a:gd name="T30" fmla="*/ 354 w 502"/>
                <a:gd name="T31" fmla="*/ 36 h 322"/>
                <a:gd name="T32" fmla="*/ 502 w 502"/>
                <a:gd name="T33" fmla="*/ 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322">
                  <a:moveTo>
                    <a:pt x="502" y="25"/>
                  </a:moveTo>
                  <a:lnTo>
                    <a:pt x="417" y="12"/>
                  </a:lnTo>
                  <a:lnTo>
                    <a:pt x="306" y="0"/>
                  </a:lnTo>
                  <a:lnTo>
                    <a:pt x="171" y="0"/>
                  </a:lnTo>
                  <a:lnTo>
                    <a:pt x="61" y="62"/>
                  </a:lnTo>
                  <a:lnTo>
                    <a:pt x="12" y="124"/>
                  </a:lnTo>
                  <a:lnTo>
                    <a:pt x="0" y="211"/>
                  </a:lnTo>
                  <a:lnTo>
                    <a:pt x="12" y="286"/>
                  </a:lnTo>
                  <a:lnTo>
                    <a:pt x="74" y="322"/>
                  </a:lnTo>
                  <a:lnTo>
                    <a:pt x="159" y="322"/>
                  </a:lnTo>
                  <a:lnTo>
                    <a:pt x="159" y="211"/>
                  </a:lnTo>
                  <a:lnTo>
                    <a:pt x="171" y="124"/>
                  </a:lnTo>
                  <a:lnTo>
                    <a:pt x="220" y="87"/>
                  </a:lnTo>
                  <a:lnTo>
                    <a:pt x="281" y="50"/>
                  </a:lnTo>
                  <a:lnTo>
                    <a:pt x="354" y="36"/>
                  </a:lnTo>
                  <a:lnTo>
                    <a:pt x="354" y="36"/>
                  </a:lnTo>
                  <a:lnTo>
                    <a:pt x="502" y="2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grpSp>
        <p:nvGrpSpPr>
          <p:cNvPr id="37" name="Gruppe 36">
            <a:extLst>
              <a:ext uri="{FF2B5EF4-FFF2-40B4-BE49-F238E27FC236}">
                <a16:creationId xmlns:a16="http://schemas.microsoft.com/office/drawing/2014/main" id="{F96928B7-9B2F-F9FE-0DC5-B931A49921CD}"/>
              </a:ext>
            </a:extLst>
          </p:cNvPr>
          <p:cNvGrpSpPr/>
          <p:nvPr/>
        </p:nvGrpSpPr>
        <p:grpSpPr>
          <a:xfrm>
            <a:off x="6984000" y="4341022"/>
            <a:ext cx="2129603" cy="2483637"/>
            <a:chOff x="6102123" y="3425825"/>
            <a:chExt cx="2839471" cy="3311516"/>
          </a:xfrm>
        </p:grpSpPr>
        <p:sp>
          <p:nvSpPr>
            <p:cNvPr id="38" name="Freeform 225">
              <a:extLst>
                <a:ext uri="{FF2B5EF4-FFF2-40B4-BE49-F238E27FC236}">
                  <a16:creationId xmlns:a16="http://schemas.microsoft.com/office/drawing/2014/main" id="{A75F4D51-942B-80E1-C176-55127F84A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271" y="3425825"/>
              <a:ext cx="585743" cy="2746375"/>
            </a:xfrm>
            <a:custGeom>
              <a:avLst/>
              <a:gdLst>
                <a:gd name="T0" fmla="*/ 322 w 1062"/>
                <a:gd name="T1" fmla="*/ 4874 h 5160"/>
                <a:gd name="T2" fmla="*/ 322 w 1062"/>
                <a:gd name="T3" fmla="*/ 4936 h 5160"/>
                <a:gd name="T4" fmla="*/ 408 w 1062"/>
                <a:gd name="T5" fmla="*/ 4986 h 5160"/>
                <a:gd name="T6" fmla="*/ 457 w 1062"/>
                <a:gd name="T7" fmla="*/ 5011 h 5160"/>
                <a:gd name="T8" fmla="*/ 568 w 1062"/>
                <a:gd name="T9" fmla="*/ 4998 h 5160"/>
                <a:gd name="T10" fmla="*/ 655 w 1062"/>
                <a:gd name="T11" fmla="*/ 4936 h 5160"/>
                <a:gd name="T12" fmla="*/ 740 w 1062"/>
                <a:gd name="T13" fmla="*/ 4850 h 5160"/>
                <a:gd name="T14" fmla="*/ 815 w 1062"/>
                <a:gd name="T15" fmla="*/ 4749 h 5160"/>
                <a:gd name="T16" fmla="*/ 877 w 1062"/>
                <a:gd name="T17" fmla="*/ 4650 h 5160"/>
                <a:gd name="T18" fmla="*/ 877 w 1062"/>
                <a:gd name="T19" fmla="*/ 4539 h 5160"/>
                <a:gd name="T20" fmla="*/ 889 w 1062"/>
                <a:gd name="T21" fmla="*/ 0 h 5160"/>
                <a:gd name="T22" fmla="*/ 1062 w 1062"/>
                <a:gd name="T23" fmla="*/ 0 h 5160"/>
                <a:gd name="T24" fmla="*/ 1049 w 1062"/>
                <a:gd name="T25" fmla="*/ 4453 h 5160"/>
                <a:gd name="T26" fmla="*/ 1012 w 1062"/>
                <a:gd name="T27" fmla="*/ 4737 h 5160"/>
                <a:gd name="T28" fmla="*/ 889 w 1062"/>
                <a:gd name="T29" fmla="*/ 4924 h 5160"/>
                <a:gd name="T30" fmla="*/ 791 w 1062"/>
                <a:gd name="T31" fmla="*/ 5047 h 5160"/>
                <a:gd name="T32" fmla="*/ 667 w 1062"/>
                <a:gd name="T33" fmla="*/ 5122 h 5160"/>
                <a:gd name="T34" fmla="*/ 482 w 1062"/>
                <a:gd name="T35" fmla="*/ 5160 h 5160"/>
                <a:gd name="T36" fmla="*/ 259 w 1062"/>
                <a:gd name="T37" fmla="*/ 5122 h 5160"/>
                <a:gd name="T38" fmla="*/ 87 w 1062"/>
                <a:gd name="T39" fmla="*/ 5011 h 5160"/>
                <a:gd name="T40" fmla="*/ 25 w 1062"/>
                <a:gd name="T41" fmla="*/ 4900 h 5160"/>
                <a:gd name="T42" fmla="*/ 0 w 1062"/>
                <a:gd name="T43" fmla="*/ 4763 h 5160"/>
                <a:gd name="T44" fmla="*/ 49 w 1062"/>
                <a:gd name="T45" fmla="*/ 4638 h 5160"/>
                <a:gd name="T46" fmla="*/ 148 w 1062"/>
                <a:gd name="T47" fmla="*/ 4564 h 5160"/>
                <a:gd name="T48" fmla="*/ 285 w 1062"/>
                <a:gd name="T49" fmla="*/ 4552 h 5160"/>
                <a:gd name="T50" fmla="*/ 396 w 1062"/>
                <a:gd name="T51" fmla="*/ 4576 h 5160"/>
                <a:gd name="T52" fmla="*/ 433 w 1062"/>
                <a:gd name="T53" fmla="*/ 4676 h 5160"/>
                <a:gd name="T54" fmla="*/ 433 w 1062"/>
                <a:gd name="T55" fmla="*/ 4775 h 5160"/>
                <a:gd name="T56" fmla="*/ 396 w 1062"/>
                <a:gd name="T57" fmla="*/ 4825 h 5160"/>
                <a:gd name="T58" fmla="*/ 309 w 1062"/>
                <a:gd name="T59" fmla="*/ 4874 h 5160"/>
                <a:gd name="T60" fmla="*/ 309 w 1062"/>
                <a:gd name="T61" fmla="*/ 4874 h 5160"/>
                <a:gd name="T62" fmla="*/ 322 w 1062"/>
                <a:gd name="T63" fmla="*/ 4874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2" h="5160">
                  <a:moveTo>
                    <a:pt x="322" y="4874"/>
                  </a:moveTo>
                  <a:lnTo>
                    <a:pt x="322" y="4936"/>
                  </a:lnTo>
                  <a:lnTo>
                    <a:pt x="408" y="4986"/>
                  </a:lnTo>
                  <a:lnTo>
                    <a:pt x="457" y="5011"/>
                  </a:lnTo>
                  <a:lnTo>
                    <a:pt x="568" y="4998"/>
                  </a:lnTo>
                  <a:lnTo>
                    <a:pt x="655" y="4936"/>
                  </a:lnTo>
                  <a:lnTo>
                    <a:pt x="740" y="4850"/>
                  </a:lnTo>
                  <a:lnTo>
                    <a:pt x="815" y="4749"/>
                  </a:lnTo>
                  <a:lnTo>
                    <a:pt x="877" y="4650"/>
                  </a:lnTo>
                  <a:lnTo>
                    <a:pt x="877" y="4539"/>
                  </a:lnTo>
                  <a:lnTo>
                    <a:pt x="889" y="0"/>
                  </a:lnTo>
                  <a:lnTo>
                    <a:pt x="1062" y="0"/>
                  </a:lnTo>
                  <a:lnTo>
                    <a:pt x="1049" y="4453"/>
                  </a:lnTo>
                  <a:lnTo>
                    <a:pt x="1012" y="4737"/>
                  </a:lnTo>
                  <a:lnTo>
                    <a:pt x="889" y="4924"/>
                  </a:lnTo>
                  <a:lnTo>
                    <a:pt x="791" y="5047"/>
                  </a:lnTo>
                  <a:lnTo>
                    <a:pt x="667" y="5122"/>
                  </a:lnTo>
                  <a:lnTo>
                    <a:pt x="482" y="5160"/>
                  </a:lnTo>
                  <a:lnTo>
                    <a:pt x="259" y="5122"/>
                  </a:lnTo>
                  <a:lnTo>
                    <a:pt x="87" y="5011"/>
                  </a:lnTo>
                  <a:lnTo>
                    <a:pt x="25" y="4900"/>
                  </a:lnTo>
                  <a:lnTo>
                    <a:pt x="0" y="4763"/>
                  </a:lnTo>
                  <a:lnTo>
                    <a:pt x="49" y="4638"/>
                  </a:lnTo>
                  <a:lnTo>
                    <a:pt x="148" y="4564"/>
                  </a:lnTo>
                  <a:lnTo>
                    <a:pt x="285" y="4552"/>
                  </a:lnTo>
                  <a:lnTo>
                    <a:pt x="396" y="4576"/>
                  </a:lnTo>
                  <a:lnTo>
                    <a:pt x="433" y="4676"/>
                  </a:lnTo>
                  <a:lnTo>
                    <a:pt x="433" y="4775"/>
                  </a:lnTo>
                  <a:lnTo>
                    <a:pt x="396" y="4825"/>
                  </a:lnTo>
                  <a:lnTo>
                    <a:pt x="309" y="4874"/>
                  </a:lnTo>
                  <a:lnTo>
                    <a:pt x="309" y="4874"/>
                  </a:lnTo>
                  <a:lnTo>
                    <a:pt x="322" y="487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BFBFB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39" name="Freeform 229">
              <a:extLst>
                <a:ext uri="{FF2B5EF4-FFF2-40B4-BE49-F238E27FC236}">
                  <a16:creationId xmlns:a16="http://schemas.microsoft.com/office/drawing/2014/main" id="{D52ACD3F-4448-98D2-09F1-555DEA9293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123" y="6136775"/>
              <a:ext cx="2310218" cy="600566"/>
            </a:xfrm>
            <a:custGeom>
              <a:avLst/>
              <a:gdLst>
                <a:gd name="T0" fmla="*/ 0 w 4196"/>
                <a:gd name="T1" fmla="*/ 955 h 1128"/>
                <a:gd name="T2" fmla="*/ 3529 w 4196"/>
                <a:gd name="T3" fmla="*/ 929 h 1128"/>
                <a:gd name="T4" fmla="*/ 3739 w 4196"/>
                <a:gd name="T5" fmla="*/ 856 h 1128"/>
                <a:gd name="T6" fmla="*/ 3875 w 4196"/>
                <a:gd name="T7" fmla="*/ 744 h 1128"/>
                <a:gd name="T8" fmla="*/ 3924 w 4196"/>
                <a:gd name="T9" fmla="*/ 657 h 1128"/>
                <a:gd name="T10" fmla="*/ 3961 w 4196"/>
                <a:gd name="T11" fmla="*/ 570 h 1128"/>
                <a:gd name="T12" fmla="*/ 3974 w 4196"/>
                <a:gd name="T13" fmla="*/ 434 h 1128"/>
                <a:gd name="T14" fmla="*/ 3924 w 4196"/>
                <a:gd name="T15" fmla="*/ 335 h 1128"/>
                <a:gd name="T16" fmla="*/ 3875 w 4196"/>
                <a:gd name="T17" fmla="*/ 371 h 1128"/>
                <a:gd name="T18" fmla="*/ 3715 w 4196"/>
                <a:gd name="T19" fmla="*/ 422 h 1128"/>
                <a:gd name="T20" fmla="*/ 3591 w 4196"/>
                <a:gd name="T21" fmla="*/ 384 h 1128"/>
                <a:gd name="T22" fmla="*/ 3529 w 4196"/>
                <a:gd name="T23" fmla="*/ 273 h 1128"/>
                <a:gd name="T24" fmla="*/ 3566 w 4196"/>
                <a:gd name="T25" fmla="*/ 124 h 1128"/>
                <a:gd name="T26" fmla="*/ 3616 w 4196"/>
                <a:gd name="T27" fmla="*/ 61 h 1128"/>
                <a:gd name="T28" fmla="*/ 3690 w 4196"/>
                <a:gd name="T29" fmla="*/ 25 h 1128"/>
                <a:gd name="T30" fmla="*/ 3776 w 4196"/>
                <a:gd name="T31" fmla="*/ 0 h 1128"/>
                <a:gd name="T32" fmla="*/ 3899 w 4196"/>
                <a:gd name="T33" fmla="*/ 25 h 1128"/>
                <a:gd name="T34" fmla="*/ 3986 w 4196"/>
                <a:gd name="T35" fmla="*/ 75 h 1128"/>
                <a:gd name="T36" fmla="*/ 4097 w 4196"/>
                <a:gd name="T37" fmla="*/ 236 h 1128"/>
                <a:gd name="T38" fmla="*/ 4171 w 4196"/>
                <a:gd name="T39" fmla="*/ 297 h 1128"/>
                <a:gd name="T40" fmla="*/ 4196 w 4196"/>
                <a:gd name="T41" fmla="*/ 434 h 1128"/>
                <a:gd name="T42" fmla="*/ 4196 w 4196"/>
                <a:gd name="T43" fmla="*/ 595 h 1128"/>
                <a:gd name="T44" fmla="*/ 4073 w 4196"/>
                <a:gd name="T45" fmla="*/ 794 h 1128"/>
                <a:gd name="T46" fmla="*/ 3924 w 4196"/>
                <a:gd name="T47" fmla="*/ 942 h 1128"/>
                <a:gd name="T48" fmla="*/ 3801 w 4196"/>
                <a:gd name="T49" fmla="*/ 1017 h 1128"/>
                <a:gd name="T50" fmla="*/ 3677 w 4196"/>
                <a:gd name="T51" fmla="*/ 1066 h 1128"/>
                <a:gd name="T52" fmla="*/ 3566 w 4196"/>
                <a:gd name="T53" fmla="*/ 1092 h 1128"/>
                <a:gd name="T54" fmla="*/ 0 w 4196"/>
                <a:gd name="T55" fmla="*/ 1092 h 1128"/>
                <a:gd name="T56" fmla="*/ 0 w 4196"/>
                <a:gd name="T57" fmla="*/ 1128 h 1128"/>
                <a:gd name="T58" fmla="*/ 0 w 4196"/>
                <a:gd name="T59" fmla="*/ 955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96" h="1128">
                  <a:moveTo>
                    <a:pt x="0" y="955"/>
                  </a:moveTo>
                  <a:lnTo>
                    <a:pt x="3529" y="929"/>
                  </a:lnTo>
                  <a:lnTo>
                    <a:pt x="3739" y="856"/>
                  </a:lnTo>
                  <a:lnTo>
                    <a:pt x="3875" y="744"/>
                  </a:lnTo>
                  <a:lnTo>
                    <a:pt x="3924" y="657"/>
                  </a:lnTo>
                  <a:lnTo>
                    <a:pt x="3961" y="570"/>
                  </a:lnTo>
                  <a:lnTo>
                    <a:pt x="3974" y="434"/>
                  </a:lnTo>
                  <a:lnTo>
                    <a:pt x="3924" y="335"/>
                  </a:lnTo>
                  <a:lnTo>
                    <a:pt x="3875" y="371"/>
                  </a:lnTo>
                  <a:lnTo>
                    <a:pt x="3715" y="422"/>
                  </a:lnTo>
                  <a:lnTo>
                    <a:pt x="3591" y="384"/>
                  </a:lnTo>
                  <a:lnTo>
                    <a:pt x="3529" y="273"/>
                  </a:lnTo>
                  <a:lnTo>
                    <a:pt x="3566" y="124"/>
                  </a:lnTo>
                  <a:lnTo>
                    <a:pt x="3616" y="61"/>
                  </a:lnTo>
                  <a:lnTo>
                    <a:pt x="3690" y="25"/>
                  </a:lnTo>
                  <a:lnTo>
                    <a:pt x="3776" y="0"/>
                  </a:lnTo>
                  <a:lnTo>
                    <a:pt x="3899" y="25"/>
                  </a:lnTo>
                  <a:lnTo>
                    <a:pt x="3986" y="75"/>
                  </a:lnTo>
                  <a:lnTo>
                    <a:pt x="4097" y="236"/>
                  </a:lnTo>
                  <a:lnTo>
                    <a:pt x="4171" y="297"/>
                  </a:lnTo>
                  <a:lnTo>
                    <a:pt x="4196" y="434"/>
                  </a:lnTo>
                  <a:lnTo>
                    <a:pt x="4196" y="595"/>
                  </a:lnTo>
                  <a:lnTo>
                    <a:pt x="4073" y="794"/>
                  </a:lnTo>
                  <a:lnTo>
                    <a:pt x="3924" y="942"/>
                  </a:lnTo>
                  <a:lnTo>
                    <a:pt x="3801" y="1017"/>
                  </a:lnTo>
                  <a:lnTo>
                    <a:pt x="3677" y="1066"/>
                  </a:lnTo>
                  <a:lnTo>
                    <a:pt x="3566" y="1092"/>
                  </a:lnTo>
                  <a:lnTo>
                    <a:pt x="0" y="1092"/>
                  </a:lnTo>
                  <a:lnTo>
                    <a:pt x="0" y="1128"/>
                  </a:lnTo>
                  <a:lnTo>
                    <a:pt x="0" y="9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40" name="Freeform 250">
              <a:extLst>
                <a:ext uri="{FF2B5EF4-FFF2-40B4-BE49-F238E27FC236}">
                  <a16:creationId xmlns:a16="http://schemas.microsoft.com/office/drawing/2014/main" id="{C4D07454-7553-6190-1827-FFBDFD379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801" y="6394140"/>
              <a:ext cx="297568" cy="302329"/>
            </a:xfrm>
            <a:custGeom>
              <a:avLst/>
              <a:gdLst>
                <a:gd name="T0" fmla="*/ 0 w 543"/>
                <a:gd name="T1" fmla="*/ 11 h 569"/>
                <a:gd name="T2" fmla="*/ 110 w 543"/>
                <a:gd name="T3" fmla="*/ 136 h 569"/>
                <a:gd name="T4" fmla="*/ 185 w 543"/>
                <a:gd name="T5" fmla="*/ 235 h 569"/>
                <a:gd name="T6" fmla="*/ 259 w 543"/>
                <a:gd name="T7" fmla="*/ 371 h 569"/>
                <a:gd name="T8" fmla="*/ 308 w 543"/>
                <a:gd name="T9" fmla="*/ 458 h 569"/>
                <a:gd name="T10" fmla="*/ 332 w 543"/>
                <a:gd name="T11" fmla="*/ 546 h 569"/>
                <a:gd name="T12" fmla="*/ 345 w 543"/>
                <a:gd name="T13" fmla="*/ 569 h 569"/>
                <a:gd name="T14" fmla="*/ 543 w 543"/>
                <a:gd name="T15" fmla="*/ 569 h 569"/>
                <a:gd name="T16" fmla="*/ 543 w 543"/>
                <a:gd name="T17" fmla="*/ 496 h 569"/>
                <a:gd name="T18" fmla="*/ 543 w 543"/>
                <a:gd name="T19" fmla="*/ 434 h 569"/>
                <a:gd name="T20" fmla="*/ 543 w 543"/>
                <a:gd name="T21" fmla="*/ 371 h 569"/>
                <a:gd name="T22" fmla="*/ 506 w 543"/>
                <a:gd name="T23" fmla="*/ 323 h 569"/>
                <a:gd name="T24" fmla="*/ 431 w 543"/>
                <a:gd name="T25" fmla="*/ 285 h 569"/>
                <a:gd name="T26" fmla="*/ 308 w 543"/>
                <a:gd name="T27" fmla="*/ 222 h 569"/>
                <a:gd name="T28" fmla="*/ 209 w 543"/>
                <a:gd name="T29" fmla="*/ 160 h 569"/>
                <a:gd name="T30" fmla="*/ 122 w 543"/>
                <a:gd name="T31" fmla="*/ 73 h 569"/>
                <a:gd name="T32" fmla="*/ 11 w 543"/>
                <a:gd name="T33" fmla="*/ 0 h 569"/>
                <a:gd name="T34" fmla="*/ 11 w 543"/>
                <a:gd name="T35" fmla="*/ 0 h 569"/>
                <a:gd name="T36" fmla="*/ 0 w 543"/>
                <a:gd name="T37" fmla="*/ 1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3" h="569">
                  <a:moveTo>
                    <a:pt x="0" y="11"/>
                  </a:moveTo>
                  <a:lnTo>
                    <a:pt x="110" y="136"/>
                  </a:lnTo>
                  <a:lnTo>
                    <a:pt x="185" y="235"/>
                  </a:lnTo>
                  <a:lnTo>
                    <a:pt x="259" y="371"/>
                  </a:lnTo>
                  <a:lnTo>
                    <a:pt x="308" y="458"/>
                  </a:lnTo>
                  <a:lnTo>
                    <a:pt x="332" y="546"/>
                  </a:lnTo>
                  <a:lnTo>
                    <a:pt x="345" y="569"/>
                  </a:lnTo>
                  <a:lnTo>
                    <a:pt x="543" y="569"/>
                  </a:lnTo>
                  <a:lnTo>
                    <a:pt x="543" y="496"/>
                  </a:lnTo>
                  <a:lnTo>
                    <a:pt x="543" y="434"/>
                  </a:lnTo>
                  <a:lnTo>
                    <a:pt x="543" y="371"/>
                  </a:lnTo>
                  <a:lnTo>
                    <a:pt x="506" y="323"/>
                  </a:lnTo>
                  <a:lnTo>
                    <a:pt x="431" y="285"/>
                  </a:lnTo>
                  <a:lnTo>
                    <a:pt x="308" y="222"/>
                  </a:lnTo>
                  <a:lnTo>
                    <a:pt x="209" y="160"/>
                  </a:lnTo>
                  <a:lnTo>
                    <a:pt x="122" y="7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44" name="Freeform 251">
              <a:extLst>
                <a:ext uri="{FF2B5EF4-FFF2-40B4-BE49-F238E27FC236}">
                  <a16:creationId xmlns:a16="http://schemas.microsoft.com/office/drawing/2014/main" id="{540BA605-2AE5-83CD-8FC1-21D754C64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6020" y="6421818"/>
              <a:ext cx="156499" cy="298071"/>
            </a:xfrm>
            <a:custGeom>
              <a:avLst/>
              <a:gdLst>
                <a:gd name="T0" fmla="*/ 97 w 283"/>
                <a:gd name="T1" fmla="*/ 0 h 558"/>
                <a:gd name="T2" fmla="*/ 246 w 283"/>
                <a:gd name="T3" fmla="*/ 235 h 558"/>
                <a:gd name="T4" fmla="*/ 283 w 283"/>
                <a:gd name="T5" fmla="*/ 348 h 558"/>
                <a:gd name="T6" fmla="*/ 283 w 283"/>
                <a:gd name="T7" fmla="*/ 459 h 558"/>
                <a:gd name="T8" fmla="*/ 234 w 283"/>
                <a:gd name="T9" fmla="*/ 533 h 558"/>
                <a:gd name="T10" fmla="*/ 147 w 283"/>
                <a:gd name="T11" fmla="*/ 558 h 558"/>
                <a:gd name="T12" fmla="*/ 74 w 283"/>
                <a:gd name="T13" fmla="*/ 533 h 558"/>
                <a:gd name="T14" fmla="*/ 24 w 283"/>
                <a:gd name="T15" fmla="*/ 484 h 558"/>
                <a:gd name="T16" fmla="*/ 0 w 283"/>
                <a:gd name="T17" fmla="*/ 421 h 558"/>
                <a:gd name="T18" fmla="*/ 85 w 283"/>
                <a:gd name="T19" fmla="*/ 434 h 558"/>
                <a:gd name="T20" fmla="*/ 160 w 283"/>
                <a:gd name="T21" fmla="*/ 384 h 558"/>
                <a:gd name="T22" fmla="*/ 184 w 283"/>
                <a:gd name="T23" fmla="*/ 322 h 558"/>
                <a:gd name="T24" fmla="*/ 147 w 283"/>
                <a:gd name="T25" fmla="*/ 174 h 558"/>
                <a:gd name="T26" fmla="*/ 172 w 283"/>
                <a:gd name="T27" fmla="*/ 185 h 558"/>
                <a:gd name="T28" fmla="*/ 97 w 283"/>
                <a:gd name="T2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558">
                  <a:moveTo>
                    <a:pt x="97" y="0"/>
                  </a:moveTo>
                  <a:lnTo>
                    <a:pt x="246" y="235"/>
                  </a:lnTo>
                  <a:lnTo>
                    <a:pt x="283" y="348"/>
                  </a:lnTo>
                  <a:lnTo>
                    <a:pt x="283" y="459"/>
                  </a:lnTo>
                  <a:lnTo>
                    <a:pt x="234" y="533"/>
                  </a:lnTo>
                  <a:lnTo>
                    <a:pt x="147" y="558"/>
                  </a:lnTo>
                  <a:lnTo>
                    <a:pt x="74" y="533"/>
                  </a:lnTo>
                  <a:lnTo>
                    <a:pt x="24" y="484"/>
                  </a:lnTo>
                  <a:lnTo>
                    <a:pt x="0" y="421"/>
                  </a:lnTo>
                  <a:lnTo>
                    <a:pt x="85" y="434"/>
                  </a:lnTo>
                  <a:lnTo>
                    <a:pt x="160" y="384"/>
                  </a:lnTo>
                  <a:lnTo>
                    <a:pt x="184" y="322"/>
                  </a:lnTo>
                  <a:lnTo>
                    <a:pt x="147" y="174"/>
                  </a:lnTo>
                  <a:lnTo>
                    <a:pt x="172" y="18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45" name="Freeform 252">
              <a:extLst>
                <a:ext uri="{FF2B5EF4-FFF2-40B4-BE49-F238E27FC236}">
                  <a16:creationId xmlns:a16="http://schemas.microsoft.com/office/drawing/2014/main" id="{A475FD51-9D88-0323-4326-AA472A64B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0866" y="6421818"/>
              <a:ext cx="169724" cy="285297"/>
            </a:xfrm>
            <a:custGeom>
              <a:avLst/>
              <a:gdLst>
                <a:gd name="T0" fmla="*/ 284 w 309"/>
                <a:gd name="T1" fmla="*/ 0 h 533"/>
                <a:gd name="T2" fmla="*/ 309 w 309"/>
                <a:gd name="T3" fmla="*/ 273 h 533"/>
                <a:gd name="T4" fmla="*/ 272 w 309"/>
                <a:gd name="T5" fmla="*/ 409 h 533"/>
                <a:gd name="T6" fmla="*/ 185 w 309"/>
                <a:gd name="T7" fmla="*/ 497 h 533"/>
                <a:gd name="T8" fmla="*/ 111 w 309"/>
                <a:gd name="T9" fmla="*/ 533 h 533"/>
                <a:gd name="T10" fmla="*/ 12 w 309"/>
                <a:gd name="T11" fmla="*/ 509 h 533"/>
                <a:gd name="T12" fmla="*/ 0 w 309"/>
                <a:gd name="T13" fmla="*/ 472 h 533"/>
                <a:gd name="T14" fmla="*/ 0 w 309"/>
                <a:gd name="T15" fmla="*/ 360 h 533"/>
                <a:gd name="T16" fmla="*/ 123 w 309"/>
                <a:gd name="T17" fmla="*/ 372 h 533"/>
                <a:gd name="T18" fmla="*/ 173 w 309"/>
                <a:gd name="T19" fmla="*/ 348 h 533"/>
                <a:gd name="T20" fmla="*/ 246 w 309"/>
                <a:gd name="T21" fmla="*/ 310 h 533"/>
                <a:gd name="T22" fmla="*/ 259 w 309"/>
                <a:gd name="T23" fmla="*/ 273 h 533"/>
                <a:gd name="T24" fmla="*/ 284 w 309"/>
                <a:gd name="T25" fmla="*/ 174 h 533"/>
                <a:gd name="T26" fmla="*/ 284 w 309"/>
                <a:gd name="T2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533">
                  <a:moveTo>
                    <a:pt x="284" y="0"/>
                  </a:moveTo>
                  <a:lnTo>
                    <a:pt x="309" y="273"/>
                  </a:lnTo>
                  <a:lnTo>
                    <a:pt x="272" y="409"/>
                  </a:lnTo>
                  <a:lnTo>
                    <a:pt x="185" y="497"/>
                  </a:lnTo>
                  <a:lnTo>
                    <a:pt x="111" y="533"/>
                  </a:lnTo>
                  <a:lnTo>
                    <a:pt x="12" y="509"/>
                  </a:lnTo>
                  <a:lnTo>
                    <a:pt x="0" y="472"/>
                  </a:lnTo>
                  <a:lnTo>
                    <a:pt x="0" y="360"/>
                  </a:lnTo>
                  <a:lnTo>
                    <a:pt x="123" y="372"/>
                  </a:lnTo>
                  <a:lnTo>
                    <a:pt x="173" y="348"/>
                  </a:lnTo>
                  <a:lnTo>
                    <a:pt x="246" y="310"/>
                  </a:lnTo>
                  <a:lnTo>
                    <a:pt x="259" y="273"/>
                  </a:lnTo>
                  <a:lnTo>
                    <a:pt x="284" y="174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46" name="Freeform 253">
              <a:extLst>
                <a:ext uri="{FF2B5EF4-FFF2-40B4-BE49-F238E27FC236}">
                  <a16:creationId xmlns:a16="http://schemas.microsoft.com/office/drawing/2014/main" id="{757F81DB-B73C-B4BD-D09C-81DC69F07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971" y="6191877"/>
              <a:ext cx="218217" cy="198004"/>
            </a:xfrm>
            <a:custGeom>
              <a:avLst/>
              <a:gdLst>
                <a:gd name="T0" fmla="*/ 396 w 396"/>
                <a:gd name="T1" fmla="*/ 137 h 372"/>
                <a:gd name="T2" fmla="*/ 396 w 396"/>
                <a:gd name="T3" fmla="*/ 348 h 372"/>
                <a:gd name="T4" fmla="*/ 345 w 396"/>
                <a:gd name="T5" fmla="*/ 372 h 372"/>
                <a:gd name="T6" fmla="*/ 173 w 396"/>
                <a:gd name="T7" fmla="*/ 372 h 372"/>
                <a:gd name="T8" fmla="*/ 135 w 396"/>
                <a:gd name="T9" fmla="*/ 261 h 372"/>
                <a:gd name="T10" fmla="*/ 99 w 396"/>
                <a:gd name="T11" fmla="*/ 175 h 372"/>
                <a:gd name="T12" fmla="*/ 24 w 396"/>
                <a:gd name="T13" fmla="*/ 50 h 372"/>
                <a:gd name="T14" fmla="*/ 0 w 396"/>
                <a:gd name="T15" fmla="*/ 12 h 372"/>
                <a:gd name="T16" fmla="*/ 0 w 396"/>
                <a:gd name="T17" fmla="*/ 0 h 372"/>
                <a:gd name="T18" fmla="*/ 123 w 396"/>
                <a:gd name="T19" fmla="*/ 62 h 372"/>
                <a:gd name="T20" fmla="*/ 173 w 396"/>
                <a:gd name="T21" fmla="*/ 112 h 372"/>
                <a:gd name="T22" fmla="*/ 345 w 396"/>
                <a:gd name="T23" fmla="*/ 125 h 372"/>
                <a:gd name="T24" fmla="*/ 345 w 396"/>
                <a:gd name="T25" fmla="*/ 125 h 372"/>
                <a:gd name="T26" fmla="*/ 396 w 396"/>
                <a:gd name="T27" fmla="*/ 13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" h="372">
                  <a:moveTo>
                    <a:pt x="396" y="137"/>
                  </a:moveTo>
                  <a:lnTo>
                    <a:pt x="396" y="348"/>
                  </a:lnTo>
                  <a:lnTo>
                    <a:pt x="345" y="372"/>
                  </a:lnTo>
                  <a:lnTo>
                    <a:pt x="173" y="372"/>
                  </a:lnTo>
                  <a:lnTo>
                    <a:pt x="135" y="261"/>
                  </a:lnTo>
                  <a:lnTo>
                    <a:pt x="99" y="175"/>
                  </a:lnTo>
                  <a:lnTo>
                    <a:pt x="24" y="5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3" y="62"/>
                  </a:lnTo>
                  <a:lnTo>
                    <a:pt x="173" y="112"/>
                  </a:lnTo>
                  <a:lnTo>
                    <a:pt x="345" y="125"/>
                  </a:lnTo>
                  <a:lnTo>
                    <a:pt x="345" y="125"/>
                  </a:lnTo>
                  <a:lnTo>
                    <a:pt x="396" y="1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47" name="Freeform 254">
              <a:extLst>
                <a:ext uri="{FF2B5EF4-FFF2-40B4-BE49-F238E27FC236}">
                  <a16:creationId xmlns:a16="http://schemas.microsoft.com/office/drawing/2014/main" id="{998958D8-C3DE-89F8-6E87-D4D0D3CC7CA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8434" y="6330268"/>
              <a:ext cx="293160" cy="125616"/>
            </a:xfrm>
            <a:custGeom>
              <a:avLst/>
              <a:gdLst>
                <a:gd name="T0" fmla="*/ 370 w 531"/>
                <a:gd name="T1" fmla="*/ 0 h 237"/>
                <a:gd name="T2" fmla="*/ 458 w 531"/>
                <a:gd name="T3" fmla="*/ 25 h 237"/>
                <a:gd name="T4" fmla="*/ 481 w 531"/>
                <a:gd name="T5" fmla="*/ 50 h 237"/>
                <a:gd name="T6" fmla="*/ 531 w 531"/>
                <a:gd name="T7" fmla="*/ 75 h 237"/>
                <a:gd name="T8" fmla="*/ 507 w 531"/>
                <a:gd name="T9" fmla="*/ 137 h 237"/>
                <a:gd name="T10" fmla="*/ 481 w 531"/>
                <a:gd name="T11" fmla="*/ 199 h 237"/>
                <a:gd name="T12" fmla="*/ 408 w 531"/>
                <a:gd name="T13" fmla="*/ 237 h 237"/>
                <a:gd name="T14" fmla="*/ 333 w 531"/>
                <a:gd name="T15" fmla="*/ 237 h 237"/>
                <a:gd name="T16" fmla="*/ 185 w 531"/>
                <a:gd name="T17" fmla="*/ 174 h 237"/>
                <a:gd name="T18" fmla="*/ 0 w 531"/>
                <a:gd name="T19" fmla="*/ 38 h 237"/>
                <a:gd name="T20" fmla="*/ 173 w 531"/>
                <a:gd name="T21" fmla="*/ 125 h 237"/>
                <a:gd name="T22" fmla="*/ 296 w 531"/>
                <a:gd name="T23" fmla="*/ 149 h 237"/>
                <a:gd name="T24" fmla="*/ 383 w 531"/>
                <a:gd name="T25" fmla="*/ 112 h 237"/>
                <a:gd name="T26" fmla="*/ 383 w 531"/>
                <a:gd name="T27" fmla="*/ 62 h 237"/>
                <a:gd name="T28" fmla="*/ 370 w 531"/>
                <a:gd name="T29" fmla="*/ 62 h 237"/>
                <a:gd name="T30" fmla="*/ 370 w 531"/>
                <a:gd name="T3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1" h="237">
                  <a:moveTo>
                    <a:pt x="370" y="0"/>
                  </a:moveTo>
                  <a:lnTo>
                    <a:pt x="458" y="25"/>
                  </a:lnTo>
                  <a:lnTo>
                    <a:pt x="481" y="50"/>
                  </a:lnTo>
                  <a:lnTo>
                    <a:pt x="531" y="75"/>
                  </a:lnTo>
                  <a:lnTo>
                    <a:pt x="507" y="137"/>
                  </a:lnTo>
                  <a:lnTo>
                    <a:pt x="481" y="199"/>
                  </a:lnTo>
                  <a:lnTo>
                    <a:pt x="408" y="237"/>
                  </a:lnTo>
                  <a:lnTo>
                    <a:pt x="333" y="237"/>
                  </a:lnTo>
                  <a:lnTo>
                    <a:pt x="185" y="174"/>
                  </a:lnTo>
                  <a:lnTo>
                    <a:pt x="0" y="38"/>
                  </a:lnTo>
                  <a:lnTo>
                    <a:pt x="173" y="125"/>
                  </a:lnTo>
                  <a:lnTo>
                    <a:pt x="296" y="149"/>
                  </a:lnTo>
                  <a:lnTo>
                    <a:pt x="383" y="112"/>
                  </a:lnTo>
                  <a:lnTo>
                    <a:pt x="383" y="62"/>
                  </a:lnTo>
                  <a:lnTo>
                    <a:pt x="370" y="62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  <p:sp>
          <p:nvSpPr>
            <p:cNvPr id="48" name="Freeform 255">
              <a:extLst>
                <a:ext uri="{FF2B5EF4-FFF2-40B4-BE49-F238E27FC236}">
                  <a16:creationId xmlns:a16="http://schemas.microsoft.com/office/drawing/2014/main" id="{1FBEBA1A-3E0E-A1D2-2354-0BC30D1367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639" y="6130134"/>
              <a:ext cx="277730" cy="172455"/>
            </a:xfrm>
            <a:custGeom>
              <a:avLst/>
              <a:gdLst>
                <a:gd name="T0" fmla="*/ 0 w 506"/>
                <a:gd name="T1" fmla="*/ 296 h 322"/>
                <a:gd name="T2" fmla="*/ 86 w 506"/>
                <a:gd name="T3" fmla="*/ 310 h 322"/>
                <a:gd name="T4" fmla="*/ 197 w 506"/>
                <a:gd name="T5" fmla="*/ 322 h 322"/>
                <a:gd name="T6" fmla="*/ 334 w 506"/>
                <a:gd name="T7" fmla="*/ 322 h 322"/>
                <a:gd name="T8" fmla="*/ 445 w 506"/>
                <a:gd name="T9" fmla="*/ 260 h 322"/>
                <a:gd name="T10" fmla="*/ 494 w 506"/>
                <a:gd name="T11" fmla="*/ 197 h 322"/>
                <a:gd name="T12" fmla="*/ 506 w 506"/>
                <a:gd name="T13" fmla="*/ 111 h 322"/>
                <a:gd name="T14" fmla="*/ 494 w 506"/>
                <a:gd name="T15" fmla="*/ 36 h 322"/>
                <a:gd name="T16" fmla="*/ 431 w 506"/>
                <a:gd name="T17" fmla="*/ 0 h 322"/>
                <a:gd name="T18" fmla="*/ 346 w 506"/>
                <a:gd name="T19" fmla="*/ 0 h 322"/>
                <a:gd name="T20" fmla="*/ 346 w 506"/>
                <a:gd name="T21" fmla="*/ 111 h 322"/>
                <a:gd name="T22" fmla="*/ 334 w 506"/>
                <a:gd name="T23" fmla="*/ 197 h 322"/>
                <a:gd name="T24" fmla="*/ 283 w 506"/>
                <a:gd name="T25" fmla="*/ 235 h 322"/>
                <a:gd name="T26" fmla="*/ 222 w 506"/>
                <a:gd name="T27" fmla="*/ 272 h 322"/>
                <a:gd name="T28" fmla="*/ 148 w 506"/>
                <a:gd name="T29" fmla="*/ 285 h 322"/>
                <a:gd name="T30" fmla="*/ 148 w 506"/>
                <a:gd name="T31" fmla="*/ 285 h 322"/>
                <a:gd name="T32" fmla="*/ 0 w 506"/>
                <a:gd name="T33" fmla="*/ 2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6" h="322">
                  <a:moveTo>
                    <a:pt x="0" y="296"/>
                  </a:moveTo>
                  <a:lnTo>
                    <a:pt x="86" y="310"/>
                  </a:lnTo>
                  <a:lnTo>
                    <a:pt x="197" y="322"/>
                  </a:lnTo>
                  <a:lnTo>
                    <a:pt x="334" y="322"/>
                  </a:lnTo>
                  <a:lnTo>
                    <a:pt x="445" y="260"/>
                  </a:lnTo>
                  <a:lnTo>
                    <a:pt x="494" y="197"/>
                  </a:lnTo>
                  <a:lnTo>
                    <a:pt x="506" y="111"/>
                  </a:lnTo>
                  <a:lnTo>
                    <a:pt x="494" y="36"/>
                  </a:lnTo>
                  <a:lnTo>
                    <a:pt x="431" y="0"/>
                  </a:lnTo>
                  <a:lnTo>
                    <a:pt x="346" y="0"/>
                  </a:lnTo>
                  <a:lnTo>
                    <a:pt x="346" y="111"/>
                  </a:lnTo>
                  <a:lnTo>
                    <a:pt x="334" y="197"/>
                  </a:lnTo>
                  <a:lnTo>
                    <a:pt x="283" y="235"/>
                  </a:lnTo>
                  <a:lnTo>
                    <a:pt x="222" y="272"/>
                  </a:lnTo>
                  <a:lnTo>
                    <a:pt x="148" y="285"/>
                  </a:lnTo>
                  <a:lnTo>
                    <a:pt x="148" y="285"/>
                  </a:lnTo>
                  <a:lnTo>
                    <a:pt x="0" y="29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prstShdw prst="shdw17" dist="17961" dir="2700000">
                <a:srgbClr val="BFBFB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BFBFBF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 sz="1350"/>
            </a:p>
          </p:txBody>
        </p:sp>
      </p:grpSp>
      <p:sp>
        <p:nvSpPr>
          <p:cNvPr id="49" name="Rektangel 48">
            <a:extLst>
              <a:ext uri="{FF2B5EF4-FFF2-40B4-BE49-F238E27FC236}">
                <a16:creationId xmlns:a16="http://schemas.microsoft.com/office/drawing/2014/main" id="{DFFCFC10-EABF-A6A6-6126-3757D9240076}"/>
              </a:ext>
            </a:extLst>
          </p:cNvPr>
          <p:cNvSpPr/>
          <p:nvPr/>
        </p:nvSpPr>
        <p:spPr>
          <a:xfrm>
            <a:off x="2132999" y="58381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50" name="Rektangel 49">
            <a:extLst>
              <a:ext uri="{FF2B5EF4-FFF2-40B4-BE49-F238E27FC236}">
                <a16:creationId xmlns:a16="http://schemas.microsoft.com/office/drawing/2014/main" id="{90E3E3BE-2FF7-1318-A05B-2349D0C64174}"/>
              </a:ext>
            </a:extLst>
          </p:cNvPr>
          <p:cNvSpPr/>
          <p:nvPr/>
        </p:nvSpPr>
        <p:spPr>
          <a:xfrm>
            <a:off x="2133000" y="6755853"/>
            <a:ext cx="4887000" cy="540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51" name="Rektangel 50">
            <a:extLst>
              <a:ext uri="{FF2B5EF4-FFF2-40B4-BE49-F238E27FC236}">
                <a16:creationId xmlns:a16="http://schemas.microsoft.com/office/drawing/2014/main" id="{9F3A7EFE-64C1-024B-DF9A-93A3D36039EA}"/>
              </a:ext>
            </a:extLst>
          </p:cNvPr>
          <p:cNvSpPr/>
          <p:nvPr/>
        </p:nvSpPr>
        <p:spPr>
          <a:xfrm rot="5400000">
            <a:off x="-846900" y="33993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52" name="Rektangel 51">
            <a:extLst>
              <a:ext uri="{FF2B5EF4-FFF2-40B4-BE49-F238E27FC236}">
                <a16:creationId xmlns:a16="http://schemas.microsoft.com/office/drawing/2014/main" id="{A4AD6BEF-0D8E-2327-F2D3-0A1DF1B3EC2F}"/>
              </a:ext>
            </a:extLst>
          </p:cNvPr>
          <p:cNvSpPr/>
          <p:nvPr/>
        </p:nvSpPr>
        <p:spPr>
          <a:xfrm rot="5400000">
            <a:off x="8154000" y="3384000"/>
            <a:ext cx="1836000" cy="68400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prstShdw prst="shdw17" dist="17961" dir="2700000">
              <a:srgbClr val="BFBFB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685800"/>
            <a:endParaRPr lang="da-DK" sz="135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61F0E4CB-C712-C240-7A5C-FF4C0BED8576}"/>
              </a:ext>
            </a:extLst>
          </p:cNvPr>
          <p:cNvSpPr txBox="1"/>
          <p:nvPr/>
        </p:nvSpPr>
        <p:spPr>
          <a:xfrm>
            <a:off x="5245366" y="267217"/>
            <a:ext cx="19909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a-DK" sz="2000" dirty="0">
                <a:solidFill>
                  <a:schemeClr val="bg1"/>
                </a:solidFill>
                <a:latin typeface="HelveticaNeueLT Std Med" panose="020B0604020202020204" pitchFamily="34" charset="0"/>
              </a:rPr>
              <a:t>Det blev et fysisk hårdt seminar med masser af motion.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4E444566-8809-858F-4AB6-11DC578FA34C}"/>
              </a:ext>
            </a:extLst>
          </p:cNvPr>
          <p:cNvSpPr txBox="1"/>
          <p:nvPr/>
        </p:nvSpPr>
        <p:spPr>
          <a:xfrm>
            <a:off x="5159164" y="3429000"/>
            <a:ext cx="19909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a-DK" sz="2000" dirty="0">
                <a:solidFill>
                  <a:schemeClr val="bg1"/>
                </a:solidFill>
                <a:latin typeface="HelveticaNeueLT Std Med" panose="020B0604020202020204" pitchFamily="34" charset="0"/>
              </a:rPr>
              <a:t>Berndt Stein tog os med på en lang og spændende vandretur i selskab med  en flok vandre-klichéer.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89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/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 cap="rnd" cmpd="sng" algn="ctr">
          <a:solidFill>
            <a:schemeClr val="phClr"/>
          </a:solidFill>
          <a:prstDash val="solid"/>
        </a:ln>
        <a:ln w="12700" cap="rnd" cmpd="sng" algn="ctr">
          <a:solidFill>
            <a:schemeClr val="phClr"/>
          </a:solidFill>
          <a:prstDash val="solid"/>
        </a:ln>
        <a:ln w="2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 rotWithShape="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 rotWithShape="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33700</TotalTime>
  <Words>1106</Words>
  <Application>Microsoft Office PowerPoint</Application>
  <PresentationFormat>Skærmshow (4:3)</PresentationFormat>
  <Paragraphs>195</Paragraphs>
  <Slides>38</Slides>
  <Notes>38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9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38</vt:i4>
      </vt:variant>
    </vt:vector>
  </HeadingPairs>
  <TitlesOfParts>
    <vt:vector size="48" baseType="lpstr">
      <vt:lpstr>Arial</vt:lpstr>
      <vt:lpstr>Arial Black</vt:lpstr>
      <vt:lpstr>Calibri</vt:lpstr>
      <vt:lpstr>Candara</vt:lpstr>
      <vt:lpstr>Century Gothic</vt:lpstr>
      <vt:lpstr>HelveticaNeueLT Std Med</vt:lpstr>
      <vt:lpstr>Lucida Handwriting</vt:lpstr>
      <vt:lpstr>Wingdings</vt:lpstr>
      <vt:lpstr>Wingdings 2</vt:lpstr>
      <vt:lpstr>Human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chris.king@postalhistory.net</dc:creator>
  <cp:lastModifiedBy>Søren Christian Jensen</cp:lastModifiedBy>
  <cp:revision>401</cp:revision>
  <cp:lastPrinted>2023-10-30T17:06:38Z</cp:lastPrinted>
  <dcterms:created xsi:type="dcterms:W3CDTF">2014-02-23T07:38:50Z</dcterms:created>
  <dcterms:modified xsi:type="dcterms:W3CDTF">2025-01-01T08:23:49Z</dcterms:modified>
</cp:coreProperties>
</file>