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2B97CD00-A361-4D56-A380-3AB9B125E251}" type="datetimeFigureOut">
              <a:rPr lang="da-DK" smtClean="0"/>
              <a:t>21-12-2015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370902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2B97CD00-A361-4D56-A380-3AB9B125E251}" type="datetimeFigureOut">
              <a:rPr lang="da-DK" smtClean="0"/>
              <a:t>21-12-2015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1856480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2B97CD00-A361-4D56-A380-3AB9B125E251}" type="datetimeFigureOut">
              <a:rPr lang="da-DK" smtClean="0"/>
              <a:t>21-12-2015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50273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2B97CD00-A361-4D56-A380-3AB9B125E251}" type="datetimeFigureOut">
              <a:rPr lang="da-DK" smtClean="0"/>
              <a:t>21-12-2015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4164216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Rediger typografien i masterens</a:t>
            </a:r>
          </a:p>
        </p:txBody>
      </p:sp>
      <p:sp>
        <p:nvSpPr>
          <p:cNvPr id="4" name="Pladsholder til dato 3"/>
          <p:cNvSpPr>
            <a:spLocks noGrp="1"/>
          </p:cNvSpPr>
          <p:nvPr>
            <p:ph type="dt" sz="half" idx="10"/>
          </p:nvPr>
        </p:nvSpPr>
        <p:spPr/>
        <p:txBody>
          <a:bodyPr/>
          <a:lstStyle/>
          <a:p>
            <a:fld id="{2B97CD00-A361-4D56-A380-3AB9B125E251}" type="datetimeFigureOut">
              <a:rPr lang="da-DK" smtClean="0"/>
              <a:t>21-12-2015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155356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2B97CD00-A361-4D56-A380-3AB9B125E251}" type="datetimeFigureOut">
              <a:rPr lang="da-DK" smtClean="0"/>
              <a:t>21-12-2015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2101083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2B97CD00-A361-4D56-A380-3AB9B125E251}" type="datetimeFigureOut">
              <a:rPr lang="da-DK" smtClean="0"/>
              <a:t>21-12-2015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2976934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2B97CD00-A361-4D56-A380-3AB9B125E251}" type="datetimeFigureOut">
              <a:rPr lang="da-DK" smtClean="0"/>
              <a:t>21-12-2015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3718187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2B97CD00-A361-4D56-A380-3AB9B125E251}" type="datetimeFigureOut">
              <a:rPr lang="da-DK" smtClean="0"/>
              <a:t>21-12-2015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1633471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2B97CD00-A361-4D56-A380-3AB9B125E251}" type="datetimeFigureOut">
              <a:rPr lang="da-DK" smtClean="0"/>
              <a:t>21-12-2015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3248940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2B97CD00-A361-4D56-A380-3AB9B125E251}" type="datetimeFigureOut">
              <a:rPr lang="da-DK" smtClean="0"/>
              <a:t>21-12-2015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F8BFCC10-D84E-48E7-900D-F46F87433D20}" type="slidenum">
              <a:rPr lang="da-DK" smtClean="0"/>
              <a:t>‹nr.›</a:t>
            </a:fld>
            <a:endParaRPr lang="da-DK"/>
          </a:p>
        </p:txBody>
      </p:sp>
    </p:spTree>
    <p:extLst>
      <p:ext uri="{BB962C8B-B14F-4D97-AF65-F5344CB8AC3E}">
        <p14:creationId xmlns:p14="http://schemas.microsoft.com/office/powerpoint/2010/main" val="899936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6000"/>
            <a:lum/>
            <a:extLst>
              <a:ext uri="{BEBA8EAE-BF5A-486C-A8C5-ECC9F3942E4B}">
                <a14:imgProps xmlns:a14="http://schemas.microsoft.com/office/drawing/2010/main">
                  <a14:imgLayer r:embed="rId14">
                    <a14:imgEffect>
                      <a14:sharpenSoften amount="-100000"/>
                    </a14:imgEffect>
                    <a14:imgEffect>
                      <a14:brightnessContrast bright="20000"/>
                    </a14:imgEffect>
                  </a14:imgLayer>
                </a14:imgProps>
              </a:ext>
            </a:extLst>
          </a:blip>
          <a:srcRect/>
          <a:stretch>
            <a:fillRect t="-54000" b="-54000"/>
          </a:stretch>
        </a:blip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97CD00-A361-4D56-A380-3AB9B125E251}" type="datetimeFigureOut">
              <a:rPr lang="da-DK" smtClean="0"/>
              <a:t>21-12-2015</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FCC10-D84E-48E7-900D-F46F87433D20}" type="slidenum">
              <a:rPr lang="da-DK" smtClean="0"/>
              <a:t>‹nr.›</a:t>
            </a:fld>
            <a:endParaRPr lang="da-DK"/>
          </a:p>
        </p:txBody>
      </p:sp>
    </p:spTree>
    <p:extLst>
      <p:ext uri="{BB962C8B-B14F-4D97-AF65-F5344CB8AC3E}">
        <p14:creationId xmlns:p14="http://schemas.microsoft.com/office/powerpoint/2010/main" val="915182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2"/>
          <a:stretch>
            <a:fillRect/>
          </a:stretch>
        </p:blipFill>
        <p:spPr>
          <a:xfrm>
            <a:off x="6452381" y="219467"/>
            <a:ext cx="5404850" cy="6248317"/>
          </a:xfrm>
          <a:prstGeom prst="rect">
            <a:avLst/>
          </a:prstGeom>
        </p:spPr>
      </p:pic>
      <p:sp>
        <p:nvSpPr>
          <p:cNvPr id="2" name="Titel 1"/>
          <p:cNvSpPr>
            <a:spLocks noGrp="1"/>
          </p:cNvSpPr>
          <p:nvPr>
            <p:ph type="ctrTitle"/>
          </p:nvPr>
        </p:nvSpPr>
        <p:spPr>
          <a:xfrm>
            <a:off x="2780713" y="2408238"/>
            <a:ext cx="4187484" cy="2387600"/>
          </a:xfrm>
        </p:spPr>
        <p:txBody>
          <a:bodyPr/>
          <a:lstStyle/>
          <a:p>
            <a:r>
              <a:rPr lang="da-DK" dirty="0" err="1" smtClean="0"/>
              <a:t>Spieser</a:t>
            </a:r>
            <a:r>
              <a:rPr lang="da-DK" dirty="0" smtClean="0"/>
              <a:t> på 16 øre</a:t>
            </a:r>
            <a:endParaRPr lang="da-DK" dirty="0"/>
          </a:p>
        </p:txBody>
      </p:sp>
      <p:sp>
        <p:nvSpPr>
          <p:cNvPr id="3" name="Undertitel 2"/>
          <p:cNvSpPr>
            <a:spLocks noGrp="1"/>
          </p:cNvSpPr>
          <p:nvPr>
            <p:ph type="subTitle" idx="1"/>
          </p:nvPr>
        </p:nvSpPr>
        <p:spPr>
          <a:xfrm>
            <a:off x="412653" y="4812022"/>
            <a:ext cx="9144000" cy="1655762"/>
          </a:xfrm>
        </p:spPr>
        <p:txBody>
          <a:bodyPr/>
          <a:lstStyle/>
          <a:p>
            <a:r>
              <a:rPr lang="da-DK" dirty="0" smtClean="0"/>
              <a:t>Katalog version 1</a:t>
            </a:r>
            <a:endParaRPr lang="da-DK" dirty="0"/>
          </a:p>
        </p:txBody>
      </p:sp>
    </p:spTree>
    <p:extLst>
      <p:ext uri="{BB962C8B-B14F-4D97-AF65-F5344CB8AC3E}">
        <p14:creationId xmlns:p14="http://schemas.microsoft.com/office/powerpoint/2010/main" val="2122060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Spørgsmål?</a:t>
            </a:r>
            <a:endParaRPr lang="da-DK" dirty="0"/>
          </a:p>
        </p:txBody>
      </p:sp>
      <p:pic>
        <p:nvPicPr>
          <p:cNvPr id="7" name="Pladsholder til indhold 6"/>
          <p:cNvPicPr>
            <a:picLocks noGrp="1" noChangeAspect="1"/>
          </p:cNvPicPr>
          <p:nvPr>
            <p:ph idx="1"/>
          </p:nvPr>
        </p:nvPicPr>
        <p:blipFill>
          <a:blip r:embed="rId2"/>
          <a:stretch>
            <a:fillRect/>
          </a:stretch>
        </p:blipFill>
        <p:spPr>
          <a:xfrm>
            <a:off x="4836832" y="1839693"/>
            <a:ext cx="3362397" cy="4351338"/>
          </a:xfrm>
          <a:prstGeom prst="rect">
            <a:avLst/>
          </a:prstGeom>
        </p:spPr>
      </p:pic>
      <p:pic>
        <p:nvPicPr>
          <p:cNvPr id="9" name="Billede 8"/>
          <p:cNvPicPr>
            <a:picLocks noChangeAspect="1"/>
          </p:cNvPicPr>
          <p:nvPr/>
        </p:nvPicPr>
        <p:blipFill>
          <a:blip r:embed="rId3"/>
          <a:stretch>
            <a:fillRect/>
          </a:stretch>
        </p:blipFill>
        <p:spPr>
          <a:xfrm>
            <a:off x="5446467" y="2793536"/>
            <a:ext cx="2143125" cy="2143125"/>
          </a:xfrm>
          <a:prstGeom prst="rect">
            <a:avLst/>
          </a:prstGeom>
        </p:spPr>
      </p:pic>
    </p:spTree>
    <p:extLst>
      <p:ext uri="{BB962C8B-B14F-4D97-AF65-F5344CB8AC3E}">
        <p14:creationId xmlns:p14="http://schemas.microsoft.com/office/powerpoint/2010/main" val="1397885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Indhold</a:t>
            </a:r>
            <a:endParaRPr lang="da-DK" dirty="0"/>
          </a:p>
        </p:txBody>
      </p:sp>
      <p:sp>
        <p:nvSpPr>
          <p:cNvPr id="3" name="Pladsholder til indhold 2"/>
          <p:cNvSpPr>
            <a:spLocks noGrp="1"/>
          </p:cNvSpPr>
          <p:nvPr>
            <p:ph idx="1"/>
          </p:nvPr>
        </p:nvSpPr>
        <p:spPr>
          <a:noFill/>
        </p:spPr>
        <p:txBody>
          <a:bodyPr/>
          <a:lstStyle/>
          <a:p>
            <a:r>
              <a:rPr lang="da-DK" dirty="0" smtClean="0"/>
              <a:t>Hvad fandt jeg ud af sidst (2011)</a:t>
            </a:r>
          </a:p>
          <a:p>
            <a:r>
              <a:rPr lang="da-DK" dirty="0" smtClean="0"/>
              <a:t>Er der ændret på denne opfattelse</a:t>
            </a:r>
          </a:p>
          <a:p>
            <a:r>
              <a:rPr lang="da-DK" dirty="0" smtClean="0"/>
              <a:t>Hvilke nye muligheder er der opstået</a:t>
            </a:r>
          </a:p>
          <a:p>
            <a:r>
              <a:rPr lang="da-DK" dirty="0" smtClean="0"/>
              <a:t>Det nye katalog</a:t>
            </a:r>
          </a:p>
          <a:p>
            <a:r>
              <a:rPr lang="da-DK" dirty="0" smtClean="0"/>
              <a:t>Hvordan er nomenklaturen</a:t>
            </a:r>
          </a:p>
          <a:p>
            <a:r>
              <a:rPr lang="da-DK" dirty="0" smtClean="0"/>
              <a:t>Præsentation af kataloget</a:t>
            </a:r>
          </a:p>
          <a:p>
            <a:r>
              <a:rPr lang="da-DK" dirty="0" smtClean="0"/>
              <a:t>Nye tilføjelser fremadrettet</a:t>
            </a:r>
          </a:p>
          <a:p>
            <a:r>
              <a:rPr lang="da-DK" dirty="0" smtClean="0"/>
              <a:t>Spørgsmål?</a:t>
            </a:r>
            <a:endParaRPr lang="da-DK" dirty="0"/>
          </a:p>
        </p:txBody>
      </p:sp>
    </p:spTree>
    <p:extLst>
      <p:ext uri="{BB962C8B-B14F-4D97-AF65-F5344CB8AC3E}">
        <p14:creationId xmlns:p14="http://schemas.microsoft.com/office/powerpoint/2010/main" val="1636317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Hvad fandt jeg ud af sidst (2011)</a:t>
            </a:r>
            <a:endParaRPr lang="da-DK" dirty="0"/>
          </a:p>
        </p:txBody>
      </p:sp>
      <p:sp>
        <p:nvSpPr>
          <p:cNvPr id="3" name="Pladsholder til indhold 2"/>
          <p:cNvSpPr>
            <a:spLocks noGrp="1"/>
          </p:cNvSpPr>
          <p:nvPr>
            <p:ph idx="1"/>
          </p:nvPr>
        </p:nvSpPr>
        <p:spPr>
          <a:noFill/>
        </p:spPr>
        <p:txBody>
          <a:bodyPr/>
          <a:lstStyle/>
          <a:p>
            <a:r>
              <a:rPr lang="da-DK" dirty="0" smtClean="0"/>
              <a:t>Ved fremstilling af tofarvede mærker, er der anvendt blødt materiale til nivellering af niveau for ovaler og mellemstykker til at få afstanden mellem matricerne til at passe for både ovaler og rammer</a:t>
            </a:r>
          </a:p>
          <a:p>
            <a:r>
              <a:rPr lang="da-DK" dirty="0" err="1" smtClean="0"/>
              <a:t>Spieser</a:t>
            </a:r>
            <a:r>
              <a:rPr lang="da-DK" dirty="0" smtClean="0"/>
              <a:t> er tryksværte der har ramt dette bløde materiale og sat aftryk på selve mærket.</a:t>
            </a:r>
          </a:p>
          <a:p>
            <a:r>
              <a:rPr lang="da-DK" dirty="0" err="1" smtClean="0"/>
              <a:t>Spieser</a:t>
            </a:r>
            <a:r>
              <a:rPr lang="da-DK" dirty="0" smtClean="0"/>
              <a:t> er ikke konstante i et tryk, men når de forekommer på et mærke, er de ens gennem trykket og kan skelnes fra andre positioner i arket med </a:t>
            </a:r>
            <a:r>
              <a:rPr lang="da-DK" dirty="0" err="1" smtClean="0"/>
              <a:t>spieser</a:t>
            </a:r>
            <a:r>
              <a:rPr lang="da-DK" dirty="0" smtClean="0"/>
              <a:t>.</a:t>
            </a:r>
          </a:p>
          <a:p>
            <a:r>
              <a:rPr lang="da-DK" dirty="0" smtClean="0"/>
              <a:t>Man kan plade et mærke ud fra dens </a:t>
            </a:r>
            <a:r>
              <a:rPr lang="da-DK" dirty="0" err="1" smtClean="0"/>
              <a:t>spies</a:t>
            </a:r>
            <a:endParaRPr lang="da-DK" dirty="0" smtClean="0"/>
          </a:p>
          <a:p>
            <a:endParaRPr lang="da-DK" dirty="0"/>
          </a:p>
        </p:txBody>
      </p:sp>
    </p:spTree>
    <p:extLst>
      <p:ext uri="{BB962C8B-B14F-4D97-AF65-F5344CB8AC3E}">
        <p14:creationId xmlns:p14="http://schemas.microsoft.com/office/powerpoint/2010/main" val="2130645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Er der ændret på denne opfattelse</a:t>
            </a:r>
            <a:endParaRPr lang="da-DK" dirty="0"/>
          </a:p>
        </p:txBody>
      </p:sp>
      <p:sp>
        <p:nvSpPr>
          <p:cNvPr id="3" name="Pladsholder til indhold 2"/>
          <p:cNvSpPr>
            <a:spLocks noGrp="1"/>
          </p:cNvSpPr>
          <p:nvPr>
            <p:ph idx="1"/>
          </p:nvPr>
        </p:nvSpPr>
        <p:spPr>
          <a:xfrm>
            <a:off x="838200" y="1825624"/>
            <a:ext cx="10515600" cy="4743987"/>
          </a:xfrm>
        </p:spPr>
        <p:txBody>
          <a:bodyPr>
            <a:normAutofit lnSpcReduction="10000"/>
          </a:bodyPr>
          <a:lstStyle/>
          <a:p>
            <a:r>
              <a:rPr lang="da-DK" dirty="0" smtClean="0"/>
              <a:t>Der er ikke ændret på denne opfattelse.</a:t>
            </a:r>
          </a:p>
          <a:p>
            <a:r>
              <a:rPr lang="da-DK" dirty="0" smtClean="0"/>
              <a:t>Dog blev en </a:t>
            </a:r>
            <a:r>
              <a:rPr lang="da-DK" dirty="0" err="1" smtClean="0"/>
              <a:t>spies</a:t>
            </a:r>
            <a:r>
              <a:rPr lang="da-DK" dirty="0" smtClean="0"/>
              <a:t> i rammen sidst benævnt </a:t>
            </a:r>
            <a:r>
              <a:rPr lang="da-DK" dirty="0" err="1" smtClean="0"/>
              <a:t>rammespies</a:t>
            </a:r>
            <a:r>
              <a:rPr lang="da-DK" dirty="0" smtClean="0"/>
              <a:t> (RS) og en </a:t>
            </a:r>
            <a:r>
              <a:rPr lang="da-DK" dirty="0" err="1" smtClean="0"/>
              <a:t>spies</a:t>
            </a:r>
            <a:r>
              <a:rPr lang="da-DK" dirty="0" smtClean="0"/>
              <a:t> i ovalen en </a:t>
            </a:r>
            <a:r>
              <a:rPr lang="da-DK" dirty="0" err="1" smtClean="0"/>
              <a:t>ovalspies</a:t>
            </a:r>
            <a:r>
              <a:rPr lang="da-DK" dirty="0" smtClean="0"/>
              <a:t> (OS)</a:t>
            </a:r>
          </a:p>
          <a:p>
            <a:r>
              <a:rPr lang="da-DK" dirty="0" smtClean="0"/>
              <a:t>Fremover vil en </a:t>
            </a:r>
            <a:r>
              <a:rPr lang="da-DK" dirty="0" err="1" smtClean="0"/>
              <a:t>spies</a:t>
            </a:r>
            <a:r>
              <a:rPr lang="da-DK" dirty="0" smtClean="0"/>
              <a:t> i ovalfarve blive benævnt </a:t>
            </a:r>
            <a:r>
              <a:rPr lang="da-DK" dirty="0" err="1" smtClean="0"/>
              <a:t>ovalspies</a:t>
            </a:r>
            <a:r>
              <a:rPr lang="da-DK" dirty="0" smtClean="0"/>
              <a:t> (OS) uanset placering indenfor eller udenfor rammen.</a:t>
            </a:r>
          </a:p>
          <a:p>
            <a:r>
              <a:rPr lang="da-DK" dirty="0" smtClean="0"/>
              <a:t>Der er større varians gennem et tryk end først antaget. Ved studie af de 4 tryk i 16øTR15 fra postmuseet er det vanskeligt at se den nøjagtige sammenhæng mellem visse </a:t>
            </a:r>
            <a:r>
              <a:rPr lang="da-DK" dirty="0" err="1" smtClean="0"/>
              <a:t>spieser</a:t>
            </a:r>
            <a:r>
              <a:rPr lang="da-DK" dirty="0" smtClean="0"/>
              <a:t>. Nogle er konstante andre kommer og går. Vi ved ikke i hvilken rækkefølge trykkene er produceret! </a:t>
            </a:r>
          </a:p>
          <a:p>
            <a:r>
              <a:rPr lang="da-DK" dirty="0" smtClean="0"/>
              <a:t>Der er langt flere </a:t>
            </a:r>
            <a:r>
              <a:rPr lang="da-DK" dirty="0" err="1" smtClean="0"/>
              <a:t>ovalspieser</a:t>
            </a:r>
            <a:r>
              <a:rPr lang="da-DK" dirty="0" smtClean="0"/>
              <a:t> end </a:t>
            </a:r>
            <a:r>
              <a:rPr lang="da-DK" dirty="0" err="1" smtClean="0"/>
              <a:t>rammespieser</a:t>
            </a:r>
            <a:r>
              <a:rPr lang="da-DK" dirty="0" smtClean="0"/>
              <a:t>!</a:t>
            </a:r>
          </a:p>
          <a:p>
            <a:endParaRPr lang="da-DK" dirty="0"/>
          </a:p>
        </p:txBody>
      </p:sp>
    </p:spTree>
    <p:extLst>
      <p:ext uri="{BB962C8B-B14F-4D97-AF65-F5344CB8AC3E}">
        <p14:creationId xmlns:p14="http://schemas.microsoft.com/office/powerpoint/2010/main" val="3618410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Hvilke nye muligheder er der opstået</a:t>
            </a:r>
            <a:endParaRPr lang="da-DK" dirty="0"/>
          </a:p>
        </p:txBody>
      </p:sp>
      <p:sp>
        <p:nvSpPr>
          <p:cNvPr id="3" name="Pladsholder til indhold 2"/>
          <p:cNvSpPr>
            <a:spLocks noGrp="1"/>
          </p:cNvSpPr>
          <p:nvPr>
            <p:ph idx="1"/>
          </p:nvPr>
        </p:nvSpPr>
        <p:spPr/>
        <p:txBody>
          <a:bodyPr/>
          <a:lstStyle/>
          <a:p>
            <a:r>
              <a:rPr lang="da-DK" dirty="0" smtClean="0"/>
              <a:t>Ved at benytte positioneringsværktøjet fremstillet af Bo Sørensen kan der relativt hurtigt laves en gennemgang af et ark og kopi af områderne med de pågældende </a:t>
            </a:r>
            <a:r>
              <a:rPr lang="da-DK" dirty="0" err="1" smtClean="0"/>
              <a:t>spieser</a:t>
            </a:r>
            <a:r>
              <a:rPr lang="da-DK" dirty="0" smtClean="0"/>
              <a:t>.</a:t>
            </a:r>
          </a:p>
          <a:p>
            <a:r>
              <a:rPr lang="da-DK" dirty="0" smtClean="0"/>
              <a:t>Uden dette værktøj var dette katalog ikke fremkommet.</a:t>
            </a:r>
          </a:p>
          <a:p>
            <a:endParaRPr lang="da-DK" dirty="0"/>
          </a:p>
          <a:p>
            <a:r>
              <a:rPr lang="da-DK" sz="4400" dirty="0" smtClean="0"/>
              <a:t>TAK Bo!</a:t>
            </a:r>
            <a:endParaRPr lang="da-DK" sz="4400" dirty="0"/>
          </a:p>
        </p:txBody>
      </p:sp>
    </p:spTree>
    <p:extLst>
      <p:ext uri="{BB962C8B-B14F-4D97-AF65-F5344CB8AC3E}">
        <p14:creationId xmlns:p14="http://schemas.microsoft.com/office/powerpoint/2010/main" val="96685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Det nye katalog</a:t>
            </a:r>
            <a:endParaRPr lang="da-DK" dirty="0"/>
          </a:p>
        </p:txBody>
      </p:sp>
      <p:sp>
        <p:nvSpPr>
          <p:cNvPr id="3" name="Pladsholder til indhold 2"/>
          <p:cNvSpPr>
            <a:spLocks noGrp="1"/>
          </p:cNvSpPr>
          <p:nvPr>
            <p:ph idx="1"/>
          </p:nvPr>
        </p:nvSpPr>
        <p:spPr/>
        <p:txBody>
          <a:bodyPr/>
          <a:lstStyle/>
          <a:p>
            <a:r>
              <a:rPr lang="da-DK" dirty="0" smtClean="0"/>
              <a:t>Kataloget er et komplet katalog over </a:t>
            </a:r>
            <a:r>
              <a:rPr lang="da-DK" dirty="0" err="1" smtClean="0"/>
              <a:t>spieser</a:t>
            </a:r>
            <a:r>
              <a:rPr lang="da-DK" dirty="0" smtClean="0"/>
              <a:t> på 16 øre i trykkene fra postmuseet.</a:t>
            </a:r>
          </a:p>
          <a:p>
            <a:r>
              <a:rPr lang="da-DK" dirty="0" smtClean="0"/>
              <a:t>Trykkene er: 1,3,4,5,6,9,10,12,13,14,15,16,18,19,26,32,33</a:t>
            </a:r>
          </a:p>
          <a:p>
            <a:r>
              <a:rPr lang="da-DK" dirty="0" smtClean="0"/>
              <a:t>Nogle af trykkene er ikke komplette og derfor er kataloget for disse tryk heller ikke komplet.</a:t>
            </a:r>
          </a:p>
          <a:p>
            <a:r>
              <a:rPr lang="da-DK" dirty="0" err="1" smtClean="0"/>
              <a:t>Spieserne</a:t>
            </a:r>
            <a:r>
              <a:rPr lang="da-DK" dirty="0" smtClean="0"/>
              <a:t> er vist i positionsrækkefølge undtaget tryk 16 der </a:t>
            </a:r>
            <a:r>
              <a:rPr lang="da-DK" smtClean="0"/>
              <a:t>er vist </a:t>
            </a:r>
            <a:r>
              <a:rPr lang="da-DK" dirty="0" smtClean="0"/>
              <a:t>i kvadrant rækkefølge. Dette fordi der er mere end 50% af trykket der har </a:t>
            </a:r>
            <a:r>
              <a:rPr lang="da-DK" dirty="0" err="1" smtClean="0"/>
              <a:t>spieser</a:t>
            </a:r>
            <a:r>
              <a:rPr lang="da-DK" dirty="0" smtClean="0"/>
              <a:t> og dette gør det uoverskueligt at plade efter, hvis det alene var i positionsrækkefølge.</a:t>
            </a:r>
          </a:p>
          <a:p>
            <a:endParaRPr lang="da-DK" dirty="0"/>
          </a:p>
        </p:txBody>
      </p:sp>
    </p:spTree>
    <p:extLst>
      <p:ext uri="{BB962C8B-B14F-4D97-AF65-F5344CB8AC3E}">
        <p14:creationId xmlns:p14="http://schemas.microsoft.com/office/powerpoint/2010/main" val="1513585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Hvordan er nomenklaturen</a:t>
            </a:r>
            <a:endParaRPr lang="da-DK" dirty="0"/>
          </a:p>
        </p:txBody>
      </p:sp>
      <p:sp>
        <p:nvSpPr>
          <p:cNvPr id="3" name="Pladsholder til indhold 2"/>
          <p:cNvSpPr>
            <a:spLocks noGrp="1"/>
          </p:cNvSpPr>
          <p:nvPr>
            <p:ph idx="1"/>
          </p:nvPr>
        </p:nvSpPr>
        <p:spPr/>
        <p:txBody>
          <a:bodyPr/>
          <a:lstStyle/>
          <a:p>
            <a:r>
              <a:rPr lang="da-DK" dirty="0" smtClean="0"/>
              <a:t>Et mærke er opdelt i 4 kvadranter NV, NØ, SV, SØ</a:t>
            </a:r>
          </a:p>
          <a:p>
            <a:r>
              <a:rPr lang="da-DK" dirty="0" err="1" smtClean="0"/>
              <a:t>Spiesen</a:t>
            </a:r>
            <a:r>
              <a:rPr lang="da-DK" dirty="0" smtClean="0"/>
              <a:t> er betegnet som OS eller RS for henholdsvis </a:t>
            </a:r>
            <a:r>
              <a:rPr lang="da-DK" dirty="0" err="1" smtClean="0"/>
              <a:t>ovalspies</a:t>
            </a:r>
            <a:r>
              <a:rPr lang="da-DK" dirty="0" smtClean="0"/>
              <a:t> eller </a:t>
            </a:r>
            <a:r>
              <a:rPr lang="da-DK" dirty="0" err="1" smtClean="0"/>
              <a:t>rammespies</a:t>
            </a:r>
            <a:r>
              <a:rPr lang="da-DK" dirty="0" smtClean="0"/>
              <a:t>.</a:t>
            </a:r>
          </a:p>
          <a:p>
            <a:r>
              <a:rPr lang="da-DK" dirty="0" smtClean="0"/>
              <a:t>Tallet efter dette fortæller om trykket, positionen og et løbenummer for spisen, hvis der er flere </a:t>
            </a:r>
            <a:r>
              <a:rPr lang="da-DK" dirty="0" err="1" smtClean="0"/>
              <a:t>spieser</a:t>
            </a:r>
            <a:r>
              <a:rPr lang="da-DK" dirty="0" smtClean="0"/>
              <a:t> på samme mærke.</a:t>
            </a:r>
          </a:p>
          <a:p>
            <a:r>
              <a:rPr lang="da-DK" dirty="0" smtClean="0"/>
              <a:t>EKS:		NØ OS16.2.1</a:t>
            </a:r>
          </a:p>
          <a:p>
            <a:r>
              <a:rPr lang="da-DK" dirty="0" smtClean="0"/>
              <a:t>Dette betyder en </a:t>
            </a:r>
            <a:r>
              <a:rPr lang="da-DK" dirty="0" err="1" smtClean="0"/>
              <a:t>Ovalspies</a:t>
            </a:r>
            <a:r>
              <a:rPr lang="da-DK" dirty="0" smtClean="0"/>
              <a:t> i nordøstlige hjørne på tr16 position 2, og der er mere end en </a:t>
            </a:r>
            <a:r>
              <a:rPr lang="da-DK" dirty="0" err="1" smtClean="0"/>
              <a:t>spies</a:t>
            </a:r>
            <a:r>
              <a:rPr lang="da-DK" dirty="0" smtClean="0"/>
              <a:t> på dette mærke.</a:t>
            </a:r>
          </a:p>
          <a:p>
            <a:pPr marL="0" indent="0">
              <a:buNone/>
            </a:pPr>
            <a:endParaRPr lang="da-DK" dirty="0" smtClean="0"/>
          </a:p>
          <a:p>
            <a:pPr marL="0" indent="0">
              <a:buNone/>
            </a:pPr>
            <a:endParaRPr lang="da-DK" dirty="0"/>
          </a:p>
        </p:txBody>
      </p:sp>
    </p:spTree>
    <p:extLst>
      <p:ext uri="{BB962C8B-B14F-4D97-AF65-F5344CB8AC3E}">
        <p14:creationId xmlns:p14="http://schemas.microsoft.com/office/powerpoint/2010/main" val="262447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Præsentation af kataloget</a:t>
            </a:r>
            <a:endParaRPr lang="da-DK" dirty="0"/>
          </a:p>
        </p:txBody>
      </p:sp>
      <p:sp>
        <p:nvSpPr>
          <p:cNvPr id="3" name="Pladsholder til indhold 2"/>
          <p:cNvSpPr>
            <a:spLocks noGrp="1"/>
          </p:cNvSpPr>
          <p:nvPr>
            <p:ph idx="1"/>
          </p:nvPr>
        </p:nvSpPr>
        <p:spPr/>
        <p:txBody>
          <a:bodyPr/>
          <a:lstStyle/>
          <a:p>
            <a:r>
              <a:rPr lang="da-DK" dirty="0" smtClean="0"/>
              <a:t>Kataloget version 1 er på de tofarvedes hjemmeside.</a:t>
            </a:r>
          </a:p>
          <a:p>
            <a:endParaRPr lang="da-DK" dirty="0"/>
          </a:p>
          <a:p>
            <a:pPr marL="0" indent="0">
              <a:buNone/>
            </a:pPr>
            <a:endParaRPr lang="da-DK" dirty="0"/>
          </a:p>
        </p:txBody>
      </p:sp>
    </p:spTree>
    <p:extLst>
      <p:ext uri="{BB962C8B-B14F-4D97-AF65-F5344CB8AC3E}">
        <p14:creationId xmlns:p14="http://schemas.microsoft.com/office/powerpoint/2010/main" val="3642922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Nye tilføjelser fremadrettet</a:t>
            </a:r>
            <a:endParaRPr lang="da-DK" dirty="0"/>
          </a:p>
        </p:txBody>
      </p:sp>
      <p:sp>
        <p:nvSpPr>
          <p:cNvPr id="3" name="Pladsholder til indhold 2"/>
          <p:cNvSpPr>
            <a:spLocks noGrp="1"/>
          </p:cNvSpPr>
          <p:nvPr>
            <p:ph idx="1"/>
          </p:nvPr>
        </p:nvSpPr>
        <p:spPr>
          <a:xfrm>
            <a:off x="838200" y="1825624"/>
            <a:ext cx="10515600" cy="4870597"/>
          </a:xfrm>
        </p:spPr>
        <p:txBody>
          <a:bodyPr>
            <a:normAutofit/>
          </a:bodyPr>
          <a:lstStyle/>
          <a:p>
            <a:r>
              <a:rPr lang="da-DK" dirty="0" smtClean="0"/>
              <a:t>Mit arbejde har været koncentreret om 16 øre. Men det er med </a:t>
            </a:r>
            <a:r>
              <a:rPr lang="da-DK" dirty="0" err="1" smtClean="0"/>
              <a:t>Bo´s</a:t>
            </a:r>
            <a:r>
              <a:rPr lang="da-DK" dirty="0" smtClean="0"/>
              <a:t> værktøj muligt at lave på samtlige værdier. Dertil kommer de </a:t>
            </a:r>
            <a:r>
              <a:rPr lang="da-DK" dirty="0" err="1" smtClean="0"/>
              <a:t>pladninger</a:t>
            </a:r>
            <a:r>
              <a:rPr lang="da-DK" dirty="0" smtClean="0"/>
              <a:t> der ikke er på postmuseet. For eget vedkommende har jeg lidt over 1800 </a:t>
            </a:r>
            <a:r>
              <a:rPr lang="da-DK" dirty="0" err="1" smtClean="0"/>
              <a:t>pladede</a:t>
            </a:r>
            <a:r>
              <a:rPr lang="da-DK" dirty="0" smtClean="0"/>
              <a:t> positioner i 16 øre og disse bliver løbende tilføjet. </a:t>
            </a:r>
          </a:p>
          <a:p>
            <a:r>
              <a:rPr lang="da-DK" dirty="0" smtClean="0"/>
              <a:t>Til brug for dokumentation af egne mærker har jeg erhvervet et lille forstørrelsesglas til min </a:t>
            </a:r>
            <a:r>
              <a:rPr lang="da-DK" dirty="0" err="1" smtClean="0"/>
              <a:t>Iphone</a:t>
            </a:r>
            <a:r>
              <a:rPr lang="da-DK" dirty="0" smtClean="0"/>
              <a:t> (ca. 200,-). Således kan jeg hurtigt tage et billede af den </a:t>
            </a:r>
            <a:r>
              <a:rPr lang="da-DK" dirty="0" err="1" smtClean="0"/>
              <a:t>spies</a:t>
            </a:r>
            <a:r>
              <a:rPr lang="da-DK" dirty="0" smtClean="0"/>
              <a:t> jeg vil dokumentere.</a:t>
            </a:r>
          </a:p>
          <a:p>
            <a:r>
              <a:rPr lang="da-DK" dirty="0" smtClean="0"/>
              <a:t>Jeg syntes andre kan bidrage til færdiggørelsen af kataloget ved at lave samme arbejde på andre værdier. Jeg hjælper gerne med teknikken! </a:t>
            </a:r>
            <a:endParaRPr lang="da-DK" dirty="0"/>
          </a:p>
        </p:txBody>
      </p:sp>
    </p:spTree>
    <p:extLst>
      <p:ext uri="{BB962C8B-B14F-4D97-AF65-F5344CB8AC3E}">
        <p14:creationId xmlns:p14="http://schemas.microsoft.com/office/powerpoint/2010/main" val="774691197"/>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1500</TotalTime>
  <Words>566</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10</vt:i4>
      </vt:variant>
    </vt:vector>
  </HeadingPairs>
  <TitlesOfParts>
    <vt:vector size="14" baseType="lpstr">
      <vt:lpstr>Arial</vt:lpstr>
      <vt:lpstr>Calibri</vt:lpstr>
      <vt:lpstr>Calibri Light</vt:lpstr>
      <vt:lpstr>Office-tema</vt:lpstr>
      <vt:lpstr>Spieser på 16 øre</vt:lpstr>
      <vt:lpstr>Indhold</vt:lpstr>
      <vt:lpstr>Hvad fandt jeg ud af sidst (2011)</vt:lpstr>
      <vt:lpstr>Er der ændret på denne opfattelse</vt:lpstr>
      <vt:lpstr>Hvilke nye muligheder er der opstået</vt:lpstr>
      <vt:lpstr>Det nye katalog</vt:lpstr>
      <vt:lpstr>Hvordan er nomenklaturen</vt:lpstr>
      <vt:lpstr>Præsentation af kataloget</vt:lpstr>
      <vt:lpstr>Nye tilføjelser fremadrettet</vt:lpstr>
      <vt:lpstr>Spørgsmål?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Spieser på 16 øre</dc:title>
  <dc:creator>plans</dc:creator>
  <cp:lastModifiedBy>plans</cp:lastModifiedBy>
  <cp:revision>13</cp:revision>
  <dcterms:created xsi:type="dcterms:W3CDTF">2015-12-21T12:08:29Z</dcterms:created>
  <dcterms:modified xsi:type="dcterms:W3CDTF">2015-12-22T13:08:43Z</dcterms:modified>
</cp:coreProperties>
</file>