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6" r:id="rId22"/>
    <p:sldId id="274" r:id="rId23"/>
    <p:sldId id="275" r:id="rId24"/>
    <p:sldId id="280" r:id="rId25"/>
    <p:sldId id="279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1" initials="J" lastIdx="2" clrIdx="0">
    <p:extLst>
      <p:ext uri="{19B8F6BF-5375-455C-9EA6-DF929625EA0E}">
        <p15:presenceInfo xmlns:p15="http://schemas.microsoft.com/office/powerpoint/2012/main" userId="JH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32" autoAdjust="0"/>
    <p:restoredTop sz="86314" autoAdjust="0"/>
  </p:normalViewPr>
  <p:slideViewPr>
    <p:cSldViewPr snapToGrid="0">
      <p:cViewPr varScale="1">
        <p:scale>
          <a:sx n="63" d="100"/>
          <a:sy n="6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7T17:44:04.820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E5D4A-47B5-4CE4-9ABF-E07D90F12F69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FB782-2B3F-4B5A-92CF-0597B04178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595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B782-2B3F-4B5A-92CF-0597B04178E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440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90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003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1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348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4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2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84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60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086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839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23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45FB-FE22-43FE-ABDF-0D78CE509BF1}" type="datetimeFigureOut">
              <a:rPr lang="da-DK" smtClean="0"/>
              <a:t>07-01-2016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12DE-1E45-44BD-BA89-B0C0CEEB8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1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8 Øre Oval serie 10 </a:t>
            </a:r>
            <a:br>
              <a:rPr lang="da-DK" dirty="0" smtClean="0"/>
            </a:br>
            <a:r>
              <a:rPr lang="da-DK" dirty="0" smtClean="0"/>
              <a:t>og</a:t>
            </a:r>
            <a:br>
              <a:rPr lang="da-DK" dirty="0" smtClean="0"/>
            </a:br>
            <a:r>
              <a:rPr lang="da-DK" dirty="0" smtClean="0"/>
              <a:t>Ramme serie 29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59240" cy="1671002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892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68" y="1039368"/>
            <a:ext cx="4169664" cy="4779264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0" y="46522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Ovalserie10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8863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204716"/>
            <a:ext cx="11900848" cy="4677649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232012" y="5022376"/>
            <a:ext cx="346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5D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4176215" y="5022376"/>
            <a:ext cx="339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5A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8134066" y="5622878"/>
            <a:ext cx="3684896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615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59" y="971550"/>
            <a:ext cx="4388991" cy="263697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930446" y="4085303"/>
            <a:ext cx="204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10.16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6068960" y="4085303"/>
            <a:ext cx="20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98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9" y="169931"/>
            <a:ext cx="6292618" cy="247332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68" y="2643255"/>
            <a:ext cx="4325497" cy="259882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35" y="169931"/>
            <a:ext cx="4735572" cy="1658868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6674535" y="1828799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098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11" y="1347135"/>
            <a:ext cx="2844226" cy="3297393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4539711" y="885470"/>
            <a:ext cx="284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Tryk 112</a:t>
            </a:r>
            <a:endParaRPr lang="da-DK" sz="2400" dirty="0"/>
          </a:p>
        </p:txBody>
      </p:sp>
      <p:sp>
        <p:nvSpPr>
          <p:cNvPr id="5" name="Tekstfelt 4"/>
          <p:cNvSpPr txBox="1"/>
          <p:nvPr/>
        </p:nvSpPr>
        <p:spPr>
          <a:xfrm>
            <a:off x="4539711" y="4731546"/>
            <a:ext cx="109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B89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6975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99" y="387164"/>
            <a:ext cx="6405126" cy="251754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24" y="2904710"/>
            <a:ext cx="4655623" cy="2797166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205299" y="2904710"/>
            <a:ext cx="123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5D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3589714" y="2904710"/>
            <a:ext cx="8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5A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5306524" y="5701876"/>
            <a:ext cx="147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10.16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7681060" y="570187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OF10.22</a:t>
            </a:r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866274" y="4303293"/>
            <a:ext cx="313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POS B87-B90</a:t>
            </a:r>
          </a:p>
          <a:p>
            <a:r>
              <a:rPr lang="da-DK" dirty="0" smtClean="0"/>
              <a:t>Måske Tryk 115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986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75" y="693018"/>
            <a:ext cx="7301040" cy="29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92" y="24384"/>
            <a:ext cx="4047744" cy="683361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72" y="580153"/>
            <a:ext cx="4169664" cy="47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12" y="2063931"/>
            <a:ext cx="5721531" cy="227293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4868092" y="433686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D1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2932612" y="4706200"/>
            <a:ext cx="111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RF 47.65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4868092" y="5075532"/>
            <a:ext cx="169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10.3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6879934" y="5075532"/>
            <a:ext cx="177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77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12" y="429768"/>
            <a:ext cx="5370576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3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0" y="1359568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Ramme serie 29 omfatter følgende tryk</a:t>
            </a:r>
          </a:p>
          <a:p>
            <a:pPr algn="ctr"/>
            <a:endParaRPr lang="da-DK" sz="2800" dirty="0" smtClean="0"/>
          </a:p>
          <a:p>
            <a:pPr algn="ctr"/>
            <a:r>
              <a:rPr lang="da-DK" sz="2800" dirty="0" smtClean="0"/>
              <a:t>4 øre tryk 89 til 121</a:t>
            </a:r>
          </a:p>
          <a:p>
            <a:pPr algn="ctr"/>
            <a:endParaRPr lang="da-DK" sz="2800" dirty="0" smtClean="0"/>
          </a:p>
          <a:p>
            <a:pPr algn="ctr"/>
            <a:r>
              <a:rPr lang="da-DK" sz="2800" dirty="0" smtClean="0"/>
              <a:t>8 øre tryk 91 til 119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97312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295780"/>
            <a:ext cx="6159627" cy="235866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086100" y="3654447"/>
            <a:ext cx="2522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5A</a:t>
            </a:r>
          </a:p>
          <a:p>
            <a:r>
              <a:rPr lang="da-DK" dirty="0" smtClean="0"/>
              <a:t>RF 47.85</a:t>
            </a:r>
          </a:p>
          <a:p>
            <a:r>
              <a:rPr lang="da-DK" dirty="0" smtClean="0"/>
              <a:t>OF 10.3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1065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12" y="2063931"/>
            <a:ext cx="5721531" cy="227293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4868092" y="433686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D1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2932612" y="4706200"/>
            <a:ext cx="111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RF 47.65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4868092" y="5075532"/>
            <a:ext cx="169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10.3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6879934" y="5075532"/>
            <a:ext cx="177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10.1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3028950" y="570547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Tryk 113</a:t>
            </a:r>
          </a:p>
          <a:p>
            <a:r>
              <a:rPr lang="da-DK" dirty="0" smtClean="0"/>
              <a:t>Pos. A65- A67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25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73" y="102222"/>
            <a:ext cx="5370576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33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35" y="983996"/>
            <a:ext cx="8341881" cy="3194304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974035" y="4318000"/>
            <a:ext cx="215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5A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974035" y="444500"/>
            <a:ext cx="83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Samme pos.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974035" y="4687332"/>
            <a:ext cx="107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RF 47.85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1974034" y="5056664"/>
            <a:ext cx="107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10.3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2105025" y="5562600"/>
            <a:ext cx="283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Tryk 116</a:t>
            </a:r>
          </a:p>
          <a:p>
            <a:r>
              <a:rPr lang="da-DK" dirty="0" smtClean="0"/>
              <a:t>Pos A85</a:t>
            </a:r>
          </a:p>
        </p:txBody>
      </p:sp>
    </p:spTree>
    <p:extLst>
      <p:ext uri="{BB962C8B-B14F-4D97-AF65-F5344CB8AC3E}">
        <p14:creationId xmlns:p14="http://schemas.microsoft.com/office/powerpoint/2010/main" val="23187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12" y="429768"/>
            <a:ext cx="5370576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57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372979"/>
            <a:ext cx="4710182" cy="279157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164553"/>
            <a:ext cx="7524750" cy="3074314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819150" y="657225"/>
            <a:ext cx="478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10.14</a:t>
            </a:r>
          </a:p>
          <a:p>
            <a:r>
              <a:rPr lang="da-DK" dirty="0" smtClean="0"/>
              <a:t>Tryk 96</a:t>
            </a:r>
          </a:p>
          <a:p>
            <a:r>
              <a:rPr lang="da-DK" dirty="0" smtClean="0"/>
              <a:t>POS. A79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8172450" y="3164553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RET.RM</a:t>
            </a:r>
          </a:p>
          <a:p>
            <a:r>
              <a:rPr lang="da-DK" dirty="0" smtClean="0"/>
              <a:t>RF 45.79</a:t>
            </a:r>
          </a:p>
          <a:p>
            <a:r>
              <a:rPr lang="da-DK" dirty="0" smtClean="0"/>
              <a:t>OF 10.14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0327516" y="3164553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OMV.RM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3895725" y="2762250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Samme Pos.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819150" y="5972175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5D</a:t>
            </a:r>
          </a:p>
          <a:p>
            <a:r>
              <a:rPr lang="da-DK" dirty="0" smtClean="0"/>
              <a:t>RF 45.78</a:t>
            </a:r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2409825" y="5972175"/>
            <a:ext cx="200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r>
              <a:rPr lang="da-DK" dirty="0" smtClean="0"/>
              <a:t>RF 45.79</a:t>
            </a:r>
          </a:p>
          <a:p>
            <a:r>
              <a:rPr lang="da-DK" dirty="0" smtClean="0"/>
              <a:t>OF 10.14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492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3773179" y="1624263"/>
            <a:ext cx="37796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/>
              <a:t>Serien er delt i 3 </a:t>
            </a:r>
            <a:r>
              <a:rPr lang="da-DK" sz="2800" dirty="0" err="1" smtClean="0"/>
              <a:t>settings</a:t>
            </a:r>
            <a:endParaRPr lang="da-DK" sz="2800" dirty="0" smtClean="0"/>
          </a:p>
          <a:p>
            <a:pPr algn="ctr"/>
            <a:endParaRPr lang="da-DK" sz="2800" dirty="0"/>
          </a:p>
          <a:p>
            <a:pPr algn="ctr"/>
            <a:r>
              <a:rPr lang="da-DK" sz="2800" dirty="0" err="1" smtClean="0"/>
              <a:t>Setting</a:t>
            </a:r>
            <a:r>
              <a:rPr lang="da-DK" sz="2800" dirty="0" smtClean="0"/>
              <a:t> 45</a:t>
            </a:r>
          </a:p>
          <a:p>
            <a:pPr algn="ctr"/>
            <a:r>
              <a:rPr lang="da-DK" sz="2800" dirty="0" err="1" smtClean="0"/>
              <a:t>Setting</a:t>
            </a:r>
            <a:r>
              <a:rPr lang="da-DK" sz="2800" dirty="0" smtClean="0"/>
              <a:t> 46</a:t>
            </a:r>
          </a:p>
          <a:p>
            <a:pPr algn="ctr"/>
            <a:r>
              <a:rPr lang="da-DK" sz="2800" dirty="0" err="1" smtClean="0"/>
              <a:t>Settng</a:t>
            </a:r>
            <a:r>
              <a:rPr lang="da-DK" sz="2800" dirty="0" smtClean="0"/>
              <a:t> 47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944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 flipH="1">
            <a:off x="-3" y="529389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Lidt n</a:t>
            </a:r>
            <a:r>
              <a:rPr lang="da-DK" sz="2800" dirty="0" smtClean="0"/>
              <a:t>yt </a:t>
            </a:r>
            <a:r>
              <a:rPr lang="da-DK" sz="2800" dirty="0" smtClean="0"/>
              <a:t>om rammefejl</a:t>
            </a:r>
            <a:endParaRPr lang="da-DK" sz="2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79" y="1407695"/>
            <a:ext cx="4107809" cy="3910263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4238626" y="5823284"/>
            <a:ext cx="3705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46.32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945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71" y="1162050"/>
            <a:ext cx="6623580" cy="3902941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6162675" y="5524500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RF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80887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2" y="469687"/>
            <a:ext cx="10916875" cy="33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8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2" y="469687"/>
            <a:ext cx="10916875" cy="3392629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688981" y="4067033"/>
            <a:ext cx="145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D1</a:t>
            </a:r>
          </a:p>
          <a:p>
            <a:r>
              <a:rPr lang="da-DK" dirty="0" smtClean="0"/>
              <a:t>OF 10. 14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6147419" y="4344032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810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2" y="469687"/>
            <a:ext cx="10916875" cy="3392629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688981" y="4067033"/>
            <a:ext cx="145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D1</a:t>
            </a:r>
          </a:p>
          <a:p>
            <a:r>
              <a:rPr lang="da-DK" dirty="0" smtClean="0"/>
              <a:t>OF 10. 14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6147419" y="4344032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OF 10.18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791570" y="5063319"/>
            <a:ext cx="1081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Tryk 97 B16-B19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688981" y="5650173"/>
            <a:ext cx="251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RF 45.116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452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166"/>
            <a:ext cx="12183499" cy="2584759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0" y="4626591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D1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2183643" y="4626591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4244455" y="4626591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6196084" y="4626591"/>
            <a:ext cx="185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196084" y="4995923"/>
            <a:ext cx="181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RF 47.114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8052179" y="4626591"/>
            <a:ext cx="188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</a:t>
            </a:r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8501" y="5001459"/>
            <a:ext cx="192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RF 47.111</a:t>
            </a:r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0" y="96899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/>
              <a:t>Setting</a:t>
            </a:r>
            <a:r>
              <a:rPr lang="da-DK" sz="2400" dirty="0" smtClean="0"/>
              <a:t> 47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5263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155</Words>
  <Application>Microsoft Office PowerPoint</Application>
  <PresentationFormat>Widescreen</PresentationFormat>
  <Paragraphs>78</Paragraphs>
  <Slides>25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8 Øre Oval serie 10  og Ramme serie 29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JH1</dc:creator>
  <cp:lastModifiedBy>JH1</cp:lastModifiedBy>
  <cp:revision>29</cp:revision>
  <dcterms:created xsi:type="dcterms:W3CDTF">2016-01-07T09:09:45Z</dcterms:created>
  <dcterms:modified xsi:type="dcterms:W3CDTF">2016-01-07T18:09:19Z</dcterms:modified>
</cp:coreProperties>
</file>