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51" r:id="rId2"/>
    <p:sldId id="387" r:id="rId3"/>
    <p:sldId id="392" r:id="rId4"/>
    <p:sldId id="419" r:id="rId5"/>
    <p:sldId id="394" r:id="rId6"/>
    <p:sldId id="396" r:id="rId7"/>
    <p:sldId id="454" r:id="rId8"/>
    <p:sldId id="271" r:id="rId9"/>
    <p:sldId id="444" r:id="rId10"/>
    <p:sldId id="446" r:id="rId11"/>
    <p:sldId id="436" r:id="rId12"/>
    <p:sldId id="401" r:id="rId13"/>
    <p:sldId id="404" r:id="rId14"/>
    <p:sldId id="405" r:id="rId15"/>
    <p:sldId id="433" r:id="rId16"/>
    <p:sldId id="407" r:id="rId17"/>
    <p:sldId id="412" r:id="rId18"/>
    <p:sldId id="443" r:id="rId19"/>
    <p:sldId id="415" r:id="rId20"/>
    <p:sldId id="430" r:id="rId21"/>
    <p:sldId id="424" r:id="rId22"/>
    <p:sldId id="416" r:id="rId23"/>
    <p:sldId id="452" r:id="rId24"/>
    <p:sldId id="418" r:id="rId25"/>
    <p:sldId id="437" r:id="rId26"/>
    <p:sldId id="449" r:id="rId27"/>
    <p:sldId id="377" r:id="rId2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0287" autoAdjust="0"/>
  </p:normalViewPr>
  <p:slideViewPr>
    <p:cSldViewPr showGuides="1">
      <p:cViewPr varScale="1">
        <p:scale>
          <a:sx n="92" d="100"/>
          <a:sy n="92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A41FA-73AC-4F02-88DF-52E38F4D7E16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9875-270D-421D-B9BE-DCE370A7A05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183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Essays til 48 </a:t>
            </a:r>
            <a:r>
              <a:rPr lang="da-DK" b="1" dirty="0" err="1" smtClean="0"/>
              <a:t>sk</a:t>
            </a:r>
            <a:r>
              <a:rPr lang="da-DK" b="1" dirty="0" smtClean="0"/>
              <a:t> , her type</a:t>
            </a:r>
            <a:r>
              <a:rPr lang="da-DK" b="1" baseline="0" dirty="0" smtClean="0"/>
              <a:t> 7.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575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Det var hvad jeg har valgt at vise</a:t>
            </a:r>
            <a:r>
              <a:rPr lang="da-DK" b="1" baseline="0" dirty="0" smtClean="0"/>
              <a:t> fra min samling. Gå op og se, der er rigtig mange isolerede rammer som jeg ikke har nævnt. </a:t>
            </a:r>
            <a:r>
              <a:rPr lang="da-DK" b="1" baseline="0" smtClean="0"/>
              <a:t>Den vil </a:t>
            </a:r>
            <a:r>
              <a:rPr lang="da-DK" b="1" baseline="0" dirty="0" smtClean="0"/>
              <a:t>blive gjort klar til KPK udstillingen i efteråret. 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47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16ø </a:t>
            </a:r>
            <a:r>
              <a:rPr lang="da-DK" b="1" dirty="0" err="1" smtClean="0"/>
              <a:t>tr</a:t>
            </a:r>
            <a:r>
              <a:rPr lang="da-DK" b="1" dirty="0" smtClean="0"/>
              <a:t> 31 pos 51 </a:t>
            </a:r>
            <a:r>
              <a:rPr lang="da-DK" b="1" dirty="0" err="1" smtClean="0"/>
              <a:t>omv</a:t>
            </a:r>
            <a:r>
              <a:rPr lang="da-DK" b="1" dirty="0" smtClean="0"/>
              <a:t> </a:t>
            </a:r>
            <a:r>
              <a:rPr lang="da-DK" b="1" dirty="0" err="1" smtClean="0"/>
              <a:t>rm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627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Stor perlefejl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630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4 </a:t>
            </a:r>
            <a:r>
              <a:rPr lang="da-DK" b="1" dirty="0" err="1" smtClean="0"/>
              <a:t>sk</a:t>
            </a:r>
            <a:r>
              <a:rPr lang="da-DK" b="1" dirty="0" smtClean="0"/>
              <a:t> </a:t>
            </a:r>
            <a:r>
              <a:rPr lang="da-DK" b="1" dirty="0" err="1" smtClean="0"/>
              <a:t>tr</a:t>
            </a:r>
            <a:r>
              <a:rPr lang="da-DK" b="1" dirty="0" smtClean="0"/>
              <a:t> 13, pos A18 </a:t>
            </a:r>
            <a:r>
              <a:rPr lang="da-DK" b="1" dirty="0" err="1" smtClean="0"/>
              <a:t>omv</a:t>
            </a:r>
            <a:r>
              <a:rPr lang="da-DK" b="1" dirty="0" smtClean="0"/>
              <a:t> </a:t>
            </a:r>
            <a:r>
              <a:rPr lang="da-DK" b="1" dirty="0" err="1" smtClean="0"/>
              <a:t>rm</a:t>
            </a:r>
            <a:r>
              <a:rPr lang="da-DK" b="1" dirty="0" smtClean="0"/>
              <a:t>, bemærk rammebule i syd ramme på pos 7 og 9. 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3926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err="1" smtClean="0"/>
              <a:t>Parstykke</a:t>
            </a:r>
            <a:r>
              <a:rPr lang="da-DK" b="1" dirty="0" smtClean="0"/>
              <a:t> ret og </a:t>
            </a:r>
            <a:r>
              <a:rPr lang="da-DK" b="1" dirty="0" err="1" smtClean="0"/>
              <a:t>omv</a:t>
            </a:r>
            <a:r>
              <a:rPr lang="da-DK" b="1" dirty="0" smtClean="0"/>
              <a:t> </a:t>
            </a:r>
            <a:r>
              <a:rPr lang="da-DK" b="1" dirty="0" err="1" smtClean="0"/>
              <a:t>rm</a:t>
            </a:r>
            <a:r>
              <a:rPr lang="da-DK" b="1" dirty="0" smtClean="0"/>
              <a:t> med takningsfejl pos A5-A6</a:t>
            </a:r>
            <a:r>
              <a:rPr lang="da-DK" dirty="0" smtClean="0"/>
              <a:t>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468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298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Fundet på QXL  Mærket er </a:t>
            </a:r>
            <a:r>
              <a:rPr lang="da-DK" b="1" dirty="0" err="1" smtClean="0"/>
              <a:t>grovtakket</a:t>
            </a:r>
            <a:r>
              <a:rPr lang="da-DK" b="1" dirty="0" smtClean="0"/>
              <a:t>.  Bemærk dato:  9-4-00.  </a:t>
            </a:r>
            <a:r>
              <a:rPr lang="da-DK" b="1" dirty="0" err="1" smtClean="0"/>
              <a:t>tr</a:t>
            </a:r>
            <a:r>
              <a:rPr lang="da-DK" b="1" dirty="0" smtClean="0"/>
              <a:t> 7 pos 50 isoleret ramme. Alle </a:t>
            </a:r>
            <a:r>
              <a:rPr lang="da-DK" b="1" dirty="0" err="1" smtClean="0"/>
              <a:t>grovtakkede</a:t>
            </a:r>
            <a:r>
              <a:rPr lang="da-DK" b="1" dirty="0" smtClean="0"/>
              <a:t> rette rammer stemplet inden september</a:t>
            </a:r>
            <a:r>
              <a:rPr lang="da-DK" b="1" baseline="0" dirty="0" smtClean="0"/>
              <a:t> 01 er pos 50 fra tryk 6 eller 7</a:t>
            </a:r>
            <a:r>
              <a:rPr lang="da-DK" baseline="0" dirty="0" smtClean="0"/>
              <a:t>-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994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12ø </a:t>
            </a:r>
            <a:r>
              <a:rPr lang="da-DK" b="1" dirty="0" err="1" smtClean="0"/>
              <a:t>tr</a:t>
            </a:r>
            <a:r>
              <a:rPr lang="da-DK" b="1" dirty="0" smtClean="0"/>
              <a:t> 26 pos 50 </a:t>
            </a:r>
            <a:r>
              <a:rPr lang="da-DK" b="1" dirty="0" err="1" smtClean="0"/>
              <a:t>isloeret</a:t>
            </a:r>
            <a:r>
              <a:rPr lang="da-DK" b="1" dirty="0" smtClean="0"/>
              <a:t> ramme.  Kendetegn  rød streg.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21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C0803-D663-469F-87D9-96B69C061A66}" type="slidenum">
              <a:rPr lang="da-DK"/>
              <a:pPr/>
              <a:t>25</a:t>
            </a:fld>
            <a:endParaRPr lang="da-DK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Dette mærke indgår ikke i samlingen, men er set til salg på auktion. Hvad fortæller</a:t>
            </a:r>
            <a:r>
              <a:rPr lang="da-DK" b="1" baseline="0" dirty="0" smtClean="0"/>
              <a:t> dette mærke os.  Det er en 4 </a:t>
            </a:r>
            <a:r>
              <a:rPr lang="da-DK" b="1" baseline="0" dirty="0" err="1" smtClean="0"/>
              <a:t>sk</a:t>
            </a:r>
            <a:r>
              <a:rPr lang="da-DK" b="1" baseline="0" dirty="0" smtClean="0"/>
              <a:t> med omvendt ramme, så langt så godt. Den afskårne midterfjer minder om en kliche fra hovedgruppe 4. Desuden har mærket en bule på inder </a:t>
            </a:r>
            <a:r>
              <a:rPr lang="da-DK" b="1" baseline="0" dirty="0" err="1" smtClean="0"/>
              <a:t>rammelinie</a:t>
            </a:r>
            <a:r>
              <a:rPr lang="da-DK" b="1" baseline="0" dirty="0" smtClean="0"/>
              <a:t> i vest. 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96742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Quiz seminar 2016.</a:t>
            </a:r>
            <a:endParaRPr lang="da-DK" dirty="0"/>
          </a:p>
        </p:txBody>
      </p:sp>
      <p:pic>
        <p:nvPicPr>
          <p:cNvPr id="4" name="Pladsholder til indhold 3" descr="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816424" cy="4301452"/>
          </a:xfrm>
          <a:prstGeom prst="rect">
            <a:avLst/>
          </a:prstGeom>
        </p:spPr>
      </p:pic>
      <p:pic>
        <p:nvPicPr>
          <p:cNvPr id="5" name="Billede 4" descr="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06666"/>
            <a:ext cx="3816424" cy="42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" name="Pladsholder til indhold 3" descr="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5670" y="1340768"/>
            <a:ext cx="4891488" cy="5517232"/>
          </a:xfrm>
        </p:spPr>
      </p:pic>
    </p:spTree>
    <p:extLst>
      <p:ext uri="{BB962C8B-B14F-4D97-AF65-F5344CB8AC3E}">
        <p14:creationId xmlns:p14="http://schemas.microsoft.com/office/powerpoint/2010/main" val="8460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" name="Pladsholder til indhold 3" descr="250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20684"/>
          <a:stretch/>
        </p:blipFill>
        <p:spPr>
          <a:xfrm>
            <a:off x="395535" y="1409874"/>
            <a:ext cx="8624725" cy="5724263"/>
          </a:xfrm>
        </p:spPr>
      </p:pic>
    </p:spTree>
    <p:extLst>
      <p:ext uri="{BB962C8B-B14F-4D97-AF65-F5344CB8AC3E}">
        <p14:creationId xmlns:p14="http://schemas.microsoft.com/office/powerpoint/2010/main" val="30991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Hvilken pos</a:t>
            </a:r>
            <a:endParaRPr lang="da-DK" dirty="0"/>
          </a:p>
        </p:txBody>
      </p:sp>
      <p:pic>
        <p:nvPicPr>
          <p:cNvPr id="4" name="Pladsholder til indhold 3" descr="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2563" y="1378173"/>
            <a:ext cx="4763663" cy="5479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Hvilket tryk? </a:t>
            </a:r>
            <a:endParaRPr lang="da-DK" dirty="0"/>
          </a:p>
        </p:txBody>
      </p:sp>
      <p:pic>
        <p:nvPicPr>
          <p:cNvPr id="4" name="Pladsholder til indhold 3" descr="2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9640"/>
          <a:stretch>
            <a:fillRect/>
          </a:stretch>
        </p:blipFill>
        <p:spPr>
          <a:xfrm>
            <a:off x="39808" y="1166239"/>
            <a:ext cx="9104192" cy="5143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3838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pos??</a:t>
            </a:r>
            <a:endParaRPr lang="da-DK" dirty="0"/>
          </a:p>
        </p:txBody>
      </p:sp>
      <p:pic>
        <p:nvPicPr>
          <p:cNvPr id="4" name="Pladsholder til indhold 3" descr="3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17374" y="1120291"/>
            <a:ext cx="8965838" cy="5792450"/>
          </a:xfrm>
        </p:spPr>
      </p:pic>
    </p:spTree>
    <p:extLst>
      <p:ext uri="{BB962C8B-B14F-4D97-AF65-F5344CB8AC3E}">
        <p14:creationId xmlns:p14="http://schemas.microsoft.com/office/powerpoint/2010/main" val="2250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" name="Pladsholder til indhold 3" descr="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3547"/>
          <a:stretch>
            <a:fillRect/>
          </a:stretch>
        </p:blipFill>
        <p:spPr>
          <a:xfrm>
            <a:off x="2627783" y="1412776"/>
            <a:ext cx="4779071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0"/>
            <a:ext cx="7488832" cy="5715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Hvilket tryk</a:t>
            </a:r>
            <a:endParaRPr lang="da-DK" dirty="0"/>
          </a:p>
        </p:txBody>
      </p:sp>
      <p:pic>
        <p:nvPicPr>
          <p:cNvPr id="6" name="Pladsholder til indhold 5" descr="3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7774954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9"/>
          <a:stretch/>
        </p:blipFill>
        <p:spPr>
          <a:xfrm>
            <a:off x="107504" y="1124744"/>
            <a:ext cx="9446803" cy="6162187"/>
          </a:xfrm>
        </p:spPr>
      </p:pic>
    </p:spTree>
    <p:extLst>
      <p:ext uri="{BB962C8B-B14F-4D97-AF65-F5344CB8AC3E}">
        <p14:creationId xmlns:p14="http://schemas.microsoft.com/office/powerpoint/2010/main" val="35545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Hvilket tryk?</a:t>
            </a:r>
            <a:endParaRPr lang="da-DK" dirty="0"/>
          </a:p>
        </p:txBody>
      </p:sp>
      <p:pic>
        <p:nvPicPr>
          <p:cNvPr id="3074" name="Picture 2" descr="F:\peterbilleder\d06 - borg\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6182"/>
          <a:stretch>
            <a:fillRect/>
          </a:stretch>
        </p:blipFill>
        <p:spPr bwMode="auto">
          <a:xfrm>
            <a:off x="2771800" y="1380091"/>
            <a:ext cx="5036379" cy="5289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Hvad kaldes denne ramme</a:t>
            </a:r>
            <a:br>
              <a:rPr lang="da-DK" dirty="0" smtClean="0"/>
            </a:br>
            <a:r>
              <a:rPr lang="da-DK" dirty="0" smtClean="0"/>
              <a:t>Hvilket tryk og pos.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 descr="248.jpg"/>
          <p:cNvPicPr>
            <a:picLocks noChangeAspect="1"/>
          </p:cNvPicPr>
          <p:nvPr/>
        </p:nvPicPr>
        <p:blipFill>
          <a:blip r:embed="rId2" cstate="print"/>
          <a:srcRect b="31466"/>
          <a:stretch>
            <a:fillRect/>
          </a:stretch>
        </p:blipFill>
        <p:spPr>
          <a:xfrm>
            <a:off x="2195736" y="1484784"/>
            <a:ext cx="432634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9154" name="Picture 2" descr="D:\billeder fra pc\Billeder\29B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36685"/>
            <a:ext cx="5157531" cy="5735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2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Tryk og pos?</a:t>
            </a:r>
          </a:p>
        </p:txBody>
      </p:sp>
      <p:pic>
        <p:nvPicPr>
          <p:cNvPr id="4" name="Pladsholder til indhold 3" descr="2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268760"/>
            <a:ext cx="5760640" cy="6680863"/>
          </a:xfrm>
        </p:spPr>
      </p:pic>
    </p:spTree>
    <p:extLst>
      <p:ext uri="{BB962C8B-B14F-4D97-AF65-F5344CB8AC3E}">
        <p14:creationId xmlns:p14="http://schemas.microsoft.com/office/powerpoint/2010/main" val="34255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Portoens sammensætning</a:t>
            </a:r>
            <a:br>
              <a:rPr lang="da-DK" dirty="0" smtClean="0"/>
            </a:br>
            <a:r>
              <a:rPr lang="da-DK" dirty="0" smtClean="0"/>
              <a:t>Sendt 15.9 1876.</a:t>
            </a:r>
            <a:endParaRPr lang="da-DK" dirty="0"/>
          </a:p>
        </p:txBody>
      </p:sp>
      <p:pic>
        <p:nvPicPr>
          <p:cNvPr id="5122" name="Picture 2" descr="F:\peterbilleder\d06 - borg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454"/>
          <a:stretch>
            <a:fillRect/>
          </a:stretch>
        </p:blipFill>
        <p:spPr bwMode="auto">
          <a:xfrm>
            <a:off x="249317" y="1600200"/>
            <a:ext cx="8645366" cy="47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34" y="1600200"/>
            <a:ext cx="2900131" cy="4525963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1"/>
          <a:stretch/>
        </p:blipFill>
        <p:spPr>
          <a:xfrm>
            <a:off x="1835696" y="1222821"/>
            <a:ext cx="5290757" cy="56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276" y="1396280"/>
            <a:ext cx="8459204" cy="47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da-DK" dirty="0" smtClean="0"/>
              <a:t>Hvilken kliche’ ??</a:t>
            </a:r>
            <a:endParaRPr lang="da-DK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5069452" cy="596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05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Portoens sammensætning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993" y="1112231"/>
            <a:ext cx="6918375" cy="57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Slut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Hulstrimmel 3"/>
          <p:cNvSpPr/>
          <p:nvPr/>
        </p:nvSpPr>
        <p:spPr>
          <a:xfrm>
            <a:off x="899592" y="1988840"/>
            <a:ext cx="6696743" cy="1989713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Spørgsmål</a:t>
            </a:r>
            <a:endParaRPr lang="da-DK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Hvad kaldes den store rammefejl</a:t>
            </a:r>
            <a:br>
              <a:rPr lang="da-DK" dirty="0" smtClean="0"/>
            </a:br>
            <a:r>
              <a:rPr lang="da-DK" dirty="0" smtClean="0"/>
              <a:t>Blokkens tryk og pos.</a:t>
            </a:r>
            <a:endParaRPr lang="da-DK" dirty="0"/>
          </a:p>
        </p:txBody>
      </p:sp>
      <p:pic>
        <p:nvPicPr>
          <p:cNvPr id="1026" name="Picture 2" descr="C:\Users\Bruger\Pictures\d06 - borg\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9612" b="18227"/>
          <a:stretch>
            <a:fillRect/>
          </a:stretch>
        </p:blipFill>
        <p:spPr bwMode="auto">
          <a:xfrm>
            <a:off x="2339752" y="1600200"/>
            <a:ext cx="4954992" cy="47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908" y="1196752"/>
            <a:ext cx="846660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positioner?</a:t>
            </a:r>
            <a:endParaRPr lang="da-DK" dirty="0"/>
          </a:p>
        </p:txBody>
      </p:sp>
      <p:pic>
        <p:nvPicPr>
          <p:cNvPr id="4" name="Pladsholder til indhold 3" descr="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226"/>
          <a:stretch>
            <a:fillRect/>
          </a:stretch>
        </p:blipFill>
        <p:spPr>
          <a:xfrm>
            <a:off x="1488784" y="1241552"/>
            <a:ext cx="6251568" cy="5616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Portoens fordeling?</a:t>
            </a:r>
            <a:br>
              <a:rPr lang="da-DK" dirty="0" smtClean="0"/>
            </a:br>
            <a:r>
              <a:rPr lang="da-DK" dirty="0" smtClean="0"/>
              <a:t>Brevet sendt 21.11 1891.</a:t>
            </a:r>
            <a:endParaRPr lang="da-DK" dirty="0"/>
          </a:p>
        </p:txBody>
      </p:sp>
      <p:pic>
        <p:nvPicPr>
          <p:cNvPr id="4" name="Pladsholder til indhold 3" descr="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7347" y="1600200"/>
            <a:ext cx="55893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0"/>
          <a:stretch/>
        </p:blipFill>
        <p:spPr>
          <a:xfrm>
            <a:off x="-180528" y="1657466"/>
            <a:ext cx="9310338" cy="4147798"/>
          </a:xfrm>
        </p:spPr>
      </p:pic>
    </p:spTree>
    <p:extLst>
      <p:ext uri="{BB962C8B-B14F-4D97-AF65-F5344CB8AC3E}">
        <p14:creationId xmlns:p14="http://schemas.microsoft.com/office/powerpoint/2010/main" val="14253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Her ses essay type VII.</a:t>
            </a:r>
            <a:br>
              <a:rPr lang="da-DK" dirty="0" smtClean="0"/>
            </a:br>
            <a:r>
              <a:rPr lang="da-DK" dirty="0" smtClean="0"/>
              <a:t>Hvad er forskellen på type VI og VII</a:t>
            </a:r>
            <a:endParaRPr lang="da-DK" dirty="0"/>
          </a:p>
        </p:txBody>
      </p:sp>
      <p:pic>
        <p:nvPicPr>
          <p:cNvPr id="4" name="Pladsholder til indhold 3" descr="2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484785"/>
            <a:ext cx="4608512" cy="5398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pos.?</a:t>
            </a:r>
            <a:endParaRPr lang="da-DK" dirty="0"/>
          </a:p>
        </p:txBody>
      </p:sp>
      <p:pic>
        <p:nvPicPr>
          <p:cNvPr id="4" name="Pladsholder til indhold 3" descr="2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877" y="1124744"/>
            <a:ext cx="8564923" cy="5877272"/>
          </a:xfrm>
        </p:spPr>
      </p:pic>
    </p:spTree>
    <p:extLst>
      <p:ext uri="{BB962C8B-B14F-4D97-AF65-F5344CB8AC3E}">
        <p14:creationId xmlns:p14="http://schemas.microsoft.com/office/powerpoint/2010/main" val="10666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300</Words>
  <Application>Microsoft Office PowerPoint</Application>
  <PresentationFormat>Skærmshow (4:3)</PresentationFormat>
  <Paragraphs>47</Paragraphs>
  <Slides>27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27</vt:i4>
      </vt:variant>
    </vt:vector>
  </HeadingPairs>
  <TitlesOfParts>
    <vt:vector size="28" baseType="lpstr">
      <vt:lpstr>Kontortema</vt:lpstr>
      <vt:lpstr>Quiz seminar 2016.</vt:lpstr>
      <vt:lpstr>Hvad kaldes denne ramme Hvilket tryk og pos.</vt:lpstr>
      <vt:lpstr>Hvad kaldes den store rammefejl Blokkens tryk og pos.</vt:lpstr>
      <vt:lpstr>Tryk og pos?</vt:lpstr>
      <vt:lpstr>Tryk og positioner?</vt:lpstr>
      <vt:lpstr>Portoens fordeling? Brevet sendt 21.11 1891.</vt:lpstr>
      <vt:lpstr>Tryk og pos?</vt:lpstr>
      <vt:lpstr>Her ses essay type VII. Hvad er forskellen på type VI og VII</vt:lpstr>
      <vt:lpstr>Tryk og pos.?</vt:lpstr>
      <vt:lpstr>Tryk og pos?</vt:lpstr>
      <vt:lpstr>Tryk og pos?</vt:lpstr>
      <vt:lpstr>Hvilken pos</vt:lpstr>
      <vt:lpstr>Hvilket tryk? </vt:lpstr>
      <vt:lpstr>Tryk og pos?</vt:lpstr>
      <vt:lpstr>Tryk og pos??</vt:lpstr>
      <vt:lpstr>Tryk og pos?</vt:lpstr>
      <vt:lpstr>Hvilket tryk</vt:lpstr>
      <vt:lpstr>Tryk og pos?</vt:lpstr>
      <vt:lpstr>Hvilket tryk?</vt:lpstr>
      <vt:lpstr>Tryk og pos?</vt:lpstr>
      <vt:lpstr>Tryk og pos?</vt:lpstr>
      <vt:lpstr>Portoens sammensætning Sendt 15.9 1876.</vt:lpstr>
      <vt:lpstr>Tryk og pos?</vt:lpstr>
      <vt:lpstr>Tryk og pos</vt:lpstr>
      <vt:lpstr>Hvilken kliche’ ??</vt:lpstr>
      <vt:lpstr>Portoens sammensætning</vt:lpstr>
      <vt:lpstr>Slut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RBS</dc:title>
  <dc:creator>Bruger</dc:creator>
  <cp:lastModifiedBy>HP</cp:lastModifiedBy>
  <cp:revision>235</cp:revision>
  <dcterms:created xsi:type="dcterms:W3CDTF">2014-03-24T22:20:41Z</dcterms:created>
  <dcterms:modified xsi:type="dcterms:W3CDTF">2016-01-13T16:10:32Z</dcterms:modified>
</cp:coreProperties>
</file>