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8"/>
  </p:notesMasterIdLst>
  <p:handoutMasterIdLst>
    <p:handoutMasterId r:id="rId9"/>
  </p:handoutMasterIdLst>
  <p:sldIdLst>
    <p:sldId id="287" r:id="rId2"/>
    <p:sldId id="288" r:id="rId3"/>
    <p:sldId id="293" r:id="rId4"/>
    <p:sldId id="291" r:id="rId5"/>
    <p:sldId id="292" r:id="rId6"/>
    <p:sldId id="289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B0F0"/>
    <a:srgbClr val="B2B2B2"/>
    <a:srgbClr val="777777"/>
    <a:srgbClr val="008080"/>
    <a:srgbClr val="33CCFF"/>
    <a:srgbClr val="FF7C80"/>
    <a:srgbClr val="9F8D05"/>
    <a:srgbClr val="CC9900"/>
    <a:srgbClr val="5F5F5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 autoAdjust="0"/>
    <p:restoredTop sz="92467" autoAdjust="0"/>
  </p:normalViewPr>
  <p:slideViewPr>
    <p:cSldViewPr>
      <p:cViewPr>
        <p:scale>
          <a:sx n="90" d="100"/>
          <a:sy n="90" d="100"/>
        </p:scale>
        <p:origin x="4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7D5141-DA4F-448A-AF00-11B3465F7EB8}" type="datetimeFigureOut">
              <a:rPr lang="da-DK"/>
              <a:pPr>
                <a:defRPr/>
              </a:pPr>
              <a:t>03-01-2012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8D679D-F052-4463-AC3D-ECCE1D6D89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BFA558-5C40-4604-8262-05C682904E86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3983EA-B951-4FFB-AADE-B3BF137D586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CD3B0-11AB-4DBE-9A77-2629C3E12AA4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CD3B0-11AB-4DBE-9A77-2629C3E12AA4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CD3B0-11AB-4DBE-9A77-2629C3E12AA4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CD3B0-11AB-4DBE-9A77-2629C3E12AA4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CD3B0-11AB-4DBE-9A77-2629C3E12AA4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3"/>
          <p:cNvGrpSpPr/>
          <p:nvPr userDrawn="1"/>
        </p:nvGrpSpPr>
        <p:grpSpPr>
          <a:xfrm>
            <a:off x="13050" y="12083"/>
            <a:ext cx="9117899" cy="6845917"/>
            <a:chOff x="13050" y="12083"/>
            <a:chExt cx="9117899" cy="6845917"/>
          </a:xfrm>
        </p:grpSpPr>
        <p:sp>
          <p:nvSpPr>
            <p:cNvPr id="10" name="Rectangle 10"/>
            <p:cNvSpPr>
              <a:spLocks noChangeAspect="1" noChangeArrowheads="1"/>
            </p:cNvSpPr>
            <p:nvPr/>
          </p:nvSpPr>
          <p:spPr bwMode="auto">
            <a:xfrm>
              <a:off x="13050" y="12083"/>
              <a:ext cx="9117899" cy="684591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3197355" y="439404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3262607" y="4551116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>
              <a:off x="3401812" y="427321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>
              <a:off x="3345260" y="433765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3949930" y="4402098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4010832" y="455917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Line 17"/>
            <p:cNvSpPr>
              <a:spLocks noChangeAspect="1" noChangeShapeType="1"/>
            </p:cNvSpPr>
            <p:nvPr/>
          </p:nvSpPr>
          <p:spPr bwMode="auto">
            <a:xfrm>
              <a:off x="4150036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Line 18"/>
            <p:cNvSpPr>
              <a:spLocks noChangeAspect="1" noChangeShapeType="1"/>
            </p:cNvSpPr>
            <p:nvPr/>
          </p:nvSpPr>
          <p:spPr bwMode="auto">
            <a:xfrm>
              <a:off x="4097834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4689454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4750356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21"/>
            <p:cNvSpPr>
              <a:spLocks noChangeAspect="1" noChangeShapeType="1"/>
            </p:cNvSpPr>
            <p:nvPr/>
          </p:nvSpPr>
          <p:spPr bwMode="auto">
            <a:xfrm>
              <a:off x="4889560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Line 22"/>
            <p:cNvSpPr>
              <a:spLocks noChangeAspect="1" noChangeShapeType="1"/>
            </p:cNvSpPr>
            <p:nvPr/>
          </p:nvSpPr>
          <p:spPr bwMode="auto">
            <a:xfrm>
              <a:off x="4837359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5437678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5502931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Line 25"/>
            <p:cNvSpPr>
              <a:spLocks noChangeAspect="1" noChangeShapeType="1"/>
            </p:cNvSpPr>
            <p:nvPr/>
          </p:nvSpPr>
          <p:spPr bwMode="auto">
            <a:xfrm>
              <a:off x="5642135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Line 26"/>
            <p:cNvSpPr>
              <a:spLocks noChangeAspect="1" noChangeShapeType="1"/>
            </p:cNvSpPr>
            <p:nvPr/>
          </p:nvSpPr>
          <p:spPr bwMode="auto">
            <a:xfrm>
              <a:off x="5585583" y="434168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3193005" y="524385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3253907" y="5400927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5 w 309"/>
                <a:gd name="T5" fmla="*/ 0 h 165"/>
                <a:gd name="T6" fmla="*/ 45 w 309"/>
                <a:gd name="T7" fmla="*/ 24 h 165"/>
                <a:gd name="T8" fmla="*/ 0 w 309"/>
                <a:gd name="T9" fmla="*/ 83 h 165"/>
                <a:gd name="T10" fmla="*/ 45 w 309"/>
                <a:gd name="T11" fmla="*/ 141 h 165"/>
                <a:gd name="T12" fmla="*/ 155 w 309"/>
                <a:gd name="T13" fmla="*/ 165 h 165"/>
                <a:gd name="T14" fmla="*/ 263 w 309"/>
                <a:gd name="T15" fmla="*/ 141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5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Line 29"/>
            <p:cNvSpPr>
              <a:spLocks noChangeAspect="1" noChangeShapeType="1"/>
            </p:cNvSpPr>
            <p:nvPr/>
          </p:nvSpPr>
          <p:spPr bwMode="auto">
            <a:xfrm>
              <a:off x="3393111" y="512302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30"/>
            <p:cNvSpPr>
              <a:spLocks noChangeAspect="1" noChangeShapeType="1"/>
            </p:cNvSpPr>
            <p:nvPr/>
          </p:nvSpPr>
          <p:spPr bwMode="auto">
            <a:xfrm>
              <a:off x="3340910" y="518746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3962980" y="524788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4023882" y="54049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33"/>
            <p:cNvSpPr>
              <a:spLocks noChangeAspect="1" noChangeShapeType="1"/>
            </p:cNvSpPr>
            <p:nvPr/>
          </p:nvSpPr>
          <p:spPr bwMode="auto">
            <a:xfrm>
              <a:off x="4163087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34"/>
            <p:cNvSpPr>
              <a:spLocks noChangeAspect="1" noChangeShapeType="1"/>
            </p:cNvSpPr>
            <p:nvPr/>
          </p:nvSpPr>
          <p:spPr bwMode="auto">
            <a:xfrm>
              <a:off x="4110885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4702504" y="525190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4763406" y="540898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Line 37"/>
            <p:cNvSpPr>
              <a:spLocks noChangeAspect="1" noChangeShapeType="1"/>
            </p:cNvSpPr>
            <p:nvPr/>
          </p:nvSpPr>
          <p:spPr bwMode="auto">
            <a:xfrm>
              <a:off x="4902611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38"/>
            <p:cNvSpPr>
              <a:spLocks noChangeAspect="1" noChangeShapeType="1"/>
            </p:cNvSpPr>
            <p:nvPr/>
          </p:nvSpPr>
          <p:spPr bwMode="auto">
            <a:xfrm>
              <a:off x="4850409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5442029" y="525593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5502931" y="5413009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Line 41"/>
            <p:cNvSpPr>
              <a:spLocks noChangeAspect="1" noChangeShapeType="1"/>
            </p:cNvSpPr>
            <p:nvPr/>
          </p:nvSpPr>
          <p:spPr bwMode="auto">
            <a:xfrm>
              <a:off x="5642135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42"/>
            <p:cNvSpPr>
              <a:spLocks noChangeAspect="1" noChangeShapeType="1"/>
            </p:cNvSpPr>
            <p:nvPr/>
          </p:nvSpPr>
          <p:spPr bwMode="auto">
            <a:xfrm>
              <a:off x="5589933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auto">
            <a:xfrm>
              <a:off x="6194603" y="4402098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auto">
            <a:xfrm>
              <a:off x="6259855" y="4559172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Line 45"/>
            <p:cNvSpPr>
              <a:spLocks noChangeAspect="1" noChangeShapeType="1"/>
            </p:cNvSpPr>
            <p:nvPr/>
          </p:nvSpPr>
          <p:spPr bwMode="auto">
            <a:xfrm>
              <a:off x="6399060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46"/>
            <p:cNvSpPr>
              <a:spLocks noChangeAspect="1" noChangeShapeType="1"/>
            </p:cNvSpPr>
            <p:nvPr/>
          </p:nvSpPr>
          <p:spPr bwMode="auto">
            <a:xfrm>
              <a:off x="6342508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auto">
            <a:xfrm>
              <a:off x="6934127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48"/>
            <p:cNvSpPr>
              <a:spLocks noChangeAspect="1"/>
            </p:cNvSpPr>
            <p:nvPr/>
          </p:nvSpPr>
          <p:spPr bwMode="auto">
            <a:xfrm>
              <a:off x="6999380" y="455514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Line 49"/>
            <p:cNvSpPr>
              <a:spLocks noChangeAspect="1" noChangeShapeType="1"/>
            </p:cNvSpPr>
            <p:nvPr/>
          </p:nvSpPr>
          <p:spPr bwMode="auto">
            <a:xfrm>
              <a:off x="7138584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50"/>
            <p:cNvSpPr>
              <a:spLocks noChangeAspect="1" noChangeShapeType="1"/>
            </p:cNvSpPr>
            <p:nvPr/>
          </p:nvSpPr>
          <p:spPr bwMode="auto">
            <a:xfrm>
              <a:off x="7082032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auto">
            <a:xfrm>
              <a:off x="7686702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auto">
            <a:xfrm>
              <a:off x="7747604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53"/>
            <p:cNvSpPr>
              <a:spLocks noChangeAspect="1" noChangeShapeType="1"/>
            </p:cNvSpPr>
            <p:nvPr/>
          </p:nvSpPr>
          <p:spPr bwMode="auto">
            <a:xfrm>
              <a:off x="7886809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54"/>
            <p:cNvSpPr>
              <a:spLocks noChangeAspect="1" noChangeShapeType="1"/>
            </p:cNvSpPr>
            <p:nvPr/>
          </p:nvSpPr>
          <p:spPr bwMode="auto">
            <a:xfrm>
              <a:off x="7834607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55"/>
            <p:cNvSpPr>
              <a:spLocks noChangeAspect="1"/>
            </p:cNvSpPr>
            <p:nvPr/>
          </p:nvSpPr>
          <p:spPr bwMode="auto">
            <a:xfrm>
              <a:off x="6207654" y="524788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8 h 228"/>
                <a:gd name="T14" fmla="*/ 20 w 472"/>
                <a:gd name="T15" fmla="*/ 125 h 228"/>
                <a:gd name="T16" fmla="*/ 57 w 472"/>
                <a:gd name="T17" fmla="*/ 166 h 228"/>
                <a:gd name="T18" fmla="*/ 95 w 472"/>
                <a:gd name="T19" fmla="*/ 212 h 228"/>
                <a:gd name="T20" fmla="*/ 140 w 472"/>
                <a:gd name="T21" fmla="*/ 208 h 228"/>
                <a:gd name="T22" fmla="*/ 190 w 472"/>
                <a:gd name="T23" fmla="*/ 200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4 h 228"/>
                <a:gd name="T30" fmla="*/ 368 w 472"/>
                <a:gd name="T31" fmla="*/ 228 h 228"/>
                <a:gd name="T32" fmla="*/ 390 w 472"/>
                <a:gd name="T33" fmla="*/ 191 h 228"/>
                <a:gd name="T34" fmla="*/ 423 w 472"/>
                <a:gd name="T35" fmla="*/ 163 h 228"/>
                <a:gd name="T36" fmla="*/ 452 w 472"/>
                <a:gd name="T37" fmla="*/ 146 h 228"/>
                <a:gd name="T38" fmla="*/ 468 w 472"/>
                <a:gd name="T39" fmla="*/ 113 h 228"/>
                <a:gd name="T40" fmla="*/ 472 w 472"/>
                <a:gd name="T41" fmla="*/ 83 h 228"/>
                <a:gd name="T42" fmla="*/ 452 w 472"/>
                <a:gd name="T43" fmla="*/ 55 h 228"/>
                <a:gd name="T44" fmla="*/ 427 w 472"/>
                <a:gd name="T45" fmla="*/ 30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1 h 228"/>
                <a:gd name="T52" fmla="*/ 307 w 472"/>
                <a:gd name="T53" fmla="*/ 21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7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2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56"/>
            <p:cNvSpPr>
              <a:spLocks noChangeAspect="1"/>
            </p:cNvSpPr>
            <p:nvPr/>
          </p:nvSpPr>
          <p:spPr bwMode="auto">
            <a:xfrm>
              <a:off x="6272906" y="5404954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Line 57"/>
            <p:cNvSpPr>
              <a:spLocks noChangeAspect="1" noChangeShapeType="1"/>
            </p:cNvSpPr>
            <p:nvPr/>
          </p:nvSpPr>
          <p:spPr bwMode="auto">
            <a:xfrm>
              <a:off x="6412110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58"/>
            <p:cNvSpPr>
              <a:spLocks noChangeAspect="1" noChangeShapeType="1"/>
            </p:cNvSpPr>
            <p:nvPr/>
          </p:nvSpPr>
          <p:spPr bwMode="auto">
            <a:xfrm>
              <a:off x="6355559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9"/>
            <p:cNvSpPr>
              <a:spLocks noChangeAspect="1"/>
            </p:cNvSpPr>
            <p:nvPr/>
          </p:nvSpPr>
          <p:spPr bwMode="auto">
            <a:xfrm>
              <a:off x="6947178" y="525190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60"/>
            <p:cNvSpPr>
              <a:spLocks noChangeAspect="1"/>
            </p:cNvSpPr>
            <p:nvPr/>
          </p:nvSpPr>
          <p:spPr bwMode="auto">
            <a:xfrm>
              <a:off x="7012430" y="5408982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Line 61"/>
            <p:cNvSpPr>
              <a:spLocks noChangeAspect="1" noChangeShapeType="1"/>
            </p:cNvSpPr>
            <p:nvPr/>
          </p:nvSpPr>
          <p:spPr bwMode="auto">
            <a:xfrm>
              <a:off x="7151635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Line 62"/>
            <p:cNvSpPr>
              <a:spLocks noChangeAspect="1" noChangeShapeType="1"/>
            </p:cNvSpPr>
            <p:nvPr/>
          </p:nvSpPr>
          <p:spPr bwMode="auto">
            <a:xfrm>
              <a:off x="7095083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63"/>
            <p:cNvSpPr>
              <a:spLocks noChangeAspect="1"/>
            </p:cNvSpPr>
            <p:nvPr/>
          </p:nvSpPr>
          <p:spPr bwMode="auto">
            <a:xfrm>
              <a:off x="7686702" y="525593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64"/>
            <p:cNvSpPr>
              <a:spLocks noChangeAspect="1"/>
            </p:cNvSpPr>
            <p:nvPr/>
          </p:nvSpPr>
          <p:spPr bwMode="auto">
            <a:xfrm>
              <a:off x="7751954" y="5413009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Line 65"/>
            <p:cNvSpPr>
              <a:spLocks noChangeAspect="1" noChangeShapeType="1"/>
            </p:cNvSpPr>
            <p:nvPr/>
          </p:nvSpPr>
          <p:spPr bwMode="auto">
            <a:xfrm>
              <a:off x="7891159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Line 66"/>
            <p:cNvSpPr>
              <a:spLocks noChangeAspect="1" noChangeShapeType="1"/>
            </p:cNvSpPr>
            <p:nvPr/>
          </p:nvSpPr>
          <p:spPr bwMode="auto">
            <a:xfrm>
              <a:off x="7834607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67"/>
            <p:cNvSpPr>
              <a:spLocks noChangeAspect="1"/>
            </p:cNvSpPr>
            <p:nvPr/>
          </p:nvSpPr>
          <p:spPr bwMode="auto">
            <a:xfrm>
              <a:off x="935281" y="43658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68"/>
            <p:cNvSpPr>
              <a:spLocks noChangeAspect="1"/>
            </p:cNvSpPr>
            <p:nvPr/>
          </p:nvSpPr>
          <p:spPr bwMode="auto">
            <a:xfrm>
              <a:off x="996183" y="4522924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Line 69"/>
            <p:cNvSpPr>
              <a:spLocks noChangeAspect="1" noChangeShapeType="1"/>
            </p:cNvSpPr>
            <p:nvPr/>
          </p:nvSpPr>
          <p:spPr bwMode="auto">
            <a:xfrm>
              <a:off x="1135387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Line 70"/>
            <p:cNvSpPr>
              <a:spLocks noChangeAspect="1" noChangeShapeType="1"/>
            </p:cNvSpPr>
            <p:nvPr/>
          </p:nvSpPr>
          <p:spPr bwMode="auto">
            <a:xfrm>
              <a:off x="1083186" y="43094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71"/>
            <p:cNvSpPr>
              <a:spLocks noChangeAspect="1"/>
            </p:cNvSpPr>
            <p:nvPr/>
          </p:nvSpPr>
          <p:spPr bwMode="auto">
            <a:xfrm>
              <a:off x="1674805" y="436585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72"/>
            <p:cNvSpPr>
              <a:spLocks noChangeAspect="1"/>
            </p:cNvSpPr>
            <p:nvPr/>
          </p:nvSpPr>
          <p:spPr bwMode="auto">
            <a:xfrm>
              <a:off x="1735707" y="45229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Line 73"/>
            <p:cNvSpPr>
              <a:spLocks noChangeAspect="1" noChangeShapeType="1"/>
            </p:cNvSpPr>
            <p:nvPr/>
          </p:nvSpPr>
          <p:spPr bwMode="auto">
            <a:xfrm>
              <a:off x="1874912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Line 74"/>
            <p:cNvSpPr>
              <a:spLocks noChangeAspect="1" noChangeShapeType="1"/>
            </p:cNvSpPr>
            <p:nvPr/>
          </p:nvSpPr>
          <p:spPr bwMode="auto">
            <a:xfrm>
              <a:off x="1822710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75"/>
            <p:cNvSpPr>
              <a:spLocks noChangeAspect="1"/>
            </p:cNvSpPr>
            <p:nvPr/>
          </p:nvSpPr>
          <p:spPr bwMode="auto">
            <a:xfrm>
              <a:off x="2423029" y="436585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76"/>
            <p:cNvSpPr>
              <a:spLocks noChangeAspect="1"/>
            </p:cNvSpPr>
            <p:nvPr/>
          </p:nvSpPr>
          <p:spPr bwMode="auto">
            <a:xfrm>
              <a:off x="2488282" y="452292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Line 77"/>
            <p:cNvSpPr>
              <a:spLocks noChangeAspect="1" noChangeShapeType="1"/>
            </p:cNvSpPr>
            <p:nvPr/>
          </p:nvSpPr>
          <p:spPr bwMode="auto">
            <a:xfrm>
              <a:off x="2627486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Line 78"/>
            <p:cNvSpPr>
              <a:spLocks noChangeAspect="1" noChangeShapeType="1"/>
            </p:cNvSpPr>
            <p:nvPr/>
          </p:nvSpPr>
          <p:spPr bwMode="auto">
            <a:xfrm>
              <a:off x="2570934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79"/>
            <p:cNvSpPr>
              <a:spLocks noChangeAspect="1"/>
            </p:cNvSpPr>
            <p:nvPr/>
          </p:nvSpPr>
          <p:spPr bwMode="auto">
            <a:xfrm>
              <a:off x="943981" y="521163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80"/>
            <p:cNvSpPr>
              <a:spLocks noChangeAspect="1"/>
            </p:cNvSpPr>
            <p:nvPr/>
          </p:nvSpPr>
          <p:spPr bwMode="auto">
            <a:xfrm>
              <a:off x="1009233" y="5368706"/>
              <a:ext cx="269709" cy="136936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Line 81"/>
            <p:cNvSpPr>
              <a:spLocks noChangeAspect="1" noChangeShapeType="1"/>
            </p:cNvSpPr>
            <p:nvPr/>
          </p:nvSpPr>
          <p:spPr bwMode="auto">
            <a:xfrm>
              <a:off x="1148438" y="5094834"/>
              <a:ext cx="4350" cy="2738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Line 82"/>
            <p:cNvSpPr>
              <a:spLocks noChangeAspect="1" noChangeShapeType="1"/>
            </p:cNvSpPr>
            <p:nvPr/>
          </p:nvSpPr>
          <p:spPr bwMode="auto">
            <a:xfrm>
              <a:off x="1096236" y="515524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83"/>
            <p:cNvSpPr>
              <a:spLocks noChangeAspect="1"/>
            </p:cNvSpPr>
            <p:nvPr/>
          </p:nvSpPr>
          <p:spPr bwMode="auto">
            <a:xfrm>
              <a:off x="1687855" y="521566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84"/>
            <p:cNvSpPr>
              <a:spLocks noChangeAspect="1"/>
            </p:cNvSpPr>
            <p:nvPr/>
          </p:nvSpPr>
          <p:spPr bwMode="auto">
            <a:xfrm>
              <a:off x="1748757" y="537273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Line 85"/>
            <p:cNvSpPr>
              <a:spLocks noChangeAspect="1" noChangeShapeType="1"/>
            </p:cNvSpPr>
            <p:nvPr/>
          </p:nvSpPr>
          <p:spPr bwMode="auto">
            <a:xfrm>
              <a:off x="1887962" y="509483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Line 86"/>
            <p:cNvSpPr>
              <a:spLocks noChangeAspect="1" noChangeShapeType="1"/>
            </p:cNvSpPr>
            <p:nvPr/>
          </p:nvSpPr>
          <p:spPr bwMode="auto">
            <a:xfrm>
              <a:off x="1835760" y="515927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87"/>
            <p:cNvSpPr>
              <a:spLocks noChangeAspect="1"/>
            </p:cNvSpPr>
            <p:nvPr/>
          </p:nvSpPr>
          <p:spPr bwMode="auto">
            <a:xfrm>
              <a:off x="2423029" y="521968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88"/>
            <p:cNvSpPr>
              <a:spLocks noChangeAspect="1"/>
            </p:cNvSpPr>
            <p:nvPr/>
          </p:nvSpPr>
          <p:spPr bwMode="auto">
            <a:xfrm>
              <a:off x="2488282" y="537676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Line 89"/>
            <p:cNvSpPr>
              <a:spLocks noChangeAspect="1" noChangeShapeType="1"/>
            </p:cNvSpPr>
            <p:nvPr/>
          </p:nvSpPr>
          <p:spPr bwMode="auto">
            <a:xfrm>
              <a:off x="2627486" y="509886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Line 90"/>
            <p:cNvSpPr>
              <a:spLocks noChangeAspect="1" noChangeShapeType="1"/>
            </p:cNvSpPr>
            <p:nvPr/>
          </p:nvSpPr>
          <p:spPr bwMode="auto">
            <a:xfrm>
              <a:off x="2575284" y="516330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91"/>
            <p:cNvSpPr>
              <a:spLocks noChangeAspect="1"/>
            </p:cNvSpPr>
            <p:nvPr/>
          </p:nvSpPr>
          <p:spPr bwMode="auto">
            <a:xfrm>
              <a:off x="3197355" y="267831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92"/>
            <p:cNvSpPr>
              <a:spLocks noChangeAspect="1"/>
            </p:cNvSpPr>
            <p:nvPr/>
          </p:nvSpPr>
          <p:spPr bwMode="auto">
            <a:xfrm>
              <a:off x="3262607" y="2835386"/>
              <a:ext cx="26535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Line 93"/>
            <p:cNvSpPr>
              <a:spLocks noChangeAspect="1" noChangeShapeType="1"/>
            </p:cNvSpPr>
            <p:nvPr/>
          </p:nvSpPr>
          <p:spPr bwMode="auto">
            <a:xfrm>
              <a:off x="3401812" y="255748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Line 94"/>
            <p:cNvSpPr>
              <a:spLocks noChangeAspect="1" noChangeShapeType="1"/>
            </p:cNvSpPr>
            <p:nvPr/>
          </p:nvSpPr>
          <p:spPr bwMode="auto">
            <a:xfrm>
              <a:off x="3345260" y="262192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95"/>
            <p:cNvSpPr>
              <a:spLocks noChangeAspect="1"/>
            </p:cNvSpPr>
            <p:nvPr/>
          </p:nvSpPr>
          <p:spPr bwMode="auto">
            <a:xfrm>
              <a:off x="3949930" y="2686367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96"/>
            <p:cNvSpPr>
              <a:spLocks noChangeAspect="1"/>
            </p:cNvSpPr>
            <p:nvPr/>
          </p:nvSpPr>
          <p:spPr bwMode="auto">
            <a:xfrm>
              <a:off x="4010832" y="2843441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Line 97"/>
            <p:cNvSpPr>
              <a:spLocks noChangeAspect="1" noChangeShapeType="1"/>
            </p:cNvSpPr>
            <p:nvPr/>
          </p:nvSpPr>
          <p:spPr bwMode="auto">
            <a:xfrm>
              <a:off x="4150036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Line 98"/>
            <p:cNvSpPr>
              <a:spLocks noChangeAspect="1" noChangeShapeType="1"/>
            </p:cNvSpPr>
            <p:nvPr/>
          </p:nvSpPr>
          <p:spPr bwMode="auto">
            <a:xfrm>
              <a:off x="4097834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99"/>
            <p:cNvSpPr>
              <a:spLocks noChangeAspect="1"/>
            </p:cNvSpPr>
            <p:nvPr/>
          </p:nvSpPr>
          <p:spPr bwMode="auto">
            <a:xfrm>
              <a:off x="4689454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100"/>
            <p:cNvSpPr>
              <a:spLocks noChangeAspect="1"/>
            </p:cNvSpPr>
            <p:nvPr/>
          </p:nvSpPr>
          <p:spPr bwMode="auto">
            <a:xfrm>
              <a:off x="4750356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Line 101"/>
            <p:cNvSpPr>
              <a:spLocks noChangeAspect="1" noChangeShapeType="1"/>
            </p:cNvSpPr>
            <p:nvPr/>
          </p:nvSpPr>
          <p:spPr bwMode="auto">
            <a:xfrm>
              <a:off x="4889560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Line 102"/>
            <p:cNvSpPr>
              <a:spLocks noChangeAspect="1" noChangeShapeType="1"/>
            </p:cNvSpPr>
            <p:nvPr/>
          </p:nvSpPr>
          <p:spPr bwMode="auto">
            <a:xfrm>
              <a:off x="4837359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103"/>
            <p:cNvSpPr>
              <a:spLocks noChangeAspect="1"/>
            </p:cNvSpPr>
            <p:nvPr/>
          </p:nvSpPr>
          <p:spPr bwMode="auto">
            <a:xfrm>
              <a:off x="5437678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104"/>
            <p:cNvSpPr>
              <a:spLocks noChangeAspect="1"/>
            </p:cNvSpPr>
            <p:nvPr/>
          </p:nvSpPr>
          <p:spPr bwMode="auto">
            <a:xfrm>
              <a:off x="5502931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Line 105"/>
            <p:cNvSpPr>
              <a:spLocks noChangeAspect="1" noChangeShapeType="1"/>
            </p:cNvSpPr>
            <p:nvPr/>
          </p:nvSpPr>
          <p:spPr bwMode="auto">
            <a:xfrm>
              <a:off x="5642135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Line 106"/>
            <p:cNvSpPr>
              <a:spLocks noChangeAspect="1" noChangeShapeType="1"/>
            </p:cNvSpPr>
            <p:nvPr/>
          </p:nvSpPr>
          <p:spPr bwMode="auto">
            <a:xfrm>
              <a:off x="5585583" y="2625954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107"/>
            <p:cNvSpPr>
              <a:spLocks noChangeAspect="1"/>
            </p:cNvSpPr>
            <p:nvPr/>
          </p:nvSpPr>
          <p:spPr bwMode="auto">
            <a:xfrm>
              <a:off x="3193005" y="352812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108"/>
            <p:cNvSpPr>
              <a:spLocks noChangeAspect="1"/>
            </p:cNvSpPr>
            <p:nvPr/>
          </p:nvSpPr>
          <p:spPr bwMode="auto">
            <a:xfrm>
              <a:off x="3253907" y="3685196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Line 109"/>
            <p:cNvSpPr>
              <a:spLocks noChangeAspect="1" noChangeShapeType="1"/>
            </p:cNvSpPr>
            <p:nvPr/>
          </p:nvSpPr>
          <p:spPr bwMode="auto">
            <a:xfrm>
              <a:off x="3393111" y="340729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Line 110"/>
            <p:cNvSpPr>
              <a:spLocks noChangeAspect="1" noChangeShapeType="1"/>
            </p:cNvSpPr>
            <p:nvPr/>
          </p:nvSpPr>
          <p:spPr bwMode="auto">
            <a:xfrm>
              <a:off x="3340910" y="34717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111"/>
            <p:cNvSpPr>
              <a:spLocks noChangeAspect="1"/>
            </p:cNvSpPr>
            <p:nvPr/>
          </p:nvSpPr>
          <p:spPr bwMode="auto">
            <a:xfrm>
              <a:off x="3962980" y="35321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112"/>
            <p:cNvSpPr>
              <a:spLocks noChangeAspect="1"/>
            </p:cNvSpPr>
            <p:nvPr/>
          </p:nvSpPr>
          <p:spPr bwMode="auto">
            <a:xfrm>
              <a:off x="4023882" y="36892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Line 113"/>
            <p:cNvSpPr>
              <a:spLocks noChangeAspect="1" noChangeShapeType="1"/>
            </p:cNvSpPr>
            <p:nvPr/>
          </p:nvSpPr>
          <p:spPr bwMode="auto">
            <a:xfrm>
              <a:off x="4163087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Line 114"/>
            <p:cNvSpPr>
              <a:spLocks noChangeAspect="1" noChangeShapeType="1"/>
            </p:cNvSpPr>
            <p:nvPr/>
          </p:nvSpPr>
          <p:spPr bwMode="auto">
            <a:xfrm>
              <a:off x="4110885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115"/>
            <p:cNvSpPr>
              <a:spLocks noChangeAspect="1"/>
            </p:cNvSpPr>
            <p:nvPr/>
          </p:nvSpPr>
          <p:spPr bwMode="auto">
            <a:xfrm>
              <a:off x="4702504" y="3536177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116"/>
            <p:cNvSpPr>
              <a:spLocks noChangeAspect="1"/>
            </p:cNvSpPr>
            <p:nvPr/>
          </p:nvSpPr>
          <p:spPr bwMode="auto">
            <a:xfrm>
              <a:off x="4763406" y="369325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Line 117"/>
            <p:cNvSpPr>
              <a:spLocks noChangeAspect="1" noChangeShapeType="1"/>
            </p:cNvSpPr>
            <p:nvPr/>
          </p:nvSpPr>
          <p:spPr bwMode="auto">
            <a:xfrm>
              <a:off x="4902611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Line 118"/>
            <p:cNvSpPr>
              <a:spLocks noChangeAspect="1" noChangeShapeType="1"/>
            </p:cNvSpPr>
            <p:nvPr/>
          </p:nvSpPr>
          <p:spPr bwMode="auto">
            <a:xfrm>
              <a:off x="4850409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Freeform 119"/>
            <p:cNvSpPr>
              <a:spLocks noChangeAspect="1"/>
            </p:cNvSpPr>
            <p:nvPr/>
          </p:nvSpPr>
          <p:spPr bwMode="auto">
            <a:xfrm>
              <a:off x="5442029" y="354020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20"/>
            <p:cNvSpPr>
              <a:spLocks noChangeAspect="1"/>
            </p:cNvSpPr>
            <p:nvPr/>
          </p:nvSpPr>
          <p:spPr bwMode="auto">
            <a:xfrm>
              <a:off x="5502931" y="3697279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Line 121"/>
            <p:cNvSpPr>
              <a:spLocks noChangeAspect="1" noChangeShapeType="1"/>
            </p:cNvSpPr>
            <p:nvPr/>
          </p:nvSpPr>
          <p:spPr bwMode="auto">
            <a:xfrm>
              <a:off x="5642135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Line 122"/>
            <p:cNvSpPr>
              <a:spLocks noChangeAspect="1" noChangeShapeType="1"/>
            </p:cNvSpPr>
            <p:nvPr/>
          </p:nvSpPr>
          <p:spPr bwMode="auto">
            <a:xfrm>
              <a:off x="5589933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123"/>
            <p:cNvSpPr>
              <a:spLocks noChangeAspect="1"/>
            </p:cNvSpPr>
            <p:nvPr/>
          </p:nvSpPr>
          <p:spPr bwMode="auto">
            <a:xfrm>
              <a:off x="6194603" y="2686367"/>
              <a:ext cx="413264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24"/>
            <p:cNvSpPr>
              <a:spLocks noChangeAspect="1"/>
            </p:cNvSpPr>
            <p:nvPr/>
          </p:nvSpPr>
          <p:spPr bwMode="auto">
            <a:xfrm>
              <a:off x="6259855" y="2843441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Line 125"/>
            <p:cNvSpPr>
              <a:spLocks noChangeAspect="1" noChangeShapeType="1"/>
            </p:cNvSpPr>
            <p:nvPr/>
          </p:nvSpPr>
          <p:spPr bwMode="auto">
            <a:xfrm>
              <a:off x="6399060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Line 126"/>
            <p:cNvSpPr>
              <a:spLocks noChangeAspect="1" noChangeShapeType="1"/>
            </p:cNvSpPr>
            <p:nvPr/>
          </p:nvSpPr>
          <p:spPr bwMode="auto">
            <a:xfrm>
              <a:off x="6342508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127"/>
            <p:cNvSpPr>
              <a:spLocks noChangeAspect="1"/>
            </p:cNvSpPr>
            <p:nvPr/>
          </p:nvSpPr>
          <p:spPr bwMode="auto">
            <a:xfrm>
              <a:off x="6934127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28"/>
            <p:cNvSpPr>
              <a:spLocks noChangeAspect="1"/>
            </p:cNvSpPr>
            <p:nvPr/>
          </p:nvSpPr>
          <p:spPr bwMode="auto">
            <a:xfrm>
              <a:off x="6999380" y="283941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Line 129"/>
            <p:cNvSpPr>
              <a:spLocks noChangeAspect="1" noChangeShapeType="1"/>
            </p:cNvSpPr>
            <p:nvPr/>
          </p:nvSpPr>
          <p:spPr bwMode="auto">
            <a:xfrm>
              <a:off x="7138584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Line 130"/>
            <p:cNvSpPr>
              <a:spLocks noChangeAspect="1" noChangeShapeType="1"/>
            </p:cNvSpPr>
            <p:nvPr/>
          </p:nvSpPr>
          <p:spPr bwMode="auto">
            <a:xfrm>
              <a:off x="7082032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131"/>
            <p:cNvSpPr>
              <a:spLocks noChangeAspect="1"/>
            </p:cNvSpPr>
            <p:nvPr/>
          </p:nvSpPr>
          <p:spPr bwMode="auto">
            <a:xfrm>
              <a:off x="7686702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32"/>
            <p:cNvSpPr>
              <a:spLocks noChangeAspect="1"/>
            </p:cNvSpPr>
            <p:nvPr/>
          </p:nvSpPr>
          <p:spPr bwMode="auto">
            <a:xfrm>
              <a:off x="7747604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Line 133"/>
            <p:cNvSpPr>
              <a:spLocks noChangeAspect="1" noChangeShapeType="1"/>
            </p:cNvSpPr>
            <p:nvPr/>
          </p:nvSpPr>
          <p:spPr bwMode="auto">
            <a:xfrm>
              <a:off x="7886809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4" name="Line 134"/>
            <p:cNvSpPr>
              <a:spLocks noChangeAspect="1" noChangeShapeType="1"/>
            </p:cNvSpPr>
            <p:nvPr/>
          </p:nvSpPr>
          <p:spPr bwMode="auto">
            <a:xfrm>
              <a:off x="7834607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135"/>
            <p:cNvSpPr>
              <a:spLocks noChangeAspect="1"/>
            </p:cNvSpPr>
            <p:nvPr/>
          </p:nvSpPr>
          <p:spPr bwMode="auto">
            <a:xfrm>
              <a:off x="6207654" y="353215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3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36"/>
            <p:cNvSpPr>
              <a:spLocks noChangeAspect="1"/>
            </p:cNvSpPr>
            <p:nvPr/>
          </p:nvSpPr>
          <p:spPr bwMode="auto">
            <a:xfrm>
              <a:off x="6272906" y="3689224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Line 137"/>
            <p:cNvSpPr>
              <a:spLocks noChangeAspect="1" noChangeShapeType="1"/>
            </p:cNvSpPr>
            <p:nvPr/>
          </p:nvSpPr>
          <p:spPr bwMode="auto">
            <a:xfrm>
              <a:off x="6412110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Line 138"/>
            <p:cNvSpPr>
              <a:spLocks noChangeAspect="1" noChangeShapeType="1"/>
            </p:cNvSpPr>
            <p:nvPr/>
          </p:nvSpPr>
          <p:spPr bwMode="auto">
            <a:xfrm>
              <a:off x="6355559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Freeform 139"/>
            <p:cNvSpPr>
              <a:spLocks noChangeAspect="1"/>
            </p:cNvSpPr>
            <p:nvPr/>
          </p:nvSpPr>
          <p:spPr bwMode="auto">
            <a:xfrm>
              <a:off x="6947178" y="3536177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40"/>
            <p:cNvSpPr>
              <a:spLocks noChangeAspect="1"/>
            </p:cNvSpPr>
            <p:nvPr/>
          </p:nvSpPr>
          <p:spPr bwMode="auto">
            <a:xfrm>
              <a:off x="7012430" y="3693251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1" name="Line 141"/>
            <p:cNvSpPr>
              <a:spLocks noChangeAspect="1" noChangeShapeType="1"/>
            </p:cNvSpPr>
            <p:nvPr/>
          </p:nvSpPr>
          <p:spPr bwMode="auto">
            <a:xfrm>
              <a:off x="7151635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2" name="Line 142"/>
            <p:cNvSpPr>
              <a:spLocks noChangeAspect="1" noChangeShapeType="1"/>
            </p:cNvSpPr>
            <p:nvPr/>
          </p:nvSpPr>
          <p:spPr bwMode="auto">
            <a:xfrm>
              <a:off x="7095083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43"/>
            <p:cNvSpPr>
              <a:spLocks noChangeAspect="1"/>
            </p:cNvSpPr>
            <p:nvPr/>
          </p:nvSpPr>
          <p:spPr bwMode="auto">
            <a:xfrm>
              <a:off x="7686702" y="354020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44"/>
            <p:cNvSpPr>
              <a:spLocks noChangeAspect="1"/>
            </p:cNvSpPr>
            <p:nvPr/>
          </p:nvSpPr>
          <p:spPr bwMode="auto">
            <a:xfrm>
              <a:off x="7751954" y="3697279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Line 145"/>
            <p:cNvSpPr>
              <a:spLocks noChangeAspect="1" noChangeShapeType="1"/>
            </p:cNvSpPr>
            <p:nvPr/>
          </p:nvSpPr>
          <p:spPr bwMode="auto">
            <a:xfrm>
              <a:off x="7891159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Line 146"/>
            <p:cNvSpPr>
              <a:spLocks noChangeAspect="1" noChangeShapeType="1"/>
            </p:cNvSpPr>
            <p:nvPr/>
          </p:nvSpPr>
          <p:spPr bwMode="auto">
            <a:xfrm>
              <a:off x="7834607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Freeform 147"/>
            <p:cNvSpPr>
              <a:spLocks noChangeAspect="1"/>
            </p:cNvSpPr>
            <p:nvPr/>
          </p:nvSpPr>
          <p:spPr bwMode="auto">
            <a:xfrm>
              <a:off x="935281" y="2650119"/>
              <a:ext cx="408913" cy="185267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3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48"/>
            <p:cNvSpPr>
              <a:spLocks noChangeAspect="1"/>
            </p:cNvSpPr>
            <p:nvPr/>
          </p:nvSpPr>
          <p:spPr bwMode="auto">
            <a:xfrm>
              <a:off x="996183" y="280719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9" name="Line 149"/>
            <p:cNvSpPr>
              <a:spLocks noChangeAspect="1" noChangeShapeType="1"/>
            </p:cNvSpPr>
            <p:nvPr/>
          </p:nvSpPr>
          <p:spPr bwMode="auto">
            <a:xfrm>
              <a:off x="1135387" y="25292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0" name="Line 150"/>
            <p:cNvSpPr>
              <a:spLocks noChangeAspect="1" noChangeShapeType="1"/>
            </p:cNvSpPr>
            <p:nvPr/>
          </p:nvSpPr>
          <p:spPr bwMode="auto">
            <a:xfrm>
              <a:off x="1083186" y="259373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Freeform 151"/>
            <p:cNvSpPr>
              <a:spLocks noChangeAspect="1"/>
            </p:cNvSpPr>
            <p:nvPr/>
          </p:nvSpPr>
          <p:spPr bwMode="auto">
            <a:xfrm>
              <a:off x="1674805" y="2646092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2"/>
            <p:cNvSpPr>
              <a:spLocks noChangeAspect="1"/>
            </p:cNvSpPr>
            <p:nvPr/>
          </p:nvSpPr>
          <p:spPr bwMode="auto">
            <a:xfrm>
              <a:off x="1735707" y="2803166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Line 153"/>
            <p:cNvSpPr>
              <a:spLocks noChangeAspect="1" noChangeShapeType="1"/>
            </p:cNvSpPr>
            <p:nvPr/>
          </p:nvSpPr>
          <p:spPr bwMode="auto">
            <a:xfrm>
              <a:off x="1874912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Line 154"/>
            <p:cNvSpPr>
              <a:spLocks noChangeAspect="1" noChangeShapeType="1"/>
            </p:cNvSpPr>
            <p:nvPr/>
          </p:nvSpPr>
          <p:spPr bwMode="auto">
            <a:xfrm>
              <a:off x="1822710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Freeform 155"/>
            <p:cNvSpPr>
              <a:spLocks noChangeAspect="1"/>
            </p:cNvSpPr>
            <p:nvPr/>
          </p:nvSpPr>
          <p:spPr bwMode="auto">
            <a:xfrm>
              <a:off x="2423029" y="264609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56"/>
            <p:cNvSpPr>
              <a:spLocks noChangeAspect="1"/>
            </p:cNvSpPr>
            <p:nvPr/>
          </p:nvSpPr>
          <p:spPr bwMode="auto">
            <a:xfrm>
              <a:off x="2488282" y="2803166"/>
              <a:ext cx="26535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7" name="Line 157"/>
            <p:cNvSpPr>
              <a:spLocks noChangeAspect="1" noChangeShapeType="1"/>
            </p:cNvSpPr>
            <p:nvPr/>
          </p:nvSpPr>
          <p:spPr bwMode="auto">
            <a:xfrm>
              <a:off x="2627486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8" name="Line 158"/>
            <p:cNvSpPr>
              <a:spLocks noChangeAspect="1" noChangeShapeType="1"/>
            </p:cNvSpPr>
            <p:nvPr/>
          </p:nvSpPr>
          <p:spPr bwMode="auto">
            <a:xfrm>
              <a:off x="2570934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Freeform 159"/>
            <p:cNvSpPr>
              <a:spLocks noChangeAspect="1"/>
            </p:cNvSpPr>
            <p:nvPr/>
          </p:nvSpPr>
          <p:spPr bwMode="auto">
            <a:xfrm>
              <a:off x="943981" y="34959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60"/>
            <p:cNvSpPr>
              <a:spLocks noChangeAspect="1"/>
            </p:cNvSpPr>
            <p:nvPr/>
          </p:nvSpPr>
          <p:spPr bwMode="auto">
            <a:xfrm>
              <a:off x="1009233" y="3652976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Line 161"/>
            <p:cNvSpPr>
              <a:spLocks noChangeAspect="1" noChangeShapeType="1"/>
            </p:cNvSpPr>
            <p:nvPr/>
          </p:nvSpPr>
          <p:spPr bwMode="auto">
            <a:xfrm>
              <a:off x="1148438" y="33750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Line 162"/>
            <p:cNvSpPr>
              <a:spLocks noChangeAspect="1" noChangeShapeType="1"/>
            </p:cNvSpPr>
            <p:nvPr/>
          </p:nvSpPr>
          <p:spPr bwMode="auto">
            <a:xfrm>
              <a:off x="1096236" y="34395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Freeform 163"/>
            <p:cNvSpPr>
              <a:spLocks noChangeAspect="1"/>
            </p:cNvSpPr>
            <p:nvPr/>
          </p:nvSpPr>
          <p:spPr bwMode="auto">
            <a:xfrm>
              <a:off x="1687855" y="34999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64"/>
            <p:cNvSpPr>
              <a:spLocks noChangeAspect="1"/>
            </p:cNvSpPr>
            <p:nvPr/>
          </p:nvSpPr>
          <p:spPr bwMode="auto">
            <a:xfrm>
              <a:off x="1748757" y="365700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Line 165"/>
            <p:cNvSpPr>
              <a:spLocks noChangeAspect="1" noChangeShapeType="1"/>
            </p:cNvSpPr>
            <p:nvPr/>
          </p:nvSpPr>
          <p:spPr bwMode="auto">
            <a:xfrm>
              <a:off x="1887962" y="33791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Line 166"/>
            <p:cNvSpPr>
              <a:spLocks noChangeAspect="1" noChangeShapeType="1"/>
            </p:cNvSpPr>
            <p:nvPr/>
          </p:nvSpPr>
          <p:spPr bwMode="auto">
            <a:xfrm>
              <a:off x="1835760" y="34435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Freeform 167"/>
            <p:cNvSpPr>
              <a:spLocks noChangeAspect="1"/>
            </p:cNvSpPr>
            <p:nvPr/>
          </p:nvSpPr>
          <p:spPr bwMode="auto">
            <a:xfrm>
              <a:off x="2423029" y="35039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68"/>
            <p:cNvSpPr>
              <a:spLocks noChangeAspect="1"/>
            </p:cNvSpPr>
            <p:nvPr/>
          </p:nvSpPr>
          <p:spPr bwMode="auto">
            <a:xfrm>
              <a:off x="2488282" y="3661031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Line 169"/>
            <p:cNvSpPr>
              <a:spLocks noChangeAspect="1" noChangeShapeType="1"/>
            </p:cNvSpPr>
            <p:nvPr/>
          </p:nvSpPr>
          <p:spPr bwMode="auto">
            <a:xfrm>
              <a:off x="2627486" y="33831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0" name="Line 170"/>
            <p:cNvSpPr>
              <a:spLocks noChangeAspect="1" noChangeShapeType="1"/>
            </p:cNvSpPr>
            <p:nvPr/>
          </p:nvSpPr>
          <p:spPr bwMode="auto">
            <a:xfrm>
              <a:off x="2575284" y="34475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1" name="Freeform 171"/>
            <p:cNvSpPr>
              <a:spLocks noChangeAspect="1"/>
            </p:cNvSpPr>
            <p:nvPr/>
          </p:nvSpPr>
          <p:spPr bwMode="auto">
            <a:xfrm>
              <a:off x="3197355" y="978691"/>
              <a:ext cx="413264" cy="185267"/>
            </a:xfrm>
            <a:custGeom>
              <a:avLst/>
              <a:gdLst>
                <a:gd name="T0" fmla="*/ 228 w 472"/>
                <a:gd name="T1" fmla="*/ 57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6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2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8 w 472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2" name="Freeform 172"/>
            <p:cNvSpPr>
              <a:spLocks noChangeAspect="1"/>
            </p:cNvSpPr>
            <p:nvPr/>
          </p:nvSpPr>
          <p:spPr bwMode="auto">
            <a:xfrm>
              <a:off x="3262607" y="113576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3" name="Line 173"/>
            <p:cNvSpPr>
              <a:spLocks noChangeAspect="1" noChangeShapeType="1"/>
            </p:cNvSpPr>
            <p:nvPr/>
          </p:nvSpPr>
          <p:spPr bwMode="auto">
            <a:xfrm>
              <a:off x="3401812" y="85786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" name="Line 174"/>
            <p:cNvSpPr>
              <a:spLocks noChangeAspect="1" noChangeShapeType="1"/>
            </p:cNvSpPr>
            <p:nvPr/>
          </p:nvSpPr>
          <p:spPr bwMode="auto">
            <a:xfrm>
              <a:off x="3345260" y="9223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5" name="Freeform 175"/>
            <p:cNvSpPr>
              <a:spLocks noChangeAspect="1"/>
            </p:cNvSpPr>
            <p:nvPr/>
          </p:nvSpPr>
          <p:spPr bwMode="auto">
            <a:xfrm>
              <a:off x="3949930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7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4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6" name="Freeform 176"/>
            <p:cNvSpPr>
              <a:spLocks noChangeAspect="1"/>
            </p:cNvSpPr>
            <p:nvPr/>
          </p:nvSpPr>
          <p:spPr bwMode="auto">
            <a:xfrm>
              <a:off x="4010832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7" name="Line 177"/>
            <p:cNvSpPr>
              <a:spLocks noChangeAspect="1" noChangeShapeType="1"/>
            </p:cNvSpPr>
            <p:nvPr/>
          </p:nvSpPr>
          <p:spPr bwMode="auto">
            <a:xfrm>
              <a:off x="4150036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8" name="Line 178"/>
            <p:cNvSpPr>
              <a:spLocks noChangeAspect="1" noChangeShapeType="1"/>
            </p:cNvSpPr>
            <p:nvPr/>
          </p:nvSpPr>
          <p:spPr bwMode="auto">
            <a:xfrm>
              <a:off x="4097834" y="93036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9" name="Freeform 179"/>
            <p:cNvSpPr>
              <a:spLocks noChangeAspect="1"/>
            </p:cNvSpPr>
            <p:nvPr/>
          </p:nvSpPr>
          <p:spPr bwMode="auto">
            <a:xfrm>
              <a:off x="4689454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0" name="Freeform 180"/>
            <p:cNvSpPr>
              <a:spLocks noChangeAspect="1"/>
            </p:cNvSpPr>
            <p:nvPr/>
          </p:nvSpPr>
          <p:spPr bwMode="auto">
            <a:xfrm>
              <a:off x="4754706" y="113979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1" name="Line 181"/>
            <p:cNvSpPr>
              <a:spLocks noChangeAspect="1" noChangeShapeType="1"/>
            </p:cNvSpPr>
            <p:nvPr/>
          </p:nvSpPr>
          <p:spPr bwMode="auto">
            <a:xfrm>
              <a:off x="4893911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2" name="Line 182"/>
            <p:cNvSpPr>
              <a:spLocks noChangeAspect="1" noChangeShapeType="1"/>
            </p:cNvSpPr>
            <p:nvPr/>
          </p:nvSpPr>
          <p:spPr bwMode="auto">
            <a:xfrm>
              <a:off x="4837359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3" name="Freeform 183"/>
            <p:cNvSpPr>
              <a:spLocks noChangeAspect="1"/>
            </p:cNvSpPr>
            <p:nvPr/>
          </p:nvSpPr>
          <p:spPr bwMode="auto">
            <a:xfrm>
              <a:off x="5442029" y="98271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" name="Freeform 184"/>
            <p:cNvSpPr>
              <a:spLocks noChangeAspect="1"/>
            </p:cNvSpPr>
            <p:nvPr/>
          </p:nvSpPr>
          <p:spPr bwMode="auto">
            <a:xfrm>
              <a:off x="5502931" y="113979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" name="Line 185"/>
            <p:cNvSpPr>
              <a:spLocks noChangeAspect="1" noChangeShapeType="1"/>
            </p:cNvSpPr>
            <p:nvPr/>
          </p:nvSpPr>
          <p:spPr bwMode="auto">
            <a:xfrm>
              <a:off x="5642135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6" name="Line 186"/>
            <p:cNvSpPr>
              <a:spLocks noChangeAspect="1" noChangeShapeType="1"/>
            </p:cNvSpPr>
            <p:nvPr/>
          </p:nvSpPr>
          <p:spPr bwMode="auto">
            <a:xfrm>
              <a:off x="5589933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7" name="Freeform 187"/>
            <p:cNvSpPr>
              <a:spLocks noChangeAspect="1"/>
            </p:cNvSpPr>
            <p:nvPr/>
          </p:nvSpPr>
          <p:spPr bwMode="auto">
            <a:xfrm>
              <a:off x="3193005" y="18285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8" name="Freeform 188"/>
            <p:cNvSpPr>
              <a:spLocks noChangeAspect="1"/>
            </p:cNvSpPr>
            <p:nvPr/>
          </p:nvSpPr>
          <p:spPr bwMode="auto">
            <a:xfrm>
              <a:off x="3258257" y="1985576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9" name="Line 189"/>
            <p:cNvSpPr>
              <a:spLocks noChangeAspect="1" noChangeShapeType="1"/>
            </p:cNvSpPr>
            <p:nvPr/>
          </p:nvSpPr>
          <p:spPr bwMode="auto">
            <a:xfrm>
              <a:off x="3397461" y="17076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0" name="Line 190"/>
            <p:cNvSpPr>
              <a:spLocks noChangeAspect="1" noChangeShapeType="1"/>
            </p:cNvSpPr>
            <p:nvPr/>
          </p:nvSpPr>
          <p:spPr bwMode="auto">
            <a:xfrm>
              <a:off x="3340910" y="17721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1" name="Freeform 191"/>
            <p:cNvSpPr>
              <a:spLocks noChangeAspect="1"/>
            </p:cNvSpPr>
            <p:nvPr/>
          </p:nvSpPr>
          <p:spPr bwMode="auto">
            <a:xfrm>
              <a:off x="3962980" y="18325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2" name="Freeform 192"/>
            <p:cNvSpPr>
              <a:spLocks noChangeAspect="1"/>
            </p:cNvSpPr>
            <p:nvPr/>
          </p:nvSpPr>
          <p:spPr bwMode="auto">
            <a:xfrm>
              <a:off x="4023882" y="1989603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3" name="Line 193"/>
            <p:cNvSpPr>
              <a:spLocks noChangeAspect="1" noChangeShapeType="1"/>
            </p:cNvSpPr>
            <p:nvPr/>
          </p:nvSpPr>
          <p:spPr bwMode="auto">
            <a:xfrm>
              <a:off x="4163087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" name="Line 194"/>
            <p:cNvSpPr>
              <a:spLocks noChangeAspect="1" noChangeShapeType="1"/>
            </p:cNvSpPr>
            <p:nvPr/>
          </p:nvSpPr>
          <p:spPr bwMode="auto">
            <a:xfrm>
              <a:off x="4110885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" name="Freeform 195"/>
            <p:cNvSpPr>
              <a:spLocks noChangeAspect="1"/>
            </p:cNvSpPr>
            <p:nvPr/>
          </p:nvSpPr>
          <p:spPr bwMode="auto">
            <a:xfrm>
              <a:off x="4702504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6" name="Freeform 196"/>
            <p:cNvSpPr>
              <a:spLocks noChangeAspect="1"/>
            </p:cNvSpPr>
            <p:nvPr/>
          </p:nvSpPr>
          <p:spPr bwMode="auto">
            <a:xfrm>
              <a:off x="4763406" y="199363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7" name="Line 197"/>
            <p:cNvSpPr>
              <a:spLocks noChangeAspect="1" noChangeShapeType="1"/>
            </p:cNvSpPr>
            <p:nvPr/>
          </p:nvSpPr>
          <p:spPr bwMode="auto">
            <a:xfrm>
              <a:off x="4902611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8" name="Line 198"/>
            <p:cNvSpPr>
              <a:spLocks noChangeAspect="1" noChangeShapeType="1"/>
            </p:cNvSpPr>
            <p:nvPr/>
          </p:nvSpPr>
          <p:spPr bwMode="auto">
            <a:xfrm>
              <a:off x="4850409" y="17801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9" name="Freeform 199"/>
            <p:cNvSpPr>
              <a:spLocks noChangeAspect="1"/>
            </p:cNvSpPr>
            <p:nvPr/>
          </p:nvSpPr>
          <p:spPr bwMode="auto">
            <a:xfrm>
              <a:off x="5442029" y="1840584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0" name="Freeform 200"/>
            <p:cNvSpPr>
              <a:spLocks noChangeAspect="1"/>
            </p:cNvSpPr>
            <p:nvPr/>
          </p:nvSpPr>
          <p:spPr bwMode="auto">
            <a:xfrm>
              <a:off x="5502931" y="1997658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1" name="Line 201"/>
            <p:cNvSpPr>
              <a:spLocks noChangeAspect="1" noChangeShapeType="1"/>
            </p:cNvSpPr>
            <p:nvPr/>
          </p:nvSpPr>
          <p:spPr bwMode="auto">
            <a:xfrm>
              <a:off x="5642135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2" name="Line 202"/>
            <p:cNvSpPr>
              <a:spLocks noChangeAspect="1" noChangeShapeType="1"/>
            </p:cNvSpPr>
            <p:nvPr/>
          </p:nvSpPr>
          <p:spPr bwMode="auto">
            <a:xfrm>
              <a:off x="5589933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3" name="Freeform 203"/>
            <p:cNvSpPr>
              <a:spLocks noChangeAspect="1"/>
            </p:cNvSpPr>
            <p:nvPr/>
          </p:nvSpPr>
          <p:spPr bwMode="auto">
            <a:xfrm>
              <a:off x="6194603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8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1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4" name="Freeform 204"/>
            <p:cNvSpPr>
              <a:spLocks noChangeAspect="1"/>
            </p:cNvSpPr>
            <p:nvPr/>
          </p:nvSpPr>
          <p:spPr bwMode="auto">
            <a:xfrm>
              <a:off x="6259855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4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4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4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4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5" name="Line 205"/>
            <p:cNvSpPr>
              <a:spLocks noChangeAspect="1" noChangeShapeType="1"/>
            </p:cNvSpPr>
            <p:nvPr/>
          </p:nvSpPr>
          <p:spPr bwMode="auto">
            <a:xfrm>
              <a:off x="6399060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" name="Line 206"/>
            <p:cNvSpPr>
              <a:spLocks noChangeAspect="1" noChangeShapeType="1"/>
            </p:cNvSpPr>
            <p:nvPr/>
          </p:nvSpPr>
          <p:spPr bwMode="auto">
            <a:xfrm>
              <a:off x="6342508" y="93036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" name="Freeform 207"/>
            <p:cNvSpPr>
              <a:spLocks noChangeAspect="1"/>
            </p:cNvSpPr>
            <p:nvPr/>
          </p:nvSpPr>
          <p:spPr bwMode="auto">
            <a:xfrm>
              <a:off x="6934127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8" name="Freeform 208"/>
            <p:cNvSpPr>
              <a:spLocks noChangeAspect="1"/>
            </p:cNvSpPr>
            <p:nvPr/>
          </p:nvSpPr>
          <p:spPr bwMode="auto">
            <a:xfrm>
              <a:off x="6999380" y="113979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9" name="Line 209"/>
            <p:cNvSpPr>
              <a:spLocks noChangeAspect="1" noChangeShapeType="1"/>
            </p:cNvSpPr>
            <p:nvPr/>
          </p:nvSpPr>
          <p:spPr bwMode="auto">
            <a:xfrm>
              <a:off x="7138584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0" name="Line 210"/>
            <p:cNvSpPr>
              <a:spLocks noChangeAspect="1" noChangeShapeType="1"/>
            </p:cNvSpPr>
            <p:nvPr/>
          </p:nvSpPr>
          <p:spPr bwMode="auto">
            <a:xfrm>
              <a:off x="7086382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1" name="Freeform 211"/>
            <p:cNvSpPr>
              <a:spLocks noChangeAspect="1"/>
            </p:cNvSpPr>
            <p:nvPr/>
          </p:nvSpPr>
          <p:spPr bwMode="auto">
            <a:xfrm>
              <a:off x="7686702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2" name="Freeform 212"/>
            <p:cNvSpPr>
              <a:spLocks noChangeAspect="1"/>
            </p:cNvSpPr>
            <p:nvPr/>
          </p:nvSpPr>
          <p:spPr bwMode="auto">
            <a:xfrm>
              <a:off x="7751954" y="1139793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3" name="Line 213"/>
            <p:cNvSpPr>
              <a:spLocks noChangeAspect="1" noChangeShapeType="1"/>
            </p:cNvSpPr>
            <p:nvPr/>
          </p:nvSpPr>
          <p:spPr bwMode="auto">
            <a:xfrm>
              <a:off x="7891159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4" name="Line 214"/>
            <p:cNvSpPr>
              <a:spLocks noChangeAspect="1" noChangeShapeType="1"/>
            </p:cNvSpPr>
            <p:nvPr/>
          </p:nvSpPr>
          <p:spPr bwMode="auto">
            <a:xfrm>
              <a:off x="7834607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" name="Freeform 215"/>
            <p:cNvSpPr>
              <a:spLocks noChangeAspect="1"/>
            </p:cNvSpPr>
            <p:nvPr/>
          </p:nvSpPr>
          <p:spPr bwMode="auto">
            <a:xfrm>
              <a:off x="6207654" y="183252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6" name="Freeform 216"/>
            <p:cNvSpPr>
              <a:spLocks noChangeAspect="1"/>
            </p:cNvSpPr>
            <p:nvPr/>
          </p:nvSpPr>
          <p:spPr bwMode="auto">
            <a:xfrm>
              <a:off x="6272906" y="198960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7" name="Line 217"/>
            <p:cNvSpPr>
              <a:spLocks noChangeAspect="1" noChangeShapeType="1"/>
            </p:cNvSpPr>
            <p:nvPr/>
          </p:nvSpPr>
          <p:spPr bwMode="auto">
            <a:xfrm>
              <a:off x="6412110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8" name="Line 218"/>
            <p:cNvSpPr>
              <a:spLocks noChangeAspect="1" noChangeShapeType="1"/>
            </p:cNvSpPr>
            <p:nvPr/>
          </p:nvSpPr>
          <p:spPr bwMode="auto">
            <a:xfrm>
              <a:off x="6355559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9" name="Freeform 219"/>
            <p:cNvSpPr>
              <a:spLocks noChangeAspect="1"/>
            </p:cNvSpPr>
            <p:nvPr/>
          </p:nvSpPr>
          <p:spPr bwMode="auto">
            <a:xfrm>
              <a:off x="6947178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0" name="Freeform 220"/>
            <p:cNvSpPr>
              <a:spLocks noChangeAspect="1"/>
            </p:cNvSpPr>
            <p:nvPr/>
          </p:nvSpPr>
          <p:spPr bwMode="auto">
            <a:xfrm>
              <a:off x="7012430" y="1993631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1" name="Line 221"/>
            <p:cNvSpPr>
              <a:spLocks noChangeAspect="1" noChangeShapeType="1"/>
            </p:cNvSpPr>
            <p:nvPr/>
          </p:nvSpPr>
          <p:spPr bwMode="auto">
            <a:xfrm>
              <a:off x="7151635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2" name="Line 222"/>
            <p:cNvSpPr>
              <a:spLocks noChangeAspect="1" noChangeShapeType="1"/>
            </p:cNvSpPr>
            <p:nvPr/>
          </p:nvSpPr>
          <p:spPr bwMode="auto">
            <a:xfrm>
              <a:off x="7095083" y="178017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3" name="Freeform 223"/>
            <p:cNvSpPr>
              <a:spLocks noChangeAspect="1"/>
            </p:cNvSpPr>
            <p:nvPr/>
          </p:nvSpPr>
          <p:spPr bwMode="auto">
            <a:xfrm>
              <a:off x="7686702" y="1840584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4" name="Freeform 224"/>
            <p:cNvSpPr>
              <a:spLocks noChangeAspect="1"/>
            </p:cNvSpPr>
            <p:nvPr/>
          </p:nvSpPr>
          <p:spPr bwMode="auto">
            <a:xfrm>
              <a:off x="7751954" y="1997658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5" name="Line 225"/>
            <p:cNvSpPr>
              <a:spLocks noChangeAspect="1" noChangeShapeType="1"/>
            </p:cNvSpPr>
            <p:nvPr/>
          </p:nvSpPr>
          <p:spPr bwMode="auto">
            <a:xfrm>
              <a:off x="7891159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6" name="Line 226"/>
            <p:cNvSpPr>
              <a:spLocks noChangeAspect="1" noChangeShapeType="1"/>
            </p:cNvSpPr>
            <p:nvPr/>
          </p:nvSpPr>
          <p:spPr bwMode="auto">
            <a:xfrm>
              <a:off x="7834607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7" name="Freeform 227"/>
            <p:cNvSpPr>
              <a:spLocks noChangeAspect="1"/>
            </p:cNvSpPr>
            <p:nvPr/>
          </p:nvSpPr>
          <p:spPr bwMode="auto">
            <a:xfrm>
              <a:off x="935281" y="95049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8" name="Freeform 228"/>
            <p:cNvSpPr>
              <a:spLocks noChangeAspect="1"/>
            </p:cNvSpPr>
            <p:nvPr/>
          </p:nvSpPr>
          <p:spPr bwMode="auto">
            <a:xfrm>
              <a:off x="996183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9" name="Line 229"/>
            <p:cNvSpPr>
              <a:spLocks noChangeAspect="1" noChangeShapeType="1"/>
            </p:cNvSpPr>
            <p:nvPr/>
          </p:nvSpPr>
          <p:spPr bwMode="auto">
            <a:xfrm>
              <a:off x="1135387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0" name="Line 230"/>
            <p:cNvSpPr>
              <a:spLocks noChangeAspect="1" noChangeShapeType="1"/>
            </p:cNvSpPr>
            <p:nvPr/>
          </p:nvSpPr>
          <p:spPr bwMode="auto">
            <a:xfrm>
              <a:off x="1083186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1" name="Freeform 231"/>
            <p:cNvSpPr>
              <a:spLocks noChangeAspect="1"/>
            </p:cNvSpPr>
            <p:nvPr/>
          </p:nvSpPr>
          <p:spPr bwMode="auto">
            <a:xfrm>
              <a:off x="1674805" y="950499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2" name="Freeform 232"/>
            <p:cNvSpPr>
              <a:spLocks noChangeAspect="1"/>
            </p:cNvSpPr>
            <p:nvPr/>
          </p:nvSpPr>
          <p:spPr bwMode="auto">
            <a:xfrm>
              <a:off x="1735707" y="110757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3" name="Line 233"/>
            <p:cNvSpPr>
              <a:spLocks noChangeAspect="1" noChangeShapeType="1"/>
            </p:cNvSpPr>
            <p:nvPr/>
          </p:nvSpPr>
          <p:spPr bwMode="auto">
            <a:xfrm>
              <a:off x="1874912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4" name="Line 234"/>
            <p:cNvSpPr>
              <a:spLocks noChangeAspect="1" noChangeShapeType="1"/>
            </p:cNvSpPr>
            <p:nvPr/>
          </p:nvSpPr>
          <p:spPr bwMode="auto">
            <a:xfrm>
              <a:off x="1822710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5" name="Freeform 235"/>
            <p:cNvSpPr>
              <a:spLocks noChangeAspect="1"/>
            </p:cNvSpPr>
            <p:nvPr/>
          </p:nvSpPr>
          <p:spPr bwMode="auto">
            <a:xfrm>
              <a:off x="2423029" y="950499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" name="Freeform 236"/>
            <p:cNvSpPr>
              <a:spLocks noChangeAspect="1"/>
            </p:cNvSpPr>
            <p:nvPr/>
          </p:nvSpPr>
          <p:spPr bwMode="auto">
            <a:xfrm>
              <a:off x="2488282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7" name="Line 237"/>
            <p:cNvSpPr>
              <a:spLocks noChangeAspect="1" noChangeShapeType="1"/>
            </p:cNvSpPr>
            <p:nvPr/>
          </p:nvSpPr>
          <p:spPr bwMode="auto">
            <a:xfrm>
              <a:off x="2627486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8" name="Line 238"/>
            <p:cNvSpPr>
              <a:spLocks noChangeAspect="1" noChangeShapeType="1"/>
            </p:cNvSpPr>
            <p:nvPr/>
          </p:nvSpPr>
          <p:spPr bwMode="auto">
            <a:xfrm>
              <a:off x="2575284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9" name="Freeform 239"/>
            <p:cNvSpPr>
              <a:spLocks noChangeAspect="1"/>
            </p:cNvSpPr>
            <p:nvPr/>
          </p:nvSpPr>
          <p:spPr bwMode="auto">
            <a:xfrm>
              <a:off x="948331" y="1800309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6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0" name="Freeform 240"/>
            <p:cNvSpPr>
              <a:spLocks noChangeAspect="1"/>
            </p:cNvSpPr>
            <p:nvPr/>
          </p:nvSpPr>
          <p:spPr bwMode="auto">
            <a:xfrm>
              <a:off x="1009233" y="195738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" name="Line 241"/>
            <p:cNvSpPr>
              <a:spLocks noChangeAspect="1" noChangeShapeType="1"/>
            </p:cNvSpPr>
            <p:nvPr/>
          </p:nvSpPr>
          <p:spPr bwMode="auto">
            <a:xfrm>
              <a:off x="1148438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2" name="Line 242"/>
            <p:cNvSpPr>
              <a:spLocks noChangeAspect="1" noChangeShapeType="1"/>
            </p:cNvSpPr>
            <p:nvPr/>
          </p:nvSpPr>
          <p:spPr bwMode="auto">
            <a:xfrm>
              <a:off x="1096236" y="173989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3" name="Freeform 243"/>
            <p:cNvSpPr>
              <a:spLocks noChangeAspect="1"/>
            </p:cNvSpPr>
            <p:nvPr/>
          </p:nvSpPr>
          <p:spPr bwMode="auto">
            <a:xfrm>
              <a:off x="1687855" y="180030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4" name="Freeform 244"/>
            <p:cNvSpPr>
              <a:spLocks noChangeAspect="1"/>
            </p:cNvSpPr>
            <p:nvPr/>
          </p:nvSpPr>
          <p:spPr bwMode="auto">
            <a:xfrm>
              <a:off x="1748757" y="1957383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5" name="Line 245"/>
            <p:cNvSpPr>
              <a:spLocks noChangeAspect="1" noChangeShapeType="1"/>
            </p:cNvSpPr>
            <p:nvPr/>
          </p:nvSpPr>
          <p:spPr bwMode="auto">
            <a:xfrm>
              <a:off x="1887962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6" name="Line 246"/>
            <p:cNvSpPr>
              <a:spLocks noChangeAspect="1" noChangeShapeType="1"/>
            </p:cNvSpPr>
            <p:nvPr/>
          </p:nvSpPr>
          <p:spPr bwMode="auto">
            <a:xfrm>
              <a:off x="1835760" y="174392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7" name="Freeform 247"/>
            <p:cNvSpPr>
              <a:spLocks noChangeAspect="1"/>
            </p:cNvSpPr>
            <p:nvPr/>
          </p:nvSpPr>
          <p:spPr bwMode="auto">
            <a:xfrm>
              <a:off x="2427380" y="1804336"/>
              <a:ext cx="408913" cy="185267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8" name="Freeform 248"/>
            <p:cNvSpPr>
              <a:spLocks noChangeAspect="1"/>
            </p:cNvSpPr>
            <p:nvPr/>
          </p:nvSpPr>
          <p:spPr bwMode="auto">
            <a:xfrm>
              <a:off x="2488282" y="196141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9" name="Line 249"/>
            <p:cNvSpPr>
              <a:spLocks noChangeAspect="1" noChangeShapeType="1"/>
            </p:cNvSpPr>
            <p:nvPr/>
          </p:nvSpPr>
          <p:spPr bwMode="auto">
            <a:xfrm>
              <a:off x="2627486" y="168351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0" name="Line 250"/>
            <p:cNvSpPr>
              <a:spLocks noChangeAspect="1" noChangeShapeType="1"/>
            </p:cNvSpPr>
            <p:nvPr/>
          </p:nvSpPr>
          <p:spPr bwMode="auto">
            <a:xfrm>
              <a:off x="2575284" y="174795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1" name="Freeform 331"/>
            <p:cNvSpPr>
              <a:spLocks noChangeAspect="1"/>
            </p:cNvSpPr>
            <p:nvPr/>
          </p:nvSpPr>
          <p:spPr bwMode="auto">
            <a:xfrm>
              <a:off x="3219106" y="6109773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2" name="Freeform 332"/>
            <p:cNvSpPr>
              <a:spLocks noChangeAspect="1"/>
            </p:cNvSpPr>
            <p:nvPr/>
          </p:nvSpPr>
          <p:spPr bwMode="auto">
            <a:xfrm>
              <a:off x="3280008" y="6266847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3" name="Line 333"/>
            <p:cNvSpPr>
              <a:spLocks noChangeAspect="1" noChangeShapeType="1"/>
            </p:cNvSpPr>
            <p:nvPr/>
          </p:nvSpPr>
          <p:spPr bwMode="auto">
            <a:xfrm>
              <a:off x="3419212" y="598894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4" name="Line 334"/>
            <p:cNvSpPr>
              <a:spLocks noChangeAspect="1" noChangeShapeType="1"/>
            </p:cNvSpPr>
            <p:nvPr/>
          </p:nvSpPr>
          <p:spPr bwMode="auto">
            <a:xfrm>
              <a:off x="3367010" y="6053388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5" name="Freeform 335"/>
            <p:cNvSpPr>
              <a:spLocks noChangeAspect="1"/>
            </p:cNvSpPr>
            <p:nvPr/>
          </p:nvSpPr>
          <p:spPr bwMode="auto">
            <a:xfrm>
              <a:off x="3967330" y="611782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" name="Freeform 336"/>
            <p:cNvSpPr>
              <a:spLocks noChangeAspect="1"/>
            </p:cNvSpPr>
            <p:nvPr/>
          </p:nvSpPr>
          <p:spPr bwMode="auto">
            <a:xfrm>
              <a:off x="4032582" y="6274902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7" name="Line 337"/>
            <p:cNvSpPr>
              <a:spLocks noChangeAspect="1" noChangeShapeType="1"/>
            </p:cNvSpPr>
            <p:nvPr/>
          </p:nvSpPr>
          <p:spPr bwMode="auto">
            <a:xfrm>
              <a:off x="4171787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" name="Line 338"/>
            <p:cNvSpPr>
              <a:spLocks noChangeAspect="1" noChangeShapeType="1"/>
            </p:cNvSpPr>
            <p:nvPr/>
          </p:nvSpPr>
          <p:spPr bwMode="auto">
            <a:xfrm>
              <a:off x="4115235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9" name="Freeform 339"/>
            <p:cNvSpPr>
              <a:spLocks noChangeAspect="1"/>
            </p:cNvSpPr>
            <p:nvPr/>
          </p:nvSpPr>
          <p:spPr bwMode="auto">
            <a:xfrm>
              <a:off x="4706854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0" name="Freeform 340"/>
            <p:cNvSpPr>
              <a:spLocks noChangeAspect="1"/>
            </p:cNvSpPr>
            <p:nvPr/>
          </p:nvSpPr>
          <p:spPr bwMode="auto">
            <a:xfrm>
              <a:off x="4772107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" name="Line 341"/>
            <p:cNvSpPr>
              <a:spLocks noChangeAspect="1" noChangeShapeType="1"/>
            </p:cNvSpPr>
            <p:nvPr/>
          </p:nvSpPr>
          <p:spPr bwMode="auto">
            <a:xfrm>
              <a:off x="4911311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" name="Line 342"/>
            <p:cNvSpPr>
              <a:spLocks noChangeAspect="1" noChangeShapeType="1"/>
            </p:cNvSpPr>
            <p:nvPr/>
          </p:nvSpPr>
          <p:spPr bwMode="auto">
            <a:xfrm>
              <a:off x="4854759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" name="Freeform 343"/>
            <p:cNvSpPr>
              <a:spLocks noChangeAspect="1"/>
            </p:cNvSpPr>
            <p:nvPr/>
          </p:nvSpPr>
          <p:spPr bwMode="auto">
            <a:xfrm>
              <a:off x="5459429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4" name="Freeform 344"/>
            <p:cNvSpPr>
              <a:spLocks noChangeAspect="1"/>
            </p:cNvSpPr>
            <p:nvPr/>
          </p:nvSpPr>
          <p:spPr bwMode="auto">
            <a:xfrm>
              <a:off x="5520331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5" name="Line 345"/>
            <p:cNvSpPr>
              <a:spLocks noChangeAspect="1" noChangeShapeType="1"/>
            </p:cNvSpPr>
            <p:nvPr/>
          </p:nvSpPr>
          <p:spPr bwMode="auto">
            <a:xfrm>
              <a:off x="5659536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" name="Line 346"/>
            <p:cNvSpPr>
              <a:spLocks noChangeAspect="1" noChangeShapeType="1"/>
            </p:cNvSpPr>
            <p:nvPr/>
          </p:nvSpPr>
          <p:spPr bwMode="auto">
            <a:xfrm>
              <a:off x="5607334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7" name="Freeform 363"/>
            <p:cNvSpPr>
              <a:spLocks noChangeAspect="1"/>
            </p:cNvSpPr>
            <p:nvPr/>
          </p:nvSpPr>
          <p:spPr bwMode="auto">
            <a:xfrm>
              <a:off x="6216354" y="611782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8" name="Freeform 364"/>
            <p:cNvSpPr>
              <a:spLocks noChangeAspect="1"/>
            </p:cNvSpPr>
            <p:nvPr/>
          </p:nvSpPr>
          <p:spPr bwMode="auto">
            <a:xfrm>
              <a:off x="6277256" y="6274902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9" name="Line 365"/>
            <p:cNvSpPr>
              <a:spLocks noChangeAspect="1" noChangeShapeType="1"/>
            </p:cNvSpPr>
            <p:nvPr/>
          </p:nvSpPr>
          <p:spPr bwMode="auto">
            <a:xfrm>
              <a:off x="6416461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0" name="Line 366"/>
            <p:cNvSpPr>
              <a:spLocks noChangeAspect="1" noChangeShapeType="1"/>
            </p:cNvSpPr>
            <p:nvPr/>
          </p:nvSpPr>
          <p:spPr bwMode="auto">
            <a:xfrm>
              <a:off x="6364259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1" name="Freeform 367"/>
            <p:cNvSpPr>
              <a:spLocks noChangeAspect="1"/>
            </p:cNvSpPr>
            <p:nvPr/>
          </p:nvSpPr>
          <p:spPr bwMode="auto">
            <a:xfrm>
              <a:off x="6955878" y="6113801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2" name="Freeform 368"/>
            <p:cNvSpPr>
              <a:spLocks noChangeAspect="1"/>
            </p:cNvSpPr>
            <p:nvPr/>
          </p:nvSpPr>
          <p:spPr bwMode="auto">
            <a:xfrm>
              <a:off x="7016780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3" name="Line 369"/>
            <p:cNvSpPr>
              <a:spLocks noChangeAspect="1" noChangeShapeType="1"/>
            </p:cNvSpPr>
            <p:nvPr/>
          </p:nvSpPr>
          <p:spPr bwMode="auto">
            <a:xfrm>
              <a:off x="7155985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4" name="Line 370"/>
            <p:cNvSpPr>
              <a:spLocks noChangeAspect="1" noChangeShapeType="1"/>
            </p:cNvSpPr>
            <p:nvPr/>
          </p:nvSpPr>
          <p:spPr bwMode="auto">
            <a:xfrm>
              <a:off x="7103783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5" name="Freeform 371"/>
            <p:cNvSpPr>
              <a:spLocks noChangeAspect="1"/>
            </p:cNvSpPr>
            <p:nvPr/>
          </p:nvSpPr>
          <p:spPr bwMode="auto">
            <a:xfrm>
              <a:off x="7704103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" name="Freeform 372"/>
            <p:cNvSpPr>
              <a:spLocks noChangeAspect="1"/>
            </p:cNvSpPr>
            <p:nvPr/>
          </p:nvSpPr>
          <p:spPr bwMode="auto">
            <a:xfrm>
              <a:off x="7769355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7" name="Line 373"/>
            <p:cNvSpPr>
              <a:spLocks noChangeAspect="1" noChangeShapeType="1"/>
            </p:cNvSpPr>
            <p:nvPr/>
          </p:nvSpPr>
          <p:spPr bwMode="auto">
            <a:xfrm>
              <a:off x="7908559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8" name="Line 374"/>
            <p:cNvSpPr>
              <a:spLocks noChangeAspect="1" noChangeShapeType="1"/>
            </p:cNvSpPr>
            <p:nvPr/>
          </p:nvSpPr>
          <p:spPr bwMode="auto">
            <a:xfrm>
              <a:off x="7852008" y="605741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9" name="Freeform 387"/>
            <p:cNvSpPr>
              <a:spLocks noChangeAspect="1"/>
            </p:cNvSpPr>
            <p:nvPr/>
          </p:nvSpPr>
          <p:spPr bwMode="auto">
            <a:xfrm>
              <a:off x="952681" y="608158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0" name="Freeform 388"/>
            <p:cNvSpPr>
              <a:spLocks noChangeAspect="1"/>
            </p:cNvSpPr>
            <p:nvPr/>
          </p:nvSpPr>
          <p:spPr bwMode="auto">
            <a:xfrm>
              <a:off x="1017933" y="623865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1" name="Line 389"/>
            <p:cNvSpPr>
              <a:spLocks noChangeAspect="1" noChangeShapeType="1"/>
            </p:cNvSpPr>
            <p:nvPr/>
          </p:nvSpPr>
          <p:spPr bwMode="auto">
            <a:xfrm>
              <a:off x="1157138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2" name="Line 390"/>
            <p:cNvSpPr>
              <a:spLocks noChangeAspect="1" noChangeShapeType="1"/>
            </p:cNvSpPr>
            <p:nvPr/>
          </p:nvSpPr>
          <p:spPr bwMode="auto">
            <a:xfrm>
              <a:off x="1100586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3" name="Freeform 391"/>
            <p:cNvSpPr>
              <a:spLocks noChangeAspect="1"/>
            </p:cNvSpPr>
            <p:nvPr/>
          </p:nvSpPr>
          <p:spPr bwMode="auto">
            <a:xfrm>
              <a:off x="1692206" y="608158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4" name="Freeform 392"/>
            <p:cNvSpPr>
              <a:spLocks noChangeAspect="1"/>
            </p:cNvSpPr>
            <p:nvPr/>
          </p:nvSpPr>
          <p:spPr bwMode="auto">
            <a:xfrm>
              <a:off x="1757458" y="6238654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5" name="Line 393"/>
            <p:cNvSpPr>
              <a:spLocks noChangeAspect="1" noChangeShapeType="1"/>
            </p:cNvSpPr>
            <p:nvPr/>
          </p:nvSpPr>
          <p:spPr bwMode="auto">
            <a:xfrm>
              <a:off x="1896662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6" name="Line 394"/>
            <p:cNvSpPr>
              <a:spLocks noChangeAspect="1" noChangeShapeType="1"/>
            </p:cNvSpPr>
            <p:nvPr/>
          </p:nvSpPr>
          <p:spPr bwMode="auto">
            <a:xfrm>
              <a:off x="1840110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7" name="Freeform 395"/>
            <p:cNvSpPr>
              <a:spLocks noChangeAspect="1"/>
            </p:cNvSpPr>
            <p:nvPr/>
          </p:nvSpPr>
          <p:spPr bwMode="auto">
            <a:xfrm>
              <a:off x="2444780" y="608158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" name="Freeform 396"/>
            <p:cNvSpPr>
              <a:spLocks noChangeAspect="1"/>
            </p:cNvSpPr>
            <p:nvPr/>
          </p:nvSpPr>
          <p:spPr bwMode="auto">
            <a:xfrm>
              <a:off x="2505682" y="62386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9" name="Line 397"/>
            <p:cNvSpPr>
              <a:spLocks noChangeAspect="1" noChangeShapeType="1"/>
            </p:cNvSpPr>
            <p:nvPr/>
          </p:nvSpPr>
          <p:spPr bwMode="auto">
            <a:xfrm>
              <a:off x="2644887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" name="Line 398"/>
            <p:cNvSpPr>
              <a:spLocks noChangeAspect="1" noChangeShapeType="1"/>
            </p:cNvSpPr>
            <p:nvPr/>
          </p:nvSpPr>
          <p:spPr bwMode="auto">
            <a:xfrm>
              <a:off x="2592685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1" name="Freeform 411"/>
            <p:cNvSpPr>
              <a:spLocks noChangeAspect="1"/>
            </p:cNvSpPr>
            <p:nvPr/>
          </p:nvSpPr>
          <p:spPr bwMode="auto">
            <a:xfrm>
              <a:off x="3293058" y="136936"/>
              <a:ext cx="404563" cy="306093"/>
            </a:xfrm>
            <a:custGeom>
              <a:avLst/>
              <a:gdLst>
                <a:gd name="T0" fmla="*/ 0 w 469"/>
                <a:gd name="T1" fmla="*/ 5 h 382"/>
                <a:gd name="T2" fmla="*/ 0 w 469"/>
                <a:gd name="T3" fmla="*/ 22 h 382"/>
                <a:gd name="T4" fmla="*/ 21 w 469"/>
                <a:gd name="T5" fmla="*/ 33 h 382"/>
                <a:gd name="T6" fmla="*/ 55 w 469"/>
                <a:gd name="T7" fmla="*/ 50 h 382"/>
                <a:gd name="T8" fmla="*/ 75 w 469"/>
                <a:gd name="T9" fmla="*/ 70 h 382"/>
                <a:gd name="T10" fmla="*/ 70 w 469"/>
                <a:gd name="T11" fmla="*/ 323 h 382"/>
                <a:gd name="T12" fmla="*/ 42 w 469"/>
                <a:gd name="T13" fmla="*/ 345 h 382"/>
                <a:gd name="T14" fmla="*/ 13 w 469"/>
                <a:gd name="T15" fmla="*/ 353 h 382"/>
                <a:gd name="T16" fmla="*/ 17 w 469"/>
                <a:gd name="T17" fmla="*/ 373 h 382"/>
                <a:gd name="T18" fmla="*/ 17 w 469"/>
                <a:gd name="T19" fmla="*/ 382 h 382"/>
                <a:gd name="T20" fmla="*/ 311 w 469"/>
                <a:gd name="T21" fmla="*/ 378 h 382"/>
                <a:gd name="T22" fmla="*/ 303 w 469"/>
                <a:gd name="T23" fmla="*/ 357 h 382"/>
                <a:gd name="T24" fmla="*/ 261 w 469"/>
                <a:gd name="T25" fmla="*/ 345 h 382"/>
                <a:gd name="T26" fmla="*/ 233 w 469"/>
                <a:gd name="T27" fmla="*/ 311 h 382"/>
                <a:gd name="T28" fmla="*/ 228 w 469"/>
                <a:gd name="T29" fmla="*/ 303 h 382"/>
                <a:gd name="T30" fmla="*/ 224 w 469"/>
                <a:gd name="T31" fmla="*/ 45 h 382"/>
                <a:gd name="T32" fmla="*/ 278 w 469"/>
                <a:gd name="T33" fmla="*/ 42 h 382"/>
                <a:gd name="T34" fmla="*/ 320 w 469"/>
                <a:gd name="T35" fmla="*/ 54 h 382"/>
                <a:gd name="T36" fmla="*/ 332 w 469"/>
                <a:gd name="T37" fmla="*/ 104 h 382"/>
                <a:gd name="T38" fmla="*/ 320 w 469"/>
                <a:gd name="T39" fmla="*/ 150 h 382"/>
                <a:gd name="T40" fmla="*/ 278 w 469"/>
                <a:gd name="T41" fmla="*/ 162 h 382"/>
                <a:gd name="T42" fmla="*/ 224 w 469"/>
                <a:gd name="T43" fmla="*/ 158 h 382"/>
                <a:gd name="T44" fmla="*/ 224 w 469"/>
                <a:gd name="T45" fmla="*/ 200 h 382"/>
                <a:gd name="T46" fmla="*/ 303 w 469"/>
                <a:gd name="T47" fmla="*/ 195 h 382"/>
                <a:gd name="T48" fmla="*/ 365 w 469"/>
                <a:gd name="T49" fmla="*/ 203 h 382"/>
                <a:gd name="T50" fmla="*/ 419 w 469"/>
                <a:gd name="T51" fmla="*/ 190 h 382"/>
                <a:gd name="T52" fmla="*/ 456 w 469"/>
                <a:gd name="T53" fmla="*/ 162 h 382"/>
                <a:gd name="T54" fmla="*/ 469 w 469"/>
                <a:gd name="T55" fmla="*/ 108 h 382"/>
                <a:gd name="T56" fmla="*/ 461 w 469"/>
                <a:gd name="T57" fmla="*/ 62 h 382"/>
                <a:gd name="T58" fmla="*/ 431 w 469"/>
                <a:gd name="T59" fmla="*/ 33 h 382"/>
                <a:gd name="T60" fmla="*/ 386 w 469"/>
                <a:gd name="T61" fmla="*/ 0 h 382"/>
                <a:gd name="T62" fmla="*/ 378 w 469"/>
                <a:gd name="T63" fmla="*/ 5 h 382"/>
                <a:gd name="T64" fmla="*/ 0 w 469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9"/>
                <a:gd name="T100" fmla="*/ 0 h 382"/>
                <a:gd name="T101" fmla="*/ 469 w 469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9" h="382">
                  <a:moveTo>
                    <a:pt x="0" y="5"/>
                  </a:moveTo>
                  <a:lnTo>
                    <a:pt x="0" y="22"/>
                  </a:lnTo>
                  <a:lnTo>
                    <a:pt x="21" y="33"/>
                  </a:lnTo>
                  <a:lnTo>
                    <a:pt x="55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3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1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3" y="311"/>
                  </a:lnTo>
                  <a:lnTo>
                    <a:pt x="228" y="303"/>
                  </a:lnTo>
                  <a:lnTo>
                    <a:pt x="224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4" y="158"/>
                  </a:lnTo>
                  <a:lnTo>
                    <a:pt x="224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9" y="190"/>
                  </a:lnTo>
                  <a:lnTo>
                    <a:pt x="456" y="162"/>
                  </a:lnTo>
                  <a:lnTo>
                    <a:pt x="469" y="108"/>
                  </a:lnTo>
                  <a:lnTo>
                    <a:pt x="461" y="62"/>
                  </a:lnTo>
                  <a:lnTo>
                    <a:pt x="431" y="33"/>
                  </a:lnTo>
                  <a:lnTo>
                    <a:pt x="386" y="0"/>
                  </a:lnTo>
                  <a:lnTo>
                    <a:pt x="378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2" name="Freeform 412"/>
            <p:cNvSpPr>
              <a:spLocks noChangeAspect="1"/>
            </p:cNvSpPr>
            <p:nvPr/>
          </p:nvSpPr>
          <p:spPr bwMode="auto">
            <a:xfrm>
              <a:off x="3902078" y="165129"/>
              <a:ext cx="113104" cy="281928"/>
            </a:xfrm>
            <a:custGeom>
              <a:avLst/>
              <a:gdLst>
                <a:gd name="T0" fmla="*/ 132 w 132"/>
                <a:gd name="T1" fmla="*/ 175 h 349"/>
                <a:gd name="T2" fmla="*/ 112 w 132"/>
                <a:gd name="T3" fmla="*/ 51 h 349"/>
                <a:gd name="T4" fmla="*/ 66 w 132"/>
                <a:gd name="T5" fmla="*/ 0 h 349"/>
                <a:gd name="T6" fmla="*/ 19 w 132"/>
                <a:gd name="T7" fmla="*/ 51 h 349"/>
                <a:gd name="T8" fmla="*/ 0 w 132"/>
                <a:gd name="T9" fmla="*/ 175 h 349"/>
                <a:gd name="T10" fmla="*/ 19 w 132"/>
                <a:gd name="T11" fmla="*/ 297 h 349"/>
                <a:gd name="T12" fmla="*/ 66 w 132"/>
                <a:gd name="T13" fmla="*/ 349 h 349"/>
                <a:gd name="T14" fmla="*/ 112 w 132"/>
                <a:gd name="T15" fmla="*/ 297 h 349"/>
                <a:gd name="T16" fmla="*/ 132 w 132"/>
                <a:gd name="T17" fmla="*/ 175 h 349"/>
                <a:gd name="T18" fmla="*/ 132 w 132"/>
                <a:gd name="T19" fmla="*/ 175 h 3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349"/>
                <a:gd name="T32" fmla="*/ 132 w 132"/>
                <a:gd name="T33" fmla="*/ 349 h 3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349">
                  <a:moveTo>
                    <a:pt x="132" y="175"/>
                  </a:moveTo>
                  <a:lnTo>
                    <a:pt x="112" y="51"/>
                  </a:lnTo>
                  <a:lnTo>
                    <a:pt x="66" y="0"/>
                  </a:lnTo>
                  <a:lnTo>
                    <a:pt x="19" y="51"/>
                  </a:lnTo>
                  <a:lnTo>
                    <a:pt x="0" y="175"/>
                  </a:lnTo>
                  <a:lnTo>
                    <a:pt x="19" y="297"/>
                  </a:lnTo>
                  <a:lnTo>
                    <a:pt x="66" y="349"/>
                  </a:lnTo>
                  <a:lnTo>
                    <a:pt x="112" y="297"/>
                  </a:lnTo>
                  <a:lnTo>
                    <a:pt x="132" y="1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3" name="Freeform 413"/>
            <p:cNvSpPr>
              <a:spLocks noChangeAspect="1"/>
            </p:cNvSpPr>
            <p:nvPr/>
          </p:nvSpPr>
          <p:spPr bwMode="auto">
            <a:xfrm>
              <a:off x="3775924" y="140964"/>
              <a:ext cx="356712" cy="314148"/>
            </a:xfrm>
            <a:custGeom>
              <a:avLst/>
              <a:gdLst>
                <a:gd name="T0" fmla="*/ 413 w 413"/>
                <a:gd name="T1" fmla="*/ 195 h 390"/>
                <a:gd name="T2" fmla="*/ 396 w 413"/>
                <a:gd name="T3" fmla="*/ 119 h 390"/>
                <a:gd name="T4" fmla="*/ 351 w 413"/>
                <a:gd name="T5" fmla="*/ 56 h 390"/>
                <a:gd name="T6" fmla="*/ 287 w 413"/>
                <a:gd name="T7" fmla="*/ 15 h 390"/>
                <a:gd name="T8" fmla="*/ 206 w 413"/>
                <a:gd name="T9" fmla="*/ 0 h 390"/>
                <a:gd name="T10" fmla="*/ 125 w 413"/>
                <a:gd name="T11" fmla="*/ 15 h 390"/>
                <a:gd name="T12" fmla="*/ 60 w 413"/>
                <a:gd name="T13" fmla="*/ 56 h 390"/>
                <a:gd name="T14" fmla="*/ 16 w 413"/>
                <a:gd name="T15" fmla="*/ 119 h 390"/>
                <a:gd name="T16" fmla="*/ 0 w 413"/>
                <a:gd name="T17" fmla="*/ 195 h 390"/>
                <a:gd name="T18" fmla="*/ 16 w 413"/>
                <a:gd name="T19" fmla="*/ 270 h 390"/>
                <a:gd name="T20" fmla="*/ 60 w 413"/>
                <a:gd name="T21" fmla="*/ 332 h 390"/>
                <a:gd name="T22" fmla="*/ 125 w 413"/>
                <a:gd name="T23" fmla="*/ 374 h 390"/>
                <a:gd name="T24" fmla="*/ 206 w 413"/>
                <a:gd name="T25" fmla="*/ 390 h 390"/>
                <a:gd name="T26" fmla="*/ 287 w 413"/>
                <a:gd name="T27" fmla="*/ 374 h 390"/>
                <a:gd name="T28" fmla="*/ 351 w 413"/>
                <a:gd name="T29" fmla="*/ 332 h 390"/>
                <a:gd name="T30" fmla="*/ 396 w 413"/>
                <a:gd name="T31" fmla="*/ 270 h 390"/>
                <a:gd name="T32" fmla="*/ 413 w 413"/>
                <a:gd name="T33" fmla="*/ 195 h 390"/>
                <a:gd name="T34" fmla="*/ 413 w 413"/>
                <a:gd name="T35" fmla="*/ 195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3"/>
                <a:gd name="T55" fmla="*/ 0 h 390"/>
                <a:gd name="T56" fmla="*/ 413 w 413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3" h="390">
                  <a:moveTo>
                    <a:pt x="413" y="195"/>
                  </a:moveTo>
                  <a:lnTo>
                    <a:pt x="396" y="119"/>
                  </a:lnTo>
                  <a:lnTo>
                    <a:pt x="351" y="56"/>
                  </a:lnTo>
                  <a:lnTo>
                    <a:pt x="287" y="15"/>
                  </a:lnTo>
                  <a:lnTo>
                    <a:pt x="206" y="0"/>
                  </a:lnTo>
                  <a:lnTo>
                    <a:pt x="125" y="15"/>
                  </a:lnTo>
                  <a:lnTo>
                    <a:pt x="60" y="56"/>
                  </a:lnTo>
                  <a:lnTo>
                    <a:pt x="16" y="119"/>
                  </a:lnTo>
                  <a:lnTo>
                    <a:pt x="0" y="195"/>
                  </a:lnTo>
                  <a:lnTo>
                    <a:pt x="16" y="270"/>
                  </a:lnTo>
                  <a:lnTo>
                    <a:pt x="60" y="332"/>
                  </a:lnTo>
                  <a:lnTo>
                    <a:pt x="125" y="374"/>
                  </a:lnTo>
                  <a:lnTo>
                    <a:pt x="206" y="390"/>
                  </a:lnTo>
                  <a:lnTo>
                    <a:pt x="287" y="374"/>
                  </a:lnTo>
                  <a:lnTo>
                    <a:pt x="351" y="332"/>
                  </a:lnTo>
                  <a:lnTo>
                    <a:pt x="396" y="270"/>
                  </a:lnTo>
                  <a:lnTo>
                    <a:pt x="413" y="19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4" name="Freeform 414"/>
            <p:cNvSpPr>
              <a:spLocks noChangeAspect="1"/>
            </p:cNvSpPr>
            <p:nvPr/>
          </p:nvSpPr>
          <p:spPr bwMode="auto">
            <a:xfrm>
              <a:off x="4228339" y="144991"/>
              <a:ext cx="356712" cy="302065"/>
            </a:xfrm>
            <a:custGeom>
              <a:avLst/>
              <a:gdLst>
                <a:gd name="T0" fmla="*/ 318 w 410"/>
                <a:gd name="T1" fmla="*/ 41 h 377"/>
                <a:gd name="T2" fmla="*/ 331 w 410"/>
                <a:gd name="T3" fmla="*/ 13 h 377"/>
                <a:gd name="T4" fmla="*/ 373 w 410"/>
                <a:gd name="T5" fmla="*/ 8 h 377"/>
                <a:gd name="T6" fmla="*/ 373 w 410"/>
                <a:gd name="T7" fmla="*/ 103 h 377"/>
                <a:gd name="T8" fmla="*/ 356 w 410"/>
                <a:gd name="T9" fmla="*/ 99 h 377"/>
                <a:gd name="T10" fmla="*/ 302 w 410"/>
                <a:gd name="T11" fmla="*/ 49 h 377"/>
                <a:gd name="T12" fmla="*/ 240 w 410"/>
                <a:gd name="T13" fmla="*/ 8 h 377"/>
                <a:gd name="T14" fmla="*/ 132 w 410"/>
                <a:gd name="T15" fmla="*/ 0 h 377"/>
                <a:gd name="T16" fmla="*/ 58 w 410"/>
                <a:gd name="T17" fmla="*/ 16 h 377"/>
                <a:gd name="T18" fmla="*/ 16 w 410"/>
                <a:gd name="T19" fmla="*/ 58 h 377"/>
                <a:gd name="T20" fmla="*/ 16 w 410"/>
                <a:gd name="T21" fmla="*/ 120 h 377"/>
                <a:gd name="T22" fmla="*/ 41 w 410"/>
                <a:gd name="T23" fmla="*/ 174 h 377"/>
                <a:gd name="T24" fmla="*/ 111 w 410"/>
                <a:gd name="T25" fmla="*/ 211 h 377"/>
                <a:gd name="T26" fmla="*/ 195 w 410"/>
                <a:gd name="T27" fmla="*/ 240 h 377"/>
                <a:gd name="T28" fmla="*/ 256 w 410"/>
                <a:gd name="T29" fmla="*/ 265 h 377"/>
                <a:gd name="T30" fmla="*/ 256 w 410"/>
                <a:gd name="T31" fmla="*/ 306 h 377"/>
                <a:gd name="T32" fmla="*/ 236 w 410"/>
                <a:gd name="T33" fmla="*/ 339 h 377"/>
                <a:gd name="T34" fmla="*/ 170 w 410"/>
                <a:gd name="T35" fmla="*/ 344 h 377"/>
                <a:gd name="T36" fmla="*/ 103 w 410"/>
                <a:gd name="T37" fmla="*/ 314 h 377"/>
                <a:gd name="T38" fmla="*/ 58 w 410"/>
                <a:gd name="T39" fmla="*/ 273 h 377"/>
                <a:gd name="T40" fmla="*/ 33 w 410"/>
                <a:gd name="T41" fmla="*/ 228 h 377"/>
                <a:gd name="T42" fmla="*/ 12 w 410"/>
                <a:gd name="T43" fmla="*/ 219 h 377"/>
                <a:gd name="T44" fmla="*/ 0 w 410"/>
                <a:gd name="T45" fmla="*/ 244 h 377"/>
                <a:gd name="T46" fmla="*/ 0 w 410"/>
                <a:gd name="T47" fmla="*/ 344 h 377"/>
                <a:gd name="T48" fmla="*/ 12 w 410"/>
                <a:gd name="T49" fmla="*/ 361 h 377"/>
                <a:gd name="T50" fmla="*/ 53 w 410"/>
                <a:gd name="T51" fmla="*/ 361 h 377"/>
                <a:gd name="T52" fmla="*/ 86 w 410"/>
                <a:gd name="T53" fmla="*/ 344 h 377"/>
                <a:gd name="T54" fmla="*/ 128 w 410"/>
                <a:gd name="T55" fmla="*/ 361 h 377"/>
                <a:gd name="T56" fmla="*/ 186 w 410"/>
                <a:gd name="T57" fmla="*/ 377 h 377"/>
                <a:gd name="T58" fmla="*/ 265 w 410"/>
                <a:gd name="T59" fmla="*/ 377 h 377"/>
                <a:gd name="T60" fmla="*/ 343 w 410"/>
                <a:gd name="T61" fmla="*/ 361 h 377"/>
                <a:gd name="T62" fmla="*/ 385 w 410"/>
                <a:gd name="T63" fmla="*/ 319 h 377"/>
                <a:gd name="T64" fmla="*/ 410 w 410"/>
                <a:gd name="T65" fmla="*/ 253 h 377"/>
                <a:gd name="T66" fmla="*/ 381 w 410"/>
                <a:gd name="T67" fmla="*/ 191 h 377"/>
                <a:gd name="T68" fmla="*/ 318 w 410"/>
                <a:gd name="T69" fmla="*/ 149 h 377"/>
                <a:gd name="T70" fmla="*/ 215 w 410"/>
                <a:gd name="T71" fmla="*/ 108 h 377"/>
                <a:gd name="T72" fmla="*/ 161 w 410"/>
                <a:gd name="T73" fmla="*/ 91 h 377"/>
                <a:gd name="T74" fmla="*/ 170 w 410"/>
                <a:gd name="T75" fmla="*/ 36 h 377"/>
                <a:gd name="T76" fmla="*/ 195 w 410"/>
                <a:gd name="T77" fmla="*/ 24 h 377"/>
                <a:gd name="T78" fmla="*/ 253 w 410"/>
                <a:gd name="T79" fmla="*/ 28 h 377"/>
                <a:gd name="T80" fmla="*/ 315 w 410"/>
                <a:gd name="T81" fmla="*/ 61 h 377"/>
                <a:gd name="T82" fmla="*/ 315 w 410"/>
                <a:gd name="T83" fmla="*/ 61 h 377"/>
                <a:gd name="T84" fmla="*/ 318 w 410"/>
                <a:gd name="T85" fmla="*/ 41 h 3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0"/>
                <a:gd name="T130" fmla="*/ 0 h 377"/>
                <a:gd name="T131" fmla="*/ 410 w 410"/>
                <a:gd name="T132" fmla="*/ 377 h 3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0" h="377">
                  <a:moveTo>
                    <a:pt x="318" y="41"/>
                  </a:moveTo>
                  <a:lnTo>
                    <a:pt x="331" y="13"/>
                  </a:lnTo>
                  <a:lnTo>
                    <a:pt x="373" y="8"/>
                  </a:lnTo>
                  <a:lnTo>
                    <a:pt x="373" y="103"/>
                  </a:lnTo>
                  <a:lnTo>
                    <a:pt x="356" y="99"/>
                  </a:lnTo>
                  <a:lnTo>
                    <a:pt x="302" y="49"/>
                  </a:lnTo>
                  <a:lnTo>
                    <a:pt x="240" y="8"/>
                  </a:lnTo>
                  <a:lnTo>
                    <a:pt x="132" y="0"/>
                  </a:lnTo>
                  <a:lnTo>
                    <a:pt x="58" y="16"/>
                  </a:lnTo>
                  <a:lnTo>
                    <a:pt x="16" y="58"/>
                  </a:lnTo>
                  <a:lnTo>
                    <a:pt x="16" y="120"/>
                  </a:lnTo>
                  <a:lnTo>
                    <a:pt x="41" y="174"/>
                  </a:lnTo>
                  <a:lnTo>
                    <a:pt x="111" y="211"/>
                  </a:lnTo>
                  <a:lnTo>
                    <a:pt x="195" y="240"/>
                  </a:lnTo>
                  <a:lnTo>
                    <a:pt x="256" y="265"/>
                  </a:lnTo>
                  <a:lnTo>
                    <a:pt x="256" y="306"/>
                  </a:lnTo>
                  <a:lnTo>
                    <a:pt x="236" y="339"/>
                  </a:lnTo>
                  <a:lnTo>
                    <a:pt x="170" y="344"/>
                  </a:lnTo>
                  <a:lnTo>
                    <a:pt x="103" y="314"/>
                  </a:lnTo>
                  <a:lnTo>
                    <a:pt x="58" y="273"/>
                  </a:lnTo>
                  <a:lnTo>
                    <a:pt x="33" y="228"/>
                  </a:lnTo>
                  <a:lnTo>
                    <a:pt x="12" y="219"/>
                  </a:lnTo>
                  <a:lnTo>
                    <a:pt x="0" y="244"/>
                  </a:lnTo>
                  <a:lnTo>
                    <a:pt x="0" y="344"/>
                  </a:lnTo>
                  <a:lnTo>
                    <a:pt x="12" y="361"/>
                  </a:lnTo>
                  <a:lnTo>
                    <a:pt x="53" y="361"/>
                  </a:lnTo>
                  <a:lnTo>
                    <a:pt x="86" y="344"/>
                  </a:lnTo>
                  <a:lnTo>
                    <a:pt x="128" y="361"/>
                  </a:lnTo>
                  <a:lnTo>
                    <a:pt x="186" y="377"/>
                  </a:lnTo>
                  <a:lnTo>
                    <a:pt x="265" y="377"/>
                  </a:lnTo>
                  <a:lnTo>
                    <a:pt x="343" y="361"/>
                  </a:lnTo>
                  <a:lnTo>
                    <a:pt x="385" y="319"/>
                  </a:lnTo>
                  <a:lnTo>
                    <a:pt x="410" y="253"/>
                  </a:lnTo>
                  <a:lnTo>
                    <a:pt x="381" y="191"/>
                  </a:lnTo>
                  <a:lnTo>
                    <a:pt x="318" y="149"/>
                  </a:lnTo>
                  <a:lnTo>
                    <a:pt x="215" y="108"/>
                  </a:lnTo>
                  <a:lnTo>
                    <a:pt x="161" y="91"/>
                  </a:lnTo>
                  <a:lnTo>
                    <a:pt x="170" y="36"/>
                  </a:lnTo>
                  <a:lnTo>
                    <a:pt x="195" y="24"/>
                  </a:lnTo>
                  <a:lnTo>
                    <a:pt x="253" y="28"/>
                  </a:lnTo>
                  <a:lnTo>
                    <a:pt x="315" y="61"/>
                  </a:lnTo>
                  <a:lnTo>
                    <a:pt x="318" y="4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5" name="Freeform 415"/>
            <p:cNvSpPr>
              <a:spLocks noChangeAspect="1"/>
            </p:cNvSpPr>
            <p:nvPr/>
          </p:nvSpPr>
          <p:spPr bwMode="auto">
            <a:xfrm>
              <a:off x="4672053" y="144991"/>
              <a:ext cx="404563" cy="314148"/>
            </a:xfrm>
            <a:custGeom>
              <a:avLst/>
              <a:gdLst>
                <a:gd name="T0" fmla="*/ 0 w 465"/>
                <a:gd name="T1" fmla="*/ 3 h 389"/>
                <a:gd name="T2" fmla="*/ 457 w 465"/>
                <a:gd name="T3" fmla="*/ 0 h 389"/>
                <a:gd name="T4" fmla="*/ 465 w 465"/>
                <a:gd name="T5" fmla="*/ 169 h 389"/>
                <a:gd name="T6" fmla="*/ 440 w 465"/>
                <a:gd name="T7" fmla="*/ 169 h 389"/>
                <a:gd name="T8" fmla="*/ 415 w 465"/>
                <a:gd name="T9" fmla="*/ 128 h 389"/>
                <a:gd name="T10" fmla="*/ 373 w 465"/>
                <a:gd name="T11" fmla="*/ 78 h 389"/>
                <a:gd name="T12" fmla="*/ 307 w 465"/>
                <a:gd name="T13" fmla="*/ 45 h 389"/>
                <a:gd name="T14" fmla="*/ 307 w 465"/>
                <a:gd name="T15" fmla="*/ 181 h 389"/>
                <a:gd name="T16" fmla="*/ 312 w 465"/>
                <a:gd name="T17" fmla="*/ 278 h 389"/>
                <a:gd name="T18" fmla="*/ 320 w 465"/>
                <a:gd name="T19" fmla="*/ 327 h 389"/>
                <a:gd name="T20" fmla="*/ 345 w 465"/>
                <a:gd name="T21" fmla="*/ 344 h 389"/>
                <a:gd name="T22" fmla="*/ 373 w 465"/>
                <a:gd name="T23" fmla="*/ 344 h 389"/>
                <a:gd name="T24" fmla="*/ 402 w 465"/>
                <a:gd name="T25" fmla="*/ 369 h 389"/>
                <a:gd name="T26" fmla="*/ 390 w 465"/>
                <a:gd name="T27" fmla="*/ 386 h 389"/>
                <a:gd name="T28" fmla="*/ 84 w 465"/>
                <a:gd name="T29" fmla="*/ 389 h 389"/>
                <a:gd name="T30" fmla="*/ 75 w 465"/>
                <a:gd name="T31" fmla="*/ 361 h 389"/>
                <a:gd name="T32" fmla="*/ 87 w 465"/>
                <a:gd name="T33" fmla="*/ 344 h 389"/>
                <a:gd name="T34" fmla="*/ 129 w 465"/>
                <a:gd name="T35" fmla="*/ 327 h 389"/>
                <a:gd name="T36" fmla="*/ 150 w 465"/>
                <a:gd name="T37" fmla="*/ 294 h 389"/>
                <a:gd name="T38" fmla="*/ 167 w 465"/>
                <a:gd name="T39" fmla="*/ 261 h 389"/>
                <a:gd name="T40" fmla="*/ 167 w 465"/>
                <a:gd name="T41" fmla="*/ 49 h 389"/>
                <a:gd name="T42" fmla="*/ 96 w 465"/>
                <a:gd name="T43" fmla="*/ 49 h 389"/>
                <a:gd name="T44" fmla="*/ 62 w 465"/>
                <a:gd name="T45" fmla="*/ 95 h 389"/>
                <a:gd name="T46" fmla="*/ 42 w 465"/>
                <a:gd name="T47" fmla="*/ 136 h 389"/>
                <a:gd name="T48" fmla="*/ 42 w 465"/>
                <a:gd name="T49" fmla="*/ 169 h 389"/>
                <a:gd name="T50" fmla="*/ 17 w 465"/>
                <a:gd name="T51" fmla="*/ 169 h 389"/>
                <a:gd name="T52" fmla="*/ 4 w 465"/>
                <a:gd name="T53" fmla="*/ 161 h 389"/>
                <a:gd name="T54" fmla="*/ 4 w 465"/>
                <a:gd name="T55" fmla="*/ 161 h 389"/>
                <a:gd name="T56" fmla="*/ 0 w 465"/>
                <a:gd name="T57" fmla="*/ 3 h 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5"/>
                <a:gd name="T88" fmla="*/ 0 h 389"/>
                <a:gd name="T89" fmla="*/ 465 w 465"/>
                <a:gd name="T90" fmla="*/ 389 h 3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5" h="389">
                  <a:moveTo>
                    <a:pt x="0" y="3"/>
                  </a:moveTo>
                  <a:lnTo>
                    <a:pt x="457" y="0"/>
                  </a:lnTo>
                  <a:lnTo>
                    <a:pt x="465" y="169"/>
                  </a:lnTo>
                  <a:lnTo>
                    <a:pt x="440" y="169"/>
                  </a:lnTo>
                  <a:lnTo>
                    <a:pt x="415" y="128"/>
                  </a:lnTo>
                  <a:lnTo>
                    <a:pt x="373" y="78"/>
                  </a:lnTo>
                  <a:lnTo>
                    <a:pt x="307" y="45"/>
                  </a:lnTo>
                  <a:lnTo>
                    <a:pt x="307" y="181"/>
                  </a:lnTo>
                  <a:lnTo>
                    <a:pt x="312" y="278"/>
                  </a:lnTo>
                  <a:lnTo>
                    <a:pt x="320" y="327"/>
                  </a:lnTo>
                  <a:lnTo>
                    <a:pt x="345" y="344"/>
                  </a:lnTo>
                  <a:lnTo>
                    <a:pt x="373" y="344"/>
                  </a:lnTo>
                  <a:lnTo>
                    <a:pt x="402" y="369"/>
                  </a:lnTo>
                  <a:lnTo>
                    <a:pt x="390" y="386"/>
                  </a:lnTo>
                  <a:lnTo>
                    <a:pt x="84" y="389"/>
                  </a:lnTo>
                  <a:lnTo>
                    <a:pt x="75" y="361"/>
                  </a:lnTo>
                  <a:lnTo>
                    <a:pt x="87" y="344"/>
                  </a:lnTo>
                  <a:lnTo>
                    <a:pt x="129" y="327"/>
                  </a:lnTo>
                  <a:lnTo>
                    <a:pt x="150" y="294"/>
                  </a:lnTo>
                  <a:lnTo>
                    <a:pt x="167" y="261"/>
                  </a:lnTo>
                  <a:lnTo>
                    <a:pt x="167" y="49"/>
                  </a:lnTo>
                  <a:lnTo>
                    <a:pt x="96" y="49"/>
                  </a:lnTo>
                  <a:lnTo>
                    <a:pt x="62" y="95"/>
                  </a:lnTo>
                  <a:lnTo>
                    <a:pt x="42" y="136"/>
                  </a:lnTo>
                  <a:lnTo>
                    <a:pt x="42" y="169"/>
                  </a:lnTo>
                  <a:lnTo>
                    <a:pt x="17" y="169"/>
                  </a:lnTo>
                  <a:lnTo>
                    <a:pt x="4" y="161"/>
                  </a:lnTo>
                  <a:lnTo>
                    <a:pt x="0" y="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6" name="Freeform 416"/>
            <p:cNvSpPr>
              <a:spLocks noChangeAspect="1"/>
            </p:cNvSpPr>
            <p:nvPr/>
          </p:nvSpPr>
          <p:spPr bwMode="auto">
            <a:xfrm>
              <a:off x="5220171" y="362478"/>
              <a:ext cx="213157" cy="92633"/>
            </a:xfrm>
            <a:custGeom>
              <a:avLst/>
              <a:gdLst>
                <a:gd name="T0" fmla="*/ 25 w 245"/>
                <a:gd name="T1" fmla="*/ 0 h 116"/>
                <a:gd name="T2" fmla="*/ 0 w 245"/>
                <a:gd name="T3" fmla="*/ 20 h 116"/>
                <a:gd name="T4" fmla="*/ 8 w 245"/>
                <a:gd name="T5" fmla="*/ 99 h 116"/>
                <a:gd name="T6" fmla="*/ 25 w 245"/>
                <a:gd name="T7" fmla="*/ 116 h 116"/>
                <a:gd name="T8" fmla="*/ 228 w 245"/>
                <a:gd name="T9" fmla="*/ 111 h 116"/>
                <a:gd name="T10" fmla="*/ 245 w 245"/>
                <a:gd name="T11" fmla="*/ 99 h 116"/>
                <a:gd name="T12" fmla="*/ 237 w 245"/>
                <a:gd name="T13" fmla="*/ 20 h 116"/>
                <a:gd name="T14" fmla="*/ 220 w 245"/>
                <a:gd name="T15" fmla="*/ 0 h 116"/>
                <a:gd name="T16" fmla="*/ 220 w 245"/>
                <a:gd name="T17" fmla="*/ 0 h 116"/>
                <a:gd name="T18" fmla="*/ 25 w 245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116"/>
                <a:gd name="T32" fmla="*/ 245 w 24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116">
                  <a:moveTo>
                    <a:pt x="25" y="0"/>
                  </a:moveTo>
                  <a:lnTo>
                    <a:pt x="0" y="20"/>
                  </a:lnTo>
                  <a:lnTo>
                    <a:pt x="8" y="99"/>
                  </a:lnTo>
                  <a:lnTo>
                    <a:pt x="25" y="116"/>
                  </a:lnTo>
                  <a:lnTo>
                    <a:pt x="228" y="111"/>
                  </a:lnTo>
                  <a:lnTo>
                    <a:pt x="245" y="99"/>
                  </a:lnTo>
                  <a:lnTo>
                    <a:pt x="237" y="20"/>
                  </a:lnTo>
                  <a:lnTo>
                    <a:pt x="220" y="0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7" name="Freeform 417"/>
            <p:cNvSpPr>
              <a:spLocks noChangeAspect="1"/>
            </p:cNvSpPr>
            <p:nvPr/>
          </p:nvSpPr>
          <p:spPr bwMode="auto">
            <a:xfrm>
              <a:off x="1348544" y="128881"/>
              <a:ext cx="530717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4 h 385"/>
                <a:gd name="T6" fmla="*/ 62 w 613"/>
                <a:gd name="T7" fmla="*/ 79 h 385"/>
                <a:gd name="T8" fmla="*/ 70 w 613"/>
                <a:gd name="T9" fmla="*/ 104 h 385"/>
                <a:gd name="T10" fmla="*/ 75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5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6 h 385"/>
                <a:gd name="T28" fmla="*/ 220 w 613"/>
                <a:gd name="T29" fmla="*/ 207 h 385"/>
                <a:gd name="T30" fmla="*/ 274 w 613"/>
                <a:gd name="T31" fmla="*/ 215 h 385"/>
                <a:gd name="T32" fmla="*/ 336 w 613"/>
                <a:gd name="T33" fmla="*/ 286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6 w 613"/>
                <a:gd name="T53" fmla="*/ 45 h 385"/>
                <a:gd name="T54" fmla="*/ 565 w 613"/>
                <a:gd name="T55" fmla="*/ 12 h 385"/>
                <a:gd name="T56" fmla="*/ 548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4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5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5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6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6" y="286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6" y="45"/>
                  </a:lnTo>
                  <a:lnTo>
                    <a:pt x="565" y="12"/>
                  </a:lnTo>
                  <a:lnTo>
                    <a:pt x="548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8" name="Freeform 418"/>
            <p:cNvSpPr>
              <a:spLocks noChangeAspect="1"/>
            </p:cNvSpPr>
            <p:nvPr/>
          </p:nvSpPr>
          <p:spPr bwMode="auto">
            <a:xfrm>
              <a:off x="1953214" y="140964"/>
              <a:ext cx="408913" cy="306093"/>
            </a:xfrm>
            <a:custGeom>
              <a:avLst/>
              <a:gdLst>
                <a:gd name="T0" fmla="*/ 332 w 472"/>
                <a:gd name="T1" fmla="*/ 28 h 381"/>
                <a:gd name="T2" fmla="*/ 364 w 472"/>
                <a:gd name="T3" fmla="*/ 7 h 381"/>
                <a:gd name="T4" fmla="*/ 389 w 472"/>
                <a:gd name="T5" fmla="*/ 12 h 381"/>
                <a:gd name="T6" fmla="*/ 398 w 472"/>
                <a:gd name="T7" fmla="*/ 65 h 381"/>
                <a:gd name="T8" fmla="*/ 386 w 472"/>
                <a:gd name="T9" fmla="*/ 107 h 381"/>
                <a:gd name="T10" fmla="*/ 369 w 472"/>
                <a:gd name="T11" fmla="*/ 99 h 381"/>
                <a:gd name="T12" fmla="*/ 311 w 472"/>
                <a:gd name="T13" fmla="*/ 32 h 381"/>
                <a:gd name="T14" fmla="*/ 253 w 472"/>
                <a:gd name="T15" fmla="*/ 4 h 381"/>
                <a:gd name="T16" fmla="*/ 199 w 472"/>
                <a:gd name="T17" fmla="*/ 0 h 381"/>
                <a:gd name="T18" fmla="*/ 116 w 472"/>
                <a:gd name="T19" fmla="*/ 12 h 381"/>
                <a:gd name="T20" fmla="*/ 58 w 472"/>
                <a:gd name="T21" fmla="*/ 53 h 381"/>
                <a:gd name="T22" fmla="*/ 13 w 472"/>
                <a:gd name="T23" fmla="*/ 107 h 381"/>
                <a:gd name="T24" fmla="*/ 0 w 472"/>
                <a:gd name="T25" fmla="*/ 173 h 381"/>
                <a:gd name="T26" fmla="*/ 8 w 472"/>
                <a:gd name="T27" fmla="*/ 240 h 381"/>
                <a:gd name="T28" fmla="*/ 37 w 472"/>
                <a:gd name="T29" fmla="*/ 302 h 381"/>
                <a:gd name="T30" fmla="*/ 112 w 472"/>
                <a:gd name="T31" fmla="*/ 356 h 381"/>
                <a:gd name="T32" fmla="*/ 174 w 472"/>
                <a:gd name="T33" fmla="*/ 381 h 381"/>
                <a:gd name="T34" fmla="*/ 236 w 472"/>
                <a:gd name="T35" fmla="*/ 377 h 381"/>
                <a:gd name="T36" fmla="*/ 315 w 472"/>
                <a:gd name="T37" fmla="*/ 368 h 381"/>
                <a:gd name="T38" fmla="*/ 394 w 472"/>
                <a:gd name="T39" fmla="*/ 335 h 381"/>
                <a:gd name="T40" fmla="*/ 431 w 472"/>
                <a:gd name="T41" fmla="*/ 298 h 381"/>
                <a:gd name="T42" fmla="*/ 444 w 472"/>
                <a:gd name="T43" fmla="*/ 223 h 381"/>
                <a:gd name="T44" fmla="*/ 472 w 472"/>
                <a:gd name="T45" fmla="*/ 210 h 381"/>
                <a:gd name="T46" fmla="*/ 472 w 472"/>
                <a:gd name="T47" fmla="*/ 182 h 381"/>
                <a:gd name="T48" fmla="*/ 228 w 472"/>
                <a:gd name="T49" fmla="*/ 178 h 381"/>
                <a:gd name="T50" fmla="*/ 236 w 472"/>
                <a:gd name="T51" fmla="*/ 210 h 381"/>
                <a:gd name="T52" fmla="*/ 286 w 472"/>
                <a:gd name="T53" fmla="*/ 215 h 381"/>
                <a:gd name="T54" fmla="*/ 302 w 472"/>
                <a:gd name="T55" fmla="*/ 252 h 381"/>
                <a:gd name="T56" fmla="*/ 290 w 472"/>
                <a:gd name="T57" fmla="*/ 310 h 381"/>
                <a:gd name="T58" fmla="*/ 236 w 472"/>
                <a:gd name="T59" fmla="*/ 348 h 381"/>
                <a:gd name="T60" fmla="*/ 191 w 472"/>
                <a:gd name="T61" fmla="*/ 340 h 381"/>
                <a:gd name="T62" fmla="*/ 166 w 472"/>
                <a:gd name="T63" fmla="*/ 298 h 381"/>
                <a:gd name="T64" fmla="*/ 166 w 472"/>
                <a:gd name="T65" fmla="*/ 87 h 381"/>
                <a:gd name="T66" fmla="*/ 169 w 472"/>
                <a:gd name="T67" fmla="*/ 53 h 381"/>
                <a:gd name="T68" fmla="*/ 194 w 472"/>
                <a:gd name="T69" fmla="*/ 37 h 381"/>
                <a:gd name="T70" fmla="*/ 257 w 472"/>
                <a:gd name="T71" fmla="*/ 28 h 381"/>
                <a:gd name="T72" fmla="*/ 290 w 472"/>
                <a:gd name="T73" fmla="*/ 37 h 381"/>
                <a:gd name="T74" fmla="*/ 315 w 472"/>
                <a:gd name="T75" fmla="*/ 40 h 381"/>
                <a:gd name="T76" fmla="*/ 315 w 472"/>
                <a:gd name="T77" fmla="*/ 45 h 381"/>
                <a:gd name="T78" fmla="*/ 332 w 472"/>
                <a:gd name="T79" fmla="*/ 28 h 3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2"/>
                <a:gd name="T121" fmla="*/ 0 h 381"/>
                <a:gd name="T122" fmla="*/ 472 w 472"/>
                <a:gd name="T123" fmla="*/ 381 h 3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2" h="381">
                  <a:moveTo>
                    <a:pt x="332" y="28"/>
                  </a:moveTo>
                  <a:lnTo>
                    <a:pt x="364" y="7"/>
                  </a:lnTo>
                  <a:lnTo>
                    <a:pt x="389" y="12"/>
                  </a:lnTo>
                  <a:lnTo>
                    <a:pt x="398" y="65"/>
                  </a:lnTo>
                  <a:lnTo>
                    <a:pt x="386" y="107"/>
                  </a:lnTo>
                  <a:lnTo>
                    <a:pt x="369" y="99"/>
                  </a:lnTo>
                  <a:lnTo>
                    <a:pt x="311" y="32"/>
                  </a:lnTo>
                  <a:lnTo>
                    <a:pt x="253" y="4"/>
                  </a:lnTo>
                  <a:lnTo>
                    <a:pt x="199" y="0"/>
                  </a:lnTo>
                  <a:lnTo>
                    <a:pt x="116" y="12"/>
                  </a:lnTo>
                  <a:lnTo>
                    <a:pt x="58" y="53"/>
                  </a:lnTo>
                  <a:lnTo>
                    <a:pt x="13" y="107"/>
                  </a:lnTo>
                  <a:lnTo>
                    <a:pt x="0" y="173"/>
                  </a:lnTo>
                  <a:lnTo>
                    <a:pt x="8" y="240"/>
                  </a:lnTo>
                  <a:lnTo>
                    <a:pt x="37" y="302"/>
                  </a:lnTo>
                  <a:lnTo>
                    <a:pt x="112" y="356"/>
                  </a:lnTo>
                  <a:lnTo>
                    <a:pt x="174" y="381"/>
                  </a:lnTo>
                  <a:lnTo>
                    <a:pt x="236" y="377"/>
                  </a:lnTo>
                  <a:lnTo>
                    <a:pt x="315" y="368"/>
                  </a:lnTo>
                  <a:lnTo>
                    <a:pt x="394" y="335"/>
                  </a:lnTo>
                  <a:lnTo>
                    <a:pt x="431" y="298"/>
                  </a:lnTo>
                  <a:lnTo>
                    <a:pt x="444" y="223"/>
                  </a:lnTo>
                  <a:lnTo>
                    <a:pt x="472" y="210"/>
                  </a:lnTo>
                  <a:lnTo>
                    <a:pt x="472" y="182"/>
                  </a:lnTo>
                  <a:lnTo>
                    <a:pt x="228" y="178"/>
                  </a:lnTo>
                  <a:lnTo>
                    <a:pt x="236" y="210"/>
                  </a:lnTo>
                  <a:lnTo>
                    <a:pt x="286" y="215"/>
                  </a:lnTo>
                  <a:lnTo>
                    <a:pt x="302" y="252"/>
                  </a:lnTo>
                  <a:lnTo>
                    <a:pt x="290" y="310"/>
                  </a:lnTo>
                  <a:lnTo>
                    <a:pt x="236" y="348"/>
                  </a:lnTo>
                  <a:lnTo>
                    <a:pt x="191" y="340"/>
                  </a:lnTo>
                  <a:lnTo>
                    <a:pt x="166" y="298"/>
                  </a:lnTo>
                  <a:lnTo>
                    <a:pt x="166" y="87"/>
                  </a:lnTo>
                  <a:lnTo>
                    <a:pt x="169" y="53"/>
                  </a:lnTo>
                  <a:lnTo>
                    <a:pt x="194" y="37"/>
                  </a:lnTo>
                  <a:lnTo>
                    <a:pt x="257" y="28"/>
                  </a:lnTo>
                  <a:lnTo>
                    <a:pt x="290" y="37"/>
                  </a:lnTo>
                  <a:lnTo>
                    <a:pt x="315" y="40"/>
                  </a:lnTo>
                  <a:lnTo>
                    <a:pt x="315" y="45"/>
                  </a:lnTo>
                  <a:lnTo>
                    <a:pt x="332" y="2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9" name="Freeform 419"/>
            <p:cNvSpPr>
              <a:spLocks noChangeAspect="1"/>
            </p:cNvSpPr>
            <p:nvPr/>
          </p:nvSpPr>
          <p:spPr bwMode="auto">
            <a:xfrm>
              <a:off x="2431730" y="136936"/>
              <a:ext cx="413264" cy="306093"/>
            </a:xfrm>
            <a:custGeom>
              <a:avLst/>
              <a:gdLst>
                <a:gd name="T0" fmla="*/ 20 w 472"/>
                <a:gd name="T1" fmla="*/ 0 h 382"/>
                <a:gd name="T2" fmla="*/ 15 w 472"/>
                <a:gd name="T3" fmla="*/ 29 h 382"/>
                <a:gd name="T4" fmla="*/ 49 w 472"/>
                <a:gd name="T5" fmla="*/ 37 h 382"/>
                <a:gd name="T6" fmla="*/ 87 w 472"/>
                <a:gd name="T7" fmla="*/ 50 h 382"/>
                <a:gd name="T8" fmla="*/ 90 w 472"/>
                <a:gd name="T9" fmla="*/ 83 h 382"/>
                <a:gd name="T10" fmla="*/ 90 w 472"/>
                <a:gd name="T11" fmla="*/ 290 h 382"/>
                <a:gd name="T12" fmla="*/ 74 w 472"/>
                <a:gd name="T13" fmla="*/ 323 h 382"/>
                <a:gd name="T14" fmla="*/ 32 w 472"/>
                <a:gd name="T15" fmla="*/ 336 h 382"/>
                <a:gd name="T16" fmla="*/ 0 w 472"/>
                <a:gd name="T17" fmla="*/ 353 h 382"/>
                <a:gd name="T18" fmla="*/ 7 w 472"/>
                <a:gd name="T19" fmla="*/ 378 h 382"/>
                <a:gd name="T20" fmla="*/ 37 w 472"/>
                <a:gd name="T21" fmla="*/ 382 h 382"/>
                <a:gd name="T22" fmla="*/ 472 w 472"/>
                <a:gd name="T23" fmla="*/ 382 h 382"/>
                <a:gd name="T24" fmla="*/ 463 w 472"/>
                <a:gd name="T25" fmla="*/ 200 h 382"/>
                <a:gd name="T26" fmla="*/ 443 w 472"/>
                <a:gd name="T27" fmla="*/ 200 h 382"/>
                <a:gd name="T28" fmla="*/ 426 w 472"/>
                <a:gd name="T29" fmla="*/ 249 h 382"/>
                <a:gd name="T30" fmla="*/ 390 w 472"/>
                <a:gd name="T31" fmla="*/ 287 h 382"/>
                <a:gd name="T32" fmla="*/ 348 w 472"/>
                <a:gd name="T33" fmla="*/ 320 h 382"/>
                <a:gd name="T34" fmla="*/ 293 w 472"/>
                <a:gd name="T35" fmla="*/ 315 h 382"/>
                <a:gd name="T36" fmla="*/ 244 w 472"/>
                <a:gd name="T37" fmla="*/ 320 h 382"/>
                <a:gd name="T38" fmla="*/ 240 w 472"/>
                <a:gd name="T39" fmla="*/ 83 h 382"/>
                <a:gd name="T40" fmla="*/ 265 w 472"/>
                <a:gd name="T41" fmla="*/ 58 h 382"/>
                <a:gd name="T42" fmla="*/ 281 w 472"/>
                <a:gd name="T43" fmla="*/ 54 h 382"/>
                <a:gd name="T44" fmla="*/ 327 w 472"/>
                <a:gd name="T45" fmla="*/ 50 h 382"/>
                <a:gd name="T46" fmla="*/ 331 w 472"/>
                <a:gd name="T47" fmla="*/ 9 h 382"/>
                <a:gd name="T48" fmla="*/ 327 w 472"/>
                <a:gd name="T49" fmla="*/ 5 h 382"/>
                <a:gd name="T50" fmla="*/ 327 w 472"/>
                <a:gd name="T51" fmla="*/ 5 h 382"/>
                <a:gd name="T52" fmla="*/ 20 w 472"/>
                <a:gd name="T53" fmla="*/ 0 h 3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2"/>
                <a:gd name="T82" fmla="*/ 0 h 382"/>
                <a:gd name="T83" fmla="*/ 472 w 472"/>
                <a:gd name="T84" fmla="*/ 382 h 3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2" h="382">
                  <a:moveTo>
                    <a:pt x="20" y="0"/>
                  </a:moveTo>
                  <a:lnTo>
                    <a:pt x="15" y="29"/>
                  </a:lnTo>
                  <a:lnTo>
                    <a:pt x="49" y="37"/>
                  </a:lnTo>
                  <a:lnTo>
                    <a:pt x="87" y="50"/>
                  </a:lnTo>
                  <a:lnTo>
                    <a:pt x="90" y="83"/>
                  </a:lnTo>
                  <a:lnTo>
                    <a:pt x="90" y="290"/>
                  </a:lnTo>
                  <a:lnTo>
                    <a:pt x="74" y="323"/>
                  </a:lnTo>
                  <a:lnTo>
                    <a:pt x="32" y="336"/>
                  </a:lnTo>
                  <a:lnTo>
                    <a:pt x="0" y="353"/>
                  </a:lnTo>
                  <a:lnTo>
                    <a:pt x="7" y="378"/>
                  </a:lnTo>
                  <a:lnTo>
                    <a:pt x="37" y="382"/>
                  </a:lnTo>
                  <a:lnTo>
                    <a:pt x="472" y="382"/>
                  </a:lnTo>
                  <a:lnTo>
                    <a:pt x="463" y="200"/>
                  </a:lnTo>
                  <a:lnTo>
                    <a:pt x="443" y="200"/>
                  </a:lnTo>
                  <a:lnTo>
                    <a:pt x="426" y="249"/>
                  </a:lnTo>
                  <a:lnTo>
                    <a:pt x="390" y="287"/>
                  </a:lnTo>
                  <a:lnTo>
                    <a:pt x="348" y="320"/>
                  </a:lnTo>
                  <a:lnTo>
                    <a:pt x="293" y="315"/>
                  </a:lnTo>
                  <a:lnTo>
                    <a:pt x="244" y="320"/>
                  </a:lnTo>
                  <a:lnTo>
                    <a:pt x="240" y="83"/>
                  </a:lnTo>
                  <a:lnTo>
                    <a:pt x="265" y="58"/>
                  </a:lnTo>
                  <a:lnTo>
                    <a:pt x="281" y="54"/>
                  </a:lnTo>
                  <a:lnTo>
                    <a:pt x="327" y="50"/>
                  </a:lnTo>
                  <a:lnTo>
                    <a:pt x="331" y="9"/>
                  </a:lnTo>
                  <a:lnTo>
                    <a:pt x="327" y="5"/>
                  </a:lnTo>
                  <a:lnTo>
                    <a:pt x="20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0" name="Freeform 420"/>
            <p:cNvSpPr>
              <a:spLocks noChangeAspect="1"/>
            </p:cNvSpPr>
            <p:nvPr/>
          </p:nvSpPr>
          <p:spPr bwMode="auto">
            <a:xfrm>
              <a:off x="3010299" y="354423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1" name="Freeform 421"/>
            <p:cNvSpPr>
              <a:spLocks noChangeAspect="1"/>
            </p:cNvSpPr>
            <p:nvPr/>
          </p:nvSpPr>
          <p:spPr bwMode="auto">
            <a:xfrm>
              <a:off x="5598634" y="144991"/>
              <a:ext cx="391513" cy="318175"/>
            </a:xfrm>
            <a:custGeom>
              <a:avLst/>
              <a:gdLst>
                <a:gd name="T0" fmla="*/ 0 w 448"/>
                <a:gd name="T1" fmla="*/ 5 h 391"/>
                <a:gd name="T2" fmla="*/ 0 w 448"/>
                <a:gd name="T3" fmla="*/ 30 h 391"/>
                <a:gd name="T4" fmla="*/ 45 w 448"/>
                <a:gd name="T5" fmla="*/ 58 h 391"/>
                <a:gd name="T6" fmla="*/ 70 w 448"/>
                <a:gd name="T7" fmla="*/ 80 h 391"/>
                <a:gd name="T8" fmla="*/ 67 w 448"/>
                <a:gd name="T9" fmla="*/ 308 h 391"/>
                <a:gd name="T10" fmla="*/ 45 w 448"/>
                <a:gd name="T11" fmla="*/ 341 h 391"/>
                <a:gd name="T12" fmla="*/ 12 w 448"/>
                <a:gd name="T13" fmla="*/ 345 h 391"/>
                <a:gd name="T14" fmla="*/ 0 w 448"/>
                <a:gd name="T15" fmla="*/ 361 h 391"/>
                <a:gd name="T16" fmla="*/ 20 w 448"/>
                <a:gd name="T17" fmla="*/ 386 h 391"/>
                <a:gd name="T18" fmla="*/ 120 w 448"/>
                <a:gd name="T19" fmla="*/ 386 h 391"/>
                <a:gd name="T20" fmla="*/ 270 w 448"/>
                <a:gd name="T21" fmla="*/ 391 h 391"/>
                <a:gd name="T22" fmla="*/ 286 w 448"/>
                <a:gd name="T23" fmla="*/ 370 h 391"/>
                <a:gd name="T24" fmla="*/ 273 w 448"/>
                <a:gd name="T25" fmla="*/ 358 h 391"/>
                <a:gd name="T26" fmla="*/ 237 w 448"/>
                <a:gd name="T27" fmla="*/ 345 h 391"/>
                <a:gd name="T28" fmla="*/ 220 w 448"/>
                <a:gd name="T29" fmla="*/ 316 h 391"/>
                <a:gd name="T30" fmla="*/ 220 w 448"/>
                <a:gd name="T31" fmla="*/ 220 h 391"/>
                <a:gd name="T32" fmla="*/ 248 w 448"/>
                <a:gd name="T33" fmla="*/ 220 h 391"/>
                <a:gd name="T34" fmla="*/ 270 w 448"/>
                <a:gd name="T35" fmla="*/ 237 h 391"/>
                <a:gd name="T36" fmla="*/ 286 w 448"/>
                <a:gd name="T37" fmla="*/ 270 h 391"/>
                <a:gd name="T38" fmla="*/ 307 w 448"/>
                <a:gd name="T39" fmla="*/ 262 h 391"/>
                <a:gd name="T40" fmla="*/ 303 w 448"/>
                <a:gd name="T41" fmla="*/ 133 h 391"/>
                <a:gd name="T42" fmla="*/ 282 w 448"/>
                <a:gd name="T43" fmla="*/ 133 h 391"/>
                <a:gd name="T44" fmla="*/ 261 w 448"/>
                <a:gd name="T45" fmla="*/ 150 h 391"/>
                <a:gd name="T46" fmla="*/ 248 w 448"/>
                <a:gd name="T47" fmla="*/ 171 h 391"/>
                <a:gd name="T48" fmla="*/ 220 w 448"/>
                <a:gd name="T49" fmla="*/ 178 h 391"/>
                <a:gd name="T50" fmla="*/ 224 w 448"/>
                <a:gd name="T51" fmla="*/ 50 h 391"/>
                <a:gd name="T52" fmla="*/ 273 w 448"/>
                <a:gd name="T53" fmla="*/ 55 h 391"/>
                <a:gd name="T54" fmla="*/ 323 w 448"/>
                <a:gd name="T55" fmla="*/ 58 h 391"/>
                <a:gd name="T56" fmla="*/ 373 w 448"/>
                <a:gd name="T57" fmla="*/ 92 h 391"/>
                <a:gd name="T58" fmla="*/ 393 w 448"/>
                <a:gd name="T59" fmla="*/ 133 h 391"/>
                <a:gd name="T60" fmla="*/ 410 w 448"/>
                <a:gd name="T61" fmla="*/ 166 h 391"/>
                <a:gd name="T62" fmla="*/ 440 w 448"/>
                <a:gd name="T63" fmla="*/ 171 h 391"/>
                <a:gd name="T64" fmla="*/ 448 w 448"/>
                <a:gd name="T65" fmla="*/ 142 h 391"/>
                <a:gd name="T66" fmla="*/ 448 w 448"/>
                <a:gd name="T67" fmla="*/ 50 h 391"/>
                <a:gd name="T68" fmla="*/ 431 w 448"/>
                <a:gd name="T69" fmla="*/ 10 h 391"/>
                <a:gd name="T70" fmla="*/ 398 w 448"/>
                <a:gd name="T71" fmla="*/ 0 h 391"/>
                <a:gd name="T72" fmla="*/ 393 w 448"/>
                <a:gd name="T73" fmla="*/ 0 h 391"/>
                <a:gd name="T74" fmla="*/ 0 w 448"/>
                <a:gd name="T75" fmla="*/ 5 h 3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8"/>
                <a:gd name="T115" fmla="*/ 0 h 391"/>
                <a:gd name="T116" fmla="*/ 448 w 448"/>
                <a:gd name="T117" fmla="*/ 391 h 3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8" h="391">
                  <a:moveTo>
                    <a:pt x="0" y="5"/>
                  </a:moveTo>
                  <a:lnTo>
                    <a:pt x="0" y="30"/>
                  </a:lnTo>
                  <a:lnTo>
                    <a:pt x="45" y="58"/>
                  </a:lnTo>
                  <a:lnTo>
                    <a:pt x="70" y="80"/>
                  </a:lnTo>
                  <a:lnTo>
                    <a:pt x="67" y="308"/>
                  </a:lnTo>
                  <a:lnTo>
                    <a:pt x="45" y="341"/>
                  </a:lnTo>
                  <a:lnTo>
                    <a:pt x="12" y="345"/>
                  </a:lnTo>
                  <a:lnTo>
                    <a:pt x="0" y="361"/>
                  </a:lnTo>
                  <a:lnTo>
                    <a:pt x="20" y="386"/>
                  </a:lnTo>
                  <a:lnTo>
                    <a:pt x="120" y="386"/>
                  </a:lnTo>
                  <a:lnTo>
                    <a:pt x="270" y="391"/>
                  </a:lnTo>
                  <a:lnTo>
                    <a:pt x="286" y="370"/>
                  </a:lnTo>
                  <a:lnTo>
                    <a:pt x="273" y="358"/>
                  </a:lnTo>
                  <a:lnTo>
                    <a:pt x="237" y="345"/>
                  </a:lnTo>
                  <a:lnTo>
                    <a:pt x="220" y="316"/>
                  </a:lnTo>
                  <a:lnTo>
                    <a:pt x="220" y="220"/>
                  </a:lnTo>
                  <a:lnTo>
                    <a:pt x="248" y="220"/>
                  </a:lnTo>
                  <a:lnTo>
                    <a:pt x="270" y="237"/>
                  </a:lnTo>
                  <a:lnTo>
                    <a:pt x="286" y="270"/>
                  </a:lnTo>
                  <a:lnTo>
                    <a:pt x="307" y="262"/>
                  </a:lnTo>
                  <a:lnTo>
                    <a:pt x="303" y="133"/>
                  </a:lnTo>
                  <a:lnTo>
                    <a:pt x="282" y="133"/>
                  </a:lnTo>
                  <a:lnTo>
                    <a:pt x="261" y="150"/>
                  </a:lnTo>
                  <a:lnTo>
                    <a:pt x="248" y="171"/>
                  </a:lnTo>
                  <a:lnTo>
                    <a:pt x="220" y="178"/>
                  </a:lnTo>
                  <a:lnTo>
                    <a:pt x="224" y="50"/>
                  </a:lnTo>
                  <a:lnTo>
                    <a:pt x="273" y="55"/>
                  </a:lnTo>
                  <a:lnTo>
                    <a:pt x="323" y="58"/>
                  </a:lnTo>
                  <a:lnTo>
                    <a:pt x="373" y="92"/>
                  </a:lnTo>
                  <a:lnTo>
                    <a:pt x="393" y="133"/>
                  </a:lnTo>
                  <a:lnTo>
                    <a:pt x="410" y="166"/>
                  </a:lnTo>
                  <a:lnTo>
                    <a:pt x="440" y="171"/>
                  </a:lnTo>
                  <a:lnTo>
                    <a:pt x="448" y="142"/>
                  </a:lnTo>
                  <a:lnTo>
                    <a:pt x="448" y="50"/>
                  </a:lnTo>
                  <a:lnTo>
                    <a:pt x="431" y="10"/>
                  </a:lnTo>
                  <a:lnTo>
                    <a:pt x="398" y="0"/>
                  </a:lnTo>
                  <a:lnTo>
                    <a:pt x="393" y="0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2" name="Freeform 422"/>
            <p:cNvSpPr>
              <a:spLocks noChangeAspect="1"/>
            </p:cNvSpPr>
            <p:nvPr/>
          </p:nvSpPr>
          <p:spPr bwMode="auto">
            <a:xfrm>
              <a:off x="7208186" y="157074"/>
              <a:ext cx="535068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5 h 385"/>
                <a:gd name="T6" fmla="*/ 62 w 613"/>
                <a:gd name="T7" fmla="*/ 79 h 385"/>
                <a:gd name="T8" fmla="*/ 70 w 613"/>
                <a:gd name="T9" fmla="*/ 104 h 385"/>
                <a:gd name="T10" fmla="*/ 74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4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7 h 385"/>
                <a:gd name="T28" fmla="*/ 220 w 613"/>
                <a:gd name="T29" fmla="*/ 207 h 385"/>
                <a:gd name="T30" fmla="*/ 274 w 613"/>
                <a:gd name="T31" fmla="*/ 215 h 385"/>
                <a:gd name="T32" fmla="*/ 335 w 613"/>
                <a:gd name="T33" fmla="*/ 287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5 w 613"/>
                <a:gd name="T53" fmla="*/ 45 h 385"/>
                <a:gd name="T54" fmla="*/ 564 w 613"/>
                <a:gd name="T55" fmla="*/ 12 h 385"/>
                <a:gd name="T56" fmla="*/ 547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5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4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4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7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5" y="287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5" y="45"/>
                  </a:lnTo>
                  <a:lnTo>
                    <a:pt x="564" y="12"/>
                  </a:lnTo>
                  <a:lnTo>
                    <a:pt x="547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3" name="Freeform 423"/>
            <p:cNvSpPr>
              <a:spLocks noChangeAspect="1"/>
            </p:cNvSpPr>
            <p:nvPr/>
          </p:nvSpPr>
          <p:spPr bwMode="auto">
            <a:xfrm>
              <a:off x="6042348" y="149019"/>
              <a:ext cx="404563" cy="310120"/>
            </a:xfrm>
            <a:custGeom>
              <a:avLst/>
              <a:gdLst>
                <a:gd name="T0" fmla="*/ 0 w 468"/>
                <a:gd name="T1" fmla="*/ 5 h 382"/>
                <a:gd name="T2" fmla="*/ 0 w 468"/>
                <a:gd name="T3" fmla="*/ 22 h 382"/>
                <a:gd name="T4" fmla="*/ 20 w 468"/>
                <a:gd name="T5" fmla="*/ 33 h 382"/>
                <a:gd name="T6" fmla="*/ 54 w 468"/>
                <a:gd name="T7" fmla="*/ 50 h 382"/>
                <a:gd name="T8" fmla="*/ 75 w 468"/>
                <a:gd name="T9" fmla="*/ 70 h 382"/>
                <a:gd name="T10" fmla="*/ 70 w 468"/>
                <a:gd name="T11" fmla="*/ 323 h 382"/>
                <a:gd name="T12" fmla="*/ 42 w 468"/>
                <a:gd name="T13" fmla="*/ 345 h 382"/>
                <a:gd name="T14" fmla="*/ 12 w 468"/>
                <a:gd name="T15" fmla="*/ 353 h 382"/>
                <a:gd name="T16" fmla="*/ 17 w 468"/>
                <a:gd name="T17" fmla="*/ 373 h 382"/>
                <a:gd name="T18" fmla="*/ 17 w 468"/>
                <a:gd name="T19" fmla="*/ 382 h 382"/>
                <a:gd name="T20" fmla="*/ 310 w 468"/>
                <a:gd name="T21" fmla="*/ 378 h 382"/>
                <a:gd name="T22" fmla="*/ 303 w 468"/>
                <a:gd name="T23" fmla="*/ 357 h 382"/>
                <a:gd name="T24" fmla="*/ 261 w 468"/>
                <a:gd name="T25" fmla="*/ 345 h 382"/>
                <a:gd name="T26" fmla="*/ 232 w 468"/>
                <a:gd name="T27" fmla="*/ 311 h 382"/>
                <a:gd name="T28" fmla="*/ 228 w 468"/>
                <a:gd name="T29" fmla="*/ 303 h 382"/>
                <a:gd name="T30" fmla="*/ 223 w 468"/>
                <a:gd name="T31" fmla="*/ 45 h 382"/>
                <a:gd name="T32" fmla="*/ 278 w 468"/>
                <a:gd name="T33" fmla="*/ 42 h 382"/>
                <a:gd name="T34" fmla="*/ 320 w 468"/>
                <a:gd name="T35" fmla="*/ 54 h 382"/>
                <a:gd name="T36" fmla="*/ 332 w 468"/>
                <a:gd name="T37" fmla="*/ 104 h 382"/>
                <a:gd name="T38" fmla="*/ 320 w 468"/>
                <a:gd name="T39" fmla="*/ 150 h 382"/>
                <a:gd name="T40" fmla="*/ 278 w 468"/>
                <a:gd name="T41" fmla="*/ 162 h 382"/>
                <a:gd name="T42" fmla="*/ 223 w 468"/>
                <a:gd name="T43" fmla="*/ 158 h 382"/>
                <a:gd name="T44" fmla="*/ 223 w 468"/>
                <a:gd name="T45" fmla="*/ 200 h 382"/>
                <a:gd name="T46" fmla="*/ 303 w 468"/>
                <a:gd name="T47" fmla="*/ 195 h 382"/>
                <a:gd name="T48" fmla="*/ 365 w 468"/>
                <a:gd name="T49" fmla="*/ 203 h 382"/>
                <a:gd name="T50" fmla="*/ 418 w 468"/>
                <a:gd name="T51" fmla="*/ 190 h 382"/>
                <a:gd name="T52" fmla="*/ 456 w 468"/>
                <a:gd name="T53" fmla="*/ 162 h 382"/>
                <a:gd name="T54" fmla="*/ 468 w 468"/>
                <a:gd name="T55" fmla="*/ 108 h 382"/>
                <a:gd name="T56" fmla="*/ 460 w 468"/>
                <a:gd name="T57" fmla="*/ 62 h 382"/>
                <a:gd name="T58" fmla="*/ 431 w 468"/>
                <a:gd name="T59" fmla="*/ 33 h 382"/>
                <a:gd name="T60" fmla="*/ 385 w 468"/>
                <a:gd name="T61" fmla="*/ 0 h 382"/>
                <a:gd name="T62" fmla="*/ 377 w 468"/>
                <a:gd name="T63" fmla="*/ 5 h 382"/>
                <a:gd name="T64" fmla="*/ 0 w 468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8"/>
                <a:gd name="T100" fmla="*/ 0 h 382"/>
                <a:gd name="T101" fmla="*/ 468 w 468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8" h="382">
                  <a:moveTo>
                    <a:pt x="0" y="5"/>
                  </a:moveTo>
                  <a:lnTo>
                    <a:pt x="0" y="22"/>
                  </a:lnTo>
                  <a:lnTo>
                    <a:pt x="20" y="33"/>
                  </a:lnTo>
                  <a:lnTo>
                    <a:pt x="54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2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0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2" y="311"/>
                  </a:lnTo>
                  <a:lnTo>
                    <a:pt x="228" y="303"/>
                  </a:lnTo>
                  <a:lnTo>
                    <a:pt x="223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3" y="158"/>
                  </a:lnTo>
                  <a:lnTo>
                    <a:pt x="223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8" y="190"/>
                  </a:lnTo>
                  <a:lnTo>
                    <a:pt x="456" y="162"/>
                  </a:lnTo>
                  <a:lnTo>
                    <a:pt x="468" y="108"/>
                  </a:lnTo>
                  <a:lnTo>
                    <a:pt x="460" y="62"/>
                  </a:lnTo>
                  <a:lnTo>
                    <a:pt x="431" y="33"/>
                  </a:lnTo>
                  <a:lnTo>
                    <a:pt x="385" y="0"/>
                  </a:lnTo>
                  <a:lnTo>
                    <a:pt x="377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4" name="Freeform 424"/>
            <p:cNvSpPr>
              <a:spLocks noChangeAspect="1"/>
            </p:cNvSpPr>
            <p:nvPr/>
          </p:nvSpPr>
          <p:spPr bwMode="auto">
            <a:xfrm>
              <a:off x="6290306" y="310120"/>
              <a:ext cx="261009" cy="153046"/>
            </a:xfrm>
            <a:custGeom>
              <a:avLst/>
              <a:gdLst>
                <a:gd name="T0" fmla="*/ 0 w 300"/>
                <a:gd name="T1" fmla="*/ 4 h 190"/>
                <a:gd name="T2" fmla="*/ 55 w 300"/>
                <a:gd name="T3" fmla="*/ 46 h 190"/>
                <a:gd name="T4" fmla="*/ 63 w 300"/>
                <a:gd name="T5" fmla="*/ 94 h 190"/>
                <a:gd name="T6" fmla="*/ 88 w 300"/>
                <a:gd name="T7" fmla="*/ 148 h 190"/>
                <a:gd name="T8" fmla="*/ 121 w 300"/>
                <a:gd name="T9" fmla="*/ 177 h 190"/>
                <a:gd name="T10" fmla="*/ 180 w 300"/>
                <a:gd name="T11" fmla="*/ 190 h 190"/>
                <a:gd name="T12" fmla="*/ 242 w 300"/>
                <a:gd name="T13" fmla="*/ 190 h 190"/>
                <a:gd name="T14" fmla="*/ 283 w 300"/>
                <a:gd name="T15" fmla="*/ 173 h 190"/>
                <a:gd name="T16" fmla="*/ 300 w 300"/>
                <a:gd name="T17" fmla="*/ 152 h 190"/>
                <a:gd name="T18" fmla="*/ 287 w 300"/>
                <a:gd name="T19" fmla="*/ 132 h 190"/>
                <a:gd name="T20" fmla="*/ 238 w 300"/>
                <a:gd name="T21" fmla="*/ 123 h 190"/>
                <a:gd name="T22" fmla="*/ 230 w 300"/>
                <a:gd name="T23" fmla="*/ 83 h 190"/>
                <a:gd name="T24" fmla="*/ 196 w 300"/>
                <a:gd name="T25" fmla="*/ 46 h 190"/>
                <a:gd name="T26" fmla="*/ 158 w 300"/>
                <a:gd name="T27" fmla="*/ 19 h 190"/>
                <a:gd name="T28" fmla="*/ 121 w 300"/>
                <a:gd name="T29" fmla="*/ 0 h 190"/>
                <a:gd name="T30" fmla="*/ 121 w 300"/>
                <a:gd name="T31" fmla="*/ 0 h 190"/>
                <a:gd name="T32" fmla="*/ 0 w 300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0"/>
                <a:gd name="T52" fmla="*/ 0 h 190"/>
                <a:gd name="T53" fmla="*/ 300 w 300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0" h="190">
                  <a:moveTo>
                    <a:pt x="0" y="4"/>
                  </a:moveTo>
                  <a:lnTo>
                    <a:pt x="55" y="46"/>
                  </a:lnTo>
                  <a:lnTo>
                    <a:pt x="63" y="94"/>
                  </a:lnTo>
                  <a:lnTo>
                    <a:pt x="88" y="148"/>
                  </a:lnTo>
                  <a:lnTo>
                    <a:pt x="121" y="177"/>
                  </a:lnTo>
                  <a:lnTo>
                    <a:pt x="180" y="190"/>
                  </a:lnTo>
                  <a:lnTo>
                    <a:pt x="242" y="190"/>
                  </a:lnTo>
                  <a:lnTo>
                    <a:pt x="283" y="173"/>
                  </a:lnTo>
                  <a:lnTo>
                    <a:pt x="300" y="152"/>
                  </a:lnTo>
                  <a:lnTo>
                    <a:pt x="287" y="132"/>
                  </a:lnTo>
                  <a:lnTo>
                    <a:pt x="238" y="123"/>
                  </a:lnTo>
                  <a:lnTo>
                    <a:pt x="230" y="83"/>
                  </a:lnTo>
                  <a:lnTo>
                    <a:pt x="196" y="46"/>
                  </a:lnTo>
                  <a:lnTo>
                    <a:pt x="158" y="19"/>
                  </a:lnTo>
                  <a:lnTo>
                    <a:pt x="121" y="0"/>
                  </a:lnTo>
                  <a:lnTo>
                    <a:pt x="0" y="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5" name="Freeform 425"/>
            <p:cNvSpPr>
              <a:spLocks noChangeAspect="1"/>
            </p:cNvSpPr>
            <p:nvPr/>
          </p:nvSpPr>
          <p:spPr bwMode="auto">
            <a:xfrm>
              <a:off x="6590466" y="144991"/>
              <a:ext cx="326261" cy="298038"/>
            </a:xfrm>
            <a:custGeom>
              <a:avLst/>
              <a:gdLst>
                <a:gd name="T0" fmla="*/ 5 w 378"/>
                <a:gd name="T1" fmla="*/ 0 h 370"/>
                <a:gd name="T2" fmla="*/ 0 w 378"/>
                <a:gd name="T3" fmla="*/ 25 h 370"/>
                <a:gd name="T4" fmla="*/ 41 w 378"/>
                <a:gd name="T5" fmla="*/ 42 h 370"/>
                <a:gd name="T6" fmla="*/ 71 w 378"/>
                <a:gd name="T7" fmla="*/ 58 h 370"/>
                <a:gd name="T8" fmla="*/ 91 w 378"/>
                <a:gd name="T9" fmla="*/ 83 h 370"/>
                <a:gd name="T10" fmla="*/ 220 w 378"/>
                <a:gd name="T11" fmla="*/ 370 h 370"/>
                <a:gd name="T12" fmla="*/ 253 w 378"/>
                <a:gd name="T13" fmla="*/ 370 h 370"/>
                <a:gd name="T14" fmla="*/ 378 w 378"/>
                <a:gd name="T15" fmla="*/ 25 h 370"/>
                <a:gd name="T16" fmla="*/ 331 w 378"/>
                <a:gd name="T17" fmla="*/ 138 h 370"/>
                <a:gd name="T18" fmla="*/ 278 w 378"/>
                <a:gd name="T19" fmla="*/ 138 h 370"/>
                <a:gd name="T20" fmla="*/ 233 w 378"/>
                <a:gd name="T21" fmla="*/ 10 h 370"/>
                <a:gd name="T22" fmla="*/ 233 w 378"/>
                <a:gd name="T23" fmla="*/ 10 h 370"/>
                <a:gd name="T24" fmla="*/ 5 w 378"/>
                <a:gd name="T25" fmla="*/ 0 h 3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70"/>
                <a:gd name="T41" fmla="*/ 378 w 378"/>
                <a:gd name="T42" fmla="*/ 370 h 3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70">
                  <a:moveTo>
                    <a:pt x="5" y="0"/>
                  </a:moveTo>
                  <a:lnTo>
                    <a:pt x="0" y="25"/>
                  </a:lnTo>
                  <a:lnTo>
                    <a:pt x="41" y="42"/>
                  </a:lnTo>
                  <a:lnTo>
                    <a:pt x="71" y="58"/>
                  </a:lnTo>
                  <a:lnTo>
                    <a:pt x="91" y="83"/>
                  </a:lnTo>
                  <a:lnTo>
                    <a:pt x="220" y="370"/>
                  </a:lnTo>
                  <a:lnTo>
                    <a:pt x="253" y="370"/>
                  </a:lnTo>
                  <a:lnTo>
                    <a:pt x="378" y="25"/>
                  </a:lnTo>
                  <a:lnTo>
                    <a:pt x="331" y="138"/>
                  </a:lnTo>
                  <a:lnTo>
                    <a:pt x="278" y="138"/>
                  </a:lnTo>
                  <a:lnTo>
                    <a:pt x="233" y="10"/>
                  </a:lnTo>
                  <a:lnTo>
                    <a:pt x="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6" name="Freeform 426"/>
            <p:cNvSpPr>
              <a:spLocks noChangeAspect="1"/>
            </p:cNvSpPr>
            <p:nvPr/>
          </p:nvSpPr>
          <p:spPr bwMode="auto">
            <a:xfrm>
              <a:off x="6607867" y="229570"/>
              <a:ext cx="104403" cy="229570"/>
            </a:xfrm>
            <a:custGeom>
              <a:avLst/>
              <a:gdLst>
                <a:gd name="T0" fmla="*/ 71 w 121"/>
                <a:gd name="T1" fmla="*/ 0 h 281"/>
                <a:gd name="T2" fmla="*/ 71 w 121"/>
                <a:gd name="T3" fmla="*/ 165 h 281"/>
                <a:gd name="T4" fmla="*/ 68 w 121"/>
                <a:gd name="T5" fmla="*/ 198 h 281"/>
                <a:gd name="T6" fmla="*/ 19 w 121"/>
                <a:gd name="T7" fmla="*/ 240 h 281"/>
                <a:gd name="T8" fmla="*/ 0 w 121"/>
                <a:gd name="T9" fmla="*/ 273 h 281"/>
                <a:gd name="T10" fmla="*/ 23 w 121"/>
                <a:gd name="T11" fmla="*/ 281 h 281"/>
                <a:gd name="T12" fmla="*/ 121 w 121"/>
                <a:gd name="T13" fmla="*/ 278 h 281"/>
                <a:gd name="T14" fmla="*/ 117 w 121"/>
                <a:gd name="T15" fmla="*/ 236 h 281"/>
                <a:gd name="T16" fmla="*/ 68 w 121"/>
                <a:gd name="T17" fmla="*/ 181 h 281"/>
                <a:gd name="T18" fmla="*/ 68 w 121"/>
                <a:gd name="T19" fmla="*/ 181 h 281"/>
                <a:gd name="T20" fmla="*/ 71 w 121"/>
                <a:gd name="T21" fmla="*/ 0 h 2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281"/>
                <a:gd name="T35" fmla="*/ 121 w 121"/>
                <a:gd name="T36" fmla="*/ 281 h 2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281">
                  <a:moveTo>
                    <a:pt x="71" y="0"/>
                  </a:moveTo>
                  <a:lnTo>
                    <a:pt x="71" y="165"/>
                  </a:lnTo>
                  <a:lnTo>
                    <a:pt x="68" y="198"/>
                  </a:lnTo>
                  <a:lnTo>
                    <a:pt x="19" y="240"/>
                  </a:lnTo>
                  <a:lnTo>
                    <a:pt x="0" y="273"/>
                  </a:lnTo>
                  <a:lnTo>
                    <a:pt x="23" y="281"/>
                  </a:lnTo>
                  <a:lnTo>
                    <a:pt x="121" y="278"/>
                  </a:lnTo>
                  <a:lnTo>
                    <a:pt x="117" y="236"/>
                  </a:lnTo>
                  <a:lnTo>
                    <a:pt x="68" y="181"/>
                  </a:lnTo>
                  <a:lnTo>
                    <a:pt x="71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7" name="Freeform 427"/>
            <p:cNvSpPr>
              <a:spLocks noChangeAspect="1"/>
            </p:cNvSpPr>
            <p:nvPr/>
          </p:nvSpPr>
          <p:spPr bwMode="auto">
            <a:xfrm>
              <a:off x="6855825" y="161101"/>
              <a:ext cx="282759" cy="302065"/>
            </a:xfrm>
            <a:custGeom>
              <a:avLst/>
              <a:gdLst>
                <a:gd name="T0" fmla="*/ 67 w 328"/>
                <a:gd name="T1" fmla="*/ 0 h 378"/>
                <a:gd name="T2" fmla="*/ 320 w 328"/>
                <a:gd name="T3" fmla="*/ 0 h 378"/>
                <a:gd name="T4" fmla="*/ 316 w 328"/>
                <a:gd name="T5" fmla="*/ 13 h 378"/>
                <a:gd name="T6" fmla="*/ 291 w 328"/>
                <a:gd name="T7" fmla="*/ 41 h 378"/>
                <a:gd name="T8" fmla="*/ 262 w 328"/>
                <a:gd name="T9" fmla="*/ 66 h 378"/>
                <a:gd name="T10" fmla="*/ 254 w 328"/>
                <a:gd name="T11" fmla="*/ 316 h 378"/>
                <a:gd name="T12" fmla="*/ 275 w 328"/>
                <a:gd name="T13" fmla="*/ 349 h 378"/>
                <a:gd name="T14" fmla="*/ 312 w 328"/>
                <a:gd name="T15" fmla="*/ 349 h 378"/>
                <a:gd name="T16" fmla="*/ 328 w 328"/>
                <a:gd name="T17" fmla="*/ 366 h 378"/>
                <a:gd name="T18" fmla="*/ 312 w 328"/>
                <a:gd name="T19" fmla="*/ 378 h 378"/>
                <a:gd name="T20" fmla="*/ 17 w 328"/>
                <a:gd name="T21" fmla="*/ 374 h 378"/>
                <a:gd name="T22" fmla="*/ 0 w 328"/>
                <a:gd name="T23" fmla="*/ 357 h 378"/>
                <a:gd name="T24" fmla="*/ 5 w 328"/>
                <a:gd name="T25" fmla="*/ 332 h 378"/>
                <a:gd name="T26" fmla="*/ 55 w 328"/>
                <a:gd name="T27" fmla="*/ 324 h 378"/>
                <a:gd name="T28" fmla="*/ 80 w 328"/>
                <a:gd name="T29" fmla="*/ 299 h 378"/>
                <a:gd name="T30" fmla="*/ 75 w 328"/>
                <a:gd name="T31" fmla="*/ 299 h 378"/>
                <a:gd name="T32" fmla="*/ 67 w 328"/>
                <a:gd name="T33" fmla="*/ 0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8"/>
                <a:gd name="T52" fmla="*/ 0 h 378"/>
                <a:gd name="T53" fmla="*/ 328 w 328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8" h="378">
                  <a:moveTo>
                    <a:pt x="67" y="0"/>
                  </a:moveTo>
                  <a:lnTo>
                    <a:pt x="320" y="0"/>
                  </a:lnTo>
                  <a:lnTo>
                    <a:pt x="316" y="13"/>
                  </a:lnTo>
                  <a:lnTo>
                    <a:pt x="291" y="41"/>
                  </a:lnTo>
                  <a:lnTo>
                    <a:pt x="262" y="66"/>
                  </a:lnTo>
                  <a:lnTo>
                    <a:pt x="254" y="316"/>
                  </a:lnTo>
                  <a:lnTo>
                    <a:pt x="275" y="349"/>
                  </a:lnTo>
                  <a:lnTo>
                    <a:pt x="312" y="349"/>
                  </a:lnTo>
                  <a:lnTo>
                    <a:pt x="328" y="366"/>
                  </a:lnTo>
                  <a:lnTo>
                    <a:pt x="312" y="378"/>
                  </a:lnTo>
                  <a:lnTo>
                    <a:pt x="17" y="374"/>
                  </a:lnTo>
                  <a:lnTo>
                    <a:pt x="0" y="357"/>
                  </a:lnTo>
                  <a:lnTo>
                    <a:pt x="5" y="332"/>
                  </a:lnTo>
                  <a:lnTo>
                    <a:pt x="55" y="324"/>
                  </a:lnTo>
                  <a:lnTo>
                    <a:pt x="80" y="299"/>
                  </a:lnTo>
                  <a:lnTo>
                    <a:pt x="75" y="299"/>
                  </a:lnTo>
                  <a:lnTo>
                    <a:pt x="6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8" name="Freeform 428"/>
            <p:cNvSpPr>
              <a:spLocks noChangeAspect="1"/>
            </p:cNvSpPr>
            <p:nvPr/>
          </p:nvSpPr>
          <p:spPr bwMode="auto">
            <a:xfrm>
              <a:off x="126154" y="144991"/>
              <a:ext cx="369762" cy="370533"/>
            </a:xfrm>
            <a:custGeom>
              <a:avLst/>
              <a:gdLst>
                <a:gd name="T0" fmla="*/ 423 w 423"/>
                <a:gd name="T1" fmla="*/ 275 h 456"/>
                <a:gd name="T2" fmla="*/ 362 w 423"/>
                <a:gd name="T3" fmla="*/ 320 h 456"/>
                <a:gd name="T4" fmla="*/ 250 w 423"/>
                <a:gd name="T5" fmla="*/ 333 h 456"/>
                <a:gd name="T6" fmla="*/ 262 w 423"/>
                <a:gd name="T7" fmla="*/ 262 h 456"/>
                <a:gd name="T8" fmla="*/ 200 w 423"/>
                <a:gd name="T9" fmla="*/ 250 h 456"/>
                <a:gd name="T10" fmla="*/ 208 w 423"/>
                <a:gd name="T11" fmla="*/ 163 h 456"/>
                <a:gd name="T12" fmla="*/ 204 w 423"/>
                <a:gd name="T13" fmla="*/ 133 h 456"/>
                <a:gd name="T14" fmla="*/ 183 w 423"/>
                <a:gd name="T15" fmla="*/ 92 h 456"/>
                <a:gd name="T16" fmla="*/ 120 w 423"/>
                <a:gd name="T17" fmla="*/ 88 h 456"/>
                <a:gd name="T18" fmla="*/ 84 w 423"/>
                <a:gd name="T19" fmla="*/ 92 h 456"/>
                <a:gd name="T20" fmla="*/ 55 w 423"/>
                <a:gd name="T21" fmla="*/ 58 h 456"/>
                <a:gd name="T22" fmla="*/ 0 w 423"/>
                <a:gd name="T23" fmla="*/ 71 h 456"/>
                <a:gd name="T24" fmla="*/ 22 w 423"/>
                <a:gd name="T25" fmla="*/ 0 h 456"/>
                <a:gd name="T26" fmla="*/ 100 w 423"/>
                <a:gd name="T27" fmla="*/ 17 h 456"/>
                <a:gd name="T28" fmla="*/ 50 w 423"/>
                <a:gd name="T29" fmla="*/ 67 h 456"/>
                <a:gd name="T30" fmla="*/ 75 w 423"/>
                <a:gd name="T31" fmla="*/ 88 h 456"/>
                <a:gd name="T32" fmla="*/ 67 w 423"/>
                <a:gd name="T33" fmla="*/ 200 h 456"/>
                <a:gd name="T34" fmla="*/ 105 w 423"/>
                <a:gd name="T35" fmla="*/ 228 h 456"/>
                <a:gd name="T36" fmla="*/ 158 w 423"/>
                <a:gd name="T37" fmla="*/ 233 h 456"/>
                <a:gd name="T38" fmla="*/ 237 w 423"/>
                <a:gd name="T39" fmla="*/ 228 h 456"/>
                <a:gd name="T40" fmla="*/ 229 w 423"/>
                <a:gd name="T41" fmla="*/ 283 h 456"/>
                <a:gd name="T42" fmla="*/ 278 w 423"/>
                <a:gd name="T43" fmla="*/ 286 h 456"/>
                <a:gd name="T44" fmla="*/ 278 w 423"/>
                <a:gd name="T45" fmla="*/ 395 h 456"/>
                <a:gd name="T46" fmla="*/ 229 w 423"/>
                <a:gd name="T47" fmla="*/ 456 h 456"/>
                <a:gd name="T48" fmla="*/ 233 w 423"/>
                <a:gd name="T49" fmla="*/ 456 h 456"/>
                <a:gd name="T50" fmla="*/ 423 w 423"/>
                <a:gd name="T51" fmla="*/ 275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56"/>
                <a:gd name="T80" fmla="*/ 423 w 423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56">
                  <a:moveTo>
                    <a:pt x="423" y="275"/>
                  </a:moveTo>
                  <a:lnTo>
                    <a:pt x="362" y="320"/>
                  </a:lnTo>
                  <a:lnTo>
                    <a:pt x="250" y="333"/>
                  </a:lnTo>
                  <a:lnTo>
                    <a:pt x="262" y="262"/>
                  </a:lnTo>
                  <a:lnTo>
                    <a:pt x="200" y="250"/>
                  </a:lnTo>
                  <a:lnTo>
                    <a:pt x="208" y="163"/>
                  </a:lnTo>
                  <a:lnTo>
                    <a:pt x="204" y="133"/>
                  </a:lnTo>
                  <a:lnTo>
                    <a:pt x="183" y="92"/>
                  </a:lnTo>
                  <a:lnTo>
                    <a:pt x="120" y="88"/>
                  </a:lnTo>
                  <a:lnTo>
                    <a:pt x="84" y="92"/>
                  </a:lnTo>
                  <a:lnTo>
                    <a:pt x="55" y="58"/>
                  </a:lnTo>
                  <a:lnTo>
                    <a:pt x="0" y="71"/>
                  </a:lnTo>
                  <a:lnTo>
                    <a:pt x="22" y="0"/>
                  </a:lnTo>
                  <a:lnTo>
                    <a:pt x="100" y="17"/>
                  </a:lnTo>
                  <a:lnTo>
                    <a:pt x="50" y="67"/>
                  </a:lnTo>
                  <a:lnTo>
                    <a:pt x="75" y="88"/>
                  </a:lnTo>
                  <a:lnTo>
                    <a:pt x="67" y="200"/>
                  </a:lnTo>
                  <a:lnTo>
                    <a:pt x="105" y="228"/>
                  </a:lnTo>
                  <a:lnTo>
                    <a:pt x="158" y="233"/>
                  </a:lnTo>
                  <a:lnTo>
                    <a:pt x="237" y="228"/>
                  </a:lnTo>
                  <a:lnTo>
                    <a:pt x="229" y="283"/>
                  </a:lnTo>
                  <a:lnTo>
                    <a:pt x="278" y="286"/>
                  </a:lnTo>
                  <a:lnTo>
                    <a:pt x="278" y="395"/>
                  </a:lnTo>
                  <a:lnTo>
                    <a:pt x="229" y="456"/>
                  </a:lnTo>
                  <a:lnTo>
                    <a:pt x="233" y="456"/>
                  </a:lnTo>
                  <a:lnTo>
                    <a:pt x="423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" name="Freeform 429"/>
            <p:cNvSpPr>
              <a:spLocks noChangeAspect="1"/>
            </p:cNvSpPr>
            <p:nvPr/>
          </p:nvSpPr>
          <p:spPr bwMode="auto">
            <a:xfrm>
              <a:off x="382813" y="439002"/>
              <a:ext cx="256658" cy="237625"/>
            </a:xfrm>
            <a:custGeom>
              <a:avLst/>
              <a:gdLst>
                <a:gd name="T0" fmla="*/ 282 w 296"/>
                <a:gd name="T1" fmla="*/ 14 h 297"/>
                <a:gd name="T2" fmla="*/ 246 w 296"/>
                <a:gd name="T3" fmla="*/ 0 h 297"/>
                <a:gd name="T4" fmla="*/ 197 w 296"/>
                <a:gd name="T5" fmla="*/ 9 h 297"/>
                <a:gd name="T6" fmla="*/ 143 w 296"/>
                <a:gd name="T7" fmla="*/ 39 h 297"/>
                <a:gd name="T8" fmla="*/ 86 w 296"/>
                <a:gd name="T9" fmla="*/ 86 h 297"/>
                <a:gd name="T10" fmla="*/ 38 w 296"/>
                <a:gd name="T11" fmla="*/ 144 h 297"/>
                <a:gd name="T12" fmla="*/ 9 w 296"/>
                <a:gd name="T13" fmla="*/ 200 h 297"/>
                <a:gd name="T14" fmla="*/ 0 w 296"/>
                <a:gd name="T15" fmla="*/ 249 h 297"/>
                <a:gd name="T16" fmla="*/ 14 w 296"/>
                <a:gd name="T17" fmla="*/ 284 h 297"/>
                <a:gd name="T18" fmla="*/ 48 w 296"/>
                <a:gd name="T19" fmla="*/ 297 h 297"/>
                <a:gd name="T20" fmla="*/ 97 w 296"/>
                <a:gd name="T21" fmla="*/ 288 h 297"/>
                <a:gd name="T22" fmla="*/ 153 w 296"/>
                <a:gd name="T23" fmla="*/ 259 h 297"/>
                <a:gd name="T24" fmla="*/ 211 w 296"/>
                <a:gd name="T25" fmla="*/ 211 h 297"/>
                <a:gd name="T26" fmla="*/ 257 w 296"/>
                <a:gd name="T27" fmla="*/ 153 h 297"/>
                <a:gd name="T28" fmla="*/ 287 w 296"/>
                <a:gd name="T29" fmla="*/ 98 h 297"/>
                <a:gd name="T30" fmla="*/ 296 w 296"/>
                <a:gd name="T31" fmla="*/ 49 h 297"/>
                <a:gd name="T32" fmla="*/ 282 w 296"/>
                <a:gd name="T33" fmla="*/ 14 h 297"/>
                <a:gd name="T34" fmla="*/ 282 w 296"/>
                <a:gd name="T35" fmla="*/ 14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6"/>
                <a:gd name="T55" fmla="*/ 0 h 297"/>
                <a:gd name="T56" fmla="*/ 296 w 296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6" h="297">
                  <a:moveTo>
                    <a:pt x="282" y="14"/>
                  </a:moveTo>
                  <a:lnTo>
                    <a:pt x="246" y="0"/>
                  </a:lnTo>
                  <a:lnTo>
                    <a:pt x="197" y="9"/>
                  </a:lnTo>
                  <a:lnTo>
                    <a:pt x="143" y="39"/>
                  </a:lnTo>
                  <a:lnTo>
                    <a:pt x="86" y="86"/>
                  </a:lnTo>
                  <a:lnTo>
                    <a:pt x="38" y="144"/>
                  </a:lnTo>
                  <a:lnTo>
                    <a:pt x="9" y="200"/>
                  </a:lnTo>
                  <a:lnTo>
                    <a:pt x="0" y="249"/>
                  </a:lnTo>
                  <a:lnTo>
                    <a:pt x="14" y="284"/>
                  </a:lnTo>
                  <a:lnTo>
                    <a:pt x="48" y="297"/>
                  </a:lnTo>
                  <a:lnTo>
                    <a:pt x="97" y="288"/>
                  </a:lnTo>
                  <a:lnTo>
                    <a:pt x="153" y="259"/>
                  </a:lnTo>
                  <a:lnTo>
                    <a:pt x="211" y="211"/>
                  </a:lnTo>
                  <a:lnTo>
                    <a:pt x="257" y="153"/>
                  </a:lnTo>
                  <a:lnTo>
                    <a:pt x="287" y="98"/>
                  </a:lnTo>
                  <a:lnTo>
                    <a:pt x="296" y="49"/>
                  </a:lnTo>
                  <a:lnTo>
                    <a:pt x="282" y="1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0" name="Freeform 430"/>
            <p:cNvSpPr>
              <a:spLocks noChangeAspect="1"/>
            </p:cNvSpPr>
            <p:nvPr/>
          </p:nvSpPr>
          <p:spPr bwMode="auto">
            <a:xfrm>
              <a:off x="465465" y="157074"/>
              <a:ext cx="130504" cy="277900"/>
            </a:xfrm>
            <a:custGeom>
              <a:avLst/>
              <a:gdLst>
                <a:gd name="T0" fmla="*/ 148 w 153"/>
                <a:gd name="T1" fmla="*/ 345 h 345"/>
                <a:gd name="T2" fmla="*/ 111 w 153"/>
                <a:gd name="T3" fmla="*/ 290 h 345"/>
                <a:gd name="T4" fmla="*/ 120 w 153"/>
                <a:gd name="T5" fmla="*/ 245 h 345"/>
                <a:gd name="T6" fmla="*/ 124 w 153"/>
                <a:gd name="T7" fmla="*/ 153 h 345"/>
                <a:gd name="T8" fmla="*/ 153 w 153"/>
                <a:gd name="T9" fmla="*/ 87 h 345"/>
                <a:gd name="T10" fmla="*/ 124 w 153"/>
                <a:gd name="T11" fmla="*/ 17 h 345"/>
                <a:gd name="T12" fmla="*/ 83 w 153"/>
                <a:gd name="T13" fmla="*/ 0 h 345"/>
                <a:gd name="T14" fmla="*/ 37 w 153"/>
                <a:gd name="T15" fmla="*/ 8 h 345"/>
                <a:gd name="T16" fmla="*/ 4 w 153"/>
                <a:gd name="T17" fmla="*/ 42 h 345"/>
                <a:gd name="T18" fmla="*/ 0 w 153"/>
                <a:gd name="T19" fmla="*/ 133 h 345"/>
                <a:gd name="T20" fmla="*/ 12 w 153"/>
                <a:gd name="T21" fmla="*/ 212 h 345"/>
                <a:gd name="T22" fmla="*/ 45 w 153"/>
                <a:gd name="T23" fmla="*/ 262 h 345"/>
                <a:gd name="T24" fmla="*/ 108 w 153"/>
                <a:gd name="T25" fmla="*/ 253 h 345"/>
                <a:gd name="T26" fmla="*/ 116 w 153"/>
                <a:gd name="T27" fmla="*/ 295 h 345"/>
                <a:gd name="T28" fmla="*/ 116 w 153"/>
                <a:gd name="T29" fmla="*/ 295 h 345"/>
                <a:gd name="T30" fmla="*/ 148 w 153"/>
                <a:gd name="T31" fmla="*/ 345 h 3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"/>
                <a:gd name="T49" fmla="*/ 0 h 345"/>
                <a:gd name="T50" fmla="*/ 153 w 153"/>
                <a:gd name="T51" fmla="*/ 345 h 3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" h="345">
                  <a:moveTo>
                    <a:pt x="148" y="345"/>
                  </a:moveTo>
                  <a:lnTo>
                    <a:pt x="111" y="290"/>
                  </a:lnTo>
                  <a:lnTo>
                    <a:pt x="120" y="245"/>
                  </a:lnTo>
                  <a:lnTo>
                    <a:pt x="124" y="153"/>
                  </a:lnTo>
                  <a:lnTo>
                    <a:pt x="153" y="87"/>
                  </a:lnTo>
                  <a:lnTo>
                    <a:pt x="124" y="17"/>
                  </a:lnTo>
                  <a:lnTo>
                    <a:pt x="83" y="0"/>
                  </a:lnTo>
                  <a:lnTo>
                    <a:pt x="37" y="8"/>
                  </a:lnTo>
                  <a:lnTo>
                    <a:pt x="4" y="42"/>
                  </a:lnTo>
                  <a:lnTo>
                    <a:pt x="0" y="133"/>
                  </a:lnTo>
                  <a:lnTo>
                    <a:pt x="12" y="212"/>
                  </a:lnTo>
                  <a:lnTo>
                    <a:pt x="45" y="262"/>
                  </a:lnTo>
                  <a:lnTo>
                    <a:pt x="108" y="253"/>
                  </a:lnTo>
                  <a:lnTo>
                    <a:pt x="116" y="295"/>
                  </a:lnTo>
                  <a:lnTo>
                    <a:pt x="148" y="34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1" name="Freeform 431"/>
            <p:cNvSpPr>
              <a:spLocks noChangeAspect="1"/>
            </p:cNvSpPr>
            <p:nvPr/>
          </p:nvSpPr>
          <p:spPr bwMode="auto">
            <a:xfrm>
              <a:off x="60902" y="475249"/>
              <a:ext cx="308860" cy="136936"/>
            </a:xfrm>
            <a:custGeom>
              <a:avLst/>
              <a:gdLst>
                <a:gd name="T0" fmla="*/ 356 w 356"/>
                <a:gd name="T1" fmla="*/ 167 h 167"/>
                <a:gd name="T2" fmla="*/ 270 w 356"/>
                <a:gd name="T3" fmla="*/ 155 h 167"/>
                <a:gd name="T4" fmla="*/ 158 w 356"/>
                <a:gd name="T5" fmla="*/ 143 h 167"/>
                <a:gd name="T6" fmla="*/ 95 w 356"/>
                <a:gd name="T7" fmla="*/ 139 h 167"/>
                <a:gd name="T8" fmla="*/ 42 w 356"/>
                <a:gd name="T9" fmla="*/ 119 h 167"/>
                <a:gd name="T10" fmla="*/ 0 w 356"/>
                <a:gd name="T11" fmla="*/ 82 h 167"/>
                <a:gd name="T12" fmla="*/ 4 w 356"/>
                <a:gd name="T13" fmla="*/ 36 h 167"/>
                <a:gd name="T14" fmla="*/ 33 w 356"/>
                <a:gd name="T15" fmla="*/ 8 h 167"/>
                <a:gd name="T16" fmla="*/ 78 w 356"/>
                <a:gd name="T17" fmla="*/ 0 h 167"/>
                <a:gd name="T18" fmla="*/ 108 w 356"/>
                <a:gd name="T19" fmla="*/ 0 h 167"/>
                <a:gd name="T20" fmla="*/ 190 w 356"/>
                <a:gd name="T21" fmla="*/ 16 h 167"/>
                <a:gd name="T22" fmla="*/ 245 w 356"/>
                <a:gd name="T23" fmla="*/ 45 h 167"/>
                <a:gd name="T24" fmla="*/ 298 w 356"/>
                <a:gd name="T25" fmla="*/ 53 h 167"/>
                <a:gd name="T26" fmla="*/ 278 w 356"/>
                <a:gd name="T27" fmla="*/ 152 h 167"/>
                <a:gd name="T28" fmla="*/ 320 w 356"/>
                <a:gd name="T29" fmla="*/ 160 h 167"/>
                <a:gd name="T30" fmla="*/ 323 w 356"/>
                <a:gd name="T31" fmla="*/ 160 h 167"/>
                <a:gd name="T32" fmla="*/ 356 w 356"/>
                <a:gd name="T33" fmla="*/ 167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6"/>
                <a:gd name="T52" fmla="*/ 0 h 167"/>
                <a:gd name="T53" fmla="*/ 356 w 35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6" h="167">
                  <a:moveTo>
                    <a:pt x="356" y="167"/>
                  </a:moveTo>
                  <a:lnTo>
                    <a:pt x="270" y="155"/>
                  </a:lnTo>
                  <a:lnTo>
                    <a:pt x="158" y="143"/>
                  </a:lnTo>
                  <a:lnTo>
                    <a:pt x="95" y="139"/>
                  </a:lnTo>
                  <a:lnTo>
                    <a:pt x="42" y="119"/>
                  </a:lnTo>
                  <a:lnTo>
                    <a:pt x="0" y="82"/>
                  </a:lnTo>
                  <a:lnTo>
                    <a:pt x="4" y="36"/>
                  </a:lnTo>
                  <a:lnTo>
                    <a:pt x="33" y="8"/>
                  </a:lnTo>
                  <a:lnTo>
                    <a:pt x="78" y="0"/>
                  </a:lnTo>
                  <a:lnTo>
                    <a:pt x="108" y="0"/>
                  </a:lnTo>
                  <a:lnTo>
                    <a:pt x="190" y="16"/>
                  </a:lnTo>
                  <a:lnTo>
                    <a:pt x="245" y="45"/>
                  </a:lnTo>
                  <a:lnTo>
                    <a:pt x="298" y="53"/>
                  </a:lnTo>
                  <a:lnTo>
                    <a:pt x="278" y="152"/>
                  </a:lnTo>
                  <a:lnTo>
                    <a:pt x="320" y="160"/>
                  </a:lnTo>
                  <a:lnTo>
                    <a:pt x="323" y="160"/>
                  </a:lnTo>
                  <a:lnTo>
                    <a:pt x="356" y="1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2" name="Freeform 432"/>
            <p:cNvSpPr>
              <a:spLocks noChangeAspect="1"/>
            </p:cNvSpPr>
            <p:nvPr/>
          </p:nvSpPr>
          <p:spPr bwMode="auto">
            <a:xfrm>
              <a:off x="113104" y="326230"/>
              <a:ext cx="130504" cy="132909"/>
            </a:xfrm>
            <a:custGeom>
              <a:avLst/>
              <a:gdLst>
                <a:gd name="T0" fmla="*/ 147 w 151"/>
                <a:gd name="T1" fmla="*/ 112 h 163"/>
                <a:gd name="T2" fmla="*/ 151 w 151"/>
                <a:gd name="T3" fmla="*/ 44 h 163"/>
                <a:gd name="T4" fmla="*/ 111 w 151"/>
                <a:gd name="T5" fmla="*/ 0 h 163"/>
                <a:gd name="T6" fmla="*/ 50 w 151"/>
                <a:gd name="T7" fmla="*/ 1 h 163"/>
                <a:gd name="T8" fmla="*/ 5 w 151"/>
                <a:gd name="T9" fmla="*/ 51 h 163"/>
                <a:gd name="T10" fmla="*/ 0 w 151"/>
                <a:gd name="T11" fmla="*/ 117 h 163"/>
                <a:gd name="T12" fmla="*/ 41 w 151"/>
                <a:gd name="T13" fmla="*/ 163 h 163"/>
                <a:gd name="T14" fmla="*/ 101 w 151"/>
                <a:gd name="T15" fmla="*/ 161 h 163"/>
                <a:gd name="T16" fmla="*/ 147 w 151"/>
                <a:gd name="T17" fmla="*/ 112 h 163"/>
                <a:gd name="T18" fmla="*/ 147 w 151"/>
                <a:gd name="T19" fmla="*/ 112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163"/>
                <a:gd name="T32" fmla="*/ 151 w 151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163">
                  <a:moveTo>
                    <a:pt x="147" y="112"/>
                  </a:moveTo>
                  <a:lnTo>
                    <a:pt x="151" y="44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5" y="51"/>
                  </a:lnTo>
                  <a:lnTo>
                    <a:pt x="0" y="117"/>
                  </a:lnTo>
                  <a:lnTo>
                    <a:pt x="41" y="163"/>
                  </a:lnTo>
                  <a:lnTo>
                    <a:pt x="101" y="161"/>
                  </a:lnTo>
                  <a:lnTo>
                    <a:pt x="147" y="1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3" name="Freeform 433"/>
            <p:cNvSpPr>
              <a:spLocks noChangeAspect="1"/>
            </p:cNvSpPr>
            <p:nvPr/>
          </p:nvSpPr>
          <p:spPr bwMode="auto">
            <a:xfrm>
              <a:off x="304510" y="161101"/>
              <a:ext cx="152255" cy="124854"/>
            </a:xfrm>
            <a:custGeom>
              <a:avLst/>
              <a:gdLst>
                <a:gd name="T0" fmla="*/ 102 w 175"/>
                <a:gd name="T1" fmla="*/ 152 h 152"/>
                <a:gd name="T2" fmla="*/ 160 w 175"/>
                <a:gd name="T3" fmla="*/ 118 h 152"/>
                <a:gd name="T4" fmla="*/ 175 w 175"/>
                <a:gd name="T5" fmla="*/ 59 h 152"/>
                <a:gd name="T6" fmla="*/ 140 w 175"/>
                <a:gd name="T7" fmla="*/ 9 h 152"/>
                <a:gd name="T8" fmla="*/ 73 w 175"/>
                <a:gd name="T9" fmla="*/ 0 h 152"/>
                <a:gd name="T10" fmla="*/ 16 w 175"/>
                <a:gd name="T11" fmla="*/ 32 h 152"/>
                <a:gd name="T12" fmla="*/ 0 w 175"/>
                <a:gd name="T13" fmla="*/ 93 h 152"/>
                <a:gd name="T14" fmla="*/ 36 w 175"/>
                <a:gd name="T15" fmla="*/ 140 h 152"/>
                <a:gd name="T16" fmla="*/ 102 w 175"/>
                <a:gd name="T17" fmla="*/ 152 h 152"/>
                <a:gd name="T18" fmla="*/ 102 w 175"/>
                <a:gd name="T19" fmla="*/ 152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2"/>
                <a:gd name="T32" fmla="*/ 175 w 175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2">
                  <a:moveTo>
                    <a:pt x="102" y="152"/>
                  </a:moveTo>
                  <a:lnTo>
                    <a:pt x="160" y="118"/>
                  </a:lnTo>
                  <a:lnTo>
                    <a:pt x="175" y="59"/>
                  </a:lnTo>
                  <a:lnTo>
                    <a:pt x="140" y="9"/>
                  </a:lnTo>
                  <a:lnTo>
                    <a:pt x="73" y="0"/>
                  </a:lnTo>
                  <a:lnTo>
                    <a:pt x="16" y="32"/>
                  </a:lnTo>
                  <a:lnTo>
                    <a:pt x="0" y="93"/>
                  </a:lnTo>
                  <a:lnTo>
                    <a:pt x="36" y="140"/>
                  </a:lnTo>
                  <a:lnTo>
                    <a:pt x="102" y="15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4" name="Freeform 434"/>
            <p:cNvSpPr>
              <a:spLocks noChangeAspect="1"/>
            </p:cNvSpPr>
            <p:nvPr/>
          </p:nvSpPr>
          <p:spPr bwMode="auto">
            <a:xfrm>
              <a:off x="8600232" y="197349"/>
              <a:ext cx="369762" cy="362478"/>
            </a:xfrm>
            <a:custGeom>
              <a:avLst/>
              <a:gdLst>
                <a:gd name="T0" fmla="*/ 206 w 423"/>
                <a:gd name="T1" fmla="*/ 447 h 447"/>
                <a:gd name="T2" fmla="*/ 153 w 423"/>
                <a:gd name="T3" fmla="*/ 392 h 447"/>
                <a:gd name="T4" fmla="*/ 126 w 423"/>
                <a:gd name="T5" fmla="*/ 282 h 447"/>
                <a:gd name="T6" fmla="*/ 197 w 423"/>
                <a:gd name="T7" fmla="*/ 286 h 447"/>
                <a:gd name="T8" fmla="*/ 200 w 423"/>
                <a:gd name="T9" fmla="*/ 222 h 447"/>
                <a:gd name="T10" fmla="*/ 288 w 423"/>
                <a:gd name="T11" fmla="*/ 218 h 447"/>
                <a:gd name="T12" fmla="*/ 316 w 423"/>
                <a:gd name="T13" fmla="*/ 210 h 447"/>
                <a:gd name="T14" fmla="*/ 353 w 423"/>
                <a:gd name="T15" fmla="*/ 184 h 447"/>
                <a:gd name="T16" fmla="*/ 350 w 423"/>
                <a:gd name="T17" fmla="*/ 121 h 447"/>
                <a:gd name="T18" fmla="*/ 340 w 423"/>
                <a:gd name="T19" fmla="*/ 85 h 447"/>
                <a:gd name="T20" fmla="*/ 369 w 423"/>
                <a:gd name="T21" fmla="*/ 52 h 447"/>
                <a:gd name="T22" fmla="*/ 350 w 423"/>
                <a:gd name="T23" fmla="*/ 0 h 447"/>
                <a:gd name="T24" fmla="*/ 423 w 423"/>
                <a:gd name="T25" fmla="*/ 11 h 447"/>
                <a:gd name="T26" fmla="*/ 416 w 423"/>
                <a:gd name="T27" fmla="*/ 91 h 447"/>
                <a:gd name="T28" fmla="*/ 360 w 423"/>
                <a:gd name="T29" fmla="*/ 49 h 447"/>
                <a:gd name="T30" fmla="*/ 343 w 423"/>
                <a:gd name="T31" fmla="*/ 76 h 447"/>
                <a:gd name="T32" fmla="*/ 231 w 423"/>
                <a:gd name="T33" fmla="*/ 84 h 447"/>
                <a:gd name="T34" fmla="*/ 208 w 423"/>
                <a:gd name="T35" fmla="*/ 125 h 447"/>
                <a:gd name="T36" fmla="*/ 212 w 423"/>
                <a:gd name="T37" fmla="*/ 178 h 447"/>
                <a:gd name="T38" fmla="*/ 226 w 423"/>
                <a:gd name="T39" fmla="*/ 256 h 447"/>
                <a:gd name="T40" fmla="*/ 172 w 423"/>
                <a:gd name="T41" fmla="*/ 256 h 447"/>
                <a:gd name="T42" fmla="*/ 175 w 423"/>
                <a:gd name="T43" fmla="*/ 304 h 447"/>
                <a:gd name="T44" fmla="*/ 68 w 423"/>
                <a:gd name="T45" fmla="*/ 320 h 447"/>
                <a:gd name="T46" fmla="*/ 0 w 423"/>
                <a:gd name="T47" fmla="*/ 280 h 447"/>
                <a:gd name="T48" fmla="*/ 1 w 423"/>
                <a:gd name="T49" fmla="*/ 283 h 447"/>
                <a:gd name="T50" fmla="*/ 206 w 423"/>
                <a:gd name="T51" fmla="*/ 447 h 4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47"/>
                <a:gd name="T80" fmla="*/ 423 w 423"/>
                <a:gd name="T81" fmla="*/ 447 h 4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47">
                  <a:moveTo>
                    <a:pt x="206" y="447"/>
                  </a:moveTo>
                  <a:lnTo>
                    <a:pt x="153" y="392"/>
                  </a:lnTo>
                  <a:lnTo>
                    <a:pt x="126" y="282"/>
                  </a:lnTo>
                  <a:lnTo>
                    <a:pt x="197" y="286"/>
                  </a:lnTo>
                  <a:lnTo>
                    <a:pt x="200" y="222"/>
                  </a:lnTo>
                  <a:lnTo>
                    <a:pt x="288" y="218"/>
                  </a:lnTo>
                  <a:lnTo>
                    <a:pt x="316" y="210"/>
                  </a:lnTo>
                  <a:lnTo>
                    <a:pt x="353" y="184"/>
                  </a:lnTo>
                  <a:lnTo>
                    <a:pt x="350" y="121"/>
                  </a:lnTo>
                  <a:lnTo>
                    <a:pt x="340" y="85"/>
                  </a:lnTo>
                  <a:lnTo>
                    <a:pt x="369" y="52"/>
                  </a:lnTo>
                  <a:lnTo>
                    <a:pt x="350" y="0"/>
                  </a:lnTo>
                  <a:lnTo>
                    <a:pt x="423" y="11"/>
                  </a:lnTo>
                  <a:lnTo>
                    <a:pt x="416" y="91"/>
                  </a:lnTo>
                  <a:lnTo>
                    <a:pt x="360" y="49"/>
                  </a:lnTo>
                  <a:lnTo>
                    <a:pt x="343" y="76"/>
                  </a:lnTo>
                  <a:lnTo>
                    <a:pt x="231" y="84"/>
                  </a:lnTo>
                  <a:lnTo>
                    <a:pt x="208" y="125"/>
                  </a:lnTo>
                  <a:lnTo>
                    <a:pt x="212" y="178"/>
                  </a:lnTo>
                  <a:lnTo>
                    <a:pt x="226" y="256"/>
                  </a:lnTo>
                  <a:lnTo>
                    <a:pt x="172" y="256"/>
                  </a:lnTo>
                  <a:lnTo>
                    <a:pt x="175" y="304"/>
                  </a:lnTo>
                  <a:lnTo>
                    <a:pt x="68" y="320"/>
                  </a:lnTo>
                  <a:lnTo>
                    <a:pt x="0" y="280"/>
                  </a:lnTo>
                  <a:lnTo>
                    <a:pt x="1" y="283"/>
                  </a:lnTo>
                  <a:lnTo>
                    <a:pt x="206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5" name="Freeform 435"/>
            <p:cNvSpPr>
              <a:spLocks noChangeAspect="1"/>
            </p:cNvSpPr>
            <p:nvPr/>
          </p:nvSpPr>
          <p:spPr bwMode="auto">
            <a:xfrm>
              <a:off x="8447977" y="487332"/>
              <a:ext cx="274059" cy="213459"/>
            </a:xfrm>
            <a:custGeom>
              <a:avLst/>
              <a:gdLst>
                <a:gd name="T0" fmla="*/ 304 w 313"/>
                <a:gd name="T1" fmla="*/ 247 h 264"/>
                <a:gd name="T2" fmla="*/ 313 w 313"/>
                <a:gd name="T3" fmla="*/ 209 h 264"/>
                <a:gd name="T4" fmla="*/ 297 w 313"/>
                <a:gd name="T5" fmla="*/ 162 h 264"/>
                <a:gd name="T6" fmla="*/ 260 w 313"/>
                <a:gd name="T7" fmla="*/ 111 h 264"/>
                <a:gd name="T8" fmla="*/ 205 w 313"/>
                <a:gd name="T9" fmla="*/ 63 h 264"/>
                <a:gd name="T10" fmla="*/ 82 w 313"/>
                <a:gd name="T11" fmla="*/ 1 h 264"/>
                <a:gd name="T12" fmla="*/ 33 w 313"/>
                <a:gd name="T13" fmla="*/ 0 h 264"/>
                <a:gd name="T14" fmla="*/ 0 w 313"/>
                <a:gd name="T15" fmla="*/ 18 h 264"/>
                <a:gd name="T16" fmla="*/ 7 w 313"/>
                <a:gd name="T17" fmla="*/ 102 h 264"/>
                <a:gd name="T18" fmla="*/ 99 w 313"/>
                <a:gd name="T19" fmla="*/ 203 h 264"/>
                <a:gd name="T20" fmla="*/ 162 w 313"/>
                <a:gd name="T21" fmla="*/ 242 h 264"/>
                <a:gd name="T22" fmla="*/ 221 w 313"/>
                <a:gd name="T23" fmla="*/ 263 h 264"/>
                <a:gd name="T24" fmla="*/ 271 w 313"/>
                <a:gd name="T25" fmla="*/ 264 h 264"/>
                <a:gd name="T26" fmla="*/ 304 w 313"/>
                <a:gd name="T27" fmla="*/ 247 h 264"/>
                <a:gd name="T28" fmla="*/ 304 w 313"/>
                <a:gd name="T29" fmla="*/ 247 h 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3"/>
                <a:gd name="T46" fmla="*/ 0 h 264"/>
                <a:gd name="T47" fmla="*/ 313 w 313"/>
                <a:gd name="T48" fmla="*/ 264 h 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3" h="264">
                  <a:moveTo>
                    <a:pt x="304" y="247"/>
                  </a:moveTo>
                  <a:lnTo>
                    <a:pt x="313" y="209"/>
                  </a:lnTo>
                  <a:lnTo>
                    <a:pt x="297" y="162"/>
                  </a:lnTo>
                  <a:lnTo>
                    <a:pt x="260" y="111"/>
                  </a:lnTo>
                  <a:lnTo>
                    <a:pt x="205" y="63"/>
                  </a:lnTo>
                  <a:lnTo>
                    <a:pt x="82" y="1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7" y="102"/>
                  </a:lnTo>
                  <a:lnTo>
                    <a:pt x="99" y="203"/>
                  </a:lnTo>
                  <a:lnTo>
                    <a:pt x="162" y="242"/>
                  </a:lnTo>
                  <a:lnTo>
                    <a:pt x="221" y="263"/>
                  </a:lnTo>
                  <a:lnTo>
                    <a:pt x="271" y="264"/>
                  </a:lnTo>
                  <a:lnTo>
                    <a:pt x="304" y="2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6" name="Freeform 436"/>
            <p:cNvSpPr>
              <a:spLocks noChangeAspect="1"/>
            </p:cNvSpPr>
            <p:nvPr/>
          </p:nvSpPr>
          <p:spPr bwMode="auto">
            <a:xfrm>
              <a:off x="8722036" y="503442"/>
              <a:ext cx="291460" cy="149019"/>
            </a:xfrm>
            <a:custGeom>
              <a:avLst/>
              <a:gdLst>
                <a:gd name="T0" fmla="*/ 0 w 333"/>
                <a:gd name="T1" fmla="*/ 185 h 185"/>
                <a:gd name="T2" fmla="*/ 49 w 333"/>
                <a:gd name="T3" fmla="*/ 140 h 185"/>
                <a:gd name="T4" fmla="*/ 96 w 333"/>
                <a:gd name="T5" fmla="*/ 143 h 185"/>
                <a:gd name="T6" fmla="*/ 187 w 333"/>
                <a:gd name="T7" fmla="*/ 134 h 185"/>
                <a:gd name="T8" fmla="*/ 257 w 333"/>
                <a:gd name="T9" fmla="*/ 154 h 185"/>
                <a:gd name="T10" fmla="*/ 321 w 333"/>
                <a:gd name="T11" fmla="*/ 115 h 185"/>
                <a:gd name="T12" fmla="*/ 333 w 333"/>
                <a:gd name="T13" fmla="*/ 72 h 185"/>
                <a:gd name="T14" fmla="*/ 319 w 333"/>
                <a:gd name="T15" fmla="*/ 28 h 185"/>
                <a:gd name="T16" fmla="*/ 280 w 333"/>
                <a:gd name="T17" fmla="*/ 0 h 185"/>
                <a:gd name="T18" fmla="*/ 190 w 333"/>
                <a:gd name="T19" fmla="*/ 9 h 185"/>
                <a:gd name="T20" fmla="*/ 114 w 333"/>
                <a:gd name="T21" fmla="*/ 32 h 185"/>
                <a:gd name="T22" fmla="*/ 68 w 333"/>
                <a:gd name="T23" fmla="*/ 72 h 185"/>
                <a:gd name="T24" fmla="*/ 86 w 333"/>
                <a:gd name="T25" fmla="*/ 131 h 185"/>
                <a:gd name="T26" fmla="*/ 46 w 333"/>
                <a:gd name="T27" fmla="*/ 145 h 185"/>
                <a:gd name="T28" fmla="*/ 46 w 333"/>
                <a:gd name="T29" fmla="*/ 145 h 185"/>
                <a:gd name="T30" fmla="*/ 0 w 333"/>
                <a:gd name="T31" fmla="*/ 185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185"/>
                <a:gd name="T50" fmla="*/ 333 w 333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185">
                  <a:moveTo>
                    <a:pt x="0" y="185"/>
                  </a:moveTo>
                  <a:lnTo>
                    <a:pt x="49" y="140"/>
                  </a:lnTo>
                  <a:lnTo>
                    <a:pt x="96" y="143"/>
                  </a:lnTo>
                  <a:lnTo>
                    <a:pt x="187" y="134"/>
                  </a:lnTo>
                  <a:lnTo>
                    <a:pt x="257" y="154"/>
                  </a:lnTo>
                  <a:lnTo>
                    <a:pt x="321" y="115"/>
                  </a:lnTo>
                  <a:lnTo>
                    <a:pt x="333" y="72"/>
                  </a:lnTo>
                  <a:lnTo>
                    <a:pt x="319" y="28"/>
                  </a:lnTo>
                  <a:lnTo>
                    <a:pt x="280" y="0"/>
                  </a:lnTo>
                  <a:lnTo>
                    <a:pt x="190" y="9"/>
                  </a:lnTo>
                  <a:lnTo>
                    <a:pt x="114" y="32"/>
                  </a:lnTo>
                  <a:lnTo>
                    <a:pt x="68" y="72"/>
                  </a:lnTo>
                  <a:lnTo>
                    <a:pt x="86" y="131"/>
                  </a:lnTo>
                  <a:lnTo>
                    <a:pt x="46" y="145"/>
                  </a:lnTo>
                  <a:lnTo>
                    <a:pt x="0" y="18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7" name="Freeform 437"/>
            <p:cNvSpPr>
              <a:spLocks noChangeAspect="1"/>
            </p:cNvSpPr>
            <p:nvPr/>
          </p:nvSpPr>
          <p:spPr bwMode="auto">
            <a:xfrm>
              <a:off x="8500179" y="181239"/>
              <a:ext cx="121804" cy="294010"/>
            </a:xfrm>
            <a:custGeom>
              <a:avLst/>
              <a:gdLst>
                <a:gd name="T0" fmla="*/ 9 w 141"/>
                <a:gd name="T1" fmla="*/ 367 h 367"/>
                <a:gd name="T2" fmla="*/ 9 w 141"/>
                <a:gd name="T3" fmla="*/ 279 h 367"/>
                <a:gd name="T4" fmla="*/ 6 w 141"/>
                <a:gd name="T5" fmla="*/ 167 h 367"/>
                <a:gd name="T6" fmla="*/ 0 w 141"/>
                <a:gd name="T7" fmla="*/ 105 h 367"/>
                <a:gd name="T8" fmla="*/ 12 w 141"/>
                <a:gd name="T9" fmla="*/ 49 h 367"/>
                <a:gd name="T10" fmla="*/ 43 w 141"/>
                <a:gd name="T11" fmla="*/ 3 h 367"/>
                <a:gd name="T12" fmla="*/ 91 w 141"/>
                <a:gd name="T13" fmla="*/ 0 h 367"/>
                <a:gd name="T14" fmla="*/ 122 w 141"/>
                <a:gd name="T15" fmla="*/ 24 h 367"/>
                <a:gd name="T16" fmla="*/ 136 w 141"/>
                <a:gd name="T17" fmla="*/ 68 h 367"/>
                <a:gd name="T18" fmla="*/ 141 w 141"/>
                <a:gd name="T19" fmla="*/ 97 h 367"/>
                <a:gd name="T20" fmla="*/ 136 w 141"/>
                <a:gd name="T21" fmla="*/ 182 h 367"/>
                <a:gd name="T22" fmla="*/ 115 w 141"/>
                <a:gd name="T23" fmla="*/ 240 h 367"/>
                <a:gd name="T24" fmla="*/ 115 w 141"/>
                <a:gd name="T25" fmla="*/ 293 h 367"/>
                <a:gd name="T26" fmla="*/ 14 w 141"/>
                <a:gd name="T27" fmla="*/ 287 h 367"/>
                <a:gd name="T28" fmla="*/ 11 w 141"/>
                <a:gd name="T29" fmla="*/ 329 h 367"/>
                <a:gd name="T30" fmla="*/ 11 w 141"/>
                <a:gd name="T31" fmla="*/ 333 h 367"/>
                <a:gd name="T32" fmla="*/ 9 w 141"/>
                <a:gd name="T33" fmla="*/ 367 h 3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367"/>
                <a:gd name="T53" fmla="*/ 141 w 141"/>
                <a:gd name="T54" fmla="*/ 367 h 3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367">
                  <a:moveTo>
                    <a:pt x="9" y="367"/>
                  </a:moveTo>
                  <a:lnTo>
                    <a:pt x="9" y="279"/>
                  </a:lnTo>
                  <a:lnTo>
                    <a:pt x="6" y="167"/>
                  </a:lnTo>
                  <a:lnTo>
                    <a:pt x="0" y="105"/>
                  </a:lnTo>
                  <a:lnTo>
                    <a:pt x="12" y="49"/>
                  </a:lnTo>
                  <a:lnTo>
                    <a:pt x="43" y="3"/>
                  </a:lnTo>
                  <a:lnTo>
                    <a:pt x="91" y="0"/>
                  </a:lnTo>
                  <a:lnTo>
                    <a:pt x="122" y="24"/>
                  </a:lnTo>
                  <a:lnTo>
                    <a:pt x="136" y="68"/>
                  </a:lnTo>
                  <a:lnTo>
                    <a:pt x="141" y="97"/>
                  </a:lnTo>
                  <a:lnTo>
                    <a:pt x="136" y="182"/>
                  </a:lnTo>
                  <a:lnTo>
                    <a:pt x="115" y="240"/>
                  </a:lnTo>
                  <a:lnTo>
                    <a:pt x="115" y="293"/>
                  </a:lnTo>
                  <a:lnTo>
                    <a:pt x="14" y="287"/>
                  </a:lnTo>
                  <a:lnTo>
                    <a:pt x="11" y="329"/>
                  </a:lnTo>
                  <a:lnTo>
                    <a:pt x="11" y="333"/>
                  </a:lnTo>
                  <a:lnTo>
                    <a:pt x="9" y="3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8" name="Freeform 438"/>
            <p:cNvSpPr>
              <a:spLocks noChangeAspect="1"/>
            </p:cNvSpPr>
            <p:nvPr/>
          </p:nvSpPr>
          <p:spPr bwMode="auto">
            <a:xfrm>
              <a:off x="8639383" y="209432"/>
              <a:ext cx="147905" cy="120826"/>
            </a:xfrm>
            <a:custGeom>
              <a:avLst/>
              <a:gdLst>
                <a:gd name="T0" fmla="*/ 65 w 170"/>
                <a:gd name="T1" fmla="*/ 149 h 149"/>
                <a:gd name="T2" fmla="*/ 131 w 170"/>
                <a:gd name="T3" fmla="*/ 144 h 149"/>
                <a:gd name="T4" fmla="*/ 170 w 170"/>
                <a:gd name="T5" fmla="*/ 98 h 149"/>
                <a:gd name="T6" fmla="*/ 161 w 170"/>
                <a:gd name="T7" fmla="*/ 37 h 149"/>
                <a:gd name="T8" fmla="*/ 105 w 170"/>
                <a:gd name="T9" fmla="*/ 0 h 149"/>
                <a:gd name="T10" fmla="*/ 40 w 170"/>
                <a:gd name="T11" fmla="*/ 4 h 149"/>
                <a:gd name="T12" fmla="*/ 0 w 170"/>
                <a:gd name="T13" fmla="*/ 51 h 149"/>
                <a:gd name="T14" fmla="*/ 10 w 170"/>
                <a:gd name="T15" fmla="*/ 111 h 149"/>
                <a:gd name="T16" fmla="*/ 65 w 170"/>
                <a:gd name="T17" fmla="*/ 149 h 149"/>
                <a:gd name="T18" fmla="*/ 65 w 170"/>
                <a:gd name="T19" fmla="*/ 149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149"/>
                <a:gd name="T32" fmla="*/ 170 w 170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149">
                  <a:moveTo>
                    <a:pt x="65" y="149"/>
                  </a:moveTo>
                  <a:lnTo>
                    <a:pt x="131" y="144"/>
                  </a:lnTo>
                  <a:lnTo>
                    <a:pt x="170" y="98"/>
                  </a:lnTo>
                  <a:lnTo>
                    <a:pt x="161" y="37"/>
                  </a:lnTo>
                  <a:lnTo>
                    <a:pt x="105" y="0"/>
                  </a:lnTo>
                  <a:lnTo>
                    <a:pt x="40" y="4"/>
                  </a:lnTo>
                  <a:lnTo>
                    <a:pt x="0" y="51"/>
                  </a:lnTo>
                  <a:lnTo>
                    <a:pt x="10" y="111"/>
                  </a:lnTo>
                  <a:lnTo>
                    <a:pt x="65" y="14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9" name="Freeform 439"/>
            <p:cNvSpPr>
              <a:spLocks noChangeAspect="1"/>
            </p:cNvSpPr>
            <p:nvPr/>
          </p:nvSpPr>
          <p:spPr bwMode="auto">
            <a:xfrm>
              <a:off x="8856891" y="362478"/>
              <a:ext cx="126154" cy="132909"/>
            </a:xfrm>
            <a:custGeom>
              <a:avLst/>
              <a:gdLst>
                <a:gd name="T0" fmla="*/ 0 w 147"/>
                <a:gd name="T1" fmla="*/ 109 h 168"/>
                <a:gd name="T2" fmla="*/ 42 w 147"/>
                <a:gd name="T3" fmla="*/ 162 h 168"/>
                <a:gd name="T4" fmla="*/ 101 w 147"/>
                <a:gd name="T5" fmla="*/ 168 h 168"/>
                <a:gd name="T6" fmla="*/ 147 w 147"/>
                <a:gd name="T7" fmla="*/ 126 h 168"/>
                <a:gd name="T8" fmla="*/ 146 w 147"/>
                <a:gd name="T9" fmla="*/ 59 h 168"/>
                <a:gd name="T10" fmla="*/ 106 w 147"/>
                <a:gd name="T11" fmla="*/ 7 h 168"/>
                <a:gd name="T12" fmla="*/ 45 w 147"/>
                <a:gd name="T13" fmla="*/ 0 h 168"/>
                <a:gd name="T14" fmla="*/ 2 w 147"/>
                <a:gd name="T15" fmla="*/ 42 h 168"/>
                <a:gd name="T16" fmla="*/ 0 w 147"/>
                <a:gd name="T17" fmla="*/ 109 h 168"/>
                <a:gd name="T18" fmla="*/ 0 w 147"/>
                <a:gd name="T19" fmla="*/ 109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68"/>
                <a:gd name="T32" fmla="*/ 147 w 147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68">
                  <a:moveTo>
                    <a:pt x="0" y="109"/>
                  </a:moveTo>
                  <a:lnTo>
                    <a:pt x="42" y="162"/>
                  </a:lnTo>
                  <a:lnTo>
                    <a:pt x="101" y="168"/>
                  </a:lnTo>
                  <a:lnTo>
                    <a:pt x="147" y="126"/>
                  </a:lnTo>
                  <a:lnTo>
                    <a:pt x="146" y="59"/>
                  </a:lnTo>
                  <a:lnTo>
                    <a:pt x="106" y="7"/>
                  </a:lnTo>
                  <a:lnTo>
                    <a:pt x="45" y="0"/>
                  </a:lnTo>
                  <a:lnTo>
                    <a:pt x="2" y="42"/>
                  </a:lnTo>
                  <a:lnTo>
                    <a:pt x="0" y="10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0" name="Freeform 457"/>
            <p:cNvSpPr>
              <a:spLocks noChangeAspect="1"/>
            </p:cNvSpPr>
            <p:nvPr/>
          </p:nvSpPr>
          <p:spPr bwMode="auto">
            <a:xfrm>
              <a:off x="417614" y="6383646"/>
              <a:ext cx="104403" cy="96661"/>
            </a:xfrm>
            <a:custGeom>
              <a:avLst/>
              <a:gdLst>
                <a:gd name="T0" fmla="*/ 121 w 121"/>
                <a:gd name="T1" fmla="*/ 60 h 120"/>
                <a:gd name="T2" fmla="*/ 103 w 121"/>
                <a:gd name="T3" fmla="*/ 17 h 120"/>
                <a:gd name="T4" fmla="*/ 61 w 121"/>
                <a:gd name="T5" fmla="*/ 0 h 120"/>
                <a:gd name="T6" fmla="*/ 17 w 121"/>
                <a:gd name="T7" fmla="*/ 17 h 120"/>
                <a:gd name="T8" fmla="*/ 0 w 121"/>
                <a:gd name="T9" fmla="*/ 60 h 120"/>
                <a:gd name="T10" fmla="*/ 17 w 121"/>
                <a:gd name="T11" fmla="*/ 102 h 120"/>
                <a:gd name="T12" fmla="*/ 61 w 121"/>
                <a:gd name="T13" fmla="*/ 120 h 120"/>
                <a:gd name="T14" fmla="*/ 103 w 121"/>
                <a:gd name="T15" fmla="*/ 102 h 120"/>
                <a:gd name="T16" fmla="*/ 121 w 121"/>
                <a:gd name="T17" fmla="*/ 60 h 120"/>
                <a:gd name="T18" fmla="*/ 121 w 121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0"/>
                <a:gd name="T32" fmla="*/ 121 w 12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0">
                  <a:moveTo>
                    <a:pt x="121" y="60"/>
                  </a:moveTo>
                  <a:lnTo>
                    <a:pt x="103" y="17"/>
                  </a:lnTo>
                  <a:lnTo>
                    <a:pt x="61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1" y="120"/>
                  </a:lnTo>
                  <a:lnTo>
                    <a:pt x="103" y="102"/>
                  </a:lnTo>
                  <a:lnTo>
                    <a:pt x="121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1" name="Freeform 458"/>
            <p:cNvSpPr>
              <a:spLocks noChangeAspect="1"/>
            </p:cNvSpPr>
            <p:nvPr/>
          </p:nvSpPr>
          <p:spPr bwMode="auto">
            <a:xfrm>
              <a:off x="8548030" y="3338828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2" name="Freeform 459"/>
            <p:cNvSpPr>
              <a:spLocks noChangeAspect="1"/>
            </p:cNvSpPr>
            <p:nvPr/>
          </p:nvSpPr>
          <p:spPr bwMode="auto">
            <a:xfrm>
              <a:off x="8561081" y="1578794"/>
              <a:ext cx="339311" cy="491359"/>
            </a:xfrm>
            <a:custGeom>
              <a:avLst/>
              <a:gdLst>
                <a:gd name="T0" fmla="*/ 379 w 388"/>
                <a:gd name="T1" fmla="*/ 275 h 612"/>
                <a:gd name="T2" fmla="*/ 378 w 388"/>
                <a:gd name="T3" fmla="*/ 13 h 612"/>
                <a:gd name="T4" fmla="*/ 365 w 388"/>
                <a:gd name="T5" fmla="*/ 0 h 612"/>
                <a:gd name="T6" fmla="*/ 311 w 388"/>
                <a:gd name="T7" fmla="*/ 63 h 612"/>
                <a:gd name="T8" fmla="*/ 286 w 388"/>
                <a:gd name="T9" fmla="*/ 71 h 612"/>
                <a:gd name="T10" fmla="*/ 80 w 388"/>
                <a:gd name="T11" fmla="*/ 73 h 612"/>
                <a:gd name="T12" fmla="*/ 58 w 388"/>
                <a:gd name="T13" fmla="*/ 40 h 612"/>
                <a:gd name="T14" fmla="*/ 33 w 388"/>
                <a:gd name="T15" fmla="*/ 23 h 612"/>
                <a:gd name="T16" fmla="*/ 13 w 388"/>
                <a:gd name="T17" fmla="*/ 28 h 612"/>
                <a:gd name="T18" fmla="*/ 7 w 388"/>
                <a:gd name="T19" fmla="*/ 239 h 612"/>
                <a:gd name="T20" fmla="*/ 15 w 388"/>
                <a:gd name="T21" fmla="*/ 293 h 612"/>
                <a:gd name="T22" fmla="*/ 48 w 388"/>
                <a:gd name="T23" fmla="*/ 273 h 612"/>
                <a:gd name="T24" fmla="*/ 62 w 388"/>
                <a:gd name="T25" fmla="*/ 235 h 612"/>
                <a:gd name="T26" fmla="*/ 152 w 388"/>
                <a:gd name="T27" fmla="*/ 219 h 612"/>
                <a:gd name="T28" fmla="*/ 182 w 388"/>
                <a:gd name="T29" fmla="*/ 219 h 612"/>
                <a:gd name="T30" fmla="*/ 173 w 388"/>
                <a:gd name="T31" fmla="*/ 274 h 612"/>
                <a:gd name="T32" fmla="*/ 101 w 388"/>
                <a:gd name="T33" fmla="*/ 334 h 612"/>
                <a:gd name="T34" fmla="*/ 56 w 388"/>
                <a:gd name="T35" fmla="*/ 363 h 612"/>
                <a:gd name="T36" fmla="*/ 23 w 388"/>
                <a:gd name="T37" fmla="*/ 338 h 612"/>
                <a:gd name="T38" fmla="*/ 6 w 388"/>
                <a:gd name="T39" fmla="*/ 338 h 612"/>
                <a:gd name="T40" fmla="*/ 0 w 388"/>
                <a:gd name="T41" fmla="*/ 610 h 612"/>
                <a:gd name="T42" fmla="*/ 25 w 388"/>
                <a:gd name="T43" fmla="*/ 612 h 612"/>
                <a:gd name="T44" fmla="*/ 50 w 388"/>
                <a:gd name="T45" fmla="*/ 558 h 612"/>
                <a:gd name="T46" fmla="*/ 220 w 388"/>
                <a:gd name="T47" fmla="*/ 406 h 612"/>
                <a:gd name="T48" fmla="*/ 237 w 388"/>
                <a:gd name="T49" fmla="*/ 385 h 612"/>
                <a:gd name="T50" fmla="*/ 329 w 388"/>
                <a:gd name="T51" fmla="*/ 490 h 612"/>
                <a:gd name="T52" fmla="*/ 340 w 388"/>
                <a:gd name="T53" fmla="*/ 556 h 612"/>
                <a:gd name="T54" fmla="*/ 373 w 388"/>
                <a:gd name="T55" fmla="*/ 565 h 612"/>
                <a:gd name="T56" fmla="*/ 377 w 388"/>
                <a:gd name="T57" fmla="*/ 548 h 612"/>
                <a:gd name="T58" fmla="*/ 388 w 388"/>
                <a:gd name="T59" fmla="*/ 341 h 612"/>
                <a:gd name="T60" fmla="*/ 351 w 388"/>
                <a:gd name="T61" fmla="*/ 341 h 612"/>
                <a:gd name="T62" fmla="*/ 342 w 388"/>
                <a:gd name="T63" fmla="*/ 408 h 612"/>
                <a:gd name="T64" fmla="*/ 308 w 388"/>
                <a:gd name="T65" fmla="*/ 408 h 612"/>
                <a:gd name="T66" fmla="*/ 213 w 388"/>
                <a:gd name="T67" fmla="*/ 257 h 612"/>
                <a:gd name="T68" fmla="*/ 215 w 388"/>
                <a:gd name="T69" fmla="*/ 219 h 612"/>
                <a:gd name="T70" fmla="*/ 327 w 388"/>
                <a:gd name="T71" fmla="*/ 220 h 612"/>
                <a:gd name="T72" fmla="*/ 334 w 388"/>
                <a:gd name="T73" fmla="*/ 270 h 612"/>
                <a:gd name="T74" fmla="*/ 351 w 388"/>
                <a:gd name="T75" fmla="*/ 300 h 612"/>
                <a:gd name="T76" fmla="*/ 351 w 388"/>
                <a:gd name="T77" fmla="*/ 300 h 612"/>
                <a:gd name="T78" fmla="*/ 379 w 388"/>
                <a:gd name="T79" fmla="*/ 275 h 6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8"/>
                <a:gd name="T121" fmla="*/ 0 h 612"/>
                <a:gd name="T122" fmla="*/ 388 w 388"/>
                <a:gd name="T123" fmla="*/ 612 h 6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8" h="612">
                  <a:moveTo>
                    <a:pt x="379" y="275"/>
                  </a:moveTo>
                  <a:lnTo>
                    <a:pt x="378" y="13"/>
                  </a:lnTo>
                  <a:lnTo>
                    <a:pt x="365" y="0"/>
                  </a:lnTo>
                  <a:lnTo>
                    <a:pt x="311" y="63"/>
                  </a:lnTo>
                  <a:lnTo>
                    <a:pt x="286" y="71"/>
                  </a:lnTo>
                  <a:lnTo>
                    <a:pt x="80" y="73"/>
                  </a:lnTo>
                  <a:lnTo>
                    <a:pt x="58" y="40"/>
                  </a:lnTo>
                  <a:lnTo>
                    <a:pt x="33" y="23"/>
                  </a:lnTo>
                  <a:lnTo>
                    <a:pt x="13" y="28"/>
                  </a:lnTo>
                  <a:lnTo>
                    <a:pt x="7" y="239"/>
                  </a:lnTo>
                  <a:lnTo>
                    <a:pt x="15" y="293"/>
                  </a:lnTo>
                  <a:lnTo>
                    <a:pt x="48" y="273"/>
                  </a:lnTo>
                  <a:lnTo>
                    <a:pt x="62" y="235"/>
                  </a:lnTo>
                  <a:lnTo>
                    <a:pt x="152" y="219"/>
                  </a:lnTo>
                  <a:lnTo>
                    <a:pt x="182" y="219"/>
                  </a:lnTo>
                  <a:lnTo>
                    <a:pt x="173" y="274"/>
                  </a:lnTo>
                  <a:lnTo>
                    <a:pt x="101" y="334"/>
                  </a:lnTo>
                  <a:lnTo>
                    <a:pt x="56" y="363"/>
                  </a:lnTo>
                  <a:lnTo>
                    <a:pt x="23" y="338"/>
                  </a:lnTo>
                  <a:lnTo>
                    <a:pt x="6" y="338"/>
                  </a:lnTo>
                  <a:lnTo>
                    <a:pt x="0" y="610"/>
                  </a:lnTo>
                  <a:lnTo>
                    <a:pt x="25" y="612"/>
                  </a:lnTo>
                  <a:lnTo>
                    <a:pt x="50" y="558"/>
                  </a:lnTo>
                  <a:lnTo>
                    <a:pt x="220" y="406"/>
                  </a:lnTo>
                  <a:lnTo>
                    <a:pt x="237" y="385"/>
                  </a:lnTo>
                  <a:lnTo>
                    <a:pt x="329" y="490"/>
                  </a:lnTo>
                  <a:lnTo>
                    <a:pt x="340" y="556"/>
                  </a:lnTo>
                  <a:lnTo>
                    <a:pt x="373" y="565"/>
                  </a:lnTo>
                  <a:lnTo>
                    <a:pt x="377" y="548"/>
                  </a:lnTo>
                  <a:lnTo>
                    <a:pt x="388" y="341"/>
                  </a:lnTo>
                  <a:lnTo>
                    <a:pt x="351" y="341"/>
                  </a:lnTo>
                  <a:lnTo>
                    <a:pt x="342" y="408"/>
                  </a:lnTo>
                  <a:lnTo>
                    <a:pt x="308" y="408"/>
                  </a:lnTo>
                  <a:lnTo>
                    <a:pt x="213" y="257"/>
                  </a:lnTo>
                  <a:lnTo>
                    <a:pt x="215" y="219"/>
                  </a:lnTo>
                  <a:lnTo>
                    <a:pt x="327" y="220"/>
                  </a:lnTo>
                  <a:lnTo>
                    <a:pt x="334" y="270"/>
                  </a:lnTo>
                  <a:lnTo>
                    <a:pt x="351" y="300"/>
                  </a:lnTo>
                  <a:lnTo>
                    <a:pt x="379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3" name="Freeform 460"/>
            <p:cNvSpPr>
              <a:spLocks noChangeAspect="1"/>
            </p:cNvSpPr>
            <p:nvPr/>
          </p:nvSpPr>
          <p:spPr bwMode="auto">
            <a:xfrm>
              <a:off x="8565431" y="2203063"/>
              <a:ext cx="330611" cy="382616"/>
            </a:xfrm>
            <a:custGeom>
              <a:avLst/>
              <a:gdLst>
                <a:gd name="T0" fmla="*/ 353 w 381"/>
                <a:gd name="T1" fmla="*/ 332 h 472"/>
                <a:gd name="T2" fmla="*/ 373 w 381"/>
                <a:gd name="T3" fmla="*/ 365 h 472"/>
                <a:gd name="T4" fmla="*/ 367 w 381"/>
                <a:gd name="T5" fmla="*/ 390 h 472"/>
                <a:gd name="T6" fmla="*/ 314 w 381"/>
                <a:gd name="T7" fmla="*/ 398 h 472"/>
                <a:gd name="T8" fmla="*/ 272 w 381"/>
                <a:gd name="T9" fmla="*/ 386 h 472"/>
                <a:gd name="T10" fmla="*/ 280 w 381"/>
                <a:gd name="T11" fmla="*/ 369 h 472"/>
                <a:gd name="T12" fmla="*/ 348 w 381"/>
                <a:gd name="T13" fmla="*/ 312 h 472"/>
                <a:gd name="T14" fmla="*/ 376 w 381"/>
                <a:gd name="T15" fmla="*/ 254 h 472"/>
                <a:gd name="T16" fmla="*/ 381 w 381"/>
                <a:gd name="T17" fmla="*/ 200 h 472"/>
                <a:gd name="T18" fmla="*/ 368 w 381"/>
                <a:gd name="T19" fmla="*/ 117 h 472"/>
                <a:gd name="T20" fmla="*/ 329 w 381"/>
                <a:gd name="T21" fmla="*/ 59 h 472"/>
                <a:gd name="T22" fmla="*/ 274 w 381"/>
                <a:gd name="T23" fmla="*/ 13 h 472"/>
                <a:gd name="T24" fmla="*/ 208 w 381"/>
                <a:gd name="T25" fmla="*/ 0 h 472"/>
                <a:gd name="T26" fmla="*/ 142 w 381"/>
                <a:gd name="T27" fmla="*/ 8 h 472"/>
                <a:gd name="T28" fmla="*/ 79 w 381"/>
                <a:gd name="T29" fmla="*/ 36 h 472"/>
                <a:gd name="T30" fmla="*/ 25 w 381"/>
                <a:gd name="T31" fmla="*/ 110 h 472"/>
                <a:gd name="T32" fmla="*/ 0 w 381"/>
                <a:gd name="T33" fmla="*/ 173 h 472"/>
                <a:gd name="T34" fmla="*/ 3 w 381"/>
                <a:gd name="T35" fmla="*/ 235 h 472"/>
                <a:gd name="T36" fmla="*/ 12 w 381"/>
                <a:gd name="T37" fmla="*/ 313 h 472"/>
                <a:gd name="T38" fmla="*/ 44 w 381"/>
                <a:gd name="T39" fmla="*/ 393 h 472"/>
                <a:gd name="T40" fmla="*/ 81 w 381"/>
                <a:gd name="T41" fmla="*/ 431 h 472"/>
                <a:gd name="T42" fmla="*/ 156 w 381"/>
                <a:gd name="T43" fmla="*/ 444 h 472"/>
                <a:gd name="T44" fmla="*/ 169 w 381"/>
                <a:gd name="T45" fmla="*/ 472 h 472"/>
                <a:gd name="T46" fmla="*/ 197 w 381"/>
                <a:gd name="T47" fmla="*/ 472 h 472"/>
                <a:gd name="T48" fmla="*/ 203 w 381"/>
                <a:gd name="T49" fmla="*/ 228 h 472"/>
                <a:gd name="T50" fmla="*/ 170 w 381"/>
                <a:gd name="T51" fmla="*/ 236 h 472"/>
                <a:gd name="T52" fmla="*/ 165 w 381"/>
                <a:gd name="T53" fmla="*/ 286 h 472"/>
                <a:gd name="T54" fmla="*/ 128 w 381"/>
                <a:gd name="T55" fmla="*/ 302 h 472"/>
                <a:gd name="T56" fmla="*/ 70 w 381"/>
                <a:gd name="T57" fmla="*/ 289 h 472"/>
                <a:gd name="T58" fmla="*/ 33 w 381"/>
                <a:gd name="T59" fmla="*/ 235 h 472"/>
                <a:gd name="T60" fmla="*/ 41 w 381"/>
                <a:gd name="T61" fmla="*/ 190 h 472"/>
                <a:gd name="T62" fmla="*/ 83 w 381"/>
                <a:gd name="T63" fmla="*/ 166 h 472"/>
                <a:gd name="T64" fmla="*/ 294 w 381"/>
                <a:gd name="T65" fmla="*/ 166 h 472"/>
                <a:gd name="T66" fmla="*/ 328 w 381"/>
                <a:gd name="T67" fmla="*/ 170 h 472"/>
                <a:gd name="T68" fmla="*/ 343 w 381"/>
                <a:gd name="T69" fmla="*/ 195 h 472"/>
                <a:gd name="T70" fmla="*/ 353 w 381"/>
                <a:gd name="T71" fmla="*/ 258 h 472"/>
                <a:gd name="T72" fmla="*/ 343 w 381"/>
                <a:gd name="T73" fmla="*/ 290 h 472"/>
                <a:gd name="T74" fmla="*/ 340 w 381"/>
                <a:gd name="T75" fmla="*/ 315 h 472"/>
                <a:gd name="T76" fmla="*/ 335 w 381"/>
                <a:gd name="T77" fmla="*/ 315 h 472"/>
                <a:gd name="T78" fmla="*/ 353 w 381"/>
                <a:gd name="T79" fmla="*/ 332 h 4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1"/>
                <a:gd name="T121" fmla="*/ 0 h 472"/>
                <a:gd name="T122" fmla="*/ 381 w 381"/>
                <a:gd name="T123" fmla="*/ 472 h 4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1" h="472">
                  <a:moveTo>
                    <a:pt x="353" y="332"/>
                  </a:moveTo>
                  <a:lnTo>
                    <a:pt x="373" y="365"/>
                  </a:lnTo>
                  <a:lnTo>
                    <a:pt x="367" y="390"/>
                  </a:lnTo>
                  <a:lnTo>
                    <a:pt x="314" y="398"/>
                  </a:lnTo>
                  <a:lnTo>
                    <a:pt x="272" y="386"/>
                  </a:lnTo>
                  <a:lnTo>
                    <a:pt x="280" y="369"/>
                  </a:lnTo>
                  <a:lnTo>
                    <a:pt x="348" y="312"/>
                  </a:lnTo>
                  <a:lnTo>
                    <a:pt x="376" y="254"/>
                  </a:lnTo>
                  <a:lnTo>
                    <a:pt x="381" y="200"/>
                  </a:lnTo>
                  <a:lnTo>
                    <a:pt x="368" y="117"/>
                  </a:lnTo>
                  <a:lnTo>
                    <a:pt x="329" y="59"/>
                  </a:lnTo>
                  <a:lnTo>
                    <a:pt x="274" y="13"/>
                  </a:lnTo>
                  <a:lnTo>
                    <a:pt x="208" y="0"/>
                  </a:lnTo>
                  <a:lnTo>
                    <a:pt x="142" y="8"/>
                  </a:lnTo>
                  <a:lnTo>
                    <a:pt x="79" y="36"/>
                  </a:lnTo>
                  <a:lnTo>
                    <a:pt x="25" y="110"/>
                  </a:lnTo>
                  <a:lnTo>
                    <a:pt x="0" y="173"/>
                  </a:lnTo>
                  <a:lnTo>
                    <a:pt x="3" y="235"/>
                  </a:lnTo>
                  <a:lnTo>
                    <a:pt x="12" y="313"/>
                  </a:lnTo>
                  <a:lnTo>
                    <a:pt x="44" y="393"/>
                  </a:lnTo>
                  <a:lnTo>
                    <a:pt x="81" y="431"/>
                  </a:lnTo>
                  <a:lnTo>
                    <a:pt x="156" y="444"/>
                  </a:lnTo>
                  <a:lnTo>
                    <a:pt x="169" y="472"/>
                  </a:lnTo>
                  <a:lnTo>
                    <a:pt x="197" y="472"/>
                  </a:lnTo>
                  <a:lnTo>
                    <a:pt x="203" y="228"/>
                  </a:lnTo>
                  <a:lnTo>
                    <a:pt x="170" y="236"/>
                  </a:lnTo>
                  <a:lnTo>
                    <a:pt x="165" y="286"/>
                  </a:lnTo>
                  <a:lnTo>
                    <a:pt x="128" y="302"/>
                  </a:lnTo>
                  <a:lnTo>
                    <a:pt x="70" y="289"/>
                  </a:lnTo>
                  <a:lnTo>
                    <a:pt x="33" y="235"/>
                  </a:lnTo>
                  <a:lnTo>
                    <a:pt x="41" y="190"/>
                  </a:lnTo>
                  <a:lnTo>
                    <a:pt x="83" y="166"/>
                  </a:lnTo>
                  <a:lnTo>
                    <a:pt x="294" y="166"/>
                  </a:lnTo>
                  <a:lnTo>
                    <a:pt x="328" y="170"/>
                  </a:lnTo>
                  <a:lnTo>
                    <a:pt x="343" y="195"/>
                  </a:lnTo>
                  <a:lnTo>
                    <a:pt x="353" y="258"/>
                  </a:lnTo>
                  <a:lnTo>
                    <a:pt x="343" y="290"/>
                  </a:lnTo>
                  <a:lnTo>
                    <a:pt x="340" y="315"/>
                  </a:lnTo>
                  <a:lnTo>
                    <a:pt x="335" y="315"/>
                  </a:lnTo>
                  <a:lnTo>
                    <a:pt x="353" y="3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4" name="Freeform 462"/>
            <p:cNvSpPr>
              <a:spLocks noChangeAspect="1"/>
            </p:cNvSpPr>
            <p:nvPr/>
          </p:nvSpPr>
          <p:spPr bwMode="auto">
            <a:xfrm>
              <a:off x="8565431" y="2714560"/>
              <a:ext cx="330611" cy="378588"/>
            </a:xfrm>
            <a:custGeom>
              <a:avLst/>
              <a:gdLst>
                <a:gd name="T0" fmla="*/ 382 w 382"/>
                <a:gd name="T1" fmla="*/ 20 h 472"/>
                <a:gd name="T2" fmla="*/ 352 w 382"/>
                <a:gd name="T3" fmla="*/ 16 h 472"/>
                <a:gd name="T4" fmla="*/ 344 w 382"/>
                <a:gd name="T5" fmla="*/ 50 h 472"/>
                <a:gd name="T6" fmla="*/ 332 w 382"/>
                <a:gd name="T7" fmla="*/ 87 h 472"/>
                <a:gd name="T8" fmla="*/ 299 w 382"/>
                <a:gd name="T9" fmla="*/ 90 h 472"/>
                <a:gd name="T10" fmla="*/ 92 w 382"/>
                <a:gd name="T11" fmla="*/ 90 h 472"/>
                <a:gd name="T12" fmla="*/ 59 w 382"/>
                <a:gd name="T13" fmla="*/ 74 h 472"/>
                <a:gd name="T14" fmla="*/ 46 w 382"/>
                <a:gd name="T15" fmla="*/ 33 h 472"/>
                <a:gd name="T16" fmla="*/ 29 w 382"/>
                <a:gd name="T17" fmla="*/ 0 h 472"/>
                <a:gd name="T18" fmla="*/ 4 w 382"/>
                <a:gd name="T19" fmla="*/ 8 h 472"/>
                <a:gd name="T20" fmla="*/ 0 w 382"/>
                <a:gd name="T21" fmla="*/ 37 h 472"/>
                <a:gd name="T22" fmla="*/ 0 w 382"/>
                <a:gd name="T23" fmla="*/ 472 h 472"/>
                <a:gd name="T24" fmla="*/ 182 w 382"/>
                <a:gd name="T25" fmla="*/ 463 h 472"/>
                <a:gd name="T26" fmla="*/ 182 w 382"/>
                <a:gd name="T27" fmla="*/ 443 h 472"/>
                <a:gd name="T28" fmla="*/ 132 w 382"/>
                <a:gd name="T29" fmla="*/ 426 h 472"/>
                <a:gd name="T30" fmla="*/ 95 w 382"/>
                <a:gd name="T31" fmla="*/ 390 h 472"/>
                <a:gd name="T32" fmla="*/ 62 w 382"/>
                <a:gd name="T33" fmla="*/ 348 h 472"/>
                <a:gd name="T34" fmla="*/ 67 w 382"/>
                <a:gd name="T35" fmla="*/ 293 h 472"/>
                <a:gd name="T36" fmla="*/ 62 w 382"/>
                <a:gd name="T37" fmla="*/ 245 h 472"/>
                <a:gd name="T38" fmla="*/ 299 w 382"/>
                <a:gd name="T39" fmla="*/ 240 h 472"/>
                <a:gd name="T40" fmla="*/ 324 w 382"/>
                <a:gd name="T41" fmla="*/ 265 h 472"/>
                <a:gd name="T42" fmla="*/ 327 w 382"/>
                <a:gd name="T43" fmla="*/ 281 h 472"/>
                <a:gd name="T44" fmla="*/ 332 w 382"/>
                <a:gd name="T45" fmla="*/ 327 h 472"/>
                <a:gd name="T46" fmla="*/ 373 w 382"/>
                <a:gd name="T47" fmla="*/ 331 h 472"/>
                <a:gd name="T48" fmla="*/ 377 w 382"/>
                <a:gd name="T49" fmla="*/ 327 h 472"/>
                <a:gd name="T50" fmla="*/ 377 w 382"/>
                <a:gd name="T51" fmla="*/ 327 h 472"/>
                <a:gd name="T52" fmla="*/ 382 w 382"/>
                <a:gd name="T53" fmla="*/ 20 h 4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2"/>
                <a:gd name="T82" fmla="*/ 0 h 472"/>
                <a:gd name="T83" fmla="*/ 382 w 382"/>
                <a:gd name="T84" fmla="*/ 472 h 4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2" h="472">
                  <a:moveTo>
                    <a:pt x="382" y="20"/>
                  </a:moveTo>
                  <a:lnTo>
                    <a:pt x="352" y="16"/>
                  </a:lnTo>
                  <a:lnTo>
                    <a:pt x="344" y="50"/>
                  </a:lnTo>
                  <a:lnTo>
                    <a:pt x="332" y="87"/>
                  </a:lnTo>
                  <a:lnTo>
                    <a:pt x="299" y="90"/>
                  </a:lnTo>
                  <a:lnTo>
                    <a:pt x="92" y="90"/>
                  </a:lnTo>
                  <a:lnTo>
                    <a:pt x="59" y="74"/>
                  </a:lnTo>
                  <a:lnTo>
                    <a:pt x="46" y="33"/>
                  </a:lnTo>
                  <a:lnTo>
                    <a:pt x="29" y="0"/>
                  </a:lnTo>
                  <a:lnTo>
                    <a:pt x="4" y="8"/>
                  </a:lnTo>
                  <a:lnTo>
                    <a:pt x="0" y="37"/>
                  </a:lnTo>
                  <a:lnTo>
                    <a:pt x="0" y="472"/>
                  </a:lnTo>
                  <a:lnTo>
                    <a:pt x="182" y="463"/>
                  </a:lnTo>
                  <a:lnTo>
                    <a:pt x="182" y="443"/>
                  </a:lnTo>
                  <a:lnTo>
                    <a:pt x="132" y="426"/>
                  </a:lnTo>
                  <a:lnTo>
                    <a:pt x="95" y="390"/>
                  </a:lnTo>
                  <a:lnTo>
                    <a:pt x="62" y="348"/>
                  </a:lnTo>
                  <a:lnTo>
                    <a:pt x="67" y="293"/>
                  </a:lnTo>
                  <a:lnTo>
                    <a:pt x="62" y="245"/>
                  </a:lnTo>
                  <a:lnTo>
                    <a:pt x="299" y="240"/>
                  </a:lnTo>
                  <a:lnTo>
                    <a:pt x="324" y="265"/>
                  </a:lnTo>
                  <a:lnTo>
                    <a:pt x="327" y="281"/>
                  </a:lnTo>
                  <a:lnTo>
                    <a:pt x="332" y="327"/>
                  </a:lnTo>
                  <a:lnTo>
                    <a:pt x="373" y="331"/>
                  </a:lnTo>
                  <a:lnTo>
                    <a:pt x="377" y="327"/>
                  </a:lnTo>
                  <a:lnTo>
                    <a:pt x="382" y="2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5" name="Freeform 465"/>
            <p:cNvSpPr>
              <a:spLocks noChangeAspect="1"/>
            </p:cNvSpPr>
            <p:nvPr/>
          </p:nvSpPr>
          <p:spPr bwMode="auto">
            <a:xfrm>
              <a:off x="182706" y="5783543"/>
              <a:ext cx="330611" cy="378588"/>
            </a:xfrm>
            <a:custGeom>
              <a:avLst/>
              <a:gdLst>
                <a:gd name="T0" fmla="*/ 1 w 379"/>
                <a:gd name="T1" fmla="*/ 468 h 468"/>
                <a:gd name="T2" fmla="*/ 18 w 379"/>
                <a:gd name="T3" fmla="*/ 468 h 468"/>
                <a:gd name="T4" fmla="*/ 29 w 379"/>
                <a:gd name="T5" fmla="*/ 448 h 468"/>
                <a:gd name="T6" fmla="*/ 47 w 379"/>
                <a:gd name="T7" fmla="*/ 414 h 468"/>
                <a:gd name="T8" fmla="*/ 68 w 379"/>
                <a:gd name="T9" fmla="*/ 393 h 468"/>
                <a:gd name="T10" fmla="*/ 321 w 379"/>
                <a:gd name="T11" fmla="*/ 400 h 468"/>
                <a:gd name="T12" fmla="*/ 342 w 379"/>
                <a:gd name="T13" fmla="*/ 429 h 468"/>
                <a:gd name="T14" fmla="*/ 349 w 379"/>
                <a:gd name="T15" fmla="*/ 458 h 468"/>
                <a:gd name="T16" fmla="*/ 370 w 379"/>
                <a:gd name="T17" fmla="*/ 453 h 468"/>
                <a:gd name="T18" fmla="*/ 379 w 379"/>
                <a:gd name="T19" fmla="*/ 453 h 468"/>
                <a:gd name="T20" fmla="*/ 377 w 379"/>
                <a:gd name="T21" fmla="*/ 160 h 468"/>
                <a:gd name="T22" fmla="*/ 357 w 379"/>
                <a:gd name="T23" fmla="*/ 168 h 468"/>
                <a:gd name="T24" fmla="*/ 343 w 379"/>
                <a:gd name="T25" fmla="*/ 210 h 468"/>
                <a:gd name="T26" fmla="*/ 309 w 379"/>
                <a:gd name="T27" fmla="*/ 238 h 468"/>
                <a:gd name="T28" fmla="*/ 302 w 379"/>
                <a:gd name="T29" fmla="*/ 243 h 468"/>
                <a:gd name="T30" fmla="*/ 44 w 379"/>
                <a:gd name="T31" fmla="*/ 245 h 468"/>
                <a:gd name="T32" fmla="*/ 41 w 379"/>
                <a:gd name="T33" fmla="*/ 190 h 468"/>
                <a:gd name="T34" fmla="*/ 54 w 379"/>
                <a:gd name="T35" fmla="*/ 148 h 468"/>
                <a:gd name="T36" fmla="*/ 104 w 379"/>
                <a:gd name="T37" fmla="*/ 136 h 468"/>
                <a:gd name="T38" fmla="*/ 150 w 379"/>
                <a:gd name="T39" fmla="*/ 150 h 468"/>
                <a:gd name="T40" fmla="*/ 161 w 379"/>
                <a:gd name="T41" fmla="*/ 192 h 468"/>
                <a:gd name="T42" fmla="*/ 156 w 379"/>
                <a:gd name="T43" fmla="*/ 246 h 468"/>
                <a:gd name="T44" fmla="*/ 198 w 379"/>
                <a:gd name="T45" fmla="*/ 246 h 468"/>
                <a:gd name="T46" fmla="*/ 195 w 379"/>
                <a:gd name="T47" fmla="*/ 167 h 468"/>
                <a:gd name="T48" fmla="*/ 203 w 379"/>
                <a:gd name="T49" fmla="*/ 104 h 468"/>
                <a:gd name="T50" fmla="*/ 190 w 379"/>
                <a:gd name="T51" fmla="*/ 51 h 468"/>
                <a:gd name="T52" fmla="*/ 163 w 379"/>
                <a:gd name="T53" fmla="*/ 13 h 468"/>
                <a:gd name="T54" fmla="*/ 109 w 379"/>
                <a:gd name="T55" fmla="*/ 0 h 468"/>
                <a:gd name="T56" fmla="*/ 63 w 379"/>
                <a:gd name="T57" fmla="*/ 8 h 468"/>
                <a:gd name="T58" fmla="*/ 34 w 379"/>
                <a:gd name="T59" fmla="*/ 37 h 468"/>
                <a:gd name="T60" fmla="*/ 0 w 379"/>
                <a:gd name="T61" fmla="*/ 83 h 468"/>
                <a:gd name="T62" fmla="*/ 4 w 379"/>
                <a:gd name="T63" fmla="*/ 91 h 468"/>
                <a:gd name="T64" fmla="*/ 1 w 379"/>
                <a:gd name="T65" fmla="*/ 468 h 4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9"/>
                <a:gd name="T100" fmla="*/ 0 h 468"/>
                <a:gd name="T101" fmla="*/ 379 w 379"/>
                <a:gd name="T102" fmla="*/ 468 h 4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9" h="468">
                  <a:moveTo>
                    <a:pt x="1" y="468"/>
                  </a:moveTo>
                  <a:lnTo>
                    <a:pt x="18" y="468"/>
                  </a:lnTo>
                  <a:lnTo>
                    <a:pt x="29" y="448"/>
                  </a:lnTo>
                  <a:lnTo>
                    <a:pt x="47" y="414"/>
                  </a:lnTo>
                  <a:lnTo>
                    <a:pt x="68" y="393"/>
                  </a:lnTo>
                  <a:lnTo>
                    <a:pt x="321" y="400"/>
                  </a:lnTo>
                  <a:lnTo>
                    <a:pt x="342" y="429"/>
                  </a:lnTo>
                  <a:lnTo>
                    <a:pt x="349" y="458"/>
                  </a:lnTo>
                  <a:lnTo>
                    <a:pt x="370" y="453"/>
                  </a:lnTo>
                  <a:lnTo>
                    <a:pt x="379" y="453"/>
                  </a:lnTo>
                  <a:lnTo>
                    <a:pt x="377" y="160"/>
                  </a:lnTo>
                  <a:lnTo>
                    <a:pt x="357" y="168"/>
                  </a:lnTo>
                  <a:lnTo>
                    <a:pt x="343" y="210"/>
                  </a:lnTo>
                  <a:lnTo>
                    <a:pt x="309" y="238"/>
                  </a:lnTo>
                  <a:lnTo>
                    <a:pt x="302" y="243"/>
                  </a:lnTo>
                  <a:lnTo>
                    <a:pt x="44" y="245"/>
                  </a:lnTo>
                  <a:lnTo>
                    <a:pt x="41" y="190"/>
                  </a:lnTo>
                  <a:lnTo>
                    <a:pt x="54" y="148"/>
                  </a:lnTo>
                  <a:lnTo>
                    <a:pt x="104" y="136"/>
                  </a:lnTo>
                  <a:lnTo>
                    <a:pt x="150" y="150"/>
                  </a:lnTo>
                  <a:lnTo>
                    <a:pt x="161" y="192"/>
                  </a:lnTo>
                  <a:lnTo>
                    <a:pt x="156" y="246"/>
                  </a:lnTo>
                  <a:lnTo>
                    <a:pt x="198" y="246"/>
                  </a:lnTo>
                  <a:lnTo>
                    <a:pt x="195" y="167"/>
                  </a:lnTo>
                  <a:lnTo>
                    <a:pt x="203" y="104"/>
                  </a:lnTo>
                  <a:lnTo>
                    <a:pt x="190" y="51"/>
                  </a:lnTo>
                  <a:lnTo>
                    <a:pt x="163" y="13"/>
                  </a:lnTo>
                  <a:lnTo>
                    <a:pt x="109" y="0"/>
                  </a:lnTo>
                  <a:lnTo>
                    <a:pt x="63" y="8"/>
                  </a:lnTo>
                  <a:lnTo>
                    <a:pt x="34" y="37"/>
                  </a:lnTo>
                  <a:lnTo>
                    <a:pt x="0" y="83"/>
                  </a:lnTo>
                  <a:lnTo>
                    <a:pt x="4" y="91"/>
                  </a:lnTo>
                  <a:lnTo>
                    <a:pt x="1" y="46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6" name="Freeform 466"/>
            <p:cNvSpPr>
              <a:spLocks noChangeAspect="1"/>
            </p:cNvSpPr>
            <p:nvPr/>
          </p:nvSpPr>
          <p:spPr bwMode="auto">
            <a:xfrm>
              <a:off x="8556731" y="3657003"/>
              <a:ext cx="330611" cy="374561"/>
            </a:xfrm>
            <a:custGeom>
              <a:avLst/>
              <a:gdLst>
                <a:gd name="T0" fmla="*/ 377 w 380"/>
                <a:gd name="T1" fmla="*/ 0 h 467"/>
                <a:gd name="T2" fmla="*/ 360 w 380"/>
                <a:gd name="T3" fmla="*/ 0 h 467"/>
                <a:gd name="T4" fmla="*/ 349 w 380"/>
                <a:gd name="T5" fmla="*/ 20 h 467"/>
                <a:gd name="T6" fmla="*/ 332 w 380"/>
                <a:gd name="T7" fmla="*/ 54 h 467"/>
                <a:gd name="T8" fmla="*/ 312 w 380"/>
                <a:gd name="T9" fmla="*/ 74 h 467"/>
                <a:gd name="T10" fmla="*/ 59 w 380"/>
                <a:gd name="T11" fmla="*/ 68 h 467"/>
                <a:gd name="T12" fmla="*/ 37 w 380"/>
                <a:gd name="T13" fmla="*/ 40 h 467"/>
                <a:gd name="T14" fmla="*/ 29 w 380"/>
                <a:gd name="T15" fmla="*/ 10 h 467"/>
                <a:gd name="T16" fmla="*/ 9 w 380"/>
                <a:gd name="T17" fmla="*/ 15 h 467"/>
                <a:gd name="T18" fmla="*/ 0 w 380"/>
                <a:gd name="T19" fmla="*/ 15 h 467"/>
                <a:gd name="T20" fmla="*/ 3 w 380"/>
                <a:gd name="T21" fmla="*/ 308 h 467"/>
                <a:gd name="T22" fmla="*/ 24 w 380"/>
                <a:gd name="T23" fmla="*/ 300 h 467"/>
                <a:gd name="T24" fmla="*/ 36 w 380"/>
                <a:gd name="T25" fmla="*/ 259 h 467"/>
                <a:gd name="T26" fmla="*/ 70 w 380"/>
                <a:gd name="T27" fmla="*/ 231 h 467"/>
                <a:gd name="T28" fmla="*/ 78 w 380"/>
                <a:gd name="T29" fmla="*/ 227 h 467"/>
                <a:gd name="T30" fmla="*/ 335 w 380"/>
                <a:gd name="T31" fmla="*/ 223 h 467"/>
                <a:gd name="T32" fmla="*/ 339 w 380"/>
                <a:gd name="T33" fmla="*/ 278 h 467"/>
                <a:gd name="T34" fmla="*/ 326 w 380"/>
                <a:gd name="T35" fmla="*/ 320 h 467"/>
                <a:gd name="T36" fmla="*/ 276 w 380"/>
                <a:gd name="T37" fmla="*/ 331 h 467"/>
                <a:gd name="T38" fmla="*/ 231 w 380"/>
                <a:gd name="T39" fmla="*/ 319 h 467"/>
                <a:gd name="T40" fmla="*/ 219 w 380"/>
                <a:gd name="T41" fmla="*/ 277 h 467"/>
                <a:gd name="T42" fmla="*/ 223 w 380"/>
                <a:gd name="T43" fmla="*/ 222 h 467"/>
                <a:gd name="T44" fmla="*/ 181 w 380"/>
                <a:gd name="T45" fmla="*/ 222 h 467"/>
                <a:gd name="T46" fmla="*/ 186 w 380"/>
                <a:gd name="T47" fmla="*/ 302 h 467"/>
                <a:gd name="T48" fmla="*/ 177 w 380"/>
                <a:gd name="T49" fmla="*/ 364 h 467"/>
                <a:gd name="T50" fmla="*/ 189 w 380"/>
                <a:gd name="T51" fmla="*/ 417 h 467"/>
                <a:gd name="T52" fmla="*/ 217 w 380"/>
                <a:gd name="T53" fmla="*/ 455 h 467"/>
                <a:gd name="T54" fmla="*/ 272 w 380"/>
                <a:gd name="T55" fmla="*/ 467 h 467"/>
                <a:gd name="T56" fmla="*/ 317 w 380"/>
                <a:gd name="T57" fmla="*/ 459 h 467"/>
                <a:gd name="T58" fmla="*/ 347 w 380"/>
                <a:gd name="T59" fmla="*/ 431 h 467"/>
                <a:gd name="T60" fmla="*/ 380 w 380"/>
                <a:gd name="T61" fmla="*/ 386 h 467"/>
                <a:gd name="T62" fmla="*/ 375 w 380"/>
                <a:gd name="T63" fmla="*/ 378 h 467"/>
                <a:gd name="T64" fmla="*/ 377 w 380"/>
                <a:gd name="T65" fmla="*/ 0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0"/>
                <a:gd name="T100" fmla="*/ 0 h 467"/>
                <a:gd name="T101" fmla="*/ 380 w 380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0" h="467">
                  <a:moveTo>
                    <a:pt x="377" y="0"/>
                  </a:moveTo>
                  <a:lnTo>
                    <a:pt x="360" y="0"/>
                  </a:lnTo>
                  <a:lnTo>
                    <a:pt x="349" y="20"/>
                  </a:lnTo>
                  <a:lnTo>
                    <a:pt x="332" y="54"/>
                  </a:lnTo>
                  <a:lnTo>
                    <a:pt x="312" y="74"/>
                  </a:lnTo>
                  <a:lnTo>
                    <a:pt x="59" y="68"/>
                  </a:lnTo>
                  <a:lnTo>
                    <a:pt x="37" y="40"/>
                  </a:lnTo>
                  <a:lnTo>
                    <a:pt x="29" y="1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3" y="308"/>
                  </a:lnTo>
                  <a:lnTo>
                    <a:pt x="24" y="300"/>
                  </a:lnTo>
                  <a:lnTo>
                    <a:pt x="36" y="259"/>
                  </a:lnTo>
                  <a:lnTo>
                    <a:pt x="70" y="231"/>
                  </a:lnTo>
                  <a:lnTo>
                    <a:pt x="78" y="227"/>
                  </a:lnTo>
                  <a:lnTo>
                    <a:pt x="335" y="223"/>
                  </a:lnTo>
                  <a:lnTo>
                    <a:pt x="339" y="278"/>
                  </a:lnTo>
                  <a:lnTo>
                    <a:pt x="326" y="320"/>
                  </a:lnTo>
                  <a:lnTo>
                    <a:pt x="276" y="331"/>
                  </a:lnTo>
                  <a:lnTo>
                    <a:pt x="231" y="319"/>
                  </a:lnTo>
                  <a:lnTo>
                    <a:pt x="219" y="277"/>
                  </a:lnTo>
                  <a:lnTo>
                    <a:pt x="223" y="222"/>
                  </a:lnTo>
                  <a:lnTo>
                    <a:pt x="181" y="222"/>
                  </a:lnTo>
                  <a:lnTo>
                    <a:pt x="186" y="302"/>
                  </a:lnTo>
                  <a:lnTo>
                    <a:pt x="177" y="364"/>
                  </a:lnTo>
                  <a:lnTo>
                    <a:pt x="189" y="417"/>
                  </a:lnTo>
                  <a:lnTo>
                    <a:pt x="217" y="455"/>
                  </a:lnTo>
                  <a:lnTo>
                    <a:pt x="272" y="467"/>
                  </a:lnTo>
                  <a:lnTo>
                    <a:pt x="317" y="459"/>
                  </a:lnTo>
                  <a:lnTo>
                    <a:pt x="347" y="431"/>
                  </a:lnTo>
                  <a:lnTo>
                    <a:pt x="380" y="386"/>
                  </a:lnTo>
                  <a:lnTo>
                    <a:pt x="375" y="378"/>
                  </a:lnTo>
                  <a:lnTo>
                    <a:pt x="37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7" name="Freeform 467"/>
            <p:cNvSpPr>
              <a:spLocks noChangeAspect="1"/>
            </p:cNvSpPr>
            <p:nvPr/>
          </p:nvSpPr>
          <p:spPr bwMode="auto">
            <a:xfrm>
              <a:off x="182706" y="5457312"/>
              <a:ext cx="304510" cy="104716"/>
            </a:xfrm>
            <a:custGeom>
              <a:avLst/>
              <a:gdLst>
                <a:gd name="T0" fmla="*/ 173 w 349"/>
                <a:gd name="T1" fmla="*/ 132 h 132"/>
                <a:gd name="T2" fmla="*/ 298 w 349"/>
                <a:gd name="T3" fmla="*/ 113 h 132"/>
                <a:gd name="T4" fmla="*/ 349 w 349"/>
                <a:gd name="T5" fmla="*/ 67 h 132"/>
                <a:gd name="T6" fmla="*/ 298 w 349"/>
                <a:gd name="T7" fmla="*/ 20 h 132"/>
                <a:gd name="T8" fmla="*/ 175 w 349"/>
                <a:gd name="T9" fmla="*/ 0 h 132"/>
                <a:gd name="T10" fmla="*/ 52 w 349"/>
                <a:gd name="T11" fmla="*/ 18 h 132"/>
                <a:gd name="T12" fmla="*/ 0 w 349"/>
                <a:gd name="T13" fmla="*/ 65 h 132"/>
                <a:gd name="T14" fmla="*/ 52 w 349"/>
                <a:gd name="T15" fmla="*/ 111 h 132"/>
                <a:gd name="T16" fmla="*/ 173 w 349"/>
                <a:gd name="T17" fmla="*/ 132 h 132"/>
                <a:gd name="T18" fmla="*/ 173 w 349"/>
                <a:gd name="T19" fmla="*/ 132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2"/>
                <a:gd name="T32" fmla="*/ 349 w 349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2">
                  <a:moveTo>
                    <a:pt x="173" y="132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5" y="0"/>
                  </a:lnTo>
                  <a:lnTo>
                    <a:pt x="52" y="18"/>
                  </a:lnTo>
                  <a:lnTo>
                    <a:pt x="0" y="65"/>
                  </a:lnTo>
                  <a:lnTo>
                    <a:pt x="52" y="111"/>
                  </a:lnTo>
                  <a:lnTo>
                    <a:pt x="173" y="1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8" name="Freeform 468"/>
            <p:cNvSpPr>
              <a:spLocks noChangeAspect="1"/>
            </p:cNvSpPr>
            <p:nvPr/>
          </p:nvSpPr>
          <p:spPr bwMode="auto">
            <a:xfrm>
              <a:off x="169656" y="5340514"/>
              <a:ext cx="339311" cy="334286"/>
            </a:xfrm>
            <a:custGeom>
              <a:avLst/>
              <a:gdLst>
                <a:gd name="T0" fmla="*/ 193 w 390"/>
                <a:gd name="T1" fmla="*/ 413 h 413"/>
                <a:gd name="T2" fmla="*/ 270 w 390"/>
                <a:gd name="T3" fmla="*/ 397 h 413"/>
                <a:gd name="T4" fmla="*/ 332 w 390"/>
                <a:gd name="T5" fmla="*/ 353 h 413"/>
                <a:gd name="T6" fmla="*/ 374 w 390"/>
                <a:gd name="T7" fmla="*/ 288 h 413"/>
                <a:gd name="T8" fmla="*/ 390 w 390"/>
                <a:gd name="T9" fmla="*/ 209 h 413"/>
                <a:gd name="T10" fmla="*/ 376 w 390"/>
                <a:gd name="T11" fmla="*/ 126 h 413"/>
                <a:gd name="T12" fmla="*/ 335 w 390"/>
                <a:gd name="T13" fmla="*/ 61 h 413"/>
                <a:gd name="T14" fmla="*/ 272 w 390"/>
                <a:gd name="T15" fmla="*/ 17 h 413"/>
                <a:gd name="T16" fmla="*/ 197 w 390"/>
                <a:gd name="T17" fmla="*/ 0 h 413"/>
                <a:gd name="T18" fmla="*/ 121 w 390"/>
                <a:gd name="T19" fmla="*/ 15 h 413"/>
                <a:gd name="T20" fmla="*/ 59 w 390"/>
                <a:gd name="T21" fmla="*/ 59 h 413"/>
                <a:gd name="T22" fmla="*/ 17 w 390"/>
                <a:gd name="T23" fmla="*/ 124 h 413"/>
                <a:gd name="T24" fmla="*/ 0 w 390"/>
                <a:gd name="T25" fmla="*/ 204 h 413"/>
                <a:gd name="T26" fmla="*/ 15 w 390"/>
                <a:gd name="T27" fmla="*/ 286 h 413"/>
                <a:gd name="T28" fmla="*/ 57 w 390"/>
                <a:gd name="T29" fmla="*/ 350 h 413"/>
                <a:gd name="T30" fmla="*/ 119 w 390"/>
                <a:gd name="T31" fmla="*/ 395 h 413"/>
                <a:gd name="T32" fmla="*/ 193 w 390"/>
                <a:gd name="T33" fmla="*/ 413 h 413"/>
                <a:gd name="T34" fmla="*/ 193 w 390"/>
                <a:gd name="T35" fmla="*/ 413 h 4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3"/>
                <a:gd name="T56" fmla="*/ 390 w 390"/>
                <a:gd name="T57" fmla="*/ 413 h 4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3">
                  <a:moveTo>
                    <a:pt x="193" y="413"/>
                  </a:moveTo>
                  <a:lnTo>
                    <a:pt x="270" y="397"/>
                  </a:lnTo>
                  <a:lnTo>
                    <a:pt x="332" y="353"/>
                  </a:lnTo>
                  <a:lnTo>
                    <a:pt x="374" y="288"/>
                  </a:lnTo>
                  <a:lnTo>
                    <a:pt x="390" y="209"/>
                  </a:lnTo>
                  <a:lnTo>
                    <a:pt x="376" y="126"/>
                  </a:lnTo>
                  <a:lnTo>
                    <a:pt x="335" y="61"/>
                  </a:lnTo>
                  <a:lnTo>
                    <a:pt x="272" y="17"/>
                  </a:lnTo>
                  <a:lnTo>
                    <a:pt x="197" y="0"/>
                  </a:lnTo>
                  <a:lnTo>
                    <a:pt x="121" y="15"/>
                  </a:lnTo>
                  <a:lnTo>
                    <a:pt x="59" y="59"/>
                  </a:lnTo>
                  <a:lnTo>
                    <a:pt x="17" y="124"/>
                  </a:lnTo>
                  <a:lnTo>
                    <a:pt x="0" y="204"/>
                  </a:lnTo>
                  <a:lnTo>
                    <a:pt x="15" y="286"/>
                  </a:lnTo>
                  <a:lnTo>
                    <a:pt x="57" y="350"/>
                  </a:lnTo>
                  <a:lnTo>
                    <a:pt x="119" y="395"/>
                  </a:lnTo>
                  <a:lnTo>
                    <a:pt x="193" y="41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9" name="Freeform 469"/>
            <p:cNvSpPr>
              <a:spLocks noChangeAspect="1"/>
            </p:cNvSpPr>
            <p:nvPr/>
          </p:nvSpPr>
          <p:spPr bwMode="auto">
            <a:xfrm>
              <a:off x="8582832" y="4257106"/>
              <a:ext cx="304510" cy="104716"/>
            </a:xfrm>
            <a:custGeom>
              <a:avLst/>
              <a:gdLst>
                <a:gd name="T0" fmla="*/ 174 w 349"/>
                <a:gd name="T1" fmla="*/ 131 h 131"/>
                <a:gd name="T2" fmla="*/ 298 w 349"/>
                <a:gd name="T3" fmla="*/ 113 h 131"/>
                <a:gd name="T4" fmla="*/ 349 w 349"/>
                <a:gd name="T5" fmla="*/ 67 h 131"/>
                <a:gd name="T6" fmla="*/ 298 w 349"/>
                <a:gd name="T7" fmla="*/ 20 h 131"/>
                <a:gd name="T8" fmla="*/ 176 w 349"/>
                <a:gd name="T9" fmla="*/ 0 h 131"/>
                <a:gd name="T10" fmla="*/ 52 w 349"/>
                <a:gd name="T11" fmla="*/ 18 h 131"/>
                <a:gd name="T12" fmla="*/ 0 w 349"/>
                <a:gd name="T13" fmla="*/ 64 h 131"/>
                <a:gd name="T14" fmla="*/ 52 w 349"/>
                <a:gd name="T15" fmla="*/ 111 h 131"/>
                <a:gd name="T16" fmla="*/ 174 w 349"/>
                <a:gd name="T17" fmla="*/ 131 h 131"/>
                <a:gd name="T18" fmla="*/ 174 w 349"/>
                <a:gd name="T19" fmla="*/ 131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1"/>
                <a:gd name="T32" fmla="*/ 349 w 349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1">
                  <a:moveTo>
                    <a:pt x="174" y="131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6" y="0"/>
                  </a:lnTo>
                  <a:lnTo>
                    <a:pt x="52" y="18"/>
                  </a:lnTo>
                  <a:lnTo>
                    <a:pt x="0" y="64"/>
                  </a:lnTo>
                  <a:lnTo>
                    <a:pt x="52" y="111"/>
                  </a:lnTo>
                  <a:lnTo>
                    <a:pt x="174" y="13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0" name="Freeform 470"/>
            <p:cNvSpPr>
              <a:spLocks noChangeAspect="1"/>
            </p:cNvSpPr>
            <p:nvPr/>
          </p:nvSpPr>
          <p:spPr bwMode="auto">
            <a:xfrm>
              <a:off x="8569781" y="4140308"/>
              <a:ext cx="339311" cy="330258"/>
            </a:xfrm>
            <a:custGeom>
              <a:avLst/>
              <a:gdLst>
                <a:gd name="T0" fmla="*/ 193 w 390"/>
                <a:gd name="T1" fmla="*/ 412 h 412"/>
                <a:gd name="T2" fmla="*/ 270 w 390"/>
                <a:gd name="T3" fmla="*/ 397 h 412"/>
                <a:gd name="T4" fmla="*/ 333 w 390"/>
                <a:gd name="T5" fmla="*/ 352 h 412"/>
                <a:gd name="T6" fmla="*/ 375 w 390"/>
                <a:gd name="T7" fmla="*/ 288 h 412"/>
                <a:gd name="T8" fmla="*/ 390 w 390"/>
                <a:gd name="T9" fmla="*/ 208 h 412"/>
                <a:gd name="T10" fmla="*/ 377 w 390"/>
                <a:gd name="T11" fmla="*/ 126 h 412"/>
                <a:gd name="T12" fmla="*/ 335 w 390"/>
                <a:gd name="T13" fmla="*/ 61 h 412"/>
                <a:gd name="T14" fmla="*/ 273 w 390"/>
                <a:gd name="T15" fmla="*/ 17 h 412"/>
                <a:gd name="T16" fmla="*/ 198 w 390"/>
                <a:gd name="T17" fmla="*/ 0 h 412"/>
                <a:gd name="T18" fmla="*/ 122 w 390"/>
                <a:gd name="T19" fmla="*/ 14 h 412"/>
                <a:gd name="T20" fmla="*/ 59 w 390"/>
                <a:gd name="T21" fmla="*/ 59 h 412"/>
                <a:gd name="T22" fmla="*/ 17 w 390"/>
                <a:gd name="T23" fmla="*/ 123 h 412"/>
                <a:gd name="T24" fmla="*/ 0 w 390"/>
                <a:gd name="T25" fmla="*/ 204 h 412"/>
                <a:gd name="T26" fmla="*/ 15 w 390"/>
                <a:gd name="T27" fmla="*/ 285 h 412"/>
                <a:gd name="T28" fmla="*/ 57 w 390"/>
                <a:gd name="T29" fmla="*/ 350 h 412"/>
                <a:gd name="T30" fmla="*/ 119 w 390"/>
                <a:gd name="T31" fmla="*/ 394 h 412"/>
                <a:gd name="T32" fmla="*/ 193 w 390"/>
                <a:gd name="T33" fmla="*/ 412 h 412"/>
                <a:gd name="T34" fmla="*/ 193 w 390"/>
                <a:gd name="T35" fmla="*/ 412 h 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2"/>
                <a:gd name="T56" fmla="*/ 390 w 390"/>
                <a:gd name="T57" fmla="*/ 412 h 4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2">
                  <a:moveTo>
                    <a:pt x="193" y="412"/>
                  </a:moveTo>
                  <a:lnTo>
                    <a:pt x="270" y="397"/>
                  </a:lnTo>
                  <a:lnTo>
                    <a:pt x="333" y="352"/>
                  </a:lnTo>
                  <a:lnTo>
                    <a:pt x="375" y="288"/>
                  </a:lnTo>
                  <a:lnTo>
                    <a:pt x="390" y="208"/>
                  </a:lnTo>
                  <a:lnTo>
                    <a:pt x="377" y="126"/>
                  </a:lnTo>
                  <a:lnTo>
                    <a:pt x="335" y="61"/>
                  </a:lnTo>
                  <a:lnTo>
                    <a:pt x="273" y="17"/>
                  </a:lnTo>
                  <a:lnTo>
                    <a:pt x="198" y="0"/>
                  </a:lnTo>
                  <a:lnTo>
                    <a:pt x="122" y="14"/>
                  </a:lnTo>
                  <a:lnTo>
                    <a:pt x="59" y="59"/>
                  </a:lnTo>
                  <a:lnTo>
                    <a:pt x="17" y="123"/>
                  </a:lnTo>
                  <a:lnTo>
                    <a:pt x="0" y="204"/>
                  </a:lnTo>
                  <a:lnTo>
                    <a:pt x="15" y="285"/>
                  </a:lnTo>
                  <a:lnTo>
                    <a:pt x="57" y="350"/>
                  </a:lnTo>
                  <a:lnTo>
                    <a:pt x="119" y="394"/>
                  </a:lnTo>
                  <a:lnTo>
                    <a:pt x="193" y="4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1" name="Freeform 471"/>
            <p:cNvSpPr>
              <a:spLocks noChangeAspect="1"/>
            </p:cNvSpPr>
            <p:nvPr/>
          </p:nvSpPr>
          <p:spPr bwMode="auto">
            <a:xfrm>
              <a:off x="8582832" y="4591392"/>
              <a:ext cx="326261" cy="334286"/>
            </a:xfrm>
            <a:custGeom>
              <a:avLst/>
              <a:gdLst>
                <a:gd name="T0" fmla="*/ 336 w 377"/>
                <a:gd name="T1" fmla="*/ 319 h 411"/>
                <a:gd name="T2" fmla="*/ 364 w 377"/>
                <a:gd name="T3" fmla="*/ 331 h 411"/>
                <a:gd name="T4" fmla="*/ 369 w 377"/>
                <a:gd name="T5" fmla="*/ 373 h 411"/>
                <a:gd name="T6" fmla="*/ 273 w 377"/>
                <a:gd name="T7" fmla="*/ 373 h 411"/>
                <a:gd name="T8" fmla="*/ 278 w 377"/>
                <a:gd name="T9" fmla="*/ 356 h 411"/>
                <a:gd name="T10" fmla="*/ 328 w 377"/>
                <a:gd name="T11" fmla="*/ 303 h 411"/>
                <a:gd name="T12" fmla="*/ 369 w 377"/>
                <a:gd name="T13" fmla="*/ 241 h 411"/>
                <a:gd name="T14" fmla="*/ 377 w 377"/>
                <a:gd name="T15" fmla="*/ 133 h 411"/>
                <a:gd name="T16" fmla="*/ 361 w 377"/>
                <a:gd name="T17" fmla="*/ 58 h 411"/>
                <a:gd name="T18" fmla="*/ 319 w 377"/>
                <a:gd name="T19" fmla="*/ 16 h 411"/>
                <a:gd name="T20" fmla="*/ 256 w 377"/>
                <a:gd name="T21" fmla="*/ 16 h 411"/>
                <a:gd name="T22" fmla="*/ 203 w 377"/>
                <a:gd name="T23" fmla="*/ 41 h 411"/>
                <a:gd name="T24" fmla="*/ 166 w 377"/>
                <a:gd name="T25" fmla="*/ 112 h 411"/>
                <a:gd name="T26" fmla="*/ 136 w 377"/>
                <a:gd name="T27" fmla="*/ 195 h 411"/>
                <a:gd name="T28" fmla="*/ 111 w 377"/>
                <a:gd name="T29" fmla="*/ 257 h 411"/>
                <a:gd name="T30" fmla="*/ 70 w 377"/>
                <a:gd name="T31" fmla="*/ 257 h 411"/>
                <a:gd name="T32" fmla="*/ 38 w 377"/>
                <a:gd name="T33" fmla="*/ 236 h 411"/>
                <a:gd name="T34" fmla="*/ 33 w 377"/>
                <a:gd name="T35" fmla="*/ 170 h 411"/>
                <a:gd name="T36" fmla="*/ 62 w 377"/>
                <a:gd name="T37" fmla="*/ 104 h 411"/>
                <a:gd name="T38" fmla="*/ 103 w 377"/>
                <a:gd name="T39" fmla="*/ 58 h 411"/>
                <a:gd name="T40" fmla="*/ 149 w 377"/>
                <a:gd name="T41" fmla="*/ 33 h 411"/>
                <a:gd name="T42" fmla="*/ 158 w 377"/>
                <a:gd name="T43" fmla="*/ 13 h 411"/>
                <a:gd name="T44" fmla="*/ 133 w 377"/>
                <a:gd name="T45" fmla="*/ 0 h 411"/>
                <a:gd name="T46" fmla="*/ 33 w 377"/>
                <a:gd name="T47" fmla="*/ 0 h 411"/>
                <a:gd name="T48" fmla="*/ 16 w 377"/>
                <a:gd name="T49" fmla="*/ 13 h 411"/>
                <a:gd name="T50" fmla="*/ 16 w 377"/>
                <a:gd name="T51" fmla="*/ 54 h 411"/>
                <a:gd name="T52" fmla="*/ 33 w 377"/>
                <a:gd name="T53" fmla="*/ 87 h 411"/>
                <a:gd name="T54" fmla="*/ 16 w 377"/>
                <a:gd name="T55" fmla="*/ 129 h 411"/>
                <a:gd name="T56" fmla="*/ 0 w 377"/>
                <a:gd name="T57" fmla="*/ 186 h 411"/>
                <a:gd name="T58" fmla="*/ 0 w 377"/>
                <a:gd name="T59" fmla="*/ 266 h 411"/>
                <a:gd name="T60" fmla="*/ 16 w 377"/>
                <a:gd name="T61" fmla="*/ 344 h 411"/>
                <a:gd name="T62" fmla="*/ 58 w 377"/>
                <a:gd name="T63" fmla="*/ 386 h 411"/>
                <a:gd name="T64" fmla="*/ 124 w 377"/>
                <a:gd name="T65" fmla="*/ 411 h 411"/>
                <a:gd name="T66" fmla="*/ 186 w 377"/>
                <a:gd name="T67" fmla="*/ 381 h 411"/>
                <a:gd name="T68" fmla="*/ 228 w 377"/>
                <a:gd name="T69" fmla="*/ 319 h 411"/>
                <a:gd name="T70" fmla="*/ 269 w 377"/>
                <a:gd name="T71" fmla="*/ 216 h 411"/>
                <a:gd name="T72" fmla="*/ 286 w 377"/>
                <a:gd name="T73" fmla="*/ 161 h 411"/>
                <a:gd name="T74" fmla="*/ 340 w 377"/>
                <a:gd name="T75" fmla="*/ 170 h 411"/>
                <a:gd name="T76" fmla="*/ 353 w 377"/>
                <a:gd name="T77" fmla="*/ 195 h 411"/>
                <a:gd name="T78" fmla="*/ 348 w 377"/>
                <a:gd name="T79" fmla="*/ 253 h 411"/>
                <a:gd name="T80" fmla="*/ 315 w 377"/>
                <a:gd name="T81" fmla="*/ 316 h 411"/>
                <a:gd name="T82" fmla="*/ 315 w 377"/>
                <a:gd name="T83" fmla="*/ 316 h 411"/>
                <a:gd name="T84" fmla="*/ 336 w 377"/>
                <a:gd name="T85" fmla="*/ 319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7"/>
                <a:gd name="T130" fmla="*/ 0 h 411"/>
                <a:gd name="T131" fmla="*/ 377 w 37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7" h="411">
                  <a:moveTo>
                    <a:pt x="336" y="319"/>
                  </a:moveTo>
                  <a:lnTo>
                    <a:pt x="364" y="331"/>
                  </a:lnTo>
                  <a:lnTo>
                    <a:pt x="369" y="373"/>
                  </a:lnTo>
                  <a:lnTo>
                    <a:pt x="273" y="373"/>
                  </a:lnTo>
                  <a:lnTo>
                    <a:pt x="278" y="356"/>
                  </a:lnTo>
                  <a:lnTo>
                    <a:pt x="328" y="303"/>
                  </a:lnTo>
                  <a:lnTo>
                    <a:pt x="369" y="241"/>
                  </a:lnTo>
                  <a:lnTo>
                    <a:pt x="377" y="133"/>
                  </a:lnTo>
                  <a:lnTo>
                    <a:pt x="361" y="58"/>
                  </a:lnTo>
                  <a:lnTo>
                    <a:pt x="319" y="16"/>
                  </a:lnTo>
                  <a:lnTo>
                    <a:pt x="256" y="16"/>
                  </a:lnTo>
                  <a:lnTo>
                    <a:pt x="203" y="41"/>
                  </a:lnTo>
                  <a:lnTo>
                    <a:pt x="166" y="112"/>
                  </a:lnTo>
                  <a:lnTo>
                    <a:pt x="136" y="195"/>
                  </a:lnTo>
                  <a:lnTo>
                    <a:pt x="111" y="257"/>
                  </a:lnTo>
                  <a:lnTo>
                    <a:pt x="70" y="257"/>
                  </a:lnTo>
                  <a:lnTo>
                    <a:pt x="38" y="236"/>
                  </a:lnTo>
                  <a:lnTo>
                    <a:pt x="33" y="170"/>
                  </a:lnTo>
                  <a:lnTo>
                    <a:pt x="62" y="104"/>
                  </a:lnTo>
                  <a:lnTo>
                    <a:pt x="103" y="58"/>
                  </a:lnTo>
                  <a:lnTo>
                    <a:pt x="149" y="33"/>
                  </a:lnTo>
                  <a:lnTo>
                    <a:pt x="158" y="13"/>
                  </a:lnTo>
                  <a:lnTo>
                    <a:pt x="133" y="0"/>
                  </a:lnTo>
                  <a:lnTo>
                    <a:pt x="33" y="0"/>
                  </a:lnTo>
                  <a:lnTo>
                    <a:pt x="16" y="13"/>
                  </a:lnTo>
                  <a:lnTo>
                    <a:pt x="16" y="54"/>
                  </a:lnTo>
                  <a:lnTo>
                    <a:pt x="33" y="87"/>
                  </a:lnTo>
                  <a:lnTo>
                    <a:pt x="16" y="129"/>
                  </a:lnTo>
                  <a:lnTo>
                    <a:pt x="0" y="186"/>
                  </a:lnTo>
                  <a:lnTo>
                    <a:pt x="0" y="266"/>
                  </a:lnTo>
                  <a:lnTo>
                    <a:pt x="16" y="344"/>
                  </a:lnTo>
                  <a:lnTo>
                    <a:pt x="58" y="386"/>
                  </a:lnTo>
                  <a:lnTo>
                    <a:pt x="124" y="411"/>
                  </a:lnTo>
                  <a:lnTo>
                    <a:pt x="186" y="381"/>
                  </a:lnTo>
                  <a:lnTo>
                    <a:pt x="228" y="319"/>
                  </a:lnTo>
                  <a:lnTo>
                    <a:pt x="269" y="216"/>
                  </a:lnTo>
                  <a:lnTo>
                    <a:pt x="286" y="161"/>
                  </a:lnTo>
                  <a:lnTo>
                    <a:pt x="340" y="170"/>
                  </a:lnTo>
                  <a:lnTo>
                    <a:pt x="353" y="195"/>
                  </a:lnTo>
                  <a:lnTo>
                    <a:pt x="348" y="253"/>
                  </a:lnTo>
                  <a:lnTo>
                    <a:pt x="315" y="316"/>
                  </a:lnTo>
                  <a:lnTo>
                    <a:pt x="336" y="31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2" name="Freeform 472"/>
            <p:cNvSpPr>
              <a:spLocks noChangeAspect="1"/>
            </p:cNvSpPr>
            <p:nvPr/>
          </p:nvSpPr>
          <p:spPr bwMode="auto">
            <a:xfrm>
              <a:off x="174006" y="4889430"/>
              <a:ext cx="330611" cy="330258"/>
            </a:xfrm>
            <a:custGeom>
              <a:avLst/>
              <a:gdLst>
                <a:gd name="T0" fmla="*/ 41 w 376"/>
                <a:gd name="T1" fmla="*/ 92 h 410"/>
                <a:gd name="T2" fmla="*/ 12 w 376"/>
                <a:gd name="T3" fmla="*/ 80 h 410"/>
                <a:gd name="T4" fmla="*/ 7 w 376"/>
                <a:gd name="T5" fmla="*/ 38 h 410"/>
                <a:gd name="T6" fmla="*/ 102 w 376"/>
                <a:gd name="T7" fmla="*/ 37 h 410"/>
                <a:gd name="T8" fmla="*/ 97 w 376"/>
                <a:gd name="T9" fmla="*/ 54 h 410"/>
                <a:gd name="T10" fmla="*/ 49 w 376"/>
                <a:gd name="T11" fmla="*/ 108 h 410"/>
                <a:gd name="T12" fmla="*/ 8 w 376"/>
                <a:gd name="T13" fmla="*/ 171 h 410"/>
                <a:gd name="T14" fmla="*/ 0 w 376"/>
                <a:gd name="T15" fmla="*/ 278 h 410"/>
                <a:gd name="T16" fmla="*/ 17 w 376"/>
                <a:gd name="T17" fmla="*/ 353 h 410"/>
                <a:gd name="T18" fmla="*/ 59 w 376"/>
                <a:gd name="T19" fmla="*/ 394 h 410"/>
                <a:gd name="T20" fmla="*/ 121 w 376"/>
                <a:gd name="T21" fmla="*/ 394 h 410"/>
                <a:gd name="T22" fmla="*/ 174 w 376"/>
                <a:gd name="T23" fmla="*/ 369 h 410"/>
                <a:gd name="T24" fmla="*/ 211 w 376"/>
                <a:gd name="T25" fmla="*/ 299 h 410"/>
                <a:gd name="T26" fmla="*/ 240 w 376"/>
                <a:gd name="T27" fmla="*/ 215 h 410"/>
                <a:gd name="T28" fmla="*/ 265 w 376"/>
                <a:gd name="T29" fmla="*/ 154 h 410"/>
                <a:gd name="T30" fmla="*/ 306 w 376"/>
                <a:gd name="T31" fmla="*/ 154 h 410"/>
                <a:gd name="T32" fmla="*/ 339 w 376"/>
                <a:gd name="T33" fmla="*/ 173 h 410"/>
                <a:gd name="T34" fmla="*/ 343 w 376"/>
                <a:gd name="T35" fmla="*/ 239 h 410"/>
                <a:gd name="T36" fmla="*/ 314 w 376"/>
                <a:gd name="T37" fmla="*/ 307 h 410"/>
                <a:gd name="T38" fmla="*/ 274 w 376"/>
                <a:gd name="T39" fmla="*/ 352 h 410"/>
                <a:gd name="T40" fmla="*/ 229 w 376"/>
                <a:gd name="T41" fmla="*/ 377 h 410"/>
                <a:gd name="T42" fmla="*/ 220 w 376"/>
                <a:gd name="T43" fmla="*/ 398 h 410"/>
                <a:gd name="T44" fmla="*/ 245 w 376"/>
                <a:gd name="T45" fmla="*/ 410 h 410"/>
                <a:gd name="T46" fmla="*/ 345 w 376"/>
                <a:gd name="T47" fmla="*/ 409 h 410"/>
                <a:gd name="T48" fmla="*/ 362 w 376"/>
                <a:gd name="T49" fmla="*/ 396 h 410"/>
                <a:gd name="T50" fmla="*/ 362 w 376"/>
                <a:gd name="T51" fmla="*/ 356 h 410"/>
                <a:gd name="T52" fmla="*/ 343 w 376"/>
                <a:gd name="T53" fmla="*/ 323 h 410"/>
                <a:gd name="T54" fmla="*/ 360 w 376"/>
                <a:gd name="T55" fmla="*/ 281 h 410"/>
                <a:gd name="T56" fmla="*/ 376 w 376"/>
                <a:gd name="T57" fmla="*/ 223 h 410"/>
                <a:gd name="T58" fmla="*/ 376 w 376"/>
                <a:gd name="T59" fmla="*/ 144 h 410"/>
                <a:gd name="T60" fmla="*/ 359 w 376"/>
                <a:gd name="T61" fmla="*/ 65 h 410"/>
                <a:gd name="T62" fmla="*/ 317 w 376"/>
                <a:gd name="T63" fmla="*/ 24 h 410"/>
                <a:gd name="T64" fmla="*/ 252 w 376"/>
                <a:gd name="T65" fmla="*/ 0 h 410"/>
                <a:gd name="T66" fmla="*/ 189 w 376"/>
                <a:gd name="T67" fmla="*/ 29 h 410"/>
                <a:gd name="T68" fmla="*/ 148 w 376"/>
                <a:gd name="T69" fmla="*/ 91 h 410"/>
                <a:gd name="T70" fmla="*/ 108 w 376"/>
                <a:gd name="T71" fmla="*/ 195 h 410"/>
                <a:gd name="T72" fmla="*/ 90 w 376"/>
                <a:gd name="T73" fmla="*/ 249 h 410"/>
                <a:gd name="T74" fmla="*/ 36 w 376"/>
                <a:gd name="T75" fmla="*/ 241 h 410"/>
                <a:gd name="T76" fmla="*/ 24 w 376"/>
                <a:gd name="T77" fmla="*/ 216 h 410"/>
                <a:gd name="T78" fmla="*/ 28 w 376"/>
                <a:gd name="T79" fmla="*/ 158 h 410"/>
                <a:gd name="T80" fmla="*/ 61 w 376"/>
                <a:gd name="T81" fmla="*/ 95 h 410"/>
                <a:gd name="T82" fmla="*/ 61 w 376"/>
                <a:gd name="T83" fmla="*/ 95 h 410"/>
                <a:gd name="T84" fmla="*/ 41 w 376"/>
                <a:gd name="T85" fmla="*/ 92 h 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410"/>
                <a:gd name="T131" fmla="*/ 376 w 376"/>
                <a:gd name="T132" fmla="*/ 410 h 4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410">
                  <a:moveTo>
                    <a:pt x="41" y="92"/>
                  </a:moveTo>
                  <a:lnTo>
                    <a:pt x="12" y="80"/>
                  </a:lnTo>
                  <a:lnTo>
                    <a:pt x="7" y="38"/>
                  </a:lnTo>
                  <a:lnTo>
                    <a:pt x="102" y="37"/>
                  </a:lnTo>
                  <a:lnTo>
                    <a:pt x="97" y="54"/>
                  </a:lnTo>
                  <a:lnTo>
                    <a:pt x="49" y="108"/>
                  </a:lnTo>
                  <a:lnTo>
                    <a:pt x="8" y="171"/>
                  </a:lnTo>
                  <a:lnTo>
                    <a:pt x="0" y="278"/>
                  </a:lnTo>
                  <a:lnTo>
                    <a:pt x="17" y="353"/>
                  </a:lnTo>
                  <a:lnTo>
                    <a:pt x="59" y="394"/>
                  </a:lnTo>
                  <a:lnTo>
                    <a:pt x="121" y="394"/>
                  </a:lnTo>
                  <a:lnTo>
                    <a:pt x="174" y="369"/>
                  </a:lnTo>
                  <a:lnTo>
                    <a:pt x="211" y="299"/>
                  </a:lnTo>
                  <a:lnTo>
                    <a:pt x="240" y="215"/>
                  </a:lnTo>
                  <a:lnTo>
                    <a:pt x="265" y="154"/>
                  </a:lnTo>
                  <a:lnTo>
                    <a:pt x="306" y="154"/>
                  </a:lnTo>
                  <a:lnTo>
                    <a:pt x="339" y="173"/>
                  </a:lnTo>
                  <a:lnTo>
                    <a:pt x="343" y="239"/>
                  </a:lnTo>
                  <a:lnTo>
                    <a:pt x="314" y="307"/>
                  </a:lnTo>
                  <a:lnTo>
                    <a:pt x="274" y="352"/>
                  </a:lnTo>
                  <a:lnTo>
                    <a:pt x="229" y="377"/>
                  </a:lnTo>
                  <a:lnTo>
                    <a:pt x="220" y="398"/>
                  </a:lnTo>
                  <a:lnTo>
                    <a:pt x="245" y="410"/>
                  </a:lnTo>
                  <a:lnTo>
                    <a:pt x="345" y="409"/>
                  </a:lnTo>
                  <a:lnTo>
                    <a:pt x="362" y="396"/>
                  </a:lnTo>
                  <a:lnTo>
                    <a:pt x="362" y="356"/>
                  </a:lnTo>
                  <a:lnTo>
                    <a:pt x="343" y="323"/>
                  </a:lnTo>
                  <a:lnTo>
                    <a:pt x="360" y="281"/>
                  </a:lnTo>
                  <a:lnTo>
                    <a:pt x="376" y="223"/>
                  </a:lnTo>
                  <a:lnTo>
                    <a:pt x="376" y="144"/>
                  </a:lnTo>
                  <a:lnTo>
                    <a:pt x="359" y="65"/>
                  </a:lnTo>
                  <a:lnTo>
                    <a:pt x="317" y="24"/>
                  </a:lnTo>
                  <a:lnTo>
                    <a:pt x="252" y="0"/>
                  </a:lnTo>
                  <a:lnTo>
                    <a:pt x="189" y="29"/>
                  </a:lnTo>
                  <a:lnTo>
                    <a:pt x="148" y="91"/>
                  </a:lnTo>
                  <a:lnTo>
                    <a:pt x="108" y="195"/>
                  </a:lnTo>
                  <a:lnTo>
                    <a:pt x="90" y="249"/>
                  </a:lnTo>
                  <a:lnTo>
                    <a:pt x="36" y="241"/>
                  </a:lnTo>
                  <a:lnTo>
                    <a:pt x="24" y="216"/>
                  </a:lnTo>
                  <a:lnTo>
                    <a:pt x="28" y="158"/>
                  </a:lnTo>
                  <a:lnTo>
                    <a:pt x="61" y="95"/>
                  </a:lnTo>
                  <a:lnTo>
                    <a:pt x="41" y="9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3" name="Freeform 473"/>
            <p:cNvSpPr>
              <a:spLocks noChangeAspect="1"/>
            </p:cNvSpPr>
            <p:nvPr/>
          </p:nvSpPr>
          <p:spPr bwMode="auto">
            <a:xfrm>
              <a:off x="8578481" y="5042476"/>
              <a:ext cx="334961" cy="370533"/>
            </a:xfrm>
            <a:custGeom>
              <a:avLst/>
              <a:gdLst>
                <a:gd name="T0" fmla="*/ 387 w 387"/>
                <a:gd name="T1" fmla="*/ 0 h 464"/>
                <a:gd name="T2" fmla="*/ 386 w 387"/>
                <a:gd name="T3" fmla="*/ 457 h 464"/>
                <a:gd name="T4" fmla="*/ 217 w 387"/>
                <a:gd name="T5" fmla="*/ 464 h 464"/>
                <a:gd name="T6" fmla="*/ 217 w 387"/>
                <a:gd name="T7" fmla="*/ 439 h 464"/>
                <a:gd name="T8" fmla="*/ 259 w 387"/>
                <a:gd name="T9" fmla="*/ 414 h 464"/>
                <a:gd name="T10" fmla="*/ 309 w 387"/>
                <a:gd name="T11" fmla="*/ 373 h 464"/>
                <a:gd name="T12" fmla="*/ 342 w 387"/>
                <a:gd name="T13" fmla="*/ 307 h 464"/>
                <a:gd name="T14" fmla="*/ 206 w 387"/>
                <a:gd name="T15" fmla="*/ 306 h 464"/>
                <a:gd name="T16" fmla="*/ 109 w 387"/>
                <a:gd name="T17" fmla="*/ 310 h 464"/>
                <a:gd name="T18" fmla="*/ 61 w 387"/>
                <a:gd name="T19" fmla="*/ 318 h 464"/>
                <a:gd name="T20" fmla="*/ 44 w 387"/>
                <a:gd name="T21" fmla="*/ 342 h 464"/>
                <a:gd name="T22" fmla="*/ 44 w 387"/>
                <a:gd name="T23" fmla="*/ 371 h 464"/>
                <a:gd name="T24" fmla="*/ 19 w 387"/>
                <a:gd name="T25" fmla="*/ 400 h 464"/>
                <a:gd name="T26" fmla="*/ 2 w 387"/>
                <a:gd name="T27" fmla="*/ 388 h 464"/>
                <a:gd name="T28" fmla="*/ 0 w 387"/>
                <a:gd name="T29" fmla="*/ 82 h 464"/>
                <a:gd name="T30" fmla="*/ 29 w 387"/>
                <a:gd name="T31" fmla="*/ 73 h 464"/>
                <a:gd name="T32" fmla="*/ 46 w 387"/>
                <a:gd name="T33" fmla="*/ 85 h 464"/>
                <a:gd name="T34" fmla="*/ 63 w 387"/>
                <a:gd name="T35" fmla="*/ 127 h 464"/>
                <a:gd name="T36" fmla="*/ 96 w 387"/>
                <a:gd name="T37" fmla="*/ 147 h 464"/>
                <a:gd name="T38" fmla="*/ 129 w 387"/>
                <a:gd name="T39" fmla="*/ 164 h 464"/>
                <a:gd name="T40" fmla="*/ 340 w 387"/>
                <a:gd name="T41" fmla="*/ 167 h 464"/>
                <a:gd name="T42" fmla="*/ 341 w 387"/>
                <a:gd name="T43" fmla="*/ 96 h 464"/>
                <a:gd name="T44" fmla="*/ 294 w 387"/>
                <a:gd name="T45" fmla="*/ 62 h 464"/>
                <a:gd name="T46" fmla="*/ 253 w 387"/>
                <a:gd name="T47" fmla="*/ 41 h 464"/>
                <a:gd name="T48" fmla="*/ 220 w 387"/>
                <a:gd name="T49" fmla="*/ 41 h 464"/>
                <a:gd name="T50" fmla="*/ 222 w 387"/>
                <a:gd name="T51" fmla="*/ 16 h 464"/>
                <a:gd name="T52" fmla="*/ 230 w 387"/>
                <a:gd name="T53" fmla="*/ 3 h 464"/>
                <a:gd name="T54" fmla="*/ 230 w 387"/>
                <a:gd name="T55" fmla="*/ 3 h 464"/>
                <a:gd name="T56" fmla="*/ 387 w 387"/>
                <a:gd name="T57" fmla="*/ 0 h 4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7"/>
                <a:gd name="T88" fmla="*/ 0 h 464"/>
                <a:gd name="T89" fmla="*/ 387 w 387"/>
                <a:gd name="T90" fmla="*/ 464 h 4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7" h="464">
                  <a:moveTo>
                    <a:pt x="387" y="0"/>
                  </a:moveTo>
                  <a:lnTo>
                    <a:pt x="386" y="457"/>
                  </a:lnTo>
                  <a:lnTo>
                    <a:pt x="217" y="464"/>
                  </a:lnTo>
                  <a:lnTo>
                    <a:pt x="217" y="439"/>
                  </a:lnTo>
                  <a:lnTo>
                    <a:pt x="259" y="414"/>
                  </a:lnTo>
                  <a:lnTo>
                    <a:pt x="309" y="373"/>
                  </a:lnTo>
                  <a:lnTo>
                    <a:pt x="342" y="307"/>
                  </a:lnTo>
                  <a:lnTo>
                    <a:pt x="206" y="306"/>
                  </a:lnTo>
                  <a:lnTo>
                    <a:pt x="109" y="310"/>
                  </a:lnTo>
                  <a:lnTo>
                    <a:pt x="61" y="318"/>
                  </a:lnTo>
                  <a:lnTo>
                    <a:pt x="44" y="342"/>
                  </a:lnTo>
                  <a:lnTo>
                    <a:pt x="44" y="371"/>
                  </a:lnTo>
                  <a:lnTo>
                    <a:pt x="19" y="400"/>
                  </a:lnTo>
                  <a:lnTo>
                    <a:pt x="2" y="388"/>
                  </a:lnTo>
                  <a:lnTo>
                    <a:pt x="0" y="82"/>
                  </a:lnTo>
                  <a:lnTo>
                    <a:pt x="29" y="73"/>
                  </a:lnTo>
                  <a:lnTo>
                    <a:pt x="46" y="85"/>
                  </a:lnTo>
                  <a:lnTo>
                    <a:pt x="63" y="127"/>
                  </a:lnTo>
                  <a:lnTo>
                    <a:pt x="96" y="147"/>
                  </a:lnTo>
                  <a:lnTo>
                    <a:pt x="129" y="164"/>
                  </a:lnTo>
                  <a:lnTo>
                    <a:pt x="340" y="167"/>
                  </a:lnTo>
                  <a:lnTo>
                    <a:pt x="341" y="96"/>
                  </a:lnTo>
                  <a:lnTo>
                    <a:pt x="294" y="62"/>
                  </a:lnTo>
                  <a:lnTo>
                    <a:pt x="253" y="41"/>
                  </a:lnTo>
                  <a:lnTo>
                    <a:pt x="220" y="41"/>
                  </a:lnTo>
                  <a:lnTo>
                    <a:pt x="222" y="16"/>
                  </a:lnTo>
                  <a:lnTo>
                    <a:pt x="230" y="3"/>
                  </a:lnTo>
                  <a:lnTo>
                    <a:pt x="38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4" name="Freeform 474"/>
            <p:cNvSpPr>
              <a:spLocks noChangeAspect="1"/>
            </p:cNvSpPr>
            <p:nvPr/>
          </p:nvSpPr>
          <p:spPr bwMode="auto">
            <a:xfrm>
              <a:off x="169656" y="4365850"/>
              <a:ext cx="339311" cy="374561"/>
            </a:xfrm>
            <a:custGeom>
              <a:avLst/>
              <a:gdLst>
                <a:gd name="T0" fmla="*/ 4 w 389"/>
                <a:gd name="T1" fmla="*/ 465 h 465"/>
                <a:gd name="T2" fmla="*/ 0 w 389"/>
                <a:gd name="T3" fmla="*/ 8 h 465"/>
                <a:gd name="T4" fmla="*/ 169 w 389"/>
                <a:gd name="T5" fmla="*/ 0 h 465"/>
                <a:gd name="T6" fmla="*/ 169 w 389"/>
                <a:gd name="T7" fmla="*/ 25 h 465"/>
                <a:gd name="T8" fmla="*/ 128 w 389"/>
                <a:gd name="T9" fmla="*/ 50 h 465"/>
                <a:gd name="T10" fmla="*/ 78 w 389"/>
                <a:gd name="T11" fmla="*/ 92 h 465"/>
                <a:gd name="T12" fmla="*/ 46 w 389"/>
                <a:gd name="T13" fmla="*/ 158 h 465"/>
                <a:gd name="T14" fmla="*/ 182 w 389"/>
                <a:gd name="T15" fmla="*/ 158 h 465"/>
                <a:gd name="T16" fmla="*/ 278 w 389"/>
                <a:gd name="T17" fmla="*/ 153 h 465"/>
                <a:gd name="T18" fmla="*/ 327 w 389"/>
                <a:gd name="T19" fmla="*/ 145 h 465"/>
                <a:gd name="T20" fmla="*/ 344 w 389"/>
                <a:gd name="T21" fmla="*/ 120 h 465"/>
                <a:gd name="T22" fmla="*/ 344 w 389"/>
                <a:gd name="T23" fmla="*/ 92 h 465"/>
                <a:gd name="T24" fmla="*/ 369 w 389"/>
                <a:gd name="T25" fmla="*/ 62 h 465"/>
                <a:gd name="T26" fmla="*/ 386 w 389"/>
                <a:gd name="T27" fmla="*/ 75 h 465"/>
                <a:gd name="T28" fmla="*/ 389 w 389"/>
                <a:gd name="T29" fmla="*/ 381 h 465"/>
                <a:gd name="T30" fmla="*/ 361 w 389"/>
                <a:gd name="T31" fmla="*/ 390 h 465"/>
                <a:gd name="T32" fmla="*/ 344 w 389"/>
                <a:gd name="T33" fmla="*/ 377 h 465"/>
                <a:gd name="T34" fmla="*/ 327 w 389"/>
                <a:gd name="T35" fmla="*/ 336 h 465"/>
                <a:gd name="T36" fmla="*/ 294 w 389"/>
                <a:gd name="T37" fmla="*/ 315 h 465"/>
                <a:gd name="T38" fmla="*/ 261 w 389"/>
                <a:gd name="T39" fmla="*/ 298 h 465"/>
                <a:gd name="T40" fmla="*/ 49 w 389"/>
                <a:gd name="T41" fmla="*/ 298 h 465"/>
                <a:gd name="T42" fmla="*/ 49 w 389"/>
                <a:gd name="T43" fmla="*/ 368 h 465"/>
                <a:gd name="T44" fmla="*/ 95 w 389"/>
                <a:gd name="T45" fmla="*/ 402 h 465"/>
                <a:gd name="T46" fmla="*/ 136 w 389"/>
                <a:gd name="T47" fmla="*/ 423 h 465"/>
                <a:gd name="T48" fmla="*/ 169 w 389"/>
                <a:gd name="T49" fmla="*/ 423 h 465"/>
                <a:gd name="T50" fmla="*/ 169 w 389"/>
                <a:gd name="T51" fmla="*/ 448 h 465"/>
                <a:gd name="T52" fmla="*/ 161 w 389"/>
                <a:gd name="T53" fmla="*/ 460 h 465"/>
                <a:gd name="T54" fmla="*/ 161 w 389"/>
                <a:gd name="T55" fmla="*/ 460 h 465"/>
                <a:gd name="T56" fmla="*/ 4 w 389"/>
                <a:gd name="T57" fmla="*/ 465 h 4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9"/>
                <a:gd name="T88" fmla="*/ 0 h 465"/>
                <a:gd name="T89" fmla="*/ 389 w 389"/>
                <a:gd name="T90" fmla="*/ 465 h 4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9" h="465">
                  <a:moveTo>
                    <a:pt x="4" y="465"/>
                  </a:moveTo>
                  <a:lnTo>
                    <a:pt x="0" y="8"/>
                  </a:lnTo>
                  <a:lnTo>
                    <a:pt x="169" y="0"/>
                  </a:lnTo>
                  <a:lnTo>
                    <a:pt x="169" y="25"/>
                  </a:lnTo>
                  <a:lnTo>
                    <a:pt x="128" y="50"/>
                  </a:lnTo>
                  <a:lnTo>
                    <a:pt x="78" y="92"/>
                  </a:lnTo>
                  <a:lnTo>
                    <a:pt x="46" y="158"/>
                  </a:lnTo>
                  <a:lnTo>
                    <a:pt x="182" y="158"/>
                  </a:lnTo>
                  <a:lnTo>
                    <a:pt x="278" y="153"/>
                  </a:lnTo>
                  <a:lnTo>
                    <a:pt x="327" y="145"/>
                  </a:lnTo>
                  <a:lnTo>
                    <a:pt x="344" y="120"/>
                  </a:lnTo>
                  <a:lnTo>
                    <a:pt x="344" y="92"/>
                  </a:lnTo>
                  <a:lnTo>
                    <a:pt x="369" y="62"/>
                  </a:lnTo>
                  <a:lnTo>
                    <a:pt x="386" y="75"/>
                  </a:lnTo>
                  <a:lnTo>
                    <a:pt x="389" y="381"/>
                  </a:lnTo>
                  <a:lnTo>
                    <a:pt x="361" y="390"/>
                  </a:lnTo>
                  <a:lnTo>
                    <a:pt x="344" y="377"/>
                  </a:lnTo>
                  <a:lnTo>
                    <a:pt x="327" y="336"/>
                  </a:lnTo>
                  <a:lnTo>
                    <a:pt x="294" y="315"/>
                  </a:lnTo>
                  <a:lnTo>
                    <a:pt x="261" y="298"/>
                  </a:lnTo>
                  <a:lnTo>
                    <a:pt x="49" y="298"/>
                  </a:lnTo>
                  <a:lnTo>
                    <a:pt x="49" y="368"/>
                  </a:lnTo>
                  <a:lnTo>
                    <a:pt x="95" y="402"/>
                  </a:lnTo>
                  <a:lnTo>
                    <a:pt x="136" y="423"/>
                  </a:lnTo>
                  <a:lnTo>
                    <a:pt x="169" y="423"/>
                  </a:lnTo>
                  <a:lnTo>
                    <a:pt x="169" y="448"/>
                  </a:lnTo>
                  <a:lnTo>
                    <a:pt x="161" y="460"/>
                  </a:lnTo>
                  <a:lnTo>
                    <a:pt x="4" y="46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5" name="Rectangle 475"/>
            <p:cNvSpPr>
              <a:spLocks noChangeAspect="1" noChangeArrowheads="1"/>
            </p:cNvSpPr>
            <p:nvPr/>
          </p:nvSpPr>
          <p:spPr bwMode="auto">
            <a:xfrm>
              <a:off x="421964" y="4015454"/>
              <a:ext cx="60902" cy="14901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6" name="Freeform 476"/>
            <p:cNvSpPr>
              <a:spLocks noChangeAspect="1"/>
            </p:cNvSpPr>
            <p:nvPr/>
          </p:nvSpPr>
          <p:spPr bwMode="auto">
            <a:xfrm>
              <a:off x="8574131" y="5988947"/>
              <a:ext cx="339311" cy="362478"/>
            </a:xfrm>
            <a:custGeom>
              <a:avLst/>
              <a:gdLst>
                <a:gd name="T0" fmla="*/ 386 w 390"/>
                <a:gd name="T1" fmla="*/ 0 h 448"/>
                <a:gd name="T2" fmla="*/ 361 w 390"/>
                <a:gd name="T3" fmla="*/ 0 h 448"/>
                <a:gd name="T4" fmla="*/ 333 w 390"/>
                <a:gd name="T5" fmla="*/ 45 h 448"/>
                <a:gd name="T6" fmla="*/ 311 w 390"/>
                <a:gd name="T7" fmla="*/ 70 h 448"/>
                <a:gd name="T8" fmla="*/ 83 w 390"/>
                <a:gd name="T9" fmla="*/ 67 h 448"/>
                <a:gd name="T10" fmla="*/ 50 w 390"/>
                <a:gd name="T11" fmla="*/ 45 h 448"/>
                <a:gd name="T12" fmla="*/ 46 w 390"/>
                <a:gd name="T13" fmla="*/ 12 h 448"/>
                <a:gd name="T14" fmla="*/ 30 w 390"/>
                <a:gd name="T15" fmla="*/ 0 h 448"/>
                <a:gd name="T16" fmla="*/ 5 w 390"/>
                <a:gd name="T17" fmla="*/ 20 h 448"/>
                <a:gd name="T18" fmla="*/ 5 w 390"/>
                <a:gd name="T19" fmla="*/ 120 h 448"/>
                <a:gd name="T20" fmla="*/ 0 w 390"/>
                <a:gd name="T21" fmla="*/ 270 h 448"/>
                <a:gd name="T22" fmla="*/ 21 w 390"/>
                <a:gd name="T23" fmla="*/ 286 h 448"/>
                <a:gd name="T24" fmla="*/ 33 w 390"/>
                <a:gd name="T25" fmla="*/ 273 h 448"/>
                <a:gd name="T26" fmla="*/ 46 w 390"/>
                <a:gd name="T27" fmla="*/ 237 h 448"/>
                <a:gd name="T28" fmla="*/ 75 w 390"/>
                <a:gd name="T29" fmla="*/ 220 h 448"/>
                <a:gd name="T30" fmla="*/ 170 w 390"/>
                <a:gd name="T31" fmla="*/ 220 h 448"/>
                <a:gd name="T32" fmla="*/ 170 w 390"/>
                <a:gd name="T33" fmla="*/ 248 h 448"/>
                <a:gd name="T34" fmla="*/ 153 w 390"/>
                <a:gd name="T35" fmla="*/ 270 h 448"/>
                <a:gd name="T36" fmla="*/ 120 w 390"/>
                <a:gd name="T37" fmla="*/ 286 h 448"/>
                <a:gd name="T38" fmla="*/ 128 w 390"/>
                <a:gd name="T39" fmla="*/ 307 h 448"/>
                <a:gd name="T40" fmla="*/ 258 w 390"/>
                <a:gd name="T41" fmla="*/ 303 h 448"/>
                <a:gd name="T42" fmla="*/ 258 w 390"/>
                <a:gd name="T43" fmla="*/ 282 h 448"/>
                <a:gd name="T44" fmla="*/ 241 w 390"/>
                <a:gd name="T45" fmla="*/ 261 h 448"/>
                <a:gd name="T46" fmla="*/ 220 w 390"/>
                <a:gd name="T47" fmla="*/ 248 h 448"/>
                <a:gd name="T48" fmla="*/ 212 w 390"/>
                <a:gd name="T49" fmla="*/ 220 h 448"/>
                <a:gd name="T50" fmla="*/ 341 w 390"/>
                <a:gd name="T51" fmla="*/ 225 h 448"/>
                <a:gd name="T52" fmla="*/ 336 w 390"/>
                <a:gd name="T53" fmla="*/ 273 h 448"/>
                <a:gd name="T54" fmla="*/ 333 w 390"/>
                <a:gd name="T55" fmla="*/ 323 h 448"/>
                <a:gd name="T56" fmla="*/ 299 w 390"/>
                <a:gd name="T57" fmla="*/ 373 h 448"/>
                <a:gd name="T58" fmla="*/ 258 w 390"/>
                <a:gd name="T59" fmla="*/ 393 h 448"/>
                <a:gd name="T60" fmla="*/ 225 w 390"/>
                <a:gd name="T61" fmla="*/ 410 h 448"/>
                <a:gd name="T62" fmla="*/ 220 w 390"/>
                <a:gd name="T63" fmla="*/ 440 h 448"/>
                <a:gd name="T64" fmla="*/ 249 w 390"/>
                <a:gd name="T65" fmla="*/ 448 h 448"/>
                <a:gd name="T66" fmla="*/ 341 w 390"/>
                <a:gd name="T67" fmla="*/ 448 h 448"/>
                <a:gd name="T68" fmla="*/ 381 w 390"/>
                <a:gd name="T69" fmla="*/ 431 h 448"/>
                <a:gd name="T70" fmla="*/ 390 w 390"/>
                <a:gd name="T71" fmla="*/ 398 h 448"/>
                <a:gd name="T72" fmla="*/ 390 w 390"/>
                <a:gd name="T73" fmla="*/ 393 h 448"/>
                <a:gd name="T74" fmla="*/ 386 w 390"/>
                <a:gd name="T75" fmla="*/ 0 h 4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448"/>
                <a:gd name="T116" fmla="*/ 390 w 390"/>
                <a:gd name="T117" fmla="*/ 448 h 4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448">
                  <a:moveTo>
                    <a:pt x="386" y="0"/>
                  </a:moveTo>
                  <a:lnTo>
                    <a:pt x="361" y="0"/>
                  </a:lnTo>
                  <a:lnTo>
                    <a:pt x="333" y="45"/>
                  </a:lnTo>
                  <a:lnTo>
                    <a:pt x="311" y="70"/>
                  </a:lnTo>
                  <a:lnTo>
                    <a:pt x="83" y="67"/>
                  </a:lnTo>
                  <a:lnTo>
                    <a:pt x="50" y="45"/>
                  </a:lnTo>
                  <a:lnTo>
                    <a:pt x="46" y="12"/>
                  </a:lnTo>
                  <a:lnTo>
                    <a:pt x="30" y="0"/>
                  </a:lnTo>
                  <a:lnTo>
                    <a:pt x="5" y="20"/>
                  </a:lnTo>
                  <a:lnTo>
                    <a:pt x="5" y="120"/>
                  </a:lnTo>
                  <a:lnTo>
                    <a:pt x="0" y="270"/>
                  </a:lnTo>
                  <a:lnTo>
                    <a:pt x="21" y="286"/>
                  </a:lnTo>
                  <a:lnTo>
                    <a:pt x="33" y="273"/>
                  </a:lnTo>
                  <a:lnTo>
                    <a:pt x="46" y="237"/>
                  </a:lnTo>
                  <a:lnTo>
                    <a:pt x="75" y="220"/>
                  </a:lnTo>
                  <a:lnTo>
                    <a:pt x="170" y="220"/>
                  </a:lnTo>
                  <a:lnTo>
                    <a:pt x="170" y="248"/>
                  </a:lnTo>
                  <a:lnTo>
                    <a:pt x="153" y="270"/>
                  </a:lnTo>
                  <a:lnTo>
                    <a:pt x="120" y="286"/>
                  </a:lnTo>
                  <a:lnTo>
                    <a:pt x="128" y="307"/>
                  </a:lnTo>
                  <a:lnTo>
                    <a:pt x="258" y="303"/>
                  </a:lnTo>
                  <a:lnTo>
                    <a:pt x="258" y="282"/>
                  </a:lnTo>
                  <a:lnTo>
                    <a:pt x="241" y="261"/>
                  </a:lnTo>
                  <a:lnTo>
                    <a:pt x="220" y="248"/>
                  </a:lnTo>
                  <a:lnTo>
                    <a:pt x="212" y="220"/>
                  </a:lnTo>
                  <a:lnTo>
                    <a:pt x="341" y="225"/>
                  </a:lnTo>
                  <a:lnTo>
                    <a:pt x="336" y="273"/>
                  </a:lnTo>
                  <a:lnTo>
                    <a:pt x="333" y="323"/>
                  </a:lnTo>
                  <a:lnTo>
                    <a:pt x="299" y="373"/>
                  </a:lnTo>
                  <a:lnTo>
                    <a:pt x="258" y="393"/>
                  </a:lnTo>
                  <a:lnTo>
                    <a:pt x="225" y="410"/>
                  </a:lnTo>
                  <a:lnTo>
                    <a:pt x="220" y="440"/>
                  </a:lnTo>
                  <a:lnTo>
                    <a:pt x="249" y="448"/>
                  </a:lnTo>
                  <a:lnTo>
                    <a:pt x="341" y="448"/>
                  </a:lnTo>
                  <a:lnTo>
                    <a:pt x="381" y="431"/>
                  </a:lnTo>
                  <a:lnTo>
                    <a:pt x="390" y="398"/>
                  </a:lnTo>
                  <a:lnTo>
                    <a:pt x="390" y="393"/>
                  </a:lnTo>
                  <a:lnTo>
                    <a:pt x="386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7" name="Freeform 477"/>
            <p:cNvSpPr>
              <a:spLocks noChangeAspect="1"/>
            </p:cNvSpPr>
            <p:nvPr/>
          </p:nvSpPr>
          <p:spPr bwMode="auto">
            <a:xfrm>
              <a:off x="156605" y="3435489"/>
              <a:ext cx="339311" cy="362478"/>
            </a:xfrm>
            <a:custGeom>
              <a:avLst/>
              <a:gdLst>
                <a:gd name="T0" fmla="*/ 1 w 389"/>
                <a:gd name="T1" fmla="*/ 447 h 450"/>
                <a:gd name="T2" fmla="*/ 26 w 389"/>
                <a:gd name="T3" fmla="*/ 447 h 450"/>
                <a:gd name="T4" fmla="*/ 56 w 389"/>
                <a:gd name="T5" fmla="*/ 402 h 450"/>
                <a:gd name="T6" fmla="*/ 77 w 389"/>
                <a:gd name="T7" fmla="*/ 377 h 450"/>
                <a:gd name="T8" fmla="*/ 305 w 389"/>
                <a:gd name="T9" fmla="*/ 383 h 450"/>
                <a:gd name="T10" fmla="*/ 338 w 389"/>
                <a:gd name="T11" fmla="*/ 404 h 450"/>
                <a:gd name="T12" fmla="*/ 341 w 389"/>
                <a:gd name="T13" fmla="*/ 437 h 450"/>
                <a:gd name="T14" fmla="*/ 357 w 389"/>
                <a:gd name="T15" fmla="*/ 450 h 450"/>
                <a:gd name="T16" fmla="*/ 382 w 389"/>
                <a:gd name="T17" fmla="*/ 429 h 450"/>
                <a:gd name="T18" fmla="*/ 383 w 389"/>
                <a:gd name="T19" fmla="*/ 330 h 450"/>
                <a:gd name="T20" fmla="*/ 389 w 389"/>
                <a:gd name="T21" fmla="*/ 181 h 450"/>
                <a:gd name="T22" fmla="*/ 369 w 389"/>
                <a:gd name="T23" fmla="*/ 164 h 450"/>
                <a:gd name="T24" fmla="*/ 356 w 389"/>
                <a:gd name="T25" fmla="*/ 176 h 450"/>
                <a:gd name="T26" fmla="*/ 344 w 389"/>
                <a:gd name="T27" fmla="*/ 213 h 450"/>
                <a:gd name="T28" fmla="*/ 314 w 389"/>
                <a:gd name="T29" fmla="*/ 230 h 450"/>
                <a:gd name="T30" fmla="*/ 219 w 389"/>
                <a:gd name="T31" fmla="*/ 229 h 450"/>
                <a:gd name="T32" fmla="*/ 219 w 389"/>
                <a:gd name="T33" fmla="*/ 200 h 450"/>
                <a:gd name="T34" fmla="*/ 236 w 389"/>
                <a:gd name="T35" fmla="*/ 179 h 450"/>
                <a:gd name="T36" fmla="*/ 269 w 389"/>
                <a:gd name="T37" fmla="*/ 164 h 450"/>
                <a:gd name="T38" fmla="*/ 262 w 389"/>
                <a:gd name="T39" fmla="*/ 142 h 450"/>
                <a:gd name="T40" fmla="*/ 133 w 389"/>
                <a:gd name="T41" fmla="*/ 146 h 450"/>
                <a:gd name="T42" fmla="*/ 132 w 389"/>
                <a:gd name="T43" fmla="*/ 166 h 450"/>
                <a:gd name="T44" fmla="*/ 149 w 389"/>
                <a:gd name="T45" fmla="*/ 188 h 450"/>
                <a:gd name="T46" fmla="*/ 169 w 389"/>
                <a:gd name="T47" fmla="*/ 200 h 450"/>
                <a:gd name="T48" fmla="*/ 177 w 389"/>
                <a:gd name="T49" fmla="*/ 229 h 450"/>
                <a:gd name="T50" fmla="*/ 49 w 389"/>
                <a:gd name="T51" fmla="*/ 223 h 450"/>
                <a:gd name="T52" fmla="*/ 53 w 389"/>
                <a:gd name="T53" fmla="*/ 174 h 450"/>
                <a:gd name="T54" fmla="*/ 58 w 389"/>
                <a:gd name="T55" fmla="*/ 124 h 450"/>
                <a:gd name="T56" fmla="*/ 92 w 389"/>
                <a:gd name="T57" fmla="*/ 74 h 450"/>
                <a:gd name="T58" fmla="*/ 133 w 389"/>
                <a:gd name="T59" fmla="*/ 55 h 450"/>
                <a:gd name="T60" fmla="*/ 166 w 389"/>
                <a:gd name="T61" fmla="*/ 38 h 450"/>
                <a:gd name="T62" fmla="*/ 171 w 389"/>
                <a:gd name="T63" fmla="*/ 9 h 450"/>
                <a:gd name="T64" fmla="*/ 143 w 389"/>
                <a:gd name="T65" fmla="*/ 1 h 450"/>
                <a:gd name="T66" fmla="*/ 51 w 389"/>
                <a:gd name="T67" fmla="*/ 0 h 450"/>
                <a:gd name="T68" fmla="*/ 10 w 389"/>
                <a:gd name="T69" fmla="*/ 17 h 450"/>
                <a:gd name="T70" fmla="*/ 0 w 389"/>
                <a:gd name="T71" fmla="*/ 49 h 450"/>
                <a:gd name="T72" fmla="*/ 0 w 389"/>
                <a:gd name="T73" fmla="*/ 54 h 450"/>
                <a:gd name="T74" fmla="*/ 1 w 389"/>
                <a:gd name="T75" fmla="*/ 447 h 4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450"/>
                <a:gd name="T116" fmla="*/ 389 w 389"/>
                <a:gd name="T117" fmla="*/ 450 h 4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450">
                  <a:moveTo>
                    <a:pt x="1" y="447"/>
                  </a:moveTo>
                  <a:lnTo>
                    <a:pt x="26" y="447"/>
                  </a:lnTo>
                  <a:lnTo>
                    <a:pt x="56" y="402"/>
                  </a:lnTo>
                  <a:lnTo>
                    <a:pt x="77" y="377"/>
                  </a:lnTo>
                  <a:lnTo>
                    <a:pt x="305" y="383"/>
                  </a:lnTo>
                  <a:lnTo>
                    <a:pt x="338" y="404"/>
                  </a:lnTo>
                  <a:lnTo>
                    <a:pt x="341" y="437"/>
                  </a:lnTo>
                  <a:lnTo>
                    <a:pt x="357" y="450"/>
                  </a:lnTo>
                  <a:lnTo>
                    <a:pt x="382" y="429"/>
                  </a:lnTo>
                  <a:lnTo>
                    <a:pt x="383" y="330"/>
                  </a:lnTo>
                  <a:lnTo>
                    <a:pt x="389" y="181"/>
                  </a:lnTo>
                  <a:lnTo>
                    <a:pt x="369" y="164"/>
                  </a:lnTo>
                  <a:lnTo>
                    <a:pt x="356" y="176"/>
                  </a:lnTo>
                  <a:lnTo>
                    <a:pt x="344" y="213"/>
                  </a:lnTo>
                  <a:lnTo>
                    <a:pt x="314" y="230"/>
                  </a:lnTo>
                  <a:lnTo>
                    <a:pt x="219" y="229"/>
                  </a:lnTo>
                  <a:lnTo>
                    <a:pt x="219" y="200"/>
                  </a:lnTo>
                  <a:lnTo>
                    <a:pt x="236" y="179"/>
                  </a:lnTo>
                  <a:lnTo>
                    <a:pt x="269" y="164"/>
                  </a:lnTo>
                  <a:lnTo>
                    <a:pt x="262" y="142"/>
                  </a:lnTo>
                  <a:lnTo>
                    <a:pt x="133" y="146"/>
                  </a:lnTo>
                  <a:lnTo>
                    <a:pt x="132" y="166"/>
                  </a:lnTo>
                  <a:lnTo>
                    <a:pt x="149" y="188"/>
                  </a:lnTo>
                  <a:lnTo>
                    <a:pt x="169" y="200"/>
                  </a:lnTo>
                  <a:lnTo>
                    <a:pt x="177" y="229"/>
                  </a:lnTo>
                  <a:lnTo>
                    <a:pt x="49" y="223"/>
                  </a:lnTo>
                  <a:lnTo>
                    <a:pt x="53" y="174"/>
                  </a:lnTo>
                  <a:lnTo>
                    <a:pt x="58" y="124"/>
                  </a:lnTo>
                  <a:lnTo>
                    <a:pt x="92" y="74"/>
                  </a:lnTo>
                  <a:lnTo>
                    <a:pt x="133" y="55"/>
                  </a:lnTo>
                  <a:lnTo>
                    <a:pt x="166" y="38"/>
                  </a:lnTo>
                  <a:lnTo>
                    <a:pt x="171" y="9"/>
                  </a:lnTo>
                  <a:lnTo>
                    <a:pt x="143" y="1"/>
                  </a:lnTo>
                  <a:lnTo>
                    <a:pt x="51" y="0"/>
                  </a:lnTo>
                  <a:lnTo>
                    <a:pt x="10" y="17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8" name="Freeform 480"/>
            <p:cNvSpPr>
              <a:spLocks noChangeAspect="1"/>
            </p:cNvSpPr>
            <p:nvPr/>
          </p:nvSpPr>
          <p:spPr bwMode="auto">
            <a:xfrm>
              <a:off x="165305" y="2887744"/>
              <a:ext cx="334961" cy="378588"/>
            </a:xfrm>
            <a:custGeom>
              <a:avLst/>
              <a:gdLst>
                <a:gd name="T0" fmla="*/ 5 w 383"/>
                <a:gd name="T1" fmla="*/ 469 h 469"/>
                <a:gd name="T2" fmla="*/ 22 w 383"/>
                <a:gd name="T3" fmla="*/ 469 h 469"/>
                <a:gd name="T4" fmla="*/ 33 w 383"/>
                <a:gd name="T5" fmla="*/ 448 h 469"/>
                <a:gd name="T6" fmla="*/ 50 w 383"/>
                <a:gd name="T7" fmla="*/ 414 h 469"/>
                <a:gd name="T8" fmla="*/ 71 w 383"/>
                <a:gd name="T9" fmla="*/ 394 h 469"/>
                <a:gd name="T10" fmla="*/ 324 w 383"/>
                <a:gd name="T11" fmla="*/ 398 h 469"/>
                <a:gd name="T12" fmla="*/ 345 w 383"/>
                <a:gd name="T13" fmla="*/ 427 h 469"/>
                <a:gd name="T14" fmla="*/ 353 w 383"/>
                <a:gd name="T15" fmla="*/ 456 h 469"/>
                <a:gd name="T16" fmla="*/ 374 w 383"/>
                <a:gd name="T17" fmla="*/ 452 h 469"/>
                <a:gd name="T18" fmla="*/ 383 w 383"/>
                <a:gd name="T19" fmla="*/ 452 h 469"/>
                <a:gd name="T20" fmla="*/ 378 w 383"/>
                <a:gd name="T21" fmla="*/ 158 h 469"/>
                <a:gd name="T22" fmla="*/ 358 w 383"/>
                <a:gd name="T23" fmla="*/ 166 h 469"/>
                <a:gd name="T24" fmla="*/ 345 w 383"/>
                <a:gd name="T25" fmla="*/ 208 h 469"/>
                <a:gd name="T26" fmla="*/ 311 w 383"/>
                <a:gd name="T27" fmla="*/ 236 h 469"/>
                <a:gd name="T28" fmla="*/ 303 w 383"/>
                <a:gd name="T29" fmla="*/ 241 h 469"/>
                <a:gd name="T30" fmla="*/ 46 w 383"/>
                <a:gd name="T31" fmla="*/ 245 h 469"/>
                <a:gd name="T32" fmla="*/ 42 w 383"/>
                <a:gd name="T33" fmla="*/ 191 h 469"/>
                <a:gd name="T34" fmla="*/ 55 w 383"/>
                <a:gd name="T35" fmla="*/ 149 h 469"/>
                <a:gd name="T36" fmla="*/ 105 w 383"/>
                <a:gd name="T37" fmla="*/ 136 h 469"/>
                <a:gd name="T38" fmla="*/ 150 w 383"/>
                <a:gd name="T39" fmla="*/ 149 h 469"/>
                <a:gd name="T40" fmla="*/ 163 w 383"/>
                <a:gd name="T41" fmla="*/ 191 h 469"/>
                <a:gd name="T42" fmla="*/ 158 w 383"/>
                <a:gd name="T43" fmla="*/ 245 h 469"/>
                <a:gd name="T44" fmla="*/ 200 w 383"/>
                <a:gd name="T45" fmla="*/ 245 h 469"/>
                <a:gd name="T46" fmla="*/ 195 w 383"/>
                <a:gd name="T47" fmla="*/ 166 h 469"/>
                <a:gd name="T48" fmla="*/ 203 w 383"/>
                <a:gd name="T49" fmla="*/ 104 h 469"/>
                <a:gd name="T50" fmla="*/ 191 w 383"/>
                <a:gd name="T51" fmla="*/ 50 h 469"/>
                <a:gd name="T52" fmla="*/ 163 w 383"/>
                <a:gd name="T53" fmla="*/ 13 h 469"/>
                <a:gd name="T54" fmla="*/ 108 w 383"/>
                <a:gd name="T55" fmla="*/ 0 h 469"/>
                <a:gd name="T56" fmla="*/ 63 w 383"/>
                <a:gd name="T57" fmla="*/ 8 h 469"/>
                <a:gd name="T58" fmla="*/ 33 w 383"/>
                <a:gd name="T59" fmla="*/ 38 h 469"/>
                <a:gd name="T60" fmla="*/ 0 w 383"/>
                <a:gd name="T61" fmla="*/ 83 h 469"/>
                <a:gd name="T62" fmla="*/ 5 w 383"/>
                <a:gd name="T63" fmla="*/ 91 h 469"/>
                <a:gd name="T64" fmla="*/ 5 w 383"/>
                <a:gd name="T65" fmla="*/ 469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3"/>
                <a:gd name="T100" fmla="*/ 0 h 469"/>
                <a:gd name="T101" fmla="*/ 383 w 383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3" h="469">
                  <a:moveTo>
                    <a:pt x="5" y="469"/>
                  </a:moveTo>
                  <a:lnTo>
                    <a:pt x="22" y="469"/>
                  </a:lnTo>
                  <a:lnTo>
                    <a:pt x="33" y="448"/>
                  </a:lnTo>
                  <a:lnTo>
                    <a:pt x="50" y="414"/>
                  </a:lnTo>
                  <a:lnTo>
                    <a:pt x="71" y="394"/>
                  </a:lnTo>
                  <a:lnTo>
                    <a:pt x="324" y="398"/>
                  </a:lnTo>
                  <a:lnTo>
                    <a:pt x="345" y="427"/>
                  </a:lnTo>
                  <a:lnTo>
                    <a:pt x="353" y="456"/>
                  </a:lnTo>
                  <a:lnTo>
                    <a:pt x="374" y="452"/>
                  </a:lnTo>
                  <a:lnTo>
                    <a:pt x="383" y="452"/>
                  </a:lnTo>
                  <a:lnTo>
                    <a:pt x="378" y="158"/>
                  </a:lnTo>
                  <a:lnTo>
                    <a:pt x="358" y="166"/>
                  </a:lnTo>
                  <a:lnTo>
                    <a:pt x="345" y="208"/>
                  </a:lnTo>
                  <a:lnTo>
                    <a:pt x="311" y="236"/>
                  </a:lnTo>
                  <a:lnTo>
                    <a:pt x="303" y="241"/>
                  </a:lnTo>
                  <a:lnTo>
                    <a:pt x="46" y="245"/>
                  </a:lnTo>
                  <a:lnTo>
                    <a:pt x="42" y="191"/>
                  </a:lnTo>
                  <a:lnTo>
                    <a:pt x="55" y="149"/>
                  </a:lnTo>
                  <a:lnTo>
                    <a:pt x="105" y="136"/>
                  </a:lnTo>
                  <a:lnTo>
                    <a:pt x="150" y="149"/>
                  </a:lnTo>
                  <a:lnTo>
                    <a:pt x="163" y="191"/>
                  </a:lnTo>
                  <a:lnTo>
                    <a:pt x="158" y="245"/>
                  </a:lnTo>
                  <a:lnTo>
                    <a:pt x="200" y="245"/>
                  </a:lnTo>
                  <a:lnTo>
                    <a:pt x="195" y="166"/>
                  </a:lnTo>
                  <a:lnTo>
                    <a:pt x="203" y="104"/>
                  </a:lnTo>
                  <a:lnTo>
                    <a:pt x="191" y="50"/>
                  </a:lnTo>
                  <a:lnTo>
                    <a:pt x="163" y="13"/>
                  </a:lnTo>
                  <a:lnTo>
                    <a:pt x="108" y="0"/>
                  </a:lnTo>
                  <a:lnTo>
                    <a:pt x="63" y="8"/>
                  </a:lnTo>
                  <a:lnTo>
                    <a:pt x="33" y="38"/>
                  </a:lnTo>
                  <a:lnTo>
                    <a:pt x="0" y="83"/>
                  </a:lnTo>
                  <a:lnTo>
                    <a:pt x="5" y="91"/>
                  </a:lnTo>
                  <a:lnTo>
                    <a:pt x="5" y="46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9" name="Freeform 481"/>
            <p:cNvSpPr>
              <a:spLocks noChangeAspect="1"/>
            </p:cNvSpPr>
            <p:nvPr/>
          </p:nvSpPr>
          <p:spPr bwMode="auto">
            <a:xfrm>
              <a:off x="334961" y="2795110"/>
              <a:ext cx="165305" cy="241652"/>
            </a:xfrm>
            <a:custGeom>
              <a:avLst/>
              <a:gdLst>
                <a:gd name="T0" fmla="*/ 4 w 190"/>
                <a:gd name="T1" fmla="*/ 299 h 299"/>
                <a:gd name="T2" fmla="*/ 46 w 190"/>
                <a:gd name="T3" fmla="*/ 245 h 299"/>
                <a:gd name="T4" fmla="*/ 95 w 190"/>
                <a:gd name="T5" fmla="*/ 237 h 299"/>
                <a:gd name="T6" fmla="*/ 148 w 190"/>
                <a:gd name="T7" fmla="*/ 212 h 299"/>
                <a:gd name="T8" fmla="*/ 177 w 190"/>
                <a:gd name="T9" fmla="*/ 179 h 299"/>
                <a:gd name="T10" fmla="*/ 190 w 190"/>
                <a:gd name="T11" fmla="*/ 120 h 299"/>
                <a:gd name="T12" fmla="*/ 190 w 190"/>
                <a:gd name="T13" fmla="*/ 58 h 299"/>
                <a:gd name="T14" fmla="*/ 173 w 190"/>
                <a:gd name="T15" fmla="*/ 17 h 299"/>
                <a:gd name="T16" fmla="*/ 152 w 190"/>
                <a:gd name="T17" fmla="*/ 0 h 299"/>
                <a:gd name="T18" fmla="*/ 132 w 190"/>
                <a:gd name="T19" fmla="*/ 12 h 299"/>
                <a:gd name="T20" fmla="*/ 123 w 190"/>
                <a:gd name="T21" fmla="*/ 62 h 299"/>
                <a:gd name="T22" fmla="*/ 83 w 190"/>
                <a:gd name="T23" fmla="*/ 70 h 299"/>
                <a:gd name="T24" fmla="*/ 46 w 190"/>
                <a:gd name="T25" fmla="*/ 104 h 299"/>
                <a:gd name="T26" fmla="*/ 20 w 190"/>
                <a:gd name="T27" fmla="*/ 141 h 299"/>
                <a:gd name="T28" fmla="*/ 0 w 190"/>
                <a:gd name="T29" fmla="*/ 179 h 299"/>
                <a:gd name="T30" fmla="*/ 0 w 190"/>
                <a:gd name="T31" fmla="*/ 179 h 299"/>
                <a:gd name="T32" fmla="*/ 4 w 190"/>
                <a:gd name="T33" fmla="*/ 299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99"/>
                <a:gd name="T53" fmla="*/ 190 w 190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99">
                  <a:moveTo>
                    <a:pt x="4" y="299"/>
                  </a:moveTo>
                  <a:lnTo>
                    <a:pt x="46" y="245"/>
                  </a:lnTo>
                  <a:lnTo>
                    <a:pt x="95" y="237"/>
                  </a:lnTo>
                  <a:lnTo>
                    <a:pt x="148" y="212"/>
                  </a:lnTo>
                  <a:lnTo>
                    <a:pt x="177" y="179"/>
                  </a:lnTo>
                  <a:lnTo>
                    <a:pt x="190" y="120"/>
                  </a:lnTo>
                  <a:lnTo>
                    <a:pt x="190" y="58"/>
                  </a:lnTo>
                  <a:lnTo>
                    <a:pt x="173" y="17"/>
                  </a:lnTo>
                  <a:lnTo>
                    <a:pt x="152" y="0"/>
                  </a:lnTo>
                  <a:lnTo>
                    <a:pt x="132" y="12"/>
                  </a:lnTo>
                  <a:lnTo>
                    <a:pt x="123" y="62"/>
                  </a:lnTo>
                  <a:lnTo>
                    <a:pt x="83" y="70"/>
                  </a:lnTo>
                  <a:lnTo>
                    <a:pt x="46" y="104"/>
                  </a:lnTo>
                  <a:lnTo>
                    <a:pt x="20" y="141"/>
                  </a:lnTo>
                  <a:lnTo>
                    <a:pt x="0" y="179"/>
                  </a:lnTo>
                  <a:lnTo>
                    <a:pt x="4" y="29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0" name="Freeform 485"/>
            <p:cNvSpPr>
              <a:spLocks noChangeAspect="1"/>
            </p:cNvSpPr>
            <p:nvPr/>
          </p:nvSpPr>
          <p:spPr bwMode="auto">
            <a:xfrm>
              <a:off x="147905" y="2360137"/>
              <a:ext cx="321911" cy="302065"/>
            </a:xfrm>
            <a:custGeom>
              <a:avLst/>
              <a:gdLst>
                <a:gd name="T0" fmla="*/ 0 w 370"/>
                <a:gd name="T1" fmla="*/ 373 h 377"/>
                <a:gd name="T2" fmla="*/ 25 w 370"/>
                <a:gd name="T3" fmla="*/ 377 h 377"/>
                <a:gd name="T4" fmla="*/ 42 w 370"/>
                <a:gd name="T5" fmla="*/ 337 h 377"/>
                <a:gd name="T6" fmla="*/ 58 w 370"/>
                <a:gd name="T7" fmla="*/ 307 h 377"/>
                <a:gd name="T8" fmla="*/ 83 w 370"/>
                <a:gd name="T9" fmla="*/ 287 h 377"/>
                <a:gd name="T10" fmla="*/ 370 w 370"/>
                <a:gd name="T11" fmla="*/ 157 h 377"/>
                <a:gd name="T12" fmla="*/ 370 w 370"/>
                <a:gd name="T13" fmla="*/ 125 h 377"/>
                <a:gd name="T14" fmla="*/ 25 w 370"/>
                <a:gd name="T15" fmla="*/ 0 h 377"/>
                <a:gd name="T16" fmla="*/ 137 w 370"/>
                <a:gd name="T17" fmla="*/ 46 h 377"/>
                <a:gd name="T18" fmla="*/ 137 w 370"/>
                <a:gd name="T19" fmla="*/ 100 h 377"/>
                <a:gd name="T20" fmla="*/ 9 w 370"/>
                <a:gd name="T21" fmla="*/ 145 h 377"/>
                <a:gd name="T22" fmla="*/ 9 w 370"/>
                <a:gd name="T23" fmla="*/ 145 h 377"/>
                <a:gd name="T24" fmla="*/ 0 w 370"/>
                <a:gd name="T25" fmla="*/ 37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377"/>
                <a:gd name="T41" fmla="*/ 370 w 370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377">
                  <a:moveTo>
                    <a:pt x="0" y="373"/>
                  </a:moveTo>
                  <a:lnTo>
                    <a:pt x="25" y="377"/>
                  </a:lnTo>
                  <a:lnTo>
                    <a:pt x="42" y="337"/>
                  </a:lnTo>
                  <a:lnTo>
                    <a:pt x="58" y="307"/>
                  </a:lnTo>
                  <a:lnTo>
                    <a:pt x="83" y="287"/>
                  </a:lnTo>
                  <a:lnTo>
                    <a:pt x="370" y="157"/>
                  </a:lnTo>
                  <a:lnTo>
                    <a:pt x="370" y="125"/>
                  </a:lnTo>
                  <a:lnTo>
                    <a:pt x="25" y="0"/>
                  </a:lnTo>
                  <a:lnTo>
                    <a:pt x="137" y="46"/>
                  </a:lnTo>
                  <a:lnTo>
                    <a:pt x="137" y="100"/>
                  </a:lnTo>
                  <a:lnTo>
                    <a:pt x="9" y="145"/>
                  </a:lnTo>
                  <a:lnTo>
                    <a:pt x="0" y="37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1" name="Freeform 486"/>
            <p:cNvSpPr>
              <a:spLocks noChangeAspect="1"/>
            </p:cNvSpPr>
            <p:nvPr/>
          </p:nvSpPr>
          <p:spPr bwMode="auto">
            <a:xfrm>
              <a:off x="234908" y="2549431"/>
              <a:ext cx="247958" cy="96661"/>
            </a:xfrm>
            <a:custGeom>
              <a:avLst/>
              <a:gdLst>
                <a:gd name="T0" fmla="*/ 0 w 281"/>
                <a:gd name="T1" fmla="*/ 50 h 121"/>
                <a:gd name="T2" fmla="*/ 166 w 281"/>
                <a:gd name="T3" fmla="*/ 50 h 121"/>
                <a:gd name="T4" fmla="*/ 199 w 281"/>
                <a:gd name="T5" fmla="*/ 53 h 121"/>
                <a:gd name="T6" fmla="*/ 241 w 281"/>
                <a:gd name="T7" fmla="*/ 102 h 121"/>
                <a:gd name="T8" fmla="*/ 273 w 281"/>
                <a:gd name="T9" fmla="*/ 121 h 121"/>
                <a:gd name="T10" fmla="*/ 281 w 281"/>
                <a:gd name="T11" fmla="*/ 97 h 121"/>
                <a:gd name="T12" fmla="*/ 278 w 281"/>
                <a:gd name="T13" fmla="*/ 0 h 121"/>
                <a:gd name="T14" fmla="*/ 236 w 281"/>
                <a:gd name="T15" fmla="*/ 3 h 121"/>
                <a:gd name="T16" fmla="*/ 182 w 281"/>
                <a:gd name="T17" fmla="*/ 53 h 121"/>
                <a:gd name="T18" fmla="*/ 182 w 281"/>
                <a:gd name="T19" fmla="*/ 53 h 121"/>
                <a:gd name="T20" fmla="*/ 0 w 281"/>
                <a:gd name="T21" fmla="*/ 5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1"/>
                <a:gd name="T34" fmla="*/ 0 h 121"/>
                <a:gd name="T35" fmla="*/ 281 w 281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1" h="121">
                  <a:moveTo>
                    <a:pt x="0" y="50"/>
                  </a:moveTo>
                  <a:lnTo>
                    <a:pt x="166" y="50"/>
                  </a:lnTo>
                  <a:lnTo>
                    <a:pt x="199" y="53"/>
                  </a:lnTo>
                  <a:lnTo>
                    <a:pt x="241" y="102"/>
                  </a:lnTo>
                  <a:lnTo>
                    <a:pt x="273" y="121"/>
                  </a:lnTo>
                  <a:lnTo>
                    <a:pt x="281" y="97"/>
                  </a:lnTo>
                  <a:lnTo>
                    <a:pt x="278" y="0"/>
                  </a:lnTo>
                  <a:lnTo>
                    <a:pt x="236" y="3"/>
                  </a:lnTo>
                  <a:lnTo>
                    <a:pt x="182" y="53"/>
                  </a:lnTo>
                  <a:lnTo>
                    <a:pt x="0" y="5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2" name="Freeform 487"/>
            <p:cNvSpPr>
              <a:spLocks noChangeAspect="1"/>
            </p:cNvSpPr>
            <p:nvPr/>
          </p:nvSpPr>
          <p:spPr bwMode="auto">
            <a:xfrm>
              <a:off x="160955" y="2154732"/>
              <a:ext cx="326261" cy="265817"/>
            </a:xfrm>
            <a:custGeom>
              <a:avLst/>
              <a:gdLst>
                <a:gd name="T0" fmla="*/ 0 w 377"/>
                <a:gd name="T1" fmla="*/ 261 h 328"/>
                <a:gd name="T2" fmla="*/ 0 w 377"/>
                <a:gd name="T3" fmla="*/ 8 h 328"/>
                <a:gd name="T4" fmla="*/ 12 w 377"/>
                <a:gd name="T5" fmla="*/ 12 h 328"/>
                <a:gd name="T6" fmla="*/ 41 w 377"/>
                <a:gd name="T7" fmla="*/ 37 h 328"/>
                <a:gd name="T8" fmla="*/ 66 w 377"/>
                <a:gd name="T9" fmla="*/ 66 h 328"/>
                <a:gd name="T10" fmla="*/ 315 w 377"/>
                <a:gd name="T11" fmla="*/ 74 h 328"/>
                <a:gd name="T12" fmla="*/ 348 w 377"/>
                <a:gd name="T13" fmla="*/ 53 h 328"/>
                <a:gd name="T14" fmla="*/ 348 w 377"/>
                <a:gd name="T15" fmla="*/ 16 h 328"/>
                <a:gd name="T16" fmla="*/ 365 w 377"/>
                <a:gd name="T17" fmla="*/ 0 h 328"/>
                <a:gd name="T18" fmla="*/ 377 w 377"/>
                <a:gd name="T19" fmla="*/ 16 h 328"/>
                <a:gd name="T20" fmla="*/ 373 w 377"/>
                <a:gd name="T21" fmla="*/ 311 h 328"/>
                <a:gd name="T22" fmla="*/ 356 w 377"/>
                <a:gd name="T23" fmla="*/ 328 h 328"/>
                <a:gd name="T24" fmla="*/ 331 w 377"/>
                <a:gd name="T25" fmla="*/ 323 h 328"/>
                <a:gd name="T26" fmla="*/ 323 w 377"/>
                <a:gd name="T27" fmla="*/ 273 h 328"/>
                <a:gd name="T28" fmla="*/ 298 w 377"/>
                <a:gd name="T29" fmla="*/ 248 h 328"/>
                <a:gd name="T30" fmla="*/ 298 w 377"/>
                <a:gd name="T31" fmla="*/ 253 h 328"/>
                <a:gd name="T32" fmla="*/ 0 w 377"/>
                <a:gd name="T33" fmla="*/ 261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7"/>
                <a:gd name="T52" fmla="*/ 0 h 328"/>
                <a:gd name="T53" fmla="*/ 377 w 377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7" h="328">
                  <a:moveTo>
                    <a:pt x="0" y="261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41" y="37"/>
                  </a:lnTo>
                  <a:lnTo>
                    <a:pt x="66" y="66"/>
                  </a:lnTo>
                  <a:lnTo>
                    <a:pt x="315" y="74"/>
                  </a:lnTo>
                  <a:lnTo>
                    <a:pt x="348" y="53"/>
                  </a:lnTo>
                  <a:lnTo>
                    <a:pt x="348" y="16"/>
                  </a:lnTo>
                  <a:lnTo>
                    <a:pt x="365" y="0"/>
                  </a:lnTo>
                  <a:lnTo>
                    <a:pt x="377" y="16"/>
                  </a:lnTo>
                  <a:lnTo>
                    <a:pt x="373" y="311"/>
                  </a:lnTo>
                  <a:lnTo>
                    <a:pt x="356" y="328"/>
                  </a:lnTo>
                  <a:lnTo>
                    <a:pt x="331" y="323"/>
                  </a:lnTo>
                  <a:lnTo>
                    <a:pt x="323" y="273"/>
                  </a:lnTo>
                  <a:lnTo>
                    <a:pt x="298" y="248"/>
                  </a:lnTo>
                  <a:lnTo>
                    <a:pt x="298" y="253"/>
                  </a:lnTo>
                  <a:lnTo>
                    <a:pt x="0" y="26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3" name="Freeform 488"/>
            <p:cNvSpPr>
              <a:spLocks noChangeAspect="1"/>
            </p:cNvSpPr>
            <p:nvPr/>
          </p:nvSpPr>
          <p:spPr bwMode="auto">
            <a:xfrm>
              <a:off x="152255" y="1554629"/>
              <a:ext cx="334961" cy="491359"/>
            </a:xfrm>
            <a:custGeom>
              <a:avLst/>
              <a:gdLst>
                <a:gd name="T0" fmla="*/ 9 w 386"/>
                <a:gd name="T1" fmla="*/ 339 h 613"/>
                <a:gd name="T2" fmla="*/ 13 w 386"/>
                <a:gd name="T3" fmla="*/ 601 h 613"/>
                <a:gd name="T4" fmla="*/ 25 w 386"/>
                <a:gd name="T5" fmla="*/ 613 h 613"/>
                <a:gd name="T6" fmla="*/ 80 w 386"/>
                <a:gd name="T7" fmla="*/ 551 h 613"/>
                <a:gd name="T8" fmla="*/ 105 w 386"/>
                <a:gd name="T9" fmla="*/ 543 h 613"/>
                <a:gd name="T10" fmla="*/ 311 w 386"/>
                <a:gd name="T11" fmla="*/ 538 h 613"/>
                <a:gd name="T12" fmla="*/ 333 w 386"/>
                <a:gd name="T13" fmla="*/ 571 h 613"/>
                <a:gd name="T14" fmla="*/ 358 w 386"/>
                <a:gd name="T15" fmla="*/ 588 h 613"/>
                <a:gd name="T16" fmla="*/ 378 w 386"/>
                <a:gd name="T17" fmla="*/ 584 h 613"/>
                <a:gd name="T18" fmla="*/ 383 w 386"/>
                <a:gd name="T19" fmla="*/ 373 h 613"/>
                <a:gd name="T20" fmla="*/ 374 w 386"/>
                <a:gd name="T21" fmla="*/ 318 h 613"/>
                <a:gd name="T22" fmla="*/ 341 w 386"/>
                <a:gd name="T23" fmla="*/ 339 h 613"/>
                <a:gd name="T24" fmla="*/ 328 w 386"/>
                <a:gd name="T25" fmla="*/ 376 h 613"/>
                <a:gd name="T26" fmla="*/ 237 w 386"/>
                <a:gd name="T27" fmla="*/ 393 h 613"/>
                <a:gd name="T28" fmla="*/ 208 w 386"/>
                <a:gd name="T29" fmla="*/ 393 h 613"/>
                <a:gd name="T30" fmla="*/ 216 w 386"/>
                <a:gd name="T31" fmla="*/ 339 h 613"/>
                <a:gd name="T32" fmla="*/ 287 w 386"/>
                <a:gd name="T33" fmla="*/ 278 h 613"/>
                <a:gd name="T34" fmla="*/ 333 w 386"/>
                <a:gd name="T35" fmla="*/ 248 h 613"/>
                <a:gd name="T36" fmla="*/ 366 w 386"/>
                <a:gd name="T37" fmla="*/ 273 h 613"/>
                <a:gd name="T38" fmla="*/ 383 w 386"/>
                <a:gd name="T39" fmla="*/ 273 h 613"/>
                <a:gd name="T40" fmla="*/ 386 w 386"/>
                <a:gd name="T41" fmla="*/ 0 h 613"/>
                <a:gd name="T42" fmla="*/ 361 w 386"/>
                <a:gd name="T43" fmla="*/ 0 h 613"/>
                <a:gd name="T44" fmla="*/ 336 w 386"/>
                <a:gd name="T45" fmla="*/ 53 h 613"/>
                <a:gd name="T46" fmla="*/ 167 w 386"/>
                <a:gd name="T47" fmla="*/ 206 h 613"/>
                <a:gd name="T48" fmla="*/ 150 w 386"/>
                <a:gd name="T49" fmla="*/ 228 h 613"/>
                <a:gd name="T50" fmla="*/ 58 w 386"/>
                <a:gd name="T51" fmla="*/ 123 h 613"/>
                <a:gd name="T52" fmla="*/ 46 w 386"/>
                <a:gd name="T53" fmla="*/ 58 h 613"/>
                <a:gd name="T54" fmla="*/ 13 w 386"/>
                <a:gd name="T55" fmla="*/ 48 h 613"/>
                <a:gd name="T56" fmla="*/ 9 w 386"/>
                <a:gd name="T57" fmla="*/ 65 h 613"/>
                <a:gd name="T58" fmla="*/ 0 w 386"/>
                <a:gd name="T59" fmla="*/ 273 h 613"/>
                <a:gd name="T60" fmla="*/ 38 w 386"/>
                <a:gd name="T61" fmla="*/ 273 h 613"/>
                <a:gd name="T62" fmla="*/ 46 w 386"/>
                <a:gd name="T63" fmla="*/ 206 h 613"/>
                <a:gd name="T64" fmla="*/ 80 w 386"/>
                <a:gd name="T65" fmla="*/ 206 h 613"/>
                <a:gd name="T66" fmla="*/ 175 w 386"/>
                <a:gd name="T67" fmla="*/ 356 h 613"/>
                <a:gd name="T68" fmla="*/ 175 w 386"/>
                <a:gd name="T69" fmla="*/ 393 h 613"/>
                <a:gd name="T70" fmla="*/ 63 w 386"/>
                <a:gd name="T71" fmla="*/ 393 h 613"/>
                <a:gd name="T72" fmla="*/ 55 w 386"/>
                <a:gd name="T73" fmla="*/ 343 h 613"/>
                <a:gd name="T74" fmla="*/ 38 w 386"/>
                <a:gd name="T75" fmla="*/ 314 h 613"/>
                <a:gd name="T76" fmla="*/ 38 w 386"/>
                <a:gd name="T77" fmla="*/ 314 h 613"/>
                <a:gd name="T78" fmla="*/ 9 w 386"/>
                <a:gd name="T79" fmla="*/ 339 h 6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6"/>
                <a:gd name="T121" fmla="*/ 0 h 613"/>
                <a:gd name="T122" fmla="*/ 386 w 386"/>
                <a:gd name="T123" fmla="*/ 613 h 6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6" h="613">
                  <a:moveTo>
                    <a:pt x="9" y="339"/>
                  </a:moveTo>
                  <a:lnTo>
                    <a:pt x="13" y="601"/>
                  </a:lnTo>
                  <a:lnTo>
                    <a:pt x="25" y="613"/>
                  </a:lnTo>
                  <a:lnTo>
                    <a:pt x="80" y="551"/>
                  </a:lnTo>
                  <a:lnTo>
                    <a:pt x="105" y="543"/>
                  </a:lnTo>
                  <a:lnTo>
                    <a:pt x="311" y="538"/>
                  </a:lnTo>
                  <a:lnTo>
                    <a:pt x="333" y="571"/>
                  </a:lnTo>
                  <a:lnTo>
                    <a:pt x="358" y="588"/>
                  </a:lnTo>
                  <a:lnTo>
                    <a:pt x="378" y="584"/>
                  </a:lnTo>
                  <a:lnTo>
                    <a:pt x="383" y="373"/>
                  </a:lnTo>
                  <a:lnTo>
                    <a:pt x="374" y="318"/>
                  </a:lnTo>
                  <a:lnTo>
                    <a:pt x="341" y="339"/>
                  </a:lnTo>
                  <a:lnTo>
                    <a:pt x="328" y="376"/>
                  </a:lnTo>
                  <a:lnTo>
                    <a:pt x="237" y="393"/>
                  </a:lnTo>
                  <a:lnTo>
                    <a:pt x="208" y="393"/>
                  </a:lnTo>
                  <a:lnTo>
                    <a:pt x="216" y="339"/>
                  </a:lnTo>
                  <a:lnTo>
                    <a:pt x="287" y="278"/>
                  </a:lnTo>
                  <a:lnTo>
                    <a:pt x="333" y="248"/>
                  </a:lnTo>
                  <a:lnTo>
                    <a:pt x="366" y="273"/>
                  </a:lnTo>
                  <a:lnTo>
                    <a:pt x="383" y="273"/>
                  </a:lnTo>
                  <a:lnTo>
                    <a:pt x="386" y="0"/>
                  </a:lnTo>
                  <a:lnTo>
                    <a:pt x="361" y="0"/>
                  </a:lnTo>
                  <a:lnTo>
                    <a:pt x="336" y="53"/>
                  </a:lnTo>
                  <a:lnTo>
                    <a:pt x="167" y="206"/>
                  </a:lnTo>
                  <a:lnTo>
                    <a:pt x="150" y="228"/>
                  </a:lnTo>
                  <a:lnTo>
                    <a:pt x="58" y="123"/>
                  </a:lnTo>
                  <a:lnTo>
                    <a:pt x="46" y="58"/>
                  </a:lnTo>
                  <a:lnTo>
                    <a:pt x="13" y="48"/>
                  </a:lnTo>
                  <a:lnTo>
                    <a:pt x="9" y="65"/>
                  </a:lnTo>
                  <a:lnTo>
                    <a:pt x="0" y="273"/>
                  </a:lnTo>
                  <a:lnTo>
                    <a:pt x="38" y="273"/>
                  </a:lnTo>
                  <a:lnTo>
                    <a:pt x="46" y="206"/>
                  </a:lnTo>
                  <a:lnTo>
                    <a:pt x="80" y="206"/>
                  </a:lnTo>
                  <a:lnTo>
                    <a:pt x="175" y="356"/>
                  </a:lnTo>
                  <a:lnTo>
                    <a:pt x="175" y="393"/>
                  </a:lnTo>
                  <a:lnTo>
                    <a:pt x="63" y="393"/>
                  </a:lnTo>
                  <a:lnTo>
                    <a:pt x="55" y="343"/>
                  </a:lnTo>
                  <a:lnTo>
                    <a:pt x="38" y="314"/>
                  </a:lnTo>
                  <a:lnTo>
                    <a:pt x="9" y="33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499F-351D-4CFF-9C80-529D35307064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60FC-9E65-438B-8AED-5DDBABDFEB4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DDE0-7595-40F4-96A4-D833BC1EE3C0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0C1F-8123-419A-9902-95D008B4992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EB1C-1418-4331-BA44-B01652C8D21D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F62B-992A-4CDB-9CB2-30A133CFB6C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23E9-9F31-40CE-919C-715D6C07B133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641A-AB5D-468E-A21D-5C43F17F02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27A1-F260-4680-A43B-C233337BA695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B41C-9414-4D29-A08B-C94D2A51449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62F8-1D3D-4760-A6C1-80F1B0E4970F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3F7A-19E6-4B54-8FDF-803FE2EFD29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26F1-CABB-4FD5-821B-44D37F6AA006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4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129C-BF21-4A73-8E47-16CEEC4E3E8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D5A0-8463-4278-8187-7488F39B834A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0DF2-B032-4389-827B-6257C74368E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15B8-34D6-417C-B9AD-CF41A595064A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C41F-3B86-4757-BEF7-33830587E9E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D423-1D18-44BD-BAC0-4D56F78AFF7A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5065-E42B-49AD-85C2-BD2D3D43A48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1027" name="Pladsholder til teks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 smtClean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9078AC8-7772-4CF3-BA3A-FD1D1D979562}" type="datetimeFigureOut">
              <a:rPr lang="da-DK"/>
              <a:pPr>
                <a:defRPr/>
              </a:pPr>
              <a:t>03-01-2012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2388C72-8DE6-43B8-8540-EEB30ABBF0A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grpSp>
        <p:nvGrpSpPr>
          <p:cNvPr id="7" name="Gruppe 3"/>
          <p:cNvGrpSpPr/>
          <p:nvPr userDrawn="1"/>
        </p:nvGrpSpPr>
        <p:grpSpPr>
          <a:xfrm>
            <a:off x="13050" y="12083"/>
            <a:ext cx="9117899" cy="6845917"/>
            <a:chOff x="13050" y="12083"/>
            <a:chExt cx="9117899" cy="6845917"/>
          </a:xfrm>
        </p:grpSpPr>
        <p:sp>
          <p:nvSpPr>
            <p:cNvPr id="8" name="Rectangle 10"/>
            <p:cNvSpPr>
              <a:spLocks noChangeAspect="1" noChangeArrowheads="1"/>
            </p:cNvSpPr>
            <p:nvPr/>
          </p:nvSpPr>
          <p:spPr bwMode="auto">
            <a:xfrm>
              <a:off x="13050" y="12083"/>
              <a:ext cx="9117899" cy="684591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Freeform 11"/>
            <p:cNvSpPr>
              <a:spLocks noChangeAspect="1"/>
            </p:cNvSpPr>
            <p:nvPr/>
          </p:nvSpPr>
          <p:spPr bwMode="auto">
            <a:xfrm>
              <a:off x="3197355" y="439404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12"/>
            <p:cNvSpPr>
              <a:spLocks noChangeAspect="1"/>
            </p:cNvSpPr>
            <p:nvPr/>
          </p:nvSpPr>
          <p:spPr bwMode="auto">
            <a:xfrm>
              <a:off x="3262607" y="4551116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Line 13"/>
            <p:cNvSpPr>
              <a:spLocks noChangeAspect="1" noChangeShapeType="1"/>
            </p:cNvSpPr>
            <p:nvPr/>
          </p:nvSpPr>
          <p:spPr bwMode="auto">
            <a:xfrm>
              <a:off x="3401812" y="427321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Line 14"/>
            <p:cNvSpPr>
              <a:spLocks noChangeAspect="1" noChangeShapeType="1"/>
            </p:cNvSpPr>
            <p:nvPr/>
          </p:nvSpPr>
          <p:spPr bwMode="auto">
            <a:xfrm>
              <a:off x="3345260" y="433765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3949930" y="4402098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4010832" y="455917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Line 17"/>
            <p:cNvSpPr>
              <a:spLocks noChangeAspect="1" noChangeShapeType="1"/>
            </p:cNvSpPr>
            <p:nvPr/>
          </p:nvSpPr>
          <p:spPr bwMode="auto">
            <a:xfrm>
              <a:off x="4150036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Line 18"/>
            <p:cNvSpPr>
              <a:spLocks noChangeAspect="1" noChangeShapeType="1"/>
            </p:cNvSpPr>
            <p:nvPr/>
          </p:nvSpPr>
          <p:spPr bwMode="auto">
            <a:xfrm>
              <a:off x="4097834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auto">
            <a:xfrm>
              <a:off x="4689454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4750356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Aspect="1" noChangeShapeType="1"/>
            </p:cNvSpPr>
            <p:nvPr/>
          </p:nvSpPr>
          <p:spPr bwMode="auto">
            <a:xfrm>
              <a:off x="4889560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Aspect="1" noChangeShapeType="1"/>
            </p:cNvSpPr>
            <p:nvPr/>
          </p:nvSpPr>
          <p:spPr bwMode="auto">
            <a:xfrm>
              <a:off x="4837359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5437678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5502931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Line 25"/>
            <p:cNvSpPr>
              <a:spLocks noChangeAspect="1" noChangeShapeType="1"/>
            </p:cNvSpPr>
            <p:nvPr/>
          </p:nvSpPr>
          <p:spPr bwMode="auto">
            <a:xfrm>
              <a:off x="5642135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Line 26"/>
            <p:cNvSpPr>
              <a:spLocks noChangeAspect="1" noChangeShapeType="1"/>
            </p:cNvSpPr>
            <p:nvPr/>
          </p:nvSpPr>
          <p:spPr bwMode="auto">
            <a:xfrm>
              <a:off x="5585583" y="434168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>
              <a:off x="3193005" y="524385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3253907" y="5400927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5 w 309"/>
                <a:gd name="T5" fmla="*/ 0 h 165"/>
                <a:gd name="T6" fmla="*/ 45 w 309"/>
                <a:gd name="T7" fmla="*/ 24 h 165"/>
                <a:gd name="T8" fmla="*/ 0 w 309"/>
                <a:gd name="T9" fmla="*/ 83 h 165"/>
                <a:gd name="T10" fmla="*/ 45 w 309"/>
                <a:gd name="T11" fmla="*/ 141 h 165"/>
                <a:gd name="T12" fmla="*/ 155 w 309"/>
                <a:gd name="T13" fmla="*/ 165 h 165"/>
                <a:gd name="T14" fmla="*/ 263 w 309"/>
                <a:gd name="T15" fmla="*/ 141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5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>
              <a:off x="3393111" y="512302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Line 30"/>
            <p:cNvSpPr>
              <a:spLocks noChangeAspect="1" noChangeShapeType="1"/>
            </p:cNvSpPr>
            <p:nvPr/>
          </p:nvSpPr>
          <p:spPr bwMode="auto">
            <a:xfrm>
              <a:off x="3340910" y="518746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3962980" y="524788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4023882" y="54049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33"/>
            <p:cNvSpPr>
              <a:spLocks noChangeAspect="1" noChangeShapeType="1"/>
            </p:cNvSpPr>
            <p:nvPr/>
          </p:nvSpPr>
          <p:spPr bwMode="auto">
            <a:xfrm>
              <a:off x="4163087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Line 34"/>
            <p:cNvSpPr>
              <a:spLocks noChangeAspect="1" noChangeShapeType="1"/>
            </p:cNvSpPr>
            <p:nvPr/>
          </p:nvSpPr>
          <p:spPr bwMode="auto">
            <a:xfrm>
              <a:off x="4110885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4702504" y="525190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4763406" y="540898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37"/>
            <p:cNvSpPr>
              <a:spLocks noChangeAspect="1" noChangeShapeType="1"/>
            </p:cNvSpPr>
            <p:nvPr/>
          </p:nvSpPr>
          <p:spPr bwMode="auto">
            <a:xfrm>
              <a:off x="4902611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Line 38"/>
            <p:cNvSpPr>
              <a:spLocks noChangeAspect="1" noChangeShapeType="1"/>
            </p:cNvSpPr>
            <p:nvPr/>
          </p:nvSpPr>
          <p:spPr bwMode="auto">
            <a:xfrm>
              <a:off x="4850409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39"/>
            <p:cNvSpPr>
              <a:spLocks noChangeAspect="1"/>
            </p:cNvSpPr>
            <p:nvPr/>
          </p:nvSpPr>
          <p:spPr bwMode="auto">
            <a:xfrm>
              <a:off x="5442029" y="525593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5502931" y="5413009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41"/>
            <p:cNvSpPr>
              <a:spLocks noChangeAspect="1" noChangeShapeType="1"/>
            </p:cNvSpPr>
            <p:nvPr/>
          </p:nvSpPr>
          <p:spPr bwMode="auto">
            <a:xfrm>
              <a:off x="5642135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Line 42"/>
            <p:cNvSpPr>
              <a:spLocks noChangeAspect="1" noChangeShapeType="1"/>
            </p:cNvSpPr>
            <p:nvPr/>
          </p:nvSpPr>
          <p:spPr bwMode="auto">
            <a:xfrm>
              <a:off x="5589933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6194603" y="4402098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>
              <a:off x="6259855" y="4559172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45"/>
            <p:cNvSpPr>
              <a:spLocks noChangeAspect="1" noChangeShapeType="1"/>
            </p:cNvSpPr>
            <p:nvPr/>
          </p:nvSpPr>
          <p:spPr bwMode="auto">
            <a:xfrm>
              <a:off x="6399060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Line 46"/>
            <p:cNvSpPr>
              <a:spLocks noChangeAspect="1" noChangeShapeType="1"/>
            </p:cNvSpPr>
            <p:nvPr/>
          </p:nvSpPr>
          <p:spPr bwMode="auto">
            <a:xfrm>
              <a:off x="6342508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>
              <a:off x="6934127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8"/>
            <p:cNvSpPr>
              <a:spLocks noChangeAspect="1"/>
            </p:cNvSpPr>
            <p:nvPr/>
          </p:nvSpPr>
          <p:spPr bwMode="auto">
            <a:xfrm>
              <a:off x="6999380" y="455514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49"/>
            <p:cNvSpPr>
              <a:spLocks noChangeAspect="1" noChangeShapeType="1"/>
            </p:cNvSpPr>
            <p:nvPr/>
          </p:nvSpPr>
          <p:spPr bwMode="auto">
            <a:xfrm>
              <a:off x="7138584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Line 50"/>
            <p:cNvSpPr>
              <a:spLocks noChangeAspect="1" noChangeShapeType="1"/>
            </p:cNvSpPr>
            <p:nvPr/>
          </p:nvSpPr>
          <p:spPr bwMode="auto">
            <a:xfrm>
              <a:off x="7082032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51"/>
            <p:cNvSpPr>
              <a:spLocks noChangeAspect="1"/>
            </p:cNvSpPr>
            <p:nvPr/>
          </p:nvSpPr>
          <p:spPr bwMode="auto">
            <a:xfrm>
              <a:off x="7686702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52"/>
            <p:cNvSpPr>
              <a:spLocks noChangeAspect="1"/>
            </p:cNvSpPr>
            <p:nvPr/>
          </p:nvSpPr>
          <p:spPr bwMode="auto">
            <a:xfrm>
              <a:off x="7747604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53"/>
            <p:cNvSpPr>
              <a:spLocks noChangeAspect="1" noChangeShapeType="1"/>
            </p:cNvSpPr>
            <p:nvPr/>
          </p:nvSpPr>
          <p:spPr bwMode="auto">
            <a:xfrm>
              <a:off x="7886809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Line 54"/>
            <p:cNvSpPr>
              <a:spLocks noChangeAspect="1" noChangeShapeType="1"/>
            </p:cNvSpPr>
            <p:nvPr/>
          </p:nvSpPr>
          <p:spPr bwMode="auto">
            <a:xfrm>
              <a:off x="7834607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55"/>
            <p:cNvSpPr>
              <a:spLocks noChangeAspect="1"/>
            </p:cNvSpPr>
            <p:nvPr/>
          </p:nvSpPr>
          <p:spPr bwMode="auto">
            <a:xfrm>
              <a:off x="6207654" y="524788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8 h 228"/>
                <a:gd name="T14" fmla="*/ 20 w 472"/>
                <a:gd name="T15" fmla="*/ 125 h 228"/>
                <a:gd name="T16" fmla="*/ 57 w 472"/>
                <a:gd name="T17" fmla="*/ 166 h 228"/>
                <a:gd name="T18" fmla="*/ 95 w 472"/>
                <a:gd name="T19" fmla="*/ 212 h 228"/>
                <a:gd name="T20" fmla="*/ 140 w 472"/>
                <a:gd name="T21" fmla="*/ 208 h 228"/>
                <a:gd name="T22" fmla="*/ 190 w 472"/>
                <a:gd name="T23" fmla="*/ 200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4 h 228"/>
                <a:gd name="T30" fmla="*/ 368 w 472"/>
                <a:gd name="T31" fmla="*/ 228 h 228"/>
                <a:gd name="T32" fmla="*/ 390 w 472"/>
                <a:gd name="T33" fmla="*/ 191 h 228"/>
                <a:gd name="T34" fmla="*/ 423 w 472"/>
                <a:gd name="T35" fmla="*/ 163 h 228"/>
                <a:gd name="T36" fmla="*/ 452 w 472"/>
                <a:gd name="T37" fmla="*/ 146 h 228"/>
                <a:gd name="T38" fmla="*/ 468 w 472"/>
                <a:gd name="T39" fmla="*/ 113 h 228"/>
                <a:gd name="T40" fmla="*/ 472 w 472"/>
                <a:gd name="T41" fmla="*/ 83 h 228"/>
                <a:gd name="T42" fmla="*/ 452 w 472"/>
                <a:gd name="T43" fmla="*/ 55 h 228"/>
                <a:gd name="T44" fmla="*/ 427 w 472"/>
                <a:gd name="T45" fmla="*/ 30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1 h 228"/>
                <a:gd name="T52" fmla="*/ 307 w 472"/>
                <a:gd name="T53" fmla="*/ 21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7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2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56"/>
            <p:cNvSpPr>
              <a:spLocks noChangeAspect="1"/>
            </p:cNvSpPr>
            <p:nvPr/>
          </p:nvSpPr>
          <p:spPr bwMode="auto">
            <a:xfrm>
              <a:off x="6272906" y="5404954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57"/>
            <p:cNvSpPr>
              <a:spLocks noChangeAspect="1" noChangeShapeType="1"/>
            </p:cNvSpPr>
            <p:nvPr/>
          </p:nvSpPr>
          <p:spPr bwMode="auto">
            <a:xfrm>
              <a:off x="6412110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Line 58"/>
            <p:cNvSpPr>
              <a:spLocks noChangeAspect="1" noChangeShapeType="1"/>
            </p:cNvSpPr>
            <p:nvPr/>
          </p:nvSpPr>
          <p:spPr bwMode="auto">
            <a:xfrm>
              <a:off x="6355559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auto">
            <a:xfrm>
              <a:off x="6947178" y="525190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60"/>
            <p:cNvSpPr>
              <a:spLocks noChangeAspect="1"/>
            </p:cNvSpPr>
            <p:nvPr/>
          </p:nvSpPr>
          <p:spPr bwMode="auto">
            <a:xfrm>
              <a:off x="7012430" y="5408982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Line 61"/>
            <p:cNvSpPr>
              <a:spLocks noChangeAspect="1" noChangeShapeType="1"/>
            </p:cNvSpPr>
            <p:nvPr/>
          </p:nvSpPr>
          <p:spPr bwMode="auto">
            <a:xfrm>
              <a:off x="7151635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Line 62"/>
            <p:cNvSpPr>
              <a:spLocks noChangeAspect="1" noChangeShapeType="1"/>
            </p:cNvSpPr>
            <p:nvPr/>
          </p:nvSpPr>
          <p:spPr bwMode="auto">
            <a:xfrm>
              <a:off x="7095083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63"/>
            <p:cNvSpPr>
              <a:spLocks noChangeAspect="1"/>
            </p:cNvSpPr>
            <p:nvPr/>
          </p:nvSpPr>
          <p:spPr bwMode="auto">
            <a:xfrm>
              <a:off x="7686702" y="525593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64"/>
            <p:cNvSpPr>
              <a:spLocks noChangeAspect="1"/>
            </p:cNvSpPr>
            <p:nvPr/>
          </p:nvSpPr>
          <p:spPr bwMode="auto">
            <a:xfrm>
              <a:off x="7751954" y="5413009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Line 65"/>
            <p:cNvSpPr>
              <a:spLocks noChangeAspect="1" noChangeShapeType="1"/>
            </p:cNvSpPr>
            <p:nvPr/>
          </p:nvSpPr>
          <p:spPr bwMode="auto">
            <a:xfrm>
              <a:off x="7891159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Line 66"/>
            <p:cNvSpPr>
              <a:spLocks noChangeAspect="1" noChangeShapeType="1"/>
            </p:cNvSpPr>
            <p:nvPr/>
          </p:nvSpPr>
          <p:spPr bwMode="auto">
            <a:xfrm>
              <a:off x="7834607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67"/>
            <p:cNvSpPr>
              <a:spLocks noChangeAspect="1"/>
            </p:cNvSpPr>
            <p:nvPr/>
          </p:nvSpPr>
          <p:spPr bwMode="auto">
            <a:xfrm>
              <a:off x="935281" y="43658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Freeform 68"/>
            <p:cNvSpPr>
              <a:spLocks noChangeAspect="1"/>
            </p:cNvSpPr>
            <p:nvPr/>
          </p:nvSpPr>
          <p:spPr bwMode="auto">
            <a:xfrm>
              <a:off x="996183" y="4522924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Line 69"/>
            <p:cNvSpPr>
              <a:spLocks noChangeAspect="1" noChangeShapeType="1"/>
            </p:cNvSpPr>
            <p:nvPr/>
          </p:nvSpPr>
          <p:spPr bwMode="auto">
            <a:xfrm>
              <a:off x="1135387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Line 70"/>
            <p:cNvSpPr>
              <a:spLocks noChangeAspect="1" noChangeShapeType="1"/>
            </p:cNvSpPr>
            <p:nvPr/>
          </p:nvSpPr>
          <p:spPr bwMode="auto">
            <a:xfrm>
              <a:off x="1083186" y="43094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71"/>
            <p:cNvSpPr>
              <a:spLocks noChangeAspect="1"/>
            </p:cNvSpPr>
            <p:nvPr/>
          </p:nvSpPr>
          <p:spPr bwMode="auto">
            <a:xfrm>
              <a:off x="1674805" y="436585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Freeform 72"/>
            <p:cNvSpPr>
              <a:spLocks noChangeAspect="1"/>
            </p:cNvSpPr>
            <p:nvPr/>
          </p:nvSpPr>
          <p:spPr bwMode="auto">
            <a:xfrm>
              <a:off x="1735707" y="45229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Line 73"/>
            <p:cNvSpPr>
              <a:spLocks noChangeAspect="1" noChangeShapeType="1"/>
            </p:cNvSpPr>
            <p:nvPr/>
          </p:nvSpPr>
          <p:spPr bwMode="auto">
            <a:xfrm>
              <a:off x="1874912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Line 74"/>
            <p:cNvSpPr>
              <a:spLocks noChangeAspect="1" noChangeShapeType="1"/>
            </p:cNvSpPr>
            <p:nvPr/>
          </p:nvSpPr>
          <p:spPr bwMode="auto">
            <a:xfrm>
              <a:off x="1822710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75"/>
            <p:cNvSpPr>
              <a:spLocks noChangeAspect="1"/>
            </p:cNvSpPr>
            <p:nvPr/>
          </p:nvSpPr>
          <p:spPr bwMode="auto">
            <a:xfrm>
              <a:off x="2423029" y="436585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Freeform 76"/>
            <p:cNvSpPr>
              <a:spLocks noChangeAspect="1"/>
            </p:cNvSpPr>
            <p:nvPr/>
          </p:nvSpPr>
          <p:spPr bwMode="auto">
            <a:xfrm>
              <a:off x="2488282" y="452292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Line 77"/>
            <p:cNvSpPr>
              <a:spLocks noChangeAspect="1" noChangeShapeType="1"/>
            </p:cNvSpPr>
            <p:nvPr/>
          </p:nvSpPr>
          <p:spPr bwMode="auto">
            <a:xfrm>
              <a:off x="2627486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Line 78"/>
            <p:cNvSpPr>
              <a:spLocks noChangeAspect="1" noChangeShapeType="1"/>
            </p:cNvSpPr>
            <p:nvPr/>
          </p:nvSpPr>
          <p:spPr bwMode="auto">
            <a:xfrm>
              <a:off x="2570934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79"/>
            <p:cNvSpPr>
              <a:spLocks noChangeAspect="1"/>
            </p:cNvSpPr>
            <p:nvPr/>
          </p:nvSpPr>
          <p:spPr bwMode="auto">
            <a:xfrm>
              <a:off x="943981" y="521163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80"/>
            <p:cNvSpPr>
              <a:spLocks noChangeAspect="1"/>
            </p:cNvSpPr>
            <p:nvPr/>
          </p:nvSpPr>
          <p:spPr bwMode="auto">
            <a:xfrm>
              <a:off x="1009233" y="5368706"/>
              <a:ext cx="269709" cy="136936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Line 81"/>
            <p:cNvSpPr>
              <a:spLocks noChangeAspect="1" noChangeShapeType="1"/>
            </p:cNvSpPr>
            <p:nvPr/>
          </p:nvSpPr>
          <p:spPr bwMode="auto">
            <a:xfrm>
              <a:off x="1148438" y="5094834"/>
              <a:ext cx="4350" cy="2738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Line 82"/>
            <p:cNvSpPr>
              <a:spLocks noChangeAspect="1" noChangeShapeType="1"/>
            </p:cNvSpPr>
            <p:nvPr/>
          </p:nvSpPr>
          <p:spPr bwMode="auto">
            <a:xfrm>
              <a:off x="1096236" y="515524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83"/>
            <p:cNvSpPr>
              <a:spLocks noChangeAspect="1"/>
            </p:cNvSpPr>
            <p:nvPr/>
          </p:nvSpPr>
          <p:spPr bwMode="auto">
            <a:xfrm>
              <a:off x="1687855" y="521566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84"/>
            <p:cNvSpPr>
              <a:spLocks noChangeAspect="1"/>
            </p:cNvSpPr>
            <p:nvPr/>
          </p:nvSpPr>
          <p:spPr bwMode="auto">
            <a:xfrm>
              <a:off x="1748757" y="537273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Line 85"/>
            <p:cNvSpPr>
              <a:spLocks noChangeAspect="1" noChangeShapeType="1"/>
            </p:cNvSpPr>
            <p:nvPr/>
          </p:nvSpPr>
          <p:spPr bwMode="auto">
            <a:xfrm>
              <a:off x="1887962" y="509483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Line 86"/>
            <p:cNvSpPr>
              <a:spLocks noChangeAspect="1" noChangeShapeType="1"/>
            </p:cNvSpPr>
            <p:nvPr/>
          </p:nvSpPr>
          <p:spPr bwMode="auto">
            <a:xfrm>
              <a:off x="1835760" y="515927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87"/>
            <p:cNvSpPr>
              <a:spLocks noChangeAspect="1"/>
            </p:cNvSpPr>
            <p:nvPr/>
          </p:nvSpPr>
          <p:spPr bwMode="auto">
            <a:xfrm>
              <a:off x="2423029" y="521968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88"/>
            <p:cNvSpPr>
              <a:spLocks noChangeAspect="1"/>
            </p:cNvSpPr>
            <p:nvPr/>
          </p:nvSpPr>
          <p:spPr bwMode="auto">
            <a:xfrm>
              <a:off x="2488282" y="537676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Line 89"/>
            <p:cNvSpPr>
              <a:spLocks noChangeAspect="1" noChangeShapeType="1"/>
            </p:cNvSpPr>
            <p:nvPr/>
          </p:nvSpPr>
          <p:spPr bwMode="auto">
            <a:xfrm>
              <a:off x="2627486" y="509886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Line 90"/>
            <p:cNvSpPr>
              <a:spLocks noChangeAspect="1" noChangeShapeType="1"/>
            </p:cNvSpPr>
            <p:nvPr/>
          </p:nvSpPr>
          <p:spPr bwMode="auto">
            <a:xfrm>
              <a:off x="2575284" y="516330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91"/>
            <p:cNvSpPr>
              <a:spLocks noChangeAspect="1"/>
            </p:cNvSpPr>
            <p:nvPr/>
          </p:nvSpPr>
          <p:spPr bwMode="auto">
            <a:xfrm>
              <a:off x="3197355" y="267831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92"/>
            <p:cNvSpPr>
              <a:spLocks noChangeAspect="1"/>
            </p:cNvSpPr>
            <p:nvPr/>
          </p:nvSpPr>
          <p:spPr bwMode="auto">
            <a:xfrm>
              <a:off x="3262607" y="2835386"/>
              <a:ext cx="26535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Line 93"/>
            <p:cNvSpPr>
              <a:spLocks noChangeAspect="1" noChangeShapeType="1"/>
            </p:cNvSpPr>
            <p:nvPr/>
          </p:nvSpPr>
          <p:spPr bwMode="auto">
            <a:xfrm>
              <a:off x="3401812" y="255748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Line 94"/>
            <p:cNvSpPr>
              <a:spLocks noChangeAspect="1" noChangeShapeType="1"/>
            </p:cNvSpPr>
            <p:nvPr/>
          </p:nvSpPr>
          <p:spPr bwMode="auto">
            <a:xfrm>
              <a:off x="3345260" y="262192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95"/>
            <p:cNvSpPr>
              <a:spLocks noChangeAspect="1"/>
            </p:cNvSpPr>
            <p:nvPr/>
          </p:nvSpPr>
          <p:spPr bwMode="auto">
            <a:xfrm>
              <a:off x="3949930" y="2686367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96"/>
            <p:cNvSpPr>
              <a:spLocks noChangeAspect="1"/>
            </p:cNvSpPr>
            <p:nvPr/>
          </p:nvSpPr>
          <p:spPr bwMode="auto">
            <a:xfrm>
              <a:off x="4010832" y="2843441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Line 97"/>
            <p:cNvSpPr>
              <a:spLocks noChangeAspect="1" noChangeShapeType="1"/>
            </p:cNvSpPr>
            <p:nvPr/>
          </p:nvSpPr>
          <p:spPr bwMode="auto">
            <a:xfrm>
              <a:off x="4150036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Line 98"/>
            <p:cNvSpPr>
              <a:spLocks noChangeAspect="1" noChangeShapeType="1"/>
            </p:cNvSpPr>
            <p:nvPr/>
          </p:nvSpPr>
          <p:spPr bwMode="auto">
            <a:xfrm>
              <a:off x="4097834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99"/>
            <p:cNvSpPr>
              <a:spLocks noChangeAspect="1"/>
            </p:cNvSpPr>
            <p:nvPr/>
          </p:nvSpPr>
          <p:spPr bwMode="auto">
            <a:xfrm>
              <a:off x="4689454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100"/>
            <p:cNvSpPr>
              <a:spLocks noChangeAspect="1"/>
            </p:cNvSpPr>
            <p:nvPr/>
          </p:nvSpPr>
          <p:spPr bwMode="auto">
            <a:xfrm>
              <a:off x="4750356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Line 101"/>
            <p:cNvSpPr>
              <a:spLocks noChangeAspect="1" noChangeShapeType="1"/>
            </p:cNvSpPr>
            <p:nvPr/>
          </p:nvSpPr>
          <p:spPr bwMode="auto">
            <a:xfrm>
              <a:off x="4889560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Line 102"/>
            <p:cNvSpPr>
              <a:spLocks noChangeAspect="1" noChangeShapeType="1"/>
            </p:cNvSpPr>
            <p:nvPr/>
          </p:nvSpPr>
          <p:spPr bwMode="auto">
            <a:xfrm>
              <a:off x="4837359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103"/>
            <p:cNvSpPr>
              <a:spLocks noChangeAspect="1"/>
            </p:cNvSpPr>
            <p:nvPr/>
          </p:nvSpPr>
          <p:spPr bwMode="auto">
            <a:xfrm>
              <a:off x="5437678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Freeform 104"/>
            <p:cNvSpPr>
              <a:spLocks noChangeAspect="1"/>
            </p:cNvSpPr>
            <p:nvPr/>
          </p:nvSpPr>
          <p:spPr bwMode="auto">
            <a:xfrm>
              <a:off x="5502931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Line 105"/>
            <p:cNvSpPr>
              <a:spLocks noChangeAspect="1" noChangeShapeType="1"/>
            </p:cNvSpPr>
            <p:nvPr/>
          </p:nvSpPr>
          <p:spPr bwMode="auto">
            <a:xfrm>
              <a:off x="5642135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Line 106"/>
            <p:cNvSpPr>
              <a:spLocks noChangeAspect="1" noChangeShapeType="1"/>
            </p:cNvSpPr>
            <p:nvPr/>
          </p:nvSpPr>
          <p:spPr bwMode="auto">
            <a:xfrm>
              <a:off x="5585583" y="2625954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107"/>
            <p:cNvSpPr>
              <a:spLocks noChangeAspect="1"/>
            </p:cNvSpPr>
            <p:nvPr/>
          </p:nvSpPr>
          <p:spPr bwMode="auto">
            <a:xfrm>
              <a:off x="3193005" y="352812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Freeform 108"/>
            <p:cNvSpPr>
              <a:spLocks noChangeAspect="1"/>
            </p:cNvSpPr>
            <p:nvPr/>
          </p:nvSpPr>
          <p:spPr bwMode="auto">
            <a:xfrm>
              <a:off x="3253907" y="3685196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Line 109"/>
            <p:cNvSpPr>
              <a:spLocks noChangeAspect="1" noChangeShapeType="1"/>
            </p:cNvSpPr>
            <p:nvPr/>
          </p:nvSpPr>
          <p:spPr bwMode="auto">
            <a:xfrm>
              <a:off x="3393111" y="340729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Line 110"/>
            <p:cNvSpPr>
              <a:spLocks noChangeAspect="1" noChangeShapeType="1"/>
            </p:cNvSpPr>
            <p:nvPr/>
          </p:nvSpPr>
          <p:spPr bwMode="auto">
            <a:xfrm>
              <a:off x="3340910" y="34717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111"/>
            <p:cNvSpPr>
              <a:spLocks noChangeAspect="1"/>
            </p:cNvSpPr>
            <p:nvPr/>
          </p:nvSpPr>
          <p:spPr bwMode="auto">
            <a:xfrm>
              <a:off x="3962980" y="35321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112"/>
            <p:cNvSpPr>
              <a:spLocks noChangeAspect="1"/>
            </p:cNvSpPr>
            <p:nvPr/>
          </p:nvSpPr>
          <p:spPr bwMode="auto">
            <a:xfrm>
              <a:off x="4023882" y="36892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Line 113"/>
            <p:cNvSpPr>
              <a:spLocks noChangeAspect="1" noChangeShapeType="1"/>
            </p:cNvSpPr>
            <p:nvPr/>
          </p:nvSpPr>
          <p:spPr bwMode="auto">
            <a:xfrm>
              <a:off x="4163087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Line 114"/>
            <p:cNvSpPr>
              <a:spLocks noChangeAspect="1" noChangeShapeType="1"/>
            </p:cNvSpPr>
            <p:nvPr/>
          </p:nvSpPr>
          <p:spPr bwMode="auto">
            <a:xfrm>
              <a:off x="4110885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 bwMode="auto">
            <a:xfrm>
              <a:off x="4702504" y="3536177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Freeform 116"/>
            <p:cNvSpPr>
              <a:spLocks noChangeAspect="1"/>
            </p:cNvSpPr>
            <p:nvPr/>
          </p:nvSpPr>
          <p:spPr bwMode="auto">
            <a:xfrm>
              <a:off x="4763406" y="369325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Line 117"/>
            <p:cNvSpPr>
              <a:spLocks noChangeAspect="1" noChangeShapeType="1"/>
            </p:cNvSpPr>
            <p:nvPr/>
          </p:nvSpPr>
          <p:spPr bwMode="auto">
            <a:xfrm>
              <a:off x="4902611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Line 118"/>
            <p:cNvSpPr>
              <a:spLocks noChangeAspect="1" noChangeShapeType="1"/>
            </p:cNvSpPr>
            <p:nvPr/>
          </p:nvSpPr>
          <p:spPr bwMode="auto">
            <a:xfrm>
              <a:off x="4850409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19"/>
            <p:cNvSpPr>
              <a:spLocks noChangeAspect="1"/>
            </p:cNvSpPr>
            <p:nvPr/>
          </p:nvSpPr>
          <p:spPr bwMode="auto">
            <a:xfrm>
              <a:off x="5442029" y="354020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Freeform 120"/>
            <p:cNvSpPr>
              <a:spLocks noChangeAspect="1"/>
            </p:cNvSpPr>
            <p:nvPr/>
          </p:nvSpPr>
          <p:spPr bwMode="auto">
            <a:xfrm>
              <a:off x="5502931" y="3697279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Line 121"/>
            <p:cNvSpPr>
              <a:spLocks noChangeAspect="1" noChangeShapeType="1"/>
            </p:cNvSpPr>
            <p:nvPr/>
          </p:nvSpPr>
          <p:spPr bwMode="auto">
            <a:xfrm>
              <a:off x="5642135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Line 122"/>
            <p:cNvSpPr>
              <a:spLocks noChangeAspect="1" noChangeShapeType="1"/>
            </p:cNvSpPr>
            <p:nvPr/>
          </p:nvSpPr>
          <p:spPr bwMode="auto">
            <a:xfrm>
              <a:off x="5589933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23"/>
            <p:cNvSpPr>
              <a:spLocks noChangeAspect="1"/>
            </p:cNvSpPr>
            <p:nvPr/>
          </p:nvSpPr>
          <p:spPr bwMode="auto">
            <a:xfrm>
              <a:off x="6194603" y="2686367"/>
              <a:ext cx="413264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Freeform 124"/>
            <p:cNvSpPr>
              <a:spLocks noChangeAspect="1"/>
            </p:cNvSpPr>
            <p:nvPr/>
          </p:nvSpPr>
          <p:spPr bwMode="auto">
            <a:xfrm>
              <a:off x="6259855" y="2843441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Line 125"/>
            <p:cNvSpPr>
              <a:spLocks noChangeAspect="1" noChangeShapeType="1"/>
            </p:cNvSpPr>
            <p:nvPr/>
          </p:nvSpPr>
          <p:spPr bwMode="auto">
            <a:xfrm>
              <a:off x="6399060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Line 126"/>
            <p:cNvSpPr>
              <a:spLocks noChangeAspect="1" noChangeShapeType="1"/>
            </p:cNvSpPr>
            <p:nvPr/>
          </p:nvSpPr>
          <p:spPr bwMode="auto">
            <a:xfrm>
              <a:off x="6342508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27"/>
            <p:cNvSpPr>
              <a:spLocks noChangeAspect="1"/>
            </p:cNvSpPr>
            <p:nvPr/>
          </p:nvSpPr>
          <p:spPr bwMode="auto">
            <a:xfrm>
              <a:off x="6934127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Freeform 128"/>
            <p:cNvSpPr>
              <a:spLocks noChangeAspect="1"/>
            </p:cNvSpPr>
            <p:nvPr/>
          </p:nvSpPr>
          <p:spPr bwMode="auto">
            <a:xfrm>
              <a:off x="6999380" y="283941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Line 129"/>
            <p:cNvSpPr>
              <a:spLocks noChangeAspect="1" noChangeShapeType="1"/>
            </p:cNvSpPr>
            <p:nvPr/>
          </p:nvSpPr>
          <p:spPr bwMode="auto">
            <a:xfrm>
              <a:off x="7138584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Line 130"/>
            <p:cNvSpPr>
              <a:spLocks noChangeAspect="1" noChangeShapeType="1"/>
            </p:cNvSpPr>
            <p:nvPr/>
          </p:nvSpPr>
          <p:spPr bwMode="auto">
            <a:xfrm>
              <a:off x="7082032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31"/>
            <p:cNvSpPr>
              <a:spLocks noChangeAspect="1"/>
            </p:cNvSpPr>
            <p:nvPr/>
          </p:nvSpPr>
          <p:spPr bwMode="auto">
            <a:xfrm>
              <a:off x="7686702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Freeform 132"/>
            <p:cNvSpPr>
              <a:spLocks noChangeAspect="1"/>
            </p:cNvSpPr>
            <p:nvPr/>
          </p:nvSpPr>
          <p:spPr bwMode="auto">
            <a:xfrm>
              <a:off x="7747604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4" name="Line 133"/>
            <p:cNvSpPr>
              <a:spLocks noChangeAspect="1" noChangeShapeType="1"/>
            </p:cNvSpPr>
            <p:nvPr/>
          </p:nvSpPr>
          <p:spPr bwMode="auto">
            <a:xfrm>
              <a:off x="7886809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Line 134"/>
            <p:cNvSpPr>
              <a:spLocks noChangeAspect="1" noChangeShapeType="1"/>
            </p:cNvSpPr>
            <p:nvPr/>
          </p:nvSpPr>
          <p:spPr bwMode="auto">
            <a:xfrm>
              <a:off x="7834607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35"/>
            <p:cNvSpPr>
              <a:spLocks noChangeAspect="1"/>
            </p:cNvSpPr>
            <p:nvPr/>
          </p:nvSpPr>
          <p:spPr bwMode="auto">
            <a:xfrm>
              <a:off x="6207654" y="353215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3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Freeform 136"/>
            <p:cNvSpPr>
              <a:spLocks noChangeAspect="1"/>
            </p:cNvSpPr>
            <p:nvPr/>
          </p:nvSpPr>
          <p:spPr bwMode="auto">
            <a:xfrm>
              <a:off x="6272906" y="3689224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Line 137"/>
            <p:cNvSpPr>
              <a:spLocks noChangeAspect="1" noChangeShapeType="1"/>
            </p:cNvSpPr>
            <p:nvPr/>
          </p:nvSpPr>
          <p:spPr bwMode="auto">
            <a:xfrm>
              <a:off x="6412110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Line 138"/>
            <p:cNvSpPr>
              <a:spLocks noChangeAspect="1" noChangeShapeType="1"/>
            </p:cNvSpPr>
            <p:nvPr/>
          </p:nvSpPr>
          <p:spPr bwMode="auto">
            <a:xfrm>
              <a:off x="6355559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39"/>
            <p:cNvSpPr>
              <a:spLocks noChangeAspect="1"/>
            </p:cNvSpPr>
            <p:nvPr/>
          </p:nvSpPr>
          <p:spPr bwMode="auto">
            <a:xfrm>
              <a:off x="6947178" y="3536177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1" name="Freeform 140"/>
            <p:cNvSpPr>
              <a:spLocks noChangeAspect="1"/>
            </p:cNvSpPr>
            <p:nvPr/>
          </p:nvSpPr>
          <p:spPr bwMode="auto">
            <a:xfrm>
              <a:off x="7012430" y="3693251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2" name="Line 141"/>
            <p:cNvSpPr>
              <a:spLocks noChangeAspect="1" noChangeShapeType="1"/>
            </p:cNvSpPr>
            <p:nvPr/>
          </p:nvSpPr>
          <p:spPr bwMode="auto">
            <a:xfrm>
              <a:off x="7151635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Line 142"/>
            <p:cNvSpPr>
              <a:spLocks noChangeAspect="1" noChangeShapeType="1"/>
            </p:cNvSpPr>
            <p:nvPr/>
          </p:nvSpPr>
          <p:spPr bwMode="auto">
            <a:xfrm>
              <a:off x="7095083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43"/>
            <p:cNvSpPr>
              <a:spLocks noChangeAspect="1"/>
            </p:cNvSpPr>
            <p:nvPr/>
          </p:nvSpPr>
          <p:spPr bwMode="auto">
            <a:xfrm>
              <a:off x="7686702" y="354020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Freeform 144"/>
            <p:cNvSpPr>
              <a:spLocks noChangeAspect="1"/>
            </p:cNvSpPr>
            <p:nvPr/>
          </p:nvSpPr>
          <p:spPr bwMode="auto">
            <a:xfrm>
              <a:off x="7751954" y="3697279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Line 145"/>
            <p:cNvSpPr>
              <a:spLocks noChangeAspect="1" noChangeShapeType="1"/>
            </p:cNvSpPr>
            <p:nvPr/>
          </p:nvSpPr>
          <p:spPr bwMode="auto">
            <a:xfrm>
              <a:off x="7891159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Line 146"/>
            <p:cNvSpPr>
              <a:spLocks noChangeAspect="1" noChangeShapeType="1"/>
            </p:cNvSpPr>
            <p:nvPr/>
          </p:nvSpPr>
          <p:spPr bwMode="auto">
            <a:xfrm>
              <a:off x="7834607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47"/>
            <p:cNvSpPr>
              <a:spLocks noChangeAspect="1"/>
            </p:cNvSpPr>
            <p:nvPr/>
          </p:nvSpPr>
          <p:spPr bwMode="auto">
            <a:xfrm>
              <a:off x="935281" y="2650119"/>
              <a:ext cx="408913" cy="185267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3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9" name="Freeform 148"/>
            <p:cNvSpPr>
              <a:spLocks noChangeAspect="1"/>
            </p:cNvSpPr>
            <p:nvPr/>
          </p:nvSpPr>
          <p:spPr bwMode="auto">
            <a:xfrm>
              <a:off x="996183" y="280719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0" name="Line 149"/>
            <p:cNvSpPr>
              <a:spLocks noChangeAspect="1" noChangeShapeType="1"/>
            </p:cNvSpPr>
            <p:nvPr/>
          </p:nvSpPr>
          <p:spPr bwMode="auto">
            <a:xfrm>
              <a:off x="1135387" y="25292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Line 150"/>
            <p:cNvSpPr>
              <a:spLocks noChangeAspect="1" noChangeShapeType="1"/>
            </p:cNvSpPr>
            <p:nvPr/>
          </p:nvSpPr>
          <p:spPr bwMode="auto">
            <a:xfrm>
              <a:off x="1083186" y="259373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1"/>
            <p:cNvSpPr>
              <a:spLocks noChangeAspect="1"/>
            </p:cNvSpPr>
            <p:nvPr/>
          </p:nvSpPr>
          <p:spPr bwMode="auto">
            <a:xfrm>
              <a:off x="1674805" y="2646092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Freeform 152"/>
            <p:cNvSpPr>
              <a:spLocks noChangeAspect="1"/>
            </p:cNvSpPr>
            <p:nvPr/>
          </p:nvSpPr>
          <p:spPr bwMode="auto">
            <a:xfrm>
              <a:off x="1735707" y="2803166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Line 153"/>
            <p:cNvSpPr>
              <a:spLocks noChangeAspect="1" noChangeShapeType="1"/>
            </p:cNvSpPr>
            <p:nvPr/>
          </p:nvSpPr>
          <p:spPr bwMode="auto">
            <a:xfrm>
              <a:off x="1874912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Line 154"/>
            <p:cNvSpPr>
              <a:spLocks noChangeAspect="1" noChangeShapeType="1"/>
            </p:cNvSpPr>
            <p:nvPr/>
          </p:nvSpPr>
          <p:spPr bwMode="auto">
            <a:xfrm>
              <a:off x="1822710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55"/>
            <p:cNvSpPr>
              <a:spLocks noChangeAspect="1"/>
            </p:cNvSpPr>
            <p:nvPr/>
          </p:nvSpPr>
          <p:spPr bwMode="auto">
            <a:xfrm>
              <a:off x="2423029" y="264609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7" name="Freeform 156"/>
            <p:cNvSpPr>
              <a:spLocks noChangeAspect="1"/>
            </p:cNvSpPr>
            <p:nvPr/>
          </p:nvSpPr>
          <p:spPr bwMode="auto">
            <a:xfrm>
              <a:off x="2488282" y="2803166"/>
              <a:ext cx="26535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8" name="Line 157"/>
            <p:cNvSpPr>
              <a:spLocks noChangeAspect="1" noChangeShapeType="1"/>
            </p:cNvSpPr>
            <p:nvPr/>
          </p:nvSpPr>
          <p:spPr bwMode="auto">
            <a:xfrm>
              <a:off x="2627486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Line 158"/>
            <p:cNvSpPr>
              <a:spLocks noChangeAspect="1" noChangeShapeType="1"/>
            </p:cNvSpPr>
            <p:nvPr/>
          </p:nvSpPr>
          <p:spPr bwMode="auto">
            <a:xfrm>
              <a:off x="2570934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59"/>
            <p:cNvSpPr>
              <a:spLocks noChangeAspect="1"/>
            </p:cNvSpPr>
            <p:nvPr/>
          </p:nvSpPr>
          <p:spPr bwMode="auto">
            <a:xfrm>
              <a:off x="943981" y="34959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Freeform 160"/>
            <p:cNvSpPr>
              <a:spLocks noChangeAspect="1"/>
            </p:cNvSpPr>
            <p:nvPr/>
          </p:nvSpPr>
          <p:spPr bwMode="auto">
            <a:xfrm>
              <a:off x="1009233" y="3652976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Line 161"/>
            <p:cNvSpPr>
              <a:spLocks noChangeAspect="1" noChangeShapeType="1"/>
            </p:cNvSpPr>
            <p:nvPr/>
          </p:nvSpPr>
          <p:spPr bwMode="auto">
            <a:xfrm>
              <a:off x="1148438" y="33750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Line 162"/>
            <p:cNvSpPr>
              <a:spLocks noChangeAspect="1" noChangeShapeType="1"/>
            </p:cNvSpPr>
            <p:nvPr/>
          </p:nvSpPr>
          <p:spPr bwMode="auto">
            <a:xfrm>
              <a:off x="1096236" y="34395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63"/>
            <p:cNvSpPr>
              <a:spLocks noChangeAspect="1"/>
            </p:cNvSpPr>
            <p:nvPr/>
          </p:nvSpPr>
          <p:spPr bwMode="auto">
            <a:xfrm>
              <a:off x="1687855" y="34999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Freeform 164"/>
            <p:cNvSpPr>
              <a:spLocks noChangeAspect="1"/>
            </p:cNvSpPr>
            <p:nvPr/>
          </p:nvSpPr>
          <p:spPr bwMode="auto">
            <a:xfrm>
              <a:off x="1748757" y="365700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Line 165"/>
            <p:cNvSpPr>
              <a:spLocks noChangeAspect="1" noChangeShapeType="1"/>
            </p:cNvSpPr>
            <p:nvPr/>
          </p:nvSpPr>
          <p:spPr bwMode="auto">
            <a:xfrm>
              <a:off x="1887962" y="33791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Line 166"/>
            <p:cNvSpPr>
              <a:spLocks noChangeAspect="1" noChangeShapeType="1"/>
            </p:cNvSpPr>
            <p:nvPr/>
          </p:nvSpPr>
          <p:spPr bwMode="auto">
            <a:xfrm>
              <a:off x="1835760" y="34435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67"/>
            <p:cNvSpPr>
              <a:spLocks noChangeAspect="1"/>
            </p:cNvSpPr>
            <p:nvPr/>
          </p:nvSpPr>
          <p:spPr bwMode="auto">
            <a:xfrm>
              <a:off x="2423029" y="35039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Freeform 168"/>
            <p:cNvSpPr>
              <a:spLocks noChangeAspect="1"/>
            </p:cNvSpPr>
            <p:nvPr/>
          </p:nvSpPr>
          <p:spPr bwMode="auto">
            <a:xfrm>
              <a:off x="2488282" y="3661031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0" name="Line 169"/>
            <p:cNvSpPr>
              <a:spLocks noChangeAspect="1" noChangeShapeType="1"/>
            </p:cNvSpPr>
            <p:nvPr/>
          </p:nvSpPr>
          <p:spPr bwMode="auto">
            <a:xfrm>
              <a:off x="2627486" y="33831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1" name="Line 170"/>
            <p:cNvSpPr>
              <a:spLocks noChangeAspect="1" noChangeShapeType="1"/>
            </p:cNvSpPr>
            <p:nvPr/>
          </p:nvSpPr>
          <p:spPr bwMode="auto">
            <a:xfrm>
              <a:off x="2575284" y="34475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2" name="Freeform 171"/>
            <p:cNvSpPr>
              <a:spLocks noChangeAspect="1"/>
            </p:cNvSpPr>
            <p:nvPr/>
          </p:nvSpPr>
          <p:spPr bwMode="auto">
            <a:xfrm>
              <a:off x="3197355" y="978691"/>
              <a:ext cx="413264" cy="185267"/>
            </a:xfrm>
            <a:custGeom>
              <a:avLst/>
              <a:gdLst>
                <a:gd name="T0" fmla="*/ 228 w 472"/>
                <a:gd name="T1" fmla="*/ 57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6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2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8 w 472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3" name="Freeform 172"/>
            <p:cNvSpPr>
              <a:spLocks noChangeAspect="1"/>
            </p:cNvSpPr>
            <p:nvPr/>
          </p:nvSpPr>
          <p:spPr bwMode="auto">
            <a:xfrm>
              <a:off x="3262607" y="113576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" name="Line 173"/>
            <p:cNvSpPr>
              <a:spLocks noChangeAspect="1" noChangeShapeType="1"/>
            </p:cNvSpPr>
            <p:nvPr/>
          </p:nvSpPr>
          <p:spPr bwMode="auto">
            <a:xfrm>
              <a:off x="3401812" y="85786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5" name="Line 174"/>
            <p:cNvSpPr>
              <a:spLocks noChangeAspect="1" noChangeShapeType="1"/>
            </p:cNvSpPr>
            <p:nvPr/>
          </p:nvSpPr>
          <p:spPr bwMode="auto">
            <a:xfrm>
              <a:off x="3345260" y="9223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6" name="Freeform 175"/>
            <p:cNvSpPr>
              <a:spLocks noChangeAspect="1"/>
            </p:cNvSpPr>
            <p:nvPr/>
          </p:nvSpPr>
          <p:spPr bwMode="auto">
            <a:xfrm>
              <a:off x="3949930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7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4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7" name="Freeform 176"/>
            <p:cNvSpPr>
              <a:spLocks noChangeAspect="1"/>
            </p:cNvSpPr>
            <p:nvPr/>
          </p:nvSpPr>
          <p:spPr bwMode="auto">
            <a:xfrm>
              <a:off x="4010832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8" name="Line 177"/>
            <p:cNvSpPr>
              <a:spLocks noChangeAspect="1" noChangeShapeType="1"/>
            </p:cNvSpPr>
            <p:nvPr/>
          </p:nvSpPr>
          <p:spPr bwMode="auto">
            <a:xfrm>
              <a:off x="4150036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9" name="Line 178"/>
            <p:cNvSpPr>
              <a:spLocks noChangeAspect="1" noChangeShapeType="1"/>
            </p:cNvSpPr>
            <p:nvPr/>
          </p:nvSpPr>
          <p:spPr bwMode="auto">
            <a:xfrm>
              <a:off x="4097834" y="93036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0" name="Freeform 179"/>
            <p:cNvSpPr>
              <a:spLocks noChangeAspect="1"/>
            </p:cNvSpPr>
            <p:nvPr/>
          </p:nvSpPr>
          <p:spPr bwMode="auto">
            <a:xfrm>
              <a:off x="4689454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1" name="Freeform 180"/>
            <p:cNvSpPr>
              <a:spLocks noChangeAspect="1"/>
            </p:cNvSpPr>
            <p:nvPr/>
          </p:nvSpPr>
          <p:spPr bwMode="auto">
            <a:xfrm>
              <a:off x="4754706" y="113979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2" name="Line 181"/>
            <p:cNvSpPr>
              <a:spLocks noChangeAspect="1" noChangeShapeType="1"/>
            </p:cNvSpPr>
            <p:nvPr/>
          </p:nvSpPr>
          <p:spPr bwMode="auto">
            <a:xfrm>
              <a:off x="4893911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3" name="Line 182"/>
            <p:cNvSpPr>
              <a:spLocks noChangeAspect="1" noChangeShapeType="1"/>
            </p:cNvSpPr>
            <p:nvPr/>
          </p:nvSpPr>
          <p:spPr bwMode="auto">
            <a:xfrm>
              <a:off x="4837359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" name="Freeform 183"/>
            <p:cNvSpPr>
              <a:spLocks noChangeAspect="1"/>
            </p:cNvSpPr>
            <p:nvPr/>
          </p:nvSpPr>
          <p:spPr bwMode="auto">
            <a:xfrm>
              <a:off x="5442029" y="98271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" name="Freeform 184"/>
            <p:cNvSpPr>
              <a:spLocks noChangeAspect="1"/>
            </p:cNvSpPr>
            <p:nvPr/>
          </p:nvSpPr>
          <p:spPr bwMode="auto">
            <a:xfrm>
              <a:off x="5502931" y="113979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6" name="Line 185"/>
            <p:cNvSpPr>
              <a:spLocks noChangeAspect="1" noChangeShapeType="1"/>
            </p:cNvSpPr>
            <p:nvPr/>
          </p:nvSpPr>
          <p:spPr bwMode="auto">
            <a:xfrm>
              <a:off x="5642135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7" name="Line 186"/>
            <p:cNvSpPr>
              <a:spLocks noChangeAspect="1" noChangeShapeType="1"/>
            </p:cNvSpPr>
            <p:nvPr/>
          </p:nvSpPr>
          <p:spPr bwMode="auto">
            <a:xfrm>
              <a:off x="5589933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8" name="Freeform 187"/>
            <p:cNvSpPr>
              <a:spLocks noChangeAspect="1"/>
            </p:cNvSpPr>
            <p:nvPr/>
          </p:nvSpPr>
          <p:spPr bwMode="auto">
            <a:xfrm>
              <a:off x="3193005" y="18285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9" name="Freeform 188"/>
            <p:cNvSpPr>
              <a:spLocks noChangeAspect="1"/>
            </p:cNvSpPr>
            <p:nvPr/>
          </p:nvSpPr>
          <p:spPr bwMode="auto">
            <a:xfrm>
              <a:off x="3258257" y="1985576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0" name="Line 189"/>
            <p:cNvSpPr>
              <a:spLocks noChangeAspect="1" noChangeShapeType="1"/>
            </p:cNvSpPr>
            <p:nvPr/>
          </p:nvSpPr>
          <p:spPr bwMode="auto">
            <a:xfrm>
              <a:off x="3397461" y="17076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1" name="Line 190"/>
            <p:cNvSpPr>
              <a:spLocks noChangeAspect="1" noChangeShapeType="1"/>
            </p:cNvSpPr>
            <p:nvPr/>
          </p:nvSpPr>
          <p:spPr bwMode="auto">
            <a:xfrm>
              <a:off x="3340910" y="17721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2" name="Freeform 191"/>
            <p:cNvSpPr>
              <a:spLocks noChangeAspect="1"/>
            </p:cNvSpPr>
            <p:nvPr/>
          </p:nvSpPr>
          <p:spPr bwMode="auto">
            <a:xfrm>
              <a:off x="3962980" y="18325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3" name="Freeform 192"/>
            <p:cNvSpPr>
              <a:spLocks noChangeAspect="1"/>
            </p:cNvSpPr>
            <p:nvPr/>
          </p:nvSpPr>
          <p:spPr bwMode="auto">
            <a:xfrm>
              <a:off x="4023882" y="1989603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" name="Line 193"/>
            <p:cNvSpPr>
              <a:spLocks noChangeAspect="1" noChangeShapeType="1"/>
            </p:cNvSpPr>
            <p:nvPr/>
          </p:nvSpPr>
          <p:spPr bwMode="auto">
            <a:xfrm>
              <a:off x="4163087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" name="Line 194"/>
            <p:cNvSpPr>
              <a:spLocks noChangeAspect="1" noChangeShapeType="1"/>
            </p:cNvSpPr>
            <p:nvPr/>
          </p:nvSpPr>
          <p:spPr bwMode="auto">
            <a:xfrm>
              <a:off x="4110885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6" name="Freeform 195"/>
            <p:cNvSpPr>
              <a:spLocks noChangeAspect="1"/>
            </p:cNvSpPr>
            <p:nvPr/>
          </p:nvSpPr>
          <p:spPr bwMode="auto">
            <a:xfrm>
              <a:off x="4702504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7" name="Freeform 196"/>
            <p:cNvSpPr>
              <a:spLocks noChangeAspect="1"/>
            </p:cNvSpPr>
            <p:nvPr/>
          </p:nvSpPr>
          <p:spPr bwMode="auto">
            <a:xfrm>
              <a:off x="4763406" y="199363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8" name="Line 197"/>
            <p:cNvSpPr>
              <a:spLocks noChangeAspect="1" noChangeShapeType="1"/>
            </p:cNvSpPr>
            <p:nvPr/>
          </p:nvSpPr>
          <p:spPr bwMode="auto">
            <a:xfrm>
              <a:off x="4902611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9" name="Line 198"/>
            <p:cNvSpPr>
              <a:spLocks noChangeAspect="1" noChangeShapeType="1"/>
            </p:cNvSpPr>
            <p:nvPr/>
          </p:nvSpPr>
          <p:spPr bwMode="auto">
            <a:xfrm>
              <a:off x="4850409" y="17801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0" name="Freeform 199"/>
            <p:cNvSpPr>
              <a:spLocks noChangeAspect="1"/>
            </p:cNvSpPr>
            <p:nvPr/>
          </p:nvSpPr>
          <p:spPr bwMode="auto">
            <a:xfrm>
              <a:off x="5442029" y="1840584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1" name="Freeform 200"/>
            <p:cNvSpPr>
              <a:spLocks noChangeAspect="1"/>
            </p:cNvSpPr>
            <p:nvPr/>
          </p:nvSpPr>
          <p:spPr bwMode="auto">
            <a:xfrm>
              <a:off x="5502931" y="1997658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2" name="Line 201"/>
            <p:cNvSpPr>
              <a:spLocks noChangeAspect="1" noChangeShapeType="1"/>
            </p:cNvSpPr>
            <p:nvPr/>
          </p:nvSpPr>
          <p:spPr bwMode="auto">
            <a:xfrm>
              <a:off x="5642135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3" name="Line 202"/>
            <p:cNvSpPr>
              <a:spLocks noChangeAspect="1" noChangeShapeType="1"/>
            </p:cNvSpPr>
            <p:nvPr/>
          </p:nvSpPr>
          <p:spPr bwMode="auto">
            <a:xfrm>
              <a:off x="5589933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4" name="Freeform 203"/>
            <p:cNvSpPr>
              <a:spLocks noChangeAspect="1"/>
            </p:cNvSpPr>
            <p:nvPr/>
          </p:nvSpPr>
          <p:spPr bwMode="auto">
            <a:xfrm>
              <a:off x="6194603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8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1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5" name="Freeform 204"/>
            <p:cNvSpPr>
              <a:spLocks noChangeAspect="1"/>
            </p:cNvSpPr>
            <p:nvPr/>
          </p:nvSpPr>
          <p:spPr bwMode="auto">
            <a:xfrm>
              <a:off x="6259855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4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4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4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4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" name="Line 205"/>
            <p:cNvSpPr>
              <a:spLocks noChangeAspect="1" noChangeShapeType="1"/>
            </p:cNvSpPr>
            <p:nvPr/>
          </p:nvSpPr>
          <p:spPr bwMode="auto">
            <a:xfrm>
              <a:off x="6399060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" name="Line 206"/>
            <p:cNvSpPr>
              <a:spLocks noChangeAspect="1" noChangeShapeType="1"/>
            </p:cNvSpPr>
            <p:nvPr/>
          </p:nvSpPr>
          <p:spPr bwMode="auto">
            <a:xfrm>
              <a:off x="6342508" y="93036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8" name="Freeform 207"/>
            <p:cNvSpPr>
              <a:spLocks noChangeAspect="1"/>
            </p:cNvSpPr>
            <p:nvPr/>
          </p:nvSpPr>
          <p:spPr bwMode="auto">
            <a:xfrm>
              <a:off x="6934127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9" name="Freeform 208"/>
            <p:cNvSpPr>
              <a:spLocks noChangeAspect="1"/>
            </p:cNvSpPr>
            <p:nvPr/>
          </p:nvSpPr>
          <p:spPr bwMode="auto">
            <a:xfrm>
              <a:off x="6999380" y="113979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0" name="Line 209"/>
            <p:cNvSpPr>
              <a:spLocks noChangeAspect="1" noChangeShapeType="1"/>
            </p:cNvSpPr>
            <p:nvPr/>
          </p:nvSpPr>
          <p:spPr bwMode="auto">
            <a:xfrm>
              <a:off x="7138584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1" name="Line 210"/>
            <p:cNvSpPr>
              <a:spLocks noChangeAspect="1" noChangeShapeType="1"/>
            </p:cNvSpPr>
            <p:nvPr/>
          </p:nvSpPr>
          <p:spPr bwMode="auto">
            <a:xfrm>
              <a:off x="7086382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2" name="Freeform 211"/>
            <p:cNvSpPr>
              <a:spLocks noChangeAspect="1"/>
            </p:cNvSpPr>
            <p:nvPr/>
          </p:nvSpPr>
          <p:spPr bwMode="auto">
            <a:xfrm>
              <a:off x="7686702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3" name="Freeform 212"/>
            <p:cNvSpPr>
              <a:spLocks noChangeAspect="1"/>
            </p:cNvSpPr>
            <p:nvPr/>
          </p:nvSpPr>
          <p:spPr bwMode="auto">
            <a:xfrm>
              <a:off x="7751954" y="1139793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4" name="Line 213"/>
            <p:cNvSpPr>
              <a:spLocks noChangeAspect="1" noChangeShapeType="1"/>
            </p:cNvSpPr>
            <p:nvPr/>
          </p:nvSpPr>
          <p:spPr bwMode="auto">
            <a:xfrm>
              <a:off x="7891159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" name="Line 214"/>
            <p:cNvSpPr>
              <a:spLocks noChangeAspect="1" noChangeShapeType="1"/>
            </p:cNvSpPr>
            <p:nvPr/>
          </p:nvSpPr>
          <p:spPr bwMode="auto">
            <a:xfrm>
              <a:off x="7834607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6" name="Freeform 215"/>
            <p:cNvSpPr>
              <a:spLocks noChangeAspect="1"/>
            </p:cNvSpPr>
            <p:nvPr/>
          </p:nvSpPr>
          <p:spPr bwMode="auto">
            <a:xfrm>
              <a:off x="6207654" y="183252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7" name="Freeform 216"/>
            <p:cNvSpPr>
              <a:spLocks noChangeAspect="1"/>
            </p:cNvSpPr>
            <p:nvPr/>
          </p:nvSpPr>
          <p:spPr bwMode="auto">
            <a:xfrm>
              <a:off x="6272906" y="198960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8" name="Line 217"/>
            <p:cNvSpPr>
              <a:spLocks noChangeAspect="1" noChangeShapeType="1"/>
            </p:cNvSpPr>
            <p:nvPr/>
          </p:nvSpPr>
          <p:spPr bwMode="auto">
            <a:xfrm>
              <a:off x="6412110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9" name="Line 218"/>
            <p:cNvSpPr>
              <a:spLocks noChangeAspect="1" noChangeShapeType="1"/>
            </p:cNvSpPr>
            <p:nvPr/>
          </p:nvSpPr>
          <p:spPr bwMode="auto">
            <a:xfrm>
              <a:off x="6355559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0" name="Freeform 219"/>
            <p:cNvSpPr>
              <a:spLocks noChangeAspect="1"/>
            </p:cNvSpPr>
            <p:nvPr/>
          </p:nvSpPr>
          <p:spPr bwMode="auto">
            <a:xfrm>
              <a:off x="6947178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1" name="Freeform 220"/>
            <p:cNvSpPr>
              <a:spLocks noChangeAspect="1"/>
            </p:cNvSpPr>
            <p:nvPr/>
          </p:nvSpPr>
          <p:spPr bwMode="auto">
            <a:xfrm>
              <a:off x="7012430" y="1993631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2" name="Line 221"/>
            <p:cNvSpPr>
              <a:spLocks noChangeAspect="1" noChangeShapeType="1"/>
            </p:cNvSpPr>
            <p:nvPr/>
          </p:nvSpPr>
          <p:spPr bwMode="auto">
            <a:xfrm>
              <a:off x="7151635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3" name="Line 222"/>
            <p:cNvSpPr>
              <a:spLocks noChangeAspect="1" noChangeShapeType="1"/>
            </p:cNvSpPr>
            <p:nvPr/>
          </p:nvSpPr>
          <p:spPr bwMode="auto">
            <a:xfrm>
              <a:off x="7095083" y="178017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4" name="Freeform 223"/>
            <p:cNvSpPr>
              <a:spLocks noChangeAspect="1"/>
            </p:cNvSpPr>
            <p:nvPr/>
          </p:nvSpPr>
          <p:spPr bwMode="auto">
            <a:xfrm>
              <a:off x="7686702" y="1840584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5" name="Freeform 224"/>
            <p:cNvSpPr>
              <a:spLocks noChangeAspect="1"/>
            </p:cNvSpPr>
            <p:nvPr/>
          </p:nvSpPr>
          <p:spPr bwMode="auto">
            <a:xfrm>
              <a:off x="7751954" y="1997658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6" name="Line 225"/>
            <p:cNvSpPr>
              <a:spLocks noChangeAspect="1" noChangeShapeType="1"/>
            </p:cNvSpPr>
            <p:nvPr/>
          </p:nvSpPr>
          <p:spPr bwMode="auto">
            <a:xfrm>
              <a:off x="7891159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7" name="Line 226"/>
            <p:cNvSpPr>
              <a:spLocks noChangeAspect="1" noChangeShapeType="1"/>
            </p:cNvSpPr>
            <p:nvPr/>
          </p:nvSpPr>
          <p:spPr bwMode="auto">
            <a:xfrm>
              <a:off x="7834607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8" name="Freeform 227"/>
            <p:cNvSpPr>
              <a:spLocks noChangeAspect="1"/>
            </p:cNvSpPr>
            <p:nvPr/>
          </p:nvSpPr>
          <p:spPr bwMode="auto">
            <a:xfrm>
              <a:off x="935281" y="95049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9" name="Freeform 228"/>
            <p:cNvSpPr>
              <a:spLocks noChangeAspect="1"/>
            </p:cNvSpPr>
            <p:nvPr/>
          </p:nvSpPr>
          <p:spPr bwMode="auto">
            <a:xfrm>
              <a:off x="996183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0" name="Line 229"/>
            <p:cNvSpPr>
              <a:spLocks noChangeAspect="1" noChangeShapeType="1"/>
            </p:cNvSpPr>
            <p:nvPr/>
          </p:nvSpPr>
          <p:spPr bwMode="auto">
            <a:xfrm>
              <a:off x="1135387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1" name="Line 230"/>
            <p:cNvSpPr>
              <a:spLocks noChangeAspect="1" noChangeShapeType="1"/>
            </p:cNvSpPr>
            <p:nvPr/>
          </p:nvSpPr>
          <p:spPr bwMode="auto">
            <a:xfrm>
              <a:off x="1083186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2" name="Freeform 231"/>
            <p:cNvSpPr>
              <a:spLocks noChangeAspect="1"/>
            </p:cNvSpPr>
            <p:nvPr/>
          </p:nvSpPr>
          <p:spPr bwMode="auto">
            <a:xfrm>
              <a:off x="1674805" y="950499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3" name="Freeform 232"/>
            <p:cNvSpPr>
              <a:spLocks noChangeAspect="1"/>
            </p:cNvSpPr>
            <p:nvPr/>
          </p:nvSpPr>
          <p:spPr bwMode="auto">
            <a:xfrm>
              <a:off x="1735707" y="110757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4" name="Line 233"/>
            <p:cNvSpPr>
              <a:spLocks noChangeAspect="1" noChangeShapeType="1"/>
            </p:cNvSpPr>
            <p:nvPr/>
          </p:nvSpPr>
          <p:spPr bwMode="auto">
            <a:xfrm>
              <a:off x="1874912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5" name="Line 234"/>
            <p:cNvSpPr>
              <a:spLocks noChangeAspect="1" noChangeShapeType="1"/>
            </p:cNvSpPr>
            <p:nvPr/>
          </p:nvSpPr>
          <p:spPr bwMode="auto">
            <a:xfrm>
              <a:off x="1822710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" name="Freeform 235"/>
            <p:cNvSpPr>
              <a:spLocks noChangeAspect="1"/>
            </p:cNvSpPr>
            <p:nvPr/>
          </p:nvSpPr>
          <p:spPr bwMode="auto">
            <a:xfrm>
              <a:off x="2423029" y="950499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7" name="Freeform 236"/>
            <p:cNvSpPr>
              <a:spLocks noChangeAspect="1"/>
            </p:cNvSpPr>
            <p:nvPr/>
          </p:nvSpPr>
          <p:spPr bwMode="auto">
            <a:xfrm>
              <a:off x="2488282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8" name="Line 237"/>
            <p:cNvSpPr>
              <a:spLocks noChangeAspect="1" noChangeShapeType="1"/>
            </p:cNvSpPr>
            <p:nvPr/>
          </p:nvSpPr>
          <p:spPr bwMode="auto">
            <a:xfrm>
              <a:off x="2627486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9" name="Line 238"/>
            <p:cNvSpPr>
              <a:spLocks noChangeAspect="1" noChangeShapeType="1"/>
            </p:cNvSpPr>
            <p:nvPr/>
          </p:nvSpPr>
          <p:spPr bwMode="auto">
            <a:xfrm>
              <a:off x="2575284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0" name="Freeform 239"/>
            <p:cNvSpPr>
              <a:spLocks noChangeAspect="1"/>
            </p:cNvSpPr>
            <p:nvPr/>
          </p:nvSpPr>
          <p:spPr bwMode="auto">
            <a:xfrm>
              <a:off x="948331" y="1800309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6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" name="Freeform 240"/>
            <p:cNvSpPr>
              <a:spLocks noChangeAspect="1"/>
            </p:cNvSpPr>
            <p:nvPr/>
          </p:nvSpPr>
          <p:spPr bwMode="auto">
            <a:xfrm>
              <a:off x="1009233" y="195738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2" name="Line 241"/>
            <p:cNvSpPr>
              <a:spLocks noChangeAspect="1" noChangeShapeType="1"/>
            </p:cNvSpPr>
            <p:nvPr/>
          </p:nvSpPr>
          <p:spPr bwMode="auto">
            <a:xfrm>
              <a:off x="1148438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3" name="Line 242"/>
            <p:cNvSpPr>
              <a:spLocks noChangeAspect="1" noChangeShapeType="1"/>
            </p:cNvSpPr>
            <p:nvPr/>
          </p:nvSpPr>
          <p:spPr bwMode="auto">
            <a:xfrm>
              <a:off x="1096236" y="173989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4" name="Freeform 243"/>
            <p:cNvSpPr>
              <a:spLocks noChangeAspect="1"/>
            </p:cNvSpPr>
            <p:nvPr/>
          </p:nvSpPr>
          <p:spPr bwMode="auto">
            <a:xfrm>
              <a:off x="1687855" y="180030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5" name="Freeform 244"/>
            <p:cNvSpPr>
              <a:spLocks noChangeAspect="1"/>
            </p:cNvSpPr>
            <p:nvPr/>
          </p:nvSpPr>
          <p:spPr bwMode="auto">
            <a:xfrm>
              <a:off x="1748757" y="1957383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6" name="Line 245"/>
            <p:cNvSpPr>
              <a:spLocks noChangeAspect="1" noChangeShapeType="1"/>
            </p:cNvSpPr>
            <p:nvPr/>
          </p:nvSpPr>
          <p:spPr bwMode="auto">
            <a:xfrm>
              <a:off x="1887962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7" name="Line 246"/>
            <p:cNvSpPr>
              <a:spLocks noChangeAspect="1" noChangeShapeType="1"/>
            </p:cNvSpPr>
            <p:nvPr/>
          </p:nvSpPr>
          <p:spPr bwMode="auto">
            <a:xfrm>
              <a:off x="1835760" y="174392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8" name="Freeform 247"/>
            <p:cNvSpPr>
              <a:spLocks noChangeAspect="1"/>
            </p:cNvSpPr>
            <p:nvPr/>
          </p:nvSpPr>
          <p:spPr bwMode="auto">
            <a:xfrm>
              <a:off x="2427380" y="1804336"/>
              <a:ext cx="408913" cy="185267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9" name="Freeform 248"/>
            <p:cNvSpPr>
              <a:spLocks noChangeAspect="1"/>
            </p:cNvSpPr>
            <p:nvPr/>
          </p:nvSpPr>
          <p:spPr bwMode="auto">
            <a:xfrm>
              <a:off x="2488282" y="196141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0" name="Line 249"/>
            <p:cNvSpPr>
              <a:spLocks noChangeAspect="1" noChangeShapeType="1"/>
            </p:cNvSpPr>
            <p:nvPr/>
          </p:nvSpPr>
          <p:spPr bwMode="auto">
            <a:xfrm>
              <a:off x="2627486" y="168351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1" name="Line 250"/>
            <p:cNvSpPr>
              <a:spLocks noChangeAspect="1" noChangeShapeType="1"/>
            </p:cNvSpPr>
            <p:nvPr/>
          </p:nvSpPr>
          <p:spPr bwMode="auto">
            <a:xfrm>
              <a:off x="2575284" y="174795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2" name="Freeform 331"/>
            <p:cNvSpPr>
              <a:spLocks noChangeAspect="1"/>
            </p:cNvSpPr>
            <p:nvPr/>
          </p:nvSpPr>
          <p:spPr bwMode="auto">
            <a:xfrm>
              <a:off x="3219106" y="6109773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3" name="Freeform 332"/>
            <p:cNvSpPr>
              <a:spLocks noChangeAspect="1"/>
            </p:cNvSpPr>
            <p:nvPr/>
          </p:nvSpPr>
          <p:spPr bwMode="auto">
            <a:xfrm>
              <a:off x="3280008" y="6266847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4" name="Line 333"/>
            <p:cNvSpPr>
              <a:spLocks noChangeAspect="1" noChangeShapeType="1"/>
            </p:cNvSpPr>
            <p:nvPr/>
          </p:nvSpPr>
          <p:spPr bwMode="auto">
            <a:xfrm>
              <a:off x="3419212" y="598894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5" name="Line 334"/>
            <p:cNvSpPr>
              <a:spLocks noChangeAspect="1" noChangeShapeType="1"/>
            </p:cNvSpPr>
            <p:nvPr/>
          </p:nvSpPr>
          <p:spPr bwMode="auto">
            <a:xfrm>
              <a:off x="3367010" y="6053388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" name="Freeform 335"/>
            <p:cNvSpPr>
              <a:spLocks noChangeAspect="1"/>
            </p:cNvSpPr>
            <p:nvPr/>
          </p:nvSpPr>
          <p:spPr bwMode="auto">
            <a:xfrm>
              <a:off x="3967330" y="611782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7" name="Freeform 336"/>
            <p:cNvSpPr>
              <a:spLocks noChangeAspect="1"/>
            </p:cNvSpPr>
            <p:nvPr/>
          </p:nvSpPr>
          <p:spPr bwMode="auto">
            <a:xfrm>
              <a:off x="4032582" y="6274902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" name="Line 337"/>
            <p:cNvSpPr>
              <a:spLocks noChangeAspect="1" noChangeShapeType="1"/>
            </p:cNvSpPr>
            <p:nvPr/>
          </p:nvSpPr>
          <p:spPr bwMode="auto">
            <a:xfrm>
              <a:off x="4171787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9" name="Line 338"/>
            <p:cNvSpPr>
              <a:spLocks noChangeAspect="1" noChangeShapeType="1"/>
            </p:cNvSpPr>
            <p:nvPr/>
          </p:nvSpPr>
          <p:spPr bwMode="auto">
            <a:xfrm>
              <a:off x="4115235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0" name="Freeform 339"/>
            <p:cNvSpPr>
              <a:spLocks noChangeAspect="1"/>
            </p:cNvSpPr>
            <p:nvPr/>
          </p:nvSpPr>
          <p:spPr bwMode="auto">
            <a:xfrm>
              <a:off x="4706854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" name="Freeform 340"/>
            <p:cNvSpPr>
              <a:spLocks noChangeAspect="1"/>
            </p:cNvSpPr>
            <p:nvPr/>
          </p:nvSpPr>
          <p:spPr bwMode="auto">
            <a:xfrm>
              <a:off x="4772107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" name="Line 341"/>
            <p:cNvSpPr>
              <a:spLocks noChangeAspect="1" noChangeShapeType="1"/>
            </p:cNvSpPr>
            <p:nvPr/>
          </p:nvSpPr>
          <p:spPr bwMode="auto">
            <a:xfrm>
              <a:off x="4911311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" name="Line 342"/>
            <p:cNvSpPr>
              <a:spLocks noChangeAspect="1" noChangeShapeType="1"/>
            </p:cNvSpPr>
            <p:nvPr/>
          </p:nvSpPr>
          <p:spPr bwMode="auto">
            <a:xfrm>
              <a:off x="4854759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4" name="Freeform 343"/>
            <p:cNvSpPr>
              <a:spLocks noChangeAspect="1"/>
            </p:cNvSpPr>
            <p:nvPr/>
          </p:nvSpPr>
          <p:spPr bwMode="auto">
            <a:xfrm>
              <a:off x="5459429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5" name="Freeform 344"/>
            <p:cNvSpPr>
              <a:spLocks noChangeAspect="1"/>
            </p:cNvSpPr>
            <p:nvPr/>
          </p:nvSpPr>
          <p:spPr bwMode="auto">
            <a:xfrm>
              <a:off x="5520331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" name="Line 345"/>
            <p:cNvSpPr>
              <a:spLocks noChangeAspect="1" noChangeShapeType="1"/>
            </p:cNvSpPr>
            <p:nvPr/>
          </p:nvSpPr>
          <p:spPr bwMode="auto">
            <a:xfrm>
              <a:off x="5659536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7" name="Line 346"/>
            <p:cNvSpPr>
              <a:spLocks noChangeAspect="1" noChangeShapeType="1"/>
            </p:cNvSpPr>
            <p:nvPr/>
          </p:nvSpPr>
          <p:spPr bwMode="auto">
            <a:xfrm>
              <a:off x="5607334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8" name="Freeform 363"/>
            <p:cNvSpPr>
              <a:spLocks noChangeAspect="1"/>
            </p:cNvSpPr>
            <p:nvPr/>
          </p:nvSpPr>
          <p:spPr bwMode="auto">
            <a:xfrm>
              <a:off x="6216354" y="611782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9" name="Freeform 364"/>
            <p:cNvSpPr>
              <a:spLocks noChangeAspect="1"/>
            </p:cNvSpPr>
            <p:nvPr/>
          </p:nvSpPr>
          <p:spPr bwMode="auto">
            <a:xfrm>
              <a:off x="6277256" y="6274902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0" name="Line 365"/>
            <p:cNvSpPr>
              <a:spLocks noChangeAspect="1" noChangeShapeType="1"/>
            </p:cNvSpPr>
            <p:nvPr/>
          </p:nvSpPr>
          <p:spPr bwMode="auto">
            <a:xfrm>
              <a:off x="6416461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1" name="Line 366"/>
            <p:cNvSpPr>
              <a:spLocks noChangeAspect="1" noChangeShapeType="1"/>
            </p:cNvSpPr>
            <p:nvPr/>
          </p:nvSpPr>
          <p:spPr bwMode="auto">
            <a:xfrm>
              <a:off x="6364259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2" name="Freeform 367"/>
            <p:cNvSpPr>
              <a:spLocks noChangeAspect="1"/>
            </p:cNvSpPr>
            <p:nvPr/>
          </p:nvSpPr>
          <p:spPr bwMode="auto">
            <a:xfrm>
              <a:off x="6955878" y="6113801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3" name="Freeform 368"/>
            <p:cNvSpPr>
              <a:spLocks noChangeAspect="1"/>
            </p:cNvSpPr>
            <p:nvPr/>
          </p:nvSpPr>
          <p:spPr bwMode="auto">
            <a:xfrm>
              <a:off x="7016780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4" name="Line 369"/>
            <p:cNvSpPr>
              <a:spLocks noChangeAspect="1" noChangeShapeType="1"/>
            </p:cNvSpPr>
            <p:nvPr/>
          </p:nvSpPr>
          <p:spPr bwMode="auto">
            <a:xfrm>
              <a:off x="7155985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5" name="Line 370"/>
            <p:cNvSpPr>
              <a:spLocks noChangeAspect="1" noChangeShapeType="1"/>
            </p:cNvSpPr>
            <p:nvPr/>
          </p:nvSpPr>
          <p:spPr bwMode="auto">
            <a:xfrm>
              <a:off x="7103783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" name="Freeform 371"/>
            <p:cNvSpPr>
              <a:spLocks noChangeAspect="1"/>
            </p:cNvSpPr>
            <p:nvPr/>
          </p:nvSpPr>
          <p:spPr bwMode="auto">
            <a:xfrm>
              <a:off x="7704103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7" name="Freeform 372"/>
            <p:cNvSpPr>
              <a:spLocks noChangeAspect="1"/>
            </p:cNvSpPr>
            <p:nvPr/>
          </p:nvSpPr>
          <p:spPr bwMode="auto">
            <a:xfrm>
              <a:off x="7769355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8" name="Line 373"/>
            <p:cNvSpPr>
              <a:spLocks noChangeAspect="1" noChangeShapeType="1"/>
            </p:cNvSpPr>
            <p:nvPr/>
          </p:nvSpPr>
          <p:spPr bwMode="auto">
            <a:xfrm>
              <a:off x="7908559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9" name="Line 374"/>
            <p:cNvSpPr>
              <a:spLocks noChangeAspect="1" noChangeShapeType="1"/>
            </p:cNvSpPr>
            <p:nvPr/>
          </p:nvSpPr>
          <p:spPr bwMode="auto">
            <a:xfrm>
              <a:off x="7852008" y="605741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0" name="Freeform 387"/>
            <p:cNvSpPr>
              <a:spLocks noChangeAspect="1"/>
            </p:cNvSpPr>
            <p:nvPr/>
          </p:nvSpPr>
          <p:spPr bwMode="auto">
            <a:xfrm>
              <a:off x="952681" y="608158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1" name="Freeform 388"/>
            <p:cNvSpPr>
              <a:spLocks noChangeAspect="1"/>
            </p:cNvSpPr>
            <p:nvPr/>
          </p:nvSpPr>
          <p:spPr bwMode="auto">
            <a:xfrm>
              <a:off x="1017933" y="623865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2" name="Line 389"/>
            <p:cNvSpPr>
              <a:spLocks noChangeAspect="1" noChangeShapeType="1"/>
            </p:cNvSpPr>
            <p:nvPr/>
          </p:nvSpPr>
          <p:spPr bwMode="auto">
            <a:xfrm>
              <a:off x="1157138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3" name="Line 390"/>
            <p:cNvSpPr>
              <a:spLocks noChangeAspect="1" noChangeShapeType="1"/>
            </p:cNvSpPr>
            <p:nvPr/>
          </p:nvSpPr>
          <p:spPr bwMode="auto">
            <a:xfrm>
              <a:off x="1100586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4" name="Freeform 391"/>
            <p:cNvSpPr>
              <a:spLocks noChangeAspect="1"/>
            </p:cNvSpPr>
            <p:nvPr/>
          </p:nvSpPr>
          <p:spPr bwMode="auto">
            <a:xfrm>
              <a:off x="1692206" y="608158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5" name="Freeform 392"/>
            <p:cNvSpPr>
              <a:spLocks noChangeAspect="1"/>
            </p:cNvSpPr>
            <p:nvPr/>
          </p:nvSpPr>
          <p:spPr bwMode="auto">
            <a:xfrm>
              <a:off x="1757458" y="6238654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6" name="Line 393"/>
            <p:cNvSpPr>
              <a:spLocks noChangeAspect="1" noChangeShapeType="1"/>
            </p:cNvSpPr>
            <p:nvPr/>
          </p:nvSpPr>
          <p:spPr bwMode="auto">
            <a:xfrm>
              <a:off x="1896662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7" name="Line 394"/>
            <p:cNvSpPr>
              <a:spLocks noChangeAspect="1" noChangeShapeType="1"/>
            </p:cNvSpPr>
            <p:nvPr/>
          </p:nvSpPr>
          <p:spPr bwMode="auto">
            <a:xfrm>
              <a:off x="1840110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" name="Freeform 395"/>
            <p:cNvSpPr>
              <a:spLocks noChangeAspect="1"/>
            </p:cNvSpPr>
            <p:nvPr/>
          </p:nvSpPr>
          <p:spPr bwMode="auto">
            <a:xfrm>
              <a:off x="2444780" y="608158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9" name="Freeform 396"/>
            <p:cNvSpPr>
              <a:spLocks noChangeAspect="1"/>
            </p:cNvSpPr>
            <p:nvPr/>
          </p:nvSpPr>
          <p:spPr bwMode="auto">
            <a:xfrm>
              <a:off x="2505682" y="62386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" name="Line 397"/>
            <p:cNvSpPr>
              <a:spLocks noChangeAspect="1" noChangeShapeType="1"/>
            </p:cNvSpPr>
            <p:nvPr/>
          </p:nvSpPr>
          <p:spPr bwMode="auto">
            <a:xfrm>
              <a:off x="2644887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1" name="Line 398"/>
            <p:cNvSpPr>
              <a:spLocks noChangeAspect="1" noChangeShapeType="1"/>
            </p:cNvSpPr>
            <p:nvPr/>
          </p:nvSpPr>
          <p:spPr bwMode="auto">
            <a:xfrm>
              <a:off x="2592685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2" name="Freeform 411"/>
            <p:cNvSpPr>
              <a:spLocks noChangeAspect="1"/>
            </p:cNvSpPr>
            <p:nvPr/>
          </p:nvSpPr>
          <p:spPr bwMode="auto">
            <a:xfrm>
              <a:off x="3293058" y="136936"/>
              <a:ext cx="404563" cy="306093"/>
            </a:xfrm>
            <a:custGeom>
              <a:avLst/>
              <a:gdLst>
                <a:gd name="T0" fmla="*/ 0 w 469"/>
                <a:gd name="T1" fmla="*/ 5 h 382"/>
                <a:gd name="T2" fmla="*/ 0 w 469"/>
                <a:gd name="T3" fmla="*/ 22 h 382"/>
                <a:gd name="T4" fmla="*/ 21 w 469"/>
                <a:gd name="T5" fmla="*/ 33 h 382"/>
                <a:gd name="T6" fmla="*/ 55 w 469"/>
                <a:gd name="T7" fmla="*/ 50 h 382"/>
                <a:gd name="T8" fmla="*/ 75 w 469"/>
                <a:gd name="T9" fmla="*/ 70 h 382"/>
                <a:gd name="T10" fmla="*/ 70 w 469"/>
                <a:gd name="T11" fmla="*/ 323 h 382"/>
                <a:gd name="T12" fmla="*/ 42 w 469"/>
                <a:gd name="T13" fmla="*/ 345 h 382"/>
                <a:gd name="T14" fmla="*/ 13 w 469"/>
                <a:gd name="T15" fmla="*/ 353 h 382"/>
                <a:gd name="T16" fmla="*/ 17 w 469"/>
                <a:gd name="T17" fmla="*/ 373 h 382"/>
                <a:gd name="T18" fmla="*/ 17 w 469"/>
                <a:gd name="T19" fmla="*/ 382 h 382"/>
                <a:gd name="T20" fmla="*/ 311 w 469"/>
                <a:gd name="T21" fmla="*/ 378 h 382"/>
                <a:gd name="T22" fmla="*/ 303 w 469"/>
                <a:gd name="T23" fmla="*/ 357 h 382"/>
                <a:gd name="T24" fmla="*/ 261 w 469"/>
                <a:gd name="T25" fmla="*/ 345 h 382"/>
                <a:gd name="T26" fmla="*/ 233 w 469"/>
                <a:gd name="T27" fmla="*/ 311 h 382"/>
                <a:gd name="T28" fmla="*/ 228 w 469"/>
                <a:gd name="T29" fmla="*/ 303 h 382"/>
                <a:gd name="T30" fmla="*/ 224 w 469"/>
                <a:gd name="T31" fmla="*/ 45 h 382"/>
                <a:gd name="T32" fmla="*/ 278 w 469"/>
                <a:gd name="T33" fmla="*/ 42 h 382"/>
                <a:gd name="T34" fmla="*/ 320 w 469"/>
                <a:gd name="T35" fmla="*/ 54 h 382"/>
                <a:gd name="T36" fmla="*/ 332 w 469"/>
                <a:gd name="T37" fmla="*/ 104 h 382"/>
                <a:gd name="T38" fmla="*/ 320 w 469"/>
                <a:gd name="T39" fmla="*/ 150 h 382"/>
                <a:gd name="T40" fmla="*/ 278 w 469"/>
                <a:gd name="T41" fmla="*/ 162 h 382"/>
                <a:gd name="T42" fmla="*/ 224 w 469"/>
                <a:gd name="T43" fmla="*/ 158 h 382"/>
                <a:gd name="T44" fmla="*/ 224 w 469"/>
                <a:gd name="T45" fmla="*/ 200 h 382"/>
                <a:gd name="T46" fmla="*/ 303 w 469"/>
                <a:gd name="T47" fmla="*/ 195 h 382"/>
                <a:gd name="T48" fmla="*/ 365 w 469"/>
                <a:gd name="T49" fmla="*/ 203 h 382"/>
                <a:gd name="T50" fmla="*/ 419 w 469"/>
                <a:gd name="T51" fmla="*/ 190 h 382"/>
                <a:gd name="T52" fmla="*/ 456 w 469"/>
                <a:gd name="T53" fmla="*/ 162 h 382"/>
                <a:gd name="T54" fmla="*/ 469 w 469"/>
                <a:gd name="T55" fmla="*/ 108 h 382"/>
                <a:gd name="T56" fmla="*/ 461 w 469"/>
                <a:gd name="T57" fmla="*/ 62 h 382"/>
                <a:gd name="T58" fmla="*/ 431 w 469"/>
                <a:gd name="T59" fmla="*/ 33 h 382"/>
                <a:gd name="T60" fmla="*/ 386 w 469"/>
                <a:gd name="T61" fmla="*/ 0 h 382"/>
                <a:gd name="T62" fmla="*/ 378 w 469"/>
                <a:gd name="T63" fmla="*/ 5 h 382"/>
                <a:gd name="T64" fmla="*/ 0 w 469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9"/>
                <a:gd name="T100" fmla="*/ 0 h 382"/>
                <a:gd name="T101" fmla="*/ 469 w 469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9" h="382">
                  <a:moveTo>
                    <a:pt x="0" y="5"/>
                  </a:moveTo>
                  <a:lnTo>
                    <a:pt x="0" y="22"/>
                  </a:lnTo>
                  <a:lnTo>
                    <a:pt x="21" y="33"/>
                  </a:lnTo>
                  <a:lnTo>
                    <a:pt x="55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3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1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3" y="311"/>
                  </a:lnTo>
                  <a:lnTo>
                    <a:pt x="228" y="303"/>
                  </a:lnTo>
                  <a:lnTo>
                    <a:pt x="224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4" y="158"/>
                  </a:lnTo>
                  <a:lnTo>
                    <a:pt x="224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9" y="190"/>
                  </a:lnTo>
                  <a:lnTo>
                    <a:pt x="456" y="162"/>
                  </a:lnTo>
                  <a:lnTo>
                    <a:pt x="469" y="108"/>
                  </a:lnTo>
                  <a:lnTo>
                    <a:pt x="461" y="62"/>
                  </a:lnTo>
                  <a:lnTo>
                    <a:pt x="431" y="33"/>
                  </a:lnTo>
                  <a:lnTo>
                    <a:pt x="386" y="0"/>
                  </a:lnTo>
                  <a:lnTo>
                    <a:pt x="378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3" name="Freeform 412"/>
            <p:cNvSpPr>
              <a:spLocks noChangeAspect="1"/>
            </p:cNvSpPr>
            <p:nvPr/>
          </p:nvSpPr>
          <p:spPr bwMode="auto">
            <a:xfrm>
              <a:off x="3902078" y="165129"/>
              <a:ext cx="113104" cy="281928"/>
            </a:xfrm>
            <a:custGeom>
              <a:avLst/>
              <a:gdLst>
                <a:gd name="T0" fmla="*/ 132 w 132"/>
                <a:gd name="T1" fmla="*/ 175 h 349"/>
                <a:gd name="T2" fmla="*/ 112 w 132"/>
                <a:gd name="T3" fmla="*/ 51 h 349"/>
                <a:gd name="T4" fmla="*/ 66 w 132"/>
                <a:gd name="T5" fmla="*/ 0 h 349"/>
                <a:gd name="T6" fmla="*/ 19 w 132"/>
                <a:gd name="T7" fmla="*/ 51 h 349"/>
                <a:gd name="T8" fmla="*/ 0 w 132"/>
                <a:gd name="T9" fmla="*/ 175 h 349"/>
                <a:gd name="T10" fmla="*/ 19 w 132"/>
                <a:gd name="T11" fmla="*/ 297 h 349"/>
                <a:gd name="T12" fmla="*/ 66 w 132"/>
                <a:gd name="T13" fmla="*/ 349 h 349"/>
                <a:gd name="T14" fmla="*/ 112 w 132"/>
                <a:gd name="T15" fmla="*/ 297 h 349"/>
                <a:gd name="T16" fmla="*/ 132 w 132"/>
                <a:gd name="T17" fmla="*/ 175 h 349"/>
                <a:gd name="T18" fmla="*/ 132 w 132"/>
                <a:gd name="T19" fmla="*/ 175 h 3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349"/>
                <a:gd name="T32" fmla="*/ 132 w 132"/>
                <a:gd name="T33" fmla="*/ 349 h 3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349">
                  <a:moveTo>
                    <a:pt x="132" y="175"/>
                  </a:moveTo>
                  <a:lnTo>
                    <a:pt x="112" y="51"/>
                  </a:lnTo>
                  <a:lnTo>
                    <a:pt x="66" y="0"/>
                  </a:lnTo>
                  <a:lnTo>
                    <a:pt x="19" y="51"/>
                  </a:lnTo>
                  <a:lnTo>
                    <a:pt x="0" y="175"/>
                  </a:lnTo>
                  <a:lnTo>
                    <a:pt x="19" y="297"/>
                  </a:lnTo>
                  <a:lnTo>
                    <a:pt x="66" y="349"/>
                  </a:lnTo>
                  <a:lnTo>
                    <a:pt x="112" y="297"/>
                  </a:lnTo>
                  <a:lnTo>
                    <a:pt x="132" y="1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4" name="Freeform 413"/>
            <p:cNvSpPr>
              <a:spLocks noChangeAspect="1"/>
            </p:cNvSpPr>
            <p:nvPr/>
          </p:nvSpPr>
          <p:spPr bwMode="auto">
            <a:xfrm>
              <a:off x="3775924" y="140964"/>
              <a:ext cx="356712" cy="314148"/>
            </a:xfrm>
            <a:custGeom>
              <a:avLst/>
              <a:gdLst>
                <a:gd name="T0" fmla="*/ 413 w 413"/>
                <a:gd name="T1" fmla="*/ 195 h 390"/>
                <a:gd name="T2" fmla="*/ 396 w 413"/>
                <a:gd name="T3" fmla="*/ 119 h 390"/>
                <a:gd name="T4" fmla="*/ 351 w 413"/>
                <a:gd name="T5" fmla="*/ 56 h 390"/>
                <a:gd name="T6" fmla="*/ 287 w 413"/>
                <a:gd name="T7" fmla="*/ 15 h 390"/>
                <a:gd name="T8" fmla="*/ 206 w 413"/>
                <a:gd name="T9" fmla="*/ 0 h 390"/>
                <a:gd name="T10" fmla="*/ 125 w 413"/>
                <a:gd name="T11" fmla="*/ 15 h 390"/>
                <a:gd name="T12" fmla="*/ 60 w 413"/>
                <a:gd name="T13" fmla="*/ 56 h 390"/>
                <a:gd name="T14" fmla="*/ 16 w 413"/>
                <a:gd name="T15" fmla="*/ 119 h 390"/>
                <a:gd name="T16" fmla="*/ 0 w 413"/>
                <a:gd name="T17" fmla="*/ 195 h 390"/>
                <a:gd name="T18" fmla="*/ 16 w 413"/>
                <a:gd name="T19" fmla="*/ 270 h 390"/>
                <a:gd name="T20" fmla="*/ 60 w 413"/>
                <a:gd name="T21" fmla="*/ 332 h 390"/>
                <a:gd name="T22" fmla="*/ 125 w 413"/>
                <a:gd name="T23" fmla="*/ 374 h 390"/>
                <a:gd name="T24" fmla="*/ 206 w 413"/>
                <a:gd name="T25" fmla="*/ 390 h 390"/>
                <a:gd name="T26" fmla="*/ 287 w 413"/>
                <a:gd name="T27" fmla="*/ 374 h 390"/>
                <a:gd name="T28" fmla="*/ 351 w 413"/>
                <a:gd name="T29" fmla="*/ 332 h 390"/>
                <a:gd name="T30" fmla="*/ 396 w 413"/>
                <a:gd name="T31" fmla="*/ 270 h 390"/>
                <a:gd name="T32" fmla="*/ 413 w 413"/>
                <a:gd name="T33" fmla="*/ 195 h 390"/>
                <a:gd name="T34" fmla="*/ 413 w 413"/>
                <a:gd name="T35" fmla="*/ 195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3"/>
                <a:gd name="T55" fmla="*/ 0 h 390"/>
                <a:gd name="T56" fmla="*/ 413 w 413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3" h="390">
                  <a:moveTo>
                    <a:pt x="413" y="195"/>
                  </a:moveTo>
                  <a:lnTo>
                    <a:pt x="396" y="119"/>
                  </a:lnTo>
                  <a:lnTo>
                    <a:pt x="351" y="56"/>
                  </a:lnTo>
                  <a:lnTo>
                    <a:pt x="287" y="15"/>
                  </a:lnTo>
                  <a:lnTo>
                    <a:pt x="206" y="0"/>
                  </a:lnTo>
                  <a:lnTo>
                    <a:pt x="125" y="15"/>
                  </a:lnTo>
                  <a:lnTo>
                    <a:pt x="60" y="56"/>
                  </a:lnTo>
                  <a:lnTo>
                    <a:pt x="16" y="119"/>
                  </a:lnTo>
                  <a:lnTo>
                    <a:pt x="0" y="195"/>
                  </a:lnTo>
                  <a:lnTo>
                    <a:pt x="16" y="270"/>
                  </a:lnTo>
                  <a:lnTo>
                    <a:pt x="60" y="332"/>
                  </a:lnTo>
                  <a:lnTo>
                    <a:pt x="125" y="374"/>
                  </a:lnTo>
                  <a:lnTo>
                    <a:pt x="206" y="390"/>
                  </a:lnTo>
                  <a:lnTo>
                    <a:pt x="287" y="374"/>
                  </a:lnTo>
                  <a:lnTo>
                    <a:pt x="351" y="332"/>
                  </a:lnTo>
                  <a:lnTo>
                    <a:pt x="396" y="270"/>
                  </a:lnTo>
                  <a:lnTo>
                    <a:pt x="413" y="19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5" name="Freeform 414"/>
            <p:cNvSpPr>
              <a:spLocks noChangeAspect="1"/>
            </p:cNvSpPr>
            <p:nvPr/>
          </p:nvSpPr>
          <p:spPr bwMode="auto">
            <a:xfrm>
              <a:off x="4228339" y="144991"/>
              <a:ext cx="356712" cy="302065"/>
            </a:xfrm>
            <a:custGeom>
              <a:avLst/>
              <a:gdLst>
                <a:gd name="T0" fmla="*/ 318 w 410"/>
                <a:gd name="T1" fmla="*/ 41 h 377"/>
                <a:gd name="T2" fmla="*/ 331 w 410"/>
                <a:gd name="T3" fmla="*/ 13 h 377"/>
                <a:gd name="T4" fmla="*/ 373 w 410"/>
                <a:gd name="T5" fmla="*/ 8 h 377"/>
                <a:gd name="T6" fmla="*/ 373 w 410"/>
                <a:gd name="T7" fmla="*/ 103 h 377"/>
                <a:gd name="T8" fmla="*/ 356 w 410"/>
                <a:gd name="T9" fmla="*/ 99 h 377"/>
                <a:gd name="T10" fmla="*/ 302 w 410"/>
                <a:gd name="T11" fmla="*/ 49 h 377"/>
                <a:gd name="T12" fmla="*/ 240 w 410"/>
                <a:gd name="T13" fmla="*/ 8 h 377"/>
                <a:gd name="T14" fmla="*/ 132 w 410"/>
                <a:gd name="T15" fmla="*/ 0 h 377"/>
                <a:gd name="T16" fmla="*/ 58 w 410"/>
                <a:gd name="T17" fmla="*/ 16 h 377"/>
                <a:gd name="T18" fmla="*/ 16 w 410"/>
                <a:gd name="T19" fmla="*/ 58 h 377"/>
                <a:gd name="T20" fmla="*/ 16 w 410"/>
                <a:gd name="T21" fmla="*/ 120 h 377"/>
                <a:gd name="T22" fmla="*/ 41 w 410"/>
                <a:gd name="T23" fmla="*/ 174 h 377"/>
                <a:gd name="T24" fmla="*/ 111 w 410"/>
                <a:gd name="T25" fmla="*/ 211 h 377"/>
                <a:gd name="T26" fmla="*/ 195 w 410"/>
                <a:gd name="T27" fmla="*/ 240 h 377"/>
                <a:gd name="T28" fmla="*/ 256 w 410"/>
                <a:gd name="T29" fmla="*/ 265 h 377"/>
                <a:gd name="T30" fmla="*/ 256 w 410"/>
                <a:gd name="T31" fmla="*/ 306 h 377"/>
                <a:gd name="T32" fmla="*/ 236 w 410"/>
                <a:gd name="T33" fmla="*/ 339 h 377"/>
                <a:gd name="T34" fmla="*/ 170 w 410"/>
                <a:gd name="T35" fmla="*/ 344 h 377"/>
                <a:gd name="T36" fmla="*/ 103 w 410"/>
                <a:gd name="T37" fmla="*/ 314 h 377"/>
                <a:gd name="T38" fmla="*/ 58 w 410"/>
                <a:gd name="T39" fmla="*/ 273 h 377"/>
                <a:gd name="T40" fmla="*/ 33 w 410"/>
                <a:gd name="T41" fmla="*/ 228 h 377"/>
                <a:gd name="T42" fmla="*/ 12 w 410"/>
                <a:gd name="T43" fmla="*/ 219 h 377"/>
                <a:gd name="T44" fmla="*/ 0 w 410"/>
                <a:gd name="T45" fmla="*/ 244 h 377"/>
                <a:gd name="T46" fmla="*/ 0 w 410"/>
                <a:gd name="T47" fmla="*/ 344 h 377"/>
                <a:gd name="T48" fmla="*/ 12 w 410"/>
                <a:gd name="T49" fmla="*/ 361 h 377"/>
                <a:gd name="T50" fmla="*/ 53 w 410"/>
                <a:gd name="T51" fmla="*/ 361 h 377"/>
                <a:gd name="T52" fmla="*/ 86 w 410"/>
                <a:gd name="T53" fmla="*/ 344 h 377"/>
                <a:gd name="T54" fmla="*/ 128 w 410"/>
                <a:gd name="T55" fmla="*/ 361 h 377"/>
                <a:gd name="T56" fmla="*/ 186 w 410"/>
                <a:gd name="T57" fmla="*/ 377 h 377"/>
                <a:gd name="T58" fmla="*/ 265 w 410"/>
                <a:gd name="T59" fmla="*/ 377 h 377"/>
                <a:gd name="T60" fmla="*/ 343 w 410"/>
                <a:gd name="T61" fmla="*/ 361 h 377"/>
                <a:gd name="T62" fmla="*/ 385 w 410"/>
                <a:gd name="T63" fmla="*/ 319 h 377"/>
                <a:gd name="T64" fmla="*/ 410 w 410"/>
                <a:gd name="T65" fmla="*/ 253 h 377"/>
                <a:gd name="T66" fmla="*/ 381 w 410"/>
                <a:gd name="T67" fmla="*/ 191 h 377"/>
                <a:gd name="T68" fmla="*/ 318 w 410"/>
                <a:gd name="T69" fmla="*/ 149 h 377"/>
                <a:gd name="T70" fmla="*/ 215 w 410"/>
                <a:gd name="T71" fmla="*/ 108 h 377"/>
                <a:gd name="T72" fmla="*/ 161 w 410"/>
                <a:gd name="T73" fmla="*/ 91 h 377"/>
                <a:gd name="T74" fmla="*/ 170 w 410"/>
                <a:gd name="T75" fmla="*/ 36 h 377"/>
                <a:gd name="T76" fmla="*/ 195 w 410"/>
                <a:gd name="T77" fmla="*/ 24 h 377"/>
                <a:gd name="T78" fmla="*/ 253 w 410"/>
                <a:gd name="T79" fmla="*/ 28 h 377"/>
                <a:gd name="T80" fmla="*/ 315 w 410"/>
                <a:gd name="T81" fmla="*/ 61 h 377"/>
                <a:gd name="T82" fmla="*/ 315 w 410"/>
                <a:gd name="T83" fmla="*/ 61 h 377"/>
                <a:gd name="T84" fmla="*/ 318 w 410"/>
                <a:gd name="T85" fmla="*/ 41 h 3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0"/>
                <a:gd name="T130" fmla="*/ 0 h 377"/>
                <a:gd name="T131" fmla="*/ 410 w 410"/>
                <a:gd name="T132" fmla="*/ 377 h 3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0" h="377">
                  <a:moveTo>
                    <a:pt x="318" y="41"/>
                  </a:moveTo>
                  <a:lnTo>
                    <a:pt x="331" y="13"/>
                  </a:lnTo>
                  <a:lnTo>
                    <a:pt x="373" y="8"/>
                  </a:lnTo>
                  <a:lnTo>
                    <a:pt x="373" y="103"/>
                  </a:lnTo>
                  <a:lnTo>
                    <a:pt x="356" y="99"/>
                  </a:lnTo>
                  <a:lnTo>
                    <a:pt x="302" y="49"/>
                  </a:lnTo>
                  <a:lnTo>
                    <a:pt x="240" y="8"/>
                  </a:lnTo>
                  <a:lnTo>
                    <a:pt x="132" y="0"/>
                  </a:lnTo>
                  <a:lnTo>
                    <a:pt x="58" y="16"/>
                  </a:lnTo>
                  <a:lnTo>
                    <a:pt x="16" y="58"/>
                  </a:lnTo>
                  <a:lnTo>
                    <a:pt x="16" y="120"/>
                  </a:lnTo>
                  <a:lnTo>
                    <a:pt x="41" y="174"/>
                  </a:lnTo>
                  <a:lnTo>
                    <a:pt x="111" y="211"/>
                  </a:lnTo>
                  <a:lnTo>
                    <a:pt x="195" y="240"/>
                  </a:lnTo>
                  <a:lnTo>
                    <a:pt x="256" y="265"/>
                  </a:lnTo>
                  <a:lnTo>
                    <a:pt x="256" y="306"/>
                  </a:lnTo>
                  <a:lnTo>
                    <a:pt x="236" y="339"/>
                  </a:lnTo>
                  <a:lnTo>
                    <a:pt x="170" y="344"/>
                  </a:lnTo>
                  <a:lnTo>
                    <a:pt x="103" y="314"/>
                  </a:lnTo>
                  <a:lnTo>
                    <a:pt x="58" y="273"/>
                  </a:lnTo>
                  <a:lnTo>
                    <a:pt x="33" y="228"/>
                  </a:lnTo>
                  <a:lnTo>
                    <a:pt x="12" y="219"/>
                  </a:lnTo>
                  <a:lnTo>
                    <a:pt x="0" y="244"/>
                  </a:lnTo>
                  <a:lnTo>
                    <a:pt x="0" y="344"/>
                  </a:lnTo>
                  <a:lnTo>
                    <a:pt x="12" y="361"/>
                  </a:lnTo>
                  <a:lnTo>
                    <a:pt x="53" y="361"/>
                  </a:lnTo>
                  <a:lnTo>
                    <a:pt x="86" y="344"/>
                  </a:lnTo>
                  <a:lnTo>
                    <a:pt x="128" y="361"/>
                  </a:lnTo>
                  <a:lnTo>
                    <a:pt x="186" y="377"/>
                  </a:lnTo>
                  <a:lnTo>
                    <a:pt x="265" y="377"/>
                  </a:lnTo>
                  <a:lnTo>
                    <a:pt x="343" y="361"/>
                  </a:lnTo>
                  <a:lnTo>
                    <a:pt x="385" y="319"/>
                  </a:lnTo>
                  <a:lnTo>
                    <a:pt x="410" y="253"/>
                  </a:lnTo>
                  <a:lnTo>
                    <a:pt x="381" y="191"/>
                  </a:lnTo>
                  <a:lnTo>
                    <a:pt x="318" y="149"/>
                  </a:lnTo>
                  <a:lnTo>
                    <a:pt x="215" y="108"/>
                  </a:lnTo>
                  <a:lnTo>
                    <a:pt x="161" y="91"/>
                  </a:lnTo>
                  <a:lnTo>
                    <a:pt x="170" y="36"/>
                  </a:lnTo>
                  <a:lnTo>
                    <a:pt x="195" y="24"/>
                  </a:lnTo>
                  <a:lnTo>
                    <a:pt x="253" y="28"/>
                  </a:lnTo>
                  <a:lnTo>
                    <a:pt x="315" y="61"/>
                  </a:lnTo>
                  <a:lnTo>
                    <a:pt x="318" y="4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6" name="Freeform 415"/>
            <p:cNvSpPr>
              <a:spLocks noChangeAspect="1"/>
            </p:cNvSpPr>
            <p:nvPr/>
          </p:nvSpPr>
          <p:spPr bwMode="auto">
            <a:xfrm>
              <a:off x="4672053" y="144991"/>
              <a:ext cx="404563" cy="314148"/>
            </a:xfrm>
            <a:custGeom>
              <a:avLst/>
              <a:gdLst>
                <a:gd name="T0" fmla="*/ 0 w 465"/>
                <a:gd name="T1" fmla="*/ 3 h 389"/>
                <a:gd name="T2" fmla="*/ 457 w 465"/>
                <a:gd name="T3" fmla="*/ 0 h 389"/>
                <a:gd name="T4" fmla="*/ 465 w 465"/>
                <a:gd name="T5" fmla="*/ 169 h 389"/>
                <a:gd name="T6" fmla="*/ 440 w 465"/>
                <a:gd name="T7" fmla="*/ 169 h 389"/>
                <a:gd name="T8" fmla="*/ 415 w 465"/>
                <a:gd name="T9" fmla="*/ 128 h 389"/>
                <a:gd name="T10" fmla="*/ 373 w 465"/>
                <a:gd name="T11" fmla="*/ 78 h 389"/>
                <a:gd name="T12" fmla="*/ 307 w 465"/>
                <a:gd name="T13" fmla="*/ 45 h 389"/>
                <a:gd name="T14" fmla="*/ 307 w 465"/>
                <a:gd name="T15" fmla="*/ 181 h 389"/>
                <a:gd name="T16" fmla="*/ 312 w 465"/>
                <a:gd name="T17" fmla="*/ 278 h 389"/>
                <a:gd name="T18" fmla="*/ 320 w 465"/>
                <a:gd name="T19" fmla="*/ 327 h 389"/>
                <a:gd name="T20" fmla="*/ 345 w 465"/>
                <a:gd name="T21" fmla="*/ 344 h 389"/>
                <a:gd name="T22" fmla="*/ 373 w 465"/>
                <a:gd name="T23" fmla="*/ 344 h 389"/>
                <a:gd name="T24" fmla="*/ 402 w 465"/>
                <a:gd name="T25" fmla="*/ 369 h 389"/>
                <a:gd name="T26" fmla="*/ 390 w 465"/>
                <a:gd name="T27" fmla="*/ 386 h 389"/>
                <a:gd name="T28" fmla="*/ 84 w 465"/>
                <a:gd name="T29" fmla="*/ 389 h 389"/>
                <a:gd name="T30" fmla="*/ 75 w 465"/>
                <a:gd name="T31" fmla="*/ 361 h 389"/>
                <a:gd name="T32" fmla="*/ 87 w 465"/>
                <a:gd name="T33" fmla="*/ 344 h 389"/>
                <a:gd name="T34" fmla="*/ 129 w 465"/>
                <a:gd name="T35" fmla="*/ 327 h 389"/>
                <a:gd name="T36" fmla="*/ 150 w 465"/>
                <a:gd name="T37" fmla="*/ 294 h 389"/>
                <a:gd name="T38" fmla="*/ 167 w 465"/>
                <a:gd name="T39" fmla="*/ 261 h 389"/>
                <a:gd name="T40" fmla="*/ 167 w 465"/>
                <a:gd name="T41" fmla="*/ 49 h 389"/>
                <a:gd name="T42" fmla="*/ 96 w 465"/>
                <a:gd name="T43" fmla="*/ 49 h 389"/>
                <a:gd name="T44" fmla="*/ 62 w 465"/>
                <a:gd name="T45" fmla="*/ 95 h 389"/>
                <a:gd name="T46" fmla="*/ 42 w 465"/>
                <a:gd name="T47" fmla="*/ 136 h 389"/>
                <a:gd name="T48" fmla="*/ 42 w 465"/>
                <a:gd name="T49" fmla="*/ 169 h 389"/>
                <a:gd name="T50" fmla="*/ 17 w 465"/>
                <a:gd name="T51" fmla="*/ 169 h 389"/>
                <a:gd name="T52" fmla="*/ 4 w 465"/>
                <a:gd name="T53" fmla="*/ 161 h 389"/>
                <a:gd name="T54" fmla="*/ 4 w 465"/>
                <a:gd name="T55" fmla="*/ 161 h 389"/>
                <a:gd name="T56" fmla="*/ 0 w 465"/>
                <a:gd name="T57" fmla="*/ 3 h 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5"/>
                <a:gd name="T88" fmla="*/ 0 h 389"/>
                <a:gd name="T89" fmla="*/ 465 w 465"/>
                <a:gd name="T90" fmla="*/ 389 h 3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5" h="389">
                  <a:moveTo>
                    <a:pt x="0" y="3"/>
                  </a:moveTo>
                  <a:lnTo>
                    <a:pt x="457" y="0"/>
                  </a:lnTo>
                  <a:lnTo>
                    <a:pt x="465" y="169"/>
                  </a:lnTo>
                  <a:lnTo>
                    <a:pt x="440" y="169"/>
                  </a:lnTo>
                  <a:lnTo>
                    <a:pt x="415" y="128"/>
                  </a:lnTo>
                  <a:lnTo>
                    <a:pt x="373" y="78"/>
                  </a:lnTo>
                  <a:lnTo>
                    <a:pt x="307" y="45"/>
                  </a:lnTo>
                  <a:lnTo>
                    <a:pt x="307" y="181"/>
                  </a:lnTo>
                  <a:lnTo>
                    <a:pt x="312" y="278"/>
                  </a:lnTo>
                  <a:lnTo>
                    <a:pt x="320" y="327"/>
                  </a:lnTo>
                  <a:lnTo>
                    <a:pt x="345" y="344"/>
                  </a:lnTo>
                  <a:lnTo>
                    <a:pt x="373" y="344"/>
                  </a:lnTo>
                  <a:lnTo>
                    <a:pt x="402" y="369"/>
                  </a:lnTo>
                  <a:lnTo>
                    <a:pt x="390" y="386"/>
                  </a:lnTo>
                  <a:lnTo>
                    <a:pt x="84" y="389"/>
                  </a:lnTo>
                  <a:lnTo>
                    <a:pt x="75" y="361"/>
                  </a:lnTo>
                  <a:lnTo>
                    <a:pt x="87" y="344"/>
                  </a:lnTo>
                  <a:lnTo>
                    <a:pt x="129" y="327"/>
                  </a:lnTo>
                  <a:lnTo>
                    <a:pt x="150" y="294"/>
                  </a:lnTo>
                  <a:lnTo>
                    <a:pt x="167" y="261"/>
                  </a:lnTo>
                  <a:lnTo>
                    <a:pt x="167" y="49"/>
                  </a:lnTo>
                  <a:lnTo>
                    <a:pt x="96" y="49"/>
                  </a:lnTo>
                  <a:lnTo>
                    <a:pt x="62" y="95"/>
                  </a:lnTo>
                  <a:lnTo>
                    <a:pt x="42" y="136"/>
                  </a:lnTo>
                  <a:lnTo>
                    <a:pt x="42" y="169"/>
                  </a:lnTo>
                  <a:lnTo>
                    <a:pt x="17" y="169"/>
                  </a:lnTo>
                  <a:lnTo>
                    <a:pt x="4" y="161"/>
                  </a:lnTo>
                  <a:lnTo>
                    <a:pt x="0" y="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7" name="Freeform 416"/>
            <p:cNvSpPr>
              <a:spLocks noChangeAspect="1"/>
            </p:cNvSpPr>
            <p:nvPr/>
          </p:nvSpPr>
          <p:spPr bwMode="auto">
            <a:xfrm>
              <a:off x="5220171" y="362478"/>
              <a:ext cx="213157" cy="92633"/>
            </a:xfrm>
            <a:custGeom>
              <a:avLst/>
              <a:gdLst>
                <a:gd name="T0" fmla="*/ 25 w 245"/>
                <a:gd name="T1" fmla="*/ 0 h 116"/>
                <a:gd name="T2" fmla="*/ 0 w 245"/>
                <a:gd name="T3" fmla="*/ 20 h 116"/>
                <a:gd name="T4" fmla="*/ 8 w 245"/>
                <a:gd name="T5" fmla="*/ 99 h 116"/>
                <a:gd name="T6" fmla="*/ 25 w 245"/>
                <a:gd name="T7" fmla="*/ 116 h 116"/>
                <a:gd name="T8" fmla="*/ 228 w 245"/>
                <a:gd name="T9" fmla="*/ 111 h 116"/>
                <a:gd name="T10" fmla="*/ 245 w 245"/>
                <a:gd name="T11" fmla="*/ 99 h 116"/>
                <a:gd name="T12" fmla="*/ 237 w 245"/>
                <a:gd name="T13" fmla="*/ 20 h 116"/>
                <a:gd name="T14" fmla="*/ 220 w 245"/>
                <a:gd name="T15" fmla="*/ 0 h 116"/>
                <a:gd name="T16" fmla="*/ 220 w 245"/>
                <a:gd name="T17" fmla="*/ 0 h 116"/>
                <a:gd name="T18" fmla="*/ 25 w 245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116"/>
                <a:gd name="T32" fmla="*/ 245 w 24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116">
                  <a:moveTo>
                    <a:pt x="25" y="0"/>
                  </a:moveTo>
                  <a:lnTo>
                    <a:pt x="0" y="20"/>
                  </a:lnTo>
                  <a:lnTo>
                    <a:pt x="8" y="99"/>
                  </a:lnTo>
                  <a:lnTo>
                    <a:pt x="25" y="116"/>
                  </a:lnTo>
                  <a:lnTo>
                    <a:pt x="228" y="111"/>
                  </a:lnTo>
                  <a:lnTo>
                    <a:pt x="245" y="99"/>
                  </a:lnTo>
                  <a:lnTo>
                    <a:pt x="237" y="20"/>
                  </a:lnTo>
                  <a:lnTo>
                    <a:pt x="220" y="0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8" name="Freeform 417"/>
            <p:cNvSpPr>
              <a:spLocks noChangeAspect="1"/>
            </p:cNvSpPr>
            <p:nvPr/>
          </p:nvSpPr>
          <p:spPr bwMode="auto">
            <a:xfrm>
              <a:off x="1348544" y="128881"/>
              <a:ext cx="530717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4 h 385"/>
                <a:gd name="T6" fmla="*/ 62 w 613"/>
                <a:gd name="T7" fmla="*/ 79 h 385"/>
                <a:gd name="T8" fmla="*/ 70 w 613"/>
                <a:gd name="T9" fmla="*/ 104 h 385"/>
                <a:gd name="T10" fmla="*/ 75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5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6 h 385"/>
                <a:gd name="T28" fmla="*/ 220 w 613"/>
                <a:gd name="T29" fmla="*/ 207 h 385"/>
                <a:gd name="T30" fmla="*/ 274 w 613"/>
                <a:gd name="T31" fmla="*/ 215 h 385"/>
                <a:gd name="T32" fmla="*/ 336 w 613"/>
                <a:gd name="T33" fmla="*/ 286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6 w 613"/>
                <a:gd name="T53" fmla="*/ 45 h 385"/>
                <a:gd name="T54" fmla="*/ 565 w 613"/>
                <a:gd name="T55" fmla="*/ 12 h 385"/>
                <a:gd name="T56" fmla="*/ 548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4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5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5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6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6" y="286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6" y="45"/>
                  </a:lnTo>
                  <a:lnTo>
                    <a:pt x="565" y="12"/>
                  </a:lnTo>
                  <a:lnTo>
                    <a:pt x="548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9" name="Freeform 418"/>
            <p:cNvSpPr>
              <a:spLocks noChangeAspect="1"/>
            </p:cNvSpPr>
            <p:nvPr/>
          </p:nvSpPr>
          <p:spPr bwMode="auto">
            <a:xfrm>
              <a:off x="1953214" y="140964"/>
              <a:ext cx="408913" cy="306093"/>
            </a:xfrm>
            <a:custGeom>
              <a:avLst/>
              <a:gdLst>
                <a:gd name="T0" fmla="*/ 332 w 472"/>
                <a:gd name="T1" fmla="*/ 28 h 381"/>
                <a:gd name="T2" fmla="*/ 364 w 472"/>
                <a:gd name="T3" fmla="*/ 7 h 381"/>
                <a:gd name="T4" fmla="*/ 389 w 472"/>
                <a:gd name="T5" fmla="*/ 12 h 381"/>
                <a:gd name="T6" fmla="*/ 398 w 472"/>
                <a:gd name="T7" fmla="*/ 65 h 381"/>
                <a:gd name="T8" fmla="*/ 386 w 472"/>
                <a:gd name="T9" fmla="*/ 107 h 381"/>
                <a:gd name="T10" fmla="*/ 369 w 472"/>
                <a:gd name="T11" fmla="*/ 99 h 381"/>
                <a:gd name="T12" fmla="*/ 311 w 472"/>
                <a:gd name="T13" fmla="*/ 32 h 381"/>
                <a:gd name="T14" fmla="*/ 253 w 472"/>
                <a:gd name="T15" fmla="*/ 4 h 381"/>
                <a:gd name="T16" fmla="*/ 199 w 472"/>
                <a:gd name="T17" fmla="*/ 0 h 381"/>
                <a:gd name="T18" fmla="*/ 116 w 472"/>
                <a:gd name="T19" fmla="*/ 12 h 381"/>
                <a:gd name="T20" fmla="*/ 58 w 472"/>
                <a:gd name="T21" fmla="*/ 53 h 381"/>
                <a:gd name="T22" fmla="*/ 13 w 472"/>
                <a:gd name="T23" fmla="*/ 107 h 381"/>
                <a:gd name="T24" fmla="*/ 0 w 472"/>
                <a:gd name="T25" fmla="*/ 173 h 381"/>
                <a:gd name="T26" fmla="*/ 8 w 472"/>
                <a:gd name="T27" fmla="*/ 240 h 381"/>
                <a:gd name="T28" fmla="*/ 37 w 472"/>
                <a:gd name="T29" fmla="*/ 302 h 381"/>
                <a:gd name="T30" fmla="*/ 112 w 472"/>
                <a:gd name="T31" fmla="*/ 356 h 381"/>
                <a:gd name="T32" fmla="*/ 174 w 472"/>
                <a:gd name="T33" fmla="*/ 381 h 381"/>
                <a:gd name="T34" fmla="*/ 236 w 472"/>
                <a:gd name="T35" fmla="*/ 377 h 381"/>
                <a:gd name="T36" fmla="*/ 315 w 472"/>
                <a:gd name="T37" fmla="*/ 368 h 381"/>
                <a:gd name="T38" fmla="*/ 394 w 472"/>
                <a:gd name="T39" fmla="*/ 335 h 381"/>
                <a:gd name="T40" fmla="*/ 431 w 472"/>
                <a:gd name="T41" fmla="*/ 298 h 381"/>
                <a:gd name="T42" fmla="*/ 444 w 472"/>
                <a:gd name="T43" fmla="*/ 223 h 381"/>
                <a:gd name="T44" fmla="*/ 472 w 472"/>
                <a:gd name="T45" fmla="*/ 210 h 381"/>
                <a:gd name="T46" fmla="*/ 472 w 472"/>
                <a:gd name="T47" fmla="*/ 182 h 381"/>
                <a:gd name="T48" fmla="*/ 228 w 472"/>
                <a:gd name="T49" fmla="*/ 178 h 381"/>
                <a:gd name="T50" fmla="*/ 236 w 472"/>
                <a:gd name="T51" fmla="*/ 210 h 381"/>
                <a:gd name="T52" fmla="*/ 286 w 472"/>
                <a:gd name="T53" fmla="*/ 215 h 381"/>
                <a:gd name="T54" fmla="*/ 302 w 472"/>
                <a:gd name="T55" fmla="*/ 252 h 381"/>
                <a:gd name="T56" fmla="*/ 290 w 472"/>
                <a:gd name="T57" fmla="*/ 310 h 381"/>
                <a:gd name="T58" fmla="*/ 236 w 472"/>
                <a:gd name="T59" fmla="*/ 348 h 381"/>
                <a:gd name="T60" fmla="*/ 191 w 472"/>
                <a:gd name="T61" fmla="*/ 340 h 381"/>
                <a:gd name="T62" fmla="*/ 166 w 472"/>
                <a:gd name="T63" fmla="*/ 298 h 381"/>
                <a:gd name="T64" fmla="*/ 166 w 472"/>
                <a:gd name="T65" fmla="*/ 87 h 381"/>
                <a:gd name="T66" fmla="*/ 169 w 472"/>
                <a:gd name="T67" fmla="*/ 53 h 381"/>
                <a:gd name="T68" fmla="*/ 194 w 472"/>
                <a:gd name="T69" fmla="*/ 37 h 381"/>
                <a:gd name="T70" fmla="*/ 257 w 472"/>
                <a:gd name="T71" fmla="*/ 28 h 381"/>
                <a:gd name="T72" fmla="*/ 290 w 472"/>
                <a:gd name="T73" fmla="*/ 37 h 381"/>
                <a:gd name="T74" fmla="*/ 315 w 472"/>
                <a:gd name="T75" fmla="*/ 40 h 381"/>
                <a:gd name="T76" fmla="*/ 315 w 472"/>
                <a:gd name="T77" fmla="*/ 45 h 381"/>
                <a:gd name="T78" fmla="*/ 332 w 472"/>
                <a:gd name="T79" fmla="*/ 28 h 3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2"/>
                <a:gd name="T121" fmla="*/ 0 h 381"/>
                <a:gd name="T122" fmla="*/ 472 w 472"/>
                <a:gd name="T123" fmla="*/ 381 h 3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2" h="381">
                  <a:moveTo>
                    <a:pt x="332" y="28"/>
                  </a:moveTo>
                  <a:lnTo>
                    <a:pt x="364" y="7"/>
                  </a:lnTo>
                  <a:lnTo>
                    <a:pt x="389" y="12"/>
                  </a:lnTo>
                  <a:lnTo>
                    <a:pt x="398" y="65"/>
                  </a:lnTo>
                  <a:lnTo>
                    <a:pt x="386" y="107"/>
                  </a:lnTo>
                  <a:lnTo>
                    <a:pt x="369" y="99"/>
                  </a:lnTo>
                  <a:lnTo>
                    <a:pt x="311" y="32"/>
                  </a:lnTo>
                  <a:lnTo>
                    <a:pt x="253" y="4"/>
                  </a:lnTo>
                  <a:lnTo>
                    <a:pt x="199" y="0"/>
                  </a:lnTo>
                  <a:lnTo>
                    <a:pt x="116" y="12"/>
                  </a:lnTo>
                  <a:lnTo>
                    <a:pt x="58" y="53"/>
                  </a:lnTo>
                  <a:lnTo>
                    <a:pt x="13" y="107"/>
                  </a:lnTo>
                  <a:lnTo>
                    <a:pt x="0" y="173"/>
                  </a:lnTo>
                  <a:lnTo>
                    <a:pt x="8" y="240"/>
                  </a:lnTo>
                  <a:lnTo>
                    <a:pt x="37" y="302"/>
                  </a:lnTo>
                  <a:lnTo>
                    <a:pt x="112" y="356"/>
                  </a:lnTo>
                  <a:lnTo>
                    <a:pt x="174" y="381"/>
                  </a:lnTo>
                  <a:lnTo>
                    <a:pt x="236" y="377"/>
                  </a:lnTo>
                  <a:lnTo>
                    <a:pt x="315" y="368"/>
                  </a:lnTo>
                  <a:lnTo>
                    <a:pt x="394" y="335"/>
                  </a:lnTo>
                  <a:lnTo>
                    <a:pt x="431" y="298"/>
                  </a:lnTo>
                  <a:lnTo>
                    <a:pt x="444" y="223"/>
                  </a:lnTo>
                  <a:lnTo>
                    <a:pt x="472" y="210"/>
                  </a:lnTo>
                  <a:lnTo>
                    <a:pt x="472" y="182"/>
                  </a:lnTo>
                  <a:lnTo>
                    <a:pt x="228" y="178"/>
                  </a:lnTo>
                  <a:lnTo>
                    <a:pt x="236" y="210"/>
                  </a:lnTo>
                  <a:lnTo>
                    <a:pt x="286" y="215"/>
                  </a:lnTo>
                  <a:lnTo>
                    <a:pt x="302" y="252"/>
                  </a:lnTo>
                  <a:lnTo>
                    <a:pt x="290" y="310"/>
                  </a:lnTo>
                  <a:lnTo>
                    <a:pt x="236" y="348"/>
                  </a:lnTo>
                  <a:lnTo>
                    <a:pt x="191" y="340"/>
                  </a:lnTo>
                  <a:lnTo>
                    <a:pt x="166" y="298"/>
                  </a:lnTo>
                  <a:lnTo>
                    <a:pt x="166" y="87"/>
                  </a:lnTo>
                  <a:lnTo>
                    <a:pt x="169" y="53"/>
                  </a:lnTo>
                  <a:lnTo>
                    <a:pt x="194" y="37"/>
                  </a:lnTo>
                  <a:lnTo>
                    <a:pt x="257" y="28"/>
                  </a:lnTo>
                  <a:lnTo>
                    <a:pt x="290" y="37"/>
                  </a:lnTo>
                  <a:lnTo>
                    <a:pt x="315" y="40"/>
                  </a:lnTo>
                  <a:lnTo>
                    <a:pt x="315" y="45"/>
                  </a:lnTo>
                  <a:lnTo>
                    <a:pt x="332" y="2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0" name="Freeform 419"/>
            <p:cNvSpPr>
              <a:spLocks noChangeAspect="1"/>
            </p:cNvSpPr>
            <p:nvPr/>
          </p:nvSpPr>
          <p:spPr bwMode="auto">
            <a:xfrm>
              <a:off x="2431730" y="136936"/>
              <a:ext cx="413264" cy="306093"/>
            </a:xfrm>
            <a:custGeom>
              <a:avLst/>
              <a:gdLst>
                <a:gd name="T0" fmla="*/ 20 w 472"/>
                <a:gd name="T1" fmla="*/ 0 h 382"/>
                <a:gd name="T2" fmla="*/ 15 w 472"/>
                <a:gd name="T3" fmla="*/ 29 h 382"/>
                <a:gd name="T4" fmla="*/ 49 w 472"/>
                <a:gd name="T5" fmla="*/ 37 h 382"/>
                <a:gd name="T6" fmla="*/ 87 w 472"/>
                <a:gd name="T7" fmla="*/ 50 h 382"/>
                <a:gd name="T8" fmla="*/ 90 w 472"/>
                <a:gd name="T9" fmla="*/ 83 h 382"/>
                <a:gd name="T10" fmla="*/ 90 w 472"/>
                <a:gd name="T11" fmla="*/ 290 h 382"/>
                <a:gd name="T12" fmla="*/ 74 w 472"/>
                <a:gd name="T13" fmla="*/ 323 h 382"/>
                <a:gd name="T14" fmla="*/ 32 w 472"/>
                <a:gd name="T15" fmla="*/ 336 h 382"/>
                <a:gd name="T16" fmla="*/ 0 w 472"/>
                <a:gd name="T17" fmla="*/ 353 h 382"/>
                <a:gd name="T18" fmla="*/ 7 w 472"/>
                <a:gd name="T19" fmla="*/ 378 h 382"/>
                <a:gd name="T20" fmla="*/ 37 w 472"/>
                <a:gd name="T21" fmla="*/ 382 h 382"/>
                <a:gd name="T22" fmla="*/ 472 w 472"/>
                <a:gd name="T23" fmla="*/ 382 h 382"/>
                <a:gd name="T24" fmla="*/ 463 w 472"/>
                <a:gd name="T25" fmla="*/ 200 h 382"/>
                <a:gd name="T26" fmla="*/ 443 w 472"/>
                <a:gd name="T27" fmla="*/ 200 h 382"/>
                <a:gd name="T28" fmla="*/ 426 w 472"/>
                <a:gd name="T29" fmla="*/ 249 h 382"/>
                <a:gd name="T30" fmla="*/ 390 w 472"/>
                <a:gd name="T31" fmla="*/ 287 h 382"/>
                <a:gd name="T32" fmla="*/ 348 w 472"/>
                <a:gd name="T33" fmla="*/ 320 h 382"/>
                <a:gd name="T34" fmla="*/ 293 w 472"/>
                <a:gd name="T35" fmla="*/ 315 h 382"/>
                <a:gd name="T36" fmla="*/ 244 w 472"/>
                <a:gd name="T37" fmla="*/ 320 h 382"/>
                <a:gd name="T38" fmla="*/ 240 w 472"/>
                <a:gd name="T39" fmla="*/ 83 h 382"/>
                <a:gd name="T40" fmla="*/ 265 w 472"/>
                <a:gd name="T41" fmla="*/ 58 h 382"/>
                <a:gd name="T42" fmla="*/ 281 w 472"/>
                <a:gd name="T43" fmla="*/ 54 h 382"/>
                <a:gd name="T44" fmla="*/ 327 w 472"/>
                <a:gd name="T45" fmla="*/ 50 h 382"/>
                <a:gd name="T46" fmla="*/ 331 w 472"/>
                <a:gd name="T47" fmla="*/ 9 h 382"/>
                <a:gd name="T48" fmla="*/ 327 w 472"/>
                <a:gd name="T49" fmla="*/ 5 h 382"/>
                <a:gd name="T50" fmla="*/ 327 w 472"/>
                <a:gd name="T51" fmla="*/ 5 h 382"/>
                <a:gd name="T52" fmla="*/ 20 w 472"/>
                <a:gd name="T53" fmla="*/ 0 h 3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2"/>
                <a:gd name="T82" fmla="*/ 0 h 382"/>
                <a:gd name="T83" fmla="*/ 472 w 472"/>
                <a:gd name="T84" fmla="*/ 382 h 3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2" h="382">
                  <a:moveTo>
                    <a:pt x="20" y="0"/>
                  </a:moveTo>
                  <a:lnTo>
                    <a:pt x="15" y="29"/>
                  </a:lnTo>
                  <a:lnTo>
                    <a:pt x="49" y="37"/>
                  </a:lnTo>
                  <a:lnTo>
                    <a:pt x="87" y="50"/>
                  </a:lnTo>
                  <a:lnTo>
                    <a:pt x="90" y="83"/>
                  </a:lnTo>
                  <a:lnTo>
                    <a:pt x="90" y="290"/>
                  </a:lnTo>
                  <a:lnTo>
                    <a:pt x="74" y="323"/>
                  </a:lnTo>
                  <a:lnTo>
                    <a:pt x="32" y="336"/>
                  </a:lnTo>
                  <a:lnTo>
                    <a:pt x="0" y="353"/>
                  </a:lnTo>
                  <a:lnTo>
                    <a:pt x="7" y="378"/>
                  </a:lnTo>
                  <a:lnTo>
                    <a:pt x="37" y="382"/>
                  </a:lnTo>
                  <a:lnTo>
                    <a:pt x="472" y="382"/>
                  </a:lnTo>
                  <a:lnTo>
                    <a:pt x="463" y="200"/>
                  </a:lnTo>
                  <a:lnTo>
                    <a:pt x="443" y="200"/>
                  </a:lnTo>
                  <a:lnTo>
                    <a:pt x="426" y="249"/>
                  </a:lnTo>
                  <a:lnTo>
                    <a:pt x="390" y="287"/>
                  </a:lnTo>
                  <a:lnTo>
                    <a:pt x="348" y="320"/>
                  </a:lnTo>
                  <a:lnTo>
                    <a:pt x="293" y="315"/>
                  </a:lnTo>
                  <a:lnTo>
                    <a:pt x="244" y="320"/>
                  </a:lnTo>
                  <a:lnTo>
                    <a:pt x="240" y="83"/>
                  </a:lnTo>
                  <a:lnTo>
                    <a:pt x="265" y="58"/>
                  </a:lnTo>
                  <a:lnTo>
                    <a:pt x="281" y="54"/>
                  </a:lnTo>
                  <a:lnTo>
                    <a:pt x="327" y="50"/>
                  </a:lnTo>
                  <a:lnTo>
                    <a:pt x="331" y="9"/>
                  </a:lnTo>
                  <a:lnTo>
                    <a:pt x="327" y="5"/>
                  </a:lnTo>
                  <a:lnTo>
                    <a:pt x="20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1" name="Freeform 420"/>
            <p:cNvSpPr>
              <a:spLocks noChangeAspect="1"/>
            </p:cNvSpPr>
            <p:nvPr/>
          </p:nvSpPr>
          <p:spPr bwMode="auto">
            <a:xfrm>
              <a:off x="3010299" y="354423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2" name="Freeform 421"/>
            <p:cNvSpPr>
              <a:spLocks noChangeAspect="1"/>
            </p:cNvSpPr>
            <p:nvPr/>
          </p:nvSpPr>
          <p:spPr bwMode="auto">
            <a:xfrm>
              <a:off x="5598634" y="144991"/>
              <a:ext cx="391513" cy="318175"/>
            </a:xfrm>
            <a:custGeom>
              <a:avLst/>
              <a:gdLst>
                <a:gd name="T0" fmla="*/ 0 w 448"/>
                <a:gd name="T1" fmla="*/ 5 h 391"/>
                <a:gd name="T2" fmla="*/ 0 w 448"/>
                <a:gd name="T3" fmla="*/ 30 h 391"/>
                <a:gd name="T4" fmla="*/ 45 w 448"/>
                <a:gd name="T5" fmla="*/ 58 h 391"/>
                <a:gd name="T6" fmla="*/ 70 w 448"/>
                <a:gd name="T7" fmla="*/ 80 h 391"/>
                <a:gd name="T8" fmla="*/ 67 w 448"/>
                <a:gd name="T9" fmla="*/ 308 h 391"/>
                <a:gd name="T10" fmla="*/ 45 w 448"/>
                <a:gd name="T11" fmla="*/ 341 h 391"/>
                <a:gd name="T12" fmla="*/ 12 w 448"/>
                <a:gd name="T13" fmla="*/ 345 h 391"/>
                <a:gd name="T14" fmla="*/ 0 w 448"/>
                <a:gd name="T15" fmla="*/ 361 h 391"/>
                <a:gd name="T16" fmla="*/ 20 w 448"/>
                <a:gd name="T17" fmla="*/ 386 h 391"/>
                <a:gd name="T18" fmla="*/ 120 w 448"/>
                <a:gd name="T19" fmla="*/ 386 h 391"/>
                <a:gd name="T20" fmla="*/ 270 w 448"/>
                <a:gd name="T21" fmla="*/ 391 h 391"/>
                <a:gd name="T22" fmla="*/ 286 w 448"/>
                <a:gd name="T23" fmla="*/ 370 h 391"/>
                <a:gd name="T24" fmla="*/ 273 w 448"/>
                <a:gd name="T25" fmla="*/ 358 h 391"/>
                <a:gd name="T26" fmla="*/ 237 w 448"/>
                <a:gd name="T27" fmla="*/ 345 h 391"/>
                <a:gd name="T28" fmla="*/ 220 w 448"/>
                <a:gd name="T29" fmla="*/ 316 h 391"/>
                <a:gd name="T30" fmla="*/ 220 w 448"/>
                <a:gd name="T31" fmla="*/ 220 h 391"/>
                <a:gd name="T32" fmla="*/ 248 w 448"/>
                <a:gd name="T33" fmla="*/ 220 h 391"/>
                <a:gd name="T34" fmla="*/ 270 w 448"/>
                <a:gd name="T35" fmla="*/ 237 h 391"/>
                <a:gd name="T36" fmla="*/ 286 w 448"/>
                <a:gd name="T37" fmla="*/ 270 h 391"/>
                <a:gd name="T38" fmla="*/ 307 w 448"/>
                <a:gd name="T39" fmla="*/ 262 h 391"/>
                <a:gd name="T40" fmla="*/ 303 w 448"/>
                <a:gd name="T41" fmla="*/ 133 h 391"/>
                <a:gd name="T42" fmla="*/ 282 w 448"/>
                <a:gd name="T43" fmla="*/ 133 h 391"/>
                <a:gd name="T44" fmla="*/ 261 w 448"/>
                <a:gd name="T45" fmla="*/ 150 h 391"/>
                <a:gd name="T46" fmla="*/ 248 w 448"/>
                <a:gd name="T47" fmla="*/ 171 h 391"/>
                <a:gd name="T48" fmla="*/ 220 w 448"/>
                <a:gd name="T49" fmla="*/ 178 h 391"/>
                <a:gd name="T50" fmla="*/ 224 w 448"/>
                <a:gd name="T51" fmla="*/ 50 h 391"/>
                <a:gd name="T52" fmla="*/ 273 w 448"/>
                <a:gd name="T53" fmla="*/ 55 h 391"/>
                <a:gd name="T54" fmla="*/ 323 w 448"/>
                <a:gd name="T55" fmla="*/ 58 h 391"/>
                <a:gd name="T56" fmla="*/ 373 w 448"/>
                <a:gd name="T57" fmla="*/ 92 h 391"/>
                <a:gd name="T58" fmla="*/ 393 w 448"/>
                <a:gd name="T59" fmla="*/ 133 h 391"/>
                <a:gd name="T60" fmla="*/ 410 w 448"/>
                <a:gd name="T61" fmla="*/ 166 h 391"/>
                <a:gd name="T62" fmla="*/ 440 w 448"/>
                <a:gd name="T63" fmla="*/ 171 h 391"/>
                <a:gd name="T64" fmla="*/ 448 w 448"/>
                <a:gd name="T65" fmla="*/ 142 h 391"/>
                <a:gd name="T66" fmla="*/ 448 w 448"/>
                <a:gd name="T67" fmla="*/ 50 h 391"/>
                <a:gd name="T68" fmla="*/ 431 w 448"/>
                <a:gd name="T69" fmla="*/ 10 h 391"/>
                <a:gd name="T70" fmla="*/ 398 w 448"/>
                <a:gd name="T71" fmla="*/ 0 h 391"/>
                <a:gd name="T72" fmla="*/ 393 w 448"/>
                <a:gd name="T73" fmla="*/ 0 h 391"/>
                <a:gd name="T74" fmla="*/ 0 w 448"/>
                <a:gd name="T75" fmla="*/ 5 h 3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8"/>
                <a:gd name="T115" fmla="*/ 0 h 391"/>
                <a:gd name="T116" fmla="*/ 448 w 448"/>
                <a:gd name="T117" fmla="*/ 391 h 3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8" h="391">
                  <a:moveTo>
                    <a:pt x="0" y="5"/>
                  </a:moveTo>
                  <a:lnTo>
                    <a:pt x="0" y="30"/>
                  </a:lnTo>
                  <a:lnTo>
                    <a:pt x="45" y="58"/>
                  </a:lnTo>
                  <a:lnTo>
                    <a:pt x="70" y="80"/>
                  </a:lnTo>
                  <a:lnTo>
                    <a:pt x="67" y="308"/>
                  </a:lnTo>
                  <a:lnTo>
                    <a:pt x="45" y="341"/>
                  </a:lnTo>
                  <a:lnTo>
                    <a:pt x="12" y="345"/>
                  </a:lnTo>
                  <a:lnTo>
                    <a:pt x="0" y="361"/>
                  </a:lnTo>
                  <a:lnTo>
                    <a:pt x="20" y="386"/>
                  </a:lnTo>
                  <a:lnTo>
                    <a:pt x="120" y="386"/>
                  </a:lnTo>
                  <a:lnTo>
                    <a:pt x="270" y="391"/>
                  </a:lnTo>
                  <a:lnTo>
                    <a:pt x="286" y="370"/>
                  </a:lnTo>
                  <a:lnTo>
                    <a:pt x="273" y="358"/>
                  </a:lnTo>
                  <a:lnTo>
                    <a:pt x="237" y="345"/>
                  </a:lnTo>
                  <a:lnTo>
                    <a:pt x="220" y="316"/>
                  </a:lnTo>
                  <a:lnTo>
                    <a:pt x="220" y="220"/>
                  </a:lnTo>
                  <a:lnTo>
                    <a:pt x="248" y="220"/>
                  </a:lnTo>
                  <a:lnTo>
                    <a:pt x="270" y="237"/>
                  </a:lnTo>
                  <a:lnTo>
                    <a:pt x="286" y="270"/>
                  </a:lnTo>
                  <a:lnTo>
                    <a:pt x="307" y="262"/>
                  </a:lnTo>
                  <a:lnTo>
                    <a:pt x="303" y="133"/>
                  </a:lnTo>
                  <a:lnTo>
                    <a:pt x="282" y="133"/>
                  </a:lnTo>
                  <a:lnTo>
                    <a:pt x="261" y="150"/>
                  </a:lnTo>
                  <a:lnTo>
                    <a:pt x="248" y="171"/>
                  </a:lnTo>
                  <a:lnTo>
                    <a:pt x="220" y="178"/>
                  </a:lnTo>
                  <a:lnTo>
                    <a:pt x="224" y="50"/>
                  </a:lnTo>
                  <a:lnTo>
                    <a:pt x="273" y="55"/>
                  </a:lnTo>
                  <a:lnTo>
                    <a:pt x="323" y="58"/>
                  </a:lnTo>
                  <a:lnTo>
                    <a:pt x="373" y="92"/>
                  </a:lnTo>
                  <a:lnTo>
                    <a:pt x="393" y="133"/>
                  </a:lnTo>
                  <a:lnTo>
                    <a:pt x="410" y="166"/>
                  </a:lnTo>
                  <a:lnTo>
                    <a:pt x="440" y="171"/>
                  </a:lnTo>
                  <a:lnTo>
                    <a:pt x="448" y="142"/>
                  </a:lnTo>
                  <a:lnTo>
                    <a:pt x="448" y="50"/>
                  </a:lnTo>
                  <a:lnTo>
                    <a:pt x="431" y="10"/>
                  </a:lnTo>
                  <a:lnTo>
                    <a:pt x="398" y="0"/>
                  </a:lnTo>
                  <a:lnTo>
                    <a:pt x="393" y="0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3" name="Freeform 422"/>
            <p:cNvSpPr>
              <a:spLocks noChangeAspect="1"/>
            </p:cNvSpPr>
            <p:nvPr/>
          </p:nvSpPr>
          <p:spPr bwMode="auto">
            <a:xfrm>
              <a:off x="7208186" y="157074"/>
              <a:ext cx="535068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5 h 385"/>
                <a:gd name="T6" fmla="*/ 62 w 613"/>
                <a:gd name="T7" fmla="*/ 79 h 385"/>
                <a:gd name="T8" fmla="*/ 70 w 613"/>
                <a:gd name="T9" fmla="*/ 104 h 385"/>
                <a:gd name="T10" fmla="*/ 74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4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7 h 385"/>
                <a:gd name="T28" fmla="*/ 220 w 613"/>
                <a:gd name="T29" fmla="*/ 207 h 385"/>
                <a:gd name="T30" fmla="*/ 274 w 613"/>
                <a:gd name="T31" fmla="*/ 215 h 385"/>
                <a:gd name="T32" fmla="*/ 335 w 613"/>
                <a:gd name="T33" fmla="*/ 287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5 w 613"/>
                <a:gd name="T53" fmla="*/ 45 h 385"/>
                <a:gd name="T54" fmla="*/ 564 w 613"/>
                <a:gd name="T55" fmla="*/ 12 h 385"/>
                <a:gd name="T56" fmla="*/ 547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5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4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4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7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5" y="287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5" y="45"/>
                  </a:lnTo>
                  <a:lnTo>
                    <a:pt x="564" y="12"/>
                  </a:lnTo>
                  <a:lnTo>
                    <a:pt x="547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4" name="Freeform 423"/>
            <p:cNvSpPr>
              <a:spLocks noChangeAspect="1"/>
            </p:cNvSpPr>
            <p:nvPr/>
          </p:nvSpPr>
          <p:spPr bwMode="auto">
            <a:xfrm>
              <a:off x="6042348" y="149019"/>
              <a:ext cx="404563" cy="310120"/>
            </a:xfrm>
            <a:custGeom>
              <a:avLst/>
              <a:gdLst>
                <a:gd name="T0" fmla="*/ 0 w 468"/>
                <a:gd name="T1" fmla="*/ 5 h 382"/>
                <a:gd name="T2" fmla="*/ 0 w 468"/>
                <a:gd name="T3" fmla="*/ 22 h 382"/>
                <a:gd name="T4" fmla="*/ 20 w 468"/>
                <a:gd name="T5" fmla="*/ 33 h 382"/>
                <a:gd name="T6" fmla="*/ 54 w 468"/>
                <a:gd name="T7" fmla="*/ 50 h 382"/>
                <a:gd name="T8" fmla="*/ 75 w 468"/>
                <a:gd name="T9" fmla="*/ 70 h 382"/>
                <a:gd name="T10" fmla="*/ 70 w 468"/>
                <a:gd name="T11" fmla="*/ 323 h 382"/>
                <a:gd name="T12" fmla="*/ 42 w 468"/>
                <a:gd name="T13" fmla="*/ 345 h 382"/>
                <a:gd name="T14" fmla="*/ 12 w 468"/>
                <a:gd name="T15" fmla="*/ 353 h 382"/>
                <a:gd name="T16" fmla="*/ 17 w 468"/>
                <a:gd name="T17" fmla="*/ 373 h 382"/>
                <a:gd name="T18" fmla="*/ 17 w 468"/>
                <a:gd name="T19" fmla="*/ 382 h 382"/>
                <a:gd name="T20" fmla="*/ 310 w 468"/>
                <a:gd name="T21" fmla="*/ 378 h 382"/>
                <a:gd name="T22" fmla="*/ 303 w 468"/>
                <a:gd name="T23" fmla="*/ 357 h 382"/>
                <a:gd name="T24" fmla="*/ 261 w 468"/>
                <a:gd name="T25" fmla="*/ 345 h 382"/>
                <a:gd name="T26" fmla="*/ 232 w 468"/>
                <a:gd name="T27" fmla="*/ 311 h 382"/>
                <a:gd name="T28" fmla="*/ 228 w 468"/>
                <a:gd name="T29" fmla="*/ 303 h 382"/>
                <a:gd name="T30" fmla="*/ 223 w 468"/>
                <a:gd name="T31" fmla="*/ 45 h 382"/>
                <a:gd name="T32" fmla="*/ 278 w 468"/>
                <a:gd name="T33" fmla="*/ 42 h 382"/>
                <a:gd name="T34" fmla="*/ 320 w 468"/>
                <a:gd name="T35" fmla="*/ 54 h 382"/>
                <a:gd name="T36" fmla="*/ 332 w 468"/>
                <a:gd name="T37" fmla="*/ 104 h 382"/>
                <a:gd name="T38" fmla="*/ 320 w 468"/>
                <a:gd name="T39" fmla="*/ 150 h 382"/>
                <a:gd name="T40" fmla="*/ 278 w 468"/>
                <a:gd name="T41" fmla="*/ 162 h 382"/>
                <a:gd name="T42" fmla="*/ 223 w 468"/>
                <a:gd name="T43" fmla="*/ 158 h 382"/>
                <a:gd name="T44" fmla="*/ 223 w 468"/>
                <a:gd name="T45" fmla="*/ 200 h 382"/>
                <a:gd name="T46" fmla="*/ 303 w 468"/>
                <a:gd name="T47" fmla="*/ 195 h 382"/>
                <a:gd name="T48" fmla="*/ 365 w 468"/>
                <a:gd name="T49" fmla="*/ 203 h 382"/>
                <a:gd name="T50" fmla="*/ 418 w 468"/>
                <a:gd name="T51" fmla="*/ 190 h 382"/>
                <a:gd name="T52" fmla="*/ 456 w 468"/>
                <a:gd name="T53" fmla="*/ 162 h 382"/>
                <a:gd name="T54" fmla="*/ 468 w 468"/>
                <a:gd name="T55" fmla="*/ 108 h 382"/>
                <a:gd name="T56" fmla="*/ 460 w 468"/>
                <a:gd name="T57" fmla="*/ 62 h 382"/>
                <a:gd name="T58" fmla="*/ 431 w 468"/>
                <a:gd name="T59" fmla="*/ 33 h 382"/>
                <a:gd name="T60" fmla="*/ 385 w 468"/>
                <a:gd name="T61" fmla="*/ 0 h 382"/>
                <a:gd name="T62" fmla="*/ 377 w 468"/>
                <a:gd name="T63" fmla="*/ 5 h 382"/>
                <a:gd name="T64" fmla="*/ 0 w 468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8"/>
                <a:gd name="T100" fmla="*/ 0 h 382"/>
                <a:gd name="T101" fmla="*/ 468 w 468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8" h="382">
                  <a:moveTo>
                    <a:pt x="0" y="5"/>
                  </a:moveTo>
                  <a:lnTo>
                    <a:pt x="0" y="22"/>
                  </a:lnTo>
                  <a:lnTo>
                    <a:pt x="20" y="33"/>
                  </a:lnTo>
                  <a:lnTo>
                    <a:pt x="54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2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0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2" y="311"/>
                  </a:lnTo>
                  <a:lnTo>
                    <a:pt x="228" y="303"/>
                  </a:lnTo>
                  <a:lnTo>
                    <a:pt x="223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3" y="158"/>
                  </a:lnTo>
                  <a:lnTo>
                    <a:pt x="223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8" y="190"/>
                  </a:lnTo>
                  <a:lnTo>
                    <a:pt x="456" y="162"/>
                  </a:lnTo>
                  <a:lnTo>
                    <a:pt x="468" y="108"/>
                  </a:lnTo>
                  <a:lnTo>
                    <a:pt x="460" y="62"/>
                  </a:lnTo>
                  <a:lnTo>
                    <a:pt x="431" y="33"/>
                  </a:lnTo>
                  <a:lnTo>
                    <a:pt x="385" y="0"/>
                  </a:lnTo>
                  <a:lnTo>
                    <a:pt x="377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5" name="Freeform 424"/>
            <p:cNvSpPr>
              <a:spLocks noChangeAspect="1"/>
            </p:cNvSpPr>
            <p:nvPr/>
          </p:nvSpPr>
          <p:spPr bwMode="auto">
            <a:xfrm>
              <a:off x="6290306" y="310120"/>
              <a:ext cx="261009" cy="153046"/>
            </a:xfrm>
            <a:custGeom>
              <a:avLst/>
              <a:gdLst>
                <a:gd name="T0" fmla="*/ 0 w 300"/>
                <a:gd name="T1" fmla="*/ 4 h 190"/>
                <a:gd name="T2" fmla="*/ 55 w 300"/>
                <a:gd name="T3" fmla="*/ 46 h 190"/>
                <a:gd name="T4" fmla="*/ 63 w 300"/>
                <a:gd name="T5" fmla="*/ 94 h 190"/>
                <a:gd name="T6" fmla="*/ 88 w 300"/>
                <a:gd name="T7" fmla="*/ 148 h 190"/>
                <a:gd name="T8" fmla="*/ 121 w 300"/>
                <a:gd name="T9" fmla="*/ 177 h 190"/>
                <a:gd name="T10" fmla="*/ 180 w 300"/>
                <a:gd name="T11" fmla="*/ 190 h 190"/>
                <a:gd name="T12" fmla="*/ 242 w 300"/>
                <a:gd name="T13" fmla="*/ 190 h 190"/>
                <a:gd name="T14" fmla="*/ 283 w 300"/>
                <a:gd name="T15" fmla="*/ 173 h 190"/>
                <a:gd name="T16" fmla="*/ 300 w 300"/>
                <a:gd name="T17" fmla="*/ 152 h 190"/>
                <a:gd name="T18" fmla="*/ 287 w 300"/>
                <a:gd name="T19" fmla="*/ 132 h 190"/>
                <a:gd name="T20" fmla="*/ 238 w 300"/>
                <a:gd name="T21" fmla="*/ 123 h 190"/>
                <a:gd name="T22" fmla="*/ 230 w 300"/>
                <a:gd name="T23" fmla="*/ 83 h 190"/>
                <a:gd name="T24" fmla="*/ 196 w 300"/>
                <a:gd name="T25" fmla="*/ 46 h 190"/>
                <a:gd name="T26" fmla="*/ 158 w 300"/>
                <a:gd name="T27" fmla="*/ 19 h 190"/>
                <a:gd name="T28" fmla="*/ 121 w 300"/>
                <a:gd name="T29" fmla="*/ 0 h 190"/>
                <a:gd name="T30" fmla="*/ 121 w 300"/>
                <a:gd name="T31" fmla="*/ 0 h 190"/>
                <a:gd name="T32" fmla="*/ 0 w 300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0"/>
                <a:gd name="T52" fmla="*/ 0 h 190"/>
                <a:gd name="T53" fmla="*/ 300 w 300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0" h="190">
                  <a:moveTo>
                    <a:pt x="0" y="4"/>
                  </a:moveTo>
                  <a:lnTo>
                    <a:pt x="55" y="46"/>
                  </a:lnTo>
                  <a:lnTo>
                    <a:pt x="63" y="94"/>
                  </a:lnTo>
                  <a:lnTo>
                    <a:pt x="88" y="148"/>
                  </a:lnTo>
                  <a:lnTo>
                    <a:pt x="121" y="177"/>
                  </a:lnTo>
                  <a:lnTo>
                    <a:pt x="180" y="190"/>
                  </a:lnTo>
                  <a:lnTo>
                    <a:pt x="242" y="190"/>
                  </a:lnTo>
                  <a:lnTo>
                    <a:pt x="283" y="173"/>
                  </a:lnTo>
                  <a:lnTo>
                    <a:pt x="300" y="152"/>
                  </a:lnTo>
                  <a:lnTo>
                    <a:pt x="287" y="132"/>
                  </a:lnTo>
                  <a:lnTo>
                    <a:pt x="238" y="123"/>
                  </a:lnTo>
                  <a:lnTo>
                    <a:pt x="230" y="83"/>
                  </a:lnTo>
                  <a:lnTo>
                    <a:pt x="196" y="46"/>
                  </a:lnTo>
                  <a:lnTo>
                    <a:pt x="158" y="19"/>
                  </a:lnTo>
                  <a:lnTo>
                    <a:pt x="121" y="0"/>
                  </a:lnTo>
                  <a:lnTo>
                    <a:pt x="0" y="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6" name="Freeform 425"/>
            <p:cNvSpPr>
              <a:spLocks noChangeAspect="1"/>
            </p:cNvSpPr>
            <p:nvPr/>
          </p:nvSpPr>
          <p:spPr bwMode="auto">
            <a:xfrm>
              <a:off x="6590466" y="144991"/>
              <a:ext cx="326261" cy="298038"/>
            </a:xfrm>
            <a:custGeom>
              <a:avLst/>
              <a:gdLst>
                <a:gd name="T0" fmla="*/ 5 w 378"/>
                <a:gd name="T1" fmla="*/ 0 h 370"/>
                <a:gd name="T2" fmla="*/ 0 w 378"/>
                <a:gd name="T3" fmla="*/ 25 h 370"/>
                <a:gd name="T4" fmla="*/ 41 w 378"/>
                <a:gd name="T5" fmla="*/ 42 h 370"/>
                <a:gd name="T6" fmla="*/ 71 w 378"/>
                <a:gd name="T7" fmla="*/ 58 h 370"/>
                <a:gd name="T8" fmla="*/ 91 w 378"/>
                <a:gd name="T9" fmla="*/ 83 h 370"/>
                <a:gd name="T10" fmla="*/ 220 w 378"/>
                <a:gd name="T11" fmla="*/ 370 h 370"/>
                <a:gd name="T12" fmla="*/ 253 w 378"/>
                <a:gd name="T13" fmla="*/ 370 h 370"/>
                <a:gd name="T14" fmla="*/ 378 w 378"/>
                <a:gd name="T15" fmla="*/ 25 h 370"/>
                <a:gd name="T16" fmla="*/ 331 w 378"/>
                <a:gd name="T17" fmla="*/ 138 h 370"/>
                <a:gd name="T18" fmla="*/ 278 w 378"/>
                <a:gd name="T19" fmla="*/ 138 h 370"/>
                <a:gd name="T20" fmla="*/ 233 w 378"/>
                <a:gd name="T21" fmla="*/ 10 h 370"/>
                <a:gd name="T22" fmla="*/ 233 w 378"/>
                <a:gd name="T23" fmla="*/ 10 h 370"/>
                <a:gd name="T24" fmla="*/ 5 w 378"/>
                <a:gd name="T25" fmla="*/ 0 h 3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70"/>
                <a:gd name="T41" fmla="*/ 378 w 378"/>
                <a:gd name="T42" fmla="*/ 370 h 3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70">
                  <a:moveTo>
                    <a:pt x="5" y="0"/>
                  </a:moveTo>
                  <a:lnTo>
                    <a:pt x="0" y="25"/>
                  </a:lnTo>
                  <a:lnTo>
                    <a:pt x="41" y="42"/>
                  </a:lnTo>
                  <a:lnTo>
                    <a:pt x="71" y="58"/>
                  </a:lnTo>
                  <a:lnTo>
                    <a:pt x="91" y="83"/>
                  </a:lnTo>
                  <a:lnTo>
                    <a:pt x="220" y="370"/>
                  </a:lnTo>
                  <a:lnTo>
                    <a:pt x="253" y="370"/>
                  </a:lnTo>
                  <a:lnTo>
                    <a:pt x="378" y="25"/>
                  </a:lnTo>
                  <a:lnTo>
                    <a:pt x="331" y="138"/>
                  </a:lnTo>
                  <a:lnTo>
                    <a:pt x="278" y="138"/>
                  </a:lnTo>
                  <a:lnTo>
                    <a:pt x="233" y="10"/>
                  </a:lnTo>
                  <a:lnTo>
                    <a:pt x="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7" name="Freeform 426"/>
            <p:cNvSpPr>
              <a:spLocks noChangeAspect="1"/>
            </p:cNvSpPr>
            <p:nvPr/>
          </p:nvSpPr>
          <p:spPr bwMode="auto">
            <a:xfrm>
              <a:off x="6607867" y="229570"/>
              <a:ext cx="104403" cy="229570"/>
            </a:xfrm>
            <a:custGeom>
              <a:avLst/>
              <a:gdLst>
                <a:gd name="T0" fmla="*/ 71 w 121"/>
                <a:gd name="T1" fmla="*/ 0 h 281"/>
                <a:gd name="T2" fmla="*/ 71 w 121"/>
                <a:gd name="T3" fmla="*/ 165 h 281"/>
                <a:gd name="T4" fmla="*/ 68 w 121"/>
                <a:gd name="T5" fmla="*/ 198 h 281"/>
                <a:gd name="T6" fmla="*/ 19 w 121"/>
                <a:gd name="T7" fmla="*/ 240 h 281"/>
                <a:gd name="T8" fmla="*/ 0 w 121"/>
                <a:gd name="T9" fmla="*/ 273 h 281"/>
                <a:gd name="T10" fmla="*/ 23 w 121"/>
                <a:gd name="T11" fmla="*/ 281 h 281"/>
                <a:gd name="T12" fmla="*/ 121 w 121"/>
                <a:gd name="T13" fmla="*/ 278 h 281"/>
                <a:gd name="T14" fmla="*/ 117 w 121"/>
                <a:gd name="T15" fmla="*/ 236 h 281"/>
                <a:gd name="T16" fmla="*/ 68 w 121"/>
                <a:gd name="T17" fmla="*/ 181 h 281"/>
                <a:gd name="T18" fmla="*/ 68 w 121"/>
                <a:gd name="T19" fmla="*/ 181 h 281"/>
                <a:gd name="T20" fmla="*/ 71 w 121"/>
                <a:gd name="T21" fmla="*/ 0 h 2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281"/>
                <a:gd name="T35" fmla="*/ 121 w 121"/>
                <a:gd name="T36" fmla="*/ 281 h 2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281">
                  <a:moveTo>
                    <a:pt x="71" y="0"/>
                  </a:moveTo>
                  <a:lnTo>
                    <a:pt x="71" y="165"/>
                  </a:lnTo>
                  <a:lnTo>
                    <a:pt x="68" y="198"/>
                  </a:lnTo>
                  <a:lnTo>
                    <a:pt x="19" y="240"/>
                  </a:lnTo>
                  <a:lnTo>
                    <a:pt x="0" y="273"/>
                  </a:lnTo>
                  <a:lnTo>
                    <a:pt x="23" y="281"/>
                  </a:lnTo>
                  <a:lnTo>
                    <a:pt x="121" y="278"/>
                  </a:lnTo>
                  <a:lnTo>
                    <a:pt x="117" y="236"/>
                  </a:lnTo>
                  <a:lnTo>
                    <a:pt x="68" y="181"/>
                  </a:lnTo>
                  <a:lnTo>
                    <a:pt x="71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8" name="Freeform 427"/>
            <p:cNvSpPr>
              <a:spLocks noChangeAspect="1"/>
            </p:cNvSpPr>
            <p:nvPr/>
          </p:nvSpPr>
          <p:spPr bwMode="auto">
            <a:xfrm>
              <a:off x="6855825" y="161101"/>
              <a:ext cx="282759" cy="302065"/>
            </a:xfrm>
            <a:custGeom>
              <a:avLst/>
              <a:gdLst>
                <a:gd name="T0" fmla="*/ 67 w 328"/>
                <a:gd name="T1" fmla="*/ 0 h 378"/>
                <a:gd name="T2" fmla="*/ 320 w 328"/>
                <a:gd name="T3" fmla="*/ 0 h 378"/>
                <a:gd name="T4" fmla="*/ 316 w 328"/>
                <a:gd name="T5" fmla="*/ 13 h 378"/>
                <a:gd name="T6" fmla="*/ 291 w 328"/>
                <a:gd name="T7" fmla="*/ 41 h 378"/>
                <a:gd name="T8" fmla="*/ 262 w 328"/>
                <a:gd name="T9" fmla="*/ 66 h 378"/>
                <a:gd name="T10" fmla="*/ 254 w 328"/>
                <a:gd name="T11" fmla="*/ 316 h 378"/>
                <a:gd name="T12" fmla="*/ 275 w 328"/>
                <a:gd name="T13" fmla="*/ 349 h 378"/>
                <a:gd name="T14" fmla="*/ 312 w 328"/>
                <a:gd name="T15" fmla="*/ 349 h 378"/>
                <a:gd name="T16" fmla="*/ 328 w 328"/>
                <a:gd name="T17" fmla="*/ 366 h 378"/>
                <a:gd name="T18" fmla="*/ 312 w 328"/>
                <a:gd name="T19" fmla="*/ 378 h 378"/>
                <a:gd name="T20" fmla="*/ 17 w 328"/>
                <a:gd name="T21" fmla="*/ 374 h 378"/>
                <a:gd name="T22" fmla="*/ 0 w 328"/>
                <a:gd name="T23" fmla="*/ 357 h 378"/>
                <a:gd name="T24" fmla="*/ 5 w 328"/>
                <a:gd name="T25" fmla="*/ 332 h 378"/>
                <a:gd name="T26" fmla="*/ 55 w 328"/>
                <a:gd name="T27" fmla="*/ 324 h 378"/>
                <a:gd name="T28" fmla="*/ 80 w 328"/>
                <a:gd name="T29" fmla="*/ 299 h 378"/>
                <a:gd name="T30" fmla="*/ 75 w 328"/>
                <a:gd name="T31" fmla="*/ 299 h 378"/>
                <a:gd name="T32" fmla="*/ 67 w 328"/>
                <a:gd name="T33" fmla="*/ 0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8"/>
                <a:gd name="T52" fmla="*/ 0 h 378"/>
                <a:gd name="T53" fmla="*/ 328 w 328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8" h="378">
                  <a:moveTo>
                    <a:pt x="67" y="0"/>
                  </a:moveTo>
                  <a:lnTo>
                    <a:pt x="320" y="0"/>
                  </a:lnTo>
                  <a:lnTo>
                    <a:pt x="316" y="13"/>
                  </a:lnTo>
                  <a:lnTo>
                    <a:pt x="291" y="41"/>
                  </a:lnTo>
                  <a:lnTo>
                    <a:pt x="262" y="66"/>
                  </a:lnTo>
                  <a:lnTo>
                    <a:pt x="254" y="316"/>
                  </a:lnTo>
                  <a:lnTo>
                    <a:pt x="275" y="349"/>
                  </a:lnTo>
                  <a:lnTo>
                    <a:pt x="312" y="349"/>
                  </a:lnTo>
                  <a:lnTo>
                    <a:pt x="328" y="366"/>
                  </a:lnTo>
                  <a:lnTo>
                    <a:pt x="312" y="378"/>
                  </a:lnTo>
                  <a:lnTo>
                    <a:pt x="17" y="374"/>
                  </a:lnTo>
                  <a:lnTo>
                    <a:pt x="0" y="357"/>
                  </a:lnTo>
                  <a:lnTo>
                    <a:pt x="5" y="332"/>
                  </a:lnTo>
                  <a:lnTo>
                    <a:pt x="55" y="324"/>
                  </a:lnTo>
                  <a:lnTo>
                    <a:pt x="80" y="299"/>
                  </a:lnTo>
                  <a:lnTo>
                    <a:pt x="75" y="299"/>
                  </a:lnTo>
                  <a:lnTo>
                    <a:pt x="6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" name="Freeform 428"/>
            <p:cNvSpPr>
              <a:spLocks noChangeAspect="1"/>
            </p:cNvSpPr>
            <p:nvPr/>
          </p:nvSpPr>
          <p:spPr bwMode="auto">
            <a:xfrm>
              <a:off x="126154" y="144991"/>
              <a:ext cx="369762" cy="370533"/>
            </a:xfrm>
            <a:custGeom>
              <a:avLst/>
              <a:gdLst>
                <a:gd name="T0" fmla="*/ 423 w 423"/>
                <a:gd name="T1" fmla="*/ 275 h 456"/>
                <a:gd name="T2" fmla="*/ 362 w 423"/>
                <a:gd name="T3" fmla="*/ 320 h 456"/>
                <a:gd name="T4" fmla="*/ 250 w 423"/>
                <a:gd name="T5" fmla="*/ 333 h 456"/>
                <a:gd name="T6" fmla="*/ 262 w 423"/>
                <a:gd name="T7" fmla="*/ 262 h 456"/>
                <a:gd name="T8" fmla="*/ 200 w 423"/>
                <a:gd name="T9" fmla="*/ 250 h 456"/>
                <a:gd name="T10" fmla="*/ 208 w 423"/>
                <a:gd name="T11" fmla="*/ 163 h 456"/>
                <a:gd name="T12" fmla="*/ 204 w 423"/>
                <a:gd name="T13" fmla="*/ 133 h 456"/>
                <a:gd name="T14" fmla="*/ 183 w 423"/>
                <a:gd name="T15" fmla="*/ 92 h 456"/>
                <a:gd name="T16" fmla="*/ 120 w 423"/>
                <a:gd name="T17" fmla="*/ 88 h 456"/>
                <a:gd name="T18" fmla="*/ 84 w 423"/>
                <a:gd name="T19" fmla="*/ 92 h 456"/>
                <a:gd name="T20" fmla="*/ 55 w 423"/>
                <a:gd name="T21" fmla="*/ 58 h 456"/>
                <a:gd name="T22" fmla="*/ 0 w 423"/>
                <a:gd name="T23" fmla="*/ 71 h 456"/>
                <a:gd name="T24" fmla="*/ 22 w 423"/>
                <a:gd name="T25" fmla="*/ 0 h 456"/>
                <a:gd name="T26" fmla="*/ 100 w 423"/>
                <a:gd name="T27" fmla="*/ 17 h 456"/>
                <a:gd name="T28" fmla="*/ 50 w 423"/>
                <a:gd name="T29" fmla="*/ 67 h 456"/>
                <a:gd name="T30" fmla="*/ 75 w 423"/>
                <a:gd name="T31" fmla="*/ 88 h 456"/>
                <a:gd name="T32" fmla="*/ 67 w 423"/>
                <a:gd name="T33" fmla="*/ 200 h 456"/>
                <a:gd name="T34" fmla="*/ 105 w 423"/>
                <a:gd name="T35" fmla="*/ 228 h 456"/>
                <a:gd name="T36" fmla="*/ 158 w 423"/>
                <a:gd name="T37" fmla="*/ 233 h 456"/>
                <a:gd name="T38" fmla="*/ 237 w 423"/>
                <a:gd name="T39" fmla="*/ 228 h 456"/>
                <a:gd name="T40" fmla="*/ 229 w 423"/>
                <a:gd name="T41" fmla="*/ 283 h 456"/>
                <a:gd name="T42" fmla="*/ 278 w 423"/>
                <a:gd name="T43" fmla="*/ 286 h 456"/>
                <a:gd name="T44" fmla="*/ 278 w 423"/>
                <a:gd name="T45" fmla="*/ 395 h 456"/>
                <a:gd name="T46" fmla="*/ 229 w 423"/>
                <a:gd name="T47" fmla="*/ 456 h 456"/>
                <a:gd name="T48" fmla="*/ 233 w 423"/>
                <a:gd name="T49" fmla="*/ 456 h 456"/>
                <a:gd name="T50" fmla="*/ 423 w 423"/>
                <a:gd name="T51" fmla="*/ 275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56"/>
                <a:gd name="T80" fmla="*/ 423 w 423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56">
                  <a:moveTo>
                    <a:pt x="423" y="275"/>
                  </a:moveTo>
                  <a:lnTo>
                    <a:pt x="362" y="320"/>
                  </a:lnTo>
                  <a:lnTo>
                    <a:pt x="250" y="333"/>
                  </a:lnTo>
                  <a:lnTo>
                    <a:pt x="262" y="262"/>
                  </a:lnTo>
                  <a:lnTo>
                    <a:pt x="200" y="250"/>
                  </a:lnTo>
                  <a:lnTo>
                    <a:pt x="208" y="163"/>
                  </a:lnTo>
                  <a:lnTo>
                    <a:pt x="204" y="133"/>
                  </a:lnTo>
                  <a:lnTo>
                    <a:pt x="183" y="92"/>
                  </a:lnTo>
                  <a:lnTo>
                    <a:pt x="120" y="88"/>
                  </a:lnTo>
                  <a:lnTo>
                    <a:pt x="84" y="92"/>
                  </a:lnTo>
                  <a:lnTo>
                    <a:pt x="55" y="58"/>
                  </a:lnTo>
                  <a:lnTo>
                    <a:pt x="0" y="71"/>
                  </a:lnTo>
                  <a:lnTo>
                    <a:pt x="22" y="0"/>
                  </a:lnTo>
                  <a:lnTo>
                    <a:pt x="100" y="17"/>
                  </a:lnTo>
                  <a:lnTo>
                    <a:pt x="50" y="67"/>
                  </a:lnTo>
                  <a:lnTo>
                    <a:pt x="75" y="88"/>
                  </a:lnTo>
                  <a:lnTo>
                    <a:pt x="67" y="200"/>
                  </a:lnTo>
                  <a:lnTo>
                    <a:pt x="105" y="228"/>
                  </a:lnTo>
                  <a:lnTo>
                    <a:pt x="158" y="233"/>
                  </a:lnTo>
                  <a:lnTo>
                    <a:pt x="237" y="228"/>
                  </a:lnTo>
                  <a:lnTo>
                    <a:pt x="229" y="283"/>
                  </a:lnTo>
                  <a:lnTo>
                    <a:pt x="278" y="286"/>
                  </a:lnTo>
                  <a:lnTo>
                    <a:pt x="278" y="395"/>
                  </a:lnTo>
                  <a:lnTo>
                    <a:pt x="229" y="456"/>
                  </a:lnTo>
                  <a:lnTo>
                    <a:pt x="233" y="456"/>
                  </a:lnTo>
                  <a:lnTo>
                    <a:pt x="423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0" name="Freeform 429"/>
            <p:cNvSpPr>
              <a:spLocks noChangeAspect="1"/>
            </p:cNvSpPr>
            <p:nvPr/>
          </p:nvSpPr>
          <p:spPr bwMode="auto">
            <a:xfrm>
              <a:off x="382813" y="439002"/>
              <a:ext cx="256658" cy="237625"/>
            </a:xfrm>
            <a:custGeom>
              <a:avLst/>
              <a:gdLst>
                <a:gd name="T0" fmla="*/ 282 w 296"/>
                <a:gd name="T1" fmla="*/ 14 h 297"/>
                <a:gd name="T2" fmla="*/ 246 w 296"/>
                <a:gd name="T3" fmla="*/ 0 h 297"/>
                <a:gd name="T4" fmla="*/ 197 w 296"/>
                <a:gd name="T5" fmla="*/ 9 h 297"/>
                <a:gd name="T6" fmla="*/ 143 w 296"/>
                <a:gd name="T7" fmla="*/ 39 h 297"/>
                <a:gd name="T8" fmla="*/ 86 w 296"/>
                <a:gd name="T9" fmla="*/ 86 h 297"/>
                <a:gd name="T10" fmla="*/ 38 w 296"/>
                <a:gd name="T11" fmla="*/ 144 h 297"/>
                <a:gd name="T12" fmla="*/ 9 w 296"/>
                <a:gd name="T13" fmla="*/ 200 h 297"/>
                <a:gd name="T14" fmla="*/ 0 w 296"/>
                <a:gd name="T15" fmla="*/ 249 h 297"/>
                <a:gd name="T16" fmla="*/ 14 w 296"/>
                <a:gd name="T17" fmla="*/ 284 h 297"/>
                <a:gd name="T18" fmla="*/ 48 w 296"/>
                <a:gd name="T19" fmla="*/ 297 h 297"/>
                <a:gd name="T20" fmla="*/ 97 w 296"/>
                <a:gd name="T21" fmla="*/ 288 h 297"/>
                <a:gd name="T22" fmla="*/ 153 w 296"/>
                <a:gd name="T23" fmla="*/ 259 h 297"/>
                <a:gd name="T24" fmla="*/ 211 w 296"/>
                <a:gd name="T25" fmla="*/ 211 h 297"/>
                <a:gd name="T26" fmla="*/ 257 w 296"/>
                <a:gd name="T27" fmla="*/ 153 h 297"/>
                <a:gd name="T28" fmla="*/ 287 w 296"/>
                <a:gd name="T29" fmla="*/ 98 h 297"/>
                <a:gd name="T30" fmla="*/ 296 w 296"/>
                <a:gd name="T31" fmla="*/ 49 h 297"/>
                <a:gd name="T32" fmla="*/ 282 w 296"/>
                <a:gd name="T33" fmla="*/ 14 h 297"/>
                <a:gd name="T34" fmla="*/ 282 w 296"/>
                <a:gd name="T35" fmla="*/ 14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6"/>
                <a:gd name="T55" fmla="*/ 0 h 297"/>
                <a:gd name="T56" fmla="*/ 296 w 296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6" h="297">
                  <a:moveTo>
                    <a:pt x="282" y="14"/>
                  </a:moveTo>
                  <a:lnTo>
                    <a:pt x="246" y="0"/>
                  </a:lnTo>
                  <a:lnTo>
                    <a:pt x="197" y="9"/>
                  </a:lnTo>
                  <a:lnTo>
                    <a:pt x="143" y="39"/>
                  </a:lnTo>
                  <a:lnTo>
                    <a:pt x="86" y="86"/>
                  </a:lnTo>
                  <a:lnTo>
                    <a:pt x="38" y="144"/>
                  </a:lnTo>
                  <a:lnTo>
                    <a:pt x="9" y="200"/>
                  </a:lnTo>
                  <a:lnTo>
                    <a:pt x="0" y="249"/>
                  </a:lnTo>
                  <a:lnTo>
                    <a:pt x="14" y="284"/>
                  </a:lnTo>
                  <a:lnTo>
                    <a:pt x="48" y="297"/>
                  </a:lnTo>
                  <a:lnTo>
                    <a:pt x="97" y="288"/>
                  </a:lnTo>
                  <a:lnTo>
                    <a:pt x="153" y="259"/>
                  </a:lnTo>
                  <a:lnTo>
                    <a:pt x="211" y="211"/>
                  </a:lnTo>
                  <a:lnTo>
                    <a:pt x="257" y="153"/>
                  </a:lnTo>
                  <a:lnTo>
                    <a:pt x="287" y="98"/>
                  </a:lnTo>
                  <a:lnTo>
                    <a:pt x="296" y="49"/>
                  </a:lnTo>
                  <a:lnTo>
                    <a:pt x="282" y="1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1" name="Freeform 430"/>
            <p:cNvSpPr>
              <a:spLocks noChangeAspect="1"/>
            </p:cNvSpPr>
            <p:nvPr/>
          </p:nvSpPr>
          <p:spPr bwMode="auto">
            <a:xfrm>
              <a:off x="465465" y="157074"/>
              <a:ext cx="130504" cy="277900"/>
            </a:xfrm>
            <a:custGeom>
              <a:avLst/>
              <a:gdLst>
                <a:gd name="T0" fmla="*/ 148 w 153"/>
                <a:gd name="T1" fmla="*/ 345 h 345"/>
                <a:gd name="T2" fmla="*/ 111 w 153"/>
                <a:gd name="T3" fmla="*/ 290 h 345"/>
                <a:gd name="T4" fmla="*/ 120 w 153"/>
                <a:gd name="T5" fmla="*/ 245 h 345"/>
                <a:gd name="T6" fmla="*/ 124 w 153"/>
                <a:gd name="T7" fmla="*/ 153 h 345"/>
                <a:gd name="T8" fmla="*/ 153 w 153"/>
                <a:gd name="T9" fmla="*/ 87 h 345"/>
                <a:gd name="T10" fmla="*/ 124 w 153"/>
                <a:gd name="T11" fmla="*/ 17 h 345"/>
                <a:gd name="T12" fmla="*/ 83 w 153"/>
                <a:gd name="T13" fmla="*/ 0 h 345"/>
                <a:gd name="T14" fmla="*/ 37 w 153"/>
                <a:gd name="T15" fmla="*/ 8 h 345"/>
                <a:gd name="T16" fmla="*/ 4 w 153"/>
                <a:gd name="T17" fmla="*/ 42 h 345"/>
                <a:gd name="T18" fmla="*/ 0 w 153"/>
                <a:gd name="T19" fmla="*/ 133 h 345"/>
                <a:gd name="T20" fmla="*/ 12 w 153"/>
                <a:gd name="T21" fmla="*/ 212 h 345"/>
                <a:gd name="T22" fmla="*/ 45 w 153"/>
                <a:gd name="T23" fmla="*/ 262 h 345"/>
                <a:gd name="T24" fmla="*/ 108 w 153"/>
                <a:gd name="T25" fmla="*/ 253 h 345"/>
                <a:gd name="T26" fmla="*/ 116 w 153"/>
                <a:gd name="T27" fmla="*/ 295 h 345"/>
                <a:gd name="T28" fmla="*/ 116 w 153"/>
                <a:gd name="T29" fmla="*/ 295 h 345"/>
                <a:gd name="T30" fmla="*/ 148 w 153"/>
                <a:gd name="T31" fmla="*/ 345 h 3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"/>
                <a:gd name="T49" fmla="*/ 0 h 345"/>
                <a:gd name="T50" fmla="*/ 153 w 153"/>
                <a:gd name="T51" fmla="*/ 345 h 3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" h="345">
                  <a:moveTo>
                    <a:pt x="148" y="345"/>
                  </a:moveTo>
                  <a:lnTo>
                    <a:pt x="111" y="290"/>
                  </a:lnTo>
                  <a:lnTo>
                    <a:pt x="120" y="245"/>
                  </a:lnTo>
                  <a:lnTo>
                    <a:pt x="124" y="153"/>
                  </a:lnTo>
                  <a:lnTo>
                    <a:pt x="153" y="87"/>
                  </a:lnTo>
                  <a:lnTo>
                    <a:pt x="124" y="17"/>
                  </a:lnTo>
                  <a:lnTo>
                    <a:pt x="83" y="0"/>
                  </a:lnTo>
                  <a:lnTo>
                    <a:pt x="37" y="8"/>
                  </a:lnTo>
                  <a:lnTo>
                    <a:pt x="4" y="42"/>
                  </a:lnTo>
                  <a:lnTo>
                    <a:pt x="0" y="133"/>
                  </a:lnTo>
                  <a:lnTo>
                    <a:pt x="12" y="212"/>
                  </a:lnTo>
                  <a:lnTo>
                    <a:pt x="45" y="262"/>
                  </a:lnTo>
                  <a:lnTo>
                    <a:pt x="108" y="253"/>
                  </a:lnTo>
                  <a:lnTo>
                    <a:pt x="116" y="295"/>
                  </a:lnTo>
                  <a:lnTo>
                    <a:pt x="148" y="34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2" name="Freeform 431"/>
            <p:cNvSpPr>
              <a:spLocks noChangeAspect="1"/>
            </p:cNvSpPr>
            <p:nvPr/>
          </p:nvSpPr>
          <p:spPr bwMode="auto">
            <a:xfrm>
              <a:off x="60902" y="475249"/>
              <a:ext cx="308860" cy="136936"/>
            </a:xfrm>
            <a:custGeom>
              <a:avLst/>
              <a:gdLst>
                <a:gd name="T0" fmla="*/ 356 w 356"/>
                <a:gd name="T1" fmla="*/ 167 h 167"/>
                <a:gd name="T2" fmla="*/ 270 w 356"/>
                <a:gd name="T3" fmla="*/ 155 h 167"/>
                <a:gd name="T4" fmla="*/ 158 w 356"/>
                <a:gd name="T5" fmla="*/ 143 h 167"/>
                <a:gd name="T6" fmla="*/ 95 w 356"/>
                <a:gd name="T7" fmla="*/ 139 h 167"/>
                <a:gd name="T8" fmla="*/ 42 w 356"/>
                <a:gd name="T9" fmla="*/ 119 h 167"/>
                <a:gd name="T10" fmla="*/ 0 w 356"/>
                <a:gd name="T11" fmla="*/ 82 h 167"/>
                <a:gd name="T12" fmla="*/ 4 w 356"/>
                <a:gd name="T13" fmla="*/ 36 h 167"/>
                <a:gd name="T14" fmla="*/ 33 w 356"/>
                <a:gd name="T15" fmla="*/ 8 h 167"/>
                <a:gd name="T16" fmla="*/ 78 w 356"/>
                <a:gd name="T17" fmla="*/ 0 h 167"/>
                <a:gd name="T18" fmla="*/ 108 w 356"/>
                <a:gd name="T19" fmla="*/ 0 h 167"/>
                <a:gd name="T20" fmla="*/ 190 w 356"/>
                <a:gd name="T21" fmla="*/ 16 h 167"/>
                <a:gd name="T22" fmla="*/ 245 w 356"/>
                <a:gd name="T23" fmla="*/ 45 h 167"/>
                <a:gd name="T24" fmla="*/ 298 w 356"/>
                <a:gd name="T25" fmla="*/ 53 h 167"/>
                <a:gd name="T26" fmla="*/ 278 w 356"/>
                <a:gd name="T27" fmla="*/ 152 h 167"/>
                <a:gd name="T28" fmla="*/ 320 w 356"/>
                <a:gd name="T29" fmla="*/ 160 h 167"/>
                <a:gd name="T30" fmla="*/ 323 w 356"/>
                <a:gd name="T31" fmla="*/ 160 h 167"/>
                <a:gd name="T32" fmla="*/ 356 w 356"/>
                <a:gd name="T33" fmla="*/ 167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6"/>
                <a:gd name="T52" fmla="*/ 0 h 167"/>
                <a:gd name="T53" fmla="*/ 356 w 35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6" h="167">
                  <a:moveTo>
                    <a:pt x="356" y="167"/>
                  </a:moveTo>
                  <a:lnTo>
                    <a:pt x="270" y="155"/>
                  </a:lnTo>
                  <a:lnTo>
                    <a:pt x="158" y="143"/>
                  </a:lnTo>
                  <a:lnTo>
                    <a:pt x="95" y="139"/>
                  </a:lnTo>
                  <a:lnTo>
                    <a:pt x="42" y="119"/>
                  </a:lnTo>
                  <a:lnTo>
                    <a:pt x="0" y="82"/>
                  </a:lnTo>
                  <a:lnTo>
                    <a:pt x="4" y="36"/>
                  </a:lnTo>
                  <a:lnTo>
                    <a:pt x="33" y="8"/>
                  </a:lnTo>
                  <a:lnTo>
                    <a:pt x="78" y="0"/>
                  </a:lnTo>
                  <a:lnTo>
                    <a:pt x="108" y="0"/>
                  </a:lnTo>
                  <a:lnTo>
                    <a:pt x="190" y="16"/>
                  </a:lnTo>
                  <a:lnTo>
                    <a:pt x="245" y="45"/>
                  </a:lnTo>
                  <a:lnTo>
                    <a:pt x="298" y="53"/>
                  </a:lnTo>
                  <a:lnTo>
                    <a:pt x="278" y="152"/>
                  </a:lnTo>
                  <a:lnTo>
                    <a:pt x="320" y="160"/>
                  </a:lnTo>
                  <a:lnTo>
                    <a:pt x="323" y="160"/>
                  </a:lnTo>
                  <a:lnTo>
                    <a:pt x="356" y="1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3" name="Freeform 432"/>
            <p:cNvSpPr>
              <a:spLocks noChangeAspect="1"/>
            </p:cNvSpPr>
            <p:nvPr/>
          </p:nvSpPr>
          <p:spPr bwMode="auto">
            <a:xfrm>
              <a:off x="113104" y="326230"/>
              <a:ext cx="130504" cy="132909"/>
            </a:xfrm>
            <a:custGeom>
              <a:avLst/>
              <a:gdLst>
                <a:gd name="T0" fmla="*/ 147 w 151"/>
                <a:gd name="T1" fmla="*/ 112 h 163"/>
                <a:gd name="T2" fmla="*/ 151 w 151"/>
                <a:gd name="T3" fmla="*/ 44 h 163"/>
                <a:gd name="T4" fmla="*/ 111 w 151"/>
                <a:gd name="T5" fmla="*/ 0 h 163"/>
                <a:gd name="T6" fmla="*/ 50 w 151"/>
                <a:gd name="T7" fmla="*/ 1 h 163"/>
                <a:gd name="T8" fmla="*/ 5 w 151"/>
                <a:gd name="T9" fmla="*/ 51 h 163"/>
                <a:gd name="T10" fmla="*/ 0 w 151"/>
                <a:gd name="T11" fmla="*/ 117 h 163"/>
                <a:gd name="T12" fmla="*/ 41 w 151"/>
                <a:gd name="T13" fmla="*/ 163 h 163"/>
                <a:gd name="T14" fmla="*/ 101 w 151"/>
                <a:gd name="T15" fmla="*/ 161 h 163"/>
                <a:gd name="T16" fmla="*/ 147 w 151"/>
                <a:gd name="T17" fmla="*/ 112 h 163"/>
                <a:gd name="T18" fmla="*/ 147 w 151"/>
                <a:gd name="T19" fmla="*/ 112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163"/>
                <a:gd name="T32" fmla="*/ 151 w 151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163">
                  <a:moveTo>
                    <a:pt x="147" y="112"/>
                  </a:moveTo>
                  <a:lnTo>
                    <a:pt x="151" y="44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5" y="51"/>
                  </a:lnTo>
                  <a:lnTo>
                    <a:pt x="0" y="117"/>
                  </a:lnTo>
                  <a:lnTo>
                    <a:pt x="41" y="163"/>
                  </a:lnTo>
                  <a:lnTo>
                    <a:pt x="101" y="161"/>
                  </a:lnTo>
                  <a:lnTo>
                    <a:pt x="147" y="1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4" name="Freeform 433"/>
            <p:cNvSpPr>
              <a:spLocks noChangeAspect="1"/>
            </p:cNvSpPr>
            <p:nvPr/>
          </p:nvSpPr>
          <p:spPr bwMode="auto">
            <a:xfrm>
              <a:off x="304510" y="161101"/>
              <a:ext cx="152255" cy="124854"/>
            </a:xfrm>
            <a:custGeom>
              <a:avLst/>
              <a:gdLst>
                <a:gd name="T0" fmla="*/ 102 w 175"/>
                <a:gd name="T1" fmla="*/ 152 h 152"/>
                <a:gd name="T2" fmla="*/ 160 w 175"/>
                <a:gd name="T3" fmla="*/ 118 h 152"/>
                <a:gd name="T4" fmla="*/ 175 w 175"/>
                <a:gd name="T5" fmla="*/ 59 h 152"/>
                <a:gd name="T6" fmla="*/ 140 w 175"/>
                <a:gd name="T7" fmla="*/ 9 h 152"/>
                <a:gd name="T8" fmla="*/ 73 w 175"/>
                <a:gd name="T9" fmla="*/ 0 h 152"/>
                <a:gd name="T10" fmla="*/ 16 w 175"/>
                <a:gd name="T11" fmla="*/ 32 h 152"/>
                <a:gd name="T12" fmla="*/ 0 w 175"/>
                <a:gd name="T13" fmla="*/ 93 h 152"/>
                <a:gd name="T14" fmla="*/ 36 w 175"/>
                <a:gd name="T15" fmla="*/ 140 h 152"/>
                <a:gd name="T16" fmla="*/ 102 w 175"/>
                <a:gd name="T17" fmla="*/ 152 h 152"/>
                <a:gd name="T18" fmla="*/ 102 w 175"/>
                <a:gd name="T19" fmla="*/ 152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2"/>
                <a:gd name="T32" fmla="*/ 175 w 175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2">
                  <a:moveTo>
                    <a:pt x="102" y="152"/>
                  </a:moveTo>
                  <a:lnTo>
                    <a:pt x="160" y="118"/>
                  </a:lnTo>
                  <a:lnTo>
                    <a:pt x="175" y="59"/>
                  </a:lnTo>
                  <a:lnTo>
                    <a:pt x="140" y="9"/>
                  </a:lnTo>
                  <a:lnTo>
                    <a:pt x="73" y="0"/>
                  </a:lnTo>
                  <a:lnTo>
                    <a:pt x="16" y="32"/>
                  </a:lnTo>
                  <a:lnTo>
                    <a:pt x="0" y="93"/>
                  </a:lnTo>
                  <a:lnTo>
                    <a:pt x="36" y="140"/>
                  </a:lnTo>
                  <a:lnTo>
                    <a:pt x="102" y="15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5" name="Freeform 434"/>
            <p:cNvSpPr>
              <a:spLocks noChangeAspect="1"/>
            </p:cNvSpPr>
            <p:nvPr/>
          </p:nvSpPr>
          <p:spPr bwMode="auto">
            <a:xfrm>
              <a:off x="8600232" y="197349"/>
              <a:ext cx="369762" cy="362478"/>
            </a:xfrm>
            <a:custGeom>
              <a:avLst/>
              <a:gdLst>
                <a:gd name="T0" fmla="*/ 206 w 423"/>
                <a:gd name="T1" fmla="*/ 447 h 447"/>
                <a:gd name="T2" fmla="*/ 153 w 423"/>
                <a:gd name="T3" fmla="*/ 392 h 447"/>
                <a:gd name="T4" fmla="*/ 126 w 423"/>
                <a:gd name="T5" fmla="*/ 282 h 447"/>
                <a:gd name="T6" fmla="*/ 197 w 423"/>
                <a:gd name="T7" fmla="*/ 286 h 447"/>
                <a:gd name="T8" fmla="*/ 200 w 423"/>
                <a:gd name="T9" fmla="*/ 222 h 447"/>
                <a:gd name="T10" fmla="*/ 288 w 423"/>
                <a:gd name="T11" fmla="*/ 218 h 447"/>
                <a:gd name="T12" fmla="*/ 316 w 423"/>
                <a:gd name="T13" fmla="*/ 210 h 447"/>
                <a:gd name="T14" fmla="*/ 353 w 423"/>
                <a:gd name="T15" fmla="*/ 184 h 447"/>
                <a:gd name="T16" fmla="*/ 350 w 423"/>
                <a:gd name="T17" fmla="*/ 121 h 447"/>
                <a:gd name="T18" fmla="*/ 340 w 423"/>
                <a:gd name="T19" fmla="*/ 85 h 447"/>
                <a:gd name="T20" fmla="*/ 369 w 423"/>
                <a:gd name="T21" fmla="*/ 52 h 447"/>
                <a:gd name="T22" fmla="*/ 350 w 423"/>
                <a:gd name="T23" fmla="*/ 0 h 447"/>
                <a:gd name="T24" fmla="*/ 423 w 423"/>
                <a:gd name="T25" fmla="*/ 11 h 447"/>
                <a:gd name="T26" fmla="*/ 416 w 423"/>
                <a:gd name="T27" fmla="*/ 91 h 447"/>
                <a:gd name="T28" fmla="*/ 360 w 423"/>
                <a:gd name="T29" fmla="*/ 49 h 447"/>
                <a:gd name="T30" fmla="*/ 343 w 423"/>
                <a:gd name="T31" fmla="*/ 76 h 447"/>
                <a:gd name="T32" fmla="*/ 231 w 423"/>
                <a:gd name="T33" fmla="*/ 84 h 447"/>
                <a:gd name="T34" fmla="*/ 208 w 423"/>
                <a:gd name="T35" fmla="*/ 125 h 447"/>
                <a:gd name="T36" fmla="*/ 212 w 423"/>
                <a:gd name="T37" fmla="*/ 178 h 447"/>
                <a:gd name="T38" fmla="*/ 226 w 423"/>
                <a:gd name="T39" fmla="*/ 256 h 447"/>
                <a:gd name="T40" fmla="*/ 172 w 423"/>
                <a:gd name="T41" fmla="*/ 256 h 447"/>
                <a:gd name="T42" fmla="*/ 175 w 423"/>
                <a:gd name="T43" fmla="*/ 304 h 447"/>
                <a:gd name="T44" fmla="*/ 68 w 423"/>
                <a:gd name="T45" fmla="*/ 320 h 447"/>
                <a:gd name="T46" fmla="*/ 0 w 423"/>
                <a:gd name="T47" fmla="*/ 280 h 447"/>
                <a:gd name="T48" fmla="*/ 1 w 423"/>
                <a:gd name="T49" fmla="*/ 283 h 447"/>
                <a:gd name="T50" fmla="*/ 206 w 423"/>
                <a:gd name="T51" fmla="*/ 447 h 4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47"/>
                <a:gd name="T80" fmla="*/ 423 w 423"/>
                <a:gd name="T81" fmla="*/ 447 h 4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47">
                  <a:moveTo>
                    <a:pt x="206" y="447"/>
                  </a:moveTo>
                  <a:lnTo>
                    <a:pt x="153" y="392"/>
                  </a:lnTo>
                  <a:lnTo>
                    <a:pt x="126" y="282"/>
                  </a:lnTo>
                  <a:lnTo>
                    <a:pt x="197" y="286"/>
                  </a:lnTo>
                  <a:lnTo>
                    <a:pt x="200" y="222"/>
                  </a:lnTo>
                  <a:lnTo>
                    <a:pt x="288" y="218"/>
                  </a:lnTo>
                  <a:lnTo>
                    <a:pt x="316" y="210"/>
                  </a:lnTo>
                  <a:lnTo>
                    <a:pt x="353" y="184"/>
                  </a:lnTo>
                  <a:lnTo>
                    <a:pt x="350" y="121"/>
                  </a:lnTo>
                  <a:lnTo>
                    <a:pt x="340" y="85"/>
                  </a:lnTo>
                  <a:lnTo>
                    <a:pt x="369" y="52"/>
                  </a:lnTo>
                  <a:lnTo>
                    <a:pt x="350" y="0"/>
                  </a:lnTo>
                  <a:lnTo>
                    <a:pt x="423" y="11"/>
                  </a:lnTo>
                  <a:lnTo>
                    <a:pt x="416" y="91"/>
                  </a:lnTo>
                  <a:lnTo>
                    <a:pt x="360" y="49"/>
                  </a:lnTo>
                  <a:lnTo>
                    <a:pt x="343" y="76"/>
                  </a:lnTo>
                  <a:lnTo>
                    <a:pt x="231" y="84"/>
                  </a:lnTo>
                  <a:lnTo>
                    <a:pt x="208" y="125"/>
                  </a:lnTo>
                  <a:lnTo>
                    <a:pt x="212" y="178"/>
                  </a:lnTo>
                  <a:lnTo>
                    <a:pt x="226" y="256"/>
                  </a:lnTo>
                  <a:lnTo>
                    <a:pt x="172" y="256"/>
                  </a:lnTo>
                  <a:lnTo>
                    <a:pt x="175" y="304"/>
                  </a:lnTo>
                  <a:lnTo>
                    <a:pt x="68" y="320"/>
                  </a:lnTo>
                  <a:lnTo>
                    <a:pt x="0" y="280"/>
                  </a:lnTo>
                  <a:lnTo>
                    <a:pt x="1" y="283"/>
                  </a:lnTo>
                  <a:lnTo>
                    <a:pt x="206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6" name="Freeform 435"/>
            <p:cNvSpPr>
              <a:spLocks noChangeAspect="1"/>
            </p:cNvSpPr>
            <p:nvPr/>
          </p:nvSpPr>
          <p:spPr bwMode="auto">
            <a:xfrm>
              <a:off x="8447977" y="487332"/>
              <a:ext cx="274059" cy="213459"/>
            </a:xfrm>
            <a:custGeom>
              <a:avLst/>
              <a:gdLst>
                <a:gd name="T0" fmla="*/ 304 w 313"/>
                <a:gd name="T1" fmla="*/ 247 h 264"/>
                <a:gd name="T2" fmla="*/ 313 w 313"/>
                <a:gd name="T3" fmla="*/ 209 h 264"/>
                <a:gd name="T4" fmla="*/ 297 w 313"/>
                <a:gd name="T5" fmla="*/ 162 h 264"/>
                <a:gd name="T6" fmla="*/ 260 w 313"/>
                <a:gd name="T7" fmla="*/ 111 h 264"/>
                <a:gd name="T8" fmla="*/ 205 w 313"/>
                <a:gd name="T9" fmla="*/ 63 h 264"/>
                <a:gd name="T10" fmla="*/ 82 w 313"/>
                <a:gd name="T11" fmla="*/ 1 h 264"/>
                <a:gd name="T12" fmla="*/ 33 w 313"/>
                <a:gd name="T13" fmla="*/ 0 h 264"/>
                <a:gd name="T14" fmla="*/ 0 w 313"/>
                <a:gd name="T15" fmla="*/ 18 h 264"/>
                <a:gd name="T16" fmla="*/ 7 w 313"/>
                <a:gd name="T17" fmla="*/ 102 h 264"/>
                <a:gd name="T18" fmla="*/ 99 w 313"/>
                <a:gd name="T19" fmla="*/ 203 h 264"/>
                <a:gd name="T20" fmla="*/ 162 w 313"/>
                <a:gd name="T21" fmla="*/ 242 h 264"/>
                <a:gd name="T22" fmla="*/ 221 w 313"/>
                <a:gd name="T23" fmla="*/ 263 h 264"/>
                <a:gd name="T24" fmla="*/ 271 w 313"/>
                <a:gd name="T25" fmla="*/ 264 h 264"/>
                <a:gd name="T26" fmla="*/ 304 w 313"/>
                <a:gd name="T27" fmla="*/ 247 h 264"/>
                <a:gd name="T28" fmla="*/ 304 w 313"/>
                <a:gd name="T29" fmla="*/ 247 h 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3"/>
                <a:gd name="T46" fmla="*/ 0 h 264"/>
                <a:gd name="T47" fmla="*/ 313 w 313"/>
                <a:gd name="T48" fmla="*/ 264 h 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3" h="264">
                  <a:moveTo>
                    <a:pt x="304" y="247"/>
                  </a:moveTo>
                  <a:lnTo>
                    <a:pt x="313" y="209"/>
                  </a:lnTo>
                  <a:lnTo>
                    <a:pt x="297" y="162"/>
                  </a:lnTo>
                  <a:lnTo>
                    <a:pt x="260" y="111"/>
                  </a:lnTo>
                  <a:lnTo>
                    <a:pt x="205" y="63"/>
                  </a:lnTo>
                  <a:lnTo>
                    <a:pt x="82" y="1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7" y="102"/>
                  </a:lnTo>
                  <a:lnTo>
                    <a:pt x="99" y="203"/>
                  </a:lnTo>
                  <a:lnTo>
                    <a:pt x="162" y="242"/>
                  </a:lnTo>
                  <a:lnTo>
                    <a:pt x="221" y="263"/>
                  </a:lnTo>
                  <a:lnTo>
                    <a:pt x="271" y="264"/>
                  </a:lnTo>
                  <a:lnTo>
                    <a:pt x="304" y="2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7" name="Freeform 436"/>
            <p:cNvSpPr>
              <a:spLocks noChangeAspect="1"/>
            </p:cNvSpPr>
            <p:nvPr/>
          </p:nvSpPr>
          <p:spPr bwMode="auto">
            <a:xfrm>
              <a:off x="8722036" y="503442"/>
              <a:ext cx="291460" cy="149019"/>
            </a:xfrm>
            <a:custGeom>
              <a:avLst/>
              <a:gdLst>
                <a:gd name="T0" fmla="*/ 0 w 333"/>
                <a:gd name="T1" fmla="*/ 185 h 185"/>
                <a:gd name="T2" fmla="*/ 49 w 333"/>
                <a:gd name="T3" fmla="*/ 140 h 185"/>
                <a:gd name="T4" fmla="*/ 96 w 333"/>
                <a:gd name="T5" fmla="*/ 143 h 185"/>
                <a:gd name="T6" fmla="*/ 187 w 333"/>
                <a:gd name="T7" fmla="*/ 134 h 185"/>
                <a:gd name="T8" fmla="*/ 257 w 333"/>
                <a:gd name="T9" fmla="*/ 154 h 185"/>
                <a:gd name="T10" fmla="*/ 321 w 333"/>
                <a:gd name="T11" fmla="*/ 115 h 185"/>
                <a:gd name="T12" fmla="*/ 333 w 333"/>
                <a:gd name="T13" fmla="*/ 72 h 185"/>
                <a:gd name="T14" fmla="*/ 319 w 333"/>
                <a:gd name="T15" fmla="*/ 28 h 185"/>
                <a:gd name="T16" fmla="*/ 280 w 333"/>
                <a:gd name="T17" fmla="*/ 0 h 185"/>
                <a:gd name="T18" fmla="*/ 190 w 333"/>
                <a:gd name="T19" fmla="*/ 9 h 185"/>
                <a:gd name="T20" fmla="*/ 114 w 333"/>
                <a:gd name="T21" fmla="*/ 32 h 185"/>
                <a:gd name="T22" fmla="*/ 68 w 333"/>
                <a:gd name="T23" fmla="*/ 72 h 185"/>
                <a:gd name="T24" fmla="*/ 86 w 333"/>
                <a:gd name="T25" fmla="*/ 131 h 185"/>
                <a:gd name="T26" fmla="*/ 46 w 333"/>
                <a:gd name="T27" fmla="*/ 145 h 185"/>
                <a:gd name="T28" fmla="*/ 46 w 333"/>
                <a:gd name="T29" fmla="*/ 145 h 185"/>
                <a:gd name="T30" fmla="*/ 0 w 333"/>
                <a:gd name="T31" fmla="*/ 185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185"/>
                <a:gd name="T50" fmla="*/ 333 w 333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185">
                  <a:moveTo>
                    <a:pt x="0" y="185"/>
                  </a:moveTo>
                  <a:lnTo>
                    <a:pt x="49" y="140"/>
                  </a:lnTo>
                  <a:lnTo>
                    <a:pt x="96" y="143"/>
                  </a:lnTo>
                  <a:lnTo>
                    <a:pt x="187" y="134"/>
                  </a:lnTo>
                  <a:lnTo>
                    <a:pt x="257" y="154"/>
                  </a:lnTo>
                  <a:lnTo>
                    <a:pt x="321" y="115"/>
                  </a:lnTo>
                  <a:lnTo>
                    <a:pt x="333" y="72"/>
                  </a:lnTo>
                  <a:lnTo>
                    <a:pt x="319" y="28"/>
                  </a:lnTo>
                  <a:lnTo>
                    <a:pt x="280" y="0"/>
                  </a:lnTo>
                  <a:lnTo>
                    <a:pt x="190" y="9"/>
                  </a:lnTo>
                  <a:lnTo>
                    <a:pt x="114" y="32"/>
                  </a:lnTo>
                  <a:lnTo>
                    <a:pt x="68" y="72"/>
                  </a:lnTo>
                  <a:lnTo>
                    <a:pt x="86" y="131"/>
                  </a:lnTo>
                  <a:lnTo>
                    <a:pt x="46" y="145"/>
                  </a:lnTo>
                  <a:lnTo>
                    <a:pt x="0" y="18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8" name="Freeform 437"/>
            <p:cNvSpPr>
              <a:spLocks noChangeAspect="1"/>
            </p:cNvSpPr>
            <p:nvPr/>
          </p:nvSpPr>
          <p:spPr bwMode="auto">
            <a:xfrm>
              <a:off x="8500179" y="181239"/>
              <a:ext cx="121804" cy="294010"/>
            </a:xfrm>
            <a:custGeom>
              <a:avLst/>
              <a:gdLst>
                <a:gd name="T0" fmla="*/ 9 w 141"/>
                <a:gd name="T1" fmla="*/ 367 h 367"/>
                <a:gd name="T2" fmla="*/ 9 w 141"/>
                <a:gd name="T3" fmla="*/ 279 h 367"/>
                <a:gd name="T4" fmla="*/ 6 w 141"/>
                <a:gd name="T5" fmla="*/ 167 h 367"/>
                <a:gd name="T6" fmla="*/ 0 w 141"/>
                <a:gd name="T7" fmla="*/ 105 h 367"/>
                <a:gd name="T8" fmla="*/ 12 w 141"/>
                <a:gd name="T9" fmla="*/ 49 h 367"/>
                <a:gd name="T10" fmla="*/ 43 w 141"/>
                <a:gd name="T11" fmla="*/ 3 h 367"/>
                <a:gd name="T12" fmla="*/ 91 w 141"/>
                <a:gd name="T13" fmla="*/ 0 h 367"/>
                <a:gd name="T14" fmla="*/ 122 w 141"/>
                <a:gd name="T15" fmla="*/ 24 h 367"/>
                <a:gd name="T16" fmla="*/ 136 w 141"/>
                <a:gd name="T17" fmla="*/ 68 h 367"/>
                <a:gd name="T18" fmla="*/ 141 w 141"/>
                <a:gd name="T19" fmla="*/ 97 h 367"/>
                <a:gd name="T20" fmla="*/ 136 w 141"/>
                <a:gd name="T21" fmla="*/ 182 h 367"/>
                <a:gd name="T22" fmla="*/ 115 w 141"/>
                <a:gd name="T23" fmla="*/ 240 h 367"/>
                <a:gd name="T24" fmla="*/ 115 w 141"/>
                <a:gd name="T25" fmla="*/ 293 h 367"/>
                <a:gd name="T26" fmla="*/ 14 w 141"/>
                <a:gd name="T27" fmla="*/ 287 h 367"/>
                <a:gd name="T28" fmla="*/ 11 w 141"/>
                <a:gd name="T29" fmla="*/ 329 h 367"/>
                <a:gd name="T30" fmla="*/ 11 w 141"/>
                <a:gd name="T31" fmla="*/ 333 h 367"/>
                <a:gd name="T32" fmla="*/ 9 w 141"/>
                <a:gd name="T33" fmla="*/ 367 h 3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367"/>
                <a:gd name="T53" fmla="*/ 141 w 141"/>
                <a:gd name="T54" fmla="*/ 367 h 3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367">
                  <a:moveTo>
                    <a:pt x="9" y="367"/>
                  </a:moveTo>
                  <a:lnTo>
                    <a:pt x="9" y="279"/>
                  </a:lnTo>
                  <a:lnTo>
                    <a:pt x="6" y="167"/>
                  </a:lnTo>
                  <a:lnTo>
                    <a:pt x="0" y="105"/>
                  </a:lnTo>
                  <a:lnTo>
                    <a:pt x="12" y="49"/>
                  </a:lnTo>
                  <a:lnTo>
                    <a:pt x="43" y="3"/>
                  </a:lnTo>
                  <a:lnTo>
                    <a:pt x="91" y="0"/>
                  </a:lnTo>
                  <a:lnTo>
                    <a:pt x="122" y="24"/>
                  </a:lnTo>
                  <a:lnTo>
                    <a:pt x="136" y="68"/>
                  </a:lnTo>
                  <a:lnTo>
                    <a:pt x="141" y="97"/>
                  </a:lnTo>
                  <a:lnTo>
                    <a:pt x="136" y="182"/>
                  </a:lnTo>
                  <a:lnTo>
                    <a:pt x="115" y="240"/>
                  </a:lnTo>
                  <a:lnTo>
                    <a:pt x="115" y="293"/>
                  </a:lnTo>
                  <a:lnTo>
                    <a:pt x="14" y="287"/>
                  </a:lnTo>
                  <a:lnTo>
                    <a:pt x="11" y="329"/>
                  </a:lnTo>
                  <a:lnTo>
                    <a:pt x="11" y="333"/>
                  </a:lnTo>
                  <a:lnTo>
                    <a:pt x="9" y="3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9" name="Freeform 438"/>
            <p:cNvSpPr>
              <a:spLocks noChangeAspect="1"/>
            </p:cNvSpPr>
            <p:nvPr/>
          </p:nvSpPr>
          <p:spPr bwMode="auto">
            <a:xfrm>
              <a:off x="8639383" y="209432"/>
              <a:ext cx="147905" cy="120826"/>
            </a:xfrm>
            <a:custGeom>
              <a:avLst/>
              <a:gdLst>
                <a:gd name="T0" fmla="*/ 65 w 170"/>
                <a:gd name="T1" fmla="*/ 149 h 149"/>
                <a:gd name="T2" fmla="*/ 131 w 170"/>
                <a:gd name="T3" fmla="*/ 144 h 149"/>
                <a:gd name="T4" fmla="*/ 170 w 170"/>
                <a:gd name="T5" fmla="*/ 98 h 149"/>
                <a:gd name="T6" fmla="*/ 161 w 170"/>
                <a:gd name="T7" fmla="*/ 37 h 149"/>
                <a:gd name="T8" fmla="*/ 105 w 170"/>
                <a:gd name="T9" fmla="*/ 0 h 149"/>
                <a:gd name="T10" fmla="*/ 40 w 170"/>
                <a:gd name="T11" fmla="*/ 4 h 149"/>
                <a:gd name="T12" fmla="*/ 0 w 170"/>
                <a:gd name="T13" fmla="*/ 51 h 149"/>
                <a:gd name="T14" fmla="*/ 10 w 170"/>
                <a:gd name="T15" fmla="*/ 111 h 149"/>
                <a:gd name="T16" fmla="*/ 65 w 170"/>
                <a:gd name="T17" fmla="*/ 149 h 149"/>
                <a:gd name="T18" fmla="*/ 65 w 170"/>
                <a:gd name="T19" fmla="*/ 149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149"/>
                <a:gd name="T32" fmla="*/ 170 w 170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149">
                  <a:moveTo>
                    <a:pt x="65" y="149"/>
                  </a:moveTo>
                  <a:lnTo>
                    <a:pt x="131" y="144"/>
                  </a:lnTo>
                  <a:lnTo>
                    <a:pt x="170" y="98"/>
                  </a:lnTo>
                  <a:lnTo>
                    <a:pt x="161" y="37"/>
                  </a:lnTo>
                  <a:lnTo>
                    <a:pt x="105" y="0"/>
                  </a:lnTo>
                  <a:lnTo>
                    <a:pt x="40" y="4"/>
                  </a:lnTo>
                  <a:lnTo>
                    <a:pt x="0" y="51"/>
                  </a:lnTo>
                  <a:lnTo>
                    <a:pt x="10" y="111"/>
                  </a:lnTo>
                  <a:lnTo>
                    <a:pt x="65" y="14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0" name="Freeform 439"/>
            <p:cNvSpPr>
              <a:spLocks noChangeAspect="1"/>
            </p:cNvSpPr>
            <p:nvPr/>
          </p:nvSpPr>
          <p:spPr bwMode="auto">
            <a:xfrm>
              <a:off x="8856891" y="362478"/>
              <a:ext cx="126154" cy="132909"/>
            </a:xfrm>
            <a:custGeom>
              <a:avLst/>
              <a:gdLst>
                <a:gd name="T0" fmla="*/ 0 w 147"/>
                <a:gd name="T1" fmla="*/ 109 h 168"/>
                <a:gd name="T2" fmla="*/ 42 w 147"/>
                <a:gd name="T3" fmla="*/ 162 h 168"/>
                <a:gd name="T4" fmla="*/ 101 w 147"/>
                <a:gd name="T5" fmla="*/ 168 h 168"/>
                <a:gd name="T6" fmla="*/ 147 w 147"/>
                <a:gd name="T7" fmla="*/ 126 h 168"/>
                <a:gd name="T8" fmla="*/ 146 w 147"/>
                <a:gd name="T9" fmla="*/ 59 h 168"/>
                <a:gd name="T10" fmla="*/ 106 w 147"/>
                <a:gd name="T11" fmla="*/ 7 h 168"/>
                <a:gd name="T12" fmla="*/ 45 w 147"/>
                <a:gd name="T13" fmla="*/ 0 h 168"/>
                <a:gd name="T14" fmla="*/ 2 w 147"/>
                <a:gd name="T15" fmla="*/ 42 h 168"/>
                <a:gd name="T16" fmla="*/ 0 w 147"/>
                <a:gd name="T17" fmla="*/ 109 h 168"/>
                <a:gd name="T18" fmla="*/ 0 w 147"/>
                <a:gd name="T19" fmla="*/ 109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68"/>
                <a:gd name="T32" fmla="*/ 147 w 147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68">
                  <a:moveTo>
                    <a:pt x="0" y="109"/>
                  </a:moveTo>
                  <a:lnTo>
                    <a:pt x="42" y="162"/>
                  </a:lnTo>
                  <a:lnTo>
                    <a:pt x="101" y="168"/>
                  </a:lnTo>
                  <a:lnTo>
                    <a:pt x="147" y="126"/>
                  </a:lnTo>
                  <a:lnTo>
                    <a:pt x="146" y="59"/>
                  </a:lnTo>
                  <a:lnTo>
                    <a:pt x="106" y="7"/>
                  </a:lnTo>
                  <a:lnTo>
                    <a:pt x="45" y="0"/>
                  </a:lnTo>
                  <a:lnTo>
                    <a:pt x="2" y="42"/>
                  </a:lnTo>
                  <a:lnTo>
                    <a:pt x="0" y="10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1" name="Freeform 457"/>
            <p:cNvSpPr>
              <a:spLocks noChangeAspect="1"/>
            </p:cNvSpPr>
            <p:nvPr/>
          </p:nvSpPr>
          <p:spPr bwMode="auto">
            <a:xfrm>
              <a:off x="417614" y="6383646"/>
              <a:ext cx="104403" cy="96661"/>
            </a:xfrm>
            <a:custGeom>
              <a:avLst/>
              <a:gdLst>
                <a:gd name="T0" fmla="*/ 121 w 121"/>
                <a:gd name="T1" fmla="*/ 60 h 120"/>
                <a:gd name="T2" fmla="*/ 103 w 121"/>
                <a:gd name="T3" fmla="*/ 17 h 120"/>
                <a:gd name="T4" fmla="*/ 61 w 121"/>
                <a:gd name="T5" fmla="*/ 0 h 120"/>
                <a:gd name="T6" fmla="*/ 17 w 121"/>
                <a:gd name="T7" fmla="*/ 17 h 120"/>
                <a:gd name="T8" fmla="*/ 0 w 121"/>
                <a:gd name="T9" fmla="*/ 60 h 120"/>
                <a:gd name="T10" fmla="*/ 17 w 121"/>
                <a:gd name="T11" fmla="*/ 102 h 120"/>
                <a:gd name="T12" fmla="*/ 61 w 121"/>
                <a:gd name="T13" fmla="*/ 120 h 120"/>
                <a:gd name="T14" fmla="*/ 103 w 121"/>
                <a:gd name="T15" fmla="*/ 102 h 120"/>
                <a:gd name="T16" fmla="*/ 121 w 121"/>
                <a:gd name="T17" fmla="*/ 60 h 120"/>
                <a:gd name="T18" fmla="*/ 121 w 121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0"/>
                <a:gd name="T32" fmla="*/ 121 w 12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0">
                  <a:moveTo>
                    <a:pt x="121" y="60"/>
                  </a:moveTo>
                  <a:lnTo>
                    <a:pt x="103" y="17"/>
                  </a:lnTo>
                  <a:lnTo>
                    <a:pt x="61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1" y="120"/>
                  </a:lnTo>
                  <a:lnTo>
                    <a:pt x="103" y="102"/>
                  </a:lnTo>
                  <a:lnTo>
                    <a:pt x="121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2" name="Freeform 458"/>
            <p:cNvSpPr>
              <a:spLocks noChangeAspect="1"/>
            </p:cNvSpPr>
            <p:nvPr/>
          </p:nvSpPr>
          <p:spPr bwMode="auto">
            <a:xfrm>
              <a:off x="8548030" y="3338828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3" name="Freeform 459"/>
            <p:cNvSpPr>
              <a:spLocks noChangeAspect="1"/>
            </p:cNvSpPr>
            <p:nvPr/>
          </p:nvSpPr>
          <p:spPr bwMode="auto">
            <a:xfrm>
              <a:off x="8561081" y="1578794"/>
              <a:ext cx="339311" cy="491359"/>
            </a:xfrm>
            <a:custGeom>
              <a:avLst/>
              <a:gdLst>
                <a:gd name="T0" fmla="*/ 379 w 388"/>
                <a:gd name="T1" fmla="*/ 275 h 612"/>
                <a:gd name="T2" fmla="*/ 378 w 388"/>
                <a:gd name="T3" fmla="*/ 13 h 612"/>
                <a:gd name="T4" fmla="*/ 365 w 388"/>
                <a:gd name="T5" fmla="*/ 0 h 612"/>
                <a:gd name="T6" fmla="*/ 311 w 388"/>
                <a:gd name="T7" fmla="*/ 63 h 612"/>
                <a:gd name="T8" fmla="*/ 286 w 388"/>
                <a:gd name="T9" fmla="*/ 71 h 612"/>
                <a:gd name="T10" fmla="*/ 80 w 388"/>
                <a:gd name="T11" fmla="*/ 73 h 612"/>
                <a:gd name="T12" fmla="*/ 58 w 388"/>
                <a:gd name="T13" fmla="*/ 40 h 612"/>
                <a:gd name="T14" fmla="*/ 33 w 388"/>
                <a:gd name="T15" fmla="*/ 23 h 612"/>
                <a:gd name="T16" fmla="*/ 13 w 388"/>
                <a:gd name="T17" fmla="*/ 28 h 612"/>
                <a:gd name="T18" fmla="*/ 7 w 388"/>
                <a:gd name="T19" fmla="*/ 239 h 612"/>
                <a:gd name="T20" fmla="*/ 15 w 388"/>
                <a:gd name="T21" fmla="*/ 293 h 612"/>
                <a:gd name="T22" fmla="*/ 48 w 388"/>
                <a:gd name="T23" fmla="*/ 273 h 612"/>
                <a:gd name="T24" fmla="*/ 62 w 388"/>
                <a:gd name="T25" fmla="*/ 235 h 612"/>
                <a:gd name="T26" fmla="*/ 152 w 388"/>
                <a:gd name="T27" fmla="*/ 219 h 612"/>
                <a:gd name="T28" fmla="*/ 182 w 388"/>
                <a:gd name="T29" fmla="*/ 219 h 612"/>
                <a:gd name="T30" fmla="*/ 173 w 388"/>
                <a:gd name="T31" fmla="*/ 274 h 612"/>
                <a:gd name="T32" fmla="*/ 101 w 388"/>
                <a:gd name="T33" fmla="*/ 334 h 612"/>
                <a:gd name="T34" fmla="*/ 56 w 388"/>
                <a:gd name="T35" fmla="*/ 363 h 612"/>
                <a:gd name="T36" fmla="*/ 23 w 388"/>
                <a:gd name="T37" fmla="*/ 338 h 612"/>
                <a:gd name="T38" fmla="*/ 6 w 388"/>
                <a:gd name="T39" fmla="*/ 338 h 612"/>
                <a:gd name="T40" fmla="*/ 0 w 388"/>
                <a:gd name="T41" fmla="*/ 610 h 612"/>
                <a:gd name="T42" fmla="*/ 25 w 388"/>
                <a:gd name="T43" fmla="*/ 612 h 612"/>
                <a:gd name="T44" fmla="*/ 50 w 388"/>
                <a:gd name="T45" fmla="*/ 558 h 612"/>
                <a:gd name="T46" fmla="*/ 220 w 388"/>
                <a:gd name="T47" fmla="*/ 406 h 612"/>
                <a:gd name="T48" fmla="*/ 237 w 388"/>
                <a:gd name="T49" fmla="*/ 385 h 612"/>
                <a:gd name="T50" fmla="*/ 329 w 388"/>
                <a:gd name="T51" fmla="*/ 490 h 612"/>
                <a:gd name="T52" fmla="*/ 340 w 388"/>
                <a:gd name="T53" fmla="*/ 556 h 612"/>
                <a:gd name="T54" fmla="*/ 373 w 388"/>
                <a:gd name="T55" fmla="*/ 565 h 612"/>
                <a:gd name="T56" fmla="*/ 377 w 388"/>
                <a:gd name="T57" fmla="*/ 548 h 612"/>
                <a:gd name="T58" fmla="*/ 388 w 388"/>
                <a:gd name="T59" fmla="*/ 341 h 612"/>
                <a:gd name="T60" fmla="*/ 351 w 388"/>
                <a:gd name="T61" fmla="*/ 341 h 612"/>
                <a:gd name="T62" fmla="*/ 342 w 388"/>
                <a:gd name="T63" fmla="*/ 408 h 612"/>
                <a:gd name="T64" fmla="*/ 308 w 388"/>
                <a:gd name="T65" fmla="*/ 408 h 612"/>
                <a:gd name="T66" fmla="*/ 213 w 388"/>
                <a:gd name="T67" fmla="*/ 257 h 612"/>
                <a:gd name="T68" fmla="*/ 215 w 388"/>
                <a:gd name="T69" fmla="*/ 219 h 612"/>
                <a:gd name="T70" fmla="*/ 327 w 388"/>
                <a:gd name="T71" fmla="*/ 220 h 612"/>
                <a:gd name="T72" fmla="*/ 334 w 388"/>
                <a:gd name="T73" fmla="*/ 270 h 612"/>
                <a:gd name="T74" fmla="*/ 351 w 388"/>
                <a:gd name="T75" fmla="*/ 300 h 612"/>
                <a:gd name="T76" fmla="*/ 351 w 388"/>
                <a:gd name="T77" fmla="*/ 300 h 612"/>
                <a:gd name="T78" fmla="*/ 379 w 388"/>
                <a:gd name="T79" fmla="*/ 275 h 6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8"/>
                <a:gd name="T121" fmla="*/ 0 h 612"/>
                <a:gd name="T122" fmla="*/ 388 w 388"/>
                <a:gd name="T123" fmla="*/ 612 h 6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8" h="612">
                  <a:moveTo>
                    <a:pt x="379" y="275"/>
                  </a:moveTo>
                  <a:lnTo>
                    <a:pt x="378" y="13"/>
                  </a:lnTo>
                  <a:lnTo>
                    <a:pt x="365" y="0"/>
                  </a:lnTo>
                  <a:lnTo>
                    <a:pt x="311" y="63"/>
                  </a:lnTo>
                  <a:lnTo>
                    <a:pt x="286" y="71"/>
                  </a:lnTo>
                  <a:lnTo>
                    <a:pt x="80" y="73"/>
                  </a:lnTo>
                  <a:lnTo>
                    <a:pt x="58" y="40"/>
                  </a:lnTo>
                  <a:lnTo>
                    <a:pt x="33" y="23"/>
                  </a:lnTo>
                  <a:lnTo>
                    <a:pt x="13" y="28"/>
                  </a:lnTo>
                  <a:lnTo>
                    <a:pt x="7" y="239"/>
                  </a:lnTo>
                  <a:lnTo>
                    <a:pt x="15" y="293"/>
                  </a:lnTo>
                  <a:lnTo>
                    <a:pt x="48" y="273"/>
                  </a:lnTo>
                  <a:lnTo>
                    <a:pt x="62" y="235"/>
                  </a:lnTo>
                  <a:lnTo>
                    <a:pt x="152" y="219"/>
                  </a:lnTo>
                  <a:lnTo>
                    <a:pt x="182" y="219"/>
                  </a:lnTo>
                  <a:lnTo>
                    <a:pt x="173" y="274"/>
                  </a:lnTo>
                  <a:lnTo>
                    <a:pt x="101" y="334"/>
                  </a:lnTo>
                  <a:lnTo>
                    <a:pt x="56" y="363"/>
                  </a:lnTo>
                  <a:lnTo>
                    <a:pt x="23" y="338"/>
                  </a:lnTo>
                  <a:lnTo>
                    <a:pt x="6" y="338"/>
                  </a:lnTo>
                  <a:lnTo>
                    <a:pt x="0" y="610"/>
                  </a:lnTo>
                  <a:lnTo>
                    <a:pt x="25" y="612"/>
                  </a:lnTo>
                  <a:lnTo>
                    <a:pt x="50" y="558"/>
                  </a:lnTo>
                  <a:lnTo>
                    <a:pt x="220" y="406"/>
                  </a:lnTo>
                  <a:lnTo>
                    <a:pt x="237" y="385"/>
                  </a:lnTo>
                  <a:lnTo>
                    <a:pt x="329" y="490"/>
                  </a:lnTo>
                  <a:lnTo>
                    <a:pt x="340" y="556"/>
                  </a:lnTo>
                  <a:lnTo>
                    <a:pt x="373" y="565"/>
                  </a:lnTo>
                  <a:lnTo>
                    <a:pt x="377" y="548"/>
                  </a:lnTo>
                  <a:lnTo>
                    <a:pt x="388" y="341"/>
                  </a:lnTo>
                  <a:lnTo>
                    <a:pt x="351" y="341"/>
                  </a:lnTo>
                  <a:lnTo>
                    <a:pt x="342" y="408"/>
                  </a:lnTo>
                  <a:lnTo>
                    <a:pt x="308" y="408"/>
                  </a:lnTo>
                  <a:lnTo>
                    <a:pt x="213" y="257"/>
                  </a:lnTo>
                  <a:lnTo>
                    <a:pt x="215" y="219"/>
                  </a:lnTo>
                  <a:lnTo>
                    <a:pt x="327" y="220"/>
                  </a:lnTo>
                  <a:lnTo>
                    <a:pt x="334" y="270"/>
                  </a:lnTo>
                  <a:lnTo>
                    <a:pt x="351" y="300"/>
                  </a:lnTo>
                  <a:lnTo>
                    <a:pt x="379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4" name="Freeform 460"/>
            <p:cNvSpPr>
              <a:spLocks noChangeAspect="1"/>
            </p:cNvSpPr>
            <p:nvPr/>
          </p:nvSpPr>
          <p:spPr bwMode="auto">
            <a:xfrm>
              <a:off x="8565431" y="2203063"/>
              <a:ext cx="330611" cy="382616"/>
            </a:xfrm>
            <a:custGeom>
              <a:avLst/>
              <a:gdLst>
                <a:gd name="T0" fmla="*/ 353 w 381"/>
                <a:gd name="T1" fmla="*/ 332 h 472"/>
                <a:gd name="T2" fmla="*/ 373 w 381"/>
                <a:gd name="T3" fmla="*/ 365 h 472"/>
                <a:gd name="T4" fmla="*/ 367 w 381"/>
                <a:gd name="T5" fmla="*/ 390 h 472"/>
                <a:gd name="T6" fmla="*/ 314 w 381"/>
                <a:gd name="T7" fmla="*/ 398 h 472"/>
                <a:gd name="T8" fmla="*/ 272 w 381"/>
                <a:gd name="T9" fmla="*/ 386 h 472"/>
                <a:gd name="T10" fmla="*/ 280 w 381"/>
                <a:gd name="T11" fmla="*/ 369 h 472"/>
                <a:gd name="T12" fmla="*/ 348 w 381"/>
                <a:gd name="T13" fmla="*/ 312 h 472"/>
                <a:gd name="T14" fmla="*/ 376 w 381"/>
                <a:gd name="T15" fmla="*/ 254 h 472"/>
                <a:gd name="T16" fmla="*/ 381 w 381"/>
                <a:gd name="T17" fmla="*/ 200 h 472"/>
                <a:gd name="T18" fmla="*/ 368 w 381"/>
                <a:gd name="T19" fmla="*/ 117 h 472"/>
                <a:gd name="T20" fmla="*/ 329 w 381"/>
                <a:gd name="T21" fmla="*/ 59 h 472"/>
                <a:gd name="T22" fmla="*/ 274 w 381"/>
                <a:gd name="T23" fmla="*/ 13 h 472"/>
                <a:gd name="T24" fmla="*/ 208 w 381"/>
                <a:gd name="T25" fmla="*/ 0 h 472"/>
                <a:gd name="T26" fmla="*/ 142 w 381"/>
                <a:gd name="T27" fmla="*/ 8 h 472"/>
                <a:gd name="T28" fmla="*/ 79 w 381"/>
                <a:gd name="T29" fmla="*/ 36 h 472"/>
                <a:gd name="T30" fmla="*/ 25 w 381"/>
                <a:gd name="T31" fmla="*/ 110 h 472"/>
                <a:gd name="T32" fmla="*/ 0 w 381"/>
                <a:gd name="T33" fmla="*/ 173 h 472"/>
                <a:gd name="T34" fmla="*/ 3 w 381"/>
                <a:gd name="T35" fmla="*/ 235 h 472"/>
                <a:gd name="T36" fmla="*/ 12 w 381"/>
                <a:gd name="T37" fmla="*/ 313 h 472"/>
                <a:gd name="T38" fmla="*/ 44 w 381"/>
                <a:gd name="T39" fmla="*/ 393 h 472"/>
                <a:gd name="T40" fmla="*/ 81 w 381"/>
                <a:gd name="T41" fmla="*/ 431 h 472"/>
                <a:gd name="T42" fmla="*/ 156 w 381"/>
                <a:gd name="T43" fmla="*/ 444 h 472"/>
                <a:gd name="T44" fmla="*/ 169 w 381"/>
                <a:gd name="T45" fmla="*/ 472 h 472"/>
                <a:gd name="T46" fmla="*/ 197 w 381"/>
                <a:gd name="T47" fmla="*/ 472 h 472"/>
                <a:gd name="T48" fmla="*/ 203 w 381"/>
                <a:gd name="T49" fmla="*/ 228 h 472"/>
                <a:gd name="T50" fmla="*/ 170 w 381"/>
                <a:gd name="T51" fmla="*/ 236 h 472"/>
                <a:gd name="T52" fmla="*/ 165 w 381"/>
                <a:gd name="T53" fmla="*/ 286 h 472"/>
                <a:gd name="T54" fmla="*/ 128 w 381"/>
                <a:gd name="T55" fmla="*/ 302 h 472"/>
                <a:gd name="T56" fmla="*/ 70 w 381"/>
                <a:gd name="T57" fmla="*/ 289 h 472"/>
                <a:gd name="T58" fmla="*/ 33 w 381"/>
                <a:gd name="T59" fmla="*/ 235 h 472"/>
                <a:gd name="T60" fmla="*/ 41 w 381"/>
                <a:gd name="T61" fmla="*/ 190 h 472"/>
                <a:gd name="T62" fmla="*/ 83 w 381"/>
                <a:gd name="T63" fmla="*/ 166 h 472"/>
                <a:gd name="T64" fmla="*/ 294 w 381"/>
                <a:gd name="T65" fmla="*/ 166 h 472"/>
                <a:gd name="T66" fmla="*/ 328 w 381"/>
                <a:gd name="T67" fmla="*/ 170 h 472"/>
                <a:gd name="T68" fmla="*/ 343 w 381"/>
                <a:gd name="T69" fmla="*/ 195 h 472"/>
                <a:gd name="T70" fmla="*/ 353 w 381"/>
                <a:gd name="T71" fmla="*/ 258 h 472"/>
                <a:gd name="T72" fmla="*/ 343 w 381"/>
                <a:gd name="T73" fmla="*/ 290 h 472"/>
                <a:gd name="T74" fmla="*/ 340 w 381"/>
                <a:gd name="T75" fmla="*/ 315 h 472"/>
                <a:gd name="T76" fmla="*/ 335 w 381"/>
                <a:gd name="T77" fmla="*/ 315 h 472"/>
                <a:gd name="T78" fmla="*/ 353 w 381"/>
                <a:gd name="T79" fmla="*/ 332 h 4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1"/>
                <a:gd name="T121" fmla="*/ 0 h 472"/>
                <a:gd name="T122" fmla="*/ 381 w 381"/>
                <a:gd name="T123" fmla="*/ 472 h 4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1" h="472">
                  <a:moveTo>
                    <a:pt x="353" y="332"/>
                  </a:moveTo>
                  <a:lnTo>
                    <a:pt x="373" y="365"/>
                  </a:lnTo>
                  <a:lnTo>
                    <a:pt x="367" y="390"/>
                  </a:lnTo>
                  <a:lnTo>
                    <a:pt x="314" y="398"/>
                  </a:lnTo>
                  <a:lnTo>
                    <a:pt x="272" y="386"/>
                  </a:lnTo>
                  <a:lnTo>
                    <a:pt x="280" y="369"/>
                  </a:lnTo>
                  <a:lnTo>
                    <a:pt x="348" y="312"/>
                  </a:lnTo>
                  <a:lnTo>
                    <a:pt x="376" y="254"/>
                  </a:lnTo>
                  <a:lnTo>
                    <a:pt x="381" y="200"/>
                  </a:lnTo>
                  <a:lnTo>
                    <a:pt x="368" y="117"/>
                  </a:lnTo>
                  <a:lnTo>
                    <a:pt x="329" y="59"/>
                  </a:lnTo>
                  <a:lnTo>
                    <a:pt x="274" y="13"/>
                  </a:lnTo>
                  <a:lnTo>
                    <a:pt x="208" y="0"/>
                  </a:lnTo>
                  <a:lnTo>
                    <a:pt x="142" y="8"/>
                  </a:lnTo>
                  <a:lnTo>
                    <a:pt x="79" y="36"/>
                  </a:lnTo>
                  <a:lnTo>
                    <a:pt x="25" y="110"/>
                  </a:lnTo>
                  <a:lnTo>
                    <a:pt x="0" y="173"/>
                  </a:lnTo>
                  <a:lnTo>
                    <a:pt x="3" y="235"/>
                  </a:lnTo>
                  <a:lnTo>
                    <a:pt x="12" y="313"/>
                  </a:lnTo>
                  <a:lnTo>
                    <a:pt x="44" y="393"/>
                  </a:lnTo>
                  <a:lnTo>
                    <a:pt x="81" y="431"/>
                  </a:lnTo>
                  <a:lnTo>
                    <a:pt x="156" y="444"/>
                  </a:lnTo>
                  <a:lnTo>
                    <a:pt x="169" y="472"/>
                  </a:lnTo>
                  <a:lnTo>
                    <a:pt x="197" y="472"/>
                  </a:lnTo>
                  <a:lnTo>
                    <a:pt x="203" y="228"/>
                  </a:lnTo>
                  <a:lnTo>
                    <a:pt x="170" y="236"/>
                  </a:lnTo>
                  <a:lnTo>
                    <a:pt x="165" y="286"/>
                  </a:lnTo>
                  <a:lnTo>
                    <a:pt x="128" y="302"/>
                  </a:lnTo>
                  <a:lnTo>
                    <a:pt x="70" y="289"/>
                  </a:lnTo>
                  <a:lnTo>
                    <a:pt x="33" y="235"/>
                  </a:lnTo>
                  <a:lnTo>
                    <a:pt x="41" y="190"/>
                  </a:lnTo>
                  <a:lnTo>
                    <a:pt x="83" y="166"/>
                  </a:lnTo>
                  <a:lnTo>
                    <a:pt x="294" y="166"/>
                  </a:lnTo>
                  <a:lnTo>
                    <a:pt x="328" y="170"/>
                  </a:lnTo>
                  <a:lnTo>
                    <a:pt x="343" y="195"/>
                  </a:lnTo>
                  <a:lnTo>
                    <a:pt x="353" y="258"/>
                  </a:lnTo>
                  <a:lnTo>
                    <a:pt x="343" y="290"/>
                  </a:lnTo>
                  <a:lnTo>
                    <a:pt x="340" y="315"/>
                  </a:lnTo>
                  <a:lnTo>
                    <a:pt x="335" y="315"/>
                  </a:lnTo>
                  <a:lnTo>
                    <a:pt x="353" y="3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5" name="Freeform 462"/>
            <p:cNvSpPr>
              <a:spLocks noChangeAspect="1"/>
            </p:cNvSpPr>
            <p:nvPr/>
          </p:nvSpPr>
          <p:spPr bwMode="auto">
            <a:xfrm>
              <a:off x="8565431" y="2714560"/>
              <a:ext cx="330611" cy="378588"/>
            </a:xfrm>
            <a:custGeom>
              <a:avLst/>
              <a:gdLst>
                <a:gd name="T0" fmla="*/ 382 w 382"/>
                <a:gd name="T1" fmla="*/ 20 h 472"/>
                <a:gd name="T2" fmla="*/ 352 w 382"/>
                <a:gd name="T3" fmla="*/ 16 h 472"/>
                <a:gd name="T4" fmla="*/ 344 w 382"/>
                <a:gd name="T5" fmla="*/ 50 h 472"/>
                <a:gd name="T6" fmla="*/ 332 w 382"/>
                <a:gd name="T7" fmla="*/ 87 h 472"/>
                <a:gd name="T8" fmla="*/ 299 w 382"/>
                <a:gd name="T9" fmla="*/ 90 h 472"/>
                <a:gd name="T10" fmla="*/ 92 w 382"/>
                <a:gd name="T11" fmla="*/ 90 h 472"/>
                <a:gd name="T12" fmla="*/ 59 w 382"/>
                <a:gd name="T13" fmla="*/ 74 h 472"/>
                <a:gd name="T14" fmla="*/ 46 w 382"/>
                <a:gd name="T15" fmla="*/ 33 h 472"/>
                <a:gd name="T16" fmla="*/ 29 w 382"/>
                <a:gd name="T17" fmla="*/ 0 h 472"/>
                <a:gd name="T18" fmla="*/ 4 w 382"/>
                <a:gd name="T19" fmla="*/ 8 h 472"/>
                <a:gd name="T20" fmla="*/ 0 w 382"/>
                <a:gd name="T21" fmla="*/ 37 h 472"/>
                <a:gd name="T22" fmla="*/ 0 w 382"/>
                <a:gd name="T23" fmla="*/ 472 h 472"/>
                <a:gd name="T24" fmla="*/ 182 w 382"/>
                <a:gd name="T25" fmla="*/ 463 h 472"/>
                <a:gd name="T26" fmla="*/ 182 w 382"/>
                <a:gd name="T27" fmla="*/ 443 h 472"/>
                <a:gd name="T28" fmla="*/ 132 w 382"/>
                <a:gd name="T29" fmla="*/ 426 h 472"/>
                <a:gd name="T30" fmla="*/ 95 w 382"/>
                <a:gd name="T31" fmla="*/ 390 h 472"/>
                <a:gd name="T32" fmla="*/ 62 w 382"/>
                <a:gd name="T33" fmla="*/ 348 h 472"/>
                <a:gd name="T34" fmla="*/ 67 w 382"/>
                <a:gd name="T35" fmla="*/ 293 h 472"/>
                <a:gd name="T36" fmla="*/ 62 w 382"/>
                <a:gd name="T37" fmla="*/ 245 h 472"/>
                <a:gd name="T38" fmla="*/ 299 w 382"/>
                <a:gd name="T39" fmla="*/ 240 h 472"/>
                <a:gd name="T40" fmla="*/ 324 w 382"/>
                <a:gd name="T41" fmla="*/ 265 h 472"/>
                <a:gd name="T42" fmla="*/ 327 w 382"/>
                <a:gd name="T43" fmla="*/ 281 h 472"/>
                <a:gd name="T44" fmla="*/ 332 w 382"/>
                <a:gd name="T45" fmla="*/ 327 h 472"/>
                <a:gd name="T46" fmla="*/ 373 w 382"/>
                <a:gd name="T47" fmla="*/ 331 h 472"/>
                <a:gd name="T48" fmla="*/ 377 w 382"/>
                <a:gd name="T49" fmla="*/ 327 h 472"/>
                <a:gd name="T50" fmla="*/ 377 w 382"/>
                <a:gd name="T51" fmla="*/ 327 h 472"/>
                <a:gd name="T52" fmla="*/ 382 w 382"/>
                <a:gd name="T53" fmla="*/ 20 h 4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2"/>
                <a:gd name="T82" fmla="*/ 0 h 472"/>
                <a:gd name="T83" fmla="*/ 382 w 382"/>
                <a:gd name="T84" fmla="*/ 472 h 4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2" h="472">
                  <a:moveTo>
                    <a:pt x="382" y="20"/>
                  </a:moveTo>
                  <a:lnTo>
                    <a:pt x="352" y="16"/>
                  </a:lnTo>
                  <a:lnTo>
                    <a:pt x="344" y="50"/>
                  </a:lnTo>
                  <a:lnTo>
                    <a:pt x="332" y="87"/>
                  </a:lnTo>
                  <a:lnTo>
                    <a:pt x="299" y="90"/>
                  </a:lnTo>
                  <a:lnTo>
                    <a:pt x="92" y="90"/>
                  </a:lnTo>
                  <a:lnTo>
                    <a:pt x="59" y="74"/>
                  </a:lnTo>
                  <a:lnTo>
                    <a:pt x="46" y="33"/>
                  </a:lnTo>
                  <a:lnTo>
                    <a:pt x="29" y="0"/>
                  </a:lnTo>
                  <a:lnTo>
                    <a:pt x="4" y="8"/>
                  </a:lnTo>
                  <a:lnTo>
                    <a:pt x="0" y="37"/>
                  </a:lnTo>
                  <a:lnTo>
                    <a:pt x="0" y="472"/>
                  </a:lnTo>
                  <a:lnTo>
                    <a:pt x="182" y="463"/>
                  </a:lnTo>
                  <a:lnTo>
                    <a:pt x="182" y="443"/>
                  </a:lnTo>
                  <a:lnTo>
                    <a:pt x="132" y="426"/>
                  </a:lnTo>
                  <a:lnTo>
                    <a:pt x="95" y="390"/>
                  </a:lnTo>
                  <a:lnTo>
                    <a:pt x="62" y="348"/>
                  </a:lnTo>
                  <a:lnTo>
                    <a:pt x="67" y="293"/>
                  </a:lnTo>
                  <a:lnTo>
                    <a:pt x="62" y="245"/>
                  </a:lnTo>
                  <a:lnTo>
                    <a:pt x="299" y="240"/>
                  </a:lnTo>
                  <a:lnTo>
                    <a:pt x="324" y="265"/>
                  </a:lnTo>
                  <a:lnTo>
                    <a:pt x="327" y="281"/>
                  </a:lnTo>
                  <a:lnTo>
                    <a:pt x="332" y="327"/>
                  </a:lnTo>
                  <a:lnTo>
                    <a:pt x="373" y="331"/>
                  </a:lnTo>
                  <a:lnTo>
                    <a:pt x="377" y="327"/>
                  </a:lnTo>
                  <a:lnTo>
                    <a:pt x="382" y="2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6" name="Freeform 465"/>
            <p:cNvSpPr>
              <a:spLocks noChangeAspect="1"/>
            </p:cNvSpPr>
            <p:nvPr/>
          </p:nvSpPr>
          <p:spPr bwMode="auto">
            <a:xfrm>
              <a:off x="182706" y="5783543"/>
              <a:ext cx="330611" cy="378588"/>
            </a:xfrm>
            <a:custGeom>
              <a:avLst/>
              <a:gdLst>
                <a:gd name="T0" fmla="*/ 1 w 379"/>
                <a:gd name="T1" fmla="*/ 468 h 468"/>
                <a:gd name="T2" fmla="*/ 18 w 379"/>
                <a:gd name="T3" fmla="*/ 468 h 468"/>
                <a:gd name="T4" fmla="*/ 29 w 379"/>
                <a:gd name="T5" fmla="*/ 448 h 468"/>
                <a:gd name="T6" fmla="*/ 47 w 379"/>
                <a:gd name="T7" fmla="*/ 414 h 468"/>
                <a:gd name="T8" fmla="*/ 68 w 379"/>
                <a:gd name="T9" fmla="*/ 393 h 468"/>
                <a:gd name="T10" fmla="*/ 321 w 379"/>
                <a:gd name="T11" fmla="*/ 400 h 468"/>
                <a:gd name="T12" fmla="*/ 342 w 379"/>
                <a:gd name="T13" fmla="*/ 429 h 468"/>
                <a:gd name="T14" fmla="*/ 349 w 379"/>
                <a:gd name="T15" fmla="*/ 458 h 468"/>
                <a:gd name="T16" fmla="*/ 370 w 379"/>
                <a:gd name="T17" fmla="*/ 453 h 468"/>
                <a:gd name="T18" fmla="*/ 379 w 379"/>
                <a:gd name="T19" fmla="*/ 453 h 468"/>
                <a:gd name="T20" fmla="*/ 377 w 379"/>
                <a:gd name="T21" fmla="*/ 160 h 468"/>
                <a:gd name="T22" fmla="*/ 357 w 379"/>
                <a:gd name="T23" fmla="*/ 168 h 468"/>
                <a:gd name="T24" fmla="*/ 343 w 379"/>
                <a:gd name="T25" fmla="*/ 210 h 468"/>
                <a:gd name="T26" fmla="*/ 309 w 379"/>
                <a:gd name="T27" fmla="*/ 238 h 468"/>
                <a:gd name="T28" fmla="*/ 302 w 379"/>
                <a:gd name="T29" fmla="*/ 243 h 468"/>
                <a:gd name="T30" fmla="*/ 44 w 379"/>
                <a:gd name="T31" fmla="*/ 245 h 468"/>
                <a:gd name="T32" fmla="*/ 41 w 379"/>
                <a:gd name="T33" fmla="*/ 190 h 468"/>
                <a:gd name="T34" fmla="*/ 54 w 379"/>
                <a:gd name="T35" fmla="*/ 148 h 468"/>
                <a:gd name="T36" fmla="*/ 104 w 379"/>
                <a:gd name="T37" fmla="*/ 136 h 468"/>
                <a:gd name="T38" fmla="*/ 150 w 379"/>
                <a:gd name="T39" fmla="*/ 150 h 468"/>
                <a:gd name="T40" fmla="*/ 161 w 379"/>
                <a:gd name="T41" fmla="*/ 192 h 468"/>
                <a:gd name="T42" fmla="*/ 156 w 379"/>
                <a:gd name="T43" fmla="*/ 246 h 468"/>
                <a:gd name="T44" fmla="*/ 198 w 379"/>
                <a:gd name="T45" fmla="*/ 246 h 468"/>
                <a:gd name="T46" fmla="*/ 195 w 379"/>
                <a:gd name="T47" fmla="*/ 167 h 468"/>
                <a:gd name="T48" fmla="*/ 203 w 379"/>
                <a:gd name="T49" fmla="*/ 104 h 468"/>
                <a:gd name="T50" fmla="*/ 190 w 379"/>
                <a:gd name="T51" fmla="*/ 51 h 468"/>
                <a:gd name="T52" fmla="*/ 163 w 379"/>
                <a:gd name="T53" fmla="*/ 13 h 468"/>
                <a:gd name="T54" fmla="*/ 109 w 379"/>
                <a:gd name="T55" fmla="*/ 0 h 468"/>
                <a:gd name="T56" fmla="*/ 63 w 379"/>
                <a:gd name="T57" fmla="*/ 8 h 468"/>
                <a:gd name="T58" fmla="*/ 34 w 379"/>
                <a:gd name="T59" fmla="*/ 37 h 468"/>
                <a:gd name="T60" fmla="*/ 0 w 379"/>
                <a:gd name="T61" fmla="*/ 83 h 468"/>
                <a:gd name="T62" fmla="*/ 4 w 379"/>
                <a:gd name="T63" fmla="*/ 91 h 468"/>
                <a:gd name="T64" fmla="*/ 1 w 379"/>
                <a:gd name="T65" fmla="*/ 468 h 4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9"/>
                <a:gd name="T100" fmla="*/ 0 h 468"/>
                <a:gd name="T101" fmla="*/ 379 w 379"/>
                <a:gd name="T102" fmla="*/ 468 h 4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9" h="468">
                  <a:moveTo>
                    <a:pt x="1" y="468"/>
                  </a:moveTo>
                  <a:lnTo>
                    <a:pt x="18" y="468"/>
                  </a:lnTo>
                  <a:lnTo>
                    <a:pt x="29" y="448"/>
                  </a:lnTo>
                  <a:lnTo>
                    <a:pt x="47" y="414"/>
                  </a:lnTo>
                  <a:lnTo>
                    <a:pt x="68" y="393"/>
                  </a:lnTo>
                  <a:lnTo>
                    <a:pt x="321" y="400"/>
                  </a:lnTo>
                  <a:lnTo>
                    <a:pt x="342" y="429"/>
                  </a:lnTo>
                  <a:lnTo>
                    <a:pt x="349" y="458"/>
                  </a:lnTo>
                  <a:lnTo>
                    <a:pt x="370" y="453"/>
                  </a:lnTo>
                  <a:lnTo>
                    <a:pt x="379" y="453"/>
                  </a:lnTo>
                  <a:lnTo>
                    <a:pt x="377" y="160"/>
                  </a:lnTo>
                  <a:lnTo>
                    <a:pt x="357" y="168"/>
                  </a:lnTo>
                  <a:lnTo>
                    <a:pt x="343" y="210"/>
                  </a:lnTo>
                  <a:lnTo>
                    <a:pt x="309" y="238"/>
                  </a:lnTo>
                  <a:lnTo>
                    <a:pt x="302" y="243"/>
                  </a:lnTo>
                  <a:lnTo>
                    <a:pt x="44" y="245"/>
                  </a:lnTo>
                  <a:lnTo>
                    <a:pt x="41" y="190"/>
                  </a:lnTo>
                  <a:lnTo>
                    <a:pt x="54" y="148"/>
                  </a:lnTo>
                  <a:lnTo>
                    <a:pt x="104" y="136"/>
                  </a:lnTo>
                  <a:lnTo>
                    <a:pt x="150" y="150"/>
                  </a:lnTo>
                  <a:lnTo>
                    <a:pt x="161" y="192"/>
                  </a:lnTo>
                  <a:lnTo>
                    <a:pt x="156" y="246"/>
                  </a:lnTo>
                  <a:lnTo>
                    <a:pt x="198" y="246"/>
                  </a:lnTo>
                  <a:lnTo>
                    <a:pt x="195" y="167"/>
                  </a:lnTo>
                  <a:lnTo>
                    <a:pt x="203" y="104"/>
                  </a:lnTo>
                  <a:lnTo>
                    <a:pt x="190" y="51"/>
                  </a:lnTo>
                  <a:lnTo>
                    <a:pt x="163" y="13"/>
                  </a:lnTo>
                  <a:lnTo>
                    <a:pt x="109" y="0"/>
                  </a:lnTo>
                  <a:lnTo>
                    <a:pt x="63" y="8"/>
                  </a:lnTo>
                  <a:lnTo>
                    <a:pt x="34" y="37"/>
                  </a:lnTo>
                  <a:lnTo>
                    <a:pt x="0" y="83"/>
                  </a:lnTo>
                  <a:lnTo>
                    <a:pt x="4" y="91"/>
                  </a:lnTo>
                  <a:lnTo>
                    <a:pt x="1" y="46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7" name="Freeform 466"/>
            <p:cNvSpPr>
              <a:spLocks noChangeAspect="1"/>
            </p:cNvSpPr>
            <p:nvPr/>
          </p:nvSpPr>
          <p:spPr bwMode="auto">
            <a:xfrm>
              <a:off x="8556731" y="3657003"/>
              <a:ext cx="330611" cy="374561"/>
            </a:xfrm>
            <a:custGeom>
              <a:avLst/>
              <a:gdLst>
                <a:gd name="T0" fmla="*/ 377 w 380"/>
                <a:gd name="T1" fmla="*/ 0 h 467"/>
                <a:gd name="T2" fmla="*/ 360 w 380"/>
                <a:gd name="T3" fmla="*/ 0 h 467"/>
                <a:gd name="T4" fmla="*/ 349 w 380"/>
                <a:gd name="T5" fmla="*/ 20 h 467"/>
                <a:gd name="T6" fmla="*/ 332 w 380"/>
                <a:gd name="T7" fmla="*/ 54 h 467"/>
                <a:gd name="T8" fmla="*/ 312 w 380"/>
                <a:gd name="T9" fmla="*/ 74 h 467"/>
                <a:gd name="T10" fmla="*/ 59 w 380"/>
                <a:gd name="T11" fmla="*/ 68 h 467"/>
                <a:gd name="T12" fmla="*/ 37 w 380"/>
                <a:gd name="T13" fmla="*/ 40 h 467"/>
                <a:gd name="T14" fmla="*/ 29 w 380"/>
                <a:gd name="T15" fmla="*/ 10 h 467"/>
                <a:gd name="T16" fmla="*/ 9 w 380"/>
                <a:gd name="T17" fmla="*/ 15 h 467"/>
                <a:gd name="T18" fmla="*/ 0 w 380"/>
                <a:gd name="T19" fmla="*/ 15 h 467"/>
                <a:gd name="T20" fmla="*/ 3 w 380"/>
                <a:gd name="T21" fmla="*/ 308 h 467"/>
                <a:gd name="T22" fmla="*/ 24 w 380"/>
                <a:gd name="T23" fmla="*/ 300 h 467"/>
                <a:gd name="T24" fmla="*/ 36 w 380"/>
                <a:gd name="T25" fmla="*/ 259 h 467"/>
                <a:gd name="T26" fmla="*/ 70 w 380"/>
                <a:gd name="T27" fmla="*/ 231 h 467"/>
                <a:gd name="T28" fmla="*/ 78 w 380"/>
                <a:gd name="T29" fmla="*/ 227 h 467"/>
                <a:gd name="T30" fmla="*/ 335 w 380"/>
                <a:gd name="T31" fmla="*/ 223 h 467"/>
                <a:gd name="T32" fmla="*/ 339 w 380"/>
                <a:gd name="T33" fmla="*/ 278 h 467"/>
                <a:gd name="T34" fmla="*/ 326 w 380"/>
                <a:gd name="T35" fmla="*/ 320 h 467"/>
                <a:gd name="T36" fmla="*/ 276 w 380"/>
                <a:gd name="T37" fmla="*/ 331 h 467"/>
                <a:gd name="T38" fmla="*/ 231 w 380"/>
                <a:gd name="T39" fmla="*/ 319 h 467"/>
                <a:gd name="T40" fmla="*/ 219 w 380"/>
                <a:gd name="T41" fmla="*/ 277 h 467"/>
                <a:gd name="T42" fmla="*/ 223 w 380"/>
                <a:gd name="T43" fmla="*/ 222 h 467"/>
                <a:gd name="T44" fmla="*/ 181 w 380"/>
                <a:gd name="T45" fmla="*/ 222 h 467"/>
                <a:gd name="T46" fmla="*/ 186 w 380"/>
                <a:gd name="T47" fmla="*/ 302 h 467"/>
                <a:gd name="T48" fmla="*/ 177 w 380"/>
                <a:gd name="T49" fmla="*/ 364 h 467"/>
                <a:gd name="T50" fmla="*/ 189 w 380"/>
                <a:gd name="T51" fmla="*/ 417 h 467"/>
                <a:gd name="T52" fmla="*/ 217 w 380"/>
                <a:gd name="T53" fmla="*/ 455 h 467"/>
                <a:gd name="T54" fmla="*/ 272 w 380"/>
                <a:gd name="T55" fmla="*/ 467 h 467"/>
                <a:gd name="T56" fmla="*/ 317 w 380"/>
                <a:gd name="T57" fmla="*/ 459 h 467"/>
                <a:gd name="T58" fmla="*/ 347 w 380"/>
                <a:gd name="T59" fmla="*/ 431 h 467"/>
                <a:gd name="T60" fmla="*/ 380 w 380"/>
                <a:gd name="T61" fmla="*/ 386 h 467"/>
                <a:gd name="T62" fmla="*/ 375 w 380"/>
                <a:gd name="T63" fmla="*/ 378 h 467"/>
                <a:gd name="T64" fmla="*/ 377 w 380"/>
                <a:gd name="T65" fmla="*/ 0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0"/>
                <a:gd name="T100" fmla="*/ 0 h 467"/>
                <a:gd name="T101" fmla="*/ 380 w 380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0" h="467">
                  <a:moveTo>
                    <a:pt x="377" y="0"/>
                  </a:moveTo>
                  <a:lnTo>
                    <a:pt x="360" y="0"/>
                  </a:lnTo>
                  <a:lnTo>
                    <a:pt x="349" y="20"/>
                  </a:lnTo>
                  <a:lnTo>
                    <a:pt x="332" y="54"/>
                  </a:lnTo>
                  <a:lnTo>
                    <a:pt x="312" y="74"/>
                  </a:lnTo>
                  <a:lnTo>
                    <a:pt x="59" y="68"/>
                  </a:lnTo>
                  <a:lnTo>
                    <a:pt x="37" y="40"/>
                  </a:lnTo>
                  <a:lnTo>
                    <a:pt x="29" y="1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3" y="308"/>
                  </a:lnTo>
                  <a:lnTo>
                    <a:pt x="24" y="300"/>
                  </a:lnTo>
                  <a:lnTo>
                    <a:pt x="36" y="259"/>
                  </a:lnTo>
                  <a:lnTo>
                    <a:pt x="70" y="231"/>
                  </a:lnTo>
                  <a:lnTo>
                    <a:pt x="78" y="227"/>
                  </a:lnTo>
                  <a:lnTo>
                    <a:pt x="335" y="223"/>
                  </a:lnTo>
                  <a:lnTo>
                    <a:pt x="339" y="278"/>
                  </a:lnTo>
                  <a:lnTo>
                    <a:pt x="326" y="320"/>
                  </a:lnTo>
                  <a:lnTo>
                    <a:pt x="276" y="331"/>
                  </a:lnTo>
                  <a:lnTo>
                    <a:pt x="231" y="319"/>
                  </a:lnTo>
                  <a:lnTo>
                    <a:pt x="219" y="277"/>
                  </a:lnTo>
                  <a:lnTo>
                    <a:pt x="223" y="222"/>
                  </a:lnTo>
                  <a:lnTo>
                    <a:pt x="181" y="222"/>
                  </a:lnTo>
                  <a:lnTo>
                    <a:pt x="186" y="302"/>
                  </a:lnTo>
                  <a:lnTo>
                    <a:pt x="177" y="364"/>
                  </a:lnTo>
                  <a:lnTo>
                    <a:pt x="189" y="417"/>
                  </a:lnTo>
                  <a:lnTo>
                    <a:pt x="217" y="455"/>
                  </a:lnTo>
                  <a:lnTo>
                    <a:pt x="272" y="467"/>
                  </a:lnTo>
                  <a:lnTo>
                    <a:pt x="317" y="459"/>
                  </a:lnTo>
                  <a:lnTo>
                    <a:pt x="347" y="431"/>
                  </a:lnTo>
                  <a:lnTo>
                    <a:pt x="380" y="386"/>
                  </a:lnTo>
                  <a:lnTo>
                    <a:pt x="375" y="378"/>
                  </a:lnTo>
                  <a:lnTo>
                    <a:pt x="37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8" name="Freeform 467"/>
            <p:cNvSpPr>
              <a:spLocks noChangeAspect="1"/>
            </p:cNvSpPr>
            <p:nvPr/>
          </p:nvSpPr>
          <p:spPr bwMode="auto">
            <a:xfrm>
              <a:off x="182706" y="5457312"/>
              <a:ext cx="304510" cy="104716"/>
            </a:xfrm>
            <a:custGeom>
              <a:avLst/>
              <a:gdLst>
                <a:gd name="T0" fmla="*/ 173 w 349"/>
                <a:gd name="T1" fmla="*/ 132 h 132"/>
                <a:gd name="T2" fmla="*/ 298 w 349"/>
                <a:gd name="T3" fmla="*/ 113 h 132"/>
                <a:gd name="T4" fmla="*/ 349 w 349"/>
                <a:gd name="T5" fmla="*/ 67 h 132"/>
                <a:gd name="T6" fmla="*/ 298 w 349"/>
                <a:gd name="T7" fmla="*/ 20 h 132"/>
                <a:gd name="T8" fmla="*/ 175 w 349"/>
                <a:gd name="T9" fmla="*/ 0 h 132"/>
                <a:gd name="T10" fmla="*/ 52 w 349"/>
                <a:gd name="T11" fmla="*/ 18 h 132"/>
                <a:gd name="T12" fmla="*/ 0 w 349"/>
                <a:gd name="T13" fmla="*/ 65 h 132"/>
                <a:gd name="T14" fmla="*/ 52 w 349"/>
                <a:gd name="T15" fmla="*/ 111 h 132"/>
                <a:gd name="T16" fmla="*/ 173 w 349"/>
                <a:gd name="T17" fmla="*/ 132 h 132"/>
                <a:gd name="T18" fmla="*/ 173 w 349"/>
                <a:gd name="T19" fmla="*/ 132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2"/>
                <a:gd name="T32" fmla="*/ 349 w 349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2">
                  <a:moveTo>
                    <a:pt x="173" y="132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5" y="0"/>
                  </a:lnTo>
                  <a:lnTo>
                    <a:pt x="52" y="18"/>
                  </a:lnTo>
                  <a:lnTo>
                    <a:pt x="0" y="65"/>
                  </a:lnTo>
                  <a:lnTo>
                    <a:pt x="52" y="111"/>
                  </a:lnTo>
                  <a:lnTo>
                    <a:pt x="173" y="1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9" name="Freeform 468"/>
            <p:cNvSpPr>
              <a:spLocks noChangeAspect="1"/>
            </p:cNvSpPr>
            <p:nvPr/>
          </p:nvSpPr>
          <p:spPr bwMode="auto">
            <a:xfrm>
              <a:off x="169656" y="5340514"/>
              <a:ext cx="339311" cy="334286"/>
            </a:xfrm>
            <a:custGeom>
              <a:avLst/>
              <a:gdLst>
                <a:gd name="T0" fmla="*/ 193 w 390"/>
                <a:gd name="T1" fmla="*/ 413 h 413"/>
                <a:gd name="T2" fmla="*/ 270 w 390"/>
                <a:gd name="T3" fmla="*/ 397 h 413"/>
                <a:gd name="T4" fmla="*/ 332 w 390"/>
                <a:gd name="T5" fmla="*/ 353 h 413"/>
                <a:gd name="T6" fmla="*/ 374 w 390"/>
                <a:gd name="T7" fmla="*/ 288 h 413"/>
                <a:gd name="T8" fmla="*/ 390 w 390"/>
                <a:gd name="T9" fmla="*/ 209 h 413"/>
                <a:gd name="T10" fmla="*/ 376 w 390"/>
                <a:gd name="T11" fmla="*/ 126 h 413"/>
                <a:gd name="T12" fmla="*/ 335 w 390"/>
                <a:gd name="T13" fmla="*/ 61 h 413"/>
                <a:gd name="T14" fmla="*/ 272 w 390"/>
                <a:gd name="T15" fmla="*/ 17 h 413"/>
                <a:gd name="T16" fmla="*/ 197 w 390"/>
                <a:gd name="T17" fmla="*/ 0 h 413"/>
                <a:gd name="T18" fmla="*/ 121 w 390"/>
                <a:gd name="T19" fmla="*/ 15 h 413"/>
                <a:gd name="T20" fmla="*/ 59 w 390"/>
                <a:gd name="T21" fmla="*/ 59 h 413"/>
                <a:gd name="T22" fmla="*/ 17 w 390"/>
                <a:gd name="T23" fmla="*/ 124 h 413"/>
                <a:gd name="T24" fmla="*/ 0 w 390"/>
                <a:gd name="T25" fmla="*/ 204 h 413"/>
                <a:gd name="T26" fmla="*/ 15 w 390"/>
                <a:gd name="T27" fmla="*/ 286 h 413"/>
                <a:gd name="T28" fmla="*/ 57 w 390"/>
                <a:gd name="T29" fmla="*/ 350 h 413"/>
                <a:gd name="T30" fmla="*/ 119 w 390"/>
                <a:gd name="T31" fmla="*/ 395 h 413"/>
                <a:gd name="T32" fmla="*/ 193 w 390"/>
                <a:gd name="T33" fmla="*/ 413 h 413"/>
                <a:gd name="T34" fmla="*/ 193 w 390"/>
                <a:gd name="T35" fmla="*/ 413 h 4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3"/>
                <a:gd name="T56" fmla="*/ 390 w 390"/>
                <a:gd name="T57" fmla="*/ 413 h 4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3">
                  <a:moveTo>
                    <a:pt x="193" y="413"/>
                  </a:moveTo>
                  <a:lnTo>
                    <a:pt x="270" y="397"/>
                  </a:lnTo>
                  <a:lnTo>
                    <a:pt x="332" y="353"/>
                  </a:lnTo>
                  <a:lnTo>
                    <a:pt x="374" y="288"/>
                  </a:lnTo>
                  <a:lnTo>
                    <a:pt x="390" y="209"/>
                  </a:lnTo>
                  <a:lnTo>
                    <a:pt x="376" y="126"/>
                  </a:lnTo>
                  <a:lnTo>
                    <a:pt x="335" y="61"/>
                  </a:lnTo>
                  <a:lnTo>
                    <a:pt x="272" y="17"/>
                  </a:lnTo>
                  <a:lnTo>
                    <a:pt x="197" y="0"/>
                  </a:lnTo>
                  <a:lnTo>
                    <a:pt x="121" y="15"/>
                  </a:lnTo>
                  <a:lnTo>
                    <a:pt x="59" y="59"/>
                  </a:lnTo>
                  <a:lnTo>
                    <a:pt x="17" y="124"/>
                  </a:lnTo>
                  <a:lnTo>
                    <a:pt x="0" y="204"/>
                  </a:lnTo>
                  <a:lnTo>
                    <a:pt x="15" y="286"/>
                  </a:lnTo>
                  <a:lnTo>
                    <a:pt x="57" y="350"/>
                  </a:lnTo>
                  <a:lnTo>
                    <a:pt x="119" y="395"/>
                  </a:lnTo>
                  <a:lnTo>
                    <a:pt x="193" y="41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0" name="Freeform 469"/>
            <p:cNvSpPr>
              <a:spLocks noChangeAspect="1"/>
            </p:cNvSpPr>
            <p:nvPr/>
          </p:nvSpPr>
          <p:spPr bwMode="auto">
            <a:xfrm>
              <a:off x="8582832" y="4257106"/>
              <a:ext cx="304510" cy="104716"/>
            </a:xfrm>
            <a:custGeom>
              <a:avLst/>
              <a:gdLst>
                <a:gd name="T0" fmla="*/ 174 w 349"/>
                <a:gd name="T1" fmla="*/ 131 h 131"/>
                <a:gd name="T2" fmla="*/ 298 w 349"/>
                <a:gd name="T3" fmla="*/ 113 h 131"/>
                <a:gd name="T4" fmla="*/ 349 w 349"/>
                <a:gd name="T5" fmla="*/ 67 h 131"/>
                <a:gd name="T6" fmla="*/ 298 w 349"/>
                <a:gd name="T7" fmla="*/ 20 h 131"/>
                <a:gd name="T8" fmla="*/ 176 w 349"/>
                <a:gd name="T9" fmla="*/ 0 h 131"/>
                <a:gd name="T10" fmla="*/ 52 w 349"/>
                <a:gd name="T11" fmla="*/ 18 h 131"/>
                <a:gd name="T12" fmla="*/ 0 w 349"/>
                <a:gd name="T13" fmla="*/ 64 h 131"/>
                <a:gd name="T14" fmla="*/ 52 w 349"/>
                <a:gd name="T15" fmla="*/ 111 h 131"/>
                <a:gd name="T16" fmla="*/ 174 w 349"/>
                <a:gd name="T17" fmla="*/ 131 h 131"/>
                <a:gd name="T18" fmla="*/ 174 w 349"/>
                <a:gd name="T19" fmla="*/ 131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1"/>
                <a:gd name="T32" fmla="*/ 349 w 349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1">
                  <a:moveTo>
                    <a:pt x="174" y="131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6" y="0"/>
                  </a:lnTo>
                  <a:lnTo>
                    <a:pt x="52" y="18"/>
                  </a:lnTo>
                  <a:lnTo>
                    <a:pt x="0" y="64"/>
                  </a:lnTo>
                  <a:lnTo>
                    <a:pt x="52" y="111"/>
                  </a:lnTo>
                  <a:lnTo>
                    <a:pt x="174" y="13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1" name="Freeform 470"/>
            <p:cNvSpPr>
              <a:spLocks noChangeAspect="1"/>
            </p:cNvSpPr>
            <p:nvPr/>
          </p:nvSpPr>
          <p:spPr bwMode="auto">
            <a:xfrm>
              <a:off x="8569781" y="4140308"/>
              <a:ext cx="339311" cy="330258"/>
            </a:xfrm>
            <a:custGeom>
              <a:avLst/>
              <a:gdLst>
                <a:gd name="T0" fmla="*/ 193 w 390"/>
                <a:gd name="T1" fmla="*/ 412 h 412"/>
                <a:gd name="T2" fmla="*/ 270 w 390"/>
                <a:gd name="T3" fmla="*/ 397 h 412"/>
                <a:gd name="T4" fmla="*/ 333 w 390"/>
                <a:gd name="T5" fmla="*/ 352 h 412"/>
                <a:gd name="T6" fmla="*/ 375 w 390"/>
                <a:gd name="T7" fmla="*/ 288 h 412"/>
                <a:gd name="T8" fmla="*/ 390 w 390"/>
                <a:gd name="T9" fmla="*/ 208 h 412"/>
                <a:gd name="T10" fmla="*/ 377 w 390"/>
                <a:gd name="T11" fmla="*/ 126 h 412"/>
                <a:gd name="T12" fmla="*/ 335 w 390"/>
                <a:gd name="T13" fmla="*/ 61 h 412"/>
                <a:gd name="T14" fmla="*/ 273 w 390"/>
                <a:gd name="T15" fmla="*/ 17 h 412"/>
                <a:gd name="T16" fmla="*/ 198 w 390"/>
                <a:gd name="T17" fmla="*/ 0 h 412"/>
                <a:gd name="T18" fmla="*/ 122 w 390"/>
                <a:gd name="T19" fmla="*/ 14 h 412"/>
                <a:gd name="T20" fmla="*/ 59 w 390"/>
                <a:gd name="T21" fmla="*/ 59 h 412"/>
                <a:gd name="T22" fmla="*/ 17 w 390"/>
                <a:gd name="T23" fmla="*/ 123 h 412"/>
                <a:gd name="T24" fmla="*/ 0 w 390"/>
                <a:gd name="T25" fmla="*/ 204 h 412"/>
                <a:gd name="T26" fmla="*/ 15 w 390"/>
                <a:gd name="T27" fmla="*/ 285 h 412"/>
                <a:gd name="T28" fmla="*/ 57 w 390"/>
                <a:gd name="T29" fmla="*/ 350 h 412"/>
                <a:gd name="T30" fmla="*/ 119 w 390"/>
                <a:gd name="T31" fmla="*/ 394 h 412"/>
                <a:gd name="T32" fmla="*/ 193 w 390"/>
                <a:gd name="T33" fmla="*/ 412 h 412"/>
                <a:gd name="T34" fmla="*/ 193 w 390"/>
                <a:gd name="T35" fmla="*/ 412 h 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2"/>
                <a:gd name="T56" fmla="*/ 390 w 390"/>
                <a:gd name="T57" fmla="*/ 412 h 4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2">
                  <a:moveTo>
                    <a:pt x="193" y="412"/>
                  </a:moveTo>
                  <a:lnTo>
                    <a:pt x="270" y="397"/>
                  </a:lnTo>
                  <a:lnTo>
                    <a:pt x="333" y="352"/>
                  </a:lnTo>
                  <a:lnTo>
                    <a:pt x="375" y="288"/>
                  </a:lnTo>
                  <a:lnTo>
                    <a:pt x="390" y="208"/>
                  </a:lnTo>
                  <a:lnTo>
                    <a:pt x="377" y="126"/>
                  </a:lnTo>
                  <a:lnTo>
                    <a:pt x="335" y="61"/>
                  </a:lnTo>
                  <a:lnTo>
                    <a:pt x="273" y="17"/>
                  </a:lnTo>
                  <a:lnTo>
                    <a:pt x="198" y="0"/>
                  </a:lnTo>
                  <a:lnTo>
                    <a:pt x="122" y="14"/>
                  </a:lnTo>
                  <a:lnTo>
                    <a:pt x="59" y="59"/>
                  </a:lnTo>
                  <a:lnTo>
                    <a:pt x="17" y="123"/>
                  </a:lnTo>
                  <a:lnTo>
                    <a:pt x="0" y="204"/>
                  </a:lnTo>
                  <a:lnTo>
                    <a:pt x="15" y="285"/>
                  </a:lnTo>
                  <a:lnTo>
                    <a:pt x="57" y="350"/>
                  </a:lnTo>
                  <a:lnTo>
                    <a:pt x="119" y="394"/>
                  </a:lnTo>
                  <a:lnTo>
                    <a:pt x="193" y="4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2" name="Freeform 471"/>
            <p:cNvSpPr>
              <a:spLocks noChangeAspect="1"/>
            </p:cNvSpPr>
            <p:nvPr/>
          </p:nvSpPr>
          <p:spPr bwMode="auto">
            <a:xfrm>
              <a:off x="8582832" y="4591392"/>
              <a:ext cx="326261" cy="334286"/>
            </a:xfrm>
            <a:custGeom>
              <a:avLst/>
              <a:gdLst>
                <a:gd name="T0" fmla="*/ 336 w 377"/>
                <a:gd name="T1" fmla="*/ 319 h 411"/>
                <a:gd name="T2" fmla="*/ 364 w 377"/>
                <a:gd name="T3" fmla="*/ 331 h 411"/>
                <a:gd name="T4" fmla="*/ 369 w 377"/>
                <a:gd name="T5" fmla="*/ 373 h 411"/>
                <a:gd name="T6" fmla="*/ 273 w 377"/>
                <a:gd name="T7" fmla="*/ 373 h 411"/>
                <a:gd name="T8" fmla="*/ 278 w 377"/>
                <a:gd name="T9" fmla="*/ 356 h 411"/>
                <a:gd name="T10" fmla="*/ 328 w 377"/>
                <a:gd name="T11" fmla="*/ 303 h 411"/>
                <a:gd name="T12" fmla="*/ 369 w 377"/>
                <a:gd name="T13" fmla="*/ 241 h 411"/>
                <a:gd name="T14" fmla="*/ 377 w 377"/>
                <a:gd name="T15" fmla="*/ 133 h 411"/>
                <a:gd name="T16" fmla="*/ 361 w 377"/>
                <a:gd name="T17" fmla="*/ 58 h 411"/>
                <a:gd name="T18" fmla="*/ 319 w 377"/>
                <a:gd name="T19" fmla="*/ 16 h 411"/>
                <a:gd name="T20" fmla="*/ 256 w 377"/>
                <a:gd name="T21" fmla="*/ 16 h 411"/>
                <a:gd name="T22" fmla="*/ 203 w 377"/>
                <a:gd name="T23" fmla="*/ 41 h 411"/>
                <a:gd name="T24" fmla="*/ 166 w 377"/>
                <a:gd name="T25" fmla="*/ 112 h 411"/>
                <a:gd name="T26" fmla="*/ 136 w 377"/>
                <a:gd name="T27" fmla="*/ 195 h 411"/>
                <a:gd name="T28" fmla="*/ 111 w 377"/>
                <a:gd name="T29" fmla="*/ 257 h 411"/>
                <a:gd name="T30" fmla="*/ 70 w 377"/>
                <a:gd name="T31" fmla="*/ 257 h 411"/>
                <a:gd name="T32" fmla="*/ 38 w 377"/>
                <a:gd name="T33" fmla="*/ 236 h 411"/>
                <a:gd name="T34" fmla="*/ 33 w 377"/>
                <a:gd name="T35" fmla="*/ 170 h 411"/>
                <a:gd name="T36" fmla="*/ 62 w 377"/>
                <a:gd name="T37" fmla="*/ 104 h 411"/>
                <a:gd name="T38" fmla="*/ 103 w 377"/>
                <a:gd name="T39" fmla="*/ 58 h 411"/>
                <a:gd name="T40" fmla="*/ 149 w 377"/>
                <a:gd name="T41" fmla="*/ 33 h 411"/>
                <a:gd name="T42" fmla="*/ 158 w 377"/>
                <a:gd name="T43" fmla="*/ 13 h 411"/>
                <a:gd name="T44" fmla="*/ 133 w 377"/>
                <a:gd name="T45" fmla="*/ 0 h 411"/>
                <a:gd name="T46" fmla="*/ 33 w 377"/>
                <a:gd name="T47" fmla="*/ 0 h 411"/>
                <a:gd name="T48" fmla="*/ 16 w 377"/>
                <a:gd name="T49" fmla="*/ 13 h 411"/>
                <a:gd name="T50" fmla="*/ 16 w 377"/>
                <a:gd name="T51" fmla="*/ 54 h 411"/>
                <a:gd name="T52" fmla="*/ 33 w 377"/>
                <a:gd name="T53" fmla="*/ 87 h 411"/>
                <a:gd name="T54" fmla="*/ 16 w 377"/>
                <a:gd name="T55" fmla="*/ 129 h 411"/>
                <a:gd name="T56" fmla="*/ 0 w 377"/>
                <a:gd name="T57" fmla="*/ 186 h 411"/>
                <a:gd name="T58" fmla="*/ 0 w 377"/>
                <a:gd name="T59" fmla="*/ 266 h 411"/>
                <a:gd name="T60" fmla="*/ 16 w 377"/>
                <a:gd name="T61" fmla="*/ 344 h 411"/>
                <a:gd name="T62" fmla="*/ 58 w 377"/>
                <a:gd name="T63" fmla="*/ 386 h 411"/>
                <a:gd name="T64" fmla="*/ 124 w 377"/>
                <a:gd name="T65" fmla="*/ 411 h 411"/>
                <a:gd name="T66" fmla="*/ 186 w 377"/>
                <a:gd name="T67" fmla="*/ 381 h 411"/>
                <a:gd name="T68" fmla="*/ 228 w 377"/>
                <a:gd name="T69" fmla="*/ 319 h 411"/>
                <a:gd name="T70" fmla="*/ 269 w 377"/>
                <a:gd name="T71" fmla="*/ 216 h 411"/>
                <a:gd name="T72" fmla="*/ 286 w 377"/>
                <a:gd name="T73" fmla="*/ 161 h 411"/>
                <a:gd name="T74" fmla="*/ 340 w 377"/>
                <a:gd name="T75" fmla="*/ 170 h 411"/>
                <a:gd name="T76" fmla="*/ 353 w 377"/>
                <a:gd name="T77" fmla="*/ 195 h 411"/>
                <a:gd name="T78" fmla="*/ 348 w 377"/>
                <a:gd name="T79" fmla="*/ 253 h 411"/>
                <a:gd name="T80" fmla="*/ 315 w 377"/>
                <a:gd name="T81" fmla="*/ 316 h 411"/>
                <a:gd name="T82" fmla="*/ 315 w 377"/>
                <a:gd name="T83" fmla="*/ 316 h 411"/>
                <a:gd name="T84" fmla="*/ 336 w 377"/>
                <a:gd name="T85" fmla="*/ 319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7"/>
                <a:gd name="T130" fmla="*/ 0 h 411"/>
                <a:gd name="T131" fmla="*/ 377 w 37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7" h="411">
                  <a:moveTo>
                    <a:pt x="336" y="319"/>
                  </a:moveTo>
                  <a:lnTo>
                    <a:pt x="364" y="331"/>
                  </a:lnTo>
                  <a:lnTo>
                    <a:pt x="369" y="373"/>
                  </a:lnTo>
                  <a:lnTo>
                    <a:pt x="273" y="373"/>
                  </a:lnTo>
                  <a:lnTo>
                    <a:pt x="278" y="356"/>
                  </a:lnTo>
                  <a:lnTo>
                    <a:pt x="328" y="303"/>
                  </a:lnTo>
                  <a:lnTo>
                    <a:pt x="369" y="241"/>
                  </a:lnTo>
                  <a:lnTo>
                    <a:pt x="377" y="133"/>
                  </a:lnTo>
                  <a:lnTo>
                    <a:pt x="361" y="58"/>
                  </a:lnTo>
                  <a:lnTo>
                    <a:pt x="319" y="16"/>
                  </a:lnTo>
                  <a:lnTo>
                    <a:pt x="256" y="16"/>
                  </a:lnTo>
                  <a:lnTo>
                    <a:pt x="203" y="41"/>
                  </a:lnTo>
                  <a:lnTo>
                    <a:pt x="166" y="112"/>
                  </a:lnTo>
                  <a:lnTo>
                    <a:pt x="136" y="195"/>
                  </a:lnTo>
                  <a:lnTo>
                    <a:pt x="111" y="257"/>
                  </a:lnTo>
                  <a:lnTo>
                    <a:pt x="70" y="257"/>
                  </a:lnTo>
                  <a:lnTo>
                    <a:pt x="38" y="236"/>
                  </a:lnTo>
                  <a:lnTo>
                    <a:pt x="33" y="170"/>
                  </a:lnTo>
                  <a:lnTo>
                    <a:pt x="62" y="104"/>
                  </a:lnTo>
                  <a:lnTo>
                    <a:pt x="103" y="58"/>
                  </a:lnTo>
                  <a:lnTo>
                    <a:pt x="149" y="33"/>
                  </a:lnTo>
                  <a:lnTo>
                    <a:pt x="158" y="13"/>
                  </a:lnTo>
                  <a:lnTo>
                    <a:pt x="133" y="0"/>
                  </a:lnTo>
                  <a:lnTo>
                    <a:pt x="33" y="0"/>
                  </a:lnTo>
                  <a:lnTo>
                    <a:pt x="16" y="13"/>
                  </a:lnTo>
                  <a:lnTo>
                    <a:pt x="16" y="54"/>
                  </a:lnTo>
                  <a:lnTo>
                    <a:pt x="33" y="87"/>
                  </a:lnTo>
                  <a:lnTo>
                    <a:pt x="16" y="129"/>
                  </a:lnTo>
                  <a:lnTo>
                    <a:pt x="0" y="186"/>
                  </a:lnTo>
                  <a:lnTo>
                    <a:pt x="0" y="266"/>
                  </a:lnTo>
                  <a:lnTo>
                    <a:pt x="16" y="344"/>
                  </a:lnTo>
                  <a:lnTo>
                    <a:pt x="58" y="386"/>
                  </a:lnTo>
                  <a:lnTo>
                    <a:pt x="124" y="411"/>
                  </a:lnTo>
                  <a:lnTo>
                    <a:pt x="186" y="381"/>
                  </a:lnTo>
                  <a:lnTo>
                    <a:pt x="228" y="319"/>
                  </a:lnTo>
                  <a:lnTo>
                    <a:pt x="269" y="216"/>
                  </a:lnTo>
                  <a:lnTo>
                    <a:pt x="286" y="161"/>
                  </a:lnTo>
                  <a:lnTo>
                    <a:pt x="340" y="170"/>
                  </a:lnTo>
                  <a:lnTo>
                    <a:pt x="353" y="195"/>
                  </a:lnTo>
                  <a:lnTo>
                    <a:pt x="348" y="253"/>
                  </a:lnTo>
                  <a:lnTo>
                    <a:pt x="315" y="316"/>
                  </a:lnTo>
                  <a:lnTo>
                    <a:pt x="336" y="31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3" name="Freeform 472"/>
            <p:cNvSpPr>
              <a:spLocks noChangeAspect="1"/>
            </p:cNvSpPr>
            <p:nvPr/>
          </p:nvSpPr>
          <p:spPr bwMode="auto">
            <a:xfrm>
              <a:off x="174006" y="4889430"/>
              <a:ext cx="330611" cy="330258"/>
            </a:xfrm>
            <a:custGeom>
              <a:avLst/>
              <a:gdLst>
                <a:gd name="T0" fmla="*/ 41 w 376"/>
                <a:gd name="T1" fmla="*/ 92 h 410"/>
                <a:gd name="T2" fmla="*/ 12 w 376"/>
                <a:gd name="T3" fmla="*/ 80 h 410"/>
                <a:gd name="T4" fmla="*/ 7 w 376"/>
                <a:gd name="T5" fmla="*/ 38 h 410"/>
                <a:gd name="T6" fmla="*/ 102 w 376"/>
                <a:gd name="T7" fmla="*/ 37 h 410"/>
                <a:gd name="T8" fmla="*/ 97 w 376"/>
                <a:gd name="T9" fmla="*/ 54 h 410"/>
                <a:gd name="T10" fmla="*/ 49 w 376"/>
                <a:gd name="T11" fmla="*/ 108 h 410"/>
                <a:gd name="T12" fmla="*/ 8 w 376"/>
                <a:gd name="T13" fmla="*/ 171 h 410"/>
                <a:gd name="T14" fmla="*/ 0 w 376"/>
                <a:gd name="T15" fmla="*/ 278 h 410"/>
                <a:gd name="T16" fmla="*/ 17 w 376"/>
                <a:gd name="T17" fmla="*/ 353 h 410"/>
                <a:gd name="T18" fmla="*/ 59 w 376"/>
                <a:gd name="T19" fmla="*/ 394 h 410"/>
                <a:gd name="T20" fmla="*/ 121 w 376"/>
                <a:gd name="T21" fmla="*/ 394 h 410"/>
                <a:gd name="T22" fmla="*/ 174 w 376"/>
                <a:gd name="T23" fmla="*/ 369 h 410"/>
                <a:gd name="T24" fmla="*/ 211 w 376"/>
                <a:gd name="T25" fmla="*/ 299 h 410"/>
                <a:gd name="T26" fmla="*/ 240 w 376"/>
                <a:gd name="T27" fmla="*/ 215 h 410"/>
                <a:gd name="T28" fmla="*/ 265 w 376"/>
                <a:gd name="T29" fmla="*/ 154 h 410"/>
                <a:gd name="T30" fmla="*/ 306 w 376"/>
                <a:gd name="T31" fmla="*/ 154 h 410"/>
                <a:gd name="T32" fmla="*/ 339 w 376"/>
                <a:gd name="T33" fmla="*/ 173 h 410"/>
                <a:gd name="T34" fmla="*/ 343 w 376"/>
                <a:gd name="T35" fmla="*/ 239 h 410"/>
                <a:gd name="T36" fmla="*/ 314 w 376"/>
                <a:gd name="T37" fmla="*/ 307 h 410"/>
                <a:gd name="T38" fmla="*/ 274 w 376"/>
                <a:gd name="T39" fmla="*/ 352 h 410"/>
                <a:gd name="T40" fmla="*/ 229 w 376"/>
                <a:gd name="T41" fmla="*/ 377 h 410"/>
                <a:gd name="T42" fmla="*/ 220 w 376"/>
                <a:gd name="T43" fmla="*/ 398 h 410"/>
                <a:gd name="T44" fmla="*/ 245 w 376"/>
                <a:gd name="T45" fmla="*/ 410 h 410"/>
                <a:gd name="T46" fmla="*/ 345 w 376"/>
                <a:gd name="T47" fmla="*/ 409 h 410"/>
                <a:gd name="T48" fmla="*/ 362 w 376"/>
                <a:gd name="T49" fmla="*/ 396 h 410"/>
                <a:gd name="T50" fmla="*/ 362 w 376"/>
                <a:gd name="T51" fmla="*/ 356 h 410"/>
                <a:gd name="T52" fmla="*/ 343 w 376"/>
                <a:gd name="T53" fmla="*/ 323 h 410"/>
                <a:gd name="T54" fmla="*/ 360 w 376"/>
                <a:gd name="T55" fmla="*/ 281 h 410"/>
                <a:gd name="T56" fmla="*/ 376 w 376"/>
                <a:gd name="T57" fmla="*/ 223 h 410"/>
                <a:gd name="T58" fmla="*/ 376 w 376"/>
                <a:gd name="T59" fmla="*/ 144 h 410"/>
                <a:gd name="T60" fmla="*/ 359 w 376"/>
                <a:gd name="T61" fmla="*/ 65 h 410"/>
                <a:gd name="T62" fmla="*/ 317 w 376"/>
                <a:gd name="T63" fmla="*/ 24 h 410"/>
                <a:gd name="T64" fmla="*/ 252 w 376"/>
                <a:gd name="T65" fmla="*/ 0 h 410"/>
                <a:gd name="T66" fmla="*/ 189 w 376"/>
                <a:gd name="T67" fmla="*/ 29 h 410"/>
                <a:gd name="T68" fmla="*/ 148 w 376"/>
                <a:gd name="T69" fmla="*/ 91 h 410"/>
                <a:gd name="T70" fmla="*/ 108 w 376"/>
                <a:gd name="T71" fmla="*/ 195 h 410"/>
                <a:gd name="T72" fmla="*/ 90 w 376"/>
                <a:gd name="T73" fmla="*/ 249 h 410"/>
                <a:gd name="T74" fmla="*/ 36 w 376"/>
                <a:gd name="T75" fmla="*/ 241 h 410"/>
                <a:gd name="T76" fmla="*/ 24 w 376"/>
                <a:gd name="T77" fmla="*/ 216 h 410"/>
                <a:gd name="T78" fmla="*/ 28 w 376"/>
                <a:gd name="T79" fmla="*/ 158 h 410"/>
                <a:gd name="T80" fmla="*/ 61 w 376"/>
                <a:gd name="T81" fmla="*/ 95 h 410"/>
                <a:gd name="T82" fmla="*/ 61 w 376"/>
                <a:gd name="T83" fmla="*/ 95 h 410"/>
                <a:gd name="T84" fmla="*/ 41 w 376"/>
                <a:gd name="T85" fmla="*/ 92 h 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410"/>
                <a:gd name="T131" fmla="*/ 376 w 376"/>
                <a:gd name="T132" fmla="*/ 410 h 4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410">
                  <a:moveTo>
                    <a:pt x="41" y="92"/>
                  </a:moveTo>
                  <a:lnTo>
                    <a:pt x="12" y="80"/>
                  </a:lnTo>
                  <a:lnTo>
                    <a:pt x="7" y="38"/>
                  </a:lnTo>
                  <a:lnTo>
                    <a:pt x="102" y="37"/>
                  </a:lnTo>
                  <a:lnTo>
                    <a:pt x="97" y="54"/>
                  </a:lnTo>
                  <a:lnTo>
                    <a:pt x="49" y="108"/>
                  </a:lnTo>
                  <a:lnTo>
                    <a:pt x="8" y="171"/>
                  </a:lnTo>
                  <a:lnTo>
                    <a:pt x="0" y="278"/>
                  </a:lnTo>
                  <a:lnTo>
                    <a:pt x="17" y="353"/>
                  </a:lnTo>
                  <a:lnTo>
                    <a:pt x="59" y="394"/>
                  </a:lnTo>
                  <a:lnTo>
                    <a:pt x="121" y="394"/>
                  </a:lnTo>
                  <a:lnTo>
                    <a:pt x="174" y="369"/>
                  </a:lnTo>
                  <a:lnTo>
                    <a:pt x="211" y="299"/>
                  </a:lnTo>
                  <a:lnTo>
                    <a:pt x="240" y="215"/>
                  </a:lnTo>
                  <a:lnTo>
                    <a:pt x="265" y="154"/>
                  </a:lnTo>
                  <a:lnTo>
                    <a:pt x="306" y="154"/>
                  </a:lnTo>
                  <a:lnTo>
                    <a:pt x="339" y="173"/>
                  </a:lnTo>
                  <a:lnTo>
                    <a:pt x="343" y="239"/>
                  </a:lnTo>
                  <a:lnTo>
                    <a:pt x="314" y="307"/>
                  </a:lnTo>
                  <a:lnTo>
                    <a:pt x="274" y="352"/>
                  </a:lnTo>
                  <a:lnTo>
                    <a:pt x="229" y="377"/>
                  </a:lnTo>
                  <a:lnTo>
                    <a:pt x="220" y="398"/>
                  </a:lnTo>
                  <a:lnTo>
                    <a:pt x="245" y="410"/>
                  </a:lnTo>
                  <a:lnTo>
                    <a:pt x="345" y="409"/>
                  </a:lnTo>
                  <a:lnTo>
                    <a:pt x="362" y="396"/>
                  </a:lnTo>
                  <a:lnTo>
                    <a:pt x="362" y="356"/>
                  </a:lnTo>
                  <a:lnTo>
                    <a:pt x="343" y="323"/>
                  </a:lnTo>
                  <a:lnTo>
                    <a:pt x="360" y="281"/>
                  </a:lnTo>
                  <a:lnTo>
                    <a:pt x="376" y="223"/>
                  </a:lnTo>
                  <a:lnTo>
                    <a:pt x="376" y="144"/>
                  </a:lnTo>
                  <a:lnTo>
                    <a:pt x="359" y="65"/>
                  </a:lnTo>
                  <a:lnTo>
                    <a:pt x="317" y="24"/>
                  </a:lnTo>
                  <a:lnTo>
                    <a:pt x="252" y="0"/>
                  </a:lnTo>
                  <a:lnTo>
                    <a:pt x="189" y="29"/>
                  </a:lnTo>
                  <a:lnTo>
                    <a:pt x="148" y="91"/>
                  </a:lnTo>
                  <a:lnTo>
                    <a:pt x="108" y="195"/>
                  </a:lnTo>
                  <a:lnTo>
                    <a:pt x="90" y="249"/>
                  </a:lnTo>
                  <a:lnTo>
                    <a:pt x="36" y="241"/>
                  </a:lnTo>
                  <a:lnTo>
                    <a:pt x="24" y="216"/>
                  </a:lnTo>
                  <a:lnTo>
                    <a:pt x="28" y="158"/>
                  </a:lnTo>
                  <a:lnTo>
                    <a:pt x="61" y="95"/>
                  </a:lnTo>
                  <a:lnTo>
                    <a:pt x="41" y="9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4" name="Freeform 473"/>
            <p:cNvSpPr>
              <a:spLocks noChangeAspect="1"/>
            </p:cNvSpPr>
            <p:nvPr/>
          </p:nvSpPr>
          <p:spPr bwMode="auto">
            <a:xfrm>
              <a:off x="8578481" y="5042476"/>
              <a:ext cx="334961" cy="370533"/>
            </a:xfrm>
            <a:custGeom>
              <a:avLst/>
              <a:gdLst>
                <a:gd name="T0" fmla="*/ 387 w 387"/>
                <a:gd name="T1" fmla="*/ 0 h 464"/>
                <a:gd name="T2" fmla="*/ 386 w 387"/>
                <a:gd name="T3" fmla="*/ 457 h 464"/>
                <a:gd name="T4" fmla="*/ 217 w 387"/>
                <a:gd name="T5" fmla="*/ 464 h 464"/>
                <a:gd name="T6" fmla="*/ 217 w 387"/>
                <a:gd name="T7" fmla="*/ 439 h 464"/>
                <a:gd name="T8" fmla="*/ 259 w 387"/>
                <a:gd name="T9" fmla="*/ 414 h 464"/>
                <a:gd name="T10" fmla="*/ 309 w 387"/>
                <a:gd name="T11" fmla="*/ 373 h 464"/>
                <a:gd name="T12" fmla="*/ 342 w 387"/>
                <a:gd name="T13" fmla="*/ 307 h 464"/>
                <a:gd name="T14" fmla="*/ 206 w 387"/>
                <a:gd name="T15" fmla="*/ 306 h 464"/>
                <a:gd name="T16" fmla="*/ 109 w 387"/>
                <a:gd name="T17" fmla="*/ 310 h 464"/>
                <a:gd name="T18" fmla="*/ 61 w 387"/>
                <a:gd name="T19" fmla="*/ 318 h 464"/>
                <a:gd name="T20" fmla="*/ 44 w 387"/>
                <a:gd name="T21" fmla="*/ 342 h 464"/>
                <a:gd name="T22" fmla="*/ 44 w 387"/>
                <a:gd name="T23" fmla="*/ 371 h 464"/>
                <a:gd name="T24" fmla="*/ 19 w 387"/>
                <a:gd name="T25" fmla="*/ 400 h 464"/>
                <a:gd name="T26" fmla="*/ 2 w 387"/>
                <a:gd name="T27" fmla="*/ 388 h 464"/>
                <a:gd name="T28" fmla="*/ 0 w 387"/>
                <a:gd name="T29" fmla="*/ 82 h 464"/>
                <a:gd name="T30" fmla="*/ 29 w 387"/>
                <a:gd name="T31" fmla="*/ 73 h 464"/>
                <a:gd name="T32" fmla="*/ 46 w 387"/>
                <a:gd name="T33" fmla="*/ 85 h 464"/>
                <a:gd name="T34" fmla="*/ 63 w 387"/>
                <a:gd name="T35" fmla="*/ 127 h 464"/>
                <a:gd name="T36" fmla="*/ 96 w 387"/>
                <a:gd name="T37" fmla="*/ 147 h 464"/>
                <a:gd name="T38" fmla="*/ 129 w 387"/>
                <a:gd name="T39" fmla="*/ 164 h 464"/>
                <a:gd name="T40" fmla="*/ 340 w 387"/>
                <a:gd name="T41" fmla="*/ 167 h 464"/>
                <a:gd name="T42" fmla="*/ 341 w 387"/>
                <a:gd name="T43" fmla="*/ 96 h 464"/>
                <a:gd name="T44" fmla="*/ 294 w 387"/>
                <a:gd name="T45" fmla="*/ 62 h 464"/>
                <a:gd name="T46" fmla="*/ 253 w 387"/>
                <a:gd name="T47" fmla="*/ 41 h 464"/>
                <a:gd name="T48" fmla="*/ 220 w 387"/>
                <a:gd name="T49" fmla="*/ 41 h 464"/>
                <a:gd name="T50" fmla="*/ 222 w 387"/>
                <a:gd name="T51" fmla="*/ 16 h 464"/>
                <a:gd name="T52" fmla="*/ 230 w 387"/>
                <a:gd name="T53" fmla="*/ 3 h 464"/>
                <a:gd name="T54" fmla="*/ 230 w 387"/>
                <a:gd name="T55" fmla="*/ 3 h 464"/>
                <a:gd name="T56" fmla="*/ 387 w 387"/>
                <a:gd name="T57" fmla="*/ 0 h 4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7"/>
                <a:gd name="T88" fmla="*/ 0 h 464"/>
                <a:gd name="T89" fmla="*/ 387 w 387"/>
                <a:gd name="T90" fmla="*/ 464 h 4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7" h="464">
                  <a:moveTo>
                    <a:pt x="387" y="0"/>
                  </a:moveTo>
                  <a:lnTo>
                    <a:pt x="386" y="457"/>
                  </a:lnTo>
                  <a:lnTo>
                    <a:pt x="217" y="464"/>
                  </a:lnTo>
                  <a:lnTo>
                    <a:pt x="217" y="439"/>
                  </a:lnTo>
                  <a:lnTo>
                    <a:pt x="259" y="414"/>
                  </a:lnTo>
                  <a:lnTo>
                    <a:pt x="309" y="373"/>
                  </a:lnTo>
                  <a:lnTo>
                    <a:pt x="342" y="307"/>
                  </a:lnTo>
                  <a:lnTo>
                    <a:pt x="206" y="306"/>
                  </a:lnTo>
                  <a:lnTo>
                    <a:pt x="109" y="310"/>
                  </a:lnTo>
                  <a:lnTo>
                    <a:pt x="61" y="318"/>
                  </a:lnTo>
                  <a:lnTo>
                    <a:pt x="44" y="342"/>
                  </a:lnTo>
                  <a:lnTo>
                    <a:pt x="44" y="371"/>
                  </a:lnTo>
                  <a:lnTo>
                    <a:pt x="19" y="400"/>
                  </a:lnTo>
                  <a:lnTo>
                    <a:pt x="2" y="388"/>
                  </a:lnTo>
                  <a:lnTo>
                    <a:pt x="0" y="82"/>
                  </a:lnTo>
                  <a:lnTo>
                    <a:pt x="29" y="73"/>
                  </a:lnTo>
                  <a:lnTo>
                    <a:pt x="46" y="85"/>
                  </a:lnTo>
                  <a:lnTo>
                    <a:pt x="63" y="127"/>
                  </a:lnTo>
                  <a:lnTo>
                    <a:pt x="96" y="147"/>
                  </a:lnTo>
                  <a:lnTo>
                    <a:pt x="129" y="164"/>
                  </a:lnTo>
                  <a:lnTo>
                    <a:pt x="340" y="167"/>
                  </a:lnTo>
                  <a:lnTo>
                    <a:pt x="341" y="96"/>
                  </a:lnTo>
                  <a:lnTo>
                    <a:pt x="294" y="62"/>
                  </a:lnTo>
                  <a:lnTo>
                    <a:pt x="253" y="41"/>
                  </a:lnTo>
                  <a:lnTo>
                    <a:pt x="220" y="41"/>
                  </a:lnTo>
                  <a:lnTo>
                    <a:pt x="222" y="16"/>
                  </a:lnTo>
                  <a:lnTo>
                    <a:pt x="230" y="3"/>
                  </a:lnTo>
                  <a:lnTo>
                    <a:pt x="38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5" name="Freeform 474"/>
            <p:cNvSpPr>
              <a:spLocks noChangeAspect="1"/>
            </p:cNvSpPr>
            <p:nvPr/>
          </p:nvSpPr>
          <p:spPr bwMode="auto">
            <a:xfrm>
              <a:off x="169656" y="4365850"/>
              <a:ext cx="339311" cy="374561"/>
            </a:xfrm>
            <a:custGeom>
              <a:avLst/>
              <a:gdLst>
                <a:gd name="T0" fmla="*/ 4 w 389"/>
                <a:gd name="T1" fmla="*/ 465 h 465"/>
                <a:gd name="T2" fmla="*/ 0 w 389"/>
                <a:gd name="T3" fmla="*/ 8 h 465"/>
                <a:gd name="T4" fmla="*/ 169 w 389"/>
                <a:gd name="T5" fmla="*/ 0 h 465"/>
                <a:gd name="T6" fmla="*/ 169 w 389"/>
                <a:gd name="T7" fmla="*/ 25 h 465"/>
                <a:gd name="T8" fmla="*/ 128 w 389"/>
                <a:gd name="T9" fmla="*/ 50 h 465"/>
                <a:gd name="T10" fmla="*/ 78 w 389"/>
                <a:gd name="T11" fmla="*/ 92 h 465"/>
                <a:gd name="T12" fmla="*/ 46 w 389"/>
                <a:gd name="T13" fmla="*/ 158 h 465"/>
                <a:gd name="T14" fmla="*/ 182 w 389"/>
                <a:gd name="T15" fmla="*/ 158 h 465"/>
                <a:gd name="T16" fmla="*/ 278 w 389"/>
                <a:gd name="T17" fmla="*/ 153 h 465"/>
                <a:gd name="T18" fmla="*/ 327 w 389"/>
                <a:gd name="T19" fmla="*/ 145 h 465"/>
                <a:gd name="T20" fmla="*/ 344 w 389"/>
                <a:gd name="T21" fmla="*/ 120 h 465"/>
                <a:gd name="T22" fmla="*/ 344 w 389"/>
                <a:gd name="T23" fmla="*/ 92 h 465"/>
                <a:gd name="T24" fmla="*/ 369 w 389"/>
                <a:gd name="T25" fmla="*/ 62 h 465"/>
                <a:gd name="T26" fmla="*/ 386 w 389"/>
                <a:gd name="T27" fmla="*/ 75 h 465"/>
                <a:gd name="T28" fmla="*/ 389 w 389"/>
                <a:gd name="T29" fmla="*/ 381 h 465"/>
                <a:gd name="T30" fmla="*/ 361 w 389"/>
                <a:gd name="T31" fmla="*/ 390 h 465"/>
                <a:gd name="T32" fmla="*/ 344 w 389"/>
                <a:gd name="T33" fmla="*/ 377 h 465"/>
                <a:gd name="T34" fmla="*/ 327 w 389"/>
                <a:gd name="T35" fmla="*/ 336 h 465"/>
                <a:gd name="T36" fmla="*/ 294 w 389"/>
                <a:gd name="T37" fmla="*/ 315 h 465"/>
                <a:gd name="T38" fmla="*/ 261 w 389"/>
                <a:gd name="T39" fmla="*/ 298 h 465"/>
                <a:gd name="T40" fmla="*/ 49 w 389"/>
                <a:gd name="T41" fmla="*/ 298 h 465"/>
                <a:gd name="T42" fmla="*/ 49 w 389"/>
                <a:gd name="T43" fmla="*/ 368 h 465"/>
                <a:gd name="T44" fmla="*/ 95 w 389"/>
                <a:gd name="T45" fmla="*/ 402 h 465"/>
                <a:gd name="T46" fmla="*/ 136 w 389"/>
                <a:gd name="T47" fmla="*/ 423 h 465"/>
                <a:gd name="T48" fmla="*/ 169 w 389"/>
                <a:gd name="T49" fmla="*/ 423 h 465"/>
                <a:gd name="T50" fmla="*/ 169 w 389"/>
                <a:gd name="T51" fmla="*/ 448 h 465"/>
                <a:gd name="T52" fmla="*/ 161 w 389"/>
                <a:gd name="T53" fmla="*/ 460 h 465"/>
                <a:gd name="T54" fmla="*/ 161 w 389"/>
                <a:gd name="T55" fmla="*/ 460 h 465"/>
                <a:gd name="T56" fmla="*/ 4 w 389"/>
                <a:gd name="T57" fmla="*/ 465 h 4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9"/>
                <a:gd name="T88" fmla="*/ 0 h 465"/>
                <a:gd name="T89" fmla="*/ 389 w 389"/>
                <a:gd name="T90" fmla="*/ 465 h 4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9" h="465">
                  <a:moveTo>
                    <a:pt x="4" y="465"/>
                  </a:moveTo>
                  <a:lnTo>
                    <a:pt x="0" y="8"/>
                  </a:lnTo>
                  <a:lnTo>
                    <a:pt x="169" y="0"/>
                  </a:lnTo>
                  <a:lnTo>
                    <a:pt x="169" y="25"/>
                  </a:lnTo>
                  <a:lnTo>
                    <a:pt x="128" y="50"/>
                  </a:lnTo>
                  <a:lnTo>
                    <a:pt x="78" y="92"/>
                  </a:lnTo>
                  <a:lnTo>
                    <a:pt x="46" y="158"/>
                  </a:lnTo>
                  <a:lnTo>
                    <a:pt x="182" y="158"/>
                  </a:lnTo>
                  <a:lnTo>
                    <a:pt x="278" y="153"/>
                  </a:lnTo>
                  <a:lnTo>
                    <a:pt x="327" y="145"/>
                  </a:lnTo>
                  <a:lnTo>
                    <a:pt x="344" y="120"/>
                  </a:lnTo>
                  <a:lnTo>
                    <a:pt x="344" y="92"/>
                  </a:lnTo>
                  <a:lnTo>
                    <a:pt x="369" y="62"/>
                  </a:lnTo>
                  <a:lnTo>
                    <a:pt x="386" y="75"/>
                  </a:lnTo>
                  <a:lnTo>
                    <a:pt x="389" y="381"/>
                  </a:lnTo>
                  <a:lnTo>
                    <a:pt x="361" y="390"/>
                  </a:lnTo>
                  <a:lnTo>
                    <a:pt x="344" y="377"/>
                  </a:lnTo>
                  <a:lnTo>
                    <a:pt x="327" y="336"/>
                  </a:lnTo>
                  <a:lnTo>
                    <a:pt x="294" y="315"/>
                  </a:lnTo>
                  <a:lnTo>
                    <a:pt x="261" y="298"/>
                  </a:lnTo>
                  <a:lnTo>
                    <a:pt x="49" y="298"/>
                  </a:lnTo>
                  <a:lnTo>
                    <a:pt x="49" y="368"/>
                  </a:lnTo>
                  <a:lnTo>
                    <a:pt x="95" y="402"/>
                  </a:lnTo>
                  <a:lnTo>
                    <a:pt x="136" y="423"/>
                  </a:lnTo>
                  <a:lnTo>
                    <a:pt x="169" y="423"/>
                  </a:lnTo>
                  <a:lnTo>
                    <a:pt x="169" y="448"/>
                  </a:lnTo>
                  <a:lnTo>
                    <a:pt x="161" y="460"/>
                  </a:lnTo>
                  <a:lnTo>
                    <a:pt x="4" y="46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6" name="Rectangle 475"/>
            <p:cNvSpPr>
              <a:spLocks noChangeAspect="1" noChangeArrowheads="1"/>
            </p:cNvSpPr>
            <p:nvPr/>
          </p:nvSpPr>
          <p:spPr bwMode="auto">
            <a:xfrm>
              <a:off x="421964" y="4015454"/>
              <a:ext cx="60902" cy="14901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7" name="Freeform 476"/>
            <p:cNvSpPr>
              <a:spLocks noChangeAspect="1"/>
            </p:cNvSpPr>
            <p:nvPr/>
          </p:nvSpPr>
          <p:spPr bwMode="auto">
            <a:xfrm>
              <a:off x="8574131" y="5988947"/>
              <a:ext cx="339311" cy="362478"/>
            </a:xfrm>
            <a:custGeom>
              <a:avLst/>
              <a:gdLst>
                <a:gd name="T0" fmla="*/ 386 w 390"/>
                <a:gd name="T1" fmla="*/ 0 h 448"/>
                <a:gd name="T2" fmla="*/ 361 w 390"/>
                <a:gd name="T3" fmla="*/ 0 h 448"/>
                <a:gd name="T4" fmla="*/ 333 w 390"/>
                <a:gd name="T5" fmla="*/ 45 h 448"/>
                <a:gd name="T6" fmla="*/ 311 w 390"/>
                <a:gd name="T7" fmla="*/ 70 h 448"/>
                <a:gd name="T8" fmla="*/ 83 w 390"/>
                <a:gd name="T9" fmla="*/ 67 h 448"/>
                <a:gd name="T10" fmla="*/ 50 w 390"/>
                <a:gd name="T11" fmla="*/ 45 h 448"/>
                <a:gd name="T12" fmla="*/ 46 w 390"/>
                <a:gd name="T13" fmla="*/ 12 h 448"/>
                <a:gd name="T14" fmla="*/ 30 w 390"/>
                <a:gd name="T15" fmla="*/ 0 h 448"/>
                <a:gd name="T16" fmla="*/ 5 w 390"/>
                <a:gd name="T17" fmla="*/ 20 h 448"/>
                <a:gd name="T18" fmla="*/ 5 w 390"/>
                <a:gd name="T19" fmla="*/ 120 h 448"/>
                <a:gd name="T20" fmla="*/ 0 w 390"/>
                <a:gd name="T21" fmla="*/ 270 h 448"/>
                <a:gd name="T22" fmla="*/ 21 w 390"/>
                <a:gd name="T23" fmla="*/ 286 h 448"/>
                <a:gd name="T24" fmla="*/ 33 w 390"/>
                <a:gd name="T25" fmla="*/ 273 h 448"/>
                <a:gd name="T26" fmla="*/ 46 w 390"/>
                <a:gd name="T27" fmla="*/ 237 h 448"/>
                <a:gd name="T28" fmla="*/ 75 w 390"/>
                <a:gd name="T29" fmla="*/ 220 h 448"/>
                <a:gd name="T30" fmla="*/ 170 w 390"/>
                <a:gd name="T31" fmla="*/ 220 h 448"/>
                <a:gd name="T32" fmla="*/ 170 w 390"/>
                <a:gd name="T33" fmla="*/ 248 h 448"/>
                <a:gd name="T34" fmla="*/ 153 w 390"/>
                <a:gd name="T35" fmla="*/ 270 h 448"/>
                <a:gd name="T36" fmla="*/ 120 w 390"/>
                <a:gd name="T37" fmla="*/ 286 h 448"/>
                <a:gd name="T38" fmla="*/ 128 w 390"/>
                <a:gd name="T39" fmla="*/ 307 h 448"/>
                <a:gd name="T40" fmla="*/ 258 w 390"/>
                <a:gd name="T41" fmla="*/ 303 h 448"/>
                <a:gd name="T42" fmla="*/ 258 w 390"/>
                <a:gd name="T43" fmla="*/ 282 h 448"/>
                <a:gd name="T44" fmla="*/ 241 w 390"/>
                <a:gd name="T45" fmla="*/ 261 h 448"/>
                <a:gd name="T46" fmla="*/ 220 w 390"/>
                <a:gd name="T47" fmla="*/ 248 h 448"/>
                <a:gd name="T48" fmla="*/ 212 w 390"/>
                <a:gd name="T49" fmla="*/ 220 h 448"/>
                <a:gd name="T50" fmla="*/ 341 w 390"/>
                <a:gd name="T51" fmla="*/ 225 h 448"/>
                <a:gd name="T52" fmla="*/ 336 w 390"/>
                <a:gd name="T53" fmla="*/ 273 h 448"/>
                <a:gd name="T54" fmla="*/ 333 w 390"/>
                <a:gd name="T55" fmla="*/ 323 h 448"/>
                <a:gd name="T56" fmla="*/ 299 w 390"/>
                <a:gd name="T57" fmla="*/ 373 h 448"/>
                <a:gd name="T58" fmla="*/ 258 w 390"/>
                <a:gd name="T59" fmla="*/ 393 h 448"/>
                <a:gd name="T60" fmla="*/ 225 w 390"/>
                <a:gd name="T61" fmla="*/ 410 h 448"/>
                <a:gd name="T62" fmla="*/ 220 w 390"/>
                <a:gd name="T63" fmla="*/ 440 h 448"/>
                <a:gd name="T64" fmla="*/ 249 w 390"/>
                <a:gd name="T65" fmla="*/ 448 h 448"/>
                <a:gd name="T66" fmla="*/ 341 w 390"/>
                <a:gd name="T67" fmla="*/ 448 h 448"/>
                <a:gd name="T68" fmla="*/ 381 w 390"/>
                <a:gd name="T69" fmla="*/ 431 h 448"/>
                <a:gd name="T70" fmla="*/ 390 w 390"/>
                <a:gd name="T71" fmla="*/ 398 h 448"/>
                <a:gd name="T72" fmla="*/ 390 w 390"/>
                <a:gd name="T73" fmla="*/ 393 h 448"/>
                <a:gd name="T74" fmla="*/ 386 w 390"/>
                <a:gd name="T75" fmla="*/ 0 h 4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448"/>
                <a:gd name="T116" fmla="*/ 390 w 390"/>
                <a:gd name="T117" fmla="*/ 448 h 4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448">
                  <a:moveTo>
                    <a:pt x="386" y="0"/>
                  </a:moveTo>
                  <a:lnTo>
                    <a:pt x="361" y="0"/>
                  </a:lnTo>
                  <a:lnTo>
                    <a:pt x="333" y="45"/>
                  </a:lnTo>
                  <a:lnTo>
                    <a:pt x="311" y="70"/>
                  </a:lnTo>
                  <a:lnTo>
                    <a:pt x="83" y="67"/>
                  </a:lnTo>
                  <a:lnTo>
                    <a:pt x="50" y="45"/>
                  </a:lnTo>
                  <a:lnTo>
                    <a:pt x="46" y="12"/>
                  </a:lnTo>
                  <a:lnTo>
                    <a:pt x="30" y="0"/>
                  </a:lnTo>
                  <a:lnTo>
                    <a:pt x="5" y="20"/>
                  </a:lnTo>
                  <a:lnTo>
                    <a:pt x="5" y="120"/>
                  </a:lnTo>
                  <a:lnTo>
                    <a:pt x="0" y="270"/>
                  </a:lnTo>
                  <a:lnTo>
                    <a:pt x="21" y="286"/>
                  </a:lnTo>
                  <a:lnTo>
                    <a:pt x="33" y="273"/>
                  </a:lnTo>
                  <a:lnTo>
                    <a:pt x="46" y="237"/>
                  </a:lnTo>
                  <a:lnTo>
                    <a:pt x="75" y="220"/>
                  </a:lnTo>
                  <a:lnTo>
                    <a:pt x="170" y="220"/>
                  </a:lnTo>
                  <a:lnTo>
                    <a:pt x="170" y="248"/>
                  </a:lnTo>
                  <a:lnTo>
                    <a:pt x="153" y="270"/>
                  </a:lnTo>
                  <a:lnTo>
                    <a:pt x="120" y="286"/>
                  </a:lnTo>
                  <a:lnTo>
                    <a:pt x="128" y="307"/>
                  </a:lnTo>
                  <a:lnTo>
                    <a:pt x="258" y="303"/>
                  </a:lnTo>
                  <a:lnTo>
                    <a:pt x="258" y="282"/>
                  </a:lnTo>
                  <a:lnTo>
                    <a:pt x="241" y="261"/>
                  </a:lnTo>
                  <a:lnTo>
                    <a:pt x="220" y="248"/>
                  </a:lnTo>
                  <a:lnTo>
                    <a:pt x="212" y="220"/>
                  </a:lnTo>
                  <a:lnTo>
                    <a:pt x="341" y="225"/>
                  </a:lnTo>
                  <a:lnTo>
                    <a:pt x="336" y="273"/>
                  </a:lnTo>
                  <a:lnTo>
                    <a:pt x="333" y="323"/>
                  </a:lnTo>
                  <a:lnTo>
                    <a:pt x="299" y="373"/>
                  </a:lnTo>
                  <a:lnTo>
                    <a:pt x="258" y="393"/>
                  </a:lnTo>
                  <a:lnTo>
                    <a:pt x="225" y="410"/>
                  </a:lnTo>
                  <a:lnTo>
                    <a:pt x="220" y="440"/>
                  </a:lnTo>
                  <a:lnTo>
                    <a:pt x="249" y="448"/>
                  </a:lnTo>
                  <a:lnTo>
                    <a:pt x="341" y="448"/>
                  </a:lnTo>
                  <a:lnTo>
                    <a:pt x="381" y="431"/>
                  </a:lnTo>
                  <a:lnTo>
                    <a:pt x="390" y="398"/>
                  </a:lnTo>
                  <a:lnTo>
                    <a:pt x="390" y="393"/>
                  </a:lnTo>
                  <a:lnTo>
                    <a:pt x="386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8" name="Freeform 477"/>
            <p:cNvSpPr>
              <a:spLocks noChangeAspect="1"/>
            </p:cNvSpPr>
            <p:nvPr/>
          </p:nvSpPr>
          <p:spPr bwMode="auto">
            <a:xfrm>
              <a:off x="156605" y="3435489"/>
              <a:ext cx="339311" cy="362478"/>
            </a:xfrm>
            <a:custGeom>
              <a:avLst/>
              <a:gdLst>
                <a:gd name="T0" fmla="*/ 1 w 389"/>
                <a:gd name="T1" fmla="*/ 447 h 450"/>
                <a:gd name="T2" fmla="*/ 26 w 389"/>
                <a:gd name="T3" fmla="*/ 447 h 450"/>
                <a:gd name="T4" fmla="*/ 56 w 389"/>
                <a:gd name="T5" fmla="*/ 402 h 450"/>
                <a:gd name="T6" fmla="*/ 77 w 389"/>
                <a:gd name="T7" fmla="*/ 377 h 450"/>
                <a:gd name="T8" fmla="*/ 305 w 389"/>
                <a:gd name="T9" fmla="*/ 383 h 450"/>
                <a:gd name="T10" fmla="*/ 338 w 389"/>
                <a:gd name="T11" fmla="*/ 404 h 450"/>
                <a:gd name="T12" fmla="*/ 341 w 389"/>
                <a:gd name="T13" fmla="*/ 437 h 450"/>
                <a:gd name="T14" fmla="*/ 357 w 389"/>
                <a:gd name="T15" fmla="*/ 450 h 450"/>
                <a:gd name="T16" fmla="*/ 382 w 389"/>
                <a:gd name="T17" fmla="*/ 429 h 450"/>
                <a:gd name="T18" fmla="*/ 383 w 389"/>
                <a:gd name="T19" fmla="*/ 330 h 450"/>
                <a:gd name="T20" fmla="*/ 389 w 389"/>
                <a:gd name="T21" fmla="*/ 181 h 450"/>
                <a:gd name="T22" fmla="*/ 369 w 389"/>
                <a:gd name="T23" fmla="*/ 164 h 450"/>
                <a:gd name="T24" fmla="*/ 356 w 389"/>
                <a:gd name="T25" fmla="*/ 176 h 450"/>
                <a:gd name="T26" fmla="*/ 344 w 389"/>
                <a:gd name="T27" fmla="*/ 213 h 450"/>
                <a:gd name="T28" fmla="*/ 314 w 389"/>
                <a:gd name="T29" fmla="*/ 230 h 450"/>
                <a:gd name="T30" fmla="*/ 219 w 389"/>
                <a:gd name="T31" fmla="*/ 229 h 450"/>
                <a:gd name="T32" fmla="*/ 219 w 389"/>
                <a:gd name="T33" fmla="*/ 200 h 450"/>
                <a:gd name="T34" fmla="*/ 236 w 389"/>
                <a:gd name="T35" fmla="*/ 179 h 450"/>
                <a:gd name="T36" fmla="*/ 269 w 389"/>
                <a:gd name="T37" fmla="*/ 164 h 450"/>
                <a:gd name="T38" fmla="*/ 262 w 389"/>
                <a:gd name="T39" fmla="*/ 142 h 450"/>
                <a:gd name="T40" fmla="*/ 133 w 389"/>
                <a:gd name="T41" fmla="*/ 146 h 450"/>
                <a:gd name="T42" fmla="*/ 132 w 389"/>
                <a:gd name="T43" fmla="*/ 166 h 450"/>
                <a:gd name="T44" fmla="*/ 149 w 389"/>
                <a:gd name="T45" fmla="*/ 188 h 450"/>
                <a:gd name="T46" fmla="*/ 169 w 389"/>
                <a:gd name="T47" fmla="*/ 200 h 450"/>
                <a:gd name="T48" fmla="*/ 177 w 389"/>
                <a:gd name="T49" fmla="*/ 229 h 450"/>
                <a:gd name="T50" fmla="*/ 49 w 389"/>
                <a:gd name="T51" fmla="*/ 223 h 450"/>
                <a:gd name="T52" fmla="*/ 53 w 389"/>
                <a:gd name="T53" fmla="*/ 174 h 450"/>
                <a:gd name="T54" fmla="*/ 58 w 389"/>
                <a:gd name="T55" fmla="*/ 124 h 450"/>
                <a:gd name="T56" fmla="*/ 92 w 389"/>
                <a:gd name="T57" fmla="*/ 74 h 450"/>
                <a:gd name="T58" fmla="*/ 133 w 389"/>
                <a:gd name="T59" fmla="*/ 55 h 450"/>
                <a:gd name="T60" fmla="*/ 166 w 389"/>
                <a:gd name="T61" fmla="*/ 38 h 450"/>
                <a:gd name="T62" fmla="*/ 171 w 389"/>
                <a:gd name="T63" fmla="*/ 9 h 450"/>
                <a:gd name="T64" fmla="*/ 143 w 389"/>
                <a:gd name="T65" fmla="*/ 1 h 450"/>
                <a:gd name="T66" fmla="*/ 51 w 389"/>
                <a:gd name="T67" fmla="*/ 0 h 450"/>
                <a:gd name="T68" fmla="*/ 10 w 389"/>
                <a:gd name="T69" fmla="*/ 17 h 450"/>
                <a:gd name="T70" fmla="*/ 0 w 389"/>
                <a:gd name="T71" fmla="*/ 49 h 450"/>
                <a:gd name="T72" fmla="*/ 0 w 389"/>
                <a:gd name="T73" fmla="*/ 54 h 450"/>
                <a:gd name="T74" fmla="*/ 1 w 389"/>
                <a:gd name="T75" fmla="*/ 447 h 4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450"/>
                <a:gd name="T116" fmla="*/ 389 w 389"/>
                <a:gd name="T117" fmla="*/ 450 h 4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450">
                  <a:moveTo>
                    <a:pt x="1" y="447"/>
                  </a:moveTo>
                  <a:lnTo>
                    <a:pt x="26" y="447"/>
                  </a:lnTo>
                  <a:lnTo>
                    <a:pt x="56" y="402"/>
                  </a:lnTo>
                  <a:lnTo>
                    <a:pt x="77" y="377"/>
                  </a:lnTo>
                  <a:lnTo>
                    <a:pt x="305" y="383"/>
                  </a:lnTo>
                  <a:lnTo>
                    <a:pt x="338" y="404"/>
                  </a:lnTo>
                  <a:lnTo>
                    <a:pt x="341" y="437"/>
                  </a:lnTo>
                  <a:lnTo>
                    <a:pt x="357" y="450"/>
                  </a:lnTo>
                  <a:lnTo>
                    <a:pt x="382" y="429"/>
                  </a:lnTo>
                  <a:lnTo>
                    <a:pt x="383" y="330"/>
                  </a:lnTo>
                  <a:lnTo>
                    <a:pt x="389" y="181"/>
                  </a:lnTo>
                  <a:lnTo>
                    <a:pt x="369" y="164"/>
                  </a:lnTo>
                  <a:lnTo>
                    <a:pt x="356" y="176"/>
                  </a:lnTo>
                  <a:lnTo>
                    <a:pt x="344" y="213"/>
                  </a:lnTo>
                  <a:lnTo>
                    <a:pt x="314" y="230"/>
                  </a:lnTo>
                  <a:lnTo>
                    <a:pt x="219" y="229"/>
                  </a:lnTo>
                  <a:lnTo>
                    <a:pt x="219" y="200"/>
                  </a:lnTo>
                  <a:lnTo>
                    <a:pt x="236" y="179"/>
                  </a:lnTo>
                  <a:lnTo>
                    <a:pt x="269" y="164"/>
                  </a:lnTo>
                  <a:lnTo>
                    <a:pt x="262" y="142"/>
                  </a:lnTo>
                  <a:lnTo>
                    <a:pt x="133" y="146"/>
                  </a:lnTo>
                  <a:lnTo>
                    <a:pt x="132" y="166"/>
                  </a:lnTo>
                  <a:lnTo>
                    <a:pt x="149" y="188"/>
                  </a:lnTo>
                  <a:lnTo>
                    <a:pt x="169" y="200"/>
                  </a:lnTo>
                  <a:lnTo>
                    <a:pt x="177" y="229"/>
                  </a:lnTo>
                  <a:lnTo>
                    <a:pt x="49" y="223"/>
                  </a:lnTo>
                  <a:lnTo>
                    <a:pt x="53" y="174"/>
                  </a:lnTo>
                  <a:lnTo>
                    <a:pt x="58" y="124"/>
                  </a:lnTo>
                  <a:lnTo>
                    <a:pt x="92" y="74"/>
                  </a:lnTo>
                  <a:lnTo>
                    <a:pt x="133" y="55"/>
                  </a:lnTo>
                  <a:lnTo>
                    <a:pt x="166" y="38"/>
                  </a:lnTo>
                  <a:lnTo>
                    <a:pt x="171" y="9"/>
                  </a:lnTo>
                  <a:lnTo>
                    <a:pt x="143" y="1"/>
                  </a:lnTo>
                  <a:lnTo>
                    <a:pt x="51" y="0"/>
                  </a:lnTo>
                  <a:lnTo>
                    <a:pt x="10" y="17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9" name="Freeform 480"/>
            <p:cNvSpPr>
              <a:spLocks noChangeAspect="1"/>
            </p:cNvSpPr>
            <p:nvPr/>
          </p:nvSpPr>
          <p:spPr bwMode="auto">
            <a:xfrm>
              <a:off x="165305" y="2887744"/>
              <a:ext cx="334961" cy="378588"/>
            </a:xfrm>
            <a:custGeom>
              <a:avLst/>
              <a:gdLst>
                <a:gd name="T0" fmla="*/ 5 w 383"/>
                <a:gd name="T1" fmla="*/ 469 h 469"/>
                <a:gd name="T2" fmla="*/ 22 w 383"/>
                <a:gd name="T3" fmla="*/ 469 h 469"/>
                <a:gd name="T4" fmla="*/ 33 w 383"/>
                <a:gd name="T5" fmla="*/ 448 h 469"/>
                <a:gd name="T6" fmla="*/ 50 w 383"/>
                <a:gd name="T7" fmla="*/ 414 h 469"/>
                <a:gd name="T8" fmla="*/ 71 w 383"/>
                <a:gd name="T9" fmla="*/ 394 h 469"/>
                <a:gd name="T10" fmla="*/ 324 w 383"/>
                <a:gd name="T11" fmla="*/ 398 h 469"/>
                <a:gd name="T12" fmla="*/ 345 w 383"/>
                <a:gd name="T13" fmla="*/ 427 h 469"/>
                <a:gd name="T14" fmla="*/ 353 w 383"/>
                <a:gd name="T15" fmla="*/ 456 h 469"/>
                <a:gd name="T16" fmla="*/ 374 w 383"/>
                <a:gd name="T17" fmla="*/ 452 h 469"/>
                <a:gd name="T18" fmla="*/ 383 w 383"/>
                <a:gd name="T19" fmla="*/ 452 h 469"/>
                <a:gd name="T20" fmla="*/ 378 w 383"/>
                <a:gd name="T21" fmla="*/ 158 h 469"/>
                <a:gd name="T22" fmla="*/ 358 w 383"/>
                <a:gd name="T23" fmla="*/ 166 h 469"/>
                <a:gd name="T24" fmla="*/ 345 w 383"/>
                <a:gd name="T25" fmla="*/ 208 h 469"/>
                <a:gd name="T26" fmla="*/ 311 w 383"/>
                <a:gd name="T27" fmla="*/ 236 h 469"/>
                <a:gd name="T28" fmla="*/ 303 w 383"/>
                <a:gd name="T29" fmla="*/ 241 h 469"/>
                <a:gd name="T30" fmla="*/ 46 w 383"/>
                <a:gd name="T31" fmla="*/ 245 h 469"/>
                <a:gd name="T32" fmla="*/ 42 w 383"/>
                <a:gd name="T33" fmla="*/ 191 h 469"/>
                <a:gd name="T34" fmla="*/ 55 w 383"/>
                <a:gd name="T35" fmla="*/ 149 h 469"/>
                <a:gd name="T36" fmla="*/ 105 w 383"/>
                <a:gd name="T37" fmla="*/ 136 h 469"/>
                <a:gd name="T38" fmla="*/ 150 w 383"/>
                <a:gd name="T39" fmla="*/ 149 h 469"/>
                <a:gd name="T40" fmla="*/ 163 w 383"/>
                <a:gd name="T41" fmla="*/ 191 h 469"/>
                <a:gd name="T42" fmla="*/ 158 w 383"/>
                <a:gd name="T43" fmla="*/ 245 h 469"/>
                <a:gd name="T44" fmla="*/ 200 w 383"/>
                <a:gd name="T45" fmla="*/ 245 h 469"/>
                <a:gd name="T46" fmla="*/ 195 w 383"/>
                <a:gd name="T47" fmla="*/ 166 h 469"/>
                <a:gd name="T48" fmla="*/ 203 w 383"/>
                <a:gd name="T49" fmla="*/ 104 h 469"/>
                <a:gd name="T50" fmla="*/ 191 w 383"/>
                <a:gd name="T51" fmla="*/ 50 h 469"/>
                <a:gd name="T52" fmla="*/ 163 w 383"/>
                <a:gd name="T53" fmla="*/ 13 h 469"/>
                <a:gd name="T54" fmla="*/ 108 w 383"/>
                <a:gd name="T55" fmla="*/ 0 h 469"/>
                <a:gd name="T56" fmla="*/ 63 w 383"/>
                <a:gd name="T57" fmla="*/ 8 h 469"/>
                <a:gd name="T58" fmla="*/ 33 w 383"/>
                <a:gd name="T59" fmla="*/ 38 h 469"/>
                <a:gd name="T60" fmla="*/ 0 w 383"/>
                <a:gd name="T61" fmla="*/ 83 h 469"/>
                <a:gd name="T62" fmla="*/ 5 w 383"/>
                <a:gd name="T63" fmla="*/ 91 h 469"/>
                <a:gd name="T64" fmla="*/ 5 w 383"/>
                <a:gd name="T65" fmla="*/ 469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3"/>
                <a:gd name="T100" fmla="*/ 0 h 469"/>
                <a:gd name="T101" fmla="*/ 383 w 383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3" h="469">
                  <a:moveTo>
                    <a:pt x="5" y="469"/>
                  </a:moveTo>
                  <a:lnTo>
                    <a:pt x="22" y="469"/>
                  </a:lnTo>
                  <a:lnTo>
                    <a:pt x="33" y="448"/>
                  </a:lnTo>
                  <a:lnTo>
                    <a:pt x="50" y="414"/>
                  </a:lnTo>
                  <a:lnTo>
                    <a:pt x="71" y="394"/>
                  </a:lnTo>
                  <a:lnTo>
                    <a:pt x="324" y="398"/>
                  </a:lnTo>
                  <a:lnTo>
                    <a:pt x="345" y="427"/>
                  </a:lnTo>
                  <a:lnTo>
                    <a:pt x="353" y="456"/>
                  </a:lnTo>
                  <a:lnTo>
                    <a:pt x="374" y="452"/>
                  </a:lnTo>
                  <a:lnTo>
                    <a:pt x="383" y="452"/>
                  </a:lnTo>
                  <a:lnTo>
                    <a:pt x="378" y="158"/>
                  </a:lnTo>
                  <a:lnTo>
                    <a:pt x="358" y="166"/>
                  </a:lnTo>
                  <a:lnTo>
                    <a:pt x="345" y="208"/>
                  </a:lnTo>
                  <a:lnTo>
                    <a:pt x="311" y="236"/>
                  </a:lnTo>
                  <a:lnTo>
                    <a:pt x="303" y="241"/>
                  </a:lnTo>
                  <a:lnTo>
                    <a:pt x="46" y="245"/>
                  </a:lnTo>
                  <a:lnTo>
                    <a:pt x="42" y="191"/>
                  </a:lnTo>
                  <a:lnTo>
                    <a:pt x="55" y="149"/>
                  </a:lnTo>
                  <a:lnTo>
                    <a:pt x="105" y="136"/>
                  </a:lnTo>
                  <a:lnTo>
                    <a:pt x="150" y="149"/>
                  </a:lnTo>
                  <a:lnTo>
                    <a:pt x="163" y="191"/>
                  </a:lnTo>
                  <a:lnTo>
                    <a:pt x="158" y="245"/>
                  </a:lnTo>
                  <a:lnTo>
                    <a:pt x="200" y="245"/>
                  </a:lnTo>
                  <a:lnTo>
                    <a:pt x="195" y="166"/>
                  </a:lnTo>
                  <a:lnTo>
                    <a:pt x="203" y="104"/>
                  </a:lnTo>
                  <a:lnTo>
                    <a:pt x="191" y="50"/>
                  </a:lnTo>
                  <a:lnTo>
                    <a:pt x="163" y="13"/>
                  </a:lnTo>
                  <a:lnTo>
                    <a:pt x="108" y="0"/>
                  </a:lnTo>
                  <a:lnTo>
                    <a:pt x="63" y="8"/>
                  </a:lnTo>
                  <a:lnTo>
                    <a:pt x="33" y="38"/>
                  </a:lnTo>
                  <a:lnTo>
                    <a:pt x="0" y="83"/>
                  </a:lnTo>
                  <a:lnTo>
                    <a:pt x="5" y="91"/>
                  </a:lnTo>
                  <a:lnTo>
                    <a:pt x="5" y="46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0" name="Freeform 481"/>
            <p:cNvSpPr>
              <a:spLocks noChangeAspect="1"/>
            </p:cNvSpPr>
            <p:nvPr/>
          </p:nvSpPr>
          <p:spPr bwMode="auto">
            <a:xfrm>
              <a:off x="334961" y="2795110"/>
              <a:ext cx="165305" cy="241652"/>
            </a:xfrm>
            <a:custGeom>
              <a:avLst/>
              <a:gdLst>
                <a:gd name="T0" fmla="*/ 4 w 190"/>
                <a:gd name="T1" fmla="*/ 299 h 299"/>
                <a:gd name="T2" fmla="*/ 46 w 190"/>
                <a:gd name="T3" fmla="*/ 245 h 299"/>
                <a:gd name="T4" fmla="*/ 95 w 190"/>
                <a:gd name="T5" fmla="*/ 237 h 299"/>
                <a:gd name="T6" fmla="*/ 148 w 190"/>
                <a:gd name="T7" fmla="*/ 212 h 299"/>
                <a:gd name="T8" fmla="*/ 177 w 190"/>
                <a:gd name="T9" fmla="*/ 179 h 299"/>
                <a:gd name="T10" fmla="*/ 190 w 190"/>
                <a:gd name="T11" fmla="*/ 120 h 299"/>
                <a:gd name="T12" fmla="*/ 190 w 190"/>
                <a:gd name="T13" fmla="*/ 58 h 299"/>
                <a:gd name="T14" fmla="*/ 173 w 190"/>
                <a:gd name="T15" fmla="*/ 17 h 299"/>
                <a:gd name="T16" fmla="*/ 152 w 190"/>
                <a:gd name="T17" fmla="*/ 0 h 299"/>
                <a:gd name="T18" fmla="*/ 132 w 190"/>
                <a:gd name="T19" fmla="*/ 12 h 299"/>
                <a:gd name="T20" fmla="*/ 123 w 190"/>
                <a:gd name="T21" fmla="*/ 62 h 299"/>
                <a:gd name="T22" fmla="*/ 83 w 190"/>
                <a:gd name="T23" fmla="*/ 70 h 299"/>
                <a:gd name="T24" fmla="*/ 46 w 190"/>
                <a:gd name="T25" fmla="*/ 104 h 299"/>
                <a:gd name="T26" fmla="*/ 20 w 190"/>
                <a:gd name="T27" fmla="*/ 141 h 299"/>
                <a:gd name="T28" fmla="*/ 0 w 190"/>
                <a:gd name="T29" fmla="*/ 179 h 299"/>
                <a:gd name="T30" fmla="*/ 0 w 190"/>
                <a:gd name="T31" fmla="*/ 179 h 299"/>
                <a:gd name="T32" fmla="*/ 4 w 190"/>
                <a:gd name="T33" fmla="*/ 299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99"/>
                <a:gd name="T53" fmla="*/ 190 w 190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99">
                  <a:moveTo>
                    <a:pt x="4" y="299"/>
                  </a:moveTo>
                  <a:lnTo>
                    <a:pt x="46" y="245"/>
                  </a:lnTo>
                  <a:lnTo>
                    <a:pt x="95" y="237"/>
                  </a:lnTo>
                  <a:lnTo>
                    <a:pt x="148" y="212"/>
                  </a:lnTo>
                  <a:lnTo>
                    <a:pt x="177" y="179"/>
                  </a:lnTo>
                  <a:lnTo>
                    <a:pt x="190" y="120"/>
                  </a:lnTo>
                  <a:lnTo>
                    <a:pt x="190" y="58"/>
                  </a:lnTo>
                  <a:lnTo>
                    <a:pt x="173" y="17"/>
                  </a:lnTo>
                  <a:lnTo>
                    <a:pt x="152" y="0"/>
                  </a:lnTo>
                  <a:lnTo>
                    <a:pt x="132" y="12"/>
                  </a:lnTo>
                  <a:lnTo>
                    <a:pt x="123" y="62"/>
                  </a:lnTo>
                  <a:lnTo>
                    <a:pt x="83" y="70"/>
                  </a:lnTo>
                  <a:lnTo>
                    <a:pt x="46" y="104"/>
                  </a:lnTo>
                  <a:lnTo>
                    <a:pt x="20" y="141"/>
                  </a:lnTo>
                  <a:lnTo>
                    <a:pt x="0" y="179"/>
                  </a:lnTo>
                  <a:lnTo>
                    <a:pt x="4" y="29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1" name="Freeform 485"/>
            <p:cNvSpPr>
              <a:spLocks noChangeAspect="1"/>
            </p:cNvSpPr>
            <p:nvPr/>
          </p:nvSpPr>
          <p:spPr bwMode="auto">
            <a:xfrm>
              <a:off x="147905" y="2360137"/>
              <a:ext cx="321911" cy="302065"/>
            </a:xfrm>
            <a:custGeom>
              <a:avLst/>
              <a:gdLst>
                <a:gd name="T0" fmla="*/ 0 w 370"/>
                <a:gd name="T1" fmla="*/ 373 h 377"/>
                <a:gd name="T2" fmla="*/ 25 w 370"/>
                <a:gd name="T3" fmla="*/ 377 h 377"/>
                <a:gd name="T4" fmla="*/ 42 w 370"/>
                <a:gd name="T5" fmla="*/ 337 h 377"/>
                <a:gd name="T6" fmla="*/ 58 w 370"/>
                <a:gd name="T7" fmla="*/ 307 h 377"/>
                <a:gd name="T8" fmla="*/ 83 w 370"/>
                <a:gd name="T9" fmla="*/ 287 h 377"/>
                <a:gd name="T10" fmla="*/ 370 w 370"/>
                <a:gd name="T11" fmla="*/ 157 h 377"/>
                <a:gd name="T12" fmla="*/ 370 w 370"/>
                <a:gd name="T13" fmla="*/ 125 h 377"/>
                <a:gd name="T14" fmla="*/ 25 w 370"/>
                <a:gd name="T15" fmla="*/ 0 h 377"/>
                <a:gd name="T16" fmla="*/ 137 w 370"/>
                <a:gd name="T17" fmla="*/ 46 h 377"/>
                <a:gd name="T18" fmla="*/ 137 w 370"/>
                <a:gd name="T19" fmla="*/ 100 h 377"/>
                <a:gd name="T20" fmla="*/ 9 w 370"/>
                <a:gd name="T21" fmla="*/ 145 h 377"/>
                <a:gd name="T22" fmla="*/ 9 w 370"/>
                <a:gd name="T23" fmla="*/ 145 h 377"/>
                <a:gd name="T24" fmla="*/ 0 w 370"/>
                <a:gd name="T25" fmla="*/ 37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377"/>
                <a:gd name="T41" fmla="*/ 370 w 370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377">
                  <a:moveTo>
                    <a:pt x="0" y="373"/>
                  </a:moveTo>
                  <a:lnTo>
                    <a:pt x="25" y="377"/>
                  </a:lnTo>
                  <a:lnTo>
                    <a:pt x="42" y="337"/>
                  </a:lnTo>
                  <a:lnTo>
                    <a:pt x="58" y="307"/>
                  </a:lnTo>
                  <a:lnTo>
                    <a:pt x="83" y="287"/>
                  </a:lnTo>
                  <a:lnTo>
                    <a:pt x="370" y="157"/>
                  </a:lnTo>
                  <a:lnTo>
                    <a:pt x="370" y="125"/>
                  </a:lnTo>
                  <a:lnTo>
                    <a:pt x="25" y="0"/>
                  </a:lnTo>
                  <a:lnTo>
                    <a:pt x="137" y="46"/>
                  </a:lnTo>
                  <a:lnTo>
                    <a:pt x="137" y="100"/>
                  </a:lnTo>
                  <a:lnTo>
                    <a:pt x="9" y="145"/>
                  </a:lnTo>
                  <a:lnTo>
                    <a:pt x="0" y="37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2" name="Freeform 486"/>
            <p:cNvSpPr>
              <a:spLocks noChangeAspect="1"/>
            </p:cNvSpPr>
            <p:nvPr/>
          </p:nvSpPr>
          <p:spPr bwMode="auto">
            <a:xfrm>
              <a:off x="234908" y="2549431"/>
              <a:ext cx="247958" cy="96661"/>
            </a:xfrm>
            <a:custGeom>
              <a:avLst/>
              <a:gdLst>
                <a:gd name="T0" fmla="*/ 0 w 281"/>
                <a:gd name="T1" fmla="*/ 50 h 121"/>
                <a:gd name="T2" fmla="*/ 166 w 281"/>
                <a:gd name="T3" fmla="*/ 50 h 121"/>
                <a:gd name="T4" fmla="*/ 199 w 281"/>
                <a:gd name="T5" fmla="*/ 53 h 121"/>
                <a:gd name="T6" fmla="*/ 241 w 281"/>
                <a:gd name="T7" fmla="*/ 102 h 121"/>
                <a:gd name="T8" fmla="*/ 273 w 281"/>
                <a:gd name="T9" fmla="*/ 121 h 121"/>
                <a:gd name="T10" fmla="*/ 281 w 281"/>
                <a:gd name="T11" fmla="*/ 97 h 121"/>
                <a:gd name="T12" fmla="*/ 278 w 281"/>
                <a:gd name="T13" fmla="*/ 0 h 121"/>
                <a:gd name="T14" fmla="*/ 236 w 281"/>
                <a:gd name="T15" fmla="*/ 3 h 121"/>
                <a:gd name="T16" fmla="*/ 182 w 281"/>
                <a:gd name="T17" fmla="*/ 53 h 121"/>
                <a:gd name="T18" fmla="*/ 182 w 281"/>
                <a:gd name="T19" fmla="*/ 53 h 121"/>
                <a:gd name="T20" fmla="*/ 0 w 281"/>
                <a:gd name="T21" fmla="*/ 5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1"/>
                <a:gd name="T34" fmla="*/ 0 h 121"/>
                <a:gd name="T35" fmla="*/ 281 w 281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1" h="121">
                  <a:moveTo>
                    <a:pt x="0" y="50"/>
                  </a:moveTo>
                  <a:lnTo>
                    <a:pt x="166" y="50"/>
                  </a:lnTo>
                  <a:lnTo>
                    <a:pt x="199" y="53"/>
                  </a:lnTo>
                  <a:lnTo>
                    <a:pt x="241" y="102"/>
                  </a:lnTo>
                  <a:lnTo>
                    <a:pt x="273" y="121"/>
                  </a:lnTo>
                  <a:lnTo>
                    <a:pt x="281" y="97"/>
                  </a:lnTo>
                  <a:lnTo>
                    <a:pt x="278" y="0"/>
                  </a:lnTo>
                  <a:lnTo>
                    <a:pt x="236" y="3"/>
                  </a:lnTo>
                  <a:lnTo>
                    <a:pt x="182" y="53"/>
                  </a:lnTo>
                  <a:lnTo>
                    <a:pt x="0" y="5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3" name="Freeform 487"/>
            <p:cNvSpPr>
              <a:spLocks noChangeAspect="1"/>
            </p:cNvSpPr>
            <p:nvPr/>
          </p:nvSpPr>
          <p:spPr bwMode="auto">
            <a:xfrm>
              <a:off x="160955" y="2154732"/>
              <a:ext cx="326261" cy="265817"/>
            </a:xfrm>
            <a:custGeom>
              <a:avLst/>
              <a:gdLst>
                <a:gd name="T0" fmla="*/ 0 w 377"/>
                <a:gd name="T1" fmla="*/ 261 h 328"/>
                <a:gd name="T2" fmla="*/ 0 w 377"/>
                <a:gd name="T3" fmla="*/ 8 h 328"/>
                <a:gd name="T4" fmla="*/ 12 w 377"/>
                <a:gd name="T5" fmla="*/ 12 h 328"/>
                <a:gd name="T6" fmla="*/ 41 w 377"/>
                <a:gd name="T7" fmla="*/ 37 h 328"/>
                <a:gd name="T8" fmla="*/ 66 w 377"/>
                <a:gd name="T9" fmla="*/ 66 h 328"/>
                <a:gd name="T10" fmla="*/ 315 w 377"/>
                <a:gd name="T11" fmla="*/ 74 h 328"/>
                <a:gd name="T12" fmla="*/ 348 w 377"/>
                <a:gd name="T13" fmla="*/ 53 h 328"/>
                <a:gd name="T14" fmla="*/ 348 w 377"/>
                <a:gd name="T15" fmla="*/ 16 h 328"/>
                <a:gd name="T16" fmla="*/ 365 w 377"/>
                <a:gd name="T17" fmla="*/ 0 h 328"/>
                <a:gd name="T18" fmla="*/ 377 w 377"/>
                <a:gd name="T19" fmla="*/ 16 h 328"/>
                <a:gd name="T20" fmla="*/ 373 w 377"/>
                <a:gd name="T21" fmla="*/ 311 h 328"/>
                <a:gd name="T22" fmla="*/ 356 w 377"/>
                <a:gd name="T23" fmla="*/ 328 h 328"/>
                <a:gd name="T24" fmla="*/ 331 w 377"/>
                <a:gd name="T25" fmla="*/ 323 h 328"/>
                <a:gd name="T26" fmla="*/ 323 w 377"/>
                <a:gd name="T27" fmla="*/ 273 h 328"/>
                <a:gd name="T28" fmla="*/ 298 w 377"/>
                <a:gd name="T29" fmla="*/ 248 h 328"/>
                <a:gd name="T30" fmla="*/ 298 w 377"/>
                <a:gd name="T31" fmla="*/ 253 h 328"/>
                <a:gd name="T32" fmla="*/ 0 w 377"/>
                <a:gd name="T33" fmla="*/ 261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7"/>
                <a:gd name="T52" fmla="*/ 0 h 328"/>
                <a:gd name="T53" fmla="*/ 377 w 377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7" h="328">
                  <a:moveTo>
                    <a:pt x="0" y="261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41" y="37"/>
                  </a:lnTo>
                  <a:lnTo>
                    <a:pt x="66" y="66"/>
                  </a:lnTo>
                  <a:lnTo>
                    <a:pt x="315" y="74"/>
                  </a:lnTo>
                  <a:lnTo>
                    <a:pt x="348" y="53"/>
                  </a:lnTo>
                  <a:lnTo>
                    <a:pt x="348" y="16"/>
                  </a:lnTo>
                  <a:lnTo>
                    <a:pt x="365" y="0"/>
                  </a:lnTo>
                  <a:lnTo>
                    <a:pt x="377" y="16"/>
                  </a:lnTo>
                  <a:lnTo>
                    <a:pt x="373" y="311"/>
                  </a:lnTo>
                  <a:lnTo>
                    <a:pt x="356" y="328"/>
                  </a:lnTo>
                  <a:lnTo>
                    <a:pt x="331" y="323"/>
                  </a:lnTo>
                  <a:lnTo>
                    <a:pt x="323" y="273"/>
                  </a:lnTo>
                  <a:lnTo>
                    <a:pt x="298" y="248"/>
                  </a:lnTo>
                  <a:lnTo>
                    <a:pt x="298" y="253"/>
                  </a:lnTo>
                  <a:lnTo>
                    <a:pt x="0" y="26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4" name="Freeform 488"/>
            <p:cNvSpPr>
              <a:spLocks noChangeAspect="1"/>
            </p:cNvSpPr>
            <p:nvPr/>
          </p:nvSpPr>
          <p:spPr bwMode="auto">
            <a:xfrm>
              <a:off x="152255" y="1554629"/>
              <a:ext cx="334961" cy="491359"/>
            </a:xfrm>
            <a:custGeom>
              <a:avLst/>
              <a:gdLst>
                <a:gd name="T0" fmla="*/ 9 w 386"/>
                <a:gd name="T1" fmla="*/ 339 h 613"/>
                <a:gd name="T2" fmla="*/ 13 w 386"/>
                <a:gd name="T3" fmla="*/ 601 h 613"/>
                <a:gd name="T4" fmla="*/ 25 w 386"/>
                <a:gd name="T5" fmla="*/ 613 h 613"/>
                <a:gd name="T6" fmla="*/ 80 w 386"/>
                <a:gd name="T7" fmla="*/ 551 h 613"/>
                <a:gd name="T8" fmla="*/ 105 w 386"/>
                <a:gd name="T9" fmla="*/ 543 h 613"/>
                <a:gd name="T10" fmla="*/ 311 w 386"/>
                <a:gd name="T11" fmla="*/ 538 h 613"/>
                <a:gd name="T12" fmla="*/ 333 w 386"/>
                <a:gd name="T13" fmla="*/ 571 h 613"/>
                <a:gd name="T14" fmla="*/ 358 w 386"/>
                <a:gd name="T15" fmla="*/ 588 h 613"/>
                <a:gd name="T16" fmla="*/ 378 w 386"/>
                <a:gd name="T17" fmla="*/ 584 h 613"/>
                <a:gd name="T18" fmla="*/ 383 w 386"/>
                <a:gd name="T19" fmla="*/ 373 h 613"/>
                <a:gd name="T20" fmla="*/ 374 w 386"/>
                <a:gd name="T21" fmla="*/ 318 h 613"/>
                <a:gd name="T22" fmla="*/ 341 w 386"/>
                <a:gd name="T23" fmla="*/ 339 h 613"/>
                <a:gd name="T24" fmla="*/ 328 w 386"/>
                <a:gd name="T25" fmla="*/ 376 h 613"/>
                <a:gd name="T26" fmla="*/ 237 w 386"/>
                <a:gd name="T27" fmla="*/ 393 h 613"/>
                <a:gd name="T28" fmla="*/ 208 w 386"/>
                <a:gd name="T29" fmla="*/ 393 h 613"/>
                <a:gd name="T30" fmla="*/ 216 w 386"/>
                <a:gd name="T31" fmla="*/ 339 h 613"/>
                <a:gd name="T32" fmla="*/ 287 w 386"/>
                <a:gd name="T33" fmla="*/ 278 h 613"/>
                <a:gd name="T34" fmla="*/ 333 w 386"/>
                <a:gd name="T35" fmla="*/ 248 h 613"/>
                <a:gd name="T36" fmla="*/ 366 w 386"/>
                <a:gd name="T37" fmla="*/ 273 h 613"/>
                <a:gd name="T38" fmla="*/ 383 w 386"/>
                <a:gd name="T39" fmla="*/ 273 h 613"/>
                <a:gd name="T40" fmla="*/ 386 w 386"/>
                <a:gd name="T41" fmla="*/ 0 h 613"/>
                <a:gd name="T42" fmla="*/ 361 w 386"/>
                <a:gd name="T43" fmla="*/ 0 h 613"/>
                <a:gd name="T44" fmla="*/ 336 w 386"/>
                <a:gd name="T45" fmla="*/ 53 h 613"/>
                <a:gd name="T46" fmla="*/ 167 w 386"/>
                <a:gd name="T47" fmla="*/ 206 h 613"/>
                <a:gd name="T48" fmla="*/ 150 w 386"/>
                <a:gd name="T49" fmla="*/ 228 h 613"/>
                <a:gd name="T50" fmla="*/ 58 w 386"/>
                <a:gd name="T51" fmla="*/ 123 h 613"/>
                <a:gd name="T52" fmla="*/ 46 w 386"/>
                <a:gd name="T53" fmla="*/ 58 h 613"/>
                <a:gd name="T54" fmla="*/ 13 w 386"/>
                <a:gd name="T55" fmla="*/ 48 h 613"/>
                <a:gd name="T56" fmla="*/ 9 w 386"/>
                <a:gd name="T57" fmla="*/ 65 h 613"/>
                <a:gd name="T58" fmla="*/ 0 w 386"/>
                <a:gd name="T59" fmla="*/ 273 h 613"/>
                <a:gd name="T60" fmla="*/ 38 w 386"/>
                <a:gd name="T61" fmla="*/ 273 h 613"/>
                <a:gd name="T62" fmla="*/ 46 w 386"/>
                <a:gd name="T63" fmla="*/ 206 h 613"/>
                <a:gd name="T64" fmla="*/ 80 w 386"/>
                <a:gd name="T65" fmla="*/ 206 h 613"/>
                <a:gd name="T66" fmla="*/ 175 w 386"/>
                <a:gd name="T67" fmla="*/ 356 h 613"/>
                <a:gd name="T68" fmla="*/ 175 w 386"/>
                <a:gd name="T69" fmla="*/ 393 h 613"/>
                <a:gd name="T70" fmla="*/ 63 w 386"/>
                <a:gd name="T71" fmla="*/ 393 h 613"/>
                <a:gd name="T72" fmla="*/ 55 w 386"/>
                <a:gd name="T73" fmla="*/ 343 h 613"/>
                <a:gd name="T74" fmla="*/ 38 w 386"/>
                <a:gd name="T75" fmla="*/ 314 h 613"/>
                <a:gd name="T76" fmla="*/ 38 w 386"/>
                <a:gd name="T77" fmla="*/ 314 h 613"/>
                <a:gd name="T78" fmla="*/ 9 w 386"/>
                <a:gd name="T79" fmla="*/ 339 h 6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6"/>
                <a:gd name="T121" fmla="*/ 0 h 613"/>
                <a:gd name="T122" fmla="*/ 386 w 386"/>
                <a:gd name="T123" fmla="*/ 613 h 6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6" h="613">
                  <a:moveTo>
                    <a:pt x="9" y="339"/>
                  </a:moveTo>
                  <a:lnTo>
                    <a:pt x="13" y="601"/>
                  </a:lnTo>
                  <a:lnTo>
                    <a:pt x="25" y="613"/>
                  </a:lnTo>
                  <a:lnTo>
                    <a:pt x="80" y="551"/>
                  </a:lnTo>
                  <a:lnTo>
                    <a:pt x="105" y="543"/>
                  </a:lnTo>
                  <a:lnTo>
                    <a:pt x="311" y="538"/>
                  </a:lnTo>
                  <a:lnTo>
                    <a:pt x="333" y="571"/>
                  </a:lnTo>
                  <a:lnTo>
                    <a:pt x="358" y="588"/>
                  </a:lnTo>
                  <a:lnTo>
                    <a:pt x="378" y="584"/>
                  </a:lnTo>
                  <a:lnTo>
                    <a:pt x="383" y="373"/>
                  </a:lnTo>
                  <a:lnTo>
                    <a:pt x="374" y="318"/>
                  </a:lnTo>
                  <a:lnTo>
                    <a:pt x="341" y="339"/>
                  </a:lnTo>
                  <a:lnTo>
                    <a:pt x="328" y="376"/>
                  </a:lnTo>
                  <a:lnTo>
                    <a:pt x="237" y="393"/>
                  </a:lnTo>
                  <a:lnTo>
                    <a:pt x="208" y="393"/>
                  </a:lnTo>
                  <a:lnTo>
                    <a:pt x="216" y="339"/>
                  </a:lnTo>
                  <a:lnTo>
                    <a:pt x="287" y="278"/>
                  </a:lnTo>
                  <a:lnTo>
                    <a:pt x="333" y="248"/>
                  </a:lnTo>
                  <a:lnTo>
                    <a:pt x="366" y="273"/>
                  </a:lnTo>
                  <a:lnTo>
                    <a:pt x="383" y="273"/>
                  </a:lnTo>
                  <a:lnTo>
                    <a:pt x="386" y="0"/>
                  </a:lnTo>
                  <a:lnTo>
                    <a:pt x="361" y="0"/>
                  </a:lnTo>
                  <a:lnTo>
                    <a:pt x="336" y="53"/>
                  </a:lnTo>
                  <a:lnTo>
                    <a:pt x="167" y="206"/>
                  </a:lnTo>
                  <a:lnTo>
                    <a:pt x="150" y="228"/>
                  </a:lnTo>
                  <a:lnTo>
                    <a:pt x="58" y="123"/>
                  </a:lnTo>
                  <a:lnTo>
                    <a:pt x="46" y="58"/>
                  </a:lnTo>
                  <a:lnTo>
                    <a:pt x="13" y="48"/>
                  </a:lnTo>
                  <a:lnTo>
                    <a:pt x="9" y="65"/>
                  </a:lnTo>
                  <a:lnTo>
                    <a:pt x="0" y="273"/>
                  </a:lnTo>
                  <a:lnTo>
                    <a:pt x="38" y="273"/>
                  </a:lnTo>
                  <a:lnTo>
                    <a:pt x="46" y="206"/>
                  </a:lnTo>
                  <a:lnTo>
                    <a:pt x="80" y="206"/>
                  </a:lnTo>
                  <a:lnTo>
                    <a:pt x="175" y="356"/>
                  </a:lnTo>
                  <a:lnTo>
                    <a:pt x="175" y="393"/>
                  </a:lnTo>
                  <a:lnTo>
                    <a:pt x="63" y="393"/>
                  </a:lnTo>
                  <a:lnTo>
                    <a:pt x="55" y="343"/>
                  </a:lnTo>
                  <a:lnTo>
                    <a:pt x="38" y="314"/>
                  </a:lnTo>
                  <a:lnTo>
                    <a:pt x="9" y="33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403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Billede 341" descr="img275.jpg"/>
          <p:cNvPicPr>
            <a:picLocks noChangeAspect="1"/>
          </p:cNvPicPr>
          <p:nvPr/>
        </p:nvPicPr>
        <p:blipFill>
          <a:blip r:embed="rId3"/>
          <a:srcRect b="475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Titel 1"/>
          <p:cNvSpPr>
            <a:spLocks noGrp="1"/>
          </p:cNvSpPr>
          <p:nvPr>
            <p:ph type="ctrTitle" idx="4294967295"/>
          </p:nvPr>
        </p:nvSpPr>
        <p:spPr>
          <a:xfrm>
            <a:off x="-32" y="3786214"/>
            <a:ext cx="9144032" cy="1714488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i="1" cap="none" dirty="0" smtClean="0">
                <a:solidFill>
                  <a:srgbClr val="FF0000"/>
                </a:solidFill>
                <a:latin typeface="Arial Black" pitchFamily="34" charset="0"/>
              </a:rPr>
              <a:t>Den nye</a:t>
            </a:r>
            <a:r>
              <a:rPr lang="da-DK" i="1" cap="none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da-DK" i="1" cap="none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da-DK" i="1" cap="none" smtClean="0">
                <a:solidFill>
                  <a:srgbClr val="FF0000"/>
                </a:solidFill>
                <a:latin typeface="Arial Black" pitchFamily="34" charset="0"/>
              </a:rPr>
              <a:t>”om </a:t>
            </a:r>
            <a:r>
              <a:rPr lang="da-DK" i="1" cap="none" dirty="0" smtClean="0">
                <a:solidFill>
                  <a:srgbClr val="FF0000"/>
                </a:solidFill>
                <a:latin typeface="Arial Black" pitchFamily="34" charset="0"/>
              </a:rPr>
              <a:t>at </a:t>
            </a:r>
            <a:r>
              <a:rPr lang="da-DK" i="1" cap="none" smtClean="0">
                <a:solidFill>
                  <a:srgbClr val="FF0000"/>
                </a:solidFill>
                <a:latin typeface="Arial Black" pitchFamily="34" charset="0"/>
              </a:rPr>
              <a:t>samle </a:t>
            </a:r>
            <a:r>
              <a:rPr lang="da-DK" i="1" cap="none" smtClean="0">
                <a:solidFill>
                  <a:srgbClr val="FF0000"/>
                </a:solidFill>
                <a:latin typeface="Arial Black" pitchFamily="34" charset="0"/>
              </a:rPr>
              <a:t>tofarvede”</a:t>
            </a:r>
            <a:endParaRPr lang="da-DK" i="1" cap="none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343" name="Group 10"/>
          <p:cNvGrpSpPr>
            <a:grpSpLocks/>
          </p:cNvGrpSpPr>
          <p:nvPr/>
        </p:nvGrpSpPr>
        <p:grpSpPr bwMode="auto">
          <a:xfrm>
            <a:off x="214282" y="5815036"/>
            <a:ext cx="900113" cy="900112"/>
            <a:chOff x="2592" y="1877"/>
            <a:chExt cx="567" cy="567"/>
          </a:xfrm>
        </p:grpSpPr>
        <p:sp>
          <p:nvSpPr>
            <p:cNvPr id="344" name="Text Box 2"/>
            <p:cNvSpPr txBox="1">
              <a:spLocks noChangeArrowheads="1"/>
            </p:cNvSpPr>
            <p:nvPr/>
          </p:nvSpPr>
          <p:spPr bwMode="auto">
            <a:xfrm>
              <a:off x="2702" y="2031"/>
              <a:ext cx="3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a-DK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SCJ</a:t>
              </a:r>
            </a:p>
          </p:txBody>
        </p:sp>
        <p:sp>
          <p:nvSpPr>
            <p:cNvPr id="345" name="Oval 3"/>
            <p:cNvSpPr>
              <a:spLocks noChangeArrowheads="1"/>
            </p:cNvSpPr>
            <p:nvPr/>
          </p:nvSpPr>
          <p:spPr bwMode="auto">
            <a:xfrm>
              <a:off x="2686" y="1967"/>
              <a:ext cx="385" cy="385"/>
            </a:xfrm>
            <a:prstGeom prst="ellips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46" name="Oval 4"/>
            <p:cNvSpPr>
              <a:spLocks noChangeArrowheads="1"/>
            </p:cNvSpPr>
            <p:nvPr/>
          </p:nvSpPr>
          <p:spPr bwMode="auto">
            <a:xfrm>
              <a:off x="2641" y="1922"/>
              <a:ext cx="476" cy="476"/>
            </a:xfrm>
            <a:prstGeom prst="ellips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47" name="Oval 5"/>
            <p:cNvSpPr>
              <a:spLocks noChangeArrowheads="1"/>
            </p:cNvSpPr>
            <p:nvPr/>
          </p:nvSpPr>
          <p:spPr bwMode="auto">
            <a:xfrm>
              <a:off x="2592" y="1877"/>
              <a:ext cx="567" cy="5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el 1"/>
          <p:cNvSpPr>
            <a:spLocks noGrp="1"/>
          </p:cNvSpPr>
          <p:nvPr>
            <p:ph type="ctrTitle" idx="4294967295"/>
          </p:nvPr>
        </p:nvSpPr>
        <p:spPr>
          <a:xfrm>
            <a:off x="785786" y="714380"/>
            <a:ext cx="7429520" cy="1142984"/>
          </a:xfrm>
        </p:spPr>
        <p:txBody>
          <a:bodyPr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a-DK" sz="6000" i="1" cap="none" dirty="0" smtClean="0">
                <a:solidFill>
                  <a:srgbClr val="00B0F0"/>
                </a:solidFill>
                <a:latin typeface="Monotype Corsiva" pitchFamily="66" charset="0"/>
              </a:rPr>
              <a:t>Om at samle tofarvede</a:t>
            </a:r>
            <a:endParaRPr lang="da-DK" sz="6000" i="1" cap="none" dirty="0" smtClean="0">
              <a:solidFill>
                <a:srgbClr val="FF7C80"/>
              </a:solidFill>
              <a:latin typeface="Monotype Corsiva" pitchFamily="66" charset="0"/>
            </a:endParaRPr>
          </a:p>
        </p:txBody>
      </p:sp>
      <p:sp>
        <p:nvSpPr>
          <p:cNvPr id="340" name="Titel 1"/>
          <p:cNvSpPr txBox="1">
            <a:spLocks/>
          </p:cNvSpPr>
          <p:nvPr/>
        </p:nvSpPr>
        <p:spPr>
          <a:xfrm>
            <a:off x="785818" y="1857364"/>
            <a:ext cx="8215338" cy="492922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3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Forfatter: Søren Chr.</a:t>
            </a:r>
          </a:p>
          <a:p>
            <a:pPr>
              <a:spcAft>
                <a:spcPts val="1200"/>
              </a:spcAft>
            </a:pPr>
            <a:r>
              <a:rPr lang="da-DK" sz="33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Konsulenter: Per, Tom og Henning</a:t>
            </a:r>
          </a:p>
          <a:p>
            <a:pPr>
              <a:spcAft>
                <a:spcPts val="1200"/>
              </a:spcAft>
            </a:pPr>
            <a:r>
              <a:rPr lang="da-DK" sz="33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Version 1.0: Den gamle bog</a:t>
            </a:r>
          </a:p>
          <a:p>
            <a:pPr>
              <a:spcAft>
                <a:spcPts val="1200"/>
              </a:spcAft>
            </a:pPr>
            <a:r>
              <a:rPr lang="da-DK" sz="33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Version 2.0: Fælles arbejdsopgave for gruppe</a:t>
            </a:r>
          </a:p>
          <a:p>
            <a:pPr>
              <a:spcAft>
                <a:spcPts val="1200"/>
              </a:spcAft>
            </a:pPr>
            <a:r>
              <a:rPr lang="da-DK" sz="33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Version 2.1: Ovennævnte arbejdsdeling</a:t>
            </a:r>
          </a:p>
          <a:p>
            <a:pPr>
              <a:spcAft>
                <a:spcPts val="1200"/>
              </a:spcAft>
            </a:pPr>
            <a:r>
              <a:rPr lang="da-DK" sz="33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Udgiver: Danmarks Filatelist Forbund – læs SCJ</a:t>
            </a:r>
          </a:p>
          <a:p>
            <a:pPr>
              <a:spcAft>
                <a:spcPts val="600"/>
              </a:spcAft>
            </a:pP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/>
        </p:nvGrpSpPr>
        <p:grpSpPr>
          <a:xfrm>
            <a:off x="13050" y="12083"/>
            <a:ext cx="9117899" cy="6845917"/>
            <a:chOff x="13050" y="12083"/>
            <a:chExt cx="9117899" cy="6845917"/>
          </a:xfrm>
        </p:grpSpPr>
        <p:sp>
          <p:nvSpPr>
            <p:cNvPr id="6" name="Rectangle 10"/>
            <p:cNvSpPr>
              <a:spLocks noChangeAspect="1" noChangeArrowheads="1"/>
            </p:cNvSpPr>
            <p:nvPr/>
          </p:nvSpPr>
          <p:spPr bwMode="auto">
            <a:xfrm>
              <a:off x="13050" y="12083"/>
              <a:ext cx="9117899" cy="684591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7" name="Freeform 11"/>
            <p:cNvSpPr>
              <a:spLocks noChangeAspect="1"/>
            </p:cNvSpPr>
            <p:nvPr/>
          </p:nvSpPr>
          <p:spPr bwMode="auto">
            <a:xfrm>
              <a:off x="3197355" y="439404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12"/>
            <p:cNvSpPr>
              <a:spLocks noChangeAspect="1"/>
            </p:cNvSpPr>
            <p:nvPr/>
          </p:nvSpPr>
          <p:spPr bwMode="auto">
            <a:xfrm>
              <a:off x="3262607" y="4551116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Line 13"/>
            <p:cNvSpPr>
              <a:spLocks noChangeAspect="1" noChangeShapeType="1"/>
            </p:cNvSpPr>
            <p:nvPr/>
          </p:nvSpPr>
          <p:spPr bwMode="auto">
            <a:xfrm>
              <a:off x="3401812" y="427321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Line 14"/>
            <p:cNvSpPr>
              <a:spLocks noChangeAspect="1" noChangeShapeType="1"/>
            </p:cNvSpPr>
            <p:nvPr/>
          </p:nvSpPr>
          <p:spPr bwMode="auto">
            <a:xfrm>
              <a:off x="3345260" y="433765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15"/>
            <p:cNvSpPr>
              <a:spLocks noChangeAspect="1"/>
            </p:cNvSpPr>
            <p:nvPr/>
          </p:nvSpPr>
          <p:spPr bwMode="auto">
            <a:xfrm>
              <a:off x="3949930" y="4402098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16"/>
            <p:cNvSpPr>
              <a:spLocks noChangeAspect="1"/>
            </p:cNvSpPr>
            <p:nvPr/>
          </p:nvSpPr>
          <p:spPr bwMode="auto">
            <a:xfrm>
              <a:off x="4010832" y="455917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Line 17"/>
            <p:cNvSpPr>
              <a:spLocks noChangeAspect="1" noChangeShapeType="1"/>
            </p:cNvSpPr>
            <p:nvPr/>
          </p:nvSpPr>
          <p:spPr bwMode="auto">
            <a:xfrm>
              <a:off x="4150036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Line 18"/>
            <p:cNvSpPr>
              <a:spLocks noChangeAspect="1" noChangeShapeType="1"/>
            </p:cNvSpPr>
            <p:nvPr/>
          </p:nvSpPr>
          <p:spPr bwMode="auto">
            <a:xfrm>
              <a:off x="4097834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9"/>
            <p:cNvSpPr>
              <a:spLocks noChangeAspect="1"/>
            </p:cNvSpPr>
            <p:nvPr/>
          </p:nvSpPr>
          <p:spPr bwMode="auto">
            <a:xfrm>
              <a:off x="4689454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20"/>
            <p:cNvSpPr>
              <a:spLocks noChangeAspect="1"/>
            </p:cNvSpPr>
            <p:nvPr/>
          </p:nvSpPr>
          <p:spPr bwMode="auto">
            <a:xfrm>
              <a:off x="4750356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Line 21"/>
            <p:cNvSpPr>
              <a:spLocks noChangeAspect="1" noChangeShapeType="1"/>
            </p:cNvSpPr>
            <p:nvPr/>
          </p:nvSpPr>
          <p:spPr bwMode="auto">
            <a:xfrm>
              <a:off x="4889560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Line 22"/>
            <p:cNvSpPr>
              <a:spLocks noChangeAspect="1" noChangeShapeType="1"/>
            </p:cNvSpPr>
            <p:nvPr/>
          </p:nvSpPr>
          <p:spPr bwMode="auto">
            <a:xfrm>
              <a:off x="4837359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3"/>
            <p:cNvSpPr>
              <a:spLocks noChangeAspect="1"/>
            </p:cNvSpPr>
            <p:nvPr/>
          </p:nvSpPr>
          <p:spPr bwMode="auto">
            <a:xfrm>
              <a:off x="5437678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4"/>
            <p:cNvSpPr>
              <a:spLocks noChangeAspect="1"/>
            </p:cNvSpPr>
            <p:nvPr/>
          </p:nvSpPr>
          <p:spPr bwMode="auto">
            <a:xfrm>
              <a:off x="5502931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25"/>
            <p:cNvSpPr>
              <a:spLocks noChangeAspect="1" noChangeShapeType="1"/>
            </p:cNvSpPr>
            <p:nvPr/>
          </p:nvSpPr>
          <p:spPr bwMode="auto">
            <a:xfrm>
              <a:off x="5642135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Line 26"/>
            <p:cNvSpPr>
              <a:spLocks noChangeAspect="1" noChangeShapeType="1"/>
            </p:cNvSpPr>
            <p:nvPr/>
          </p:nvSpPr>
          <p:spPr bwMode="auto">
            <a:xfrm>
              <a:off x="5585583" y="434168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7"/>
            <p:cNvSpPr>
              <a:spLocks noChangeAspect="1"/>
            </p:cNvSpPr>
            <p:nvPr/>
          </p:nvSpPr>
          <p:spPr bwMode="auto">
            <a:xfrm>
              <a:off x="3193005" y="524385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8"/>
            <p:cNvSpPr>
              <a:spLocks noChangeAspect="1"/>
            </p:cNvSpPr>
            <p:nvPr/>
          </p:nvSpPr>
          <p:spPr bwMode="auto">
            <a:xfrm>
              <a:off x="3253907" y="5400927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5 w 309"/>
                <a:gd name="T5" fmla="*/ 0 h 165"/>
                <a:gd name="T6" fmla="*/ 45 w 309"/>
                <a:gd name="T7" fmla="*/ 24 h 165"/>
                <a:gd name="T8" fmla="*/ 0 w 309"/>
                <a:gd name="T9" fmla="*/ 83 h 165"/>
                <a:gd name="T10" fmla="*/ 45 w 309"/>
                <a:gd name="T11" fmla="*/ 141 h 165"/>
                <a:gd name="T12" fmla="*/ 155 w 309"/>
                <a:gd name="T13" fmla="*/ 165 h 165"/>
                <a:gd name="T14" fmla="*/ 263 w 309"/>
                <a:gd name="T15" fmla="*/ 141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5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Line 29"/>
            <p:cNvSpPr>
              <a:spLocks noChangeAspect="1" noChangeShapeType="1"/>
            </p:cNvSpPr>
            <p:nvPr/>
          </p:nvSpPr>
          <p:spPr bwMode="auto">
            <a:xfrm>
              <a:off x="3393111" y="512302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Line 30"/>
            <p:cNvSpPr>
              <a:spLocks noChangeAspect="1" noChangeShapeType="1"/>
            </p:cNvSpPr>
            <p:nvPr/>
          </p:nvSpPr>
          <p:spPr bwMode="auto">
            <a:xfrm>
              <a:off x="3340910" y="518746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31"/>
            <p:cNvSpPr>
              <a:spLocks noChangeAspect="1"/>
            </p:cNvSpPr>
            <p:nvPr/>
          </p:nvSpPr>
          <p:spPr bwMode="auto">
            <a:xfrm>
              <a:off x="3962980" y="524788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32"/>
            <p:cNvSpPr>
              <a:spLocks noChangeAspect="1"/>
            </p:cNvSpPr>
            <p:nvPr/>
          </p:nvSpPr>
          <p:spPr bwMode="auto">
            <a:xfrm>
              <a:off x="4023882" y="54049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Line 33"/>
            <p:cNvSpPr>
              <a:spLocks noChangeAspect="1" noChangeShapeType="1"/>
            </p:cNvSpPr>
            <p:nvPr/>
          </p:nvSpPr>
          <p:spPr bwMode="auto">
            <a:xfrm>
              <a:off x="4163087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34"/>
            <p:cNvSpPr>
              <a:spLocks noChangeAspect="1" noChangeShapeType="1"/>
            </p:cNvSpPr>
            <p:nvPr/>
          </p:nvSpPr>
          <p:spPr bwMode="auto">
            <a:xfrm>
              <a:off x="4110885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35"/>
            <p:cNvSpPr>
              <a:spLocks noChangeAspect="1"/>
            </p:cNvSpPr>
            <p:nvPr/>
          </p:nvSpPr>
          <p:spPr bwMode="auto">
            <a:xfrm>
              <a:off x="4702504" y="525190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6"/>
            <p:cNvSpPr>
              <a:spLocks noChangeAspect="1"/>
            </p:cNvSpPr>
            <p:nvPr/>
          </p:nvSpPr>
          <p:spPr bwMode="auto">
            <a:xfrm>
              <a:off x="4763406" y="540898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37"/>
            <p:cNvSpPr>
              <a:spLocks noChangeAspect="1" noChangeShapeType="1"/>
            </p:cNvSpPr>
            <p:nvPr/>
          </p:nvSpPr>
          <p:spPr bwMode="auto">
            <a:xfrm>
              <a:off x="4902611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38"/>
            <p:cNvSpPr>
              <a:spLocks noChangeAspect="1" noChangeShapeType="1"/>
            </p:cNvSpPr>
            <p:nvPr/>
          </p:nvSpPr>
          <p:spPr bwMode="auto">
            <a:xfrm>
              <a:off x="4850409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39"/>
            <p:cNvSpPr>
              <a:spLocks noChangeAspect="1"/>
            </p:cNvSpPr>
            <p:nvPr/>
          </p:nvSpPr>
          <p:spPr bwMode="auto">
            <a:xfrm>
              <a:off x="5442029" y="525593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40"/>
            <p:cNvSpPr>
              <a:spLocks noChangeAspect="1"/>
            </p:cNvSpPr>
            <p:nvPr/>
          </p:nvSpPr>
          <p:spPr bwMode="auto">
            <a:xfrm>
              <a:off x="5502931" y="5413009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Line 41"/>
            <p:cNvSpPr>
              <a:spLocks noChangeAspect="1" noChangeShapeType="1"/>
            </p:cNvSpPr>
            <p:nvPr/>
          </p:nvSpPr>
          <p:spPr bwMode="auto">
            <a:xfrm>
              <a:off x="5642135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42"/>
            <p:cNvSpPr>
              <a:spLocks noChangeAspect="1" noChangeShapeType="1"/>
            </p:cNvSpPr>
            <p:nvPr/>
          </p:nvSpPr>
          <p:spPr bwMode="auto">
            <a:xfrm>
              <a:off x="5589933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43"/>
            <p:cNvSpPr>
              <a:spLocks noChangeAspect="1"/>
            </p:cNvSpPr>
            <p:nvPr/>
          </p:nvSpPr>
          <p:spPr bwMode="auto">
            <a:xfrm>
              <a:off x="6194603" y="4402098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44"/>
            <p:cNvSpPr>
              <a:spLocks noChangeAspect="1"/>
            </p:cNvSpPr>
            <p:nvPr/>
          </p:nvSpPr>
          <p:spPr bwMode="auto">
            <a:xfrm>
              <a:off x="6259855" y="4559172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Line 45"/>
            <p:cNvSpPr>
              <a:spLocks noChangeAspect="1" noChangeShapeType="1"/>
            </p:cNvSpPr>
            <p:nvPr/>
          </p:nvSpPr>
          <p:spPr bwMode="auto">
            <a:xfrm>
              <a:off x="6399060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46"/>
            <p:cNvSpPr>
              <a:spLocks noChangeAspect="1" noChangeShapeType="1"/>
            </p:cNvSpPr>
            <p:nvPr/>
          </p:nvSpPr>
          <p:spPr bwMode="auto">
            <a:xfrm>
              <a:off x="6342508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47"/>
            <p:cNvSpPr>
              <a:spLocks noChangeAspect="1"/>
            </p:cNvSpPr>
            <p:nvPr/>
          </p:nvSpPr>
          <p:spPr bwMode="auto">
            <a:xfrm>
              <a:off x="6934127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>
              <a:off x="6999380" y="455514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Line 49"/>
            <p:cNvSpPr>
              <a:spLocks noChangeAspect="1" noChangeShapeType="1"/>
            </p:cNvSpPr>
            <p:nvPr/>
          </p:nvSpPr>
          <p:spPr bwMode="auto">
            <a:xfrm>
              <a:off x="7138584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50"/>
            <p:cNvSpPr>
              <a:spLocks noChangeAspect="1" noChangeShapeType="1"/>
            </p:cNvSpPr>
            <p:nvPr/>
          </p:nvSpPr>
          <p:spPr bwMode="auto">
            <a:xfrm>
              <a:off x="7082032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51"/>
            <p:cNvSpPr>
              <a:spLocks noChangeAspect="1"/>
            </p:cNvSpPr>
            <p:nvPr/>
          </p:nvSpPr>
          <p:spPr bwMode="auto">
            <a:xfrm>
              <a:off x="7686702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52"/>
            <p:cNvSpPr>
              <a:spLocks noChangeAspect="1"/>
            </p:cNvSpPr>
            <p:nvPr/>
          </p:nvSpPr>
          <p:spPr bwMode="auto">
            <a:xfrm>
              <a:off x="7747604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Line 53"/>
            <p:cNvSpPr>
              <a:spLocks noChangeAspect="1" noChangeShapeType="1"/>
            </p:cNvSpPr>
            <p:nvPr/>
          </p:nvSpPr>
          <p:spPr bwMode="auto">
            <a:xfrm>
              <a:off x="7886809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54"/>
            <p:cNvSpPr>
              <a:spLocks noChangeAspect="1" noChangeShapeType="1"/>
            </p:cNvSpPr>
            <p:nvPr/>
          </p:nvSpPr>
          <p:spPr bwMode="auto">
            <a:xfrm>
              <a:off x="7834607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55"/>
            <p:cNvSpPr>
              <a:spLocks noChangeAspect="1"/>
            </p:cNvSpPr>
            <p:nvPr/>
          </p:nvSpPr>
          <p:spPr bwMode="auto">
            <a:xfrm>
              <a:off x="6207654" y="524788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8 h 228"/>
                <a:gd name="T14" fmla="*/ 20 w 472"/>
                <a:gd name="T15" fmla="*/ 125 h 228"/>
                <a:gd name="T16" fmla="*/ 57 w 472"/>
                <a:gd name="T17" fmla="*/ 166 h 228"/>
                <a:gd name="T18" fmla="*/ 95 w 472"/>
                <a:gd name="T19" fmla="*/ 212 h 228"/>
                <a:gd name="T20" fmla="*/ 140 w 472"/>
                <a:gd name="T21" fmla="*/ 208 h 228"/>
                <a:gd name="T22" fmla="*/ 190 w 472"/>
                <a:gd name="T23" fmla="*/ 200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4 h 228"/>
                <a:gd name="T30" fmla="*/ 368 w 472"/>
                <a:gd name="T31" fmla="*/ 228 h 228"/>
                <a:gd name="T32" fmla="*/ 390 w 472"/>
                <a:gd name="T33" fmla="*/ 191 h 228"/>
                <a:gd name="T34" fmla="*/ 423 w 472"/>
                <a:gd name="T35" fmla="*/ 163 h 228"/>
                <a:gd name="T36" fmla="*/ 452 w 472"/>
                <a:gd name="T37" fmla="*/ 146 h 228"/>
                <a:gd name="T38" fmla="*/ 468 w 472"/>
                <a:gd name="T39" fmla="*/ 113 h 228"/>
                <a:gd name="T40" fmla="*/ 472 w 472"/>
                <a:gd name="T41" fmla="*/ 83 h 228"/>
                <a:gd name="T42" fmla="*/ 452 w 472"/>
                <a:gd name="T43" fmla="*/ 55 h 228"/>
                <a:gd name="T44" fmla="*/ 427 w 472"/>
                <a:gd name="T45" fmla="*/ 30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1 h 228"/>
                <a:gd name="T52" fmla="*/ 307 w 472"/>
                <a:gd name="T53" fmla="*/ 21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7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2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56"/>
            <p:cNvSpPr>
              <a:spLocks noChangeAspect="1"/>
            </p:cNvSpPr>
            <p:nvPr/>
          </p:nvSpPr>
          <p:spPr bwMode="auto">
            <a:xfrm>
              <a:off x="6272906" y="5404954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57"/>
            <p:cNvSpPr>
              <a:spLocks noChangeAspect="1" noChangeShapeType="1"/>
            </p:cNvSpPr>
            <p:nvPr/>
          </p:nvSpPr>
          <p:spPr bwMode="auto">
            <a:xfrm>
              <a:off x="6412110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58"/>
            <p:cNvSpPr>
              <a:spLocks noChangeAspect="1" noChangeShapeType="1"/>
            </p:cNvSpPr>
            <p:nvPr/>
          </p:nvSpPr>
          <p:spPr bwMode="auto">
            <a:xfrm>
              <a:off x="6355559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59"/>
            <p:cNvSpPr>
              <a:spLocks noChangeAspect="1"/>
            </p:cNvSpPr>
            <p:nvPr/>
          </p:nvSpPr>
          <p:spPr bwMode="auto">
            <a:xfrm>
              <a:off x="6947178" y="525190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60"/>
            <p:cNvSpPr>
              <a:spLocks noChangeAspect="1"/>
            </p:cNvSpPr>
            <p:nvPr/>
          </p:nvSpPr>
          <p:spPr bwMode="auto">
            <a:xfrm>
              <a:off x="7012430" y="5408982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Line 61"/>
            <p:cNvSpPr>
              <a:spLocks noChangeAspect="1" noChangeShapeType="1"/>
            </p:cNvSpPr>
            <p:nvPr/>
          </p:nvSpPr>
          <p:spPr bwMode="auto">
            <a:xfrm>
              <a:off x="7151635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62"/>
            <p:cNvSpPr>
              <a:spLocks noChangeAspect="1" noChangeShapeType="1"/>
            </p:cNvSpPr>
            <p:nvPr/>
          </p:nvSpPr>
          <p:spPr bwMode="auto">
            <a:xfrm>
              <a:off x="7095083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63"/>
            <p:cNvSpPr>
              <a:spLocks noChangeAspect="1"/>
            </p:cNvSpPr>
            <p:nvPr/>
          </p:nvSpPr>
          <p:spPr bwMode="auto">
            <a:xfrm>
              <a:off x="7686702" y="525593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64"/>
            <p:cNvSpPr>
              <a:spLocks noChangeAspect="1"/>
            </p:cNvSpPr>
            <p:nvPr/>
          </p:nvSpPr>
          <p:spPr bwMode="auto">
            <a:xfrm>
              <a:off x="7751954" y="5413009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Line 65"/>
            <p:cNvSpPr>
              <a:spLocks noChangeAspect="1" noChangeShapeType="1"/>
            </p:cNvSpPr>
            <p:nvPr/>
          </p:nvSpPr>
          <p:spPr bwMode="auto">
            <a:xfrm>
              <a:off x="7891159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Line 66"/>
            <p:cNvSpPr>
              <a:spLocks noChangeAspect="1" noChangeShapeType="1"/>
            </p:cNvSpPr>
            <p:nvPr/>
          </p:nvSpPr>
          <p:spPr bwMode="auto">
            <a:xfrm>
              <a:off x="7834607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67"/>
            <p:cNvSpPr>
              <a:spLocks noChangeAspect="1"/>
            </p:cNvSpPr>
            <p:nvPr/>
          </p:nvSpPr>
          <p:spPr bwMode="auto">
            <a:xfrm>
              <a:off x="935281" y="43658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68"/>
            <p:cNvSpPr>
              <a:spLocks noChangeAspect="1"/>
            </p:cNvSpPr>
            <p:nvPr/>
          </p:nvSpPr>
          <p:spPr bwMode="auto">
            <a:xfrm>
              <a:off x="996183" y="4522924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Line 69"/>
            <p:cNvSpPr>
              <a:spLocks noChangeAspect="1" noChangeShapeType="1"/>
            </p:cNvSpPr>
            <p:nvPr/>
          </p:nvSpPr>
          <p:spPr bwMode="auto">
            <a:xfrm>
              <a:off x="1135387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Line 70"/>
            <p:cNvSpPr>
              <a:spLocks noChangeAspect="1" noChangeShapeType="1"/>
            </p:cNvSpPr>
            <p:nvPr/>
          </p:nvSpPr>
          <p:spPr bwMode="auto">
            <a:xfrm>
              <a:off x="1083186" y="43094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71"/>
            <p:cNvSpPr>
              <a:spLocks noChangeAspect="1"/>
            </p:cNvSpPr>
            <p:nvPr/>
          </p:nvSpPr>
          <p:spPr bwMode="auto">
            <a:xfrm>
              <a:off x="1674805" y="436585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72"/>
            <p:cNvSpPr>
              <a:spLocks noChangeAspect="1"/>
            </p:cNvSpPr>
            <p:nvPr/>
          </p:nvSpPr>
          <p:spPr bwMode="auto">
            <a:xfrm>
              <a:off x="1735707" y="45229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Line 73"/>
            <p:cNvSpPr>
              <a:spLocks noChangeAspect="1" noChangeShapeType="1"/>
            </p:cNvSpPr>
            <p:nvPr/>
          </p:nvSpPr>
          <p:spPr bwMode="auto">
            <a:xfrm>
              <a:off x="1874912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Line 74"/>
            <p:cNvSpPr>
              <a:spLocks noChangeAspect="1" noChangeShapeType="1"/>
            </p:cNvSpPr>
            <p:nvPr/>
          </p:nvSpPr>
          <p:spPr bwMode="auto">
            <a:xfrm>
              <a:off x="1822710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75"/>
            <p:cNvSpPr>
              <a:spLocks noChangeAspect="1"/>
            </p:cNvSpPr>
            <p:nvPr/>
          </p:nvSpPr>
          <p:spPr bwMode="auto">
            <a:xfrm>
              <a:off x="2423029" y="436585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76"/>
            <p:cNvSpPr>
              <a:spLocks noChangeAspect="1"/>
            </p:cNvSpPr>
            <p:nvPr/>
          </p:nvSpPr>
          <p:spPr bwMode="auto">
            <a:xfrm>
              <a:off x="2488282" y="452292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Line 77"/>
            <p:cNvSpPr>
              <a:spLocks noChangeAspect="1" noChangeShapeType="1"/>
            </p:cNvSpPr>
            <p:nvPr/>
          </p:nvSpPr>
          <p:spPr bwMode="auto">
            <a:xfrm>
              <a:off x="2627486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Line 78"/>
            <p:cNvSpPr>
              <a:spLocks noChangeAspect="1" noChangeShapeType="1"/>
            </p:cNvSpPr>
            <p:nvPr/>
          </p:nvSpPr>
          <p:spPr bwMode="auto">
            <a:xfrm>
              <a:off x="2570934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79"/>
            <p:cNvSpPr>
              <a:spLocks noChangeAspect="1"/>
            </p:cNvSpPr>
            <p:nvPr/>
          </p:nvSpPr>
          <p:spPr bwMode="auto">
            <a:xfrm>
              <a:off x="943981" y="521163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80"/>
            <p:cNvSpPr>
              <a:spLocks noChangeAspect="1"/>
            </p:cNvSpPr>
            <p:nvPr/>
          </p:nvSpPr>
          <p:spPr bwMode="auto">
            <a:xfrm>
              <a:off x="1009233" y="5368706"/>
              <a:ext cx="269709" cy="136936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Line 81"/>
            <p:cNvSpPr>
              <a:spLocks noChangeAspect="1" noChangeShapeType="1"/>
            </p:cNvSpPr>
            <p:nvPr/>
          </p:nvSpPr>
          <p:spPr bwMode="auto">
            <a:xfrm>
              <a:off x="1148438" y="5094834"/>
              <a:ext cx="4350" cy="2738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Line 82"/>
            <p:cNvSpPr>
              <a:spLocks noChangeAspect="1" noChangeShapeType="1"/>
            </p:cNvSpPr>
            <p:nvPr/>
          </p:nvSpPr>
          <p:spPr bwMode="auto">
            <a:xfrm>
              <a:off x="1096236" y="515524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83"/>
            <p:cNvSpPr>
              <a:spLocks noChangeAspect="1"/>
            </p:cNvSpPr>
            <p:nvPr/>
          </p:nvSpPr>
          <p:spPr bwMode="auto">
            <a:xfrm>
              <a:off x="1687855" y="521566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84"/>
            <p:cNvSpPr>
              <a:spLocks noChangeAspect="1"/>
            </p:cNvSpPr>
            <p:nvPr/>
          </p:nvSpPr>
          <p:spPr bwMode="auto">
            <a:xfrm>
              <a:off x="1748757" y="537273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Line 85"/>
            <p:cNvSpPr>
              <a:spLocks noChangeAspect="1" noChangeShapeType="1"/>
            </p:cNvSpPr>
            <p:nvPr/>
          </p:nvSpPr>
          <p:spPr bwMode="auto">
            <a:xfrm>
              <a:off x="1887962" y="509483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Line 86"/>
            <p:cNvSpPr>
              <a:spLocks noChangeAspect="1" noChangeShapeType="1"/>
            </p:cNvSpPr>
            <p:nvPr/>
          </p:nvSpPr>
          <p:spPr bwMode="auto">
            <a:xfrm>
              <a:off x="1835760" y="515927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87"/>
            <p:cNvSpPr>
              <a:spLocks noChangeAspect="1"/>
            </p:cNvSpPr>
            <p:nvPr/>
          </p:nvSpPr>
          <p:spPr bwMode="auto">
            <a:xfrm>
              <a:off x="2423029" y="521968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88"/>
            <p:cNvSpPr>
              <a:spLocks noChangeAspect="1"/>
            </p:cNvSpPr>
            <p:nvPr/>
          </p:nvSpPr>
          <p:spPr bwMode="auto">
            <a:xfrm>
              <a:off x="2488282" y="537676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Line 89"/>
            <p:cNvSpPr>
              <a:spLocks noChangeAspect="1" noChangeShapeType="1"/>
            </p:cNvSpPr>
            <p:nvPr/>
          </p:nvSpPr>
          <p:spPr bwMode="auto">
            <a:xfrm>
              <a:off x="2627486" y="509886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Line 90"/>
            <p:cNvSpPr>
              <a:spLocks noChangeAspect="1" noChangeShapeType="1"/>
            </p:cNvSpPr>
            <p:nvPr/>
          </p:nvSpPr>
          <p:spPr bwMode="auto">
            <a:xfrm>
              <a:off x="2575284" y="516330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91"/>
            <p:cNvSpPr>
              <a:spLocks noChangeAspect="1"/>
            </p:cNvSpPr>
            <p:nvPr/>
          </p:nvSpPr>
          <p:spPr bwMode="auto">
            <a:xfrm>
              <a:off x="3197355" y="267831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92"/>
            <p:cNvSpPr>
              <a:spLocks noChangeAspect="1"/>
            </p:cNvSpPr>
            <p:nvPr/>
          </p:nvSpPr>
          <p:spPr bwMode="auto">
            <a:xfrm>
              <a:off x="3262607" y="2835386"/>
              <a:ext cx="26535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Line 93"/>
            <p:cNvSpPr>
              <a:spLocks noChangeAspect="1" noChangeShapeType="1"/>
            </p:cNvSpPr>
            <p:nvPr/>
          </p:nvSpPr>
          <p:spPr bwMode="auto">
            <a:xfrm>
              <a:off x="3401812" y="255748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Line 94"/>
            <p:cNvSpPr>
              <a:spLocks noChangeAspect="1" noChangeShapeType="1"/>
            </p:cNvSpPr>
            <p:nvPr/>
          </p:nvSpPr>
          <p:spPr bwMode="auto">
            <a:xfrm>
              <a:off x="3345260" y="262192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95"/>
            <p:cNvSpPr>
              <a:spLocks noChangeAspect="1"/>
            </p:cNvSpPr>
            <p:nvPr/>
          </p:nvSpPr>
          <p:spPr bwMode="auto">
            <a:xfrm>
              <a:off x="3949930" y="2686367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96"/>
            <p:cNvSpPr>
              <a:spLocks noChangeAspect="1"/>
            </p:cNvSpPr>
            <p:nvPr/>
          </p:nvSpPr>
          <p:spPr bwMode="auto">
            <a:xfrm>
              <a:off x="4010832" y="2843441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Line 97"/>
            <p:cNvSpPr>
              <a:spLocks noChangeAspect="1" noChangeShapeType="1"/>
            </p:cNvSpPr>
            <p:nvPr/>
          </p:nvSpPr>
          <p:spPr bwMode="auto">
            <a:xfrm>
              <a:off x="4150036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Line 98"/>
            <p:cNvSpPr>
              <a:spLocks noChangeAspect="1" noChangeShapeType="1"/>
            </p:cNvSpPr>
            <p:nvPr/>
          </p:nvSpPr>
          <p:spPr bwMode="auto">
            <a:xfrm>
              <a:off x="4097834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99"/>
            <p:cNvSpPr>
              <a:spLocks noChangeAspect="1"/>
            </p:cNvSpPr>
            <p:nvPr/>
          </p:nvSpPr>
          <p:spPr bwMode="auto">
            <a:xfrm>
              <a:off x="4689454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100"/>
            <p:cNvSpPr>
              <a:spLocks noChangeAspect="1"/>
            </p:cNvSpPr>
            <p:nvPr/>
          </p:nvSpPr>
          <p:spPr bwMode="auto">
            <a:xfrm>
              <a:off x="4750356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Line 101"/>
            <p:cNvSpPr>
              <a:spLocks noChangeAspect="1" noChangeShapeType="1"/>
            </p:cNvSpPr>
            <p:nvPr/>
          </p:nvSpPr>
          <p:spPr bwMode="auto">
            <a:xfrm>
              <a:off x="4889560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Line 102"/>
            <p:cNvSpPr>
              <a:spLocks noChangeAspect="1" noChangeShapeType="1"/>
            </p:cNvSpPr>
            <p:nvPr/>
          </p:nvSpPr>
          <p:spPr bwMode="auto">
            <a:xfrm>
              <a:off x="4837359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103"/>
            <p:cNvSpPr>
              <a:spLocks noChangeAspect="1"/>
            </p:cNvSpPr>
            <p:nvPr/>
          </p:nvSpPr>
          <p:spPr bwMode="auto">
            <a:xfrm>
              <a:off x="5437678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104"/>
            <p:cNvSpPr>
              <a:spLocks noChangeAspect="1"/>
            </p:cNvSpPr>
            <p:nvPr/>
          </p:nvSpPr>
          <p:spPr bwMode="auto">
            <a:xfrm>
              <a:off x="5502931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Line 105"/>
            <p:cNvSpPr>
              <a:spLocks noChangeAspect="1" noChangeShapeType="1"/>
            </p:cNvSpPr>
            <p:nvPr/>
          </p:nvSpPr>
          <p:spPr bwMode="auto">
            <a:xfrm>
              <a:off x="5642135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Line 106"/>
            <p:cNvSpPr>
              <a:spLocks noChangeAspect="1" noChangeShapeType="1"/>
            </p:cNvSpPr>
            <p:nvPr/>
          </p:nvSpPr>
          <p:spPr bwMode="auto">
            <a:xfrm>
              <a:off x="5585583" y="2625954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107"/>
            <p:cNvSpPr>
              <a:spLocks noChangeAspect="1"/>
            </p:cNvSpPr>
            <p:nvPr/>
          </p:nvSpPr>
          <p:spPr bwMode="auto">
            <a:xfrm>
              <a:off x="3193005" y="352812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108"/>
            <p:cNvSpPr>
              <a:spLocks noChangeAspect="1"/>
            </p:cNvSpPr>
            <p:nvPr/>
          </p:nvSpPr>
          <p:spPr bwMode="auto">
            <a:xfrm>
              <a:off x="3253907" y="3685196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Line 109"/>
            <p:cNvSpPr>
              <a:spLocks noChangeAspect="1" noChangeShapeType="1"/>
            </p:cNvSpPr>
            <p:nvPr/>
          </p:nvSpPr>
          <p:spPr bwMode="auto">
            <a:xfrm>
              <a:off x="3393111" y="340729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Line 110"/>
            <p:cNvSpPr>
              <a:spLocks noChangeAspect="1" noChangeShapeType="1"/>
            </p:cNvSpPr>
            <p:nvPr/>
          </p:nvSpPr>
          <p:spPr bwMode="auto">
            <a:xfrm>
              <a:off x="3340910" y="34717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111"/>
            <p:cNvSpPr>
              <a:spLocks noChangeAspect="1"/>
            </p:cNvSpPr>
            <p:nvPr/>
          </p:nvSpPr>
          <p:spPr bwMode="auto">
            <a:xfrm>
              <a:off x="3962980" y="35321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112"/>
            <p:cNvSpPr>
              <a:spLocks noChangeAspect="1"/>
            </p:cNvSpPr>
            <p:nvPr/>
          </p:nvSpPr>
          <p:spPr bwMode="auto">
            <a:xfrm>
              <a:off x="4023882" y="36892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Line 113"/>
            <p:cNvSpPr>
              <a:spLocks noChangeAspect="1" noChangeShapeType="1"/>
            </p:cNvSpPr>
            <p:nvPr/>
          </p:nvSpPr>
          <p:spPr bwMode="auto">
            <a:xfrm>
              <a:off x="4163087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Line 114"/>
            <p:cNvSpPr>
              <a:spLocks noChangeAspect="1" noChangeShapeType="1"/>
            </p:cNvSpPr>
            <p:nvPr/>
          </p:nvSpPr>
          <p:spPr bwMode="auto">
            <a:xfrm>
              <a:off x="4110885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115"/>
            <p:cNvSpPr>
              <a:spLocks noChangeAspect="1"/>
            </p:cNvSpPr>
            <p:nvPr/>
          </p:nvSpPr>
          <p:spPr bwMode="auto">
            <a:xfrm>
              <a:off x="4702504" y="3536177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116"/>
            <p:cNvSpPr>
              <a:spLocks noChangeAspect="1"/>
            </p:cNvSpPr>
            <p:nvPr/>
          </p:nvSpPr>
          <p:spPr bwMode="auto">
            <a:xfrm>
              <a:off x="4763406" y="369325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Line 117"/>
            <p:cNvSpPr>
              <a:spLocks noChangeAspect="1" noChangeShapeType="1"/>
            </p:cNvSpPr>
            <p:nvPr/>
          </p:nvSpPr>
          <p:spPr bwMode="auto">
            <a:xfrm>
              <a:off x="4902611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Line 118"/>
            <p:cNvSpPr>
              <a:spLocks noChangeAspect="1" noChangeShapeType="1"/>
            </p:cNvSpPr>
            <p:nvPr/>
          </p:nvSpPr>
          <p:spPr bwMode="auto">
            <a:xfrm>
              <a:off x="4850409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119"/>
            <p:cNvSpPr>
              <a:spLocks noChangeAspect="1"/>
            </p:cNvSpPr>
            <p:nvPr/>
          </p:nvSpPr>
          <p:spPr bwMode="auto">
            <a:xfrm>
              <a:off x="5442029" y="354020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120"/>
            <p:cNvSpPr>
              <a:spLocks noChangeAspect="1"/>
            </p:cNvSpPr>
            <p:nvPr/>
          </p:nvSpPr>
          <p:spPr bwMode="auto">
            <a:xfrm>
              <a:off x="5502931" y="3697279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Line 121"/>
            <p:cNvSpPr>
              <a:spLocks noChangeAspect="1" noChangeShapeType="1"/>
            </p:cNvSpPr>
            <p:nvPr/>
          </p:nvSpPr>
          <p:spPr bwMode="auto">
            <a:xfrm>
              <a:off x="5642135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Line 122"/>
            <p:cNvSpPr>
              <a:spLocks noChangeAspect="1" noChangeShapeType="1"/>
            </p:cNvSpPr>
            <p:nvPr/>
          </p:nvSpPr>
          <p:spPr bwMode="auto">
            <a:xfrm>
              <a:off x="5589933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Freeform 123"/>
            <p:cNvSpPr>
              <a:spLocks noChangeAspect="1"/>
            </p:cNvSpPr>
            <p:nvPr/>
          </p:nvSpPr>
          <p:spPr bwMode="auto">
            <a:xfrm>
              <a:off x="6194603" y="2686367"/>
              <a:ext cx="413264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24"/>
            <p:cNvSpPr>
              <a:spLocks noChangeAspect="1"/>
            </p:cNvSpPr>
            <p:nvPr/>
          </p:nvSpPr>
          <p:spPr bwMode="auto">
            <a:xfrm>
              <a:off x="6259855" y="2843441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Line 125"/>
            <p:cNvSpPr>
              <a:spLocks noChangeAspect="1" noChangeShapeType="1"/>
            </p:cNvSpPr>
            <p:nvPr/>
          </p:nvSpPr>
          <p:spPr bwMode="auto">
            <a:xfrm>
              <a:off x="6399060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Line 126"/>
            <p:cNvSpPr>
              <a:spLocks noChangeAspect="1" noChangeShapeType="1"/>
            </p:cNvSpPr>
            <p:nvPr/>
          </p:nvSpPr>
          <p:spPr bwMode="auto">
            <a:xfrm>
              <a:off x="6342508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127"/>
            <p:cNvSpPr>
              <a:spLocks noChangeAspect="1"/>
            </p:cNvSpPr>
            <p:nvPr/>
          </p:nvSpPr>
          <p:spPr bwMode="auto">
            <a:xfrm>
              <a:off x="6934127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28"/>
            <p:cNvSpPr>
              <a:spLocks noChangeAspect="1"/>
            </p:cNvSpPr>
            <p:nvPr/>
          </p:nvSpPr>
          <p:spPr bwMode="auto">
            <a:xfrm>
              <a:off x="6999380" y="283941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Line 129"/>
            <p:cNvSpPr>
              <a:spLocks noChangeAspect="1" noChangeShapeType="1"/>
            </p:cNvSpPr>
            <p:nvPr/>
          </p:nvSpPr>
          <p:spPr bwMode="auto">
            <a:xfrm>
              <a:off x="7138584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Line 130"/>
            <p:cNvSpPr>
              <a:spLocks noChangeAspect="1" noChangeShapeType="1"/>
            </p:cNvSpPr>
            <p:nvPr/>
          </p:nvSpPr>
          <p:spPr bwMode="auto">
            <a:xfrm>
              <a:off x="7082032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131"/>
            <p:cNvSpPr>
              <a:spLocks noChangeAspect="1"/>
            </p:cNvSpPr>
            <p:nvPr/>
          </p:nvSpPr>
          <p:spPr bwMode="auto">
            <a:xfrm>
              <a:off x="7686702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32"/>
            <p:cNvSpPr>
              <a:spLocks noChangeAspect="1"/>
            </p:cNvSpPr>
            <p:nvPr/>
          </p:nvSpPr>
          <p:spPr bwMode="auto">
            <a:xfrm>
              <a:off x="7747604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Line 133"/>
            <p:cNvSpPr>
              <a:spLocks noChangeAspect="1" noChangeShapeType="1"/>
            </p:cNvSpPr>
            <p:nvPr/>
          </p:nvSpPr>
          <p:spPr bwMode="auto">
            <a:xfrm>
              <a:off x="7886809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Line 134"/>
            <p:cNvSpPr>
              <a:spLocks noChangeAspect="1" noChangeShapeType="1"/>
            </p:cNvSpPr>
            <p:nvPr/>
          </p:nvSpPr>
          <p:spPr bwMode="auto">
            <a:xfrm>
              <a:off x="7834607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135"/>
            <p:cNvSpPr>
              <a:spLocks noChangeAspect="1"/>
            </p:cNvSpPr>
            <p:nvPr/>
          </p:nvSpPr>
          <p:spPr bwMode="auto">
            <a:xfrm>
              <a:off x="6207654" y="353215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3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36"/>
            <p:cNvSpPr>
              <a:spLocks noChangeAspect="1"/>
            </p:cNvSpPr>
            <p:nvPr/>
          </p:nvSpPr>
          <p:spPr bwMode="auto">
            <a:xfrm>
              <a:off x="6272906" y="3689224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Line 137"/>
            <p:cNvSpPr>
              <a:spLocks noChangeAspect="1" noChangeShapeType="1"/>
            </p:cNvSpPr>
            <p:nvPr/>
          </p:nvSpPr>
          <p:spPr bwMode="auto">
            <a:xfrm>
              <a:off x="6412110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4" name="Line 138"/>
            <p:cNvSpPr>
              <a:spLocks noChangeAspect="1" noChangeShapeType="1"/>
            </p:cNvSpPr>
            <p:nvPr/>
          </p:nvSpPr>
          <p:spPr bwMode="auto">
            <a:xfrm>
              <a:off x="6355559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139"/>
            <p:cNvSpPr>
              <a:spLocks noChangeAspect="1"/>
            </p:cNvSpPr>
            <p:nvPr/>
          </p:nvSpPr>
          <p:spPr bwMode="auto">
            <a:xfrm>
              <a:off x="6947178" y="3536177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40"/>
            <p:cNvSpPr>
              <a:spLocks noChangeAspect="1"/>
            </p:cNvSpPr>
            <p:nvPr/>
          </p:nvSpPr>
          <p:spPr bwMode="auto">
            <a:xfrm>
              <a:off x="7012430" y="3693251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Line 141"/>
            <p:cNvSpPr>
              <a:spLocks noChangeAspect="1" noChangeShapeType="1"/>
            </p:cNvSpPr>
            <p:nvPr/>
          </p:nvSpPr>
          <p:spPr bwMode="auto">
            <a:xfrm>
              <a:off x="7151635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Line 142"/>
            <p:cNvSpPr>
              <a:spLocks noChangeAspect="1" noChangeShapeType="1"/>
            </p:cNvSpPr>
            <p:nvPr/>
          </p:nvSpPr>
          <p:spPr bwMode="auto">
            <a:xfrm>
              <a:off x="7095083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Freeform 143"/>
            <p:cNvSpPr>
              <a:spLocks noChangeAspect="1"/>
            </p:cNvSpPr>
            <p:nvPr/>
          </p:nvSpPr>
          <p:spPr bwMode="auto">
            <a:xfrm>
              <a:off x="7686702" y="354020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44"/>
            <p:cNvSpPr>
              <a:spLocks noChangeAspect="1"/>
            </p:cNvSpPr>
            <p:nvPr/>
          </p:nvSpPr>
          <p:spPr bwMode="auto">
            <a:xfrm>
              <a:off x="7751954" y="3697279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1" name="Line 145"/>
            <p:cNvSpPr>
              <a:spLocks noChangeAspect="1" noChangeShapeType="1"/>
            </p:cNvSpPr>
            <p:nvPr/>
          </p:nvSpPr>
          <p:spPr bwMode="auto">
            <a:xfrm>
              <a:off x="7891159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2" name="Line 146"/>
            <p:cNvSpPr>
              <a:spLocks noChangeAspect="1" noChangeShapeType="1"/>
            </p:cNvSpPr>
            <p:nvPr/>
          </p:nvSpPr>
          <p:spPr bwMode="auto">
            <a:xfrm>
              <a:off x="7834607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47"/>
            <p:cNvSpPr>
              <a:spLocks noChangeAspect="1"/>
            </p:cNvSpPr>
            <p:nvPr/>
          </p:nvSpPr>
          <p:spPr bwMode="auto">
            <a:xfrm>
              <a:off x="935281" y="2650119"/>
              <a:ext cx="408913" cy="185267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3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48"/>
            <p:cNvSpPr>
              <a:spLocks noChangeAspect="1"/>
            </p:cNvSpPr>
            <p:nvPr/>
          </p:nvSpPr>
          <p:spPr bwMode="auto">
            <a:xfrm>
              <a:off x="996183" y="280719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Line 149"/>
            <p:cNvSpPr>
              <a:spLocks noChangeAspect="1" noChangeShapeType="1"/>
            </p:cNvSpPr>
            <p:nvPr/>
          </p:nvSpPr>
          <p:spPr bwMode="auto">
            <a:xfrm>
              <a:off x="1135387" y="25292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Line 150"/>
            <p:cNvSpPr>
              <a:spLocks noChangeAspect="1" noChangeShapeType="1"/>
            </p:cNvSpPr>
            <p:nvPr/>
          </p:nvSpPr>
          <p:spPr bwMode="auto">
            <a:xfrm>
              <a:off x="1083186" y="259373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Freeform 151"/>
            <p:cNvSpPr>
              <a:spLocks noChangeAspect="1"/>
            </p:cNvSpPr>
            <p:nvPr/>
          </p:nvSpPr>
          <p:spPr bwMode="auto">
            <a:xfrm>
              <a:off x="1674805" y="2646092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52"/>
            <p:cNvSpPr>
              <a:spLocks noChangeAspect="1"/>
            </p:cNvSpPr>
            <p:nvPr/>
          </p:nvSpPr>
          <p:spPr bwMode="auto">
            <a:xfrm>
              <a:off x="1735707" y="2803166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9" name="Line 153"/>
            <p:cNvSpPr>
              <a:spLocks noChangeAspect="1" noChangeShapeType="1"/>
            </p:cNvSpPr>
            <p:nvPr/>
          </p:nvSpPr>
          <p:spPr bwMode="auto">
            <a:xfrm>
              <a:off x="1874912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0" name="Line 154"/>
            <p:cNvSpPr>
              <a:spLocks noChangeAspect="1" noChangeShapeType="1"/>
            </p:cNvSpPr>
            <p:nvPr/>
          </p:nvSpPr>
          <p:spPr bwMode="auto">
            <a:xfrm>
              <a:off x="1822710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Freeform 155"/>
            <p:cNvSpPr>
              <a:spLocks noChangeAspect="1"/>
            </p:cNvSpPr>
            <p:nvPr/>
          </p:nvSpPr>
          <p:spPr bwMode="auto">
            <a:xfrm>
              <a:off x="2423029" y="264609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6"/>
            <p:cNvSpPr>
              <a:spLocks noChangeAspect="1"/>
            </p:cNvSpPr>
            <p:nvPr/>
          </p:nvSpPr>
          <p:spPr bwMode="auto">
            <a:xfrm>
              <a:off x="2488282" y="2803166"/>
              <a:ext cx="26535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Line 157"/>
            <p:cNvSpPr>
              <a:spLocks noChangeAspect="1" noChangeShapeType="1"/>
            </p:cNvSpPr>
            <p:nvPr/>
          </p:nvSpPr>
          <p:spPr bwMode="auto">
            <a:xfrm>
              <a:off x="2627486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Line 158"/>
            <p:cNvSpPr>
              <a:spLocks noChangeAspect="1" noChangeShapeType="1"/>
            </p:cNvSpPr>
            <p:nvPr/>
          </p:nvSpPr>
          <p:spPr bwMode="auto">
            <a:xfrm>
              <a:off x="2570934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Freeform 159"/>
            <p:cNvSpPr>
              <a:spLocks noChangeAspect="1"/>
            </p:cNvSpPr>
            <p:nvPr/>
          </p:nvSpPr>
          <p:spPr bwMode="auto">
            <a:xfrm>
              <a:off x="943981" y="34959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60"/>
            <p:cNvSpPr>
              <a:spLocks noChangeAspect="1"/>
            </p:cNvSpPr>
            <p:nvPr/>
          </p:nvSpPr>
          <p:spPr bwMode="auto">
            <a:xfrm>
              <a:off x="1009233" y="3652976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7" name="Line 161"/>
            <p:cNvSpPr>
              <a:spLocks noChangeAspect="1" noChangeShapeType="1"/>
            </p:cNvSpPr>
            <p:nvPr/>
          </p:nvSpPr>
          <p:spPr bwMode="auto">
            <a:xfrm>
              <a:off x="1148438" y="33750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8" name="Line 162"/>
            <p:cNvSpPr>
              <a:spLocks noChangeAspect="1" noChangeShapeType="1"/>
            </p:cNvSpPr>
            <p:nvPr/>
          </p:nvSpPr>
          <p:spPr bwMode="auto">
            <a:xfrm>
              <a:off x="1096236" y="34395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Freeform 163"/>
            <p:cNvSpPr>
              <a:spLocks noChangeAspect="1"/>
            </p:cNvSpPr>
            <p:nvPr/>
          </p:nvSpPr>
          <p:spPr bwMode="auto">
            <a:xfrm>
              <a:off x="1687855" y="34999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64"/>
            <p:cNvSpPr>
              <a:spLocks noChangeAspect="1"/>
            </p:cNvSpPr>
            <p:nvPr/>
          </p:nvSpPr>
          <p:spPr bwMode="auto">
            <a:xfrm>
              <a:off x="1748757" y="365700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Line 165"/>
            <p:cNvSpPr>
              <a:spLocks noChangeAspect="1" noChangeShapeType="1"/>
            </p:cNvSpPr>
            <p:nvPr/>
          </p:nvSpPr>
          <p:spPr bwMode="auto">
            <a:xfrm>
              <a:off x="1887962" y="33791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Line 166"/>
            <p:cNvSpPr>
              <a:spLocks noChangeAspect="1" noChangeShapeType="1"/>
            </p:cNvSpPr>
            <p:nvPr/>
          </p:nvSpPr>
          <p:spPr bwMode="auto">
            <a:xfrm>
              <a:off x="1835760" y="34435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Freeform 167"/>
            <p:cNvSpPr>
              <a:spLocks noChangeAspect="1"/>
            </p:cNvSpPr>
            <p:nvPr/>
          </p:nvSpPr>
          <p:spPr bwMode="auto">
            <a:xfrm>
              <a:off x="2423029" y="35039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68"/>
            <p:cNvSpPr>
              <a:spLocks noChangeAspect="1"/>
            </p:cNvSpPr>
            <p:nvPr/>
          </p:nvSpPr>
          <p:spPr bwMode="auto">
            <a:xfrm>
              <a:off x="2488282" y="3661031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Line 169"/>
            <p:cNvSpPr>
              <a:spLocks noChangeAspect="1" noChangeShapeType="1"/>
            </p:cNvSpPr>
            <p:nvPr/>
          </p:nvSpPr>
          <p:spPr bwMode="auto">
            <a:xfrm>
              <a:off x="2627486" y="33831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Line 170"/>
            <p:cNvSpPr>
              <a:spLocks noChangeAspect="1" noChangeShapeType="1"/>
            </p:cNvSpPr>
            <p:nvPr/>
          </p:nvSpPr>
          <p:spPr bwMode="auto">
            <a:xfrm>
              <a:off x="2575284" y="34475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Freeform 171"/>
            <p:cNvSpPr>
              <a:spLocks noChangeAspect="1"/>
            </p:cNvSpPr>
            <p:nvPr/>
          </p:nvSpPr>
          <p:spPr bwMode="auto">
            <a:xfrm>
              <a:off x="3197355" y="978691"/>
              <a:ext cx="413264" cy="185267"/>
            </a:xfrm>
            <a:custGeom>
              <a:avLst/>
              <a:gdLst>
                <a:gd name="T0" fmla="*/ 228 w 472"/>
                <a:gd name="T1" fmla="*/ 57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6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2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8 w 472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72"/>
            <p:cNvSpPr>
              <a:spLocks noChangeAspect="1"/>
            </p:cNvSpPr>
            <p:nvPr/>
          </p:nvSpPr>
          <p:spPr bwMode="auto">
            <a:xfrm>
              <a:off x="3262607" y="113576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Line 173"/>
            <p:cNvSpPr>
              <a:spLocks noChangeAspect="1" noChangeShapeType="1"/>
            </p:cNvSpPr>
            <p:nvPr/>
          </p:nvSpPr>
          <p:spPr bwMode="auto">
            <a:xfrm>
              <a:off x="3401812" y="85786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0" name="Line 174"/>
            <p:cNvSpPr>
              <a:spLocks noChangeAspect="1" noChangeShapeType="1"/>
            </p:cNvSpPr>
            <p:nvPr/>
          </p:nvSpPr>
          <p:spPr bwMode="auto">
            <a:xfrm>
              <a:off x="3345260" y="9223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1" name="Freeform 175"/>
            <p:cNvSpPr>
              <a:spLocks noChangeAspect="1"/>
            </p:cNvSpPr>
            <p:nvPr/>
          </p:nvSpPr>
          <p:spPr bwMode="auto">
            <a:xfrm>
              <a:off x="3949930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7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4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2" name="Freeform 176"/>
            <p:cNvSpPr>
              <a:spLocks noChangeAspect="1"/>
            </p:cNvSpPr>
            <p:nvPr/>
          </p:nvSpPr>
          <p:spPr bwMode="auto">
            <a:xfrm>
              <a:off x="4010832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3" name="Line 177"/>
            <p:cNvSpPr>
              <a:spLocks noChangeAspect="1" noChangeShapeType="1"/>
            </p:cNvSpPr>
            <p:nvPr/>
          </p:nvSpPr>
          <p:spPr bwMode="auto">
            <a:xfrm>
              <a:off x="4150036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" name="Line 178"/>
            <p:cNvSpPr>
              <a:spLocks noChangeAspect="1" noChangeShapeType="1"/>
            </p:cNvSpPr>
            <p:nvPr/>
          </p:nvSpPr>
          <p:spPr bwMode="auto">
            <a:xfrm>
              <a:off x="4097834" y="93036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5" name="Freeform 179"/>
            <p:cNvSpPr>
              <a:spLocks noChangeAspect="1"/>
            </p:cNvSpPr>
            <p:nvPr/>
          </p:nvSpPr>
          <p:spPr bwMode="auto">
            <a:xfrm>
              <a:off x="4689454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6" name="Freeform 180"/>
            <p:cNvSpPr>
              <a:spLocks noChangeAspect="1"/>
            </p:cNvSpPr>
            <p:nvPr/>
          </p:nvSpPr>
          <p:spPr bwMode="auto">
            <a:xfrm>
              <a:off x="4754706" y="113979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7" name="Line 181"/>
            <p:cNvSpPr>
              <a:spLocks noChangeAspect="1" noChangeShapeType="1"/>
            </p:cNvSpPr>
            <p:nvPr/>
          </p:nvSpPr>
          <p:spPr bwMode="auto">
            <a:xfrm>
              <a:off x="4893911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8" name="Line 182"/>
            <p:cNvSpPr>
              <a:spLocks noChangeAspect="1" noChangeShapeType="1"/>
            </p:cNvSpPr>
            <p:nvPr/>
          </p:nvSpPr>
          <p:spPr bwMode="auto">
            <a:xfrm>
              <a:off x="4837359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9" name="Freeform 183"/>
            <p:cNvSpPr>
              <a:spLocks noChangeAspect="1"/>
            </p:cNvSpPr>
            <p:nvPr/>
          </p:nvSpPr>
          <p:spPr bwMode="auto">
            <a:xfrm>
              <a:off x="5442029" y="98271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0" name="Freeform 184"/>
            <p:cNvSpPr>
              <a:spLocks noChangeAspect="1"/>
            </p:cNvSpPr>
            <p:nvPr/>
          </p:nvSpPr>
          <p:spPr bwMode="auto">
            <a:xfrm>
              <a:off x="5502931" y="113979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1" name="Line 185"/>
            <p:cNvSpPr>
              <a:spLocks noChangeAspect="1" noChangeShapeType="1"/>
            </p:cNvSpPr>
            <p:nvPr/>
          </p:nvSpPr>
          <p:spPr bwMode="auto">
            <a:xfrm>
              <a:off x="5642135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2" name="Line 186"/>
            <p:cNvSpPr>
              <a:spLocks noChangeAspect="1" noChangeShapeType="1"/>
            </p:cNvSpPr>
            <p:nvPr/>
          </p:nvSpPr>
          <p:spPr bwMode="auto">
            <a:xfrm>
              <a:off x="5589933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3" name="Freeform 187"/>
            <p:cNvSpPr>
              <a:spLocks noChangeAspect="1"/>
            </p:cNvSpPr>
            <p:nvPr/>
          </p:nvSpPr>
          <p:spPr bwMode="auto">
            <a:xfrm>
              <a:off x="3193005" y="18285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" name="Freeform 188"/>
            <p:cNvSpPr>
              <a:spLocks noChangeAspect="1"/>
            </p:cNvSpPr>
            <p:nvPr/>
          </p:nvSpPr>
          <p:spPr bwMode="auto">
            <a:xfrm>
              <a:off x="3258257" y="1985576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" name="Line 189"/>
            <p:cNvSpPr>
              <a:spLocks noChangeAspect="1" noChangeShapeType="1"/>
            </p:cNvSpPr>
            <p:nvPr/>
          </p:nvSpPr>
          <p:spPr bwMode="auto">
            <a:xfrm>
              <a:off x="3397461" y="17076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6" name="Line 190"/>
            <p:cNvSpPr>
              <a:spLocks noChangeAspect="1" noChangeShapeType="1"/>
            </p:cNvSpPr>
            <p:nvPr/>
          </p:nvSpPr>
          <p:spPr bwMode="auto">
            <a:xfrm>
              <a:off x="3340910" y="17721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7" name="Freeform 191"/>
            <p:cNvSpPr>
              <a:spLocks noChangeAspect="1"/>
            </p:cNvSpPr>
            <p:nvPr/>
          </p:nvSpPr>
          <p:spPr bwMode="auto">
            <a:xfrm>
              <a:off x="3962980" y="18325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8" name="Freeform 192"/>
            <p:cNvSpPr>
              <a:spLocks noChangeAspect="1"/>
            </p:cNvSpPr>
            <p:nvPr/>
          </p:nvSpPr>
          <p:spPr bwMode="auto">
            <a:xfrm>
              <a:off x="4023882" y="1989603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9" name="Line 193"/>
            <p:cNvSpPr>
              <a:spLocks noChangeAspect="1" noChangeShapeType="1"/>
            </p:cNvSpPr>
            <p:nvPr/>
          </p:nvSpPr>
          <p:spPr bwMode="auto">
            <a:xfrm>
              <a:off x="4163087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0" name="Line 194"/>
            <p:cNvSpPr>
              <a:spLocks noChangeAspect="1" noChangeShapeType="1"/>
            </p:cNvSpPr>
            <p:nvPr/>
          </p:nvSpPr>
          <p:spPr bwMode="auto">
            <a:xfrm>
              <a:off x="4110885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1" name="Freeform 195"/>
            <p:cNvSpPr>
              <a:spLocks noChangeAspect="1"/>
            </p:cNvSpPr>
            <p:nvPr/>
          </p:nvSpPr>
          <p:spPr bwMode="auto">
            <a:xfrm>
              <a:off x="4702504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2" name="Freeform 196"/>
            <p:cNvSpPr>
              <a:spLocks noChangeAspect="1"/>
            </p:cNvSpPr>
            <p:nvPr/>
          </p:nvSpPr>
          <p:spPr bwMode="auto">
            <a:xfrm>
              <a:off x="4763406" y="199363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3" name="Line 197"/>
            <p:cNvSpPr>
              <a:spLocks noChangeAspect="1" noChangeShapeType="1"/>
            </p:cNvSpPr>
            <p:nvPr/>
          </p:nvSpPr>
          <p:spPr bwMode="auto">
            <a:xfrm>
              <a:off x="4902611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" name="Line 198"/>
            <p:cNvSpPr>
              <a:spLocks noChangeAspect="1" noChangeShapeType="1"/>
            </p:cNvSpPr>
            <p:nvPr/>
          </p:nvSpPr>
          <p:spPr bwMode="auto">
            <a:xfrm>
              <a:off x="4850409" y="17801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" name="Freeform 199"/>
            <p:cNvSpPr>
              <a:spLocks noChangeAspect="1"/>
            </p:cNvSpPr>
            <p:nvPr/>
          </p:nvSpPr>
          <p:spPr bwMode="auto">
            <a:xfrm>
              <a:off x="5442029" y="1840584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6" name="Freeform 200"/>
            <p:cNvSpPr>
              <a:spLocks noChangeAspect="1"/>
            </p:cNvSpPr>
            <p:nvPr/>
          </p:nvSpPr>
          <p:spPr bwMode="auto">
            <a:xfrm>
              <a:off x="5502931" y="1997658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7" name="Line 201"/>
            <p:cNvSpPr>
              <a:spLocks noChangeAspect="1" noChangeShapeType="1"/>
            </p:cNvSpPr>
            <p:nvPr/>
          </p:nvSpPr>
          <p:spPr bwMode="auto">
            <a:xfrm>
              <a:off x="5642135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8" name="Line 202"/>
            <p:cNvSpPr>
              <a:spLocks noChangeAspect="1" noChangeShapeType="1"/>
            </p:cNvSpPr>
            <p:nvPr/>
          </p:nvSpPr>
          <p:spPr bwMode="auto">
            <a:xfrm>
              <a:off x="5589933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9" name="Freeform 203"/>
            <p:cNvSpPr>
              <a:spLocks noChangeAspect="1"/>
            </p:cNvSpPr>
            <p:nvPr/>
          </p:nvSpPr>
          <p:spPr bwMode="auto">
            <a:xfrm>
              <a:off x="6194603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8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1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0" name="Freeform 204"/>
            <p:cNvSpPr>
              <a:spLocks noChangeAspect="1"/>
            </p:cNvSpPr>
            <p:nvPr/>
          </p:nvSpPr>
          <p:spPr bwMode="auto">
            <a:xfrm>
              <a:off x="6259855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4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4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4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4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1" name="Line 205"/>
            <p:cNvSpPr>
              <a:spLocks noChangeAspect="1" noChangeShapeType="1"/>
            </p:cNvSpPr>
            <p:nvPr/>
          </p:nvSpPr>
          <p:spPr bwMode="auto">
            <a:xfrm>
              <a:off x="6399060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2" name="Line 206"/>
            <p:cNvSpPr>
              <a:spLocks noChangeAspect="1" noChangeShapeType="1"/>
            </p:cNvSpPr>
            <p:nvPr/>
          </p:nvSpPr>
          <p:spPr bwMode="auto">
            <a:xfrm>
              <a:off x="6342508" y="93036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3" name="Freeform 207"/>
            <p:cNvSpPr>
              <a:spLocks noChangeAspect="1"/>
            </p:cNvSpPr>
            <p:nvPr/>
          </p:nvSpPr>
          <p:spPr bwMode="auto">
            <a:xfrm>
              <a:off x="6934127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4" name="Freeform 208"/>
            <p:cNvSpPr>
              <a:spLocks noChangeAspect="1"/>
            </p:cNvSpPr>
            <p:nvPr/>
          </p:nvSpPr>
          <p:spPr bwMode="auto">
            <a:xfrm>
              <a:off x="6999380" y="113979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5" name="Line 209"/>
            <p:cNvSpPr>
              <a:spLocks noChangeAspect="1" noChangeShapeType="1"/>
            </p:cNvSpPr>
            <p:nvPr/>
          </p:nvSpPr>
          <p:spPr bwMode="auto">
            <a:xfrm>
              <a:off x="7138584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" name="Line 210"/>
            <p:cNvSpPr>
              <a:spLocks noChangeAspect="1" noChangeShapeType="1"/>
            </p:cNvSpPr>
            <p:nvPr/>
          </p:nvSpPr>
          <p:spPr bwMode="auto">
            <a:xfrm>
              <a:off x="7086382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" name="Freeform 211"/>
            <p:cNvSpPr>
              <a:spLocks noChangeAspect="1"/>
            </p:cNvSpPr>
            <p:nvPr/>
          </p:nvSpPr>
          <p:spPr bwMode="auto">
            <a:xfrm>
              <a:off x="7686702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8" name="Freeform 212"/>
            <p:cNvSpPr>
              <a:spLocks noChangeAspect="1"/>
            </p:cNvSpPr>
            <p:nvPr/>
          </p:nvSpPr>
          <p:spPr bwMode="auto">
            <a:xfrm>
              <a:off x="7751954" y="1139793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9" name="Line 213"/>
            <p:cNvSpPr>
              <a:spLocks noChangeAspect="1" noChangeShapeType="1"/>
            </p:cNvSpPr>
            <p:nvPr/>
          </p:nvSpPr>
          <p:spPr bwMode="auto">
            <a:xfrm>
              <a:off x="7891159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0" name="Line 214"/>
            <p:cNvSpPr>
              <a:spLocks noChangeAspect="1" noChangeShapeType="1"/>
            </p:cNvSpPr>
            <p:nvPr/>
          </p:nvSpPr>
          <p:spPr bwMode="auto">
            <a:xfrm>
              <a:off x="7834607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1" name="Freeform 215"/>
            <p:cNvSpPr>
              <a:spLocks noChangeAspect="1"/>
            </p:cNvSpPr>
            <p:nvPr/>
          </p:nvSpPr>
          <p:spPr bwMode="auto">
            <a:xfrm>
              <a:off x="6207654" y="183252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2" name="Freeform 216"/>
            <p:cNvSpPr>
              <a:spLocks noChangeAspect="1"/>
            </p:cNvSpPr>
            <p:nvPr/>
          </p:nvSpPr>
          <p:spPr bwMode="auto">
            <a:xfrm>
              <a:off x="6272906" y="198960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3" name="Line 217"/>
            <p:cNvSpPr>
              <a:spLocks noChangeAspect="1" noChangeShapeType="1"/>
            </p:cNvSpPr>
            <p:nvPr/>
          </p:nvSpPr>
          <p:spPr bwMode="auto">
            <a:xfrm>
              <a:off x="6412110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4" name="Line 218"/>
            <p:cNvSpPr>
              <a:spLocks noChangeAspect="1" noChangeShapeType="1"/>
            </p:cNvSpPr>
            <p:nvPr/>
          </p:nvSpPr>
          <p:spPr bwMode="auto">
            <a:xfrm>
              <a:off x="6355559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" name="Freeform 219"/>
            <p:cNvSpPr>
              <a:spLocks noChangeAspect="1"/>
            </p:cNvSpPr>
            <p:nvPr/>
          </p:nvSpPr>
          <p:spPr bwMode="auto">
            <a:xfrm>
              <a:off x="6947178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6" name="Freeform 220"/>
            <p:cNvSpPr>
              <a:spLocks noChangeAspect="1"/>
            </p:cNvSpPr>
            <p:nvPr/>
          </p:nvSpPr>
          <p:spPr bwMode="auto">
            <a:xfrm>
              <a:off x="7012430" y="1993631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7" name="Line 221"/>
            <p:cNvSpPr>
              <a:spLocks noChangeAspect="1" noChangeShapeType="1"/>
            </p:cNvSpPr>
            <p:nvPr/>
          </p:nvSpPr>
          <p:spPr bwMode="auto">
            <a:xfrm>
              <a:off x="7151635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8" name="Line 222"/>
            <p:cNvSpPr>
              <a:spLocks noChangeAspect="1" noChangeShapeType="1"/>
            </p:cNvSpPr>
            <p:nvPr/>
          </p:nvSpPr>
          <p:spPr bwMode="auto">
            <a:xfrm>
              <a:off x="7095083" y="178017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9" name="Freeform 223"/>
            <p:cNvSpPr>
              <a:spLocks noChangeAspect="1"/>
            </p:cNvSpPr>
            <p:nvPr/>
          </p:nvSpPr>
          <p:spPr bwMode="auto">
            <a:xfrm>
              <a:off x="7686702" y="1840584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0" name="Freeform 224"/>
            <p:cNvSpPr>
              <a:spLocks noChangeAspect="1"/>
            </p:cNvSpPr>
            <p:nvPr/>
          </p:nvSpPr>
          <p:spPr bwMode="auto">
            <a:xfrm>
              <a:off x="7751954" y="1997658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1" name="Line 225"/>
            <p:cNvSpPr>
              <a:spLocks noChangeAspect="1" noChangeShapeType="1"/>
            </p:cNvSpPr>
            <p:nvPr/>
          </p:nvSpPr>
          <p:spPr bwMode="auto">
            <a:xfrm>
              <a:off x="7891159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2" name="Line 226"/>
            <p:cNvSpPr>
              <a:spLocks noChangeAspect="1" noChangeShapeType="1"/>
            </p:cNvSpPr>
            <p:nvPr/>
          </p:nvSpPr>
          <p:spPr bwMode="auto">
            <a:xfrm>
              <a:off x="7834607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3" name="Freeform 227"/>
            <p:cNvSpPr>
              <a:spLocks noChangeAspect="1"/>
            </p:cNvSpPr>
            <p:nvPr/>
          </p:nvSpPr>
          <p:spPr bwMode="auto">
            <a:xfrm>
              <a:off x="935281" y="95049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4" name="Freeform 228"/>
            <p:cNvSpPr>
              <a:spLocks noChangeAspect="1"/>
            </p:cNvSpPr>
            <p:nvPr/>
          </p:nvSpPr>
          <p:spPr bwMode="auto">
            <a:xfrm>
              <a:off x="996183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5" name="Line 229"/>
            <p:cNvSpPr>
              <a:spLocks noChangeAspect="1" noChangeShapeType="1"/>
            </p:cNvSpPr>
            <p:nvPr/>
          </p:nvSpPr>
          <p:spPr bwMode="auto">
            <a:xfrm>
              <a:off x="1135387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6" name="Line 230"/>
            <p:cNvSpPr>
              <a:spLocks noChangeAspect="1" noChangeShapeType="1"/>
            </p:cNvSpPr>
            <p:nvPr/>
          </p:nvSpPr>
          <p:spPr bwMode="auto">
            <a:xfrm>
              <a:off x="1083186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7" name="Freeform 231"/>
            <p:cNvSpPr>
              <a:spLocks noChangeAspect="1"/>
            </p:cNvSpPr>
            <p:nvPr/>
          </p:nvSpPr>
          <p:spPr bwMode="auto">
            <a:xfrm>
              <a:off x="1674805" y="950499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8" name="Freeform 232"/>
            <p:cNvSpPr>
              <a:spLocks noChangeAspect="1"/>
            </p:cNvSpPr>
            <p:nvPr/>
          </p:nvSpPr>
          <p:spPr bwMode="auto">
            <a:xfrm>
              <a:off x="1735707" y="110757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9" name="Line 233"/>
            <p:cNvSpPr>
              <a:spLocks noChangeAspect="1" noChangeShapeType="1"/>
            </p:cNvSpPr>
            <p:nvPr/>
          </p:nvSpPr>
          <p:spPr bwMode="auto">
            <a:xfrm>
              <a:off x="1874912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0" name="Line 234"/>
            <p:cNvSpPr>
              <a:spLocks noChangeAspect="1" noChangeShapeType="1"/>
            </p:cNvSpPr>
            <p:nvPr/>
          </p:nvSpPr>
          <p:spPr bwMode="auto">
            <a:xfrm>
              <a:off x="1822710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1" name="Freeform 235"/>
            <p:cNvSpPr>
              <a:spLocks noChangeAspect="1"/>
            </p:cNvSpPr>
            <p:nvPr/>
          </p:nvSpPr>
          <p:spPr bwMode="auto">
            <a:xfrm>
              <a:off x="2423029" y="950499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2" name="Freeform 236"/>
            <p:cNvSpPr>
              <a:spLocks noChangeAspect="1"/>
            </p:cNvSpPr>
            <p:nvPr/>
          </p:nvSpPr>
          <p:spPr bwMode="auto">
            <a:xfrm>
              <a:off x="2488282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3" name="Line 237"/>
            <p:cNvSpPr>
              <a:spLocks noChangeAspect="1" noChangeShapeType="1"/>
            </p:cNvSpPr>
            <p:nvPr/>
          </p:nvSpPr>
          <p:spPr bwMode="auto">
            <a:xfrm>
              <a:off x="2627486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4" name="Line 238"/>
            <p:cNvSpPr>
              <a:spLocks noChangeAspect="1" noChangeShapeType="1"/>
            </p:cNvSpPr>
            <p:nvPr/>
          </p:nvSpPr>
          <p:spPr bwMode="auto">
            <a:xfrm>
              <a:off x="2575284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5" name="Freeform 239"/>
            <p:cNvSpPr>
              <a:spLocks noChangeAspect="1"/>
            </p:cNvSpPr>
            <p:nvPr/>
          </p:nvSpPr>
          <p:spPr bwMode="auto">
            <a:xfrm>
              <a:off x="948331" y="1800309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6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" name="Freeform 240"/>
            <p:cNvSpPr>
              <a:spLocks noChangeAspect="1"/>
            </p:cNvSpPr>
            <p:nvPr/>
          </p:nvSpPr>
          <p:spPr bwMode="auto">
            <a:xfrm>
              <a:off x="1009233" y="195738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7" name="Line 241"/>
            <p:cNvSpPr>
              <a:spLocks noChangeAspect="1" noChangeShapeType="1"/>
            </p:cNvSpPr>
            <p:nvPr/>
          </p:nvSpPr>
          <p:spPr bwMode="auto">
            <a:xfrm>
              <a:off x="1148438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8" name="Line 242"/>
            <p:cNvSpPr>
              <a:spLocks noChangeAspect="1" noChangeShapeType="1"/>
            </p:cNvSpPr>
            <p:nvPr/>
          </p:nvSpPr>
          <p:spPr bwMode="auto">
            <a:xfrm>
              <a:off x="1096236" y="173989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9" name="Freeform 243"/>
            <p:cNvSpPr>
              <a:spLocks noChangeAspect="1"/>
            </p:cNvSpPr>
            <p:nvPr/>
          </p:nvSpPr>
          <p:spPr bwMode="auto">
            <a:xfrm>
              <a:off x="1687855" y="180030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0" name="Freeform 244"/>
            <p:cNvSpPr>
              <a:spLocks noChangeAspect="1"/>
            </p:cNvSpPr>
            <p:nvPr/>
          </p:nvSpPr>
          <p:spPr bwMode="auto">
            <a:xfrm>
              <a:off x="1748757" y="1957383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" name="Line 245"/>
            <p:cNvSpPr>
              <a:spLocks noChangeAspect="1" noChangeShapeType="1"/>
            </p:cNvSpPr>
            <p:nvPr/>
          </p:nvSpPr>
          <p:spPr bwMode="auto">
            <a:xfrm>
              <a:off x="1887962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2" name="Line 246"/>
            <p:cNvSpPr>
              <a:spLocks noChangeAspect="1" noChangeShapeType="1"/>
            </p:cNvSpPr>
            <p:nvPr/>
          </p:nvSpPr>
          <p:spPr bwMode="auto">
            <a:xfrm>
              <a:off x="1835760" y="174392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3" name="Freeform 247"/>
            <p:cNvSpPr>
              <a:spLocks noChangeAspect="1"/>
            </p:cNvSpPr>
            <p:nvPr/>
          </p:nvSpPr>
          <p:spPr bwMode="auto">
            <a:xfrm>
              <a:off x="2427380" y="1804336"/>
              <a:ext cx="408913" cy="185267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4" name="Freeform 248"/>
            <p:cNvSpPr>
              <a:spLocks noChangeAspect="1"/>
            </p:cNvSpPr>
            <p:nvPr/>
          </p:nvSpPr>
          <p:spPr bwMode="auto">
            <a:xfrm>
              <a:off x="2488282" y="196141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5" name="Line 249"/>
            <p:cNvSpPr>
              <a:spLocks noChangeAspect="1" noChangeShapeType="1"/>
            </p:cNvSpPr>
            <p:nvPr/>
          </p:nvSpPr>
          <p:spPr bwMode="auto">
            <a:xfrm>
              <a:off x="2627486" y="168351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6" name="Line 250"/>
            <p:cNvSpPr>
              <a:spLocks noChangeAspect="1" noChangeShapeType="1"/>
            </p:cNvSpPr>
            <p:nvPr/>
          </p:nvSpPr>
          <p:spPr bwMode="auto">
            <a:xfrm>
              <a:off x="2575284" y="174795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7" name="Freeform 331"/>
            <p:cNvSpPr>
              <a:spLocks noChangeAspect="1"/>
            </p:cNvSpPr>
            <p:nvPr/>
          </p:nvSpPr>
          <p:spPr bwMode="auto">
            <a:xfrm>
              <a:off x="3219106" y="6109773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8" name="Freeform 332"/>
            <p:cNvSpPr>
              <a:spLocks noChangeAspect="1"/>
            </p:cNvSpPr>
            <p:nvPr/>
          </p:nvSpPr>
          <p:spPr bwMode="auto">
            <a:xfrm>
              <a:off x="3280008" y="6266847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9" name="Line 333"/>
            <p:cNvSpPr>
              <a:spLocks noChangeAspect="1" noChangeShapeType="1"/>
            </p:cNvSpPr>
            <p:nvPr/>
          </p:nvSpPr>
          <p:spPr bwMode="auto">
            <a:xfrm>
              <a:off x="3419212" y="598894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0" name="Line 334"/>
            <p:cNvSpPr>
              <a:spLocks noChangeAspect="1" noChangeShapeType="1"/>
            </p:cNvSpPr>
            <p:nvPr/>
          </p:nvSpPr>
          <p:spPr bwMode="auto">
            <a:xfrm>
              <a:off x="3367010" y="6053388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1" name="Freeform 335"/>
            <p:cNvSpPr>
              <a:spLocks noChangeAspect="1"/>
            </p:cNvSpPr>
            <p:nvPr/>
          </p:nvSpPr>
          <p:spPr bwMode="auto">
            <a:xfrm>
              <a:off x="3967330" y="611782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2" name="Freeform 336"/>
            <p:cNvSpPr>
              <a:spLocks noChangeAspect="1"/>
            </p:cNvSpPr>
            <p:nvPr/>
          </p:nvSpPr>
          <p:spPr bwMode="auto">
            <a:xfrm>
              <a:off x="4032582" y="6274902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3" name="Line 337"/>
            <p:cNvSpPr>
              <a:spLocks noChangeAspect="1" noChangeShapeType="1"/>
            </p:cNvSpPr>
            <p:nvPr/>
          </p:nvSpPr>
          <p:spPr bwMode="auto">
            <a:xfrm>
              <a:off x="4171787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4" name="Line 338"/>
            <p:cNvSpPr>
              <a:spLocks noChangeAspect="1" noChangeShapeType="1"/>
            </p:cNvSpPr>
            <p:nvPr/>
          </p:nvSpPr>
          <p:spPr bwMode="auto">
            <a:xfrm>
              <a:off x="4115235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5" name="Freeform 339"/>
            <p:cNvSpPr>
              <a:spLocks noChangeAspect="1"/>
            </p:cNvSpPr>
            <p:nvPr/>
          </p:nvSpPr>
          <p:spPr bwMode="auto">
            <a:xfrm>
              <a:off x="4706854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" name="Freeform 340"/>
            <p:cNvSpPr>
              <a:spLocks noChangeAspect="1"/>
            </p:cNvSpPr>
            <p:nvPr/>
          </p:nvSpPr>
          <p:spPr bwMode="auto">
            <a:xfrm>
              <a:off x="4772107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7" name="Line 341"/>
            <p:cNvSpPr>
              <a:spLocks noChangeAspect="1" noChangeShapeType="1"/>
            </p:cNvSpPr>
            <p:nvPr/>
          </p:nvSpPr>
          <p:spPr bwMode="auto">
            <a:xfrm>
              <a:off x="4911311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" name="Line 342"/>
            <p:cNvSpPr>
              <a:spLocks noChangeAspect="1" noChangeShapeType="1"/>
            </p:cNvSpPr>
            <p:nvPr/>
          </p:nvSpPr>
          <p:spPr bwMode="auto">
            <a:xfrm>
              <a:off x="4854759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9" name="Freeform 343"/>
            <p:cNvSpPr>
              <a:spLocks noChangeAspect="1"/>
            </p:cNvSpPr>
            <p:nvPr/>
          </p:nvSpPr>
          <p:spPr bwMode="auto">
            <a:xfrm>
              <a:off x="5459429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0" name="Freeform 344"/>
            <p:cNvSpPr>
              <a:spLocks noChangeAspect="1"/>
            </p:cNvSpPr>
            <p:nvPr/>
          </p:nvSpPr>
          <p:spPr bwMode="auto">
            <a:xfrm>
              <a:off x="5520331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" name="Line 345"/>
            <p:cNvSpPr>
              <a:spLocks noChangeAspect="1" noChangeShapeType="1"/>
            </p:cNvSpPr>
            <p:nvPr/>
          </p:nvSpPr>
          <p:spPr bwMode="auto">
            <a:xfrm>
              <a:off x="5659536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" name="Line 346"/>
            <p:cNvSpPr>
              <a:spLocks noChangeAspect="1" noChangeShapeType="1"/>
            </p:cNvSpPr>
            <p:nvPr/>
          </p:nvSpPr>
          <p:spPr bwMode="auto">
            <a:xfrm>
              <a:off x="5607334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" name="Freeform 363"/>
            <p:cNvSpPr>
              <a:spLocks noChangeAspect="1"/>
            </p:cNvSpPr>
            <p:nvPr/>
          </p:nvSpPr>
          <p:spPr bwMode="auto">
            <a:xfrm>
              <a:off x="6216354" y="611782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4" name="Freeform 364"/>
            <p:cNvSpPr>
              <a:spLocks noChangeAspect="1"/>
            </p:cNvSpPr>
            <p:nvPr/>
          </p:nvSpPr>
          <p:spPr bwMode="auto">
            <a:xfrm>
              <a:off x="6277256" y="6274902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5" name="Line 365"/>
            <p:cNvSpPr>
              <a:spLocks noChangeAspect="1" noChangeShapeType="1"/>
            </p:cNvSpPr>
            <p:nvPr/>
          </p:nvSpPr>
          <p:spPr bwMode="auto">
            <a:xfrm>
              <a:off x="6416461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" name="Line 366"/>
            <p:cNvSpPr>
              <a:spLocks noChangeAspect="1" noChangeShapeType="1"/>
            </p:cNvSpPr>
            <p:nvPr/>
          </p:nvSpPr>
          <p:spPr bwMode="auto">
            <a:xfrm>
              <a:off x="6364259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7" name="Freeform 367"/>
            <p:cNvSpPr>
              <a:spLocks noChangeAspect="1"/>
            </p:cNvSpPr>
            <p:nvPr/>
          </p:nvSpPr>
          <p:spPr bwMode="auto">
            <a:xfrm>
              <a:off x="6955878" y="6113801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8" name="Freeform 368"/>
            <p:cNvSpPr>
              <a:spLocks noChangeAspect="1"/>
            </p:cNvSpPr>
            <p:nvPr/>
          </p:nvSpPr>
          <p:spPr bwMode="auto">
            <a:xfrm>
              <a:off x="7016780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9" name="Line 369"/>
            <p:cNvSpPr>
              <a:spLocks noChangeAspect="1" noChangeShapeType="1"/>
            </p:cNvSpPr>
            <p:nvPr/>
          </p:nvSpPr>
          <p:spPr bwMode="auto">
            <a:xfrm>
              <a:off x="7155985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0" name="Line 370"/>
            <p:cNvSpPr>
              <a:spLocks noChangeAspect="1" noChangeShapeType="1"/>
            </p:cNvSpPr>
            <p:nvPr/>
          </p:nvSpPr>
          <p:spPr bwMode="auto">
            <a:xfrm>
              <a:off x="7103783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1" name="Freeform 371"/>
            <p:cNvSpPr>
              <a:spLocks noChangeAspect="1"/>
            </p:cNvSpPr>
            <p:nvPr/>
          </p:nvSpPr>
          <p:spPr bwMode="auto">
            <a:xfrm>
              <a:off x="7704103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2" name="Freeform 372"/>
            <p:cNvSpPr>
              <a:spLocks noChangeAspect="1"/>
            </p:cNvSpPr>
            <p:nvPr/>
          </p:nvSpPr>
          <p:spPr bwMode="auto">
            <a:xfrm>
              <a:off x="7769355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3" name="Line 373"/>
            <p:cNvSpPr>
              <a:spLocks noChangeAspect="1" noChangeShapeType="1"/>
            </p:cNvSpPr>
            <p:nvPr/>
          </p:nvSpPr>
          <p:spPr bwMode="auto">
            <a:xfrm>
              <a:off x="7908559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4" name="Line 374"/>
            <p:cNvSpPr>
              <a:spLocks noChangeAspect="1" noChangeShapeType="1"/>
            </p:cNvSpPr>
            <p:nvPr/>
          </p:nvSpPr>
          <p:spPr bwMode="auto">
            <a:xfrm>
              <a:off x="7852008" y="605741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5" name="Freeform 387"/>
            <p:cNvSpPr>
              <a:spLocks noChangeAspect="1"/>
            </p:cNvSpPr>
            <p:nvPr/>
          </p:nvSpPr>
          <p:spPr bwMode="auto">
            <a:xfrm>
              <a:off x="952681" y="608158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" name="Freeform 388"/>
            <p:cNvSpPr>
              <a:spLocks noChangeAspect="1"/>
            </p:cNvSpPr>
            <p:nvPr/>
          </p:nvSpPr>
          <p:spPr bwMode="auto">
            <a:xfrm>
              <a:off x="1017933" y="623865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7" name="Line 389"/>
            <p:cNvSpPr>
              <a:spLocks noChangeAspect="1" noChangeShapeType="1"/>
            </p:cNvSpPr>
            <p:nvPr/>
          </p:nvSpPr>
          <p:spPr bwMode="auto">
            <a:xfrm>
              <a:off x="1157138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8" name="Line 390"/>
            <p:cNvSpPr>
              <a:spLocks noChangeAspect="1" noChangeShapeType="1"/>
            </p:cNvSpPr>
            <p:nvPr/>
          </p:nvSpPr>
          <p:spPr bwMode="auto">
            <a:xfrm>
              <a:off x="1100586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9" name="Freeform 391"/>
            <p:cNvSpPr>
              <a:spLocks noChangeAspect="1"/>
            </p:cNvSpPr>
            <p:nvPr/>
          </p:nvSpPr>
          <p:spPr bwMode="auto">
            <a:xfrm>
              <a:off x="1692206" y="608158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0" name="Freeform 392"/>
            <p:cNvSpPr>
              <a:spLocks noChangeAspect="1"/>
            </p:cNvSpPr>
            <p:nvPr/>
          </p:nvSpPr>
          <p:spPr bwMode="auto">
            <a:xfrm>
              <a:off x="1757458" y="6238654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1" name="Line 393"/>
            <p:cNvSpPr>
              <a:spLocks noChangeAspect="1" noChangeShapeType="1"/>
            </p:cNvSpPr>
            <p:nvPr/>
          </p:nvSpPr>
          <p:spPr bwMode="auto">
            <a:xfrm>
              <a:off x="1896662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2" name="Line 394"/>
            <p:cNvSpPr>
              <a:spLocks noChangeAspect="1" noChangeShapeType="1"/>
            </p:cNvSpPr>
            <p:nvPr/>
          </p:nvSpPr>
          <p:spPr bwMode="auto">
            <a:xfrm>
              <a:off x="1840110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3" name="Freeform 395"/>
            <p:cNvSpPr>
              <a:spLocks noChangeAspect="1"/>
            </p:cNvSpPr>
            <p:nvPr/>
          </p:nvSpPr>
          <p:spPr bwMode="auto">
            <a:xfrm>
              <a:off x="2444780" y="608158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4" name="Freeform 396"/>
            <p:cNvSpPr>
              <a:spLocks noChangeAspect="1"/>
            </p:cNvSpPr>
            <p:nvPr/>
          </p:nvSpPr>
          <p:spPr bwMode="auto">
            <a:xfrm>
              <a:off x="2505682" y="62386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5" name="Line 397"/>
            <p:cNvSpPr>
              <a:spLocks noChangeAspect="1" noChangeShapeType="1"/>
            </p:cNvSpPr>
            <p:nvPr/>
          </p:nvSpPr>
          <p:spPr bwMode="auto">
            <a:xfrm>
              <a:off x="2644887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6" name="Line 398"/>
            <p:cNvSpPr>
              <a:spLocks noChangeAspect="1" noChangeShapeType="1"/>
            </p:cNvSpPr>
            <p:nvPr/>
          </p:nvSpPr>
          <p:spPr bwMode="auto">
            <a:xfrm>
              <a:off x="2592685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7" name="Freeform 411"/>
            <p:cNvSpPr>
              <a:spLocks noChangeAspect="1"/>
            </p:cNvSpPr>
            <p:nvPr/>
          </p:nvSpPr>
          <p:spPr bwMode="auto">
            <a:xfrm>
              <a:off x="3293058" y="136936"/>
              <a:ext cx="404563" cy="306093"/>
            </a:xfrm>
            <a:custGeom>
              <a:avLst/>
              <a:gdLst>
                <a:gd name="T0" fmla="*/ 0 w 469"/>
                <a:gd name="T1" fmla="*/ 5 h 382"/>
                <a:gd name="T2" fmla="*/ 0 w 469"/>
                <a:gd name="T3" fmla="*/ 22 h 382"/>
                <a:gd name="T4" fmla="*/ 21 w 469"/>
                <a:gd name="T5" fmla="*/ 33 h 382"/>
                <a:gd name="T6" fmla="*/ 55 w 469"/>
                <a:gd name="T7" fmla="*/ 50 h 382"/>
                <a:gd name="T8" fmla="*/ 75 w 469"/>
                <a:gd name="T9" fmla="*/ 70 h 382"/>
                <a:gd name="T10" fmla="*/ 70 w 469"/>
                <a:gd name="T11" fmla="*/ 323 h 382"/>
                <a:gd name="T12" fmla="*/ 42 w 469"/>
                <a:gd name="T13" fmla="*/ 345 h 382"/>
                <a:gd name="T14" fmla="*/ 13 w 469"/>
                <a:gd name="T15" fmla="*/ 353 h 382"/>
                <a:gd name="T16" fmla="*/ 17 w 469"/>
                <a:gd name="T17" fmla="*/ 373 h 382"/>
                <a:gd name="T18" fmla="*/ 17 w 469"/>
                <a:gd name="T19" fmla="*/ 382 h 382"/>
                <a:gd name="T20" fmla="*/ 311 w 469"/>
                <a:gd name="T21" fmla="*/ 378 h 382"/>
                <a:gd name="T22" fmla="*/ 303 w 469"/>
                <a:gd name="T23" fmla="*/ 357 h 382"/>
                <a:gd name="T24" fmla="*/ 261 w 469"/>
                <a:gd name="T25" fmla="*/ 345 h 382"/>
                <a:gd name="T26" fmla="*/ 233 w 469"/>
                <a:gd name="T27" fmla="*/ 311 h 382"/>
                <a:gd name="T28" fmla="*/ 228 w 469"/>
                <a:gd name="T29" fmla="*/ 303 h 382"/>
                <a:gd name="T30" fmla="*/ 224 w 469"/>
                <a:gd name="T31" fmla="*/ 45 h 382"/>
                <a:gd name="T32" fmla="*/ 278 w 469"/>
                <a:gd name="T33" fmla="*/ 42 h 382"/>
                <a:gd name="T34" fmla="*/ 320 w 469"/>
                <a:gd name="T35" fmla="*/ 54 h 382"/>
                <a:gd name="T36" fmla="*/ 332 w 469"/>
                <a:gd name="T37" fmla="*/ 104 h 382"/>
                <a:gd name="T38" fmla="*/ 320 w 469"/>
                <a:gd name="T39" fmla="*/ 150 h 382"/>
                <a:gd name="T40" fmla="*/ 278 w 469"/>
                <a:gd name="T41" fmla="*/ 162 h 382"/>
                <a:gd name="T42" fmla="*/ 224 w 469"/>
                <a:gd name="T43" fmla="*/ 158 h 382"/>
                <a:gd name="T44" fmla="*/ 224 w 469"/>
                <a:gd name="T45" fmla="*/ 200 h 382"/>
                <a:gd name="T46" fmla="*/ 303 w 469"/>
                <a:gd name="T47" fmla="*/ 195 h 382"/>
                <a:gd name="T48" fmla="*/ 365 w 469"/>
                <a:gd name="T49" fmla="*/ 203 h 382"/>
                <a:gd name="T50" fmla="*/ 419 w 469"/>
                <a:gd name="T51" fmla="*/ 190 h 382"/>
                <a:gd name="T52" fmla="*/ 456 w 469"/>
                <a:gd name="T53" fmla="*/ 162 h 382"/>
                <a:gd name="T54" fmla="*/ 469 w 469"/>
                <a:gd name="T55" fmla="*/ 108 h 382"/>
                <a:gd name="T56" fmla="*/ 461 w 469"/>
                <a:gd name="T57" fmla="*/ 62 h 382"/>
                <a:gd name="T58" fmla="*/ 431 w 469"/>
                <a:gd name="T59" fmla="*/ 33 h 382"/>
                <a:gd name="T60" fmla="*/ 386 w 469"/>
                <a:gd name="T61" fmla="*/ 0 h 382"/>
                <a:gd name="T62" fmla="*/ 378 w 469"/>
                <a:gd name="T63" fmla="*/ 5 h 382"/>
                <a:gd name="T64" fmla="*/ 0 w 469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9"/>
                <a:gd name="T100" fmla="*/ 0 h 382"/>
                <a:gd name="T101" fmla="*/ 469 w 469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9" h="382">
                  <a:moveTo>
                    <a:pt x="0" y="5"/>
                  </a:moveTo>
                  <a:lnTo>
                    <a:pt x="0" y="22"/>
                  </a:lnTo>
                  <a:lnTo>
                    <a:pt x="21" y="33"/>
                  </a:lnTo>
                  <a:lnTo>
                    <a:pt x="55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3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1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3" y="311"/>
                  </a:lnTo>
                  <a:lnTo>
                    <a:pt x="228" y="303"/>
                  </a:lnTo>
                  <a:lnTo>
                    <a:pt x="224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4" y="158"/>
                  </a:lnTo>
                  <a:lnTo>
                    <a:pt x="224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9" y="190"/>
                  </a:lnTo>
                  <a:lnTo>
                    <a:pt x="456" y="162"/>
                  </a:lnTo>
                  <a:lnTo>
                    <a:pt x="469" y="108"/>
                  </a:lnTo>
                  <a:lnTo>
                    <a:pt x="461" y="62"/>
                  </a:lnTo>
                  <a:lnTo>
                    <a:pt x="431" y="33"/>
                  </a:lnTo>
                  <a:lnTo>
                    <a:pt x="386" y="0"/>
                  </a:lnTo>
                  <a:lnTo>
                    <a:pt x="378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" name="Freeform 412"/>
            <p:cNvSpPr>
              <a:spLocks noChangeAspect="1"/>
            </p:cNvSpPr>
            <p:nvPr/>
          </p:nvSpPr>
          <p:spPr bwMode="auto">
            <a:xfrm>
              <a:off x="3902078" y="165129"/>
              <a:ext cx="113104" cy="281928"/>
            </a:xfrm>
            <a:custGeom>
              <a:avLst/>
              <a:gdLst>
                <a:gd name="T0" fmla="*/ 132 w 132"/>
                <a:gd name="T1" fmla="*/ 175 h 349"/>
                <a:gd name="T2" fmla="*/ 112 w 132"/>
                <a:gd name="T3" fmla="*/ 51 h 349"/>
                <a:gd name="T4" fmla="*/ 66 w 132"/>
                <a:gd name="T5" fmla="*/ 0 h 349"/>
                <a:gd name="T6" fmla="*/ 19 w 132"/>
                <a:gd name="T7" fmla="*/ 51 h 349"/>
                <a:gd name="T8" fmla="*/ 0 w 132"/>
                <a:gd name="T9" fmla="*/ 175 h 349"/>
                <a:gd name="T10" fmla="*/ 19 w 132"/>
                <a:gd name="T11" fmla="*/ 297 h 349"/>
                <a:gd name="T12" fmla="*/ 66 w 132"/>
                <a:gd name="T13" fmla="*/ 349 h 349"/>
                <a:gd name="T14" fmla="*/ 112 w 132"/>
                <a:gd name="T15" fmla="*/ 297 h 349"/>
                <a:gd name="T16" fmla="*/ 132 w 132"/>
                <a:gd name="T17" fmla="*/ 175 h 349"/>
                <a:gd name="T18" fmla="*/ 132 w 132"/>
                <a:gd name="T19" fmla="*/ 175 h 3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349"/>
                <a:gd name="T32" fmla="*/ 132 w 132"/>
                <a:gd name="T33" fmla="*/ 349 h 3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349">
                  <a:moveTo>
                    <a:pt x="132" y="175"/>
                  </a:moveTo>
                  <a:lnTo>
                    <a:pt x="112" y="51"/>
                  </a:lnTo>
                  <a:lnTo>
                    <a:pt x="66" y="0"/>
                  </a:lnTo>
                  <a:lnTo>
                    <a:pt x="19" y="51"/>
                  </a:lnTo>
                  <a:lnTo>
                    <a:pt x="0" y="175"/>
                  </a:lnTo>
                  <a:lnTo>
                    <a:pt x="19" y="297"/>
                  </a:lnTo>
                  <a:lnTo>
                    <a:pt x="66" y="349"/>
                  </a:lnTo>
                  <a:lnTo>
                    <a:pt x="112" y="297"/>
                  </a:lnTo>
                  <a:lnTo>
                    <a:pt x="132" y="1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9" name="Freeform 413"/>
            <p:cNvSpPr>
              <a:spLocks noChangeAspect="1"/>
            </p:cNvSpPr>
            <p:nvPr/>
          </p:nvSpPr>
          <p:spPr bwMode="auto">
            <a:xfrm>
              <a:off x="3775924" y="140964"/>
              <a:ext cx="356712" cy="314148"/>
            </a:xfrm>
            <a:custGeom>
              <a:avLst/>
              <a:gdLst>
                <a:gd name="T0" fmla="*/ 413 w 413"/>
                <a:gd name="T1" fmla="*/ 195 h 390"/>
                <a:gd name="T2" fmla="*/ 396 w 413"/>
                <a:gd name="T3" fmla="*/ 119 h 390"/>
                <a:gd name="T4" fmla="*/ 351 w 413"/>
                <a:gd name="T5" fmla="*/ 56 h 390"/>
                <a:gd name="T6" fmla="*/ 287 w 413"/>
                <a:gd name="T7" fmla="*/ 15 h 390"/>
                <a:gd name="T8" fmla="*/ 206 w 413"/>
                <a:gd name="T9" fmla="*/ 0 h 390"/>
                <a:gd name="T10" fmla="*/ 125 w 413"/>
                <a:gd name="T11" fmla="*/ 15 h 390"/>
                <a:gd name="T12" fmla="*/ 60 w 413"/>
                <a:gd name="T13" fmla="*/ 56 h 390"/>
                <a:gd name="T14" fmla="*/ 16 w 413"/>
                <a:gd name="T15" fmla="*/ 119 h 390"/>
                <a:gd name="T16" fmla="*/ 0 w 413"/>
                <a:gd name="T17" fmla="*/ 195 h 390"/>
                <a:gd name="T18" fmla="*/ 16 w 413"/>
                <a:gd name="T19" fmla="*/ 270 h 390"/>
                <a:gd name="T20" fmla="*/ 60 w 413"/>
                <a:gd name="T21" fmla="*/ 332 h 390"/>
                <a:gd name="T22" fmla="*/ 125 w 413"/>
                <a:gd name="T23" fmla="*/ 374 h 390"/>
                <a:gd name="T24" fmla="*/ 206 w 413"/>
                <a:gd name="T25" fmla="*/ 390 h 390"/>
                <a:gd name="T26" fmla="*/ 287 w 413"/>
                <a:gd name="T27" fmla="*/ 374 h 390"/>
                <a:gd name="T28" fmla="*/ 351 w 413"/>
                <a:gd name="T29" fmla="*/ 332 h 390"/>
                <a:gd name="T30" fmla="*/ 396 w 413"/>
                <a:gd name="T31" fmla="*/ 270 h 390"/>
                <a:gd name="T32" fmla="*/ 413 w 413"/>
                <a:gd name="T33" fmla="*/ 195 h 390"/>
                <a:gd name="T34" fmla="*/ 413 w 413"/>
                <a:gd name="T35" fmla="*/ 195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3"/>
                <a:gd name="T55" fmla="*/ 0 h 390"/>
                <a:gd name="T56" fmla="*/ 413 w 413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3" h="390">
                  <a:moveTo>
                    <a:pt x="413" y="195"/>
                  </a:moveTo>
                  <a:lnTo>
                    <a:pt x="396" y="119"/>
                  </a:lnTo>
                  <a:lnTo>
                    <a:pt x="351" y="56"/>
                  </a:lnTo>
                  <a:lnTo>
                    <a:pt x="287" y="15"/>
                  </a:lnTo>
                  <a:lnTo>
                    <a:pt x="206" y="0"/>
                  </a:lnTo>
                  <a:lnTo>
                    <a:pt x="125" y="15"/>
                  </a:lnTo>
                  <a:lnTo>
                    <a:pt x="60" y="56"/>
                  </a:lnTo>
                  <a:lnTo>
                    <a:pt x="16" y="119"/>
                  </a:lnTo>
                  <a:lnTo>
                    <a:pt x="0" y="195"/>
                  </a:lnTo>
                  <a:lnTo>
                    <a:pt x="16" y="270"/>
                  </a:lnTo>
                  <a:lnTo>
                    <a:pt x="60" y="332"/>
                  </a:lnTo>
                  <a:lnTo>
                    <a:pt x="125" y="374"/>
                  </a:lnTo>
                  <a:lnTo>
                    <a:pt x="206" y="390"/>
                  </a:lnTo>
                  <a:lnTo>
                    <a:pt x="287" y="374"/>
                  </a:lnTo>
                  <a:lnTo>
                    <a:pt x="351" y="332"/>
                  </a:lnTo>
                  <a:lnTo>
                    <a:pt x="396" y="270"/>
                  </a:lnTo>
                  <a:lnTo>
                    <a:pt x="413" y="19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" name="Freeform 414"/>
            <p:cNvSpPr>
              <a:spLocks noChangeAspect="1"/>
            </p:cNvSpPr>
            <p:nvPr/>
          </p:nvSpPr>
          <p:spPr bwMode="auto">
            <a:xfrm>
              <a:off x="4228339" y="144991"/>
              <a:ext cx="356712" cy="302065"/>
            </a:xfrm>
            <a:custGeom>
              <a:avLst/>
              <a:gdLst>
                <a:gd name="T0" fmla="*/ 318 w 410"/>
                <a:gd name="T1" fmla="*/ 41 h 377"/>
                <a:gd name="T2" fmla="*/ 331 w 410"/>
                <a:gd name="T3" fmla="*/ 13 h 377"/>
                <a:gd name="T4" fmla="*/ 373 w 410"/>
                <a:gd name="T5" fmla="*/ 8 h 377"/>
                <a:gd name="T6" fmla="*/ 373 w 410"/>
                <a:gd name="T7" fmla="*/ 103 h 377"/>
                <a:gd name="T8" fmla="*/ 356 w 410"/>
                <a:gd name="T9" fmla="*/ 99 h 377"/>
                <a:gd name="T10" fmla="*/ 302 w 410"/>
                <a:gd name="T11" fmla="*/ 49 h 377"/>
                <a:gd name="T12" fmla="*/ 240 w 410"/>
                <a:gd name="T13" fmla="*/ 8 h 377"/>
                <a:gd name="T14" fmla="*/ 132 w 410"/>
                <a:gd name="T15" fmla="*/ 0 h 377"/>
                <a:gd name="T16" fmla="*/ 58 w 410"/>
                <a:gd name="T17" fmla="*/ 16 h 377"/>
                <a:gd name="T18" fmla="*/ 16 w 410"/>
                <a:gd name="T19" fmla="*/ 58 h 377"/>
                <a:gd name="T20" fmla="*/ 16 w 410"/>
                <a:gd name="T21" fmla="*/ 120 h 377"/>
                <a:gd name="T22" fmla="*/ 41 w 410"/>
                <a:gd name="T23" fmla="*/ 174 h 377"/>
                <a:gd name="T24" fmla="*/ 111 w 410"/>
                <a:gd name="T25" fmla="*/ 211 h 377"/>
                <a:gd name="T26" fmla="*/ 195 w 410"/>
                <a:gd name="T27" fmla="*/ 240 h 377"/>
                <a:gd name="T28" fmla="*/ 256 w 410"/>
                <a:gd name="T29" fmla="*/ 265 h 377"/>
                <a:gd name="T30" fmla="*/ 256 w 410"/>
                <a:gd name="T31" fmla="*/ 306 h 377"/>
                <a:gd name="T32" fmla="*/ 236 w 410"/>
                <a:gd name="T33" fmla="*/ 339 h 377"/>
                <a:gd name="T34" fmla="*/ 170 w 410"/>
                <a:gd name="T35" fmla="*/ 344 h 377"/>
                <a:gd name="T36" fmla="*/ 103 w 410"/>
                <a:gd name="T37" fmla="*/ 314 h 377"/>
                <a:gd name="T38" fmla="*/ 58 w 410"/>
                <a:gd name="T39" fmla="*/ 273 h 377"/>
                <a:gd name="T40" fmla="*/ 33 w 410"/>
                <a:gd name="T41" fmla="*/ 228 h 377"/>
                <a:gd name="T42" fmla="*/ 12 w 410"/>
                <a:gd name="T43" fmla="*/ 219 h 377"/>
                <a:gd name="T44" fmla="*/ 0 w 410"/>
                <a:gd name="T45" fmla="*/ 244 h 377"/>
                <a:gd name="T46" fmla="*/ 0 w 410"/>
                <a:gd name="T47" fmla="*/ 344 h 377"/>
                <a:gd name="T48" fmla="*/ 12 w 410"/>
                <a:gd name="T49" fmla="*/ 361 h 377"/>
                <a:gd name="T50" fmla="*/ 53 w 410"/>
                <a:gd name="T51" fmla="*/ 361 h 377"/>
                <a:gd name="T52" fmla="*/ 86 w 410"/>
                <a:gd name="T53" fmla="*/ 344 h 377"/>
                <a:gd name="T54" fmla="*/ 128 w 410"/>
                <a:gd name="T55" fmla="*/ 361 h 377"/>
                <a:gd name="T56" fmla="*/ 186 w 410"/>
                <a:gd name="T57" fmla="*/ 377 h 377"/>
                <a:gd name="T58" fmla="*/ 265 w 410"/>
                <a:gd name="T59" fmla="*/ 377 h 377"/>
                <a:gd name="T60" fmla="*/ 343 w 410"/>
                <a:gd name="T61" fmla="*/ 361 h 377"/>
                <a:gd name="T62" fmla="*/ 385 w 410"/>
                <a:gd name="T63" fmla="*/ 319 h 377"/>
                <a:gd name="T64" fmla="*/ 410 w 410"/>
                <a:gd name="T65" fmla="*/ 253 h 377"/>
                <a:gd name="T66" fmla="*/ 381 w 410"/>
                <a:gd name="T67" fmla="*/ 191 h 377"/>
                <a:gd name="T68" fmla="*/ 318 w 410"/>
                <a:gd name="T69" fmla="*/ 149 h 377"/>
                <a:gd name="T70" fmla="*/ 215 w 410"/>
                <a:gd name="T71" fmla="*/ 108 h 377"/>
                <a:gd name="T72" fmla="*/ 161 w 410"/>
                <a:gd name="T73" fmla="*/ 91 h 377"/>
                <a:gd name="T74" fmla="*/ 170 w 410"/>
                <a:gd name="T75" fmla="*/ 36 h 377"/>
                <a:gd name="T76" fmla="*/ 195 w 410"/>
                <a:gd name="T77" fmla="*/ 24 h 377"/>
                <a:gd name="T78" fmla="*/ 253 w 410"/>
                <a:gd name="T79" fmla="*/ 28 h 377"/>
                <a:gd name="T80" fmla="*/ 315 w 410"/>
                <a:gd name="T81" fmla="*/ 61 h 377"/>
                <a:gd name="T82" fmla="*/ 315 w 410"/>
                <a:gd name="T83" fmla="*/ 61 h 377"/>
                <a:gd name="T84" fmla="*/ 318 w 410"/>
                <a:gd name="T85" fmla="*/ 41 h 3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0"/>
                <a:gd name="T130" fmla="*/ 0 h 377"/>
                <a:gd name="T131" fmla="*/ 410 w 410"/>
                <a:gd name="T132" fmla="*/ 377 h 3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0" h="377">
                  <a:moveTo>
                    <a:pt x="318" y="41"/>
                  </a:moveTo>
                  <a:lnTo>
                    <a:pt x="331" y="13"/>
                  </a:lnTo>
                  <a:lnTo>
                    <a:pt x="373" y="8"/>
                  </a:lnTo>
                  <a:lnTo>
                    <a:pt x="373" y="103"/>
                  </a:lnTo>
                  <a:lnTo>
                    <a:pt x="356" y="99"/>
                  </a:lnTo>
                  <a:lnTo>
                    <a:pt x="302" y="49"/>
                  </a:lnTo>
                  <a:lnTo>
                    <a:pt x="240" y="8"/>
                  </a:lnTo>
                  <a:lnTo>
                    <a:pt x="132" y="0"/>
                  </a:lnTo>
                  <a:lnTo>
                    <a:pt x="58" y="16"/>
                  </a:lnTo>
                  <a:lnTo>
                    <a:pt x="16" y="58"/>
                  </a:lnTo>
                  <a:lnTo>
                    <a:pt x="16" y="120"/>
                  </a:lnTo>
                  <a:lnTo>
                    <a:pt x="41" y="174"/>
                  </a:lnTo>
                  <a:lnTo>
                    <a:pt x="111" y="211"/>
                  </a:lnTo>
                  <a:lnTo>
                    <a:pt x="195" y="240"/>
                  </a:lnTo>
                  <a:lnTo>
                    <a:pt x="256" y="265"/>
                  </a:lnTo>
                  <a:lnTo>
                    <a:pt x="256" y="306"/>
                  </a:lnTo>
                  <a:lnTo>
                    <a:pt x="236" y="339"/>
                  </a:lnTo>
                  <a:lnTo>
                    <a:pt x="170" y="344"/>
                  </a:lnTo>
                  <a:lnTo>
                    <a:pt x="103" y="314"/>
                  </a:lnTo>
                  <a:lnTo>
                    <a:pt x="58" y="273"/>
                  </a:lnTo>
                  <a:lnTo>
                    <a:pt x="33" y="228"/>
                  </a:lnTo>
                  <a:lnTo>
                    <a:pt x="12" y="219"/>
                  </a:lnTo>
                  <a:lnTo>
                    <a:pt x="0" y="244"/>
                  </a:lnTo>
                  <a:lnTo>
                    <a:pt x="0" y="344"/>
                  </a:lnTo>
                  <a:lnTo>
                    <a:pt x="12" y="361"/>
                  </a:lnTo>
                  <a:lnTo>
                    <a:pt x="53" y="361"/>
                  </a:lnTo>
                  <a:lnTo>
                    <a:pt x="86" y="344"/>
                  </a:lnTo>
                  <a:lnTo>
                    <a:pt x="128" y="361"/>
                  </a:lnTo>
                  <a:lnTo>
                    <a:pt x="186" y="377"/>
                  </a:lnTo>
                  <a:lnTo>
                    <a:pt x="265" y="377"/>
                  </a:lnTo>
                  <a:lnTo>
                    <a:pt x="343" y="361"/>
                  </a:lnTo>
                  <a:lnTo>
                    <a:pt x="385" y="319"/>
                  </a:lnTo>
                  <a:lnTo>
                    <a:pt x="410" y="253"/>
                  </a:lnTo>
                  <a:lnTo>
                    <a:pt x="381" y="191"/>
                  </a:lnTo>
                  <a:lnTo>
                    <a:pt x="318" y="149"/>
                  </a:lnTo>
                  <a:lnTo>
                    <a:pt x="215" y="108"/>
                  </a:lnTo>
                  <a:lnTo>
                    <a:pt x="161" y="91"/>
                  </a:lnTo>
                  <a:lnTo>
                    <a:pt x="170" y="36"/>
                  </a:lnTo>
                  <a:lnTo>
                    <a:pt x="195" y="24"/>
                  </a:lnTo>
                  <a:lnTo>
                    <a:pt x="253" y="28"/>
                  </a:lnTo>
                  <a:lnTo>
                    <a:pt x="315" y="61"/>
                  </a:lnTo>
                  <a:lnTo>
                    <a:pt x="318" y="4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1" name="Freeform 415"/>
            <p:cNvSpPr>
              <a:spLocks noChangeAspect="1"/>
            </p:cNvSpPr>
            <p:nvPr/>
          </p:nvSpPr>
          <p:spPr bwMode="auto">
            <a:xfrm>
              <a:off x="4672053" y="144991"/>
              <a:ext cx="404563" cy="314148"/>
            </a:xfrm>
            <a:custGeom>
              <a:avLst/>
              <a:gdLst>
                <a:gd name="T0" fmla="*/ 0 w 465"/>
                <a:gd name="T1" fmla="*/ 3 h 389"/>
                <a:gd name="T2" fmla="*/ 457 w 465"/>
                <a:gd name="T3" fmla="*/ 0 h 389"/>
                <a:gd name="T4" fmla="*/ 465 w 465"/>
                <a:gd name="T5" fmla="*/ 169 h 389"/>
                <a:gd name="T6" fmla="*/ 440 w 465"/>
                <a:gd name="T7" fmla="*/ 169 h 389"/>
                <a:gd name="T8" fmla="*/ 415 w 465"/>
                <a:gd name="T9" fmla="*/ 128 h 389"/>
                <a:gd name="T10" fmla="*/ 373 w 465"/>
                <a:gd name="T11" fmla="*/ 78 h 389"/>
                <a:gd name="T12" fmla="*/ 307 w 465"/>
                <a:gd name="T13" fmla="*/ 45 h 389"/>
                <a:gd name="T14" fmla="*/ 307 w 465"/>
                <a:gd name="T15" fmla="*/ 181 h 389"/>
                <a:gd name="T16" fmla="*/ 312 w 465"/>
                <a:gd name="T17" fmla="*/ 278 h 389"/>
                <a:gd name="T18" fmla="*/ 320 w 465"/>
                <a:gd name="T19" fmla="*/ 327 h 389"/>
                <a:gd name="T20" fmla="*/ 345 w 465"/>
                <a:gd name="T21" fmla="*/ 344 h 389"/>
                <a:gd name="T22" fmla="*/ 373 w 465"/>
                <a:gd name="T23" fmla="*/ 344 h 389"/>
                <a:gd name="T24" fmla="*/ 402 w 465"/>
                <a:gd name="T25" fmla="*/ 369 h 389"/>
                <a:gd name="T26" fmla="*/ 390 w 465"/>
                <a:gd name="T27" fmla="*/ 386 h 389"/>
                <a:gd name="T28" fmla="*/ 84 w 465"/>
                <a:gd name="T29" fmla="*/ 389 h 389"/>
                <a:gd name="T30" fmla="*/ 75 w 465"/>
                <a:gd name="T31" fmla="*/ 361 h 389"/>
                <a:gd name="T32" fmla="*/ 87 w 465"/>
                <a:gd name="T33" fmla="*/ 344 h 389"/>
                <a:gd name="T34" fmla="*/ 129 w 465"/>
                <a:gd name="T35" fmla="*/ 327 h 389"/>
                <a:gd name="T36" fmla="*/ 150 w 465"/>
                <a:gd name="T37" fmla="*/ 294 h 389"/>
                <a:gd name="T38" fmla="*/ 167 w 465"/>
                <a:gd name="T39" fmla="*/ 261 h 389"/>
                <a:gd name="T40" fmla="*/ 167 w 465"/>
                <a:gd name="T41" fmla="*/ 49 h 389"/>
                <a:gd name="T42" fmla="*/ 96 w 465"/>
                <a:gd name="T43" fmla="*/ 49 h 389"/>
                <a:gd name="T44" fmla="*/ 62 w 465"/>
                <a:gd name="T45" fmla="*/ 95 h 389"/>
                <a:gd name="T46" fmla="*/ 42 w 465"/>
                <a:gd name="T47" fmla="*/ 136 h 389"/>
                <a:gd name="T48" fmla="*/ 42 w 465"/>
                <a:gd name="T49" fmla="*/ 169 h 389"/>
                <a:gd name="T50" fmla="*/ 17 w 465"/>
                <a:gd name="T51" fmla="*/ 169 h 389"/>
                <a:gd name="T52" fmla="*/ 4 w 465"/>
                <a:gd name="T53" fmla="*/ 161 h 389"/>
                <a:gd name="T54" fmla="*/ 4 w 465"/>
                <a:gd name="T55" fmla="*/ 161 h 389"/>
                <a:gd name="T56" fmla="*/ 0 w 465"/>
                <a:gd name="T57" fmla="*/ 3 h 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5"/>
                <a:gd name="T88" fmla="*/ 0 h 389"/>
                <a:gd name="T89" fmla="*/ 465 w 465"/>
                <a:gd name="T90" fmla="*/ 389 h 3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5" h="389">
                  <a:moveTo>
                    <a:pt x="0" y="3"/>
                  </a:moveTo>
                  <a:lnTo>
                    <a:pt x="457" y="0"/>
                  </a:lnTo>
                  <a:lnTo>
                    <a:pt x="465" y="169"/>
                  </a:lnTo>
                  <a:lnTo>
                    <a:pt x="440" y="169"/>
                  </a:lnTo>
                  <a:lnTo>
                    <a:pt x="415" y="128"/>
                  </a:lnTo>
                  <a:lnTo>
                    <a:pt x="373" y="78"/>
                  </a:lnTo>
                  <a:lnTo>
                    <a:pt x="307" y="45"/>
                  </a:lnTo>
                  <a:lnTo>
                    <a:pt x="307" y="181"/>
                  </a:lnTo>
                  <a:lnTo>
                    <a:pt x="312" y="278"/>
                  </a:lnTo>
                  <a:lnTo>
                    <a:pt x="320" y="327"/>
                  </a:lnTo>
                  <a:lnTo>
                    <a:pt x="345" y="344"/>
                  </a:lnTo>
                  <a:lnTo>
                    <a:pt x="373" y="344"/>
                  </a:lnTo>
                  <a:lnTo>
                    <a:pt x="402" y="369"/>
                  </a:lnTo>
                  <a:lnTo>
                    <a:pt x="390" y="386"/>
                  </a:lnTo>
                  <a:lnTo>
                    <a:pt x="84" y="389"/>
                  </a:lnTo>
                  <a:lnTo>
                    <a:pt x="75" y="361"/>
                  </a:lnTo>
                  <a:lnTo>
                    <a:pt x="87" y="344"/>
                  </a:lnTo>
                  <a:lnTo>
                    <a:pt x="129" y="327"/>
                  </a:lnTo>
                  <a:lnTo>
                    <a:pt x="150" y="294"/>
                  </a:lnTo>
                  <a:lnTo>
                    <a:pt x="167" y="261"/>
                  </a:lnTo>
                  <a:lnTo>
                    <a:pt x="167" y="49"/>
                  </a:lnTo>
                  <a:lnTo>
                    <a:pt x="96" y="49"/>
                  </a:lnTo>
                  <a:lnTo>
                    <a:pt x="62" y="95"/>
                  </a:lnTo>
                  <a:lnTo>
                    <a:pt x="42" y="136"/>
                  </a:lnTo>
                  <a:lnTo>
                    <a:pt x="42" y="169"/>
                  </a:lnTo>
                  <a:lnTo>
                    <a:pt x="17" y="169"/>
                  </a:lnTo>
                  <a:lnTo>
                    <a:pt x="4" y="161"/>
                  </a:lnTo>
                  <a:lnTo>
                    <a:pt x="0" y="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2" name="Freeform 416"/>
            <p:cNvSpPr>
              <a:spLocks noChangeAspect="1"/>
            </p:cNvSpPr>
            <p:nvPr/>
          </p:nvSpPr>
          <p:spPr bwMode="auto">
            <a:xfrm>
              <a:off x="5220171" y="362478"/>
              <a:ext cx="213157" cy="92633"/>
            </a:xfrm>
            <a:custGeom>
              <a:avLst/>
              <a:gdLst>
                <a:gd name="T0" fmla="*/ 25 w 245"/>
                <a:gd name="T1" fmla="*/ 0 h 116"/>
                <a:gd name="T2" fmla="*/ 0 w 245"/>
                <a:gd name="T3" fmla="*/ 20 h 116"/>
                <a:gd name="T4" fmla="*/ 8 w 245"/>
                <a:gd name="T5" fmla="*/ 99 h 116"/>
                <a:gd name="T6" fmla="*/ 25 w 245"/>
                <a:gd name="T7" fmla="*/ 116 h 116"/>
                <a:gd name="T8" fmla="*/ 228 w 245"/>
                <a:gd name="T9" fmla="*/ 111 h 116"/>
                <a:gd name="T10" fmla="*/ 245 w 245"/>
                <a:gd name="T11" fmla="*/ 99 h 116"/>
                <a:gd name="T12" fmla="*/ 237 w 245"/>
                <a:gd name="T13" fmla="*/ 20 h 116"/>
                <a:gd name="T14" fmla="*/ 220 w 245"/>
                <a:gd name="T15" fmla="*/ 0 h 116"/>
                <a:gd name="T16" fmla="*/ 220 w 245"/>
                <a:gd name="T17" fmla="*/ 0 h 116"/>
                <a:gd name="T18" fmla="*/ 25 w 245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116"/>
                <a:gd name="T32" fmla="*/ 245 w 24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116">
                  <a:moveTo>
                    <a:pt x="25" y="0"/>
                  </a:moveTo>
                  <a:lnTo>
                    <a:pt x="0" y="20"/>
                  </a:lnTo>
                  <a:lnTo>
                    <a:pt x="8" y="99"/>
                  </a:lnTo>
                  <a:lnTo>
                    <a:pt x="25" y="116"/>
                  </a:lnTo>
                  <a:lnTo>
                    <a:pt x="228" y="111"/>
                  </a:lnTo>
                  <a:lnTo>
                    <a:pt x="245" y="99"/>
                  </a:lnTo>
                  <a:lnTo>
                    <a:pt x="237" y="20"/>
                  </a:lnTo>
                  <a:lnTo>
                    <a:pt x="220" y="0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3" name="Freeform 417"/>
            <p:cNvSpPr>
              <a:spLocks noChangeAspect="1"/>
            </p:cNvSpPr>
            <p:nvPr/>
          </p:nvSpPr>
          <p:spPr bwMode="auto">
            <a:xfrm>
              <a:off x="1348544" y="128881"/>
              <a:ext cx="530717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4 h 385"/>
                <a:gd name="T6" fmla="*/ 62 w 613"/>
                <a:gd name="T7" fmla="*/ 79 h 385"/>
                <a:gd name="T8" fmla="*/ 70 w 613"/>
                <a:gd name="T9" fmla="*/ 104 h 385"/>
                <a:gd name="T10" fmla="*/ 75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5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6 h 385"/>
                <a:gd name="T28" fmla="*/ 220 w 613"/>
                <a:gd name="T29" fmla="*/ 207 h 385"/>
                <a:gd name="T30" fmla="*/ 274 w 613"/>
                <a:gd name="T31" fmla="*/ 215 h 385"/>
                <a:gd name="T32" fmla="*/ 336 w 613"/>
                <a:gd name="T33" fmla="*/ 286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6 w 613"/>
                <a:gd name="T53" fmla="*/ 45 h 385"/>
                <a:gd name="T54" fmla="*/ 565 w 613"/>
                <a:gd name="T55" fmla="*/ 12 h 385"/>
                <a:gd name="T56" fmla="*/ 548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4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5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5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6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6" y="286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6" y="45"/>
                  </a:lnTo>
                  <a:lnTo>
                    <a:pt x="565" y="12"/>
                  </a:lnTo>
                  <a:lnTo>
                    <a:pt x="548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4" name="Freeform 418"/>
            <p:cNvSpPr>
              <a:spLocks noChangeAspect="1"/>
            </p:cNvSpPr>
            <p:nvPr/>
          </p:nvSpPr>
          <p:spPr bwMode="auto">
            <a:xfrm>
              <a:off x="1953214" y="140964"/>
              <a:ext cx="408913" cy="306093"/>
            </a:xfrm>
            <a:custGeom>
              <a:avLst/>
              <a:gdLst>
                <a:gd name="T0" fmla="*/ 332 w 472"/>
                <a:gd name="T1" fmla="*/ 28 h 381"/>
                <a:gd name="T2" fmla="*/ 364 w 472"/>
                <a:gd name="T3" fmla="*/ 7 h 381"/>
                <a:gd name="T4" fmla="*/ 389 w 472"/>
                <a:gd name="T5" fmla="*/ 12 h 381"/>
                <a:gd name="T6" fmla="*/ 398 w 472"/>
                <a:gd name="T7" fmla="*/ 65 h 381"/>
                <a:gd name="T8" fmla="*/ 386 w 472"/>
                <a:gd name="T9" fmla="*/ 107 h 381"/>
                <a:gd name="T10" fmla="*/ 369 w 472"/>
                <a:gd name="T11" fmla="*/ 99 h 381"/>
                <a:gd name="T12" fmla="*/ 311 w 472"/>
                <a:gd name="T13" fmla="*/ 32 h 381"/>
                <a:gd name="T14" fmla="*/ 253 w 472"/>
                <a:gd name="T15" fmla="*/ 4 h 381"/>
                <a:gd name="T16" fmla="*/ 199 w 472"/>
                <a:gd name="T17" fmla="*/ 0 h 381"/>
                <a:gd name="T18" fmla="*/ 116 w 472"/>
                <a:gd name="T19" fmla="*/ 12 h 381"/>
                <a:gd name="T20" fmla="*/ 58 w 472"/>
                <a:gd name="T21" fmla="*/ 53 h 381"/>
                <a:gd name="T22" fmla="*/ 13 w 472"/>
                <a:gd name="T23" fmla="*/ 107 h 381"/>
                <a:gd name="T24" fmla="*/ 0 w 472"/>
                <a:gd name="T25" fmla="*/ 173 h 381"/>
                <a:gd name="T26" fmla="*/ 8 w 472"/>
                <a:gd name="T27" fmla="*/ 240 h 381"/>
                <a:gd name="T28" fmla="*/ 37 w 472"/>
                <a:gd name="T29" fmla="*/ 302 h 381"/>
                <a:gd name="T30" fmla="*/ 112 w 472"/>
                <a:gd name="T31" fmla="*/ 356 h 381"/>
                <a:gd name="T32" fmla="*/ 174 w 472"/>
                <a:gd name="T33" fmla="*/ 381 h 381"/>
                <a:gd name="T34" fmla="*/ 236 w 472"/>
                <a:gd name="T35" fmla="*/ 377 h 381"/>
                <a:gd name="T36" fmla="*/ 315 w 472"/>
                <a:gd name="T37" fmla="*/ 368 h 381"/>
                <a:gd name="T38" fmla="*/ 394 w 472"/>
                <a:gd name="T39" fmla="*/ 335 h 381"/>
                <a:gd name="T40" fmla="*/ 431 w 472"/>
                <a:gd name="T41" fmla="*/ 298 h 381"/>
                <a:gd name="T42" fmla="*/ 444 w 472"/>
                <a:gd name="T43" fmla="*/ 223 h 381"/>
                <a:gd name="T44" fmla="*/ 472 w 472"/>
                <a:gd name="T45" fmla="*/ 210 h 381"/>
                <a:gd name="T46" fmla="*/ 472 w 472"/>
                <a:gd name="T47" fmla="*/ 182 h 381"/>
                <a:gd name="T48" fmla="*/ 228 w 472"/>
                <a:gd name="T49" fmla="*/ 178 h 381"/>
                <a:gd name="T50" fmla="*/ 236 w 472"/>
                <a:gd name="T51" fmla="*/ 210 h 381"/>
                <a:gd name="T52" fmla="*/ 286 w 472"/>
                <a:gd name="T53" fmla="*/ 215 h 381"/>
                <a:gd name="T54" fmla="*/ 302 w 472"/>
                <a:gd name="T55" fmla="*/ 252 h 381"/>
                <a:gd name="T56" fmla="*/ 290 w 472"/>
                <a:gd name="T57" fmla="*/ 310 h 381"/>
                <a:gd name="T58" fmla="*/ 236 w 472"/>
                <a:gd name="T59" fmla="*/ 348 h 381"/>
                <a:gd name="T60" fmla="*/ 191 w 472"/>
                <a:gd name="T61" fmla="*/ 340 h 381"/>
                <a:gd name="T62" fmla="*/ 166 w 472"/>
                <a:gd name="T63" fmla="*/ 298 h 381"/>
                <a:gd name="T64" fmla="*/ 166 w 472"/>
                <a:gd name="T65" fmla="*/ 87 h 381"/>
                <a:gd name="T66" fmla="*/ 169 w 472"/>
                <a:gd name="T67" fmla="*/ 53 h 381"/>
                <a:gd name="T68" fmla="*/ 194 w 472"/>
                <a:gd name="T69" fmla="*/ 37 h 381"/>
                <a:gd name="T70" fmla="*/ 257 w 472"/>
                <a:gd name="T71" fmla="*/ 28 h 381"/>
                <a:gd name="T72" fmla="*/ 290 w 472"/>
                <a:gd name="T73" fmla="*/ 37 h 381"/>
                <a:gd name="T74" fmla="*/ 315 w 472"/>
                <a:gd name="T75" fmla="*/ 40 h 381"/>
                <a:gd name="T76" fmla="*/ 315 w 472"/>
                <a:gd name="T77" fmla="*/ 45 h 381"/>
                <a:gd name="T78" fmla="*/ 332 w 472"/>
                <a:gd name="T79" fmla="*/ 28 h 3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2"/>
                <a:gd name="T121" fmla="*/ 0 h 381"/>
                <a:gd name="T122" fmla="*/ 472 w 472"/>
                <a:gd name="T123" fmla="*/ 381 h 3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2" h="381">
                  <a:moveTo>
                    <a:pt x="332" y="28"/>
                  </a:moveTo>
                  <a:lnTo>
                    <a:pt x="364" y="7"/>
                  </a:lnTo>
                  <a:lnTo>
                    <a:pt x="389" y="12"/>
                  </a:lnTo>
                  <a:lnTo>
                    <a:pt x="398" y="65"/>
                  </a:lnTo>
                  <a:lnTo>
                    <a:pt x="386" y="107"/>
                  </a:lnTo>
                  <a:lnTo>
                    <a:pt x="369" y="99"/>
                  </a:lnTo>
                  <a:lnTo>
                    <a:pt x="311" y="32"/>
                  </a:lnTo>
                  <a:lnTo>
                    <a:pt x="253" y="4"/>
                  </a:lnTo>
                  <a:lnTo>
                    <a:pt x="199" y="0"/>
                  </a:lnTo>
                  <a:lnTo>
                    <a:pt x="116" y="12"/>
                  </a:lnTo>
                  <a:lnTo>
                    <a:pt x="58" y="53"/>
                  </a:lnTo>
                  <a:lnTo>
                    <a:pt x="13" y="107"/>
                  </a:lnTo>
                  <a:lnTo>
                    <a:pt x="0" y="173"/>
                  </a:lnTo>
                  <a:lnTo>
                    <a:pt x="8" y="240"/>
                  </a:lnTo>
                  <a:lnTo>
                    <a:pt x="37" y="302"/>
                  </a:lnTo>
                  <a:lnTo>
                    <a:pt x="112" y="356"/>
                  </a:lnTo>
                  <a:lnTo>
                    <a:pt x="174" y="381"/>
                  </a:lnTo>
                  <a:lnTo>
                    <a:pt x="236" y="377"/>
                  </a:lnTo>
                  <a:lnTo>
                    <a:pt x="315" y="368"/>
                  </a:lnTo>
                  <a:lnTo>
                    <a:pt x="394" y="335"/>
                  </a:lnTo>
                  <a:lnTo>
                    <a:pt x="431" y="298"/>
                  </a:lnTo>
                  <a:lnTo>
                    <a:pt x="444" y="223"/>
                  </a:lnTo>
                  <a:lnTo>
                    <a:pt x="472" y="210"/>
                  </a:lnTo>
                  <a:lnTo>
                    <a:pt x="472" y="182"/>
                  </a:lnTo>
                  <a:lnTo>
                    <a:pt x="228" y="178"/>
                  </a:lnTo>
                  <a:lnTo>
                    <a:pt x="236" y="210"/>
                  </a:lnTo>
                  <a:lnTo>
                    <a:pt x="286" y="215"/>
                  </a:lnTo>
                  <a:lnTo>
                    <a:pt x="302" y="252"/>
                  </a:lnTo>
                  <a:lnTo>
                    <a:pt x="290" y="310"/>
                  </a:lnTo>
                  <a:lnTo>
                    <a:pt x="236" y="348"/>
                  </a:lnTo>
                  <a:lnTo>
                    <a:pt x="191" y="340"/>
                  </a:lnTo>
                  <a:lnTo>
                    <a:pt x="166" y="298"/>
                  </a:lnTo>
                  <a:lnTo>
                    <a:pt x="166" y="87"/>
                  </a:lnTo>
                  <a:lnTo>
                    <a:pt x="169" y="53"/>
                  </a:lnTo>
                  <a:lnTo>
                    <a:pt x="194" y="37"/>
                  </a:lnTo>
                  <a:lnTo>
                    <a:pt x="257" y="28"/>
                  </a:lnTo>
                  <a:lnTo>
                    <a:pt x="290" y="37"/>
                  </a:lnTo>
                  <a:lnTo>
                    <a:pt x="315" y="40"/>
                  </a:lnTo>
                  <a:lnTo>
                    <a:pt x="315" y="45"/>
                  </a:lnTo>
                  <a:lnTo>
                    <a:pt x="332" y="2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5" name="Freeform 419"/>
            <p:cNvSpPr>
              <a:spLocks noChangeAspect="1"/>
            </p:cNvSpPr>
            <p:nvPr/>
          </p:nvSpPr>
          <p:spPr bwMode="auto">
            <a:xfrm>
              <a:off x="2431730" y="136936"/>
              <a:ext cx="413264" cy="306093"/>
            </a:xfrm>
            <a:custGeom>
              <a:avLst/>
              <a:gdLst>
                <a:gd name="T0" fmla="*/ 20 w 472"/>
                <a:gd name="T1" fmla="*/ 0 h 382"/>
                <a:gd name="T2" fmla="*/ 15 w 472"/>
                <a:gd name="T3" fmla="*/ 29 h 382"/>
                <a:gd name="T4" fmla="*/ 49 w 472"/>
                <a:gd name="T5" fmla="*/ 37 h 382"/>
                <a:gd name="T6" fmla="*/ 87 w 472"/>
                <a:gd name="T7" fmla="*/ 50 h 382"/>
                <a:gd name="T8" fmla="*/ 90 w 472"/>
                <a:gd name="T9" fmla="*/ 83 h 382"/>
                <a:gd name="T10" fmla="*/ 90 w 472"/>
                <a:gd name="T11" fmla="*/ 290 h 382"/>
                <a:gd name="T12" fmla="*/ 74 w 472"/>
                <a:gd name="T13" fmla="*/ 323 h 382"/>
                <a:gd name="T14" fmla="*/ 32 w 472"/>
                <a:gd name="T15" fmla="*/ 336 h 382"/>
                <a:gd name="T16" fmla="*/ 0 w 472"/>
                <a:gd name="T17" fmla="*/ 353 h 382"/>
                <a:gd name="T18" fmla="*/ 7 w 472"/>
                <a:gd name="T19" fmla="*/ 378 h 382"/>
                <a:gd name="T20" fmla="*/ 37 w 472"/>
                <a:gd name="T21" fmla="*/ 382 h 382"/>
                <a:gd name="T22" fmla="*/ 472 w 472"/>
                <a:gd name="T23" fmla="*/ 382 h 382"/>
                <a:gd name="T24" fmla="*/ 463 w 472"/>
                <a:gd name="T25" fmla="*/ 200 h 382"/>
                <a:gd name="T26" fmla="*/ 443 w 472"/>
                <a:gd name="T27" fmla="*/ 200 h 382"/>
                <a:gd name="T28" fmla="*/ 426 w 472"/>
                <a:gd name="T29" fmla="*/ 249 h 382"/>
                <a:gd name="T30" fmla="*/ 390 w 472"/>
                <a:gd name="T31" fmla="*/ 287 h 382"/>
                <a:gd name="T32" fmla="*/ 348 w 472"/>
                <a:gd name="T33" fmla="*/ 320 h 382"/>
                <a:gd name="T34" fmla="*/ 293 w 472"/>
                <a:gd name="T35" fmla="*/ 315 h 382"/>
                <a:gd name="T36" fmla="*/ 244 w 472"/>
                <a:gd name="T37" fmla="*/ 320 h 382"/>
                <a:gd name="T38" fmla="*/ 240 w 472"/>
                <a:gd name="T39" fmla="*/ 83 h 382"/>
                <a:gd name="T40" fmla="*/ 265 w 472"/>
                <a:gd name="T41" fmla="*/ 58 h 382"/>
                <a:gd name="T42" fmla="*/ 281 w 472"/>
                <a:gd name="T43" fmla="*/ 54 h 382"/>
                <a:gd name="T44" fmla="*/ 327 w 472"/>
                <a:gd name="T45" fmla="*/ 50 h 382"/>
                <a:gd name="T46" fmla="*/ 331 w 472"/>
                <a:gd name="T47" fmla="*/ 9 h 382"/>
                <a:gd name="T48" fmla="*/ 327 w 472"/>
                <a:gd name="T49" fmla="*/ 5 h 382"/>
                <a:gd name="T50" fmla="*/ 327 w 472"/>
                <a:gd name="T51" fmla="*/ 5 h 382"/>
                <a:gd name="T52" fmla="*/ 20 w 472"/>
                <a:gd name="T53" fmla="*/ 0 h 3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2"/>
                <a:gd name="T82" fmla="*/ 0 h 382"/>
                <a:gd name="T83" fmla="*/ 472 w 472"/>
                <a:gd name="T84" fmla="*/ 382 h 3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2" h="382">
                  <a:moveTo>
                    <a:pt x="20" y="0"/>
                  </a:moveTo>
                  <a:lnTo>
                    <a:pt x="15" y="29"/>
                  </a:lnTo>
                  <a:lnTo>
                    <a:pt x="49" y="37"/>
                  </a:lnTo>
                  <a:lnTo>
                    <a:pt x="87" y="50"/>
                  </a:lnTo>
                  <a:lnTo>
                    <a:pt x="90" y="83"/>
                  </a:lnTo>
                  <a:lnTo>
                    <a:pt x="90" y="290"/>
                  </a:lnTo>
                  <a:lnTo>
                    <a:pt x="74" y="323"/>
                  </a:lnTo>
                  <a:lnTo>
                    <a:pt x="32" y="336"/>
                  </a:lnTo>
                  <a:lnTo>
                    <a:pt x="0" y="353"/>
                  </a:lnTo>
                  <a:lnTo>
                    <a:pt x="7" y="378"/>
                  </a:lnTo>
                  <a:lnTo>
                    <a:pt x="37" y="382"/>
                  </a:lnTo>
                  <a:lnTo>
                    <a:pt x="472" y="382"/>
                  </a:lnTo>
                  <a:lnTo>
                    <a:pt x="463" y="200"/>
                  </a:lnTo>
                  <a:lnTo>
                    <a:pt x="443" y="200"/>
                  </a:lnTo>
                  <a:lnTo>
                    <a:pt x="426" y="249"/>
                  </a:lnTo>
                  <a:lnTo>
                    <a:pt x="390" y="287"/>
                  </a:lnTo>
                  <a:lnTo>
                    <a:pt x="348" y="320"/>
                  </a:lnTo>
                  <a:lnTo>
                    <a:pt x="293" y="315"/>
                  </a:lnTo>
                  <a:lnTo>
                    <a:pt x="244" y="320"/>
                  </a:lnTo>
                  <a:lnTo>
                    <a:pt x="240" y="83"/>
                  </a:lnTo>
                  <a:lnTo>
                    <a:pt x="265" y="58"/>
                  </a:lnTo>
                  <a:lnTo>
                    <a:pt x="281" y="54"/>
                  </a:lnTo>
                  <a:lnTo>
                    <a:pt x="327" y="50"/>
                  </a:lnTo>
                  <a:lnTo>
                    <a:pt x="331" y="9"/>
                  </a:lnTo>
                  <a:lnTo>
                    <a:pt x="327" y="5"/>
                  </a:lnTo>
                  <a:lnTo>
                    <a:pt x="20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6" name="Freeform 420"/>
            <p:cNvSpPr>
              <a:spLocks noChangeAspect="1"/>
            </p:cNvSpPr>
            <p:nvPr/>
          </p:nvSpPr>
          <p:spPr bwMode="auto">
            <a:xfrm>
              <a:off x="3010299" y="354423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7" name="Freeform 421"/>
            <p:cNvSpPr>
              <a:spLocks noChangeAspect="1"/>
            </p:cNvSpPr>
            <p:nvPr/>
          </p:nvSpPr>
          <p:spPr bwMode="auto">
            <a:xfrm>
              <a:off x="5598634" y="144991"/>
              <a:ext cx="391513" cy="318175"/>
            </a:xfrm>
            <a:custGeom>
              <a:avLst/>
              <a:gdLst>
                <a:gd name="T0" fmla="*/ 0 w 448"/>
                <a:gd name="T1" fmla="*/ 5 h 391"/>
                <a:gd name="T2" fmla="*/ 0 w 448"/>
                <a:gd name="T3" fmla="*/ 30 h 391"/>
                <a:gd name="T4" fmla="*/ 45 w 448"/>
                <a:gd name="T5" fmla="*/ 58 h 391"/>
                <a:gd name="T6" fmla="*/ 70 w 448"/>
                <a:gd name="T7" fmla="*/ 80 h 391"/>
                <a:gd name="T8" fmla="*/ 67 w 448"/>
                <a:gd name="T9" fmla="*/ 308 h 391"/>
                <a:gd name="T10" fmla="*/ 45 w 448"/>
                <a:gd name="T11" fmla="*/ 341 h 391"/>
                <a:gd name="T12" fmla="*/ 12 w 448"/>
                <a:gd name="T13" fmla="*/ 345 h 391"/>
                <a:gd name="T14" fmla="*/ 0 w 448"/>
                <a:gd name="T15" fmla="*/ 361 h 391"/>
                <a:gd name="T16" fmla="*/ 20 w 448"/>
                <a:gd name="T17" fmla="*/ 386 h 391"/>
                <a:gd name="T18" fmla="*/ 120 w 448"/>
                <a:gd name="T19" fmla="*/ 386 h 391"/>
                <a:gd name="T20" fmla="*/ 270 w 448"/>
                <a:gd name="T21" fmla="*/ 391 h 391"/>
                <a:gd name="T22" fmla="*/ 286 w 448"/>
                <a:gd name="T23" fmla="*/ 370 h 391"/>
                <a:gd name="T24" fmla="*/ 273 w 448"/>
                <a:gd name="T25" fmla="*/ 358 h 391"/>
                <a:gd name="T26" fmla="*/ 237 w 448"/>
                <a:gd name="T27" fmla="*/ 345 h 391"/>
                <a:gd name="T28" fmla="*/ 220 w 448"/>
                <a:gd name="T29" fmla="*/ 316 h 391"/>
                <a:gd name="T30" fmla="*/ 220 w 448"/>
                <a:gd name="T31" fmla="*/ 220 h 391"/>
                <a:gd name="T32" fmla="*/ 248 w 448"/>
                <a:gd name="T33" fmla="*/ 220 h 391"/>
                <a:gd name="T34" fmla="*/ 270 w 448"/>
                <a:gd name="T35" fmla="*/ 237 h 391"/>
                <a:gd name="T36" fmla="*/ 286 w 448"/>
                <a:gd name="T37" fmla="*/ 270 h 391"/>
                <a:gd name="T38" fmla="*/ 307 w 448"/>
                <a:gd name="T39" fmla="*/ 262 h 391"/>
                <a:gd name="T40" fmla="*/ 303 w 448"/>
                <a:gd name="T41" fmla="*/ 133 h 391"/>
                <a:gd name="T42" fmla="*/ 282 w 448"/>
                <a:gd name="T43" fmla="*/ 133 h 391"/>
                <a:gd name="T44" fmla="*/ 261 w 448"/>
                <a:gd name="T45" fmla="*/ 150 h 391"/>
                <a:gd name="T46" fmla="*/ 248 w 448"/>
                <a:gd name="T47" fmla="*/ 171 h 391"/>
                <a:gd name="T48" fmla="*/ 220 w 448"/>
                <a:gd name="T49" fmla="*/ 178 h 391"/>
                <a:gd name="T50" fmla="*/ 224 w 448"/>
                <a:gd name="T51" fmla="*/ 50 h 391"/>
                <a:gd name="T52" fmla="*/ 273 w 448"/>
                <a:gd name="T53" fmla="*/ 55 h 391"/>
                <a:gd name="T54" fmla="*/ 323 w 448"/>
                <a:gd name="T55" fmla="*/ 58 h 391"/>
                <a:gd name="T56" fmla="*/ 373 w 448"/>
                <a:gd name="T57" fmla="*/ 92 h 391"/>
                <a:gd name="T58" fmla="*/ 393 w 448"/>
                <a:gd name="T59" fmla="*/ 133 h 391"/>
                <a:gd name="T60" fmla="*/ 410 w 448"/>
                <a:gd name="T61" fmla="*/ 166 h 391"/>
                <a:gd name="T62" fmla="*/ 440 w 448"/>
                <a:gd name="T63" fmla="*/ 171 h 391"/>
                <a:gd name="T64" fmla="*/ 448 w 448"/>
                <a:gd name="T65" fmla="*/ 142 h 391"/>
                <a:gd name="T66" fmla="*/ 448 w 448"/>
                <a:gd name="T67" fmla="*/ 50 h 391"/>
                <a:gd name="T68" fmla="*/ 431 w 448"/>
                <a:gd name="T69" fmla="*/ 10 h 391"/>
                <a:gd name="T70" fmla="*/ 398 w 448"/>
                <a:gd name="T71" fmla="*/ 0 h 391"/>
                <a:gd name="T72" fmla="*/ 393 w 448"/>
                <a:gd name="T73" fmla="*/ 0 h 391"/>
                <a:gd name="T74" fmla="*/ 0 w 448"/>
                <a:gd name="T75" fmla="*/ 5 h 3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8"/>
                <a:gd name="T115" fmla="*/ 0 h 391"/>
                <a:gd name="T116" fmla="*/ 448 w 448"/>
                <a:gd name="T117" fmla="*/ 391 h 3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8" h="391">
                  <a:moveTo>
                    <a:pt x="0" y="5"/>
                  </a:moveTo>
                  <a:lnTo>
                    <a:pt x="0" y="30"/>
                  </a:lnTo>
                  <a:lnTo>
                    <a:pt x="45" y="58"/>
                  </a:lnTo>
                  <a:lnTo>
                    <a:pt x="70" y="80"/>
                  </a:lnTo>
                  <a:lnTo>
                    <a:pt x="67" y="308"/>
                  </a:lnTo>
                  <a:lnTo>
                    <a:pt x="45" y="341"/>
                  </a:lnTo>
                  <a:lnTo>
                    <a:pt x="12" y="345"/>
                  </a:lnTo>
                  <a:lnTo>
                    <a:pt x="0" y="361"/>
                  </a:lnTo>
                  <a:lnTo>
                    <a:pt x="20" y="386"/>
                  </a:lnTo>
                  <a:lnTo>
                    <a:pt x="120" y="386"/>
                  </a:lnTo>
                  <a:lnTo>
                    <a:pt x="270" y="391"/>
                  </a:lnTo>
                  <a:lnTo>
                    <a:pt x="286" y="370"/>
                  </a:lnTo>
                  <a:lnTo>
                    <a:pt x="273" y="358"/>
                  </a:lnTo>
                  <a:lnTo>
                    <a:pt x="237" y="345"/>
                  </a:lnTo>
                  <a:lnTo>
                    <a:pt x="220" y="316"/>
                  </a:lnTo>
                  <a:lnTo>
                    <a:pt x="220" y="220"/>
                  </a:lnTo>
                  <a:lnTo>
                    <a:pt x="248" y="220"/>
                  </a:lnTo>
                  <a:lnTo>
                    <a:pt x="270" y="237"/>
                  </a:lnTo>
                  <a:lnTo>
                    <a:pt x="286" y="270"/>
                  </a:lnTo>
                  <a:lnTo>
                    <a:pt x="307" y="262"/>
                  </a:lnTo>
                  <a:lnTo>
                    <a:pt x="303" y="133"/>
                  </a:lnTo>
                  <a:lnTo>
                    <a:pt x="282" y="133"/>
                  </a:lnTo>
                  <a:lnTo>
                    <a:pt x="261" y="150"/>
                  </a:lnTo>
                  <a:lnTo>
                    <a:pt x="248" y="171"/>
                  </a:lnTo>
                  <a:lnTo>
                    <a:pt x="220" y="178"/>
                  </a:lnTo>
                  <a:lnTo>
                    <a:pt x="224" y="50"/>
                  </a:lnTo>
                  <a:lnTo>
                    <a:pt x="273" y="55"/>
                  </a:lnTo>
                  <a:lnTo>
                    <a:pt x="323" y="58"/>
                  </a:lnTo>
                  <a:lnTo>
                    <a:pt x="373" y="92"/>
                  </a:lnTo>
                  <a:lnTo>
                    <a:pt x="393" y="133"/>
                  </a:lnTo>
                  <a:lnTo>
                    <a:pt x="410" y="166"/>
                  </a:lnTo>
                  <a:lnTo>
                    <a:pt x="440" y="171"/>
                  </a:lnTo>
                  <a:lnTo>
                    <a:pt x="448" y="142"/>
                  </a:lnTo>
                  <a:lnTo>
                    <a:pt x="448" y="50"/>
                  </a:lnTo>
                  <a:lnTo>
                    <a:pt x="431" y="10"/>
                  </a:lnTo>
                  <a:lnTo>
                    <a:pt x="398" y="0"/>
                  </a:lnTo>
                  <a:lnTo>
                    <a:pt x="393" y="0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8" name="Freeform 422"/>
            <p:cNvSpPr>
              <a:spLocks noChangeAspect="1"/>
            </p:cNvSpPr>
            <p:nvPr/>
          </p:nvSpPr>
          <p:spPr bwMode="auto">
            <a:xfrm>
              <a:off x="7208186" y="157074"/>
              <a:ext cx="535068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5 h 385"/>
                <a:gd name="T6" fmla="*/ 62 w 613"/>
                <a:gd name="T7" fmla="*/ 79 h 385"/>
                <a:gd name="T8" fmla="*/ 70 w 613"/>
                <a:gd name="T9" fmla="*/ 104 h 385"/>
                <a:gd name="T10" fmla="*/ 74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4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7 h 385"/>
                <a:gd name="T28" fmla="*/ 220 w 613"/>
                <a:gd name="T29" fmla="*/ 207 h 385"/>
                <a:gd name="T30" fmla="*/ 274 w 613"/>
                <a:gd name="T31" fmla="*/ 215 h 385"/>
                <a:gd name="T32" fmla="*/ 335 w 613"/>
                <a:gd name="T33" fmla="*/ 287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5 w 613"/>
                <a:gd name="T53" fmla="*/ 45 h 385"/>
                <a:gd name="T54" fmla="*/ 564 w 613"/>
                <a:gd name="T55" fmla="*/ 12 h 385"/>
                <a:gd name="T56" fmla="*/ 547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5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4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4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7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5" y="287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5" y="45"/>
                  </a:lnTo>
                  <a:lnTo>
                    <a:pt x="564" y="12"/>
                  </a:lnTo>
                  <a:lnTo>
                    <a:pt x="547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9" name="Freeform 423"/>
            <p:cNvSpPr>
              <a:spLocks noChangeAspect="1"/>
            </p:cNvSpPr>
            <p:nvPr/>
          </p:nvSpPr>
          <p:spPr bwMode="auto">
            <a:xfrm>
              <a:off x="6042348" y="149019"/>
              <a:ext cx="404563" cy="310120"/>
            </a:xfrm>
            <a:custGeom>
              <a:avLst/>
              <a:gdLst>
                <a:gd name="T0" fmla="*/ 0 w 468"/>
                <a:gd name="T1" fmla="*/ 5 h 382"/>
                <a:gd name="T2" fmla="*/ 0 w 468"/>
                <a:gd name="T3" fmla="*/ 22 h 382"/>
                <a:gd name="T4" fmla="*/ 20 w 468"/>
                <a:gd name="T5" fmla="*/ 33 h 382"/>
                <a:gd name="T6" fmla="*/ 54 w 468"/>
                <a:gd name="T7" fmla="*/ 50 h 382"/>
                <a:gd name="T8" fmla="*/ 75 w 468"/>
                <a:gd name="T9" fmla="*/ 70 h 382"/>
                <a:gd name="T10" fmla="*/ 70 w 468"/>
                <a:gd name="T11" fmla="*/ 323 h 382"/>
                <a:gd name="T12" fmla="*/ 42 w 468"/>
                <a:gd name="T13" fmla="*/ 345 h 382"/>
                <a:gd name="T14" fmla="*/ 12 w 468"/>
                <a:gd name="T15" fmla="*/ 353 h 382"/>
                <a:gd name="T16" fmla="*/ 17 w 468"/>
                <a:gd name="T17" fmla="*/ 373 h 382"/>
                <a:gd name="T18" fmla="*/ 17 w 468"/>
                <a:gd name="T19" fmla="*/ 382 h 382"/>
                <a:gd name="T20" fmla="*/ 310 w 468"/>
                <a:gd name="T21" fmla="*/ 378 h 382"/>
                <a:gd name="T22" fmla="*/ 303 w 468"/>
                <a:gd name="T23" fmla="*/ 357 h 382"/>
                <a:gd name="T24" fmla="*/ 261 w 468"/>
                <a:gd name="T25" fmla="*/ 345 h 382"/>
                <a:gd name="T26" fmla="*/ 232 w 468"/>
                <a:gd name="T27" fmla="*/ 311 h 382"/>
                <a:gd name="T28" fmla="*/ 228 w 468"/>
                <a:gd name="T29" fmla="*/ 303 h 382"/>
                <a:gd name="T30" fmla="*/ 223 w 468"/>
                <a:gd name="T31" fmla="*/ 45 h 382"/>
                <a:gd name="T32" fmla="*/ 278 w 468"/>
                <a:gd name="T33" fmla="*/ 42 h 382"/>
                <a:gd name="T34" fmla="*/ 320 w 468"/>
                <a:gd name="T35" fmla="*/ 54 h 382"/>
                <a:gd name="T36" fmla="*/ 332 w 468"/>
                <a:gd name="T37" fmla="*/ 104 h 382"/>
                <a:gd name="T38" fmla="*/ 320 w 468"/>
                <a:gd name="T39" fmla="*/ 150 h 382"/>
                <a:gd name="T40" fmla="*/ 278 w 468"/>
                <a:gd name="T41" fmla="*/ 162 h 382"/>
                <a:gd name="T42" fmla="*/ 223 w 468"/>
                <a:gd name="T43" fmla="*/ 158 h 382"/>
                <a:gd name="T44" fmla="*/ 223 w 468"/>
                <a:gd name="T45" fmla="*/ 200 h 382"/>
                <a:gd name="T46" fmla="*/ 303 w 468"/>
                <a:gd name="T47" fmla="*/ 195 h 382"/>
                <a:gd name="T48" fmla="*/ 365 w 468"/>
                <a:gd name="T49" fmla="*/ 203 h 382"/>
                <a:gd name="T50" fmla="*/ 418 w 468"/>
                <a:gd name="T51" fmla="*/ 190 h 382"/>
                <a:gd name="T52" fmla="*/ 456 w 468"/>
                <a:gd name="T53" fmla="*/ 162 h 382"/>
                <a:gd name="T54" fmla="*/ 468 w 468"/>
                <a:gd name="T55" fmla="*/ 108 h 382"/>
                <a:gd name="T56" fmla="*/ 460 w 468"/>
                <a:gd name="T57" fmla="*/ 62 h 382"/>
                <a:gd name="T58" fmla="*/ 431 w 468"/>
                <a:gd name="T59" fmla="*/ 33 h 382"/>
                <a:gd name="T60" fmla="*/ 385 w 468"/>
                <a:gd name="T61" fmla="*/ 0 h 382"/>
                <a:gd name="T62" fmla="*/ 377 w 468"/>
                <a:gd name="T63" fmla="*/ 5 h 382"/>
                <a:gd name="T64" fmla="*/ 0 w 468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8"/>
                <a:gd name="T100" fmla="*/ 0 h 382"/>
                <a:gd name="T101" fmla="*/ 468 w 468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8" h="382">
                  <a:moveTo>
                    <a:pt x="0" y="5"/>
                  </a:moveTo>
                  <a:lnTo>
                    <a:pt x="0" y="22"/>
                  </a:lnTo>
                  <a:lnTo>
                    <a:pt x="20" y="33"/>
                  </a:lnTo>
                  <a:lnTo>
                    <a:pt x="54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2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0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2" y="311"/>
                  </a:lnTo>
                  <a:lnTo>
                    <a:pt x="228" y="303"/>
                  </a:lnTo>
                  <a:lnTo>
                    <a:pt x="223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3" y="158"/>
                  </a:lnTo>
                  <a:lnTo>
                    <a:pt x="223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8" y="190"/>
                  </a:lnTo>
                  <a:lnTo>
                    <a:pt x="456" y="162"/>
                  </a:lnTo>
                  <a:lnTo>
                    <a:pt x="468" y="108"/>
                  </a:lnTo>
                  <a:lnTo>
                    <a:pt x="460" y="62"/>
                  </a:lnTo>
                  <a:lnTo>
                    <a:pt x="431" y="33"/>
                  </a:lnTo>
                  <a:lnTo>
                    <a:pt x="385" y="0"/>
                  </a:lnTo>
                  <a:lnTo>
                    <a:pt x="377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0" name="Freeform 424"/>
            <p:cNvSpPr>
              <a:spLocks noChangeAspect="1"/>
            </p:cNvSpPr>
            <p:nvPr/>
          </p:nvSpPr>
          <p:spPr bwMode="auto">
            <a:xfrm>
              <a:off x="6290306" y="310120"/>
              <a:ext cx="261009" cy="153046"/>
            </a:xfrm>
            <a:custGeom>
              <a:avLst/>
              <a:gdLst>
                <a:gd name="T0" fmla="*/ 0 w 300"/>
                <a:gd name="T1" fmla="*/ 4 h 190"/>
                <a:gd name="T2" fmla="*/ 55 w 300"/>
                <a:gd name="T3" fmla="*/ 46 h 190"/>
                <a:gd name="T4" fmla="*/ 63 w 300"/>
                <a:gd name="T5" fmla="*/ 94 h 190"/>
                <a:gd name="T6" fmla="*/ 88 w 300"/>
                <a:gd name="T7" fmla="*/ 148 h 190"/>
                <a:gd name="T8" fmla="*/ 121 w 300"/>
                <a:gd name="T9" fmla="*/ 177 h 190"/>
                <a:gd name="T10" fmla="*/ 180 w 300"/>
                <a:gd name="T11" fmla="*/ 190 h 190"/>
                <a:gd name="T12" fmla="*/ 242 w 300"/>
                <a:gd name="T13" fmla="*/ 190 h 190"/>
                <a:gd name="T14" fmla="*/ 283 w 300"/>
                <a:gd name="T15" fmla="*/ 173 h 190"/>
                <a:gd name="T16" fmla="*/ 300 w 300"/>
                <a:gd name="T17" fmla="*/ 152 h 190"/>
                <a:gd name="T18" fmla="*/ 287 w 300"/>
                <a:gd name="T19" fmla="*/ 132 h 190"/>
                <a:gd name="T20" fmla="*/ 238 w 300"/>
                <a:gd name="T21" fmla="*/ 123 h 190"/>
                <a:gd name="T22" fmla="*/ 230 w 300"/>
                <a:gd name="T23" fmla="*/ 83 h 190"/>
                <a:gd name="T24" fmla="*/ 196 w 300"/>
                <a:gd name="T25" fmla="*/ 46 h 190"/>
                <a:gd name="T26" fmla="*/ 158 w 300"/>
                <a:gd name="T27" fmla="*/ 19 h 190"/>
                <a:gd name="T28" fmla="*/ 121 w 300"/>
                <a:gd name="T29" fmla="*/ 0 h 190"/>
                <a:gd name="T30" fmla="*/ 121 w 300"/>
                <a:gd name="T31" fmla="*/ 0 h 190"/>
                <a:gd name="T32" fmla="*/ 0 w 300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0"/>
                <a:gd name="T52" fmla="*/ 0 h 190"/>
                <a:gd name="T53" fmla="*/ 300 w 300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0" h="190">
                  <a:moveTo>
                    <a:pt x="0" y="4"/>
                  </a:moveTo>
                  <a:lnTo>
                    <a:pt x="55" y="46"/>
                  </a:lnTo>
                  <a:lnTo>
                    <a:pt x="63" y="94"/>
                  </a:lnTo>
                  <a:lnTo>
                    <a:pt x="88" y="148"/>
                  </a:lnTo>
                  <a:lnTo>
                    <a:pt x="121" y="177"/>
                  </a:lnTo>
                  <a:lnTo>
                    <a:pt x="180" y="190"/>
                  </a:lnTo>
                  <a:lnTo>
                    <a:pt x="242" y="190"/>
                  </a:lnTo>
                  <a:lnTo>
                    <a:pt x="283" y="173"/>
                  </a:lnTo>
                  <a:lnTo>
                    <a:pt x="300" y="152"/>
                  </a:lnTo>
                  <a:lnTo>
                    <a:pt x="287" y="132"/>
                  </a:lnTo>
                  <a:lnTo>
                    <a:pt x="238" y="123"/>
                  </a:lnTo>
                  <a:lnTo>
                    <a:pt x="230" y="83"/>
                  </a:lnTo>
                  <a:lnTo>
                    <a:pt x="196" y="46"/>
                  </a:lnTo>
                  <a:lnTo>
                    <a:pt x="158" y="19"/>
                  </a:lnTo>
                  <a:lnTo>
                    <a:pt x="121" y="0"/>
                  </a:lnTo>
                  <a:lnTo>
                    <a:pt x="0" y="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1" name="Freeform 425"/>
            <p:cNvSpPr>
              <a:spLocks noChangeAspect="1"/>
            </p:cNvSpPr>
            <p:nvPr/>
          </p:nvSpPr>
          <p:spPr bwMode="auto">
            <a:xfrm>
              <a:off x="6590466" y="144991"/>
              <a:ext cx="326261" cy="298038"/>
            </a:xfrm>
            <a:custGeom>
              <a:avLst/>
              <a:gdLst>
                <a:gd name="T0" fmla="*/ 5 w 378"/>
                <a:gd name="T1" fmla="*/ 0 h 370"/>
                <a:gd name="T2" fmla="*/ 0 w 378"/>
                <a:gd name="T3" fmla="*/ 25 h 370"/>
                <a:gd name="T4" fmla="*/ 41 w 378"/>
                <a:gd name="T5" fmla="*/ 42 h 370"/>
                <a:gd name="T6" fmla="*/ 71 w 378"/>
                <a:gd name="T7" fmla="*/ 58 h 370"/>
                <a:gd name="T8" fmla="*/ 91 w 378"/>
                <a:gd name="T9" fmla="*/ 83 h 370"/>
                <a:gd name="T10" fmla="*/ 220 w 378"/>
                <a:gd name="T11" fmla="*/ 370 h 370"/>
                <a:gd name="T12" fmla="*/ 253 w 378"/>
                <a:gd name="T13" fmla="*/ 370 h 370"/>
                <a:gd name="T14" fmla="*/ 378 w 378"/>
                <a:gd name="T15" fmla="*/ 25 h 370"/>
                <a:gd name="T16" fmla="*/ 331 w 378"/>
                <a:gd name="T17" fmla="*/ 138 h 370"/>
                <a:gd name="T18" fmla="*/ 278 w 378"/>
                <a:gd name="T19" fmla="*/ 138 h 370"/>
                <a:gd name="T20" fmla="*/ 233 w 378"/>
                <a:gd name="T21" fmla="*/ 10 h 370"/>
                <a:gd name="T22" fmla="*/ 233 w 378"/>
                <a:gd name="T23" fmla="*/ 10 h 370"/>
                <a:gd name="T24" fmla="*/ 5 w 378"/>
                <a:gd name="T25" fmla="*/ 0 h 3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70"/>
                <a:gd name="T41" fmla="*/ 378 w 378"/>
                <a:gd name="T42" fmla="*/ 370 h 3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70">
                  <a:moveTo>
                    <a:pt x="5" y="0"/>
                  </a:moveTo>
                  <a:lnTo>
                    <a:pt x="0" y="25"/>
                  </a:lnTo>
                  <a:lnTo>
                    <a:pt x="41" y="42"/>
                  </a:lnTo>
                  <a:lnTo>
                    <a:pt x="71" y="58"/>
                  </a:lnTo>
                  <a:lnTo>
                    <a:pt x="91" y="83"/>
                  </a:lnTo>
                  <a:lnTo>
                    <a:pt x="220" y="370"/>
                  </a:lnTo>
                  <a:lnTo>
                    <a:pt x="253" y="370"/>
                  </a:lnTo>
                  <a:lnTo>
                    <a:pt x="378" y="25"/>
                  </a:lnTo>
                  <a:lnTo>
                    <a:pt x="331" y="138"/>
                  </a:lnTo>
                  <a:lnTo>
                    <a:pt x="278" y="138"/>
                  </a:lnTo>
                  <a:lnTo>
                    <a:pt x="233" y="10"/>
                  </a:lnTo>
                  <a:lnTo>
                    <a:pt x="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2" name="Freeform 426"/>
            <p:cNvSpPr>
              <a:spLocks noChangeAspect="1"/>
            </p:cNvSpPr>
            <p:nvPr/>
          </p:nvSpPr>
          <p:spPr bwMode="auto">
            <a:xfrm>
              <a:off x="6607867" y="229570"/>
              <a:ext cx="104403" cy="229570"/>
            </a:xfrm>
            <a:custGeom>
              <a:avLst/>
              <a:gdLst>
                <a:gd name="T0" fmla="*/ 71 w 121"/>
                <a:gd name="T1" fmla="*/ 0 h 281"/>
                <a:gd name="T2" fmla="*/ 71 w 121"/>
                <a:gd name="T3" fmla="*/ 165 h 281"/>
                <a:gd name="T4" fmla="*/ 68 w 121"/>
                <a:gd name="T5" fmla="*/ 198 h 281"/>
                <a:gd name="T6" fmla="*/ 19 w 121"/>
                <a:gd name="T7" fmla="*/ 240 h 281"/>
                <a:gd name="T8" fmla="*/ 0 w 121"/>
                <a:gd name="T9" fmla="*/ 273 h 281"/>
                <a:gd name="T10" fmla="*/ 23 w 121"/>
                <a:gd name="T11" fmla="*/ 281 h 281"/>
                <a:gd name="T12" fmla="*/ 121 w 121"/>
                <a:gd name="T13" fmla="*/ 278 h 281"/>
                <a:gd name="T14" fmla="*/ 117 w 121"/>
                <a:gd name="T15" fmla="*/ 236 h 281"/>
                <a:gd name="T16" fmla="*/ 68 w 121"/>
                <a:gd name="T17" fmla="*/ 181 h 281"/>
                <a:gd name="T18" fmla="*/ 68 w 121"/>
                <a:gd name="T19" fmla="*/ 181 h 281"/>
                <a:gd name="T20" fmla="*/ 71 w 121"/>
                <a:gd name="T21" fmla="*/ 0 h 2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281"/>
                <a:gd name="T35" fmla="*/ 121 w 121"/>
                <a:gd name="T36" fmla="*/ 281 h 2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281">
                  <a:moveTo>
                    <a:pt x="71" y="0"/>
                  </a:moveTo>
                  <a:lnTo>
                    <a:pt x="71" y="165"/>
                  </a:lnTo>
                  <a:lnTo>
                    <a:pt x="68" y="198"/>
                  </a:lnTo>
                  <a:lnTo>
                    <a:pt x="19" y="240"/>
                  </a:lnTo>
                  <a:lnTo>
                    <a:pt x="0" y="273"/>
                  </a:lnTo>
                  <a:lnTo>
                    <a:pt x="23" y="281"/>
                  </a:lnTo>
                  <a:lnTo>
                    <a:pt x="121" y="278"/>
                  </a:lnTo>
                  <a:lnTo>
                    <a:pt x="117" y="236"/>
                  </a:lnTo>
                  <a:lnTo>
                    <a:pt x="68" y="181"/>
                  </a:lnTo>
                  <a:lnTo>
                    <a:pt x="71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3" name="Freeform 427"/>
            <p:cNvSpPr>
              <a:spLocks noChangeAspect="1"/>
            </p:cNvSpPr>
            <p:nvPr/>
          </p:nvSpPr>
          <p:spPr bwMode="auto">
            <a:xfrm>
              <a:off x="6855825" y="161101"/>
              <a:ext cx="282759" cy="302065"/>
            </a:xfrm>
            <a:custGeom>
              <a:avLst/>
              <a:gdLst>
                <a:gd name="T0" fmla="*/ 67 w 328"/>
                <a:gd name="T1" fmla="*/ 0 h 378"/>
                <a:gd name="T2" fmla="*/ 320 w 328"/>
                <a:gd name="T3" fmla="*/ 0 h 378"/>
                <a:gd name="T4" fmla="*/ 316 w 328"/>
                <a:gd name="T5" fmla="*/ 13 h 378"/>
                <a:gd name="T6" fmla="*/ 291 w 328"/>
                <a:gd name="T7" fmla="*/ 41 h 378"/>
                <a:gd name="T8" fmla="*/ 262 w 328"/>
                <a:gd name="T9" fmla="*/ 66 h 378"/>
                <a:gd name="T10" fmla="*/ 254 w 328"/>
                <a:gd name="T11" fmla="*/ 316 h 378"/>
                <a:gd name="T12" fmla="*/ 275 w 328"/>
                <a:gd name="T13" fmla="*/ 349 h 378"/>
                <a:gd name="T14" fmla="*/ 312 w 328"/>
                <a:gd name="T15" fmla="*/ 349 h 378"/>
                <a:gd name="T16" fmla="*/ 328 w 328"/>
                <a:gd name="T17" fmla="*/ 366 h 378"/>
                <a:gd name="T18" fmla="*/ 312 w 328"/>
                <a:gd name="T19" fmla="*/ 378 h 378"/>
                <a:gd name="T20" fmla="*/ 17 w 328"/>
                <a:gd name="T21" fmla="*/ 374 h 378"/>
                <a:gd name="T22" fmla="*/ 0 w 328"/>
                <a:gd name="T23" fmla="*/ 357 h 378"/>
                <a:gd name="T24" fmla="*/ 5 w 328"/>
                <a:gd name="T25" fmla="*/ 332 h 378"/>
                <a:gd name="T26" fmla="*/ 55 w 328"/>
                <a:gd name="T27" fmla="*/ 324 h 378"/>
                <a:gd name="T28" fmla="*/ 80 w 328"/>
                <a:gd name="T29" fmla="*/ 299 h 378"/>
                <a:gd name="T30" fmla="*/ 75 w 328"/>
                <a:gd name="T31" fmla="*/ 299 h 378"/>
                <a:gd name="T32" fmla="*/ 67 w 328"/>
                <a:gd name="T33" fmla="*/ 0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8"/>
                <a:gd name="T52" fmla="*/ 0 h 378"/>
                <a:gd name="T53" fmla="*/ 328 w 328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8" h="378">
                  <a:moveTo>
                    <a:pt x="67" y="0"/>
                  </a:moveTo>
                  <a:lnTo>
                    <a:pt x="320" y="0"/>
                  </a:lnTo>
                  <a:lnTo>
                    <a:pt x="316" y="13"/>
                  </a:lnTo>
                  <a:lnTo>
                    <a:pt x="291" y="41"/>
                  </a:lnTo>
                  <a:lnTo>
                    <a:pt x="262" y="66"/>
                  </a:lnTo>
                  <a:lnTo>
                    <a:pt x="254" y="316"/>
                  </a:lnTo>
                  <a:lnTo>
                    <a:pt x="275" y="349"/>
                  </a:lnTo>
                  <a:lnTo>
                    <a:pt x="312" y="349"/>
                  </a:lnTo>
                  <a:lnTo>
                    <a:pt x="328" y="366"/>
                  </a:lnTo>
                  <a:lnTo>
                    <a:pt x="312" y="378"/>
                  </a:lnTo>
                  <a:lnTo>
                    <a:pt x="17" y="374"/>
                  </a:lnTo>
                  <a:lnTo>
                    <a:pt x="0" y="357"/>
                  </a:lnTo>
                  <a:lnTo>
                    <a:pt x="5" y="332"/>
                  </a:lnTo>
                  <a:lnTo>
                    <a:pt x="55" y="324"/>
                  </a:lnTo>
                  <a:lnTo>
                    <a:pt x="80" y="299"/>
                  </a:lnTo>
                  <a:lnTo>
                    <a:pt x="75" y="299"/>
                  </a:lnTo>
                  <a:lnTo>
                    <a:pt x="6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4" name="Freeform 428"/>
            <p:cNvSpPr>
              <a:spLocks noChangeAspect="1"/>
            </p:cNvSpPr>
            <p:nvPr/>
          </p:nvSpPr>
          <p:spPr bwMode="auto">
            <a:xfrm>
              <a:off x="126154" y="144991"/>
              <a:ext cx="369762" cy="370533"/>
            </a:xfrm>
            <a:custGeom>
              <a:avLst/>
              <a:gdLst>
                <a:gd name="T0" fmla="*/ 423 w 423"/>
                <a:gd name="T1" fmla="*/ 275 h 456"/>
                <a:gd name="T2" fmla="*/ 362 w 423"/>
                <a:gd name="T3" fmla="*/ 320 h 456"/>
                <a:gd name="T4" fmla="*/ 250 w 423"/>
                <a:gd name="T5" fmla="*/ 333 h 456"/>
                <a:gd name="T6" fmla="*/ 262 w 423"/>
                <a:gd name="T7" fmla="*/ 262 h 456"/>
                <a:gd name="T8" fmla="*/ 200 w 423"/>
                <a:gd name="T9" fmla="*/ 250 h 456"/>
                <a:gd name="T10" fmla="*/ 208 w 423"/>
                <a:gd name="T11" fmla="*/ 163 h 456"/>
                <a:gd name="T12" fmla="*/ 204 w 423"/>
                <a:gd name="T13" fmla="*/ 133 h 456"/>
                <a:gd name="T14" fmla="*/ 183 w 423"/>
                <a:gd name="T15" fmla="*/ 92 h 456"/>
                <a:gd name="T16" fmla="*/ 120 w 423"/>
                <a:gd name="T17" fmla="*/ 88 h 456"/>
                <a:gd name="T18" fmla="*/ 84 w 423"/>
                <a:gd name="T19" fmla="*/ 92 h 456"/>
                <a:gd name="T20" fmla="*/ 55 w 423"/>
                <a:gd name="T21" fmla="*/ 58 h 456"/>
                <a:gd name="T22" fmla="*/ 0 w 423"/>
                <a:gd name="T23" fmla="*/ 71 h 456"/>
                <a:gd name="T24" fmla="*/ 22 w 423"/>
                <a:gd name="T25" fmla="*/ 0 h 456"/>
                <a:gd name="T26" fmla="*/ 100 w 423"/>
                <a:gd name="T27" fmla="*/ 17 h 456"/>
                <a:gd name="T28" fmla="*/ 50 w 423"/>
                <a:gd name="T29" fmla="*/ 67 h 456"/>
                <a:gd name="T30" fmla="*/ 75 w 423"/>
                <a:gd name="T31" fmla="*/ 88 h 456"/>
                <a:gd name="T32" fmla="*/ 67 w 423"/>
                <a:gd name="T33" fmla="*/ 200 h 456"/>
                <a:gd name="T34" fmla="*/ 105 w 423"/>
                <a:gd name="T35" fmla="*/ 228 h 456"/>
                <a:gd name="T36" fmla="*/ 158 w 423"/>
                <a:gd name="T37" fmla="*/ 233 h 456"/>
                <a:gd name="T38" fmla="*/ 237 w 423"/>
                <a:gd name="T39" fmla="*/ 228 h 456"/>
                <a:gd name="T40" fmla="*/ 229 w 423"/>
                <a:gd name="T41" fmla="*/ 283 h 456"/>
                <a:gd name="T42" fmla="*/ 278 w 423"/>
                <a:gd name="T43" fmla="*/ 286 h 456"/>
                <a:gd name="T44" fmla="*/ 278 w 423"/>
                <a:gd name="T45" fmla="*/ 395 h 456"/>
                <a:gd name="T46" fmla="*/ 229 w 423"/>
                <a:gd name="T47" fmla="*/ 456 h 456"/>
                <a:gd name="T48" fmla="*/ 233 w 423"/>
                <a:gd name="T49" fmla="*/ 456 h 456"/>
                <a:gd name="T50" fmla="*/ 423 w 423"/>
                <a:gd name="T51" fmla="*/ 275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56"/>
                <a:gd name="T80" fmla="*/ 423 w 423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56">
                  <a:moveTo>
                    <a:pt x="423" y="275"/>
                  </a:moveTo>
                  <a:lnTo>
                    <a:pt x="362" y="320"/>
                  </a:lnTo>
                  <a:lnTo>
                    <a:pt x="250" y="333"/>
                  </a:lnTo>
                  <a:lnTo>
                    <a:pt x="262" y="262"/>
                  </a:lnTo>
                  <a:lnTo>
                    <a:pt x="200" y="250"/>
                  </a:lnTo>
                  <a:lnTo>
                    <a:pt x="208" y="163"/>
                  </a:lnTo>
                  <a:lnTo>
                    <a:pt x="204" y="133"/>
                  </a:lnTo>
                  <a:lnTo>
                    <a:pt x="183" y="92"/>
                  </a:lnTo>
                  <a:lnTo>
                    <a:pt x="120" y="88"/>
                  </a:lnTo>
                  <a:lnTo>
                    <a:pt x="84" y="92"/>
                  </a:lnTo>
                  <a:lnTo>
                    <a:pt x="55" y="58"/>
                  </a:lnTo>
                  <a:lnTo>
                    <a:pt x="0" y="71"/>
                  </a:lnTo>
                  <a:lnTo>
                    <a:pt x="22" y="0"/>
                  </a:lnTo>
                  <a:lnTo>
                    <a:pt x="100" y="17"/>
                  </a:lnTo>
                  <a:lnTo>
                    <a:pt x="50" y="67"/>
                  </a:lnTo>
                  <a:lnTo>
                    <a:pt x="75" y="88"/>
                  </a:lnTo>
                  <a:lnTo>
                    <a:pt x="67" y="200"/>
                  </a:lnTo>
                  <a:lnTo>
                    <a:pt x="105" y="228"/>
                  </a:lnTo>
                  <a:lnTo>
                    <a:pt x="158" y="233"/>
                  </a:lnTo>
                  <a:lnTo>
                    <a:pt x="237" y="228"/>
                  </a:lnTo>
                  <a:lnTo>
                    <a:pt x="229" y="283"/>
                  </a:lnTo>
                  <a:lnTo>
                    <a:pt x="278" y="286"/>
                  </a:lnTo>
                  <a:lnTo>
                    <a:pt x="278" y="395"/>
                  </a:lnTo>
                  <a:lnTo>
                    <a:pt x="229" y="456"/>
                  </a:lnTo>
                  <a:lnTo>
                    <a:pt x="233" y="456"/>
                  </a:lnTo>
                  <a:lnTo>
                    <a:pt x="423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5" name="Freeform 429"/>
            <p:cNvSpPr>
              <a:spLocks noChangeAspect="1"/>
            </p:cNvSpPr>
            <p:nvPr/>
          </p:nvSpPr>
          <p:spPr bwMode="auto">
            <a:xfrm>
              <a:off x="382813" y="439002"/>
              <a:ext cx="256658" cy="237625"/>
            </a:xfrm>
            <a:custGeom>
              <a:avLst/>
              <a:gdLst>
                <a:gd name="T0" fmla="*/ 282 w 296"/>
                <a:gd name="T1" fmla="*/ 14 h 297"/>
                <a:gd name="T2" fmla="*/ 246 w 296"/>
                <a:gd name="T3" fmla="*/ 0 h 297"/>
                <a:gd name="T4" fmla="*/ 197 w 296"/>
                <a:gd name="T5" fmla="*/ 9 h 297"/>
                <a:gd name="T6" fmla="*/ 143 w 296"/>
                <a:gd name="T7" fmla="*/ 39 h 297"/>
                <a:gd name="T8" fmla="*/ 86 w 296"/>
                <a:gd name="T9" fmla="*/ 86 h 297"/>
                <a:gd name="T10" fmla="*/ 38 w 296"/>
                <a:gd name="T11" fmla="*/ 144 h 297"/>
                <a:gd name="T12" fmla="*/ 9 w 296"/>
                <a:gd name="T13" fmla="*/ 200 h 297"/>
                <a:gd name="T14" fmla="*/ 0 w 296"/>
                <a:gd name="T15" fmla="*/ 249 h 297"/>
                <a:gd name="T16" fmla="*/ 14 w 296"/>
                <a:gd name="T17" fmla="*/ 284 h 297"/>
                <a:gd name="T18" fmla="*/ 48 w 296"/>
                <a:gd name="T19" fmla="*/ 297 h 297"/>
                <a:gd name="T20" fmla="*/ 97 w 296"/>
                <a:gd name="T21" fmla="*/ 288 h 297"/>
                <a:gd name="T22" fmla="*/ 153 w 296"/>
                <a:gd name="T23" fmla="*/ 259 h 297"/>
                <a:gd name="T24" fmla="*/ 211 w 296"/>
                <a:gd name="T25" fmla="*/ 211 h 297"/>
                <a:gd name="T26" fmla="*/ 257 w 296"/>
                <a:gd name="T27" fmla="*/ 153 h 297"/>
                <a:gd name="T28" fmla="*/ 287 w 296"/>
                <a:gd name="T29" fmla="*/ 98 h 297"/>
                <a:gd name="T30" fmla="*/ 296 w 296"/>
                <a:gd name="T31" fmla="*/ 49 h 297"/>
                <a:gd name="T32" fmla="*/ 282 w 296"/>
                <a:gd name="T33" fmla="*/ 14 h 297"/>
                <a:gd name="T34" fmla="*/ 282 w 296"/>
                <a:gd name="T35" fmla="*/ 14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6"/>
                <a:gd name="T55" fmla="*/ 0 h 297"/>
                <a:gd name="T56" fmla="*/ 296 w 296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6" h="297">
                  <a:moveTo>
                    <a:pt x="282" y="14"/>
                  </a:moveTo>
                  <a:lnTo>
                    <a:pt x="246" y="0"/>
                  </a:lnTo>
                  <a:lnTo>
                    <a:pt x="197" y="9"/>
                  </a:lnTo>
                  <a:lnTo>
                    <a:pt x="143" y="39"/>
                  </a:lnTo>
                  <a:lnTo>
                    <a:pt x="86" y="86"/>
                  </a:lnTo>
                  <a:lnTo>
                    <a:pt x="38" y="144"/>
                  </a:lnTo>
                  <a:lnTo>
                    <a:pt x="9" y="200"/>
                  </a:lnTo>
                  <a:lnTo>
                    <a:pt x="0" y="249"/>
                  </a:lnTo>
                  <a:lnTo>
                    <a:pt x="14" y="284"/>
                  </a:lnTo>
                  <a:lnTo>
                    <a:pt x="48" y="297"/>
                  </a:lnTo>
                  <a:lnTo>
                    <a:pt x="97" y="288"/>
                  </a:lnTo>
                  <a:lnTo>
                    <a:pt x="153" y="259"/>
                  </a:lnTo>
                  <a:lnTo>
                    <a:pt x="211" y="211"/>
                  </a:lnTo>
                  <a:lnTo>
                    <a:pt x="257" y="153"/>
                  </a:lnTo>
                  <a:lnTo>
                    <a:pt x="287" y="98"/>
                  </a:lnTo>
                  <a:lnTo>
                    <a:pt x="296" y="49"/>
                  </a:lnTo>
                  <a:lnTo>
                    <a:pt x="282" y="1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6" name="Freeform 430"/>
            <p:cNvSpPr>
              <a:spLocks noChangeAspect="1"/>
            </p:cNvSpPr>
            <p:nvPr/>
          </p:nvSpPr>
          <p:spPr bwMode="auto">
            <a:xfrm>
              <a:off x="465465" y="157074"/>
              <a:ext cx="130504" cy="277900"/>
            </a:xfrm>
            <a:custGeom>
              <a:avLst/>
              <a:gdLst>
                <a:gd name="T0" fmla="*/ 148 w 153"/>
                <a:gd name="T1" fmla="*/ 345 h 345"/>
                <a:gd name="T2" fmla="*/ 111 w 153"/>
                <a:gd name="T3" fmla="*/ 290 h 345"/>
                <a:gd name="T4" fmla="*/ 120 w 153"/>
                <a:gd name="T5" fmla="*/ 245 h 345"/>
                <a:gd name="T6" fmla="*/ 124 w 153"/>
                <a:gd name="T7" fmla="*/ 153 h 345"/>
                <a:gd name="T8" fmla="*/ 153 w 153"/>
                <a:gd name="T9" fmla="*/ 87 h 345"/>
                <a:gd name="T10" fmla="*/ 124 w 153"/>
                <a:gd name="T11" fmla="*/ 17 h 345"/>
                <a:gd name="T12" fmla="*/ 83 w 153"/>
                <a:gd name="T13" fmla="*/ 0 h 345"/>
                <a:gd name="T14" fmla="*/ 37 w 153"/>
                <a:gd name="T15" fmla="*/ 8 h 345"/>
                <a:gd name="T16" fmla="*/ 4 w 153"/>
                <a:gd name="T17" fmla="*/ 42 h 345"/>
                <a:gd name="T18" fmla="*/ 0 w 153"/>
                <a:gd name="T19" fmla="*/ 133 h 345"/>
                <a:gd name="T20" fmla="*/ 12 w 153"/>
                <a:gd name="T21" fmla="*/ 212 h 345"/>
                <a:gd name="T22" fmla="*/ 45 w 153"/>
                <a:gd name="T23" fmla="*/ 262 h 345"/>
                <a:gd name="T24" fmla="*/ 108 w 153"/>
                <a:gd name="T25" fmla="*/ 253 h 345"/>
                <a:gd name="T26" fmla="*/ 116 w 153"/>
                <a:gd name="T27" fmla="*/ 295 h 345"/>
                <a:gd name="T28" fmla="*/ 116 w 153"/>
                <a:gd name="T29" fmla="*/ 295 h 345"/>
                <a:gd name="T30" fmla="*/ 148 w 153"/>
                <a:gd name="T31" fmla="*/ 345 h 3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"/>
                <a:gd name="T49" fmla="*/ 0 h 345"/>
                <a:gd name="T50" fmla="*/ 153 w 153"/>
                <a:gd name="T51" fmla="*/ 345 h 3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" h="345">
                  <a:moveTo>
                    <a:pt x="148" y="345"/>
                  </a:moveTo>
                  <a:lnTo>
                    <a:pt x="111" y="290"/>
                  </a:lnTo>
                  <a:lnTo>
                    <a:pt x="120" y="245"/>
                  </a:lnTo>
                  <a:lnTo>
                    <a:pt x="124" y="153"/>
                  </a:lnTo>
                  <a:lnTo>
                    <a:pt x="153" y="87"/>
                  </a:lnTo>
                  <a:lnTo>
                    <a:pt x="124" y="17"/>
                  </a:lnTo>
                  <a:lnTo>
                    <a:pt x="83" y="0"/>
                  </a:lnTo>
                  <a:lnTo>
                    <a:pt x="37" y="8"/>
                  </a:lnTo>
                  <a:lnTo>
                    <a:pt x="4" y="42"/>
                  </a:lnTo>
                  <a:lnTo>
                    <a:pt x="0" y="133"/>
                  </a:lnTo>
                  <a:lnTo>
                    <a:pt x="12" y="212"/>
                  </a:lnTo>
                  <a:lnTo>
                    <a:pt x="45" y="262"/>
                  </a:lnTo>
                  <a:lnTo>
                    <a:pt x="108" y="253"/>
                  </a:lnTo>
                  <a:lnTo>
                    <a:pt x="116" y="295"/>
                  </a:lnTo>
                  <a:lnTo>
                    <a:pt x="148" y="34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7" name="Freeform 431"/>
            <p:cNvSpPr>
              <a:spLocks noChangeAspect="1"/>
            </p:cNvSpPr>
            <p:nvPr/>
          </p:nvSpPr>
          <p:spPr bwMode="auto">
            <a:xfrm>
              <a:off x="60902" y="475249"/>
              <a:ext cx="308860" cy="136936"/>
            </a:xfrm>
            <a:custGeom>
              <a:avLst/>
              <a:gdLst>
                <a:gd name="T0" fmla="*/ 356 w 356"/>
                <a:gd name="T1" fmla="*/ 167 h 167"/>
                <a:gd name="T2" fmla="*/ 270 w 356"/>
                <a:gd name="T3" fmla="*/ 155 h 167"/>
                <a:gd name="T4" fmla="*/ 158 w 356"/>
                <a:gd name="T5" fmla="*/ 143 h 167"/>
                <a:gd name="T6" fmla="*/ 95 w 356"/>
                <a:gd name="T7" fmla="*/ 139 h 167"/>
                <a:gd name="T8" fmla="*/ 42 w 356"/>
                <a:gd name="T9" fmla="*/ 119 h 167"/>
                <a:gd name="T10" fmla="*/ 0 w 356"/>
                <a:gd name="T11" fmla="*/ 82 h 167"/>
                <a:gd name="T12" fmla="*/ 4 w 356"/>
                <a:gd name="T13" fmla="*/ 36 h 167"/>
                <a:gd name="T14" fmla="*/ 33 w 356"/>
                <a:gd name="T15" fmla="*/ 8 h 167"/>
                <a:gd name="T16" fmla="*/ 78 w 356"/>
                <a:gd name="T17" fmla="*/ 0 h 167"/>
                <a:gd name="T18" fmla="*/ 108 w 356"/>
                <a:gd name="T19" fmla="*/ 0 h 167"/>
                <a:gd name="T20" fmla="*/ 190 w 356"/>
                <a:gd name="T21" fmla="*/ 16 h 167"/>
                <a:gd name="T22" fmla="*/ 245 w 356"/>
                <a:gd name="T23" fmla="*/ 45 h 167"/>
                <a:gd name="T24" fmla="*/ 298 w 356"/>
                <a:gd name="T25" fmla="*/ 53 h 167"/>
                <a:gd name="T26" fmla="*/ 278 w 356"/>
                <a:gd name="T27" fmla="*/ 152 h 167"/>
                <a:gd name="T28" fmla="*/ 320 w 356"/>
                <a:gd name="T29" fmla="*/ 160 h 167"/>
                <a:gd name="T30" fmla="*/ 323 w 356"/>
                <a:gd name="T31" fmla="*/ 160 h 167"/>
                <a:gd name="T32" fmla="*/ 356 w 356"/>
                <a:gd name="T33" fmla="*/ 167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6"/>
                <a:gd name="T52" fmla="*/ 0 h 167"/>
                <a:gd name="T53" fmla="*/ 356 w 35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6" h="167">
                  <a:moveTo>
                    <a:pt x="356" y="167"/>
                  </a:moveTo>
                  <a:lnTo>
                    <a:pt x="270" y="155"/>
                  </a:lnTo>
                  <a:lnTo>
                    <a:pt x="158" y="143"/>
                  </a:lnTo>
                  <a:lnTo>
                    <a:pt x="95" y="139"/>
                  </a:lnTo>
                  <a:lnTo>
                    <a:pt x="42" y="119"/>
                  </a:lnTo>
                  <a:lnTo>
                    <a:pt x="0" y="82"/>
                  </a:lnTo>
                  <a:lnTo>
                    <a:pt x="4" y="36"/>
                  </a:lnTo>
                  <a:lnTo>
                    <a:pt x="33" y="8"/>
                  </a:lnTo>
                  <a:lnTo>
                    <a:pt x="78" y="0"/>
                  </a:lnTo>
                  <a:lnTo>
                    <a:pt x="108" y="0"/>
                  </a:lnTo>
                  <a:lnTo>
                    <a:pt x="190" y="16"/>
                  </a:lnTo>
                  <a:lnTo>
                    <a:pt x="245" y="45"/>
                  </a:lnTo>
                  <a:lnTo>
                    <a:pt x="298" y="53"/>
                  </a:lnTo>
                  <a:lnTo>
                    <a:pt x="278" y="152"/>
                  </a:lnTo>
                  <a:lnTo>
                    <a:pt x="320" y="160"/>
                  </a:lnTo>
                  <a:lnTo>
                    <a:pt x="323" y="160"/>
                  </a:lnTo>
                  <a:lnTo>
                    <a:pt x="356" y="1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8" name="Freeform 432"/>
            <p:cNvSpPr>
              <a:spLocks noChangeAspect="1"/>
            </p:cNvSpPr>
            <p:nvPr/>
          </p:nvSpPr>
          <p:spPr bwMode="auto">
            <a:xfrm>
              <a:off x="113104" y="326230"/>
              <a:ext cx="130504" cy="132909"/>
            </a:xfrm>
            <a:custGeom>
              <a:avLst/>
              <a:gdLst>
                <a:gd name="T0" fmla="*/ 147 w 151"/>
                <a:gd name="T1" fmla="*/ 112 h 163"/>
                <a:gd name="T2" fmla="*/ 151 w 151"/>
                <a:gd name="T3" fmla="*/ 44 h 163"/>
                <a:gd name="T4" fmla="*/ 111 w 151"/>
                <a:gd name="T5" fmla="*/ 0 h 163"/>
                <a:gd name="T6" fmla="*/ 50 w 151"/>
                <a:gd name="T7" fmla="*/ 1 h 163"/>
                <a:gd name="T8" fmla="*/ 5 w 151"/>
                <a:gd name="T9" fmla="*/ 51 h 163"/>
                <a:gd name="T10" fmla="*/ 0 w 151"/>
                <a:gd name="T11" fmla="*/ 117 h 163"/>
                <a:gd name="T12" fmla="*/ 41 w 151"/>
                <a:gd name="T13" fmla="*/ 163 h 163"/>
                <a:gd name="T14" fmla="*/ 101 w 151"/>
                <a:gd name="T15" fmla="*/ 161 h 163"/>
                <a:gd name="T16" fmla="*/ 147 w 151"/>
                <a:gd name="T17" fmla="*/ 112 h 163"/>
                <a:gd name="T18" fmla="*/ 147 w 151"/>
                <a:gd name="T19" fmla="*/ 112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163"/>
                <a:gd name="T32" fmla="*/ 151 w 151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163">
                  <a:moveTo>
                    <a:pt x="147" y="112"/>
                  </a:moveTo>
                  <a:lnTo>
                    <a:pt x="151" y="44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5" y="51"/>
                  </a:lnTo>
                  <a:lnTo>
                    <a:pt x="0" y="117"/>
                  </a:lnTo>
                  <a:lnTo>
                    <a:pt x="41" y="163"/>
                  </a:lnTo>
                  <a:lnTo>
                    <a:pt x="101" y="161"/>
                  </a:lnTo>
                  <a:lnTo>
                    <a:pt x="147" y="1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" name="Freeform 433"/>
            <p:cNvSpPr>
              <a:spLocks noChangeAspect="1"/>
            </p:cNvSpPr>
            <p:nvPr/>
          </p:nvSpPr>
          <p:spPr bwMode="auto">
            <a:xfrm>
              <a:off x="304510" y="161101"/>
              <a:ext cx="152255" cy="124854"/>
            </a:xfrm>
            <a:custGeom>
              <a:avLst/>
              <a:gdLst>
                <a:gd name="T0" fmla="*/ 102 w 175"/>
                <a:gd name="T1" fmla="*/ 152 h 152"/>
                <a:gd name="T2" fmla="*/ 160 w 175"/>
                <a:gd name="T3" fmla="*/ 118 h 152"/>
                <a:gd name="T4" fmla="*/ 175 w 175"/>
                <a:gd name="T5" fmla="*/ 59 h 152"/>
                <a:gd name="T6" fmla="*/ 140 w 175"/>
                <a:gd name="T7" fmla="*/ 9 h 152"/>
                <a:gd name="T8" fmla="*/ 73 w 175"/>
                <a:gd name="T9" fmla="*/ 0 h 152"/>
                <a:gd name="T10" fmla="*/ 16 w 175"/>
                <a:gd name="T11" fmla="*/ 32 h 152"/>
                <a:gd name="T12" fmla="*/ 0 w 175"/>
                <a:gd name="T13" fmla="*/ 93 h 152"/>
                <a:gd name="T14" fmla="*/ 36 w 175"/>
                <a:gd name="T15" fmla="*/ 140 h 152"/>
                <a:gd name="T16" fmla="*/ 102 w 175"/>
                <a:gd name="T17" fmla="*/ 152 h 152"/>
                <a:gd name="T18" fmla="*/ 102 w 175"/>
                <a:gd name="T19" fmla="*/ 152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2"/>
                <a:gd name="T32" fmla="*/ 175 w 175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2">
                  <a:moveTo>
                    <a:pt x="102" y="152"/>
                  </a:moveTo>
                  <a:lnTo>
                    <a:pt x="160" y="118"/>
                  </a:lnTo>
                  <a:lnTo>
                    <a:pt x="175" y="59"/>
                  </a:lnTo>
                  <a:lnTo>
                    <a:pt x="140" y="9"/>
                  </a:lnTo>
                  <a:lnTo>
                    <a:pt x="73" y="0"/>
                  </a:lnTo>
                  <a:lnTo>
                    <a:pt x="16" y="32"/>
                  </a:lnTo>
                  <a:lnTo>
                    <a:pt x="0" y="93"/>
                  </a:lnTo>
                  <a:lnTo>
                    <a:pt x="36" y="140"/>
                  </a:lnTo>
                  <a:lnTo>
                    <a:pt x="102" y="15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0" name="Freeform 434"/>
            <p:cNvSpPr>
              <a:spLocks noChangeAspect="1"/>
            </p:cNvSpPr>
            <p:nvPr/>
          </p:nvSpPr>
          <p:spPr bwMode="auto">
            <a:xfrm>
              <a:off x="8600232" y="197349"/>
              <a:ext cx="369762" cy="362478"/>
            </a:xfrm>
            <a:custGeom>
              <a:avLst/>
              <a:gdLst>
                <a:gd name="T0" fmla="*/ 206 w 423"/>
                <a:gd name="T1" fmla="*/ 447 h 447"/>
                <a:gd name="T2" fmla="*/ 153 w 423"/>
                <a:gd name="T3" fmla="*/ 392 h 447"/>
                <a:gd name="T4" fmla="*/ 126 w 423"/>
                <a:gd name="T5" fmla="*/ 282 h 447"/>
                <a:gd name="T6" fmla="*/ 197 w 423"/>
                <a:gd name="T7" fmla="*/ 286 h 447"/>
                <a:gd name="T8" fmla="*/ 200 w 423"/>
                <a:gd name="T9" fmla="*/ 222 h 447"/>
                <a:gd name="T10" fmla="*/ 288 w 423"/>
                <a:gd name="T11" fmla="*/ 218 h 447"/>
                <a:gd name="T12" fmla="*/ 316 w 423"/>
                <a:gd name="T13" fmla="*/ 210 h 447"/>
                <a:gd name="T14" fmla="*/ 353 w 423"/>
                <a:gd name="T15" fmla="*/ 184 h 447"/>
                <a:gd name="T16" fmla="*/ 350 w 423"/>
                <a:gd name="T17" fmla="*/ 121 h 447"/>
                <a:gd name="T18" fmla="*/ 340 w 423"/>
                <a:gd name="T19" fmla="*/ 85 h 447"/>
                <a:gd name="T20" fmla="*/ 369 w 423"/>
                <a:gd name="T21" fmla="*/ 52 h 447"/>
                <a:gd name="T22" fmla="*/ 350 w 423"/>
                <a:gd name="T23" fmla="*/ 0 h 447"/>
                <a:gd name="T24" fmla="*/ 423 w 423"/>
                <a:gd name="T25" fmla="*/ 11 h 447"/>
                <a:gd name="T26" fmla="*/ 416 w 423"/>
                <a:gd name="T27" fmla="*/ 91 h 447"/>
                <a:gd name="T28" fmla="*/ 360 w 423"/>
                <a:gd name="T29" fmla="*/ 49 h 447"/>
                <a:gd name="T30" fmla="*/ 343 w 423"/>
                <a:gd name="T31" fmla="*/ 76 h 447"/>
                <a:gd name="T32" fmla="*/ 231 w 423"/>
                <a:gd name="T33" fmla="*/ 84 h 447"/>
                <a:gd name="T34" fmla="*/ 208 w 423"/>
                <a:gd name="T35" fmla="*/ 125 h 447"/>
                <a:gd name="T36" fmla="*/ 212 w 423"/>
                <a:gd name="T37" fmla="*/ 178 h 447"/>
                <a:gd name="T38" fmla="*/ 226 w 423"/>
                <a:gd name="T39" fmla="*/ 256 h 447"/>
                <a:gd name="T40" fmla="*/ 172 w 423"/>
                <a:gd name="T41" fmla="*/ 256 h 447"/>
                <a:gd name="T42" fmla="*/ 175 w 423"/>
                <a:gd name="T43" fmla="*/ 304 h 447"/>
                <a:gd name="T44" fmla="*/ 68 w 423"/>
                <a:gd name="T45" fmla="*/ 320 h 447"/>
                <a:gd name="T46" fmla="*/ 0 w 423"/>
                <a:gd name="T47" fmla="*/ 280 h 447"/>
                <a:gd name="T48" fmla="*/ 1 w 423"/>
                <a:gd name="T49" fmla="*/ 283 h 447"/>
                <a:gd name="T50" fmla="*/ 206 w 423"/>
                <a:gd name="T51" fmla="*/ 447 h 4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47"/>
                <a:gd name="T80" fmla="*/ 423 w 423"/>
                <a:gd name="T81" fmla="*/ 447 h 4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47">
                  <a:moveTo>
                    <a:pt x="206" y="447"/>
                  </a:moveTo>
                  <a:lnTo>
                    <a:pt x="153" y="392"/>
                  </a:lnTo>
                  <a:lnTo>
                    <a:pt x="126" y="282"/>
                  </a:lnTo>
                  <a:lnTo>
                    <a:pt x="197" y="286"/>
                  </a:lnTo>
                  <a:lnTo>
                    <a:pt x="200" y="222"/>
                  </a:lnTo>
                  <a:lnTo>
                    <a:pt x="288" y="218"/>
                  </a:lnTo>
                  <a:lnTo>
                    <a:pt x="316" y="210"/>
                  </a:lnTo>
                  <a:lnTo>
                    <a:pt x="353" y="184"/>
                  </a:lnTo>
                  <a:lnTo>
                    <a:pt x="350" y="121"/>
                  </a:lnTo>
                  <a:lnTo>
                    <a:pt x="340" y="85"/>
                  </a:lnTo>
                  <a:lnTo>
                    <a:pt x="369" y="52"/>
                  </a:lnTo>
                  <a:lnTo>
                    <a:pt x="350" y="0"/>
                  </a:lnTo>
                  <a:lnTo>
                    <a:pt x="423" y="11"/>
                  </a:lnTo>
                  <a:lnTo>
                    <a:pt x="416" y="91"/>
                  </a:lnTo>
                  <a:lnTo>
                    <a:pt x="360" y="49"/>
                  </a:lnTo>
                  <a:lnTo>
                    <a:pt x="343" y="76"/>
                  </a:lnTo>
                  <a:lnTo>
                    <a:pt x="231" y="84"/>
                  </a:lnTo>
                  <a:lnTo>
                    <a:pt x="208" y="125"/>
                  </a:lnTo>
                  <a:lnTo>
                    <a:pt x="212" y="178"/>
                  </a:lnTo>
                  <a:lnTo>
                    <a:pt x="226" y="256"/>
                  </a:lnTo>
                  <a:lnTo>
                    <a:pt x="172" y="256"/>
                  </a:lnTo>
                  <a:lnTo>
                    <a:pt x="175" y="304"/>
                  </a:lnTo>
                  <a:lnTo>
                    <a:pt x="68" y="320"/>
                  </a:lnTo>
                  <a:lnTo>
                    <a:pt x="0" y="280"/>
                  </a:lnTo>
                  <a:lnTo>
                    <a:pt x="1" y="283"/>
                  </a:lnTo>
                  <a:lnTo>
                    <a:pt x="206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1" name="Freeform 435"/>
            <p:cNvSpPr>
              <a:spLocks noChangeAspect="1"/>
            </p:cNvSpPr>
            <p:nvPr/>
          </p:nvSpPr>
          <p:spPr bwMode="auto">
            <a:xfrm>
              <a:off x="8447977" y="487332"/>
              <a:ext cx="274059" cy="213459"/>
            </a:xfrm>
            <a:custGeom>
              <a:avLst/>
              <a:gdLst>
                <a:gd name="T0" fmla="*/ 304 w 313"/>
                <a:gd name="T1" fmla="*/ 247 h 264"/>
                <a:gd name="T2" fmla="*/ 313 w 313"/>
                <a:gd name="T3" fmla="*/ 209 h 264"/>
                <a:gd name="T4" fmla="*/ 297 w 313"/>
                <a:gd name="T5" fmla="*/ 162 h 264"/>
                <a:gd name="T6" fmla="*/ 260 w 313"/>
                <a:gd name="T7" fmla="*/ 111 h 264"/>
                <a:gd name="T8" fmla="*/ 205 w 313"/>
                <a:gd name="T9" fmla="*/ 63 h 264"/>
                <a:gd name="T10" fmla="*/ 82 w 313"/>
                <a:gd name="T11" fmla="*/ 1 h 264"/>
                <a:gd name="T12" fmla="*/ 33 w 313"/>
                <a:gd name="T13" fmla="*/ 0 h 264"/>
                <a:gd name="T14" fmla="*/ 0 w 313"/>
                <a:gd name="T15" fmla="*/ 18 h 264"/>
                <a:gd name="T16" fmla="*/ 7 w 313"/>
                <a:gd name="T17" fmla="*/ 102 h 264"/>
                <a:gd name="T18" fmla="*/ 99 w 313"/>
                <a:gd name="T19" fmla="*/ 203 h 264"/>
                <a:gd name="T20" fmla="*/ 162 w 313"/>
                <a:gd name="T21" fmla="*/ 242 h 264"/>
                <a:gd name="T22" fmla="*/ 221 w 313"/>
                <a:gd name="T23" fmla="*/ 263 h 264"/>
                <a:gd name="T24" fmla="*/ 271 w 313"/>
                <a:gd name="T25" fmla="*/ 264 h 264"/>
                <a:gd name="T26" fmla="*/ 304 w 313"/>
                <a:gd name="T27" fmla="*/ 247 h 264"/>
                <a:gd name="T28" fmla="*/ 304 w 313"/>
                <a:gd name="T29" fmla="*/ 247 h 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3"/>
                <a:gd name="T46" fmla="*/ 0 h 264"/>
                <a:gd name="T47" fmla="*/ 313 w 313"/>
                <a:gd name="T48" fmla="*/ 264 h 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3" h="264">
                  <a:moveTo>
                    <a:pt x="304" y="247"/>
                  </a:moveTo>
                  <a:lnTo>
                    <a:pt x="313" y="209"/>
                  </a:lnTo>
                  <a:lnTo>
                    <a:pt x="297" y="162"/>
                  </a:lnTo>
                  <a:lnTo>
                    <a:pt x="260" y="111"/>
                  </a:lnTo>
                  <a:lnTo>
                    <a:pt x="205" y="63"/>
                  </a:lnTo>
                  <a:lnTo>
                    <a:pt x="82" y="1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7" y="102"/>
                  </a:lnTo>
                  <a:lnTo>
                    <a:pt x="99" y="203"/>
                  </a:lnTo>
                  <a:lnTo>
                    <a:pt x="162" y="242"/>
                  </a:lnTo>
                  <a:lnTo>
                    <a:pt x="221" y="263"/>
                  </a:lnTo>
                  <a:lnTo>
                    <a:pt x="271" y="264"/>
                  </a:lnTo>
                  <a:lnTo>
                    <a:pt x="304" y="2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2" name="Freeform 436"/>
            <p:cNvSpPr>
              <a:spLocks noChangeAspect="1"/>
            </p:cNvSpPr>
            <p:nvPr/>
          </p:nvSpPr>
          <p:spPr bwMode="auto">
            <a:xfrm>
              <a:off x="8722036" y="503442"/>
              <a:ext cx="291460" cy="149019"/>
            </a:xfrm>
            <a:custGeom>
              <a:avLst/>
              <a:gdLst>
                <a:gd name="T0" fmla="*/ 0 w 333"/>
                <a:gd name="T1" fmla="*/ 185 h 185"/>
                <a:gd name="T2" fmla="*/ 49 w 333"/>
                <a:gd name="T3" fmla="*/ 140 h 185"/>
                <a:gd name="T4" fmla="*/ 96 w 333"/>
                <a:gd name="T5" fmla="*/ 143 h 185"/>
                <a:gd name="T6" fmla="*/ 187 w 333"/>
                <a:gd name="T7" fmla="*/ 134 h 185"/>
                <a:gd name="T8" fmla="*/ 257 w 333"/>
                <a:gd name="T9" fmla="*/ 154 h 185"/>
                <a:gd name="T10" fmla="*/ 321 w 333"/>
                <a:gd name="T11" fmla="*/ 115 h 185"/>
                <a:gd name="T12" fmla="*/ 333 w 333"/>
                <a:gd name="T13" fmla="*/ 72 h 185"/>
                <a:gd name="T14" fmla="*/ 319 w 333"/>
                <a:gd name="T15" fmla="*/ 28 h 185"/>
                <a:gd name="T16" fmla="*/ 280 w 333"/>
                <a:gd name="T17" fmla="*/ 0 h 185"/>
                <a:gd name="T18" fmla="*/ 190 w 333"/>
                <a:gd name="T19" fmla="*/ 9 h 185"/>
                <a:gd name="T20" fmla="*/ 114 w 333"/>
                <a:gd name="T21" fmla="*/ 32 h 185"/>
                <a:gd name="T22" fmla="*/ 68 w 333"/>
                <a:gd name="T23" fmla="*/ 72 h 185"/>
                <a:gd name="T24" fmla="*/ 86 w 333"/>
                <a:gd name="T25" fmla="*/ 131 h 185"/>
                <a:gd name="T26" fmla="*/ 46 w 333"/>
                <a:gd name="T27" fmla="*/ 145 h 185"/>
                <a:gd name="T28" fmla="*/ 46 w 333"/>
                <a:gd name="T29" fmla="*/ 145 h 185"/>
                <a:gd name="T30" fmla="*/ 0 w 333"/>
                <a:gd name="T31" fmla="*/ 185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185"/>
                <a:gd name="T50" fmla="*/ 333 w 333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185">
                  <a:moveTo>
                    <a:pt x="0" y="185"/>
                  </a:moveTo>
                  <a:lnTo>
                    <a:pt x="49" y="140"/>
                  </a:lnTo>
                  <a:lnTo>
                    <a:pt x="96" y="143"/>
                  </a:lnTo>
                  <a:lnTo>
                    <a:pt x="187" y="134"/>
                  </a:lnTo>
                  <a:lnTo>
                    <a:pt x="257" y="154"/>
                  </a:lnTo>
                  <a:lnTo>
                    <a:pt x="321" y="115"/>
                  </a:lnTo>
                  <a:lnTo>
                    <a:pt x="333" y="72"/>
                  </a:lnTo>
                  <a:lnTo>
                    <a:pt x="319" y="28"/>
                  </a:lnTo>
                  <a:lnTo>
                    <a:pt x="280" y="0"/>
                  </a:lnTo>
                  <a:lnTo>
                    <a:pt x="190" y="9"/>
                  </a:lnTo>
                  <a:lnTo>
                    <a:pt x="114" y="32"/>
                  </a:lnTo>
                  <a:lnTo>
                    <a:pt x="68" y="72"/>
                  </a:lnTo>
                  <a:lnTo>
                    <a:pt x="86" y="131"/>
                  </a:lnTo>
                  <a:lnTo>
                    <a:pt x="46" y="145"/>
                  </a:lnTo>
                  <a:lnTo>
                    <a:pt x="0" y="18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3" name="Freeform 437"/>
            <p:cNvSpPr>
              <a:spLocks noChangeAspect="1"/>
            </p:cNvSpPr>
            <p:nvPr/>
          </p:nvSpPr>
          <p:spPr bwMode="auto">
            <a:xfrm>
              <a:off x="8500179" y="181239"/>
              <a:ext cx="121804" cy="294010"/>
            </a:xfrm>
            <a:custGeom>
              <a:avLst/>
              <a:gdLst>
                <a:gd name="T0" fmla="*/ 9 w 141"/>
                <a:gd name="T1" fmla="*/ 367 h 367"/>
                <a:gd name="T2" fmla="*/ 9 w 141"/>
                <a:gd name="T3" fmla="*/ 279 h 367"/>
                <a:gd name="T4" fmla="*/ 6 w 141"/>
                <a:gd name="T5" fmla="*/ 167 h 367"/>
                <a:gd name="T6" fmla="*/ 0 w 141"/>
                <a:gd name="T7" fmla="*/ 105 h 367"/>
                <a:gd name="T8" fmla="*/ 12 w 141"/>
                <a:gd name="T9" fmla="*/ 49 h 367"/>
                <a:gd name="T10" fmla="*/ 43 w 141"/>
                <a:gd name="T11" fmla="*/ 3 h 367"/>
                <a:gd name="T12" fmla="*/ 91 w 141"/>
                <a:gd name="T13" fmla="*/ 0 h 367"/>
                <a:gd name="T14" fmla="*/ 122 w 141"/>
                <a:gd name="T15" fmla="*/ 24 h 367"/>
                <a:gd name="T16" fmla="*/ 136 w 141"/>
                <a:gd name="T17" fmla="*/ 68 h 367"/>
                <a:gd name="T18" fmla="*/ 141 w 141"/>
                <a:gd name="T19" fmla="*/ 97 h 367"/>
                <a:gd name="T20" fmla="*/ 136 w 141"/>
                <a:gd name="T21" fmla="*/ 182 h 367"/>
                <a:gd name="T22" fmla="*/ 115 w 141"/>
                <a:gd name="T23" fmla="*/ 240 h 367"/>
                <a:gd name="T24" fmla="*/ 115 w 141"/>
                <a:gd name="T25" fmla="*/ 293 h 367"/>
                <a:gd name="T26" fmla="*/ 14 w 141"/>
                <a:gd name="T27" fmla="*/ 287 h 367"/>
                <a:gd name="T28" fmla="*/ 11 w 141"/>
                <a:gd name="T29" fmla="*/ 329 h 367"/>
                <a:gd name="T30" fmla="*/ 11 w 141"/>
                <a:gd name="T31" fmla="*/ 333 h 367"/>
                <a:gd name="T32" fmla="*/ 9 w 141"/>
                <a:gd name="T33" fmla="*/ 367 h 3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367"/>
                <a:gd name="T53" fmla="*/ 141 w 141"/>
                <a:gd name="T54" fmla="*/ 367 h 3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367">
                  <a:moveTo>
                    <a:pt x="9" y="367"/>
                  </a:moveTo>
                  <a:lnTo>
                    <a:pt x="9" y="279"/>
                  </a:lnTo>
                  <a:lnTo>
                    <a:pt x="6" y="167"/>
                  </a:lnTo>
                  <a:lnTo>
                    <a:pt x="0" y="105"/>
                  </a:lnTo>
                  <a:lnTo>
                    <a:pt x="12" y="49"/>
                  </a:lnTo>
                  <a:lnTo>
                    <a:pt x="43" y="3"/>
                  </a:lnTo>
                  <a:lnTo>
                    <a:pt x="91" y="0"/>
                  </a:lnTo>
                  <a:lnTo>
                    <a:pt x="122" y="24"/>
                  </a:lnTo>
                  <a:lnTo>
                    <a:pt x="136" y="68"/>
                  </a:lnTo>
                  <a:lnTo>
                    <a:pt x="141" y="97"/>
                  </a:lnTo>
                  <a:lnTo>
                    <a:pt x="136" y="182"/>
                  </a:lnTo>
                  <a:lnTo>
                    <a:pt x="115" y="240"/>
                  </a:lnTo>
                  <a:lnTo>
                    <a:pt x="115" y="293"/>
                  </a:lnTo>
                  <a:lnTo>
                    <a:pt x="14" y="287"/>
                  </a:lnTo>
                  <a:lnTo>
                    <a:pt x="11" y="329"/>
                  </a:lnTo>
                  <a:lnTo>
                    <a:pt x="11" y="333"/>
                  </a:lnTo>
                  <a:lnTo>
                    <a:pt x="9" y="3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4" name="Freeform 438"/>
            <p:cNvSpPr>
              <a:spLocks noChangeAspect="1"/>
            </p:cNvSpPr>
            <p:nvPr/>
          </p:nvSpPr>
          <p:spPr bwMode="auto">
            <a:xfrm>
              <a:off x="8639383" y="209432"/>
              <a:ext cx="147905" cy="120826"/>
            </a:xfrm>
            <a:custGeom>
              <a:avLst/>
              <a:gdLst>
                <a:gd name="T0" fmla="*/ 65 w 170"/>
                <a:gd name="T1" fmla="*/ 149 h 149"/>
                <a:gd name="T2" fmla="*/ 131 w 170"/>
                <a:gd name="T3" fmla="*/ 144 h 149"/>
                <a:gd name="T4" fmla="*/ 170 w 170"/>
                <a:gd name="T5" fmla="*/ 98 h 149"/>
                <a:gd name="T6" fmla="*/ 161 w 170"/>
                <a:gd name="T7" fmla="*/ 37 h 149"/>
                <a:gd name="T8" fmla="*/ 105 w 170"/>
                <a:gd name="T9" fmla="*/ 0 h 149"/>
                <a:gd name="T10" fmla="*/ 40 w 170"/>
                <a:gd name="T11" fmla="*/ 4 h 149"/>
                <a:gd name="T12" fmla="*/ 0 w 170"/>
                <a:gd name="T13" fmla="*/ 51 h 149"/>
                <a:gd name="T14" fmla="*/ 10 w 170"/>
                <a:gd name="T15" fmla="*/ 111 h 149"/>
                <a:gd name="T16" fmla="*/ 65 w 170"/>
                <a:gd name="T17" fmla="*/ 149 h 149"/>
                <a:gd name="T18" fmla="*/ 65 w 170"/>
                <a:gd name="T19" fmla="*/ 149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149"/>
                <a:gd name="T32" fmla="*/ 170 w 170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149">
                  <a:moveTo>
                    <a:pt x="65" y="149"/>
                  </a:moveTo>
                  <a:lnTo>
                    <a:pt x="131" y="144"/>
                  </a:lnTo>
                  <a:lnTo>
                    <a:pt x="170" y="98"/>
                  </a:lnTo>
                  <a:lnTo>
                    <a:pt x="161" y="37"/>
                  </a:lnTo>
                  <a:lnTo>
                    <a:pt x="105" y="0"/>
                  </a:lnTo>
                  <a:lnTo>
                    <a:pt x="40" y="4"/>
                  </a:lnTo>
                  <a:lnTo>
                    <a:pt x="0" y="51"/>
                  </a:lnTo>
                  <a:lnTo>
                    <a:pt x="10" y="111"/>
                  </a:lnTo>
                  <a:lnTo>
                    <a:pt x="65" y="14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5" name="Freeform 439"/>
            <p:cNvSpPr>
              <a:spLocks noChangeAspect="1"/>
            </p:cNvSpPr>
            <p:nvPr/>
          </p:nvSpPr>
          <p:spPr bwMode="auto">
            <a:xfrm>
              <a:off x="8856891" y="362478"/>
              <a:ext cx="126154" cy="132909"/>
            </a:xfrm>
            <a:custGeom>
              <a:avLst/>
              <a:gdLst>
                <a:gd name="T0" fmla="*/ 0 w 147"/>
                <a:gd name="T1" fmla="*/ 109 h 168"/>
                <a:gd name="T2" fmla="*/ 42 w 147"/>
                <a:gd name="T3" fmla="*/ 162 h 168"/>
                <a:gd name="T4" fmla="*/ 101 w 147"/>
                <a:gd name="T5" fmla="*/ 168 h 168"/>
                <a:gd name="T6" fmla="*/ 147 w 147"/>
                <a:gd name="T7" fmla="*/ 126 h 168"/>
                <a:gd name="T8" fmla="*/ 146 w 147"/>
                <a:gd name="T9" fmla="*/ 59 h 168"/>
                <a:gd name="T10" fmla="*/ 106 w 147"/>
                <a:gd name="T11" fmla="*/ 7 h 168"/>
                <a:gd name="T12" fmla="*/ 45 w 147"/>
                <a:gd name="T13" fmla="*/ 0 h 168"/>
                <a:gd name="T14" fmla="*/ 2 w 147"/>
                <a:gd name="T15" fmla="*/ 42 h 168"/>
                <a:gd name="T16" fmla="*/ 0 w 147"/>
                <a:gd name="T17" fmla="*/ 109 h 168"/>
                <a:gd name="T18" fmla="*/ 0 w 147"/>
                <a:gd name="T19" fmla="*/ 109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68"/>
                <a:gd name="T32" fmla="*/ 147 w 147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68">
                  <a:moveTo>
                    <a:pt x="0" y="109"/>
                  </a:moveTo>
                  <a:lnTo>
                    <a:pt x="42" y="162"/>
                  </a:lnTo>
                  <a:lnTo>
                    <a:pt x="101" y="168"/>
                  </a:lnTo>
                  <a:lnTo>
                    <a:pt x="147" y="126"/>
                  </a:lnTo>
                  <a:lnTo>
                    <a:pt x="146" y="59"/>
                  </a:lnTo>
                  <a:lnTo>
                    <a:pt x="106" y="7"/>
                  </a:lnTo>
                  <a:lnTo>
                    <a:pt x="45" y="0"/>
                  </a:lnTo>
                  <a:lnTo>
                    <a:pt x="2" y="42"/>
                  </a:lnTo>
                  <a:lnTo>
                    <a:pt x="0" y="10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6" name="Freeform 457"/>
            <p:cNvSpPr>
              <a:spLocks noChangeAspect="1"/>
            </p:cNvSpPr>
            <p:nvPr/>
          </p:nvSpPr>
          <p:spPr bwMode="auto">
            <a:xfrm>
              <a:off x="417614" y="6383646"/>
              <a:ext cx="104403" cy="96661"/>
            </a:xfrm>
            <a:custGeom>
              <a:avLst/>
              <a:gdLst>
                <a:gd name="T0" fmla="*/ 121 w 121"/>
                <a:gd name="T1" fmla="*/ 60 h 120"/>
                <a:gd name="T2" fmla="*/ 103 w 121"/>
                <a:gd name="T3" fmla="*/ 17 h 120"/>
                <a:gd name="T4" fmla="*/ 61 w 121"/>
                <a:gd name="T5" fmla="*/ 0 h 120"/>
                <a:gd name="T6" fmla="*/ 17 w 121"/>
                <a:gd name="T7" fmla="*/ 17 h 120"/>
                <a:gd name="T8" fmla="*/ 0 w 121"/>
                <a:gd name="T9" fmla="*/ 60 h 120"/>
                <a:gd name="T10" fmla="*/ 17 w 121"/>
                <a:gd name="T11" fmla="*/ 102 h 120"/>
                <a:gd name="T12" fmla="*/ 61 w 121"/>
                <a:gd name="T13" fmla="*/ 120 h 120"/>
                <a:gd name="T14" fmla="*/ 103 w 121"/>
                <a:gd name="T15" fmla="*/ 102 h 120"/>
                <a:gd name="T16" fmla="*/ 121 w 121"/>
                <a:gd name="T17" fmla="*/ 60 h 120"/>
                <a:gd name="T18" fmla="*/ 121 w 121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0"/>
                <a:gd name="T32" fmla="*/ 121 w 12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0">
                  <a:moveTo>
                    <a:pt x="121" y="60"/>
                  </a:moveTo>
                  <a:lnTo>
                    <a:pt x="103" y="17"/>
                  </a:lnTo>
                  <a:lnTo>
                    <a:pt x="61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1" y="120"/>
                  </a:lnTo>
                  <a:lnTo>
                    <a:pt x="103" y="102"/>
                  </a:lnTo>
                  <a:lnTo>
                    <a:pt x="121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7" name="Freeform 458"/>
            <p:cNvSpPr>
              <a:spLocks noChangeAspect="1"/>
            </p:cNvSpPr>
            <p:nvPr/>
          </p:nvSpPr>
          <p:spPr bwMode="auto">
            <a:xfrm>
              <a:off x="8548030" y="3338828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8" name="Freeform 459"/>
            <p:cNvSpPr>
              <a:spLocks noChangeAspect="1"/>
            </p:cNvSpPr>
            <p:nvPr/>
          </p:nvSpPr>
          <p:spPr bwMode="auto">
            <a:xfrm>
              <a:off x="8561081" y="1578794"/>
              <a:ext cx="339311" cy="491359"/>
            </a:xfrm>
            <a:custGeom>
              <a:avLst/>
              <a:gdLst>
                <a:gd name="T0" fmla="*/ 379 w 388"/>
                <a:gd name="T1" fmla="*/ 275 h 612"/>
                <a:gd name="T2" fmla="*/ 378 w 388"/>
                <a:gd name="T3" fmla="*/ 13 h 612"/>
                <a:gd name="T4" fmla="*/ 365 w 388"/>
                <a:gd name="T5" fmla="*/ 0 h 612"/>
                <a:gd name="T6" fmla="*/ 311 w 388"/>
                <a:gd name="T7" fmla="*/ 63 h 612"/>
                <a:gd name="T8" fmla="*/ 286 w 388"/>
                <a:gd name="T9" fmla="*/ 71 h 612"/>
                <a:gd name="T10" fmla="*/ 80 w 388"/>
                <a:gd name="T11" fmla="*/ 73 h 612"/>
                <a:gd name="T12" fmla="*/ 58 w 388"/>
                <a:gd name="T13" fmla="*/ 40 h 612"/>
                <a:gd name="T14" fmla="*/ 33 w 388"/>
                <a:gd name="T15" fmla="*/ 23 h 612"/>
                <a:gd name="T16" fmla="*/ 13 w 388"/>
                <a:gd name="T17" fmla="*/ 28 h 612"/>
                <a:gd name="T18" fmla="*/ 7 w 388"/>
                <a:gd name="T19" fmla="*/ 239 h 612"/>
                <a:gd name="T20" fmla="*/ 15 w 388"/>
                <a:gd name="T21" fmla="*/ 293 h 612"/>
                <a:gd name="T22" fmla="*/ 48 w 388"/>
                <a:gd name="T23" fmla="*/ 273 h 612"/>
                <a:gd name="T24" fmla="*/ 62 w 388"/>
                <a:gd name="T25" fmla="*/ 235 h 612"/>
                <a:gd name="T26" fmla="*/ 152 w 388"/>
                <a:gd name="T27" fmla="*/ 219 h 612"/>
                <a:gd name="T28" fmla="*/ 182 w 388"/>
                <a:gd name="T29" fmla="*/ 219 h 612"/>
                <a:gd name="T30" fmla="*/ 173 w 388"/>
                <a:gd name="T31" fmla="*/ 274 h 612"/>
                <a:gd name="T32" fmla="*/ 101 w 388"/>
                <a:gd name="T33" fmla="*/ 334 h 612"/>
                <a:gd name="T34" fmla="*/ 56 w 388"/>
                <a:gd name="T35" fmla="*/ 363 h 612"/>
                <a:gd name="T36" fmla="*/ 23 w 388"/>
                <a:gd name="T37" fmla="*/ 338 h 612"/>
                <a:gd name="T38" fmla="*/ 6 w 388"/>
                <a:gd name="T39" fmla="*/ 338 h 612"/>
                <a:gd name="T40" fmla="*/ 0 w 388"/>
                <a:gd name="T41" fmla="*/ 610 h 612"/>
                <a:gd name="T42" fmla="*/ 25 w 388"/>
                <a:gd name="T43" fmla="*/ 612 h 612"/>
                <a:gd name="T44" fmla="*/ 50 w 388"/>
                <a:gd name="T45" fmla="*/ 558 h 612"/>
                <a:gd name="T46" fmla="*/ 220 w 388"/>
                <a:gd name="T47" fmla="*/ 406 h 612"/>
                <a:gd name="T48" fmla="*/ 237 w 388"/>
                <a:gd name="T49" fmla="*/ 385 h 612"/>
                <a:gd name="T50" fmla="*/ 329 w 388"/>
                <a:gd name="T51" fmla="*/ 490 h 612"/>
                <a:gd name="T52" fmla="*/ 340 w 388"/>
                <a:gd name="T53" fmla="*/ 556 h 612"/>
                <a:gd name="T54" fmla="*/ 373 w 388"/>
                <a:gd name="T55" fmla="*/ 565 h 612"/>
                <a:gd name="T56" fmla="*/ 377 w 388"/>
                <a:gd name="T57" fmla="*/ 548 h 612"/>
                <a:gd name="T58" fmla="*/ 388 w 388"/>
                <a:gd name="T59" fmla="*/ 341 h 612"/>
                <a:gd name="T60" fmla="*/ 351 w 388"/>
                <a:gd name="T61" fmla="*/ 341 h 612"/>
                <a:gd name="T62" fmla="*/ 342 w 388"/>
                <a:gd name="T63" fmla="*/ 408 h 612"/>
                <a:gd name="T64" fmla="*/ 308 w 388"/>
                <a:gd name="T65" fmla="*/ 408 h 612"/>
                <a:gd name="T66" fmla="*/ 213 w 388"/>
                <a:gd name="T67" fmla="*/ 257 h 612"/>
                <a:gd name="T68" fmla="*/ 215 w 388"/>
                <a:gd name="T69" fmla="*/ 219 h 612"/>
                <a:gd name="T70" fmla="*/ 327 w 388"/>
                <a:gd name="T71" fmla="*/ 220 h 612"/>
                <a:gd name="T72" fmla="*/ 334 w 388"/>
                <a:gd name="T73" fmla="*/ 270 h 612"/>
                <a:gd name="T74" fmla="*/ 351 w 388"/>
                <a:gd name="T75" fmla="*/ 300 h 612"/>
                <a:gd name="T76" fmla="*/ 351 w 388"/>
                <a:gd name="T77" fmla="*/ 300 h 612"/>
                <a:gd name="T78" fmla="*/ 379 w 388"/>
                <a:gd name="T79" fmla="*/ 275 h 6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8"/>
                <a:gd name="T121" fmla="*/ 0 h 612"/>
                <a:gd name="T122" fmla="*/ 388 w 388"/>
                <a:gd name="T123" fmla="*/ 612 h 6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8" h="612">
                  <a:moveTo>
                    <a:pt x="379" y="275"/>
                  </a:moveTo>
                  <a:lnTo>
                    <a:pt x="378" y="13"/>
                  </a:lnTo>
                  <a:lnTo>
                    <a:pt x="365" y="0"/>
                  </a:lnTo>
                  <a:lnTo>
                    <a:pt x="311" y="63"/>
                  </a:lnTo>
                  <a:lnTo>
                    <a:pt x="286" y="71"/>
                  </a:lnTo>
                  <a:lnTo>
                    <a:pt x="80" y="73"/>
                  </a:lnTo>
                  <a:lnTo>
                    <a:pt x="58" y="40"/>
                  </a:lnTo>
                  <a:lnTo>
                    <a:pt x="33" y="23"/>
                  </a:lnTo>
                  <a:lnTo>
                    <a:pt x="13" y="28"/>
                  </a:lnTo>
                  <a:lnTo>
                    <a:pt x="7" y="239"/>
                  </a:lnTo>
                  <a:lnTo>
                    <a:pt x="15" y="293"/>
                  </a:lnTo>
                  <a:lnTo>
                    <a:pt x="48" y="273"/>
                  </a:lnTo>
                  <a:lnTo>
                    <a:pt x="62" y="235"/>
                  </a:lnTo>
                  <a:lnTo>
                    <a:pt x="152" y="219"/>
                  </a:lnTo>
                  <a:lnTo>
                    <a:pt x="182" y="219"/>
                  </a:lnTo>
                  <a:lnTo>
                    <a:pt x="173" y="274"/>
                  </a:lnTo>
                  <a:lnTo>
                    <a:pt x="101" y="334"/>
                  </a:lnTo>
                  <a:lnTo>
                    <a:pt x="56" y="363"/>
                  </a:lnTo>
                  <a:lnTo>
                    <a:pt x="23" y="338"/>
                  </a:lnTo>
                  <a:lnTo>
                    <a:pt x="6" y="338"/>
                  </a:lnTo>
                  <a:lnTo>
                    <a:pt x="0" y="610"/>
                  </a:lnTo>
                  <a:lnTo>
                    <a:pt x="25" y="612"/>
                  </a:lnTo>
                  <a:lnTo>
                    <a:pt x="50" y="558"/>
                  </a:lnTo>
                  <a:lnTo>
                    <a:pt x="220" y="406"/>
                  </a:lnTo>
                  <a:lnTo>
                    <a:pt x="237" y="385"/>
                  </a:lnTo>
                  <a:lnTo>
                    <a:pt x="329" y="490"/>
                  </a:lnTo>
                  <a:lnTo>
                    <a:pt x="340" y="556"/>
                  </a:lnTo>
                  <a:lnTo>
                    <a:pt x="373" y="565"/>
                  </a:lnTo>
                  <a:lnTo>
                    <a:pt x="377" y="548"/>
                  </a:lnTo>
                  <a:lnTo>
                    <a:pt x="388" y="341"/>
                  </a:lnTo>
                  <a:lnTo>
                    <a:pt x="351" y="341"/>
                  </a:lnTo>
                  <a:lnTo>
                    <a:pt x="342" y="408"/>
                  </a:lnTo>
                  <a:lnTo>
                    <a:pt x="308" y="408"/>
                  </a:lnTo>
                  <a:lnTo>
                    <a:pt x="213" y="257"/>
                  </a:lnTo>
                  <a:lnTo>
                    <a:pt x="215" y="219"/>
                  </a:lnTo>
                  <a:lnTo>
                    <a:pt x="327" y="220"/>
                  </a:lnTo>
                  <a:lnTo>
                    <a:pt x="334" y="270"/>
                  </a:lnTo>
                  <a:lnTo>
                    <a:pt x="351" y="300"/>
                  </a:lnTo>
                  <a:lnTo>
                    <a:pt x="379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9" name="Freeform 460"/>
            <p:cNvSpPr>
              <a:spLocks noChangeAspect="1"/>
            </p:cNvSpPr>
            <p:nvPr/>
          </p:nvSpPr>
          <p:spPr bwMode="auto">
            <a:xfrm>
              <a:off x="8565431" y="2203063"/>
              <a:ext cx="330611" cy="382616"/>
            </a:xfrm>
            <a:custGeom>
              <a:avLst/>
              <a:gdLst>
                <a:gd name="T0" fmla="*/ 353 w 381"/>
                <a:gd name="T1" fmla="*/ 332 h 472"/>
                <a:gd name="T2" fmla="*/ 373 w 381"/>
                <a:gd name="T3" fmla="*/ 365 h 472"/>
                <a:gd name="T4" fmla="*/ 367 w 381"/>
                <a:gd name="T5" fmla="*/ 390 h 472"/>
                <a:gd name="T6" fmla="*/ 314 w 381"/>
                <a:gd name="T7" fmla="*/ 398 h 472"/>
                <a:gd name="T8" fmla="*/ 272 w 381"/>
                <a:gd name="T9" fmla="*/ 386 h 472"/>
                <a:gd name="T10" fmla="*/ 280 w 381"/>
                <a:gd name="T11" fmla="*/ 369 h 472"/>
                <a:gd name="T12" fmla="*/ 348 w 381"/>
                <a:gd name="T13" fmla="*/ 312 h 472"/>
                <a:gd name="T14" fmla="*/ 376 w 381"/>
                <a:gd name="T15" fmla="*/ 254 h 472"/>
                <a:gd name="T16" fmla="*/ 381 w 381"/>
                <a:gd name="T17" fmla="*/ 200 h 472"/>
                <a:gd name="T18" fmla="*/ 368 w 381"/>
                <a:gd name="T19" fmla="*/ 117 h 472"/>
                <a:gd name="T20" fmla="*/ 329 w 381"/>
                <a:gd name="T21" fmla="*/ 59 h 472"/>
                <a:gd name="T22" fmla="*/ 274 w 381"/>
                <a:gd name="T23" fmla="*/ 13 h 472"/>
                <a:gd name="T24" fmla="*/ 208 w 381"/>
                <a:gd name="T25" fmla="*/ 0 h 472"/>
                <a:gd name="T26" fmla="*/ 142 w 381"/>
                <a:gd name="T27" fmla="*/ 8 h 472"/>
                <a:gd name="T28" fmla="*/ 79 w 381"/>
                <a:gd name="T29" fmla="*/ 36 h 472"/>
                <a:gd name="T30" fmla="*/ 25 w 381"/>
                <a:gd name="T31" fmla="*/ 110 h 472"/>
                <a:gd name="T32" fmla="*/ 0 w 381"/>
                <a:gd name="T33" fmla="*/ 173 h 472"/>
                <a:gd name="T34" fmla="*/ 3 w 381"/>
                <a:gd name="T35" fmla="*/ 235 h 472"/>
                <a:gd name="T36" fmla="*/ 12 w 381"/>
                <a:gd name="T37" fmla="*/ 313 h 472"/>
                <a:gd name="T38" fmla="*/ 44 w 381"/>
                <a:gd name="T39" fmla="*/ 393 h 472"/>
                <a:gd name="T40" fmla="*/ 81 w 381"/>
                <a:gd name="T41" fmla="*/ 431 h 472"/>
                <a:gd name="T42" fmla="*/ 156 w 381"/>
                <a:gd name="T43" fmla="*/ 444 h 472"/>
                <a:gd name="T44" fmla="*/ 169 w 381"/>
                <a:gd name="T45" fmla="*/ 472 h 472"/>
                <a:gd name="T46" fmla="*/ 197 w 381"/>
                <a:gd name="T47" fmla="*/ 472 h 472"/>
                <a:gd name="T48" fmla="*/ 203 w 381"/>
                <a:gd name="T49" fmla="*/ 228 h 472"/>
                <a:gd name="T50" fmla="*/ 170 w 381"/>
                <a:gd name="T51" fmla="*/ 236 h 472"/>
                <a:gd name="T52" fmla="*/ 165 w 381"/>
                <a:gd name="T53" fmla="*/ 286 h 472"/>
                <a:gd name="T54" fmla="*/ 128 w 381"/>
                <a:gd name="T55" fmla="*/ 302 h 472"/>
                <a:gd name="T56" fmla="*/ 70 w 381"/>
                <a:gd name="T57" fmla="*/ 289 h 472"/>
                <a:gd name="T58" fmla="*/ 33 w 381"/>
                <a:gd name="T59" fmla="*/ 235 h 472"/>
                <a:gd name="T60" fmla="*/ 41 w 381"/>
                <a:gd name="T61" fmla="*/ 190 h 472"/>
                <a:gd name="T62" fmla="*/ 83 w 381"/>
                <a:gd name="T63" fmla="*/ 166 h 472"/>
                <a:gd name="T64" fmla="*/ 294 w 381"/>
                <a:gd name="T65" fmla="*/ 166 h 472"/>
                <a:gd name="T66" fmla="*/ 328 w 381"/>
                <a:gd name="T67" fmla="*/ 170 h 472"/>
                <a:gd name="T68" fmla="*/ 343 w 381"/>
                <a:gd name="T69" fmla="*/ 195 h 472"/>
                <a:gd name="T70" fmla="*/ 353 w 381"/>
                <a:gd name="T71" fmla="*/ 258 h 472"/>
                <a:gd name="T72" fmla="*/ 343 w 381"/>
                <a:gd name="T73" fmla="*/ 290 h 472"/>
                <a:gd name="T74" fmla="*/ 340 w 381"/>
                <a:gd name="T75" fmla="*/ 315 h 472"/>
                <a:gd name="T76" fmla="*/ 335 w 381"/>
                <a:gd name="T77" fmla="*/ 315 h 472"/>
                <a:gd name="T78" fmla="*/ 353 w 381"/>
                <a:gd name="T79" fmla="*/ 332 h 4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1"/>
                <a:gd name="T121" fmla="*/ 0 h 472"/>
                <a:gd name="T122" fmla="*/ 381 w 381"/>
                <a:gd name="T123" fmla="*/ 472 h 4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1" h="472">
                  <a:moveTo>
                    <a:pt x="353" y="332"/>
                  </a:moveTo>
                  <a:lnTo>
                    <a:pt x="373" y="365"/>
                  </a:lnTo>
                  <a:lnTo>
                    <a:pt x="367" y="390"/>
                  </a:lnTo>
                  <a:lnTo>
                    <a:pt x="314" y="398"/>
                  </a:lnTo>
                  <a:lnTo>
                    <a:pt x="272" y="386"/>
                  </a:lnTo>
                  <a:lnTo>
                    <a:pt x="280" y="369"/>
                  </a:lnTo>
                  <a:lnTo>
                    <a:pt x="348" y="312"/>
                  </a:lnTo>
                  <a:lnTo>
                    <a:pt x="376" y="254"/>
                  </a:lnTo>
                  <a:lnTo>
                    <a:pt x="381" y="200"/>
                  </a:lnTo>
                  <a:lnTo>
                    <a:pt x="368" y="117"/>
                  </a:lnTo>
                  <a:lnTo>
                    <a:pt x="329" y="59"/>
                  </a:lnTo>
                  <a:lnTo>
                    <a:pt x="274" y="13"/>
                  </a:lnTo>
                  <a:lnTo>
                    <a:pt x="208" y="0"/>
                  </a:lnTo>
                  <a:lnTo>
                    <a:pt x="142" y="8"/>
                  </a:lnTo>
                  <a:lnTo>
                    <a:pt x="79" y="36"/>
                  </a:lnTo>
                  <a:lnTo>
                    <a:pt x="25" y="110"/>
                  </a:lnTo>
                  <a:lnTo>
                    <a:pt x="0" y="173"/>
                  </a:lnTo>
                  <a:lnTo>
                    <a:pt x="3" y="235"/>
                  </a:lnTo>
                  <a:lnTo>
                    <a:pt x="12" y="313"/>
                  </a:lnTo>
                  <a:lnTo>
                    <a:pt x="44" y="393"/>
                  </a:lnTo>
                  <a:lnTo>
                    <a:pt x="81" y="431"/>
                  </a:lnTo>
                  <a:lnTo>
                    <a:pt x="156" y="444"/>
                  </a:lnTo>
                  <a:lnTo>
                    <a:pt x="169" y="472"/>
                  </a:lnTo>
                  <a:lnTo>
                    <a:pt x="197" y="472"/>
                  </a:lnTo>
                  <a:lnTo>
                    <a:pt x="203" y="228"/>
                  </a:lnTo>
                  <a:lnTo>
                    <a:pt x="170" y="236"/>
                  </a:lnTo>
                  <a:lnTo>
                    <a:pt x="165" y="286"/>
                  </a:lnTo>
                  <a:lnTo>
                    <a:pt x="128" y="302"/>
                  </a:lnTo>
                  <a:lnTo>
                    <a:pt x="70" y="289"/>
                  </a:lnTo>
                  <a:lnTo>
                    <a:pt x="33" y="235"/>
                  </a:lnTo>
                  <a:lnTo>
                    <a:pt x="41" y="190"/>
                  </a:lnTo>
                  <a:lnTo>
                    <a:pt x="83" y="166"/>
                  </a:lnTo>
                  <a:lnTo>
                    <a:pt x="294" y="166"/>
                  </a:lnTo>
                  <a:lnTo>
                    <a:pt x="328" y="170"/>
                  </a:lnTo>
                  <a:lnTo>
                    <a:pt x="343" y="195"/>
                  </a:lnTo>
                  <a:lnTo>
                    <a:pt x="353" y="258"/>
                  </a:lnTo>
                  <a:lnTo>
                    <a:pt x="343" y="290"/>
                  </a:lnTo>
                  <a:lnTo>
                    <a:pt x="340" y="315"/>
                  </a:lnTo>
                  <a:lnTo>
                    <a:pt x="335" y="315"/>
                  </a:lnTo>
                  <a:lnTo>
                    <a:pt x="353" y="3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0" name="Freeform 462"/>
            <p:cNvSpPr>
              <a:spLocks noChangeAspect="1"/>
            </p:cNvSpPr>
            <p:nvPr/>
          </p:nvSpPr>
          <p:spPr bwMode="auto">
            <a:xfrm>
              <a:off x="8565431" y="2714560"/>
              <a:ext cx="330611" cy="378588"/>
            </a:xfrm>
            <a:custGeom>
              <a:avLst/>
              <a:gdLst>
                <a:gd name="T0" fmla="*/ 382 w 382"/>
                <a:gd name="T1" fmla="*/ 20 h 472"/>
                <a:gd name="T2" fmla="*/ 352 w 382"/>
                <a:gd name="T3" fmla="*/ 16 h 472"/>
                <a:gd name="T4" fmla="*/ 344 w 382"/>
                <a:gd name="T5" fmla="*/ 50 h 472"/>
                <a:gd name="T6" fmla="*/ 332 w 382"/>
                <a:gd name="T7" fmla="*/ 87 h 472"/>
                <a:gd name="T8" fmla="*/ 299 w 382"/>
                <a:gd name="T9" fmla="*/ 90 h 472"/>
                <a:gd name="T10" fmla="*/ 92 w 382"/>
                <a:gd name="T11" fmla="*/ 90 h 472"/>
                <a:gd name="T12" fmla="*/ 59 w 382"/>
                <a:gd name="T13" fmla="*/ 74 h 472"/>
                <a:gd name="T14" fmla="*/ 46 w 382"/>
                <a:gd name="T15" fmla="*/ 33 h 472"/>
                <a:gd name="T16" fmla="*/ 29 w 382"/>
                <a:gd name="T17" fmla="*/ 0 h 472"/>
                <a:gd name="T18" fmla="*/ 4 w 382"/>
                <a:gd name="T19" fmla="*/ 8 h 472"/>
                <a:gd name="T20" fmla="*/ 0 w 382"/>
                <a:gd name="T21" fmla="*/ 37 h 472"/>
                <a:gd name="T22" fmla="*/ 0 w 382"/>
                <a:gd name="T23" fmla="*/ 472 h 472"/>
                <a:gd name="T24" fmla="*/ 182 w 382"/>
                <a:gd name="T25" fmla="*/ 463 h 472"/>
                <a:gd name="T26" fmla="*/ 182 w 382"/>
                <a:gd name="T27" fmla="*/ 443 h 472"/>
                <a:gd name="T28" fmla="*/ 132 w 382"/>
                <a:gd name="T29" fmla="*/ 426 h 472"/>
                <a:gd name="T30" fmla="*/ 95 w 382"/>
                <a:gd name="T31" fmla="*/ 390 h 472"/>
                <a:gd name="T32" fmla="*/ 62 w 382"/>
                <a:gd name="T33" fmla="*/ 348 h 472"/>
                <a:gd name="T34" fmla="*/ 67 w 382"/>
                <a:gd name="T35" fmla="*/ 293 h 472"/>
                <a:gd name="T36" fmla="*/ 62 w 382"/>
                <a:gd name="T37" fmla="*/ 245 h 472"/>
                <a:gd name="T38" fmla="*/ 299 w 382"/>
                <a:gd name="T39" fmla="*/ 240 h 472"/>
                <a:gd name="T40" fmla="*/ 324 w 382"/>
                <a:gd name="T41" fmla="*/ 265 h 472"/>
                <a:gd name="T42" fmla="*/ 327 w 382"/>
                <a:gd name="T43" fmla="*/ 281 h 472"/>
                <a:gd name="T44" fmla="*/ 332 w 382"/>
                <a:gd name="T45" fmla="*/ 327 h 472"/>
                <a:gd name="T46" fmla="*/ 373 w 382"/>
                <a:gd name="T47" fmla="*/ 331 h 472"/>
                <a:gd name="T48" fmla="*/ 377 w 382"/>
                <a:gd name="T49" fmla="*/ 327 h 472"/>
                <a:gd name="T50" fmla="*/ 377 w 382"/>
                <a:gd name="T51" fmla="*/ 327 h 472"/>
                <a:gd name="T52" fmla="*/ 382 w 382"/>
                <a:gd name="T53" fmla="*/ 20 h 4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2"/>
                <a:gd name="T82" fmla="*/ 0 h 472"/>
                <a:gd name="T83" fmla="*/ 382 w 382"/>
                <a:gd name="T84" fmla="*/ 472 h 4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2" h="472">
                  <a:moveTo>
                    <a:pt x="382" y="20"/>
                  </a:moveTo>
                  <a:lnTo>
                    <a:pt x="352" y="16"/>
                  </a:lnTo>
                  <a:lnTo>
                    <a:pt x="344" y="50"/>
                  </a:lnTo>
                  <a:lnTo>
                    <a:pt x="332" y="87"/>
                  </a:lnTo>
                  <a:lnTo>
                    <a:pt x="299" y="90"/>
                  </a:lnTo>
                  <a:lnTo>
                    <a:pt x="92" y="90"/>
                  </a:lnTo>
                  <a:lnTo>
                    <a:pt x="59" y="74"/>
                  </a:lnTo>
                  <a:lnTo>
                    <a:pt x="46" y="33"/>
                  </a:lnTo>
                  <a:lnTo>
                    <a:pt x="29" y="0"/>
                  </a:lnTo>
                  <a:lnTo>
                    <a:pt x="4" y="8"/>
                  </a:lnTo>
                  <a:lnTo>
                    <a:pt x="0" y="37"/>
                  </a:lnTo>
                  <a:lnTo>
                    <a:pt x="0" y="472"/>
                  </a:lnTo>
                  <a:lnTo>
                    <a:pt x="182" y="463"/>
                  </a:lnTo>
                  <a:lnTo>
                    <a:pt x="182" y="443"/>
                  </a:lnTo>
                  <a:lnTo>
                    <a:pt x="132" y="426"/>
                  </a:lnTo>
                  <a:lnTo>
                    <a:pt x="95" y="390"/>
                  </a:lnTo>
                  <a:lnTo>
                    <a:pt x="62" y="348"/>
                  </a:lnTo>
                  <a:lnTo>
                    <a:pt x="67" y="293"/>
                  </a:lnTo>
                  <a:lnTo>
                    <a:pt x="62" y="245"/>
                  </a:lnTo>
                  <a:lnTo>
                    <a:pt x="299" y="240"/>
                  </a:lnTo>
                  <a:lnTo>
                    <a:pt x="324" y="265"/>
                  </a:lnTo>
                  <a:lnTo>
                    <a:pt x="327" y="281"/>
                  </a:lnTo>
                  <a:lnTo>
                    <a:pt x="332" y="327"/>
                  </a:lnTo>
                  <a:lnTo>
                    <a:pt x="373" y="331"/>
                  </a:lnTo>
                  <a:lnTo>
                    <a:pt x="377" y="327"/>
                  </a:lnTo>
                  <a:lnTo>
                    <a:pt x="382" y="2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1" name="Freeform 465"/>
            <p:cNvSpPr>
              <a:spLocks noChangeAspect="1"/>
            </p:cNvSpPr>
            <p:nvPr/>
          </p:nvSpPr>
          <p:spPr bwMode="auto">
            <a:xfrm>
              <a:off x="182706" y="5783543"/>
              <a:ext cx="330611" cy="378588"/>
            </a:xfrm>
            <a:custGeom>
              <a:avLst/>
              <a:gdLst>
                <a:gd name="T0" fmla="*/ 1 w 379"/>
                <a:gd name="T1" fmla="*/ 468 h 468"/>
                <a:gd name="T2" fmla="*/ 18 w 379"/>
                <a:gd name="T3" fmla="*/ 468 h 468"/>
                <a:gd name="T4" fmla="*/ 29 w 379"/>
                <a:gd name="T5" fmla="*/ 448 h 468"/>
                <a:gd name="T6" fmla="*/ 47 w 379"/>
                <a:gd name="T7" fmla="*/ 414 h 468"/>
                <a:gd name="T8" fmla="*/ 68 w 379"/>
                <a:gd name="T9" fmla="*/ 393 h 468"/>
                <a:gd name="T10" fmla="*/ 321 w 379"/>
                <a:gd name="T11" fmla="*/ 400 h 468"/>
                <a:gd name="T12" fmla="*/ 342 w 379"/>
                <a:gd name="T13" fmla="*/ 429 h 468"/>
                <a:gd name="T14" fmla="*/ 349 w 379"/>
                <a:gd name="T15" fmla="*/ 458 h 468"/>
                <a:gd name="T16" fmla="*/ 370 w 379"/>
                <a:gd name="T17" fmla="*/ 453 h 468"/>
                <a:gd name="T18" fmla="*/ 379 w 379"/>
                <a:gd name="T19" fmla="*/ 453 h 468"/>
                <a:gd name="T20" fmla="*/ 377 w 379"/>
                <a:gd name="T21" fmla="*/ 160 h 468"/>
                <a:gd name="T22" fmla="*/ 357 w 379"/>
                <a:gd name="T23" fmla="*/ 168 h 468"/>
                <a:gd name="T24" fmla="*/ 343 w 379"/>
                <a:gd name="T25" fmla="*/ 210 h 468"/>
                <a:gd name="T26" fmla="*/ 309 w 379"/>
                <a:gd name="T27" fmla="*/ 238 h 468"/>
                <a:gd name="T28" fmla="*/ 302 w 379"/>
                <a:gd name="T29" fmla="*/ 243 h 468"/>
                <a:gd name="T30" fmla="*/ 44 w 379"/>
                <a:gd name="T31" fmla="*/ 245 h 468"/>
                <a:gd name="T32" fmla="*/ 41 w 379"/>
                <a:gd name="T33" fmla="*/ 190 h 468"/>
                <a:gd name="T34" fmla="*/ 54 w 379"/>
                <a:gd name="T35" fmla="*/ 148 h 468"/>
                <a:gd name="T36" fmla="*/ 104 w 379"/>
                <a:gd name="T37" fmla="*/ 136 h 468"/>
                <a:gd name="T38" fmla="*/ 150 w 379"/>
                <a:gd name="T39" fmla="*/ 150 h 468"/>
                <a:gd name="T40" fmla="*/ 161 w 379"/>
                <a:gd name="T41" fmla="*/ 192 h 468"/>
                <a:gd name="T42" fmla="*/ 156 w 379"/>
                <a:gd name="T43" fmla="*/ 246 h 468"/>
                <a:gd name="T44" fmla="*/ 198 w 379"/>
                <a:gd name="T45" fmla="*/ 246 h 468"/>
                <a:gd name="T46" fmla="*/ 195 w 379"/>
                <a:gd name="T47" fmla="*/ 167 h 468"/>
                <a:gd name="T48" fmla="*/ 203 w 379"/>
                <a:gd name="T49" fmla="*/ 104 h 468"/>
                <a:gd name="T50" fmla="*/ 190 w 379"/>
                <a:gd name="T51" fmla="*/ 51 h 468"/>
                <a:gd name="T52" fmla="*/ 163 w 379"/>
                <a:gd name="T53" fmla="*/ 13 h 468"/>
                <a:gd name="T54" fmla="*/ 109 w 379"/>
                <a:gd name="T55" fmla="*/ 0 h 468"/>
                <a:gd name="T56" fmla="*/ 63 w 379"/>
                <a:gd name="T57" fmla="*/ 8 h 468"/>
                <a:gd name="T58" fmla="*/ 34 w 379"/>
                <a:gd name="T59" fmla="*/ 37 h 468"/>
                <a:gd name="T60" fmla="*/ 0 w 379"/>
                <a:gd name="T61" fmla="*/ 83 h 468"/>
                <a:gd name="T62" fmla="*/ 4 w 379"/>
                <a:gd name="T63" fmla="*/ 91 h 468"/>
                <a:gd name="T64" fmla="*/ 1 w 379"/>
                <a:gd name="T65" fmla="*/ 468 h 4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9"/>
                <a:gd name="T100" fmla="*/ 0 h 468"/>
                <a:gd name="T101" fmla="*/ 379 w 379"/>
                <a:gd name="T102" fmla="*/ 468 h 4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9" h="468">
                  <a:moveTo>
                    <a:pt x="1" y="468"/>
                  </a:moveTo>
                  <a:lnTo>
                    <a:pt x="18" y="468"/>
                  </a:lnTo>
                  <a:lnTo>
                    <a:pt x="29" y="448"/>
                  </a:lnTo>
                  <a:lnTo>
                    <a:pt x="47" y="414"/>
                  </a:lnTo>
                  <a:lnTo>
                    <a:pt x="68" y="393"/>
                  </a:lnTo>
                  <a:lnTo>
                    <a:pt x="321" y="400"/>
                  </a:lnTo>
                  <a:lnTo>
                    <a:pt x="342" y="429"/>
                  </a:lnTo>
                  <a:lnTo>
                    <a:pt x="349" y="458"/>
                  </a:lnTo>
                  <a:lnTo>
                    <a:pt x="370" y="453"/>
                  </a:lnTo>
                  <a:lnTo>
                    <a:pt x="379" y="453"/>
                  </a:lnTo>
                  <a:lnTo>
                    <a:pt x="377" y="160"/>
                  </a:lnTo>
                  <a:lnTo>
                    <a:pt x="357" y="168"/>
                  </a:lnTo>
                  <a:lnTo>
                    <a:pt x="343" y="210"/>
                  </a:lnTo>
                  <a:lnTo>
                    <a:pt x="309" y="238"/>
                  </a:lnTo>
                  <a:lnTo>
                    <a:pt x="302" y="243"/>
                  </a:lnTo>
                  <a:lnTo>
                    <a:pt x="44" y="245"/>
                  </a:lnTo>
                  <a:lnTo>
                    <a:pt x="41" y="190"/>
                  </a:lnTo>
                  <a:lnTo>
                    <a:pt x="54" y="148"/>
                  </a:lnTo>
                  <a:lnTo>
                    <a:pt x="104" y="136"/>
                  </a:lnTo>
                  <a:lnTo>
                    <a:pt x="150" y="150"/>
                  </a:lnTo>
                  <a:lnTo>
                    <a:pt x="161" y="192"/>
                  </a:lnTo>
                  <a:lnTo>
                    <a:pt x="156" y="246"/>
                  </a:lnTo>
                  <a:lnTo>
                    <a:pt x="198" y="246"/>
                  </a:lnTo>
                  <a:lnTo>
                    <a:pt x="195" y="167"/>
                  </a:lnTo>
                  <a:lnTo>
                    <a:pt x="203" y="104"/>
                  </a:lnTo>
                  <a:lnTo>
                    <a:pt x="190" y="51"/>
                  </a:lnTo>
                  <a:lnTo>
                    <a:pt x="163" y="13"/>
                  </a:lnTo>
                  <a:lnTo>
                    <a:pt x="109" y="0"/>
                  </a:lnTo>
                  <a:lnTo>
                    <a:pt x="63" y="8"/>
                  </a:lnTo>
                  <a:lnTo>
                    <a:pt x="34" y="37"/>
                  </a:lnTo>
                  <a:lnTo>
                    <a:pt x="0" y="83"/>
                  </a:lnTo>
                  <a:lnTo>
                    <a:pt x="4" y="91"/>
                  </a:lnTo>
                  <a:lnTo>
                    <a:pt x="1" y="46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2" name="Freeform 466"/>
            <p:cNvSpPr>
              <a:spLocks noChangeAspect="1"/>
            </p:cNvSpPr>
            <p:nvPr/>
          </p:nvSpPr>
          <p:spPr bwMode="auto">
            <a:xfrm>
              <a:off x="8556731" y="3657003"/>
              <a:ext cx="330611" cy="374561"/>
            </a:xfrm>
            <a:custGeom>
              <a:avLst/>
              <a:gdLst>
                <a:gd name="T0" fmla="*/ 377 w 380"/>
                <a:gd name="T1" fmla="*/ 0 h 467"/>
                <a:gd name="T2" fmla="*/ 360 w 380"/>
                <a:gd name="T3" fmla="*/ 0 h 467"/>
                <a:gd name="T4" fmla="*/ 349 w 380"/>
                <a:gd name="T5" fmla="*/ 20 h 467"/>
                <a:gd name="T6" fmla="*/ 332 w 380"/>
                <a:gd name="T7" fmla="*/ 54 h 467"/>
                <a:gd name="T8" fmla="*/ 312 w 380"/>
                <a:gd name="T9" fmla="*/ 74 h 467"/>
                <a:gd name="T10" fmla="*/ 59 w 380"/>
                <a:gd name="T11" fmla="*/ 68 h 467"/>
                <a:gd name="T12" fmla="*/ 37 w 380"/>
                <a:gd name="T13" fmla="*/ 40 h 467"/>
                <a:gd name="T14" fmla="*/ 29 w 380"/>
                <a:gd name="T15" fmla="*/ 10 h 467"/>
                <a:gd name="T16" fmla="*/ 9 w 380"/>
                <a:gd name="T17" fmla="*/ 15 h 467"/>
                <a:gd name="T18" fmla="*/ 0 w 380"/>
                <a:gd name="T19" fmla="*/ 15 h 467"/>
                <a:gd name="T20" fmla="*/ 3 w 380"/>
                <a:gd name="T21" fmla="*/ 308 h 467"/>
                <a:gd name="T22" fmla="*/ 24 w 380"/>
                <a:gd name="T23" fmla="*/ 300 h 467"/>
                <a:gd name="T24" fmla="*/ 36 w 380"/>
                <a:gd name="T25" fmla="*/ 259 h 467"/>
                <a:gd name="T26" fmla="*/ 70 w 380"/>
                <a:gd name="T27" fmla="*/ 231 h 467"/>
                <a:gd name="T28" fmla="*/ 78 w 380"/>
                <a:gd name="T29" fmla="*/ 227 h 467"/>
                <a:gd name="T30" fmla="*/ 335 w 380"/>
                <a:gd name="T31" fmla="*/ 223 h 467"/>
                <a:gd name="T32" fmla="*/ 339 w 380"/>
                <a:gd name="T33" fmla="*/ 278 h 467"/>
                <a:gd name="T34" fmla="*/ 326 w 380"/>
                <a:gd name="T35" fmla="*/ 320 h 467"/>
                <a:gd name="T36" fmla="*/ 276 w 380"/>
                <a:gd name="T37" fmla="*/ 331 h 467"/>
                <a:gd name="T38" fmla="*/ 231 w 380"/>
                <a:gd name="T39" fmla="*/ 319 h 467"/>
                <a:gd name="T40" fmla="*/ 219 w 380"/>
                <a:gd name="T41" fmla="*/ 277 h 467"/>
                <a:gd name="T42" fmla="*/ 223 w 380"/>
                <a:gd name="T43" fmla="*/ 222 h 467"/>
                <a:gd name="T44" fmla="*/ 181 w 380"/>
                <a:gd name="T45" fmla="*/ 222 h 467"/>
                <a:gd name="T46" fmla="*/ 186 w 380"/>
                <a:gd name="T47" fmla="*/ 302 h 467"/>
                <a:gd name="T48" fmla="*/ 177 w 380"/>
                <a:gd name="T49" fmla="*/ 364 h 467"/>
                <a:gd name="T50" fmla="*/ 189 w 380"/>
                <a:gd name="T51" fmla="*/ 417 h 467"/>
                <a:gd name="T52" fmla="*/ 217 w 380"/>
                <a:gd name="T53" fmla="*/ 455 h 467"/>
                <a:gd name="T54" fmla="*/ 272 w 380"/>
                <a:gd name="T55" fmla="*/ 467 h 467"/>
                <a:gd name="T56" fmla="*/ 317 w 380"/>
                <a:gd name="T57" fmla="*/ 459 h 467"/>
                <a:gd name="T58" fmla="*/ 347 w 380"/>
                <a:gd name="T59" fmla="*/ 431 h 467"/>
                <a:gd name="T60" fmla="*/ 380 w 380"/>
                <a:gd name="T61" fmla="*/ 386 h 467"/>
                <a:gd name="T62" fmla="*/ 375 w 380"/>
                <a:gd name="T63" fmla="*/ 378 h 467"/>
                <a:gd name="T64" fmla="*/ 377 w 380"/>
                <a:gd name="T65" fmla="*/ 0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0"/>
                <a:gd name="T100" fmla="*/ 0 h 467"/>
                <a:gd name="T101" fmla="*/ 380 w 380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0" h="467">
                  <a:moveTo>
                    <a:pt x="377" y="0"/>
                  </a:moveTo>
                  <a:lnTo>
                    <a:pt x="360" y="0"/>
                  </a:lnTo>
                  <a:lnTo>
                    <a:pt x="349" y="20"/>
                  </a:lnTo>
                  <a:lnTo>
                    <a:pt x="332" y="54"/>
                  </a:lnTo>
                  <a:lnTo>
                    <a:pt x="312" y="74"/>
                  </a:lnTo>
                  <a:lnTo>
                    <a:pt x="59" y="68"/>
                  </a:lnTo>
                  <a:lnTo>
                    <a:pt x="37" y="40"/>
                  </a:lnTo>
                  <a:lnTo>
                    <a:pt x="29" y="1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3" y="308"/>
                  </a:lnTo>
                  <a:lnTo>
                    <a:pt x="24" y="300"/>
                  </a:lnTo>
                  <a:lnTo>
                    <a:pt x="36" y="259"/>
                  </a:lnTo>
                  <a:lnTo>
                    <a:pt x="70" y="231"/>
                  </a:lnTo>
                  <a:lnTo>
                    <a:pt x="78" y="227"/>
                  </a:lnTo>
                  <a:lnTo>
                    <a:pt x="335" y="223"/>
                  </a:lnTo>
                  <a:lnTo>
                    <a:pt x="339" y="278"/>
                  </a:lnTo>
                  <a:lnTo>
                    <a:pt x="326" y="320"/>
                  </a:lnTo>
                  <a:lnTo>
                    <a:pt x="276" y="331"/>
                  </a:lnTo>
                  <a:lnTo>
                    <a:pt x="231" y="319"/>
                  </a:lnTo>
                  <a:lnTo>
                    <a:pt x="219" y="277"/>
                  </a:lnTo>
                  <a:lnTo>
                    <a:pt x="223" y="222"/>
                  </a:lnTo>
                  <a:lnTo>
                    <a:pt x="181" y="222"/>
                  </a:lnTo>
                  <a:lnTo>
                    <a:pt x="186" y="302"/>
                  </a:lnTo>
                  <a:lnTo>
                    <a:pt x="177" y="364"/>
                  </a:lnTo>
                  <a:lnTo>
                    <a:pt x="189" y="417"/>
                  </a:lnTo>
                  <a:lnTo>
                    <a:pt x="217" y="455"/>
                  </a:lnTo>
                  <a:lnTo>
                    <a:pt x="272" y="467"/>
                  </a:lnTo>
                  <a:lnTo>
                    <a:pt x="317" y="459"/>
                  </a:lnTo>
                  <a:lnTo>
                    <a:pt x="347" y="431"/>
                  </a:lnTo>
                  <a:lnTo>
                    <a:pt x="380" y="386"/>
                  </a:lnTo>
                  <a:lnTo>
                    <a:pt x="375" y="378"/>
                  </a:lnTo>
                  <a:lnTo>
                    <a:pt x="37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3" name="Freeform 467"/>
            <p:cNvSpPr>
              <a:spLocks noChangeAspect="1"/>
            </p:cNvSpPr>
            <p:nvPr/>
          </p:nvSpPr>
          <p:spPr bwMode="auto">
            <a:xfrm>
              <a:off x="182706" y="5457312"/>
              <a:ext cx="304510" cy="104716"/>
            </a:xfrm>
            <a:custGeom>
              <a:avLst/>
              <a:gdLst>
                <a:gd name="T0" fmla="*/ 173 w 349"/>
                <a:gd name="T1" fmla="*/ 132 h 132"/>
                <a:gd name="T2" fmla="*/ 298 w 349"/>
                <a:gd name="T3" fmla="*/ 113 h 132"/>
                <a:gd name="T4" fmla="*/ 349 w 349"/>
                <a:gd name="T5" fmla="*/ 67 h 132"/>
                <a:gd name="T6" fmla="*/ 298 w 349"/>
                <a:gd name="T7" fmla="*/ 20 h 132"/>
                <a:gd name="T8" fmla="*/ 175 w 349"/>
                <a:gd name="T9" fmla="*/ 0 h 132"/>
                <a:gd name="T10" fmla="*/ 52 w 349"/>
                <a:gd name="T11" fmla="*/ 18 h 132"/>
                <a:gd name="T12" fmla="*/ 0 w 349"/>
                <a:gd name="T13" fmla="*/ 65 h 132"/>
                <a:gd name="T14" fmla="*/ 52 w 349"/>
                <a:gd name="T15" fmla="*/ 111 h 132"/>
                <a:gd name="T16" fmla="*/ 173 w 349"/>
                <a:gd name="T17" fmla="*/ 132 h 132"/>
                <a:gd name="T18" fmla="*/ 173 w 349"/>
                <a:gd name="T19" fmla="*/ 132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2"/>
                <a:gd name="T32" fmla="*/ 349 w 349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2">
                  <a:moveTo>
                    <a:pt x="173" y="132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5" y="0"/>
                  </a:lnTo>
                  <a:lnTo>
                    <a:pt x="52" y="18"/>
                  </a:lnTo>
                  <a:lnTo>
                    <a:pt x="0" y="65"/>
                  </a:lnTo>
                  <a:lnTo>
                    <a:pt x="52" y="111"/>
                  </a:lnTo>
                  <a:lnTo>
                    <a:pt x="173" y="1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4" name="Freeform 468"/>
            <p:cNvSpPr>
              <a:spLocks noChangeAspect="1"/>
            </p:cNvSpPr>
            <p:nvPr/>
          </p:nvSpPr>
          <p:spPr bwMode="auto">
            <a:xfrm>
              <a:off x="169656" y="5340514"/>
              <a:ext cx="339311" cy="334286"/>
            </a:xfrm>
            <a:custGeom>
              <a:avLst/>
              <a:gdLst>
                <a:gd name="T0" fmla="*/ 193 w 390"/>
                <a:gd name="T1" fmla="*/ 413 h 413"/>
                <a:gd name="T2" fmla="*/ 270 w 390"/>
                <a:gd name="T3" fmla="*/ 397 h 413"/>
                <a:gd name="T4" fmla="*/ 332 w 390"/>
                <a:gd name="T5" fmla="*/ 353 h 413"/>
                <a:gd name="T6" fmla="*/ 374 w 390"/>
                <a:gd name="T7" fmla="*/ 288 h 413"/>
                <a:gd name="T8" fmla="*/ 390 w 390"/>
                <a:gd name="T9" fmla="*/ 209 h 413"/>
                <a:gd name="T10" fmla="*/ 376 w 390"/>
                <a:gd name="T11" fmla="*/ 126 h 413"/>
                <a:gd name="T12" fmla="*/ 335 w 390"/>
                <a:gd name="T13" fmla="*/ 61 h 413"/>
                <a:gd name="T14" fmla="*/ 272 w 390"/>
                <a:gd name="T15" fmla="*/ 17 h 413"/>
                <a:gd name="T16" fmla="*/ 197 w 390"/>
                <a:gd name="T17" fmla="*/ 0 h 413"/>
                <a:gd name="T18" fmla="*/ 121 w 390"/>
                <a:gd name="T19" fmla="*/ 15 h 413"/>
                <a:gd name="T20" fmla="*/ 59 w 390"/>
                <a:gd name="T21" fmla="*/ 59 h 413"/>
                <a:gd name="T22" fmla="*/ 17 w 390"/>
                <a:gd name="T23" fmla="*/ 124 h 413"/>
                <a:gd name="T24" fmla="*/ 0 w 390"/>
                <a:gd name="T25" fmla="*/ 204 h 413"/>
                <a:gd name="T26" fmla="*/ 15 w 390"/>
                <a:gd name="T27" fmla="*/ 286 h 413"/>
                <a:gd name="T28" fmla="*/ 57 w 390"/>
                <a:gd name="T29" fmla="*/ 350 h 413"/>
                <a:gd name="T30" fmla="*/ 119 w 390"/>
                <a:gd name="T31" fmla="*/ 395 h 413"/>
                <a:gd name="T32" fmla="*/ 193 w 390"/>
                <a:gd name="T33" fmla="*/ 413 h 413"/>
                <a:gd name="T34" fmla="*/ 193 w 390"/>
                <a:gd name="T35" fmla="*/ 413 h 4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3"/>
                <a:gd name="T56" fmla="*/ 390 w 390"/>
                <a:gd name="T57" fmla="*/ 413 h 4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3">
                  <a:moveTo>
                    <a:pt x="193" y="413"/>
                  </a:moveTo>
                  <a:lnTo>
                    <a:pt x="270" y="397"/>
                  </a:lnTo>
                  <a:lnTo>
                    <a:pt x="332" y="353"/>
                  </a:lnTo>
                  <a:lnTo>
                    <a:pt x="374" y="288"/>
                  </a:lnTo>
                  <a:lnTo>
                    <a:pt x="390" y="209"/>
                  </a:lnTo>
                  <a:lnTo>
                    <a:pt x="376" y="126"/>
                  </a:lnTo>
                  <a:lnTo>
                    <a:pt x="335" y="61"/>
                  </a:lnTo>
                  <a:lnTo>
                    <a:pt x="272" y="17"/>
                  </a:lnTo>
                  <a:lnTo>
                    <a:pt x="197" y="0"/>
                  </a:lnTo>
                  <a:lnTo>
                    <a:pt x="121" y="15"/>
                  </a:lnTo>
                  <a:lnTo>
                    <a:pt x="59" y="59"/>
                  </a:lnTo>
                  <a:lnTo>
                    <a:pt x="17" y="124"/>
                  </a:lnTo>
                  <a:lnTo>
                    <a:pt x="0" y="204"/>
                  </a:lnTo>
                  <a:lnTo>
                    <a:pt x="15" y="286"/>
                  </a:lnTo>
                  <a:lnTo>
                    <a:pt x="57" y="350"/>
                  </a:lnTo>
                  <a:lnTo>
                    <a:pt x="119" y="395"/>
                  </a:lnTo>
                  <a:lnTo>
                    <a:pt x="193" y="41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5" name="Freeform 469"/>
            <p:cNvSpPr>
              <a:spLocks noChangeAspect="1"/>
            </p:cNvSpPr>
            <p:nvPr/>
          </p:nvSpPr>
          <p:spPr bwMode="auto">
            <a:xfrm>
              <a:off x="8582832" y="4257106"/>
              <a:ext cx="304510" cy="104716"/>
            </a:xfrm>
            <a:custGeom>
              <a:avLst/>
              <a:gdLst>
                <a:gd name="T0" fmla="*/ 174 w 349"/>
                <a:gd name="T1" fmla="*/ 131 h 131"/>
                <a:gd name="T2" fmla="*/ 298 w 349"/>
                <a:gd name="T3" fmla="*/ 113 h 131"/>
                <a:gd name="T4" fmla="*/ 349 w 349"/>
                <a:gd name="T5" fmla="*/ 67 h 131"/>
                <a:gd name="T6" fmla="*/ 298 w 349"/>
                <a:gd name="T7" fmla="*/ 20 h 131"/>
                <a:gd name="T8" fmla="*/ 176 w 349"/>
                <a:gd name="T9" fmla="*/ 0 h 131"/>
                <a:gd name="T10" fmla="*/ 52 w 349"/>
                <a:gd name="T11" fmla="*/ 18 h 131"/>
                <a:gd name="T12" fmla="*/ 0 w 349"/>
                <a:gd name="T13" fmla="*/ 64 h 131"/>
                <a:gd name="T14" fmla="*/ 52 w 349"/>
                <a:gd name="T15" fmla="*/ 111 h 131"/>
                <a:gd name="T16" fmla="*/ 174 w 349"/>
                <a:gd name="T17" fmla="*/ 131 h 131"/>
                <a:gd name="T18" fmla="*/ 174 w 349"/>
                <a:gd name="T19" fmla="*/ 131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1"/>
                <a:gd name="T32" fmla="*/ 349 w 349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1">
                  <a:moveTo>
                    <a:pt x="174" y="131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6" y="0"/>
                  </a:lnTo>
                  <a:lnTo>
                    <a:pt x="52" y="18"/>
                  </a:lnTo>
                  <a:lnTo>
                    <a:pt x="0" y="64"/>
                  </a:lnTo>
                  <a:lnTo>
                    <a:pt x="52" y="111"/>
                  </a:lnTo>
                  <a:lnTo>
                    <a:pt x="174" y="13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6" name="Freeform 470"/>
            <p:cNvSpPr>
              <a:spLocks noChangeAspect="1"/>
            </p:cNvSpPr>
            <p:nvPr/>
          </p:nvSpPr>
          <p:spPr bwMode="auto">
            <a:xfrm>
              <a:off x="8569781" y="4140308"/>
              <a:ext cx="339311" cy="330258"/>
            </a:xfrm>
            <a:custGeom>
              <a:avLst/>
              <a:gdLst>
                <a:gd name="T0" fmla="*/ 193 w 390"/>
                <a:gd name="T1" fmla="*/ 412 h 412"/>
                <a:gd name="T2" fmla="*/ 270 w 390"/>
                <a:gd name="T3" fmla="*/ 397 h 412"/>
                <a:gd name="T4" fmla="*/ 333 w 390"/>
                <a:gd name="T5" fmla="*/ 352 h 412"/>
                <a:gd name="T6" fmla="*/ 375 w 390"/>
                <a:gd name="T7" fmla="*/ 288 h 412"/>
                <a:gd name="T8" fmla="*/ 390 w 390"/>
                <a:gd name="T9" fmla="*/ 208 h 412"/>
                <a:gd name="T10" fmla="*/ 377 w 390"/>
                <a:gd name="T11" fmla="*/ 126 h 412"/>
                <a:gd name="T12" fmla="*/ 335 w 390"/>
                <a:gd name="T13" fmla="*/ 61 h 412"/>
                <a:gd name="T14" fmla="*/ 273 w 390"/>
                <a:gd name="T15" fmla="*/ 17 h 412"/>
                <a:gd name="T16" fmla="*/ 198 w 390"/>
                <a:gd name="T17" fmla="*/ 0 h 412"/>
                <a:gd name="T18" fmla="*/ 122 w 390"/>
                <a:gd name="T19" fmla="*/ 14 h 412"/>
                <a:gd name="T20" fmla="*/ 59 w 390"/>
                <a:gd name="T21" fmla="*/ 59 h 412"/>
                <a:gd name="T22" fmla="*/ 17 w 390"/>
                <a:gd name="T23" fmla="*/ 123 h 412"/>
                <a:gd name="T24" fmla="*/ 0 w 390"/>
                <a:gd name="T25" fmla="*/ 204 h 412"/>
                <a:gd name="T26" fmla="*/ 15 w 390"/>
                <a:gd name="T27" fmla="*/ 285 h 412"/>
                <a:gd name="T28" fmla="*/ 57 w 390"/>
                <a:gd name="T29" fmla="*/ 350 h 412"/>
                <a:gd name="T30" fmla="*/ 119 w 390"/>
                <a:gd name="T31" fmla="*/ 394 h 412"/>
                <a:gd name="T32" fmla="*/ 193 w 390"/>
                <a:gd name="T33" fmla="*/ 412 h 412"/>
                <a:gd name="T34" fmla="*/ 193 w 390"/>
                <a:gd name="T35" fmla="*/ 412 h 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2"/>
                <a:gd name="T56" fmla="*/ 390 w 390"/>
                <a:gd name="T57" fmla="*/ 412 h 4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2">
                  <a:moveTo>
                    <a:pt x="193" y="412"/>
                  </a:moveTo>
                  <a:lnTo>
                    <a:pt x="270" y="397"/>
                  </a:lnTo>
                  <a:lnTo>
                    <a:pt x="333" y="352"/>
                  </a:lnTo>
                  <a:lnTo>
                    <a:pt x="375" y="288"/>
                  </a:lnTo>
                  <a:lnTo>
                    <a:pt x="390" y="208"/>
                  </a:lnTo>
                  <a:lnTo>
                    <a:pt x="377" y="126"/>
                  </a:lnTo>
                  <a:lnTo>
                    <a:pt x="335" y="61"/>
                  </a:lnTo>
                  <a:lnTo>
                    <a:pt x="273" y="17"/>
                  </a:lnTo>
                  <a:lnTo>
                    <a:pt x="198" y="0"/>
                  </a:lnTo>
                  <a:lnTo>
                    <a:pt x="122" y="14"/>
                  </a:lnTo>
                  <a:lnTo>
                    <a:pt x="59" y="59"/>
                  </a:lnTo>
                  <a:lnTo>
                    <a:pt x="17" y="123"/>
                  </a:lnTo>
                  <a:lnTo>
                    <a:pt x="0" y="204"/>
                  </a:lnTo>
                  <a:lnTo>
                    <a:pt x="15" y="285"/>
                  </a:lnTo>
                  <a:lnTo>
                    <a:pt x="57" y="350"/>
                  </a:lnTo>
                  <a:lnTo>
                    <a:pt x="119" y="394"/>
                  </a:lnTo>
                  <a:lnTo>
                    <a:pt x="193" y="4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7" name="Freeform 471"/>
            <p:cNvSpPr>
              <a:spLocks noChangeAspect="1"/>
            </p:cNvSpPr>
            <p:nvPr/>
          </p:nvSpPr>
          <p:spPr bwMode="auto">
            <a:xfrm>
              <a:off x="8582832" y="4591392"/>
              <a:ext cx="326261" cy="334286"/>
            </a:xfrm>
            <a:custGeom>
              <a:avLst/>
              <a:gdLst>
                <a:gd name="T0" fmla="*/ 336 w 377"/>
                <a:gd name="T1" fmla="*/ 319 h 411"/>
                <a:gd name="T2" fmla="*/ 364 w 377"/>
                <a:gd name="T3" fmla="*/ 331 h 411"/>
                <a:gd name="T4" fmla="*/ 369 w 377"/>
                <a:gd name="T5" fmla="*/ 373 h 411"/>
                <a:gd name="T6" fmla="*/ 273 w 377"/>
                <a:gd name="T7" fmla="*/ 373 h 411"/>
                <a:gd name="T8" fmla="*/ 278 w 377"/>
                <a:gd name="T9" fmla="*/ 356 h 411"/>
                <a:gd name="T10" fmla="*/ 328 w 377"/>
                <a:gd name="T11" fmla="*/ 303 h 411"/>
                <a:gd name="T12" fmla="*/ 369 w 377"/>
                <a:gd name="T13" fmla="*/ 241 h 411"/>
                <a:gd name="T14" fmla="*/ 377 w 377"/>
                <a:gd name="T15" fmla="*/ 133 h 411"/>
                <a:gd name="T16" fmla="*/ 361 w 377"/>
                <a:gd name="T17" fmla="*/ 58 h 411"/>
                <a:gd name="T18" fmla="*/ 319 w 377"/>
                <a:gd name="T19" fmla="*/ 16 h 411"/>
                <a:gd name="T20" fmla="*/ 256 w 377"/>
                <a:gd name="T21" fmla="*/ 16 h 411"/>
                <a:gd name="T22" fmla="*/ 203 w 377"/>
                <a:gd name="T23" fmla="*/ 41 h 411"/>
                <a:gd name="T24" fmla="*/ 166 w 377"/>
                <a:gd name="T25" fmla="*/ 112 h 411"/>
                <a:gd name="T26" fmla="*/ 136 w 377"/>
                <a:gd name="T27" fmla="*/ 195 h 411"/>
                <a:gd name="T28" fmla="*/ 111 w 377"/>
                <a:gd name="T29" fmla="*/ 257 h 411"/>
                <a:gd name="T30" fmla="*/ 70 w 377"/>
                <a:gd name="T31" fmla="*/ 257 h 411"/>
                <a:gd name="T32" fmla="*/ 38 w 377"/>
                <a:gd name="T33" fmla="*/ 236 h 411"/>
                <a:gd name="T34" fmla="*/ 33 w 377"/>
                <a:gd name="T35" fmla="*/ 170 h 411"/>
                <a:gd name="T36" fmla="*/ 62 w 377"/>
                <a:gd name="T37" fmla="*/ 104 h 411"/>
                <a:gd name="T38" fmla="*/ 103 w 377"/>
                <a:gd name="T39" fmla="*/ 58 h 411"/>
                <a:gd name="T40" fmla="*/ 149 w 377"/>
                <a:gd name="T41" fmla="*/ 33 h 411"/>
                <a:gd name="T42" fmla="*/ 158 w 377"/>
                <a:gd name="T43" fmla="*/ 13 h 411"/>
                <a:gd name="T44" fmla="*/ 133 w 377"/>
                <a:gd name="T45" fmla="*/ 0 h 411"/>
                <a:gd name="T46" fmla="*/ 33 w 377"/>
                <a:gd name="T47" fmla="*/ 0 h 411"/>
                <a:gd name="T48" fmla="*/ 16 w 377"/>
                <a:gd name="T49" fmla="*/ 13 h 411"/>
                <a:gd name="T50" fmla="*/ 16 w 377"/>
                <a:gd name="T51" fmla="*/ 54 h 411"/>
                <a:gd name="T52" fmla="*/ 33 w 377"/>
                <a:gd name="T53" fmla="*/ 87 h 411"/>
                <a:gd name="T54" fmla="*/ 16 w 377"/>
                <a:gd name="T55" fmla="*/ 129 h 411"/>
                <a:gd name="T56" fmla="*/ 0 w 377"/>
                <a:gd name="T57" fmla="*/ 186 h 411"/>
                <a:gd name="T58" fmla="*/ 0 w 377"/>
                <a:gd name="T59" fmla="*/ 266 h 411"/>
                <a:gd name="T60" fmla="*/ 16 w 377"/>
                <a:gd name="T61" fmla="*/ 344 h 411"/>
                <a:gd name="T62" fmla="*/ 58 w 377"/>
                <a:gd name="T63" fmla="*/ 386 h 411"/>
                <a:gd name="T64" fmla="*/ 124 w 377"/>
                <a:gd name="T65" fmla="*/ 411 h 411"/>
                <a:gd name="T66" fmla="*/ 186 w 377"/>
                <a:gd name="T67" fmla="*/ 381 h 411"/>
                <a:gd name="T68" fmla="*/ 228 w 377"/>
                <a:gd name="T69" fmla="*/ 319 h 411"/>
                <a:gd name="T70" fmla="*/ 269 w 377"/>
                <a:gd name="T71" fmla="*/ 216 h 411"/>
                <a:gd name="T72" fmla="*/ 286 w 377"/>
                <a:gd name="T73" fmla="*/ 161 h 411"/>
                <a:gd name="T74" fmla="*/ 340 w 377"/>
                <a:gd name="T75" fmla="*/ 170 h 411"/>
                <a:gd name="T76" fmla="*/ 353 w 377"/>
                <a:gd name="T77" fmla="*/ 195 h 411"/>
                <a:gd name="T78" fmla="*/ 348 w 377"/>
                <a:gd name="T79" fmla="*/ 253 h 411"/>
                <a:gd name="T80" fmla="*/ 315 w 377"/>
                <a:gd name="T81" fmla="*/ 316 h 411"/>
                <a:gd name="T82" fmla="*/ 315 w 377"/>
                <a:gd name="T83" fmla="*/ 316 h 411"/>
                <a:gd name="T84" fmla="*/ 336 w 377"/>
                <a:gd name="T85" fmla="*/ 319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7"/>
                <a:gd name="T130" fmla="*/ 0 h 411"/>
                <a:gd name="T131" fmla="*/ 377 w 37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7" h="411">
                  <a:moveTo>
                    <a:pt x="336" y="319"/>
                  </a:moveTo>
                  <a:lnTo>
                    <a:pt x="364" y="331"/>
                  </a:lnTo>
                  <a:lnTo>
                    <a:pt x="369" y="373"/>
                  </a:lnTo>
                  <a:lnTo>
                    <a:pt x="273" y="373"/>
                  </a:lnTo>
                  <a:lnTo>
                    <a:pt x="278" y="356"/>
                  </a:lnTo>
                  <a:lnTo>
                    <a:pt x="328" y="303"/>
                  </a:lnTo>
                  <a:lnTo>
                    <a:pt x="369" y="241"/>
                  </a:lnTo>
                  <a:lnTo>
                    <a:pt x="377" y="133"/>
                  </a:lnTo>
                  <a:lnTo>
                    <a:pt x="361" y="58"/>
                  </a:lnTo>
                  <a:lnTo>
                    <a:pt x="319" y="16"/>
                  </a:lnTo>
                  <a:lnTo>
                    <a:pt x="256" y="16"/>
                  </a:lnTo>
                  <a:lnTo>
                    <a:pt x="203" y="41"/>
                  </a:lnTo>
                  <a:lnTo>
                    <a:pt x="166" y="112"/>
                  </a:lnTo>
                  <a:lnTo>
                    <a:pt x="136" y="195"/>
                  </a:lnTo>
                  <a:lnTo>
                    <a:pt x="111" y="257"/>
                  </a:lnTo>
                  <a:lnTo>
                    <a:pt x="70" y="257"/>
                  </a:lnTo>
                  <a:lnTo>
                    <a:pt x="38" y="236"/>
                  </a:lnTo>
                  <a:lnTo>
                    <a:pt x="33" y="170"/>
                  </a:lnTo>
                  <a:lnTo>
                    <a:pt x="62" y="104"/>
                  </a:lnTo>
                  <a:lnTo>
                    <a:pt x="103" y="58"/>
                  </a:lnTo>
                  <a:lnTo>
                    <a:pt x="149" y="33"/>
                  </a:lnTo>
                  <a:lnTo>
                    <a:pt x="158" y="13"/>
                  </a:lnTo>
                  <a:lnTo>
                    <a:pt x="133" y="0"/>
                  </a:lnTo>
                  <a:lnTo>
                    <a:pt x="33" y="0"/>
                  </a:lnTo>
                  <a:lnTo>
                    <a:pt x="16" y="13"/>
                  </a:lnTo>
                  <a:lnTo>
                    <a:pt x="16" y="54"/>
                  </a:lnTo>
                  <a:lnTo>
                    <a:pt x="33" y="87"/>
                  </a:lnTo>
                  <a:lnTo>
                    <a:pt x="16" y="129"/>
                  </a:lnTo>
                  <a:lnTo>
                    <a:pt x="0" y="186"/>
                  </a:lnTo>
                  <a:lnTo>
                    <a:pt x="0" y="266"/>
                  </a:lnTo>
                  <a:lnTo>
                    <a:pt x="16" y="344"/>
                  </a:lnTo>
                  <a:lnTo>
                    <a:pt x="58" y="386"/>
                  </a:lnTo>
                  <a:lnTo>
                    <a:pt x="124" y="411"/>
                  </a:lnTo>
                  <a:lnTo>
                    <a:pt x="186" y="381"/>
                  </a:lnTo>
                  <a:lnTo>
                    <a:pt x="228" y="319"/>
                  </a:lnTo>
                  <a:lnTo>
                    <a:pt x="269" y="216"/>
                  </a:lnTo>
                  <a:lnTo>
                    <a:pt x="286" y="161"/>
                  </a:lnTo>
                  <a:lnTo>
                    <a:pt x="340" y="170"/>
                  </a:lnTo>
                  <a:lnTo>
                    <a:pt x="353" y="195"/>
                  </a:lnTo>
                  <a:lnTo>
                    <a:pt x="348" y="253"/>
                  </a:lnTo>
                  <a:lnTo>
                    <a:pt x="315" y="316"/>
                  </a:lnTo>
                  <a:lnTo>
                    <a:pt x="336" y="31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8" name="Freeform 472"/>
            <p:cNvSpPr>
              <a:spLocks noChangeAspect="1"/>
            </p:cNvSpPr>
            <p:nvPr/>
          </p:nvSpPr>
          <p:spPr bwMode="auto">
            <a:xfrm>
              <a:off x="174006" y="4889430"/>
              <a:ext cx="330611" cy="330258"/>
            </a:xfrm>
            <a:custGeom>
              <a:avLst/>
              <a:gdLst>
                <a:gd name="T0" fmla="*/ 41 w 376"/>
                <a:gd name="T1" fmla="*/ 92 h 410"/>
                <a:gd name="T2" fmla="*/ 12 w 376"/>
                <a:gd name="T3" fmla="*/ 80 h 410"/>
                <a:gd name="T4" fmla="*/ 7 w 376"/>
                <a:gd name="T5" fmla="*/ 38 h 410"/>
                <a:gd name="T6" fmla="*/ 102 w 376"/>
                <a:gd name="T7" fmla="*/ 37 h 410"/>
                <a:gd name="T8" fmla="*/ 97 w 376"/>
                <a:gd name="T9" fmla="*/ 54 h 410"/>
                <a:gd name="T10" fmla="*/ 49 w 376"/>
                <a:gd name="T11" fmla="*/ 108 h 410"/>
                <a:gd name="T12" fmla="*/ 8 w 376"/>
                <a:gd name="T13" fmla="*/ 171 h 410"/>
                <a:gd name="T14" fmla="*/ 0 w 376"/>
                <a:gd name="T15" fmla="*/ 278 h 410"/>
                <a:gd name="T16" fmla="*/ 17 w 376"/>
                <a:gd name="T17" fmla="*/ 353 h 410"/>
                <a:gd name="T18" fmla="*/ 59 w 376"/>
                <a:gd name="T19" fmla="*/ 394 h 410"/>
                <a:gd name="T20" fmla="*/ 121 w 376"/>
                <a:gd name="T21" fmla="*/ 394 h 410"/>
                <a:gd name="T22" fmla="*/ 174 w 376"/>
                <a:gd name="T23" fmla="*/ 369 h 410"/>
                <a:gd name="T24" fmla="*/ 211 w 376"/>
                <a:gd name="T25" fmla="*/ 299 h 410"/>
                <a:gd name="T26" fmla="*/ 240 w 376"/>
                <a:gd name="T27" fmla="*/ 215 h 410"/>
                <a:gd name="T28" fmla="*/ 265 w 376"/>
                <a:gd name="T29" fmla="*/ 154 h 410"/>
                <a:gd name="T30" fmla="*/ 306 w 376"/>
                <a:gd name="T31" fmla="*/ 154 h 410"/>
                <a:gd name="T32" fmla="*/ 339 w 376"/>
                <a:gd name="T33" fmla="*/ 173 h 410"/>
                <a:gd name="T34" fmla="*/ 343 w 376"/>
                <a:gd name="T35" fmla="*/ 239 h 410"/>
                <a:gd name="T36" fmla="*/ 314 w 376"/>
                <a:gd name="T37" fmla="*/ 307 h 410"/>
                <a:gd name="T38" fmla="*/ 274 w 376"/>
                <a:gd name="T39" fmla="*/ 352 h 410"/>
                <a:gd name="T40" fmla="*/ 229 w 376"/>
                <a:gd name="T41" fmla="*/ 377 h 410"/>
                <a:gd name="T42" fmla="*/ 220 w 376"/>
                <a:gd name="T43" fmla="*/ 398 h 410"/>
                <a:gd name="T44" fmla="*/ 245 w 376"/>
                <a:gd name="T45" fmla="*/ 410 h 410"/>
                <a:gd name="T46" fmla="*/ 345 w 376"/>
                <a:gd name="T47" fmla="*/ 409 h 410"/>
                <a:gd name="T48" fmla="*/ 362 w 376"/>
                <a:gd name="T49" fmla="*/ 396 h 410"/>
                <a:gd name="T50" fmla="*/ 362 w 376"/>
                <a:gd name="T51" fmla="*/ 356 h 410"/>
                <a:gd name="T52" fmla="*/ 343 w 376"/>
                <a:gd name="T53" fmla="*/ 323 h 410"/>
                <a:gd name="T54" fmla="*/ 360 w 376"/>
                <a:gd name="T55" fmla="*/ 281 h 410"/>
                <a:gd name="T56" fmla="*/ 376 w 376"/>
                <a:gd name="T57" fmla="*/ 223 h 410"/>
                <a:gd name="T58" fmla="*/ 376 w 376"/>
                <a:gd name="T59" fmla="*/ 144 h 410"/>
                <a:gd name="T60" fmla="*/ 359 w 376"/>
                <a:gd name="T61" fmla="*/ 65 h 410"/>
                <a:gd name="T62" fmla="*/ 317 w 376"/>
                <a:gd name="T63" fmla="*/ 24 h 410"/>
                <a:gd name="T64" fmla="*/ 252 w 376"/>
                <a:gd name="T65" fmla="*/ 0 h 410"/>
                <a:gd name="T66" fmla="*/ 189 w 376"/>
                <a:gd name="T67" fmla="*/ 29 h 410"/>
                <a:gd name="T68" fmla="*/ 148 w 376"/>
                <a:gd name="T69" fmla="*/ 91 h 410"/>
                <a:gd name="T70" fmla="*/ 108 w 376"/>
                <a:gd name="T71" fmla="*/ 195 h 410"/>
                <a:gd name="T72" fmla="*/ 90 w 376"/>
                <a:gd name="T73" fmla="*/ 249 h 410"/>
                <a:gd name="T74" fmla="*/ 36 w 376"/>
                <a:gd name="T75" fmla="*/ 241 h 410"/>
                <a:gd name="T76" fmla="*/ 24 w 376"/>
                <a:gd name="T77" fmla="*/ 216 h 410"/>
                <a:gd name="T78" fmla="*/ 28 w 376"/>
                <a:gd name="T79" fmla="*/ 158 h 410"/>
                <a:gd name="T80" fmla="*/ 61 w 376"/>
                <a:gd name="T81" fmla="*/ 95 h 410"/>
                <a:gd name="T82" fmla="*/ 61 w 376"/>
                <a:gd name="T83" fmla="*/ 95 h 410"/>
                <a:gd name="T84" fmla="*/ 41 w 376"/>
                <a:gd name="T85" fmla="*/ 92 h 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410"/>
                <a:gd name="T131" fmla="*/ 376 w 376"/>
                <a:gd name="T132" fmla="*/ 410 h 4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410">
                  <a:moveTo>
                    <a:pt x="41" y="92"/>
                  </a:moveTo>
                  <a:lnTo>
                    <a:pt x="12" y="80"/>
                  </a:lnTo>
                  <a:lnTo>
                    <a:pt x="7" y="38"/>
                  </a:lnTo>
                  <a:lnTo>
                    <a:pt x="102" y="37"/>
                  </a:lnTo>
                  <a:lnTo>
                    <a:pt x="97" y="54"/>
                  </a:lnTo>
                  <a:lnTo>
                    <a:pt x="49" y="108"/>
                  </a:lnTo>
                  <a:lnTo>
                    <a:pt x="8" y="171"/>
                  </a:lnTo>
                  <a:lnTo>
                    <a:pt x="0" y="278"/>
                  </a:lnTo>
                  <a:lnTo>
                    <a:pt x="17" y="353"/>
                  </a:lnTo>
                  <a:lnTo>
                    <a:pt x="59" y="394"/>
                  </a:lnTo>
                  <a:lnTo>
                    <a:pt x="121" y="394"/>
                  </a:lnTo>
                  <a:lnTo>
                    <a:pt x="174" y="369"/>
                  </a:lnTo>
                  <a:lnTo>
                    <a:pt x="211" y="299"/>
                  </a:lnTo>
                  <a:lnTo>
                    <a:pt x="240" y="215"/>
                  </a:lnTo>
                  <a:lnTo>
                    <a:pt x="265" y="154"/>
                  </a:lnTo>
                  <a:lnTo>
                    <a:pt x="306" y="154"/>
                  </a:lnTo>
                  <a:lnTo>
                    <a:pt x="339" y="173"/>
                  </a:lnTo>
                  <a:lnTo>
                    <a:pt x="343" y="239"/>
                  </a:lnTo>
                  <a:lnTo>
                    <a:pt x="314" y="307"/>
                  </a:lnTo>
                  <a:lnTo>
                    <a:pt x="274" y="352"/>
                  </a:lnTo>
                  <a:lnTo>
                    <a:pt x="229" y="377"/>
                  </a:lnTo>
                  <a:lnTo>
                    <a:pt x="220" y="398"/>
                  </a:lnTo>
                  <a:lnTo>
                    <a:pt x="245" y="410"/>
                  </a:lnTo>
                  <a:lnTo>
                    <a:pt x="345" y="409"/>
                  </a:lnTo>
                  <a:lnTo>
                    <a:pt x="362" y="396"/>
                  </a:lnTo>
                  <a:lnTo>
                    <a:pt x="362" y="356"/>
                  </a:lnTo>
                  <a:lnTo>
                    <a:pt x="343" y="323"/>
                  </a:lnTo>
                  <a:lnTo>
                    <a:pt x="360" y="281"/>
                  </a:lnTo>
                  <a:lnTo>
                    <a:pt x="376" y="223"/>
                  </a:lnTo>
                  <a:lnTo>
                    <a:pt x="376" y="144"/>
                  </a:lnTo>
                  <a:lnTo>
                    <a:pt x="359" y="65"/>
                  </a:lnTo>
                  <a:lnTo>
                    <a:pt x="317" y="24"/>
                  </a:lnTo>
                  <a:lnTo>
                    <a:pt x="252" y="0"/>
                  </a:lnTo>
                  <a:lnTo>
                    <a:pt x="189" y="29"/>
                  </a:lnTo>
                  <a:lnTo>
                    <a:pt x="148" y="91"/>
                  </a:lnTo>
                  <a:lnTo>
                    <a:pt x="108" y="195"/>
                  </a:lnTo>
                  <a:lnTo>
                    <a:pt x="90" y="249"/>
                  </a:lnTo>
                  <a:lnTo>
                    <a:pt x="36" y="241"/>
                  </a:lnTo>
                  <a:lnTo>
                    <a:pt x="24" y="216"/>
                  </a:lnTo>
                  <a:lnTo>
                    <a:pt x="28" y="158"/>
                  </a:lnTo>
                  <a:lnTo>
                    <a:pt x="61" y="95"/>
                  </a:lnTo>
                  <a:lnTo>
                    <a:pt x="41" y="9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9" name="Freeform 473"/>
            <p:cNvSpPr>
              <a:spLocks noChangeAspect="1"/>
            </p:cNvSpPr>
            <p:nvPr/>
          </p:nvSpPr>
          <p:spPr bwMode="auto">
            <a:xfrm>
              <a:off x="8578481" y="5042476"/>
              <a:ext cx="334961" cy="370533"/>
            </a:xfrm>
            <a:custGeom>
              <a:avLst/>
              <a:gdLst>
                <a:gd name="T0" fmla="*/ 387 w 387"/>
                <a:gd name="T1" fmla="*/ 0 h 464"/>
                <a:gd name="T2" fmla="*/ 386 w 387"/>
                <a:gd name="T3" fmla="*/ 457 h 464"/>
                <a:gd name="T4" fmla="*/ 217 w 387"/>
                <a:gd name="T5" fmla="*/ 464 h 464"/>
                <a:gd name="T6" fmla="*/ 217 w 387"/>
                <a:gd name="T7" fmla="*/ 439 h 464"/>
                <a:gd name="T8" fmla="*/ 259 w 387"/>
                <a:gd name="T9" fmla="*/ 414 h 464"/>
                <a:gd name="T10" fmla="*/ 309 w 387"/>
                <a:gd name="T11" fmla="*/ 373 h 464"/>
                <a:gd name="T12" fmla="*/ 342 w 387"/>
                <a:gd name="T13" fmla="*/ 307 h 464"/>
                <a:gd name="T14" fmla="*/ 206 w 387"/>
                <a:gd name="T15" fmla="*/ 306 h 464"/>
                <a:gd name="T16" fmla="*/ 109 w 387"/>
                <a:gd name="T17" fmla="*/ 310 h 464"/>
                <a:gd name="T18" fmla="*/ 61 w 387"/>
                <a:gd name="T19" fmla="*/ 318 h 464"/>
                <a:gd name="T20" fmla="*/ 44 w 387"/>
                <a:gd name="T21" fmla="*/ 342 h 464"/>
                <a:gd name="T22" fmla="*/ 44 w 387"/>
                <a:gd name="T23" fmla="*/ 371 h 464"/>
                <a:gd name="T24" fmla="*/ 19 w 387"/>
                <a:gd name="T25" fmla="*/ 400 h 464"/>
                <a:gd name="T26" fmla="*/ 2 w 387"/>
                <a:gd name="T27" fmla="*/ 388 h 464"/>
                <a:gd name="T28" fmla="*/ 0 w 387"/>
                <a:gd name="T29" fmla="*/ 82 h 464"/>
                <a:gd name="T30" fmla="*/ 29 w 387"/>
                <a:gd name="T31" fmla="*/ 73 h 464"/>
                <a:gd name="T32" fmla="*/ 46 w 387"/>
                <a:gd name="T33" fmla="*/ 85 h 464"/>
                <a:gd name="T34" fmla="*/ 63 w 387"/>
                <a:gd name="T35" fmla="*/ 127 h 464"/>
                <a:gd name="T36" fmla="*/ 96 w 387"/>
                <a:gd name="T37" fmla="*/ 147 h 464"/>
                <a:gd name="T38" fmla="*/ 129 w 387"/>
                <a:gd name="T39" fmla="*/ 164 h 464"/>
                <a:gd name="T40" fmla="*/ 340 w 387"/>
                <a:gd name="T41" fmla="*/ 167 h 464"/>
                <a:gd name="T42" fmla="*/ 341 w 387"/>
                <a:gd name="T43" fmla="*/ 96 h 464"/>
                <a:gd name="T44" fmla="*/ 294 w 387"/>
                <a:gd name="T45" fmla="*/ 62 h 464"/>
                <a:gd name="T46" fmla="*/ 253 w 387"/>
                <a:gd name="T47" fmla="*/ 41 h 464"/>
                <a:gd name="T48" fmla="*/ 220 w 387"/>
                <a:gd name="T49" fmla="*/ 41 h 464"/>
                <a:gd name="T50" fmla="*/ 222 w 387"/>
                <a:gd name="T51" fmla="*/ 16 h 464"/>
                <a:gd name="T52" fmla="*/ 230 w 387"/>
                <a:gd name="T53" fmla="*/ 3 h 464"/>
                <a:gd name="T54" fmla="*/ 230 w 387"/>
                <a:gd name="T55" fmla="*/ 3 h 464"/>
                <a:gd name="T56" fmla="*/ 387 w 387"/>
                <a:gd name="T57" fmla="*/ 0 h 4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7"/>
                <a:gd name="T88" fmla="*/ 0 h 464"/>
                <a:gd name="T89" fmla="*/ 387 w 387"/>
                <a:gd name="T90" fmla="*/ 464 h 4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7" h="464">
                  <a:moveTo>
                    <a:pt x="387" y="0"/>
                  </a:moveTo>
                  <a:lnTo>
                    <a:pt x="386" y="457"/>
                  </a:lnTo>
                  <a:lnTo>
                    <a:pt x="217" y="464"/>
                  </a:lnTo>
                  <a:lnTo>
                    <a:pt x="217" y="439"/>
                  </a:lnTo>
                  <a:lnTo>
                    <a:pt x="259" y="414"/>
                  </a:lnTo>
                  <a:lnTo>
                    <a:pt x="309" y="373"/>
                  </a:lnTo>
                  <a:lnTo>
                    <a:pt x="342" y="307"/>
                  </a:lnTo>
                  <a:lnTo>
                    <a:pt x="206" y="306"/>
                  </a:lnTo>
                  <a:lnTo>
                    <a:pt x="109" y="310"/>
                  </a:lnTo>
                  <a:lnTo>
                    <a:pt x="61" y="318"/>
                  </a:lnTo>
                  <a:lnTo>
                    <a:pt x="44" y="342"/>
                  </a:lnTo>
                  <a:lnTo>
                    <a:pt x="44" y="371"/>
                  </a:lnTo>
                  <a:lnTo>
                    <a:pt x="19" y="400"/>
                  </a:lnTo>
                  <a:lnTo>
                    <a:pt x="2" y="388"/>
                  </a:lnTo>
                  <a:lnTo>
                    <a:pt x="0" y="82"/>
                  </a:lnTo>
                  <a:lnTo>
                    <a:pt x="29" y="73"/>
                  </a:lnTo>
                  <a:lnTo>
                    <a:pt x="46" y="85"/>
                  </a:lnTo>
                  <a:lnTo>
                    <a:pt x="63" y="127"/>
                  </a:lnTo>
                  <a:lnTo>
                    <a:pt x="96" y="147"/>
                  </a:lnTo>
                  <a:lnTo>
                    <a:pt x="129" y="164"/>
                  </a:lnTo>
                  <a:lnTo>
                    <a:pt x="340" y="167"/>
                  </a:lnTo>
                  <a:lnTo>
                    <a:pt x="341" y="96"/>
                  </a:lnTo>
                  <a:lnTo>
                    <a:pt x="294" y="62"/>
                  </a:lnTo>
                  <a:lnTo>
                    <a:pt x="253" y="41"/>
                  </a:lnTo>
                  <a:lnTo>
                    <a:pt x="220" y="41"/>
                  </a:lnTo>
                  <a:lnTo>
                    <a:pt x="222" y="16"/>
                  </a:lnTo>
                  <a:lnTo>
                    <a:pt x="230" y="3"/>
                  </a:lnTo>
                  <a:lnTo>
                    <a:pt x="38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0" name="Freeform 474"/>
            <p:cNvSpPr>
              <a:spLocks noChangeAspect="1"/>
            </p:cNvSpPr>
            <p:nvPr/>
          </p:nvSpPr>
          <p:spPr bwMode="auto">
            <a:xfrm>
              <a:off x="169656" y="4365850"/>
              <a:ext cx="339311" cy="374561"/>
            </a:xfrm>
            <a:custGeom>
              <a:avLst/>
              <a:gdLst>
                <a:gd name="T0" fmla="*/ 4 w 389"/>
                <a:gd name="T1" fmla="*/ 465 h 465"/>
                <a:gd name="T2" fmla="*/ 0 w 389"/>
                <a:gd name="T3" fmla="*/ 8 h 465"/>
                <a:gd name="T4" fmla="*/ 169 w 389"/>
                <a:gd name="T5" fmla="*/ 0 h 465"/>
                <a:gd name="T6" fmla="*/ 169 w 389"/>
                <a:gd name="T7" fmla="*/ 25 h 465"/>
                <a:gd name="T8" fmla="*/ 128 w 389"/>
                <a:gd name="T9" fmla="*/ 50 h 465"/>
                <a:gd name="T10" fmla="*/ 78 w 389"/>
                <a:gd name="T11" fmla="*/ 92 h 465"/>
                <a:gd name="T12" fmla="*/ 46 w 389"/>
                <a:gd name="T13" fmla="*/ 158 h 465"/>
                <a:gd name="T14" fmla="*/ 182 w 389"/>
                <a:gd name="T15" fmla="*/ 158 h 465"/>
                <a:gd name="T16" fmla="*/ 278 w 389"/>
                <a:gd name="T17" fmla="*/ 153 h 465"/>
                <a:gd name="T18" fmla="*/ 327 w 389"/>
                <a:gd name="T19" fmla="*/ 145 h 465"/>
                <a:gd name="T20" fmla="*/ 344 w 389"/>
                <a:gd name="T21" fmla="*/ 120 h 465"/>
                <a:gd name="T22" fmla="*/ 344 w 389"/>
                <a:gd name="T23" fmla="*/ 92 h 465"/>
                <a:gd name="T24" fmla="*/ 369 w 389"/>
                <a:gd name="T25" fmla="*/ 62 h 465"/>
                <a:gd name="T26" fmla="*/ 386 w 389"/>
                <a:gd name="T27" fmla="*/ 75 h 465"/>
                <a:gd name="T28" fmla="*/ 389 w 389"/>
                <a:gd name="T29" fmla="*/ 381 h 465"/>
                <a:gd name="T30" fmla="*/ 361 w 389"/>
                <a:gd name="T31" fmla="*/ 390 h 465"/>
                <a:gd name="T32" fmla="*/ 344 w 389"/>
                <a:gd name="T33" fmla="*/ 377 h 465"/>
                <a:gd name="T34" fmla="*/ 327 w 389"/>
                <a:gd name="T35" fmla="*/ 336 h 465"/>
                <a:gd name="T36" fmla="*/ 294 w 389"/>
                <a:gd name="T37" fmla="*/ 315 h 465"/>
                <a:gd name="T38" fmla="*/ 261 w 389"/>
                <a:gd name="T39" fmla="*/ 298 h 465"/>
                <a:gd name="T40" fmla="*/ 49 w 389"/>
                <a:gd name="T41" fmla="*/ 298 h 465"/>
                <a:gd name="T42" fmla="*/ 49 w 389"/>
                <a:gd name="T43" fmla="*/ 368 h 465"/>
                <a:gd name="T44" fmla="*/ 95 w 389"/>
                <a:gd name="T45" fmla="*/ 402 h 465"/>
                <a:gd name="T46" fmla="*/ 136 w 389"/>
                <a:gd name="T47" fmla="*/ 423 h 465"/>
                <a:gd name="T48" fmla="*/ 169 w 389"/>
                <a:gd name="T49" fmla="*/ 423 h 465"/>
                <a:gd name="T50" fmla="*/ 169 w 389"/>
                <a:gd name="T51" fmla="*/ 448 h 465"/>
                <a:gd name="T52" fmla="*/ 161 w 389"/>
                <a:gd name="T53" fmla="*/ 460 h 465"/>
                <a:gd name="T54" fmla="*/ 161 w 389"/>
                <a:gd name="T55" fmla="*/ 460 h 465"/>
                <a:gd name="T56" fmla="*/ 4 w 389"/>
                <a:gd name="T57" fmla="*/ 465 h 4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9"/>
                <a:gd name="T88" fmla="*/ 0 h 465"/>
                <a:gd name="T89" fmla="*/ 389 w 389"/>
                <a:gd name="T90" fmla="*/ 465 h 4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9" h="465">
                  <a:moveTo>
                    <a:pt x="4" y="465"/>
                  </a:moveTo>
                  <a:lnTo>
                    <a:pt x="0" y="8"/>
                  </a:lnTo>
                  <a:lnTo>
                    <a:pt x="169" y="0"/>
                  </a:lnTo>
                  <a:lnTo>
                    <a:pt x="169" y="25"/>
                  </a:lnTo>
                  <a:lnTo>
                    <a:pt x="128" y="50"/>
                  </a:lnTo>
                  <a:lnTo>
                    <a:pt x="78" y="92"/>
                  </a:lnTo>
                  <a:lnTo>
                    <a:pt x="46" y="158"/>
                  </a:lnTo>
                  <a:lnTo>
                    <a:pt x="182" y="158"/>
                  </a:lnTo>
                  <a:lnTo>
                    <a:pt x="278" y="153"/>
                  </a:lnTo>
                  <a:lnTo>
                    <a:pt x="327" y="145"/>
                  </a:lnTo>
                  <a:lnTo>
                    <a:pt x="344" y="120"/>
                  </a:lnTo>
                  <a:lnTo>
                    <a:pt x="344" y="92"/>
                  </a:lnTo>
                  <a:lnTo>
                    <a:pt x="369" y="62"/>
                  </a:lnTo>
                  <a:lnTo>
                    <a:pt x="386" y="75"/>
                  </a:lnTo>
                  <a:lnTo>
                    <a:pt x="389" y="381"/>
                  </a:lnTo>
                  <a:lnTo>
                    <a:pt x="361" y="390"/>
                  </a:lnTo>
                  <a:lnTo>
                    <a:pt x="344" y="377"/>
                  </a:lnTo>
                  <a:lnTo>
                    <a:pt x="327" y="336"/>
                  </a:lnTo>
                  <a:lnTo>
                    <a:pt x="294" y="315"/>
                  </a:lnTo>
                  <a:lnTo>
                    <a:pt x="261" y="298"/>
                  </a:lnTo>
                  <a:lnTo>
                    <a:pt x="49" y="298"/>
                  </a:lnTo>
                  <a:lnTo>
                    <a:pt x="49" y="368"/>
                  </a:lnTo>
                  <a:lnTo>
                    <a:pt x="95" y="402"/>
                  </a:lnTo>
                  <a:lnTo>
                    <a:pt x="136" y="423"/>
                  </a:lnTo>
                  <a:lnTo>
                    <a:pt x="169" y="423"/>
                  </a:lnTo>
                  <a:lnTo>
                    <a:pt x="169" y="448"/>
                  </a:lnTo>
                  <a:lnTo>
                    <a:pt x="161" y="460"/>
                  </a:lnTo>
                  <a:lnTo>
                    <a:pt x="4" y="46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1" name="Rectangle 475"/>
            <p:cNvSpPr>
              <a:spLocks noChangeAspect="1" noChangeArrowheads="1"/>
            </p:cNvSpPr>
            <p:nvPr/>
          </p:nvSpPr>
          <p:spPr bwMode="auto">
            <a:xfrm>
              <a:off x="421964" y="4015454"/>
              <a:ext cx="60902" cy="14901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2" name="Freeform 476"/>
            <p:cNvSpPr>
              <a:spLocks noChangeAspect="1"/>
            </p:cNvSpPr>
            <p:nvPr/>
          </p:nvSpPr>
          <p:spPr bwMode="auto">
            <a:xfrm>
              <a:off x="8574131" y="5988947"/>
              <a:ext cx="339311" cy="362478"/>
            </a:xfrm>
            <a:custGeom>
              <a:avLst/>
              <a:gdLst>
                <a:gd name="T0" fmla="*/ 386 w 390"/>
                <a:gd name="T1" fmla="*/ 0 h 448"/>
                <a:gd name="T2" fmla="*/ 361 w 390"/>
                <a:gd name="T3" fmla="*/ 0 h 448"/>
                <a:gd name="T4" fmla="*/ 333 w 390"/>
                <a:gd name="T5" fmla="*/ 45 h 448"/>
                <a:gd name="T6" fmla="*/ 311 w 390"/>
                <a:gd name="T7" fmla="*/ 70 h 448"/>
                <a:gd name="T8" fmla="*/ 83 w 390"/>
                <a:gd name="T9" fmla="*/ 67 h 448"/>
                <a:gd name="T10" fmla="*/ 50 w 390"/>
                <a:gd name="T11" fmla="*/ 45 h 448"/>
                <a:gd name="T12" fmla="*/ 46 w 390"/>
                <a:gd name="T13" fmla="*/ 12 h 448"/>
                <a:gd name="T14" fmla="*/ 30 w 390"/>
                <a:gd name="T15" fmla="*/ 0 h 448"/>
                <a:gd name="T16" fmla="*/ 5 w 390"/>
                <a:gd name="T17" fmla="*/ 20 h 448"/>
                <a:gd name="T18" fmla="*/ 5 w 390"/>
                <a:gd name="T19" fmla="*/ 120 h 448"/>
                <a:gd name="T20" fmla="*/ 0 w 390"/>
                <a:gd name="T21" fmla="*/ 270 h 448"/>
                <a:gd name="T22" fmla="*/ 21 w 390"/>
                <a:gd name="T23" fmla="*/ 286 h 448"/>
                <a:gd name="T24" fmla="*/ 33 w 390"/>
                <a:gd name="T25" fmla="*/ 273 h 448"/>
                <a:gd name="T26" fmla="*/ 46 w 390"/>
                <a:gd name="T27" fmla="*/ 237 h 448"/>
                <a:gd name="T28" fmla="*/ 75 w 390"/>
                <a:gd name="T29" fmla="*/ 220 h 448"/>
                <a:gd name="T30" fmla="*/ 170 w 390"/>
                <a:gd name="T31" fmla="*/ 220 h 448"/>
                <a:gd name="T32" fmla="*/ 170 w 390"/>
                <a:gd name="T33" fmla="*/ 248 h 448"/>
                <a:gd name="T34" fmla="*/ 153 w 390"/>
                <a:gd name="T35" fmla="*/ 270 h 448"/>
                <a:gd name="T36" fmla="*/ 120 w 390"/>
                <a:gd name="T37" fmla="*/ 286 h 448"/>
                <a:gd name="T38" fmla="*/ 128 w 390"/>
                <a:gd name="T39" fmla="*/ 307 h 448"/>
                <a:gd name="T40" fmla="*/ 258 w 390"/>
                <a:gd name="T41" fmla="*/ 303 h 448"/>
                <a:gd name="T42" fmla="*/ 258 w 390"/>
                <a:gd name="T43" fmla="*/ 282 h 448"/>
                <a:gd name="T44" fmla="*/ 241 w 390"/>
                <a:gd name="T45" fmla="*/ 261 h 448"/>
                <a:gd name="T46" fmla="*/ 220 w 390"/>
                <a:gd name="T47" fmla="*/ 248 h 448"/>
                <a:gd name="T48" fmla="*/ 212 w 390"/>
                <a:gd name="T49" fmla="*/ 220 h 448"/>
                <a:gd name="T50" fmla="*/ 341 w 390"/>
                <a:gd name="T51" fmla="*/ 225 h 448"/>
                <a:gd name="T52" fmla="*/ 336 w 390"/>
                <a:gd name="T53" fmla="*/ 273 h 448"/>
                <a:gd name="T54" fmla="*/ 333 w 390"/>
                <a:gd name="T55" fmla="*/ 323 h 448"/>
                <a:gd name="T56" fmla="*/ 299 w 390"/>
                <a:gd name="T57" fmla="*/ 373 h 448"/>
                <a:gd name="T58" fmla="*/ 258 w 390"/>
                <a:gd name="T59" fmla="*/ 393 h 448"/>
                <a:gd name="T60" fmla="*/ 225 w 390"/>
                <a:gd name="T61" fmla="*/ 410 h 448"/>
                <a:gd name="T62" fmla="*/ 220 w 390"/>
                <a:gd name="T63" fmla="*/ 440 h 448"/>
                <a:gd name="T64" fmla="*/ 249 w 390"/>
                <a:gd name="T65" fmla="*/ 448 h 448"/>
                <a:gd name="T66" fmla="*/ 341 w 390"/>
                <a:gd name="T67" fmla="*/ 448 h 448"/>
                <a:gd name="T68" fmla="*/ 381 w 390"/>
                <a:gd name="T69" fmla="*/ 431 h 448"/>
                <a:gd name="T70" fmla="*/ 390 w 390"/>
                <a:gd name="T71" fmla="*/ 398 h 448"/>
                <a:gd name="T72" fmla="*/ 390 w 390"/>
                <a:gd name="T73" fmla="*/ 393 h 448"/>
                <a:gd name="T74" fmla="*/ 386 w 390"/>
                <a:gd name="T75" fmla="*/ 0 h 4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448"/>
                <a:gd name="T116" fmla="*/ 390 w 390"/>
                <a:gd name="T117" fmla="*/ 448 h 4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448">
                  <a:moveTo>
                    <a:pt x="386" y="0"/>
                  </a:moveTo>
                  <a:lnTo>
                    <a:pt x="361" y="0"/>
                  </a:lnTo>
                  <a:lnTo>
                    <a:pt x="333" y="45"/>
                  </a:lnTo>
                  <a:lnTo>
                    <a:pt x="311" y="70"/>
                  </a:lnTo>
                  <a:lnTo>
                    <a:pt x="83" y="67"/>
                  </a:lnTo>
                  <a:lnTo>
                    <a:pt x="50" y="45"/>
                  </a:lnTo>
                  <a:lnTo>
                    <a:pt x="46" y="12"/>
                  </a:lnTo>
                  <a:lnTo>
                    <a:pt x="30" y="0"/>
                  </a:lnTo>
                  <a:lnTo>
                    <a:pt x="5" y="20"/>
                  </a:lnTo>
                  <a:lnTo>
                    <a:pt x="5" y="120"/>
                  </a:lnTo>
                  <a:lnTo>
                    <a:pt x="0" y="270"/>
                  </a:lnTo>
                  <a:lnTo>
                    <a:pt x="21" y="286"/>
                  </a:lnTo>
                  <a:lnTo>
                    <a:pt x="33" y="273"/>
                  </a:lnTo>
                  <a:lnTo>
                    <a:pt x="46" y="237"/>
                  </a:lnTo>
                  <a:lnTo>
                    <a:pt x="75" y="220"/>
                  </a:lnTo>
                  <a:lnTo>
                    <a:pt x="170" y="220"/>
                  </a:lnTo>
                  <a:lnTo>
                    <a:pt x="170" y="248"/>
                  </a:lnTo>
                  <a:lnTo>
                    <a:pt x="153" y="270"/>
                  </a:lnTo>
                  <a:lnTo>
                    <a:pt x="120" y="286"/>
                  </a:lnTo>
                  <a:lnTo>
                    <a:pt x="128" y="307"/>
                  </a:lnTo>
                  <a:lnTo>
                    <a:pt x="258" y="303"/>
                  </a:lnTo>
                  <a:lnTo>
                    <a:pt x="258" y="282"/>
                  </a:lnTo>
                  <a:lnTo>
                    <a:pt x="241" y="261"/>
                  </a:lnTo>
                  <a:lnTo>
                    <a:pt x="220" y="248"/>
                  </a:lnTo>
                  <a:lnTo>
                    <a:pt x="212" y="220"/>
                  </a:lnTo>
                  <a:lnTo>
                    <a:pt x="341" y="225"/>
                  </a:lnTo>
                  <a:lnTo>
                    <a:pt x="336" y="273"/>
                  </a:lnTo>
                  <a:lnTo>
                    <a:pt x="333" y="323"/>
                  </a:lnTo>
                  <a:lnTo>
                    <a:pt x="299" y="373"/>
                  </a:lnTo>
                  <a:lnTo>
                    <a:pt x="258" y="393"/>
                  </a:lnTo>
                  <a:lnTo>
                    <a:pt x="225" y="410"/>
                  </a:lnTo>
                  <a:lnTo>
                    <a:pt x="220" y="440"/>
                  </a:lnTo>
                  <a:lnTo>
                    <a:pt x="249" y="448"/>
                  </a:lnTo>
                  <a:lnTo>
                    <a:pt x="341" y="448"/>
                  </a:lnTo>
                  <a:lnTo>
                    <a:pt x="381" y="431"/>
                  </a:lnTo>
                  <a:lnTo>
                    <a:pt x="390" y="398"/>
                  </a:lnTo>
                  <a:lnTo>
                    <a:pt x="390" y="393"/>
                  </a:lnTo>
                  <a:lnTo>
                    <a:pt x="386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3" name="Freeform 477"/>
            <p:cNvSpPr>
              <a:spLocks noChangeAspect="1"/>
            </p:cNvSpPr>
            <p:nvPr/>
          </p:nvSpPr>
          <p:spPr bwMode="auto">
            <a:xfrm>
              <a:off x="156605" y="3435489"/>
              <a:ext cx="339311" cy="362478"/>
            </a:xfrm>
            <a:custGeom>
              <a:avLst/>
              <a:gdLst>
                <a:gd name="T0" fmla="*/ 1 w 389"/>
                <a:gd name="T1" fmla="*/ 447 h 450"/>
                <a:gd name="T2" fmla="*/ 26 w 389"/>
                <a:gd name="T3" fmla="*/ 447 h 450"/>
                <a:gd name="T4" fmla="*/ 56 w 389"/>
                <a:gd name="T5" fmla="*/ 402 h 450"/>
                <a:gd name="T6" fmla="*/ 77 w 389"/>
                <a:gd name="T7" fmla="*/ 377 h 450"/>
                <a:gd name="T8" fmla="*/ 305 w 389"/>
                <a:gd name="T9" fmla="*/ 383 h 450"/>
                <a:gd name="T10" fmla="*/ 338 w 389"/>
                <a:gd name="T11" fmla="*/ 404 h 450"/>
                <a:gd name="T12" fmla="*/ 341 w 389"/>
                <a:gd name="T13" fmla="*/ 437 h 450"/>
                <a:gd name="T14" fmla="*/ 357 w 389"/>
                <a:gd name="T15" fmla="*/ 450 h 450"/>
                <a:gd name="T16" fmla="*/ 382 w 389"/>
                <a:gd name="T17" fmla="*/ 429 h 450"/>
                <a:gd name="T18" fmla="*/ 383 w 389"/>
                <a:gd name="T19" fmla="*/ 330 h 450"/>
                <a:gd name="T20" fmla="*/ 389 w 389"/>
                <a:gd name="T21" fmla="*/ 181 h 450"/>
                <a:gd name="T22" fmla="*/ 369 w 389"/>
                <a:gd name="T23" fmla="*/ 164 h 450"/>
                <a:gd name="T24" fmla="*/ 356 w 389"/>
                <a:gd name="T25" fmla="*/ 176 h 450"/>
                <a:gd name="T26" fmla="*/ 344 w 389"/>
                <a:gd name="T27" fmla="*/ 213 h 450"/>
                <a:gd name="T28" fmla="*/ 314 w 389"/>
                <a:gd name="T29" fmla="*/ 230 h 450"/>
                <a:gd name="T30" fmla="*/ 219 w 389"/>
                <a:gd name="T31" fmla="*/ 229 h 450"/>
                <a:gd name="T32" fmla="*/ 219 w 389"/>
                <a:gd name="T33" fmla="*/ 200 h 450"/>
                <a:gd name="T34" fmla="*/ 236 w 389"/>
                <a:gd name="T35" fmla="*/ 179 h 450"/>
                <a:gd name="T36" fmla="*/ 269 w 389"/>
                <a:gd name="T37" fmla="*/ 164 h 450"/>
                <a:gd name="T38" fmla="*/ 262 w 389"/>
                <a:gd name="T39" fmla="*/ 142 h 450"/>
                <a:gd name="T40" fmla="*/ 133 w 389"/>
                <a:gd name="T41" fmla="*/ 146 h 450"/>
                <a:gd name="T42" fmla="*/ 132 w 389"/>
                <a:gd name="T43" fmla="*/ 166 h 450"/>
                <a:gd name="T44" fmla="*/ 149 w 389"/>
                <a:gd name="T45" fmla="*/ 188 h 450"/>
                <a:gd name="T46" fmla="*/ 169 w 389"/>
                <a:gd name="T47" fmla="*/ 200 h 450"/>
                <a:gd name="T48" fmla="*/ 177 w 389"/>
                <a:gd name="T49" fmla="*/ 229 h 450"/>
                <a:gd name="T50" fmla="*/ 49 w 389"/>
                <a:gd name="T51" fmla="*/ 223 h 450"/>
                <a:gd name="T52" fmla="*/ 53 w 389"/>
                <a:gd name="T53" fmla="*/ 174 h 450"/>
                <a:gd name="T54" fmla="*/ 58 w 389"/>
                <a:gd name="T55" fmla="*/ 124 h 450"/>
                <a:gd name="T56" fmla="*/ 92 w 389"/>
                <a:gd name="T57" fmla="*/ 74 h 450"/>
                <a:gd name="T58" fmla="*/ 133 w 389"/>
                <a:gd name="T59" fmla="*/ 55 h 450"/>
                <a:gd name="T60" fmla="*/ 166 w 389"/>
                <a:gd name="T61" fmla="*/ 38 h 450"/>
                <a:gd name="T62" fmla="*/ 171 w 389"/>
                <a:gd name="T63" fmla="*/ 9 h 450"/>
                <a:gd name="T64" fmla="*/ 143 w 389"/>
                <a:gd name="T65" fmla="*/ 1 h 450"/>
                <a:gd name="T66" fmla="*/ 51 w 389"/>
                <a:gd name="T67" fmla="*/ 0 h 450"/>
                <a:gd name="T68" fmla="*/ 10 w 389"/>
                <a:gd name="T69" fmla="*/ 17 h 450"/>
                <a:gd name="T70" fmla="*/ 0 w 389"/>
                <a:gd name="T71" fmla="*/ 49 h 450"/>
                <a:gd name="T72" fmla="*/ 0 w 389"/>
                <a:gd name="T73" fmla="*/ 54 h 450"/>
                <a:gd name="T74" fmla="*/ 1 w 389"/>
                <a:gd name="T75" fmla="*/ 447 h 4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450"/>
                <a:gd name="T116" fmla="*/ 389 w 389"/>
                <a:gd name="T117" fmla="*/ 450 h 4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450">
                  <a:moveTo>
                    <a:pt x="1" y="447"/>
                  </a:moveTo>
                  <a:lnTo>
                    <a:pt x="26" y="447"/>
                  </a:lnTo>
                  <a:lnTo>
                    <a:pt x="56" y="402"/>
                  </a:lnTo>
                  <a:lnTo>
                    <a:pt x="77" y="377"/>
                  </a:lnTo>
                  <a:lnTo>
                    <a:pt x="305" y="383"/>
                  </a:lnTo>
                  <a:lnTo>
                    <a:pt x="338" y="404"/>
                  </a:lnTo>
                  <a:lnTo>
                    <a:pt x="341" y="437"/>
                  </a:lnTo>
                  <a:lnTo>
                    <a:pt x="357" y="450"/>
                  </a:lnTo>
                  <a:lnTo>
                    <a:pt x="382" y="429"/>
                  </a:lnTo>
                  <a:lnTo>
                    <a:pt x="383" y="330"/>
                  </a:lnTo>
                  <a:lnTo>
                    <a:pt x="389" y="181"/>
                  </a:lnTo>
                  <a:lnTo>
                    <a:pt x="369" y="164"/>
                  </a:lnTo>
                  <a:lnTo>
                    <a:pt x="356" y="176"/>
                  </a:lnTo>
                  <a:lnTo>
                    <a:pt x="344" y="213"/>
                  </a:lnTo>
                  <a:lnTo>
                    <a:pt x="314" y="230"/>
                  </a:lnTo>
                  <a:lnTo>
                    <a:pt x="219" y="229"/>
                  </a:lnTo>
                  <a:lnTo>
                    <a:pt x="219" y="200"/>
                  </a:lnTo>
                  <a:lnTo>
                    <a:pt x="236" y="179"/>
                  </a:lnTo>
                  <a:lnTo>
                    <a:pt x="269" y="164"/>
                  </a:lnTo>
                  <a:lnTo>
                    <a:pt x="262" y="142"/>
                  </a:lnTo>
                  <a:lnTo>
                    <a:pt x="133" y="146"/>
                  </a:lnTo>
                  <a:lnTo>
                    <a:pt x="132" y="166"/>
                  </a:lnTo>
                  <a:lnTo>
                    <a:pt x="149" y="188"/>
                  </a:lnTo>
                  <a:lnTo>
                    <a:pt x="169" y="200"/>
                  </a:lnTo>
                  <a:lnTo>
                    <a:pt x="177" y="229"/>
                  </a:lnTo>
                  <a:lnTo>
                    <a:pt x="49" y="223"/>
                  </a:lnTo>
                  <a:lnTo>
                    <a:pt x="53" y="174"/>
                  </a:lnTo>
                  <a:lnTo>
                    <a:pt x="58" y="124"/>
                  </a:lnTo>
                  <a:lnTo>
                    <a:pt x="92" y="74"/>
                  </a:lnTo>
                  <a:lnTo>
                    <a:pt x="133" y="55"/>
                  </a:lnTo>
                  <a:lnTo>
                    <a:pt x="166" y="38"/>
                  </a:lnTo>
                  <a:lnTo>
                    <a:pt x="171" y="9"/>
                  </a:lnTo>
                  <a:lnTo>
                    <a:pt x="143" y="1"/>
                  </a:lnTo>
                  <a:lnTo>
                    <a:pt x="51" y="0"/>
                  </a:lnTo>
                  <a:lnTo>
                    <a:pt x="10" y="17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4" name="Freeform 480"/>
            <p:cNvSpPr>
              <a:spLocks noChangeAspect="1"/>
            </p:cNvSpPr>
            <p:nvPr/>
          </p:nvSpPr>
          <p:spPr bwMode="auto">
            <a:xfrm>
              <a:off x="165305" y="2887744"/>
              <a:ext cx="334961" cy="378588"/>
            </a:xfrm>
            <a:custGeom>
              <a:avLst/>
              <a:gdLst>
                <a:gd name="T0" fmla="*/ 5 w 383"/>
                <a:gd name="T1" fmla="*/ 469 h 469"/>
                <a:gd name="T2" fmla="*/ 22 w 383"/>
                <a:gd name="T3" fmla="*/ 469 h 469"/>
                <a:gd name="T4" fmla="*/ 33 w 383"/>
                <a:gd name="T5" fmla="*/ 448 h 469"/>
                <a:gd name="T6" fmla="*/ 50 w 383"/>
                <a:gd name="T7" fmla="*/ 414 h 469"/>
                <a:gd name="T8" fmla="*/ 71 w 383"/>
                <a:gd name="T9" fmla="*/ 394 h 469"/>
                <a:gd name="T10" fmla="*/ 324 w 383"/>
                <a:gd name="T11" fmla="*/ 398 h 469"/>
                <a:gd name="T12" fmla="*/ 345 w 383"/>
                <a:gd name="T13" fmla="*/ 427 h 469"/>
                <a:gd name="T14" fmla="*/ 353 w 383"/>
                <a:gd name="T15" fmla="*/ 456 h 469"/>
                <a:gd name="T16" fmla="*/ 374 w 383"/>
                <a:gd name="T17" fmla="*/ 452 h 469"/>
                <a:gd name="T18" fmla="*/ 383 w 383"/>
                <a:gd name="T19" fmla="*/ 452 h 469"/>
                <a:gd name="T20" fmla="*/ 378 w 383"/>
                <a:gd name="T21" fmla="*/ 158 h 469"/>
                <a:gd name="T22" fmla="*/ 358 w 383"/>
                <a:gd name="T23" fmla="*/ 166 h 469"/>
                <a:gd name="T24" fmla="*/ 345 w 383"/>
                <a:gd name="T25" fmla="*/ 208 h 469"/>
                <a:gd name="T26" fmla="*/ 311 w 383"/>
                <a:gd name="T27" fmla="*/ 236 h 469"/>
                <a:gd name="T28" fmla="*/ 303 w 383"/>
                <a:gd name="T29" fmla="*/ 241 h 469"/>
                <a:gd name="T30" fmla="*/ 46 w 383"/>
                <a:gd name="T31" fmla="*/ 245 h 469"/>
                <a:gd name="T32" fmla="*/ 42 w 383"/>
                <a:gd name="T33" fmla="*/ 191 h 469"/>
                <a:gd name="T34" fmla="*/ 55 w 383"/>
                <a:gd name="T35" fmla="*/ 149 h 469"/>
                <a:gd name="T36" fmla="*/ 105 w 383"/>
                <a:gd name="T37" fmla="*/ 136 h 469"/>
                <a:gd name="T38" fmla="*/ 150 w 383"/>
                <a:gd name="T39" fmla="*/ 149 h 469"/>
                <a:gd name="T40" fmla="*/ 163 w 383"/>
                <a:gd name="T41" fmla="*/ 191 h 469"/>
                <a:gd name="T42" fmla="*/ 158 w 383"/>
                <a:gd name="T43" fmla="*/ 245 h 469"/>
                <a:gd name="T44" fmla="*/ 200 w 383"/>
                <a:gd name="T45" fmla="*/ 245 h 469"/>
                <a:gd name="T46" fmla="*/ 195 w 383"/>
                <a:gd name="T47" fmla="*/ 166 h 469"/>
                <a:gd name="T48" fmla="*/ 203 w 383"/>
                <a:gd name="T49" fmla="*/ 104 h 469"/>
                <a:gd name="T50" fmla="*/ 191 w 383"/>
                <a:gd name="T51" fmla="*/ 50 h 469"/>
                <a:gd name="T52" fmla="*/ 163 w 383"/>
                <a:gd name="T53" fmla="*/ 13 h 469"/>
                <a:gd name="T54" fmla="*/ 108 w 383"/>
                <a:gd name="T55" fmla="*/ 0 h 469"/>
                <a:gd name="T56" fmla="*/ 63 w 383"/>
                <a:gd name="T57" fmla="*/ 8 h 469"/>
                <a:gd name="T58" fmla="*/ 33 w 383"/>
                <a:gd name="T59" fmla="*/ 38 h 469"/>
                <a:gd name="T60" fmla="*/ 0 w 383"/>
                <a:gd name="T61" fmla="*/ 83 h 469"/>
                <a:gd name="T62" fmla="*/ 5 w 383"/>
                <a:gd name="T63" fmla="*/ 91 h 469"/>
                <a:gd name="T64" fmla="*/ 5 w 383"/>
                <a:gd name="T65" fmla="*/ 469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3"/>
                <a:gd name="T100" fmla="*/ 0 h 469"/>
                <a:gd name="T101" fmla="*/ 383 w 383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3" h="469">
                  <a:moveTo>
                    <a:pt x="5" y="469"/>
                  </a:moveTo>
                  <a:lnTo>
                    <a:pt x="22" y="469"/>
                  </a:lnTo>
                  <a:lnTo>
                    <a:pt x="33" y="448"/>
                  </a:lnTo>
                  <a:lnTo>
                    <a:pt x="50" y="414"/>
                  </a:lnTo>
                  <a:lnTo>
                    <a:pt x="71" y="394"/>
                  </a:lnTo>
                  <a:lnTo>
                    <a:pt x="324" y="398"/>
                  </a:lnTo>
                  <a:lnTo>
                    <a:pt x="345" y="427"/>
                  </a:lnTo>
                  <a:lnTo>
                    <a:pt x="353" y="456"/>
                  </a:lnTo>
                  <a:lnTo>
                    <a:pt x="374" y="452"/>
                  </a:lnTo>
                  <a:lnTo>
                    <a:pt x="383" y="452"/>
                  </a:lnTo>
                  <a:lnTo>
                    <a:pt x="378" y="158"/>
                  </a:lnTo>
                  <a:lnTo>
                    <a:pt x="358" y="166"/>
                  </a:lnTo>
                  <a:lnTo>
                    <a:pt x="345" y="208"/>
                  </a:lnTo>
                  <a:lnTo>
                    <a:pt x="311" y="236"/>
                  </a:lnTo>
                  <a:lnTo>
                    <a:pt x="303" y="241"/>
                  </a:lnTo>
                  <a:lnTo>
                    <a:pt x="46" y="245"/>
                  </a:lnTo>
                  <a:lnTo>
                    <a:pt x="42" y="191"/>
                  </a:lnTo>
                  <a:lnTo>
                    <a:pt x="55" y="149"/>
                  </a:lnTo>
                  <a:lnTo>
                    <a:pt x="105" y="136"/>
                  </a:lnTo>
                  <a:lnTo>
                    <a:pt x="150" y="149"/>
                  </a:lnTo>
                  <a:lnTo>
                    <a:pt x="163" y="191"/>
                  </a:lnTo>
                  <a:lnTo>
                    <a:pt x="158" y="245"/>
                  </a:lnTo>
                  <a:lnTo>
                    <a:pt x="200" y="245"/>
                  </a:lnTo>
                  <a:lnTo>
                    <a:pt x="195" y="166"/>
                  </a:lnTo>
                  <a:lnTo>
                    <a:pt x="203" y="104"/>
                  </a:lnTo>
                  <a:lnTo>
                    <a:pt x="191" y="50"/>
                  </a:lnTo>
                  <a:lnTo>
                    <a:pt x="163" y="13"/>
                  </a:lnTo>
                  <a:lnTo>
                    <a:pt x="108" y="0"/>
                  </a:lnTo>
                  <a:lnTo>
                    <a:pt x="63" y="8"/>
                  </a:lnTo>
                  <a:lnTo>
                    <a:pt x="33" y="38"/>
                  </a:lnTo>
                  <a:lnTo>
                    <a:pt x="0" y="83"/>
                  </a:lnTo>
                  <a:lnTo>
                    <a:pt x="5" y="91"/>
                  </a:lnTo>
                  <a:lnTo>
                    <a:pt x="5" y="46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5" name="Freeform 481"/>
            <p:cNvSpPr>
              <a:spLocks noChangeAspect="1"/>
            </p:cNvSpPr>
            <p:nvPr/>
          </p:nvSpPr>
          <p:spPr bwMode="auto">
            <a:xfrm>
              <a:off x="334961" y="2795110"/>
              <a:ext cx="165305" cy="241652"/>
            </a:xfrm>
            <a:custGeom>
              <a:avLst/>
              <a:gdLst>
                <a:gd name="T0" fmla="*/ 4 w 190"/>
                <a:gd name="T1" fmla="*/ 299 h 299"/>
                <a:gd name="T2" fmla="*/ 46 w 190"/>
                <a:gd name="T3" fmla="*/ 245 h 299"/>
                <a:gd name="T4" fmla="*/ 95 w 190"/>
                <a:gd name="T5" fmla="*/ 237 h 299"/>
                <a:gd name="T6" fmla="*/ 148 w 190"/>
                <a:gd name="T7" fmla="*/ 212 h 299"/>
                <a:gd name="T8" fmla="*/ 177 w 190"/>
                <a:gd name="T9" fmla="*/ 179 h 299"/>
                <a:gd name="T10" fmla="*/ 190 w 190"/>
                <a:gd name="T11" fmla="*/ 120 h 299"/>
                <a:gd name="T12" fmla="*/ 190 w 190"/>
                <a:gd name="T13" fmla="*/ 58 h 299"/>
                <a:gd name="T14" fmla="*/ 173 w 190"/>
                <a:gd name="T15" fmla="*/ 17 h 299"/>
                <a:gd name="T16" fmla="*/ 152 w 190"/>
                <a:gd name="T17" fmla="*/ 0 h 299"/>
                <a:gd name="T18" fmla="*/ 132 w 190"/>
                <a:gd name="T19" fmla="*/ 12 h 299"/>
                <a:gd name="T20" fmla="*/ 123 w 190"/>
                <a:gd name="T21" fmla="*/ 62 h 299"/>
                <a:gd name="T22" fmla="*/ 83 w 190"/>
                <a:gd name="T23" fmla="*/ 70 h 299"/>
                <a:gd name="T24" fmla="*/ 46 w 190"/>
                <a:gd name="T25" fmla="*/ 104 h 299"/>
                <a:gd name="T26" fmla="*/ 20 w 190"/>
                <a:gd name="T27" fmla="*/ 141 h 299"/>
                <a:gd name="T28" fmla="*/ 0 w 190"/>
                <a:gd name="T29" fmla="*/ 179 h 299"/>
                <a:gd name="T30" fmla="*/ 0 w 190"/>
                <a:gd name="T31" fmla="*/ 179 h 299"/>
                <a:gd name="T32" fmla="*/ 4 w 190"/>
                <a:gd name="T33" fmla="*/ 299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99"/>
                <a:gd name="T53" fmla="*/ 190 w 190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99">
                  <a:moveTo>
                    <a:pt x="4" y="299"/>
                  </a:moveTo>
                  <a:lnTo>
                    <a:pt x="46" y="245"/>
                  </a:lnTo>
                  <a:lnTo>
                    <a:pt x="95" y="237"/>
                  </a:lnTo>
                  <a:lnTo>
                    <a:pt x="148" y="212"/>
                  </a:lnTo>
                  <a:lnTo>
                    <a:pt x="177" y="179"/>
                  </a:lnTo>
                  <a:lnTo>
                    <a:pt x="190" y="120"/>
                  </a:lnTo>
                  <a:lnTo>
                    <a:pt x="190" y="58"/>
                  </a:lnTo>
                  <a:lnTo>
                    <a:pt x="173" y="17"/>
                  </a:lnTo>
                  <a:lnTo>
                    <a:pt x="152" y="0"/>
                  </a:lnTo>
                  <a:lnTo>
                    <a:pt x="132" y="12"/>
                  </a:lnTo>
                  <a:lnTo>
                    <a:pt x="123" y="62"/>
                  </a:lnTo>
                  <a:lnTo>
                    <a:pt x="83" y="70"/>
                  </a:lnTo>
                  <a:lnTo>
                    <a:pt x="46" y="104"/>
                  </a:lnTo>
                  <a:lnTo>
                    <a:pt x="20" y="141"/>
                  </a:lnTo>
                  <a:lnTo>
                    <a:pt x="0" y="179"/>
                  </a:lnTo>
                  <a:lnTo>
                    <a:pt x="4" y="29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6" name="Freeform 485"/>
            <p:cNvSpPr>
              <a:spLocks noChangeAspect="1"/>
            </p:cNvSpPr>
            <p:nvPr/>
          </p:nvSpPr>
          <p:spPr bwMode="auto">
            <a:xfrm>
              <a:off x="147905" y="2360137"/>
              <a:ext cx="321911" cy="302065"/>
            </a:xfrm>
            <a:custGeom>
              <a:avLst/>
              <a:gdLst>
                <a:gd name="T0" fmla="*/ 0 w 370"/>
                <a:gd name="T1" fmla="*/ 373 h 377"/>
                <a:gd name="T2" fmla="*/ 25 w 370"/>
                <a:gd name="T3" fmla="*/ 377 h 377"/>
                <a:gd name="T4" fmla="*/ 42 w 370"/>
                <a:gd name="T5" fmla="*/ 337 h 377"/>
                <a:gd name="T6" fmla="*/ 58 w 370"/>
                <a:gd name="T7" fmla="*/ 307 h 377"/>
                <a:gd name="T8" fmla="*/ 83 w 370"/>
                <a:gd name="T9" fmla="*/ 287 h 377"/>
                <a:gd name="T10" fmla="*/ 370 w 370"/>
                <a:gd name="T11" fmla="*/ 157 h 377"/>
                <a:gd name="T12" fmla="*/ 370 w 370"/>
                <a:gd name="T13" fmla="*/ 125 h 377"/>
                <a:gd name="T14" fmla="*/ 25 w 370"/>
                <a:gd name="T15" fmla="*/ 0 h 377"/>
                <a:gd name="T16" fmla="*/ 137 w 370"/>
                <a:gd name="T17" fmla="*/ 46 h 377"/>
                <a:gd name="T18" fmla="*/ 137 w 370"/>
                <a:gd name="T19" fmla="*/ 100 h 377"/>
                <a:gd name="T20" fmla="*/ 9 w 370"/>
                <a:gd name="T21" fmla="*/ 145 h 377"/>
                <a:gd name="T22" fmla="*/ 9 w 370"/>
                <a:gd name="T23" fmla="*/ 145 h 377"/>
                <a:gd name="T24" fmla="*/ 0 w 370"/>
                <a:gd name="T25" fmla="*/ 37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377"/>
                <a:gd name="T41" fmla="*/ 370 w 370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377">
                  <a:moveTo>
                    <a:pt x="0" y="373"/>
                  </a:moveTo>
                  <a:lnTo>
                    <a:pt x="25" y="377"/>
                  </a:lnTo>
                  <a:lnTo>
                    <a:pt x="42" y="337"/>
                  </a:lnTo>
                  <a:lnTo>
                    <a:pt x="58" y="307"/>
                  </a:lnTo>
                  <a:lnTo>
                    <a:pt x="83" y="287"/>
                  </a:lnTo>
                  <a:lnTo>
                    <a:pt x="370" y="157"/>
                  </a:lnTo>
                  <a:lnTo>
                    <a:pt x="370" y="125"/>
                  </a:lnTo>
                  <a:lnTo>
                    <a:pt x="25" y="0"/>
                  </a:lnTo>
                  <a:lnTo>
                    <a:pt x="137" y="46"/>
                  </a:lnTo>
                  <a:lnTo>
                    <a:pt x="137" y="100"/>
                  </a:lnTo>
                  <a:lnTo>
                    <a:pt x="9" y="145"/>
                  </a:lnTo>
                  <a:lnTo>
                    <a:pt x="0" y="37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7" name="Freeform 486"/>
            <p:cNvSpPr>
              <a:spLocks noChangeAspect="1"/>
            </p:cNvSpPr>
            <p:nvPr/>
          </p:nvSpPr>
          <p:spPr bwMode="auto">
            <a:xfrm>
              <a:off x="234908" y="2549431"/>
              <a:ext cx="247958" cy="96661"/>
            </a:xfrm>
            <a:custGeom>
              <a:avLst/>
              <a:gdLst>
                <a:gd name="T0" fmla="*/ 0 w 281"/>
                <a:gd name="T1" fmla="*/ 50 h 121"/>
                <a:gd name="T2" fmla="*/ 166 w 281"/>
                <a:gd name="T3" fmla="*/ 50 h 121"/>
                <a:gd name="T4" fmla="*/ 199 w 281"/>
                <a:gd name="T5" fmla="*/ 53 h 121"/>
                <a:gd name="T6" fmla="*/ 241 w 281"/>
                <a:gd name="T7" fmla="*/ 102 h 121"/>
                <a:gd name="T8" fmla="*/ 273 w 281"/>
                <a:gd name="T9" fmla="*/ 121 h 121"/>
                <a:gd name="T10" fmla="*/ 281 w 281"/>
                <a:gd name="T11" fmla="*/ 97 h 121"/>
                <a:gd name="T12" fmla="*/ 278 w 281"/>
                <a:gd name="T13" fmla="*/ 0 h 121"/>
                <a:gd name="T14" fmla="*/ 236 w 281"/>
                <a:gd name="T15" fmla="*/ 3 h 121"/>
                <a:gd name="T16" fmla="*/ 182 w 281"/>
                <a:gd name="T17" fmla="*/ 53 h 121"/>
                <a:gd name="T18" fmla="*/ 182 w 281"/>
                <a:gd name="T19" fmla="*/ 53 h 121"/>
                <a:gd name="T20" fmla="*/ 0 w 281"/>
                <a:gd name="T21" fmla="*/ 5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1"/>
                <a:gd name="T34" fmla="*/ 0 h 121"/>
                <a:gd name="T35" fmla="*/ 281 w 281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1" h="121">
                  <a:moveTo>
                    <a:pt x="0" y="50"/>
                  </a:moveTo>
                  <a:lnTo>
                    <a:pt x="166" y="50"/>
                  </a:lnTo>
                  <a:lnTo>
                    <a:pt x="199" y="53"/>
                  </a:lnTo>
                  <a:lnTo>
                    <a:pt x="241" y="102"/>
                  </a:lnTo>
                  <a:lnTo>
                    <a:pt x="273" y="121"/>
                  </a:lnTo>
                  <a:lnTo>
                    <a:pt x="281" y="97"/>
                  </a:lnTo>
                  <a:lnTo>
                    <a:pt x="278" y="0"/>
                  </a:lnTo>
                  <a:lnTo>
                    <a:pt x="236" y="3"/>
                  </a:lnTo>
                  <a:lnTo>
                    <a:pt x="182" y="53"/>
                  </a:lnTo>
                  <a:lnTo>
                    <a:pt x="0" y="5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8" name="Freeform 487"/>
            <p:cNvSpPr>
              <a:spLocks noChangeAspect="1"/>
            </p:cNvSpPr>
            <p:nvPr/>
          </p:nvSpPr>
          <p:spPr bwMode="auto">
            <a:xfrm>
              <a:off x="160955" y="2154732"/>
              <a:ext cx="326261" cy="265817"/>
            </a:xfrm>
            <a:custGeom>
              <a:avLst/>
              <a:gdLst>
                <a:gd name="T0" fmla="*/ 0 w 377"/>
                <a:gd name="T1" fmla="*/ 261 h 328"/>
                <a:gd name="T2" fmla="*/ 0 w 377"/>
                <a:gd name="T3" fmla="*/ 8 h 328"/>
                <a:gd name="T4" fmla="*/ 12 w 377"/>
                <a:gd name="T5" fmla="*/ 12 h 328"/>
                <a:gd name="T6" fmla="*/ 41 w 377"/>
                <a:gd name="T7" fmla="*/ 37 h 328"/>
                <a:gd name="T8" fmla="*/ 66 w 377"/>
                <a:gd name="T9" fmla="*/ 66 h 328"/>
                <a:gd name="T10" fmla="*/ 315 w 377"/>
                <a:gd name="T11" fmla="*/ 74 h 328"/>
                <a:gd name="T12" fmla="*/ 348 w 377"/>
                <a:gd name="T13" fmla="*/ 53 h 328"/>
                <a:gd name="T14" fmla="*/ 348 w 377"/>
                <a:gd name="T15" fmla="*/ 16 h 328"/>
                <a:gd name="T16" fmla="*/ 365 w 377"/>
                <a:gd name="T17" fmla="*/ 0 h 328"/>
                <a:gd name="T18" fmla="*/ 377 w 377"/>
                <a:gd name="T19" fmla="*/ 16 h 328"/>
                <a:gd name="T20" fmla="*/ 373 w 377"/>
                <a:gd name="T21" fmla="*/ 311 h 328"/>
                <a:gd name="T22" fmla="*/ 356 w 377"/>
                <a:gd name="T23" fmla="*/ 328 h 328"/>
                <a:gd name="T24" fmla="*/ 331 w 377"/>
                <a:gd name="T25" fmla="*/ 323 h 328"/>
                <a:gd name="T26" fmla="*/ 323 w 377"/>
                <a:gd name="T27" fmla="*/ 273 h 328"/>
                <a:gd name="T28" fmla="*/ 298 w 377"/>
                <a:gd name="T29" fmla="*/ 248 h 328"/>
                <a:gd name="T30" fmla="*/ 298 w 377"/>
                <a:gd name="T31" fmla="*/ 253 h 328"/>
                <a:gd name="T32" fmla="*/ 0 w 377"/>
                <a:gd name="T33" fmla="*/ 261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7"/>
                <a:gd name="T52" fmla="*/ 0 h 328"/>
                <a:gd name="T53" fmla="*/ 377 w 377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7" h="328">
                  <a:moveTo>
                    <a:pt x="0" y="261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41" y="37"/>
                  </a:lnTo>
                  <a:lnTo>
                    <a:pt x="66" y="66"/>
                  </a:lnTo>
                  <a:lnTo>
                    <a:pt x="315" y="74"/>
                  </a:lnTo>
                  <a:lnTo>
                    <a:pt x="348" y="53"/>
                  </a:lnTo>
                  <a:lnTo>
                    <a:pt x="348" y="16"/>
                  </a:lnTo>
                  <a:lnTo>
                    <a:pt x="365" y="0"/>
                  </a:lnTo>
                  <a:lnTo>
                    <a:pt x="377" y="16"/>
                  </a:lnTo>
                  <a:lnTo>
                    <a:pt x="373" y="311"/>
                  </a:lnTo>
                  <a:lnTo>
                    <a:pt x="356" y="328"/>
                  </a:lnTo>
                  <a:lnTo>
                    <a:pt x="331" y="323"/>
                  </a:lnTo>
                  <a:lnTo>
                    <a:pt x="323" y="273"/>
                  </a:lnTo>
                  <a:lnTo>
                    <a:pt x="298" y="248"/>
                  </a:lnTo>
                  <a:lnTo>
                    <a:pt x="298" y="253"/>
                  </a:lnTo>
                  <a:lnTo>
                    <a:pt x="0" y="26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9" name="Freeform 488"/>
            <p:cNvSpPr>
              <a:spLocks noChangeAspect="1"/>
            </p:cNvSpPr>
            <p:nvPr/>
          </p:nvSpPr>
          <p:spPr bwMode="auto">
            <a:xfrm>
              <a:off x="152255" y="1554629"/>
              <a:ext cx="334961" cy="491359"/>
            </a:xfrm>
            <a:custGeom>
              <a:avLst/>
              <a:gdLst>
                <a:gd name="T0" fmla="*/ 9 w 386"/>
                <a:gd name="T1" fmla="*/ 339 h 613"/>
                <a:gd name="T2" fmla="*/ 13 w 386"/>
                <a:gd name="T3" fmla="*/ 601 h 613"/>
                <a:gd name="T4" fmla="*/ 25 w 386"/>
                <a:gd name="T5" fmla="*/ 613 h 613"/>
                <a:gd name="T6" fmla="*/ 80 w 386"/>
                <a:gd name="T7" fmla="*/ 551 h 613"/>
                <a:gd name="T8" fmla="*/ 105 w 386"/>
                <a:gd name="T9" fmla="*/ 543 h 613"/>
                <a:gd name="T10" fmla="*/ 311 w 386"/>
                <a:gd name="T11" fmla="*/ 538 h 613"/>
                <a:gd name="T12" fmla="*/ 333 w 386"/>
                <a:gd name="T13" fmla="*/ 571 h 613"/>
                <a:gd name="T14" fmla="*/ 358 w 386"/>
                <a:gd name="T15" fmla="*/ 588 h 613"/>
                <a:gd name="T16" fmla="*/ 378 w 386"/>
                <a:gd name="T17" fmla="*/ 584 h 613"/>
                <a:gd name="T18" fmla="*/ 383 w 386"/>
                <a:gd name="T19" fmla="*/ 373 h 613"/>
                <a:gd name="T20" fmla="*/ 374 w 386"/>
                <a:gd name="T21" fmla="*/ 318 h 613"/>
                <a:gd name="T22" fmla="*/ 341 w 386"/>
                <a:gd name="T23" fmla="*/ 339 h 613"/>
                <a:gd name="T24" fmla="*/ 328 w 386"/>
                <a:gd name="T25" fmla="*/ 376 h 613"/>
                <a:gd name="T26" fmla="*/ 237 w 386"/>
                <a:gd name="T27" fmla="*/ 393 h 613"/>
                <a:gd name="T28" fmla="*/ 208 w 386"/>
                <a:gd name="T29" fmla="*/ 393 h 613"/>
                <a:gd name="T30" fmla="*/ 216 w 386"/>
                <a:gd name="T31" fmla="*/ 339 h 613"/>
                <a:gd name="T32" fmla="*/ 287 w 386"/>
                <a:gd name="T33" fmla="*/ 278 h 613"/>
                <a:gd name="T34" fmla="*/ 333 w 386"/>
                <a:gd name="T35" fmla="*/ 248 h 613"/>
                <a:gd name="T36" fmla="*/ 366 w 386"/>
                <a:gd name="T37" fmla="*/ 273 h 613"/>
                <a:gd name="T38" fmla="*/ 383 w 386"/>
                <a:gd name="T39" fmla="*/ 273 h 613"/>
                <a:gd name="T40" fmla="*/ 386 w 386"/>
                <a:gd name="T41" fmla="*/ 0 h 613"/>
                <a:gd name="T42" fmla="*/ 361 w 386"/>
                <a:gd name="T43" fmla="*/ 0 h 613"/>
                <a:gd name="T44" fmla="*/ 336 w 386"/>
                <a:gd name="T45" fmla="*/ 53 h 613"/>
                <a:gd name="T46" fmla="*/ 167 w 386"/>
                <a:gd name="T47" fmla="*/ 206 h 613"/>
                <a:gd name="T48" fmla="*/ 150 w 386"/>
                <a:gd name="T49" fmla="*/ 228 h 613"/>
                <a:gd name="T50" fmla="*/ 58 w 386"/>
                <a:gd name="T51" fmla="*/ 123 h 613"/>
                <a:gd name="T52" fmla="*/ 46 w 386"/>
                <a:gd name="T53" fmla="*/ 58 h 613"/>
                <a:gd name="T54" fmla="*/ 13 w 386"/>
                <a:gd name="T55" fmla="*/ 48 h 613"/>
                <a:gd name="T56" fmla="*/ 9 w 386"/>
                <a:gd name="T57" fmla="*/ 65 h 613"/>
                <a:gd name="T58" fmla="*/ 0 w 386"/>
                <a:gd name="T59" fmla="*/ 273 h 613"/>
                <a:gd name="T60" fmla="*/ 38 w 386"/>
                <a:gd name="T61" fmla="*/ 273 h 613"/>
                <a:gd name="T62" fmla="*/ 46 w 386"/>
                <a:gd name="T63" fmla="*/ 206 h 613"/>
                <a:gd name="T64" fmla="*/ 80 w 386"/>
                <a:gd name="T65" fmla="*/ 206 h 613"/>
                <a:gd name="T66" fmla="*/ 175 w 386"/>
                <a:gd name="T67" fmla="*/ 356 h 613"/>
                <a:gd name="T68" fmla="*/ 175 w 386"/>
                <a:gd name="T69" fmla="*/ 393 h 613"/>
                <a:gd name="T70" fmla="*/ 63 w 386"/>
                <a:gd name="T71" fmla="*/ 393 h 613"/>
                <a:gd name="T72" fmla="*/ 55 w 386"/>
                <a:gd name="T73" fmla="*/ 343 h 613"/>
                <a:gd name="T74" fmla="*/ 38 w 386"/>
                <a:gd name="T75" fmla="*/ 314 h 613"/>
                <a:gd name="T76" fmla="*/ 38 w 386"/>
                <a:gd name="T77" fmla="*/ 314 h 613"/>
                <a:gd name="T78" fmla="*/ 9 w 386"/>
                <a:gd name="T79" fmla="*/ 339 h 6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6"/>
                <a:gd name="T121" fmla="*/ 0 h 613"/>
                <a:gd name="T122" fmla="*/ 386 w 386"/>
                <a:gd name="T123" fmla="*/ 613 h 6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6" h="613">
                  <a:moveTo>
                    <a:pt x="9" y="339"/>
                  </a:moveTo>
                  <a:lnTo>
                    <a:pt x="13" y="601"/>
                  </a:lnTo>
                  <a:lnTo>
                    <a:pt x="25" y="613"/>
                  </a:lnTo>
                  <a:lnTo>
                    <a:pt x="80" y="551"/>
                  </a:lnTo>
                  <a:lnTo>
                    <a:pt x="105" y="543"/>
                  </a:lnTo>
                  <a:lnTo>
                    <a:pt x="311" y="538"/>
                  </a:lnTo>
                  <a:lnTo>
                    <a:pt x="333" y="571"/>
                  </a:lnTo>
                  <a:lnTo>
                    <a:pt x="358" y="588"/>
                  </a:lnTo>
                  <a:lnTo>
                    <a:pt x="378" y="584"/>
                  </a:lnTo>
                  <a:lnTo>
                    <a:pt x="383" y="373"/>
                  </a:lnTo>
                  <a:lnTo>
                    <a:pt x="374" y="318"/>
                  </a:lnTo>
                  <a:lnTo>
                    <a:pt x="341" y="339"/>
                  </a:lnTo>
                  <a:lnTo>
                    <a:pt x="328" y="376"/>
                  </a:lnTo>
                  <a:lnTo>
                    <a:pt x="237" y="393"/>
                  </a:lnTo>
                  <a:lnTo>
                    <a:pt x="208" y="393"/>
                  </a:lnTo>
                  <a:lnTo>
                    <a:pt x="216" y="339"/>
                  </a:lnTo>
                  <a:lnTo>
                    <a:pt x="287" y="278"/>
                  </a:lnTo>
                  <a:lnTo>
                    <a:pt x="333" y="248"/>
                  </a:lnTo>
                  <a:lnTo>
                    <a:pt x="366" y="273"/>
                  </a:lnTo>
                  <a:lnTo>
                    <a:pt x="383" y="273"/>
                  </a:lnTo>
                  <a:lnTo>
                    <a:pt x="386" y="0"/>
                  </a:lnTo>
                  <a:lnTo>
                    <a:pt x="361" y="0"/>
                  </a:lnTo>
                  <a:lnTo>
                    <a:pt x="336" y="53"/>
                  </a:lnTo>
                  <a:lnTo>
                    <a:pt x="167" y="206"/>
                  </a:lnTo>
                  <a:lnTo>
                    <a:pt x="150" y="228"/>
                  </a:lnTo>
                  <a:lnTo>
                    <a:pt x="58" y="123"/>
                  </a:lnTo>
                  <a:lnTo>
                    <a:pt x="46" y="58"/>
                  </a:lnTo>
                  <a:lnTo>
                    <a:pt x="13" y="48"/>
                  </a:lnTo>
                  <a:lnTo>
                    <a:pt x="9" y="65"/>
                  </a:lnTo>
                  <a:lnTo>
                    <a:pt x="0" y="273"/>
                  </a:lnTo>
                  <a:lnTo>
                    <a:pt x="38" y="273"/>
                  </a:lnTo>
                  <a:lnTo>
                    <a:pt x="46" y="206"/>
                  </a:lnTo>
                  <a:lnTo>
                    <a:pt x="80" y="206"/>
                  </a:lnTo>
                  <a:lnTo>
                    <a:pt x="175" y="356"/>
                  </a:lnTo>
                  <a:lnTo>
                    <a:pt x="175" y="393"/>
                  </a:lnTo>
                  <a:lnTo>
                    <a:pt x="63" y="393"/>
                  </a:lnTo>
                  <a:lnTo>
                    <a:pt x="55" y="343"/>
                  </a:lnTo>
                  <a:lnTo>
                    <a:pt x="38" y="314"/>
                  </a:lnTo>
                  <a:lnTo>
                    <a:pt x="9" y="33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65" name="Skyformet billedforklaring 364"/>
          <p:cNvSpPr/>
          <p:nvPr/>
        </p:nvSpPr>
        <p:spPr>
          <a:xfrm>
            <a:off x="6000760" y="0"/>
            <a:ext cx="642942" cy="1643050"/>
          </a:xfrm>
          <a:prstGeom prst="cloudCallout">
            <a:avLst/>
          </a:prstGeom>
          <a:solidFill>
            <a:srgbClr val="B2B2B2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52" name="Titel 1"/>
          <p:cNvSpPr>
            <a:spLocks noGrp="1"/>
          </p:cNvSpPr>
          <p:nvPr>
            <p:ph type="ctrTitle" idx="4294967295"/>
          </p:nvPr>
        </p:nvSpPr>
        <p:spPr>
          <a:xfrm>
            <a:off x="785786" y="714380"/>
            <a:ext cx="7429520" cy="1142984"/>
          </a:xfrm>
        </p:spPr>
        <p:txBody>
          <a:bodyPr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a-DK" sz="6000" i="1" cap="none" dirty="0" smtClean="0">
                <a:solidFill>
                  <a:srgbClr val="00B0F0"/>
                </a:solidFill>
                <a:latin typeface="Monotype Corsiva" pitchFamily="66" charset="0"/>
              </a:rPr>
              <a:t>Målgruppe?</a:t>
            </a:r>
            <a:endParaRPr lang="da-DK" sz="6000" i="1" cap="none" dirty="0" smtClean="0">
              <a:solidFill>
                <a:srgbClr val="FF7C80"/>
              </a:solidFill>
              <a:latin typeface="Monotype Corsiva" pitchFamily="66" charset="0"/>
            </a:endParaRPr>
          </a:p>
        </p:txBody>
      </p:sp>
      <p:sp>
        <p:nvSpPr>
          <p:cNvPr id="345" name="Ellipse 344"/>
          <p:cNvSpPr/>
          <p:nvPr/>
        </p:nvSpPr>
        <p:spPr>
          <a:xfrm>
            <a:off x="5831438" y="5320132"/>
            <a:ext cx="900000" cy="90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6" name="Ellipse 345"/>
          <p:cNvSpPr/>
          <p:nvPr/>
        </p:nvSpPr>
        <p:spPr>
          <a:xfrm>
            <a:off x="5831438" y="5320132"/>
            <a:ext cx="900000" cy="9000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1" name="Rektangel 350"/>
          <p:cNvSpPr/>
          <p:nvPr/>
        </p:nvSpPr>
        <p:spPr>
          <a:xfrm>
            <a:off x="5846400" y="1714488"/>
            <a:ext cx="900000" cy="4071966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808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2" name="Afrundet rektangel 351"/>
          <p:cNvSpPr/>
          <p:nvPr/>
        </p:nvSpPr>
        <p:spPr>
          <a:xfrm>
            <a:off x="5715008" y="1428736"/>
            <a:ext cx="1152000" cy="71438"/>
          </a:xfrm>
          <a:prstGeom prst="roundRect">
            <a:avLst/>
          </a:prstGeom>
          <a:solidFill>
            <a:srgbClr val="B2B2B2"/>
          </a:solidFill>
          <a:ln w="28575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48" name="Lige forbindelse 347"/>
          <p:cNvCxnSpPr/>
          <p:nvPr/>
        </p:nvCxnSpPr>
        <p:spPr>
          <a:xfrm rot="10800000" flipV="1">
            <a:off x="5831438" y="1720132"/>
            <a:ext cx="1588" cy="406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Lige forbindelse 349"/>
          <p:cNvCxnSpPr/>
          <p:nvPr/>
        </p:nvCxnSpPr>
        <p:spPr>
          <a:xfrm rot="10800000" flipV="1">
            <a:off x="6732000" y="1728000"/>
            <a:ext cx="1588" cy="41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Ligebenet trapez 353"/>
          <p:cNvSpPr/>
          <p:nvPr/>
        </p:nvSpPr>
        <p:spPr>
          <a:xfrm rot="10800000">
            <a:off x="5760000" y="1500174"/>
            <a:ext cx="1026000" cy="214314"/>
          </a:xfrm>
          <a:prstGeom prst="trapezoid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5" name="Tekstboks 354"/>
          <p:cNvSpPr txBox="1"/>
          <p:nvPr/>
        </p:nvSpPr>
        <p:spPr>
          <a:xfrm>
            <a:off x="5822853" y="1692463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NØRDER</a:t>
            </a:r>
            <a:endParaRPr lang="da-DK" sz="1400" b="1" dirty="0"/>
          </a:p>
        </p:txBody>
      </p:sp>
      <p:sp>
        <p:nvSpPr>
          <p:cNvPr id="356" name="Tekstboks 355"/>
          <p:cNvSpPr txBox="1"/>
          <p:nvPr/>
        </p:nvSpPr>
        <p:spPr>
          <a:xfrm>
            <a:off x="5900493" y="362128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ØVEDE</a:t>
            </a:r>
            <a:endParaRPr lang="da-DK" sz="1400" b="1" dirty="0"/>
          </a:p>
        </p:txBody>
      </p:sp>
      <p:sp>
        <p:nvSpPr>
          <p:cNvPr id="357" name="Tekstboks 356"/>
          <p:cNvSpPr txBox="1"/>
          <p:nvPr/>
        </p:nvSpPr>
        <p:spPr>
          <a:xfrm>
            <a:off x="5831565" y="5477548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/>
              <a:t>BEGYN-</a:t>
            </a:r>
          </a:p>
          <a:p>
            <a:pPr algn="ctr"/>
            <a:r>
              <a:rPr lang="da-DK" sz="1400" b="1" dirty="0" smtClean="0"/>
              <a:t>DERE</a:t>
            </a:r>
            <a:endParaRPr lang="da-DK" sz="1400" b="1" dirty="0"/>
          </a:p>
        </p:txBody>
      </p:sp>
      <p:sp>
        <p:nvSpPr>
          <p:cNvPr id="358" name="Rektangel 357"/>
          <p:cNvSpPr/>
          <p:nvPr/>
        </p:nvSpPr>
        <p:spPr>
          <a:xfrm>
            <a:off x="857224" y="1714488"/>
            <a:ext cx="4714908" cy="45360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808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359" name="Tekstboks 358"/>
          <p:cNvSpPr txBox="1"/>
          <p:nvPr/>
        </p:nvSpPr>
        <p:spPr>
          <a:xfrm>
            <a:off x="4126618" y="5476418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BEGYNDERE</a:t>
            </a:r>
            <a:endParaRPr lang="da-DK" sz="1400" b="1" dirty="0"/>
          </a:p>
        </p:txBody>
      </p:sp>
      <p:sp>
        <p:nvSpPr>
          <p:cNvPr id="360" name="Tekstboks 359"/>
          <p:cNvSpPr txBox="1"/>
          <p:nvPr/>
        </p:nvSpPr>
        <p:spPr>
          <a:xfrm>
            <a:off x="2372958" y="4049917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Mangler specialviden og værktøjer</a:t>
            </a:r>
            <a:endParaRPr lang="da-DK" sz="1400" b="1" dirty="0"/>
          </a:p>
        </p:txBody>
      </p:sp>
      <p:sp>
        <p:nvSpPr>
          <p:cNvPr id="361" name="Tekstboks 360"/>
          <p:cNvSpPr txBox="1"/>
          <p:nvPr/>
        </p:nvSpPr>
        <p:spPr>
          <a:xfrm>
            <a:off x="4537039" y="1689075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NØRDER</a:t>
            </a:r>
            <a:endParaRPr lang="da-DK" sz="1400" b="1" dirty="0"/>
          </a:p>
        </p:txBody>
      </p:sp>
      <p:sp>
        <p:nvSpPr>
          <p:cNvPr id="362" name="Kombinationstegning 361"/>
          <p:cNvSpPr/>
          <p:nvPr/>
        </p:nvSpPr>
        <p:spPr>
          <a:xfrm>
            <a:off x="5710990" y="212651"/>
            <a:ext cx="382587" cy="1446028"/>
          </a:xfrm>
          <a:custGeom>
            <a:avLst/>
            <a:gdLst>
              <a:gd name="connsiteX0" fmla="*/ 211345 w 382587"/>
              <a:gd name="connsiteY0" fmla="*/ 1446028 h 1446028"/>
              <a:gd name="connsiteX1" fmla="*/ 221977 w 382587"/>
              <a:gd name="connsiteY1" fmla="*/ 1403498 h 1446028"/>
              <a:gd name="connsiteX2" fmla="*/ 275140 w 382587"/>
              <a:gd name="connsiteY2" fmla="*/ 1371600 h 1446028"/>
              <a:gd name="connsiteX3" fmla="*/ 307038 w 382587"/>
              <a:gd name="connsiteY3" fmla="*/ 1339702 h 1446028"/>
              <a:gd name="connsiteX4" fmla="*/ 317670 w 382587"/>
              <a:gd name="connsiteY4" fmla="*/ 1254642 h 1446028"/>
              <a:gd name="connsiteX5" fmla="*/ 328303 w 382587"/>
              <a:gd name="connsiteY5" fmla="*/ 1222744 h 1446028"/>
              <a:gd name="connsiteX6" fmla="*/ 317670 w 382587"/>
              <a:gd name="connsiteY6" fmla="*/ 1190847 h 1446028"/>
              <a:gd name="connsiteX7" fmla="*/ 253875 w 382587"/>
              <a:gd name="connsiteY7" fmla="*/ 1105786 h 1446028"/>
              <a:gd name="connsiteX8" fmla="*/ 200712 w 382587"/>
              <a:gd name="connsiteY8" fmla="*/ 1041991 h 1446028"/>
              <a:gd name="connsiteX9" fmla="*/ 126284 w 382587"/>
              <a:gd name="connsiteY9" fmla="*/ 1010093 h 1446028"/>
              <a:gd name="connsiteX10" fmla="*/ 105019 w 382587"/>
              <a:gd name="connsiteY10" fmla="*/ 978196 h 1446028"/>
              <a:gd name="connsiteX11" fmla="*/ 73122 w 382587"/>
              <a:gd name="connsiteY11" fmla="*/ 935665 h 1446028"/>
              <a:gd name="connsiteX12" fmla="*/ 41224 w 382587"/>
              <a:gd name="connsiteY12" fmla="*/ 861237 h 1446028"/>
              <a:gd name="connsiteX13" fmla="*/ 9326 w 382587"/>
              <a:gd name="connsiteY13" fmla="*/ 797442 h 1446028"/>
              <a:gd name="connsiteX14" fmla="*/ 30591 w 382587"/>
              <a:gd name="connsiteY14" fmla="*/ 754912 h 1446028"/>
              <a:gd name="connsiteX15" fmla="*/ 41224 w 382587"/>
              <a:gd name="connsiteY15" fmla="*/ 723014 h 1446028"/>
              <a:gd name="connsiteX16" fmla="*/ 62489 w 382587"/>
              <a:gd name="connsiteY16" fmla="*/ 691116 h 1446028"/>
              <a:gd name="connsiteX17" fmla="*/ 94387 w 382587"/>
              <a:gd name="connsiteY17" fmla="*/ 627321 h 1446028"/>
              <a:gd name="connsiteX18" fmla="*/ 105019 w 382587"/>
              <a:gd name="connsiteY18" fmla="*/ 595423 h 1446028"/>
              <a:gd name="connsiteX19" fmla="*/ 136917 w 382587"/>
              <a:gd name="connsiteY19" fmla="*/ 489098 h 1446028"/>
              <a:gd name="connsiteX20" fmla="*/ 147550 w 382587"/>
              <a:gd name="connsiteY20" fmla="*/ 372140 h 1446028"/>
              <a:gd name="connsiteX21" fmla="*/ 158182 w 382587"/>
              <a:gd name="connsiteY21" fmla="*/ 318977 h 1446028"/>
              <a:gd name="connsiteX22" fmla="*/ 136917 w 382587"/>
              <a:gd name="connsiteY22" fmla="*/ 202019 h 1446028"/>
              <a:gd name="connsiteX23" fmla="*/ 147550 w 382587"/>
              <a:gd name="connsiteY23" fmla="*/ 159489 h 1446028"/>
              <a:gd name="connsiteX24" fmla="*/ 338936 w 382587"/>
              <a:gd name="connsiteY24" fmla="*/ 106326 h 1446028"/>
              <a:gd name="connsiteX25" fmla="*/ 360201 w 382587"/>
              <a:gd name="connsiteY25" fmla="*/ 74428 h 1446028"/>
              <a:gd name="connsiteX26" fmla="*/ 381466 w 382587"/>
              <a:gd name="connsiteY26" fmla="*/ 0 h 144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2587" h="1446028">
                <a:moveTo>
                  <a:pt x="211345" y="1446028"/>
                </a:moveTo>
                <a:cubicBezTo>
                  <a:pt x="214889" y="1431851"/>
                  <a:pt x="212467" y="1414593"/>
                  <a:pt x="221977" y="1403498"/>
                </a:cubicBezTo>
                <a:cubicBezTo>
                  <a:pt x="235426" y="1387807"/>
                  <a:pt x="258607" y="1384000"/>
                  <a:pt x="275140" y="1371600"/>
                </a:cubicBezTo>
                <a:cubicBezTo>
                  <a:pt x="287169" y="1362578"/>
                  <a:pt x="296405" y="1350335"/>
                  <a:pt x="307038" y="1339702"/>
                </a:cubicBezTo>
                <a:cubicBezTo>
                  <a:pt x="310582" y="1311349"/>
                  <a:pt x="312559" y="1282755"/>
                  <a:pt x="317670" y="1254642"/>
                </a:cubicBezTo>
                <a:cubicBezTo>
                  <a:pt x="319675" y="1243615"/>
                  <a:pt x="328303" y="1233952"/>
                  <a:pt x="328303" y="1222744"/>
                </a:cubicBezTo>
                <a:cubicBezTo>
                  <a:pt x="328303" y="1211536"/>
                  <a:pt x="322085" y="1201148"/>
                  <a:pt x="317670" y="1190847"/>
                </a:cubicBezTo>
                <a:cubicBezTo>
                  <a:pt x="291820" y="1130531"/>
                  <a:pt x="302071" y="1159337"/>
                  <a:pt x="253875" y="1105786"/>
                </a:cubicBezTo>
                <a:cubicBezTo>
                  <a:pt x="235357" y="1085211"/>
                  <a:pt x="222857" y="1058600"/>
                  <a:pt x="200712" y="1041991"/>
                </a:cubicBezTo>
                <a:cubicBezTo>
                  <a:pt x="179119" y="1025796"/>
                  <a:pt x="151093" y="1020726"/>
                  <a:pt x="126284" y="1010093"/>
                </a:cubicBezTo>
                <a:cubicBezTo>
                  <a:pt x="119196" y="999461"/>
                  <a:pt x="112446" y="988594"/>
                  <a:pt x="105019" y="978196"/>
                </a:cubicBezTo>
                <a:cubicBezTo>
                  <a:pt x="94719" y="963776"/>
                  <a:pt x="82514" y="950692"/>
                  <a:pt x="73122" y="935665"/>
                </a:cubicBezTo>
                <a:cubicBezTo>
                  <a:pt x="17805" y="847156"/>
                  <a:pt x="77404" y="933596"/>
                  <a:pt x="41224" y="861237"/>
                </a:cubicBezTo>
                <a:cubicBezTo>
                  <a:pt x="0" y="778791"/>
                  <a:pt x="36053" y="877619"/>
                  <a:pt x="9326" y="797442"/>
                </a:cubicBezTo>
                <a:cubicBezTo>
                  <a:pt x="16414" y="783265"/>
                  <a:pt x="24347" y="769480"/>
                  <a:pt x="30591" y="754912"/>
                </a:cubicBezTo>
                <a:cubicBezTo>
                  <a:pt x="35006" y="744610"/>
                  <a:pt x="36212" y="733039"/>
                  <a:pt x="41224" y="723014"/>
                </a:cubicBezTo>
                <a:cubicBezTo>
                  <a:pt x="46939" y="711584"/>
                  <a:pt x="56283" y="702287"/>
                  <a:pt x="62489" y="691116"/>
                </a:cubicBezTo>
                <a:cubicBezTo>
                  <a:pt x="74035" y="670333"/>
                  <a:pt x="84731" y="649047"/>
                  <a:pt x="94387" y="627321"/>
                </a:cubicBezTo>
                <a:cubicBezTo>
                  <a:pt x="98939" y="617079"/>
                  <a:pt x="101084" y="605917"/>
                  <a:pt x="105019" y="595423"/>
                </a:cubicBezTo>
                <a:cubicBezTo>
                  <a:pt x="134995" y="515485"/>
                  <a:pt x="120648" y="570441"/>
                  <a:pt x="136917" y="489098"/>
                </a:cubicBezTo>
                <a:cubicBezTo>
                  <a:pt x="140461" y="450112"/>
                  <a:pt x="142694" y="410984"/>
                  <a:pt x="147550" y="372140"/>
                </a:cubicBezTo>
                <a:cubicBezTo>
                  <a:pt x="149792" y="354208"/>
                  <a:pt x="158182" y="337049"/>
                  <a:pt x="158182" y="318977"/>
                </a:cubicBezTo>
                <a:cubicBezTo>
                  <a:pt x="158182" y="280874"/>
                  <a:pt x="146224" y="239246"/>
                  <a:pt x="136917" y="202019"/>
                </a:cubicBezTo>
                <a:cubicBezTo>
                  <a:pt x="140461" y="187842"/>
                  <a:pt x="137927" y="170486"/>
                  <a:pt x="147550" y="159489"/>
                </a:cubicBezTo>
                <a:cubicBezTo>
                  <a:pt x="202225" y="97003"/>
                  <a:pt x="260402" y="112870"/>
                  <a:pt x="338936" y="106326"/>
                </a:cubicBezTo>
                <a:cubicBezTo>
                  <a:pt x="346024" y="95693"/>
                  <a:pt x="355011" y="86105"/>
                  <a:pt x="360201" y="74428"/>
                </a:cubicBezTo>
                <a:cubicBezTo>
                  <a:pt x="382587" y="24060"/>
                  <a:pt x="381466" y="30394"/>
                  <a:pt x="381466" y="0"/>
                </a:cubicBezTo>
              </a:path>
            </a:pathLst>
          </a:custGeom>
          <a:ln w="1905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3" name="Kombinationstegning 362"/>
          <p:cNvSpPr/>
          <p:nvPr/>
        </p:nvSpPr>
        <p:spPr>
          <a:xfrm>
            <a:off x="6046801" y="142852"/>
            <a:ext cx="382587" cy="1446028"/>
          </a:xfrm>
          <a:custGeom>
            <a:avLst/>
            <a:gdLst>
              <a:gd name="connsiteX0" fmla="*/ 211345 w 382587"/>
              <a:gd name="connsiteY0" fmla="*/ 1446028 h 1446028"/>
              <a:gd name="connsiteX1" fmla="*/ 221977 w 382587"/>
              <a:gd name="connsiteY1" fmla="*/ 1403498 h 1446028"/>
              <a:gd name="connsiteX2" fmla="*/ 275140 w 382587"/>
              <a:gd name="connsiteY2" fmla="*/ 1371600 h 1446028"/>
              <a:gd name="connsiteX3" fmla="*/ 307038 w 382587"/>
              <a:gd name="connsiteY3" fmla="*/ 1339702 h 1446028"/>
              <a:gd name="connsiteX4" fmla="*/ 317670 w 382587"/>
              <a:gd name="connsiteY4" fmla="*/ 1254642 h 1446028"/>
              <a:gd name="connsiteX5" fmla="*/ 328303 w 382587"/>
              <a:gd name="connsiteY5" fmla="*/ 1222744 h 1446028"/>
              <a:gd name="connsiteX6" fmla="*/ 317670 w 382587"/>
              <a:gd name="connsiteY6" fmla="*/ 1190847 h 1446028"/>
              <a:gd name="connsiteX7" fmla="*/ 253875 w 382587"/>
              <a:gd name="connsiteY7" fmla="*/ 1105786 h 1446028"/>
              <a:gd name="connsiteX8" fmla="*/ 200712 w 382587"/>
              <a:gd name="connsiteY8" fmla="*/ 1041991 h 1446028"/>
              <a:gd name="connsiteX9" fmla="*/ 126284 w 382587"/>
              <a:gd name="connsiteY9" fmla="*/ 1010093 h 1446028"/>
              <a:gd name="connsiteX10" fmla="*/ 105019 w 382587"/>
              <a:gd name="connsiteY10" fmla="*/ 978196 h 1446028"/>
              <a:gd name="connsiteX11" fmla="*/ 73122 w 382587"/>
              <a:gd name="connsiteY11" fmla="*/ 935665 h 1446028"/>
              <a:gd name="connsiteX12" fmla="*/ 41224 w 382587"/>
              <a:gd name="connsiteY12" fmla="*/ 861237 h 1446028"/>
              <a:gd name="connsiteX13" fmla="*/ 9326 w 382587"/>
              <a:gd name="connsiteY13" fmla="*/ 797442 h 1446028"/>
              <a:gd name="connsiteX14" fmla="*/ 30591 w 382587"/>
              <a:gd name="connsiteY14" fmla="*/ 754912 h 1446028"/>
              <a:gd name="connsiteX15" fmla="*/ 41224 w 382587"/>
              <a:gd name="connsiteY15" fmla="*/ 723014 h 1446028"/>
              <a:gd name="connsiteX16" fmla="*/ 62489 w 382587"/>
              <a:gd name="connsiteY16" fmla="*/ 691116 h 1446028"/>
              <a:gd name="connsiteX17" fmla="*/ 94387 w 382587"/>
              <a:gd name="connsiteY17" fmla="*/ 627321 h 1446028"/>
              <a:gd name="connsiteX18" fmla="*/ 105019 w 382587"/>
              <a:gd name="connsiteY18" fmla="*/ 595423 h 1446028"/>
              <a:gd name="connsiteX19" fmla="*/ 136917 w 382587"/>
              <a:gd name="connsiteY19" fmla="*/ 489098 h 1446028"/>
              <a:gd name="connsiteX20" fmla="*/ 147550 w 382587"/>
              <a:gd name="connsiteY20" fmla="*/ 372140 h 1446028"/>
              <a:gd name="connsiteX21" fmla="*/ 158182 w 382587"/>
              <a:gd name="connsiteY21" fmla="*/ 318977 h 1446028"/>
              <a:gd name="connsiteX22" fmla="*/ 136917 w 382587"/>
              <a:gd name="connsiteY22" fmla="*/ 202019 h 1446028"/>
              <a:gd name="connsiteX23" fmla="*/ 147550 w 382587"/>
              <a:gd name="connsiteY23" fmla="*/ 159489 h 1446028"/>
              <a:gd name="connsiteX24" fmla="*/ 338936 w 382587"/>
              <a:gd name="connsiteY24" fmla="*/ 106326 h 1446028"/>
              <a:gd name="connsiteX25" fmla="*/ 360201 w 382587"/>
              <a:gd name="connsiteY25" fmla="*/ 74428 h 1446028"/>
              <a:gd name="connsiteX26" fmla="*/ 381466 w 382587"/>
              <a:gd name="connsiteY26" fmla="*/ 0 h 144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2587" h="1446028">
                <a:moveTo>
                  <a:pt x="211345" y="1446028"/>
                </a:moveTo>
                <a:cubicBezTo>
                  <a:pt x="214889" y="1431851"/>
                  <a:pt x="212467" y="1414593"/>
                  <a:pt x="221977" y="1403498"/>
                </a:cubicBezTo>
                <a:cubicBezTo>
                  <a:pt x="235426" y="1387807"/>
                  <a:pt x="258607" y="1384000"/>
                  <a:pt x="275140" y="1371600"/>
                </a:cubicBezTo>
                <a:cubicBezTo>
                  <a:pt x="287169" y="1362578"/>
                  <a:pt x="296405" y="1350335"/>
                  <a:pt x="307038" y="1339702"/>
                </a:cubicBezTo>
                <a:cubicBezTo>
                  <a:pt x="310582" y="1311349"/>
                  <a:pt x="312559" y="1282755"/>
                  <a:pt x="317670" y="1254642"/>
                </a:cubicBezTo>
                <a:cubicBezTo>
                  <a:pt x="319675" y="1243615"/>
                  <a:pt x="328303" y="1233952"/>
                  <a:pt x="328303" y="1222744"/>
                </a:cubicBezTo>
                <a:cubicBezTo>
                  <a:pt x="328303" y="1211536"/>
                  <a:pt x="322085" y="1201148"/>
                  <a:pt x="317670" y="1190847"/>
                </a:cubicBezTo>
                <a:cubicBezTo>
                  <a:pt x="291820" y="1130531"/>
                  <a:pt x="302071" y="1159337"/>
                  <a:pt x="253875" y="1105786"/>
                </a:cubicBezTo>
                <a:cubicBezTo>
                  <a:pt x="235357" y="1085211"/>
                  <a:pt x="222857" y="1058600"/>
                  <a:pt x="200712" y="1041991"/>
                </a:cubicBezTo>
                <a:cubicBezTo>
                  <a:pt x="179119" y="1025796"/>
                  <a:pt x="151093" y="1020726"/>
                  <a:pt x="126284" y="1010093"/>
                </a:cubicBezTo>
                <a:cubicBezTo>
                  <a:pt x="119196" y="999461"/>
                  <a:pt x="112446" y="988594"/>
                  <a:pt x="105019" y="978196"/>
                </a:cubicBezTo>
                <a:cubicBezTo>
                  <a:pt x="94719" y="963776"/>
                  <a:pt x="82514" y="950692"/>
                  <a:pt x="73122" y="935665"/>
                </a:cubicBezTo>
                <a:cubicBezTo>
                  <a:pt x="17805" y="847156"/>
                  <a:pt x="77404" y="933596"/>
                  <a:pt x="41224" y="861237"/>
                </a:cubicBezTo>
                <a:cubicBezTo>
                  <a:pt x="0" y="778791"/>
                  <a:pt x="36053" y="877619"/>
                  <a:pt x="9326" y="797442"/>
                </a:cubicBezTo>
                <a:cubicBezTo>
                  <a:pt x="16414" y="783265"/>
                  <a:pt x="24347" y="769480"/>
                  <a:pt x="30591" y="754912"/>
                </a:cubicBezTo>
                <a:cubicBezTo>
                  <a:pt x="35006" y="744610"/>
                  <a:pt x="36212" y="733039"/>
                  <a:pt x="41224" y="723014"/>
                </a:cubicBezTo>
                <a:cubicBezTo>
                  <a:pt x="46939" y="711584"/>
                  <a:pt x="56283" y="702287"/>
                  <a:pt x="62489" y="691116"/>
                </a:cubicBezTo>
                <a:cubicBezTo>
                  <a:pt x="74035" y="670333"/>
                  <a:pt x="84731" y="649047"/>
                  <a:pt x="94387" y="627321"/>
                </a:cubicBezTo>
                <a:cubicBezTo>
                  <a:pt x="98939" y="617079"/>
                  <a:pt x="101084" y="605917"/>
                  <a:pt x="105019" y="595423"/>
                </a:cubicBezTo>
                <a:cubicBezTo>
                  <a:pt x="134995" y="515485"/>
                  <a:pt x="120648" y="570441"/>
                  <a:pt x="136917" y="489098"/>
                </a:cubicBezTo>
                <a:cubicBezTo>
                  <a:pt x="140461" y="450112"/>
                  <a:pt x="142694" y="410984"/>
                  <a:pt x="147550" y="372140"/>
                </a:cubicBezTo>
                <a:cubicBezTo>
                  <a:pt x="149792" y="354208"/>
                  <a:pt x="158182" y="337049"/>
                  <a:pt x="158182" y="318977"/>
                </a:cubicBezTo>
                <a:cubicBezTo>
                  <a:pt x="158182" y="280874"/>
                  <a:pt x="146224" y="239246"/>
                  <a:pt x="136917" y="202019"/>
                </a:cubicBezTo>
                <a:cubicBezTo>
                  <a:pt x="140461" y="187842"/>
                  <a:pt x="137927" y="170486"/>
                  <a:pt x="147550" y="159489"/>
                </a:cubicBezTo>
                <a:cubicBezTo>
                  <a:pt x="202225" y="97003"/>
                  <a:pt x="260402" y="112870"/>
                  <a:pt x="338936" y="106326"/>
                </a:cubicBezTo>
                <a:cubicBezTo>
                  <a:pt x="346024" y="95693"/>
                  <a:pt x="355011" y="86105"/>
                  <a:pt x="360201" y="74428"/>
                </a:cubicBezTo>
                <a:cubicBezTo>
                  <a:pt x="382587" y="24060"/>
                  <a:pt x="381466" y="30394"/>
                  <a:pt x="381466" y="0"/>
                </a:cubicBezTo>
              </a:path>
            </a:pathLst>
          </a:custGeom>
          <a:ln w="1905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4" name="Kombinationstegning 363"/>
          <p:cNvSpPr/>
          <p:nvPr/>
        </p:nvSpPr>
        <p:spPr>
          <a:xfrm>
            <a:off x="6332553" y="214290"/>
            <a:ext cx="382587" cy="1446028"/>
          </a:xfrm>
          <a:custGeom>
            <a:avLst/>
            <a:gdLst>
              <a:gd name="connsiteX0" fmla="*/ 211345 w 382587"/>
              <a:gd name="connsiteY0" fmla="*/ 1446028 h 1446028"/>
              <a:gd name="connsiteX1" fmla="*/ 221977 w 382587"/>
              <a:gd name="connsiteY1" fmla="*/ 1403498 h 1446028"/>
              <a:gd name="connsiteX2" fmla="*/ 275140 w 382587"/>
              <a:gd name="connsiteY2" fmla="*/ 1371600 h 1446028"/>
              <a:gd name="connsiteX3" fmla="*/ 307038 w 382587"/>
              <a:gd name="connsiteY3" fmla="*/ 1339702 h 1446028"/>
              <a:gd name="connsiteX4" fmla="*/ 317670 w 382587"/>
              <a:gd name="connsiteY4" fmla="*/ 1254642 h 1446028"/>
              <a:gd name="connsiteX5" fmla="*/ 328303 w 382587"/>
              <a:gd name="connsiteY5" fmla="*/ 1222744 h 1446028"/>
              <a:gd name="connsiteX6" fmla="*/ 317670 w 382587"/>
              <a:gd name="connsiteY6" fmla="*/ 1190847 h 1446028"/>
              <a:gd name="connsiteX7" fmla="*/ 253875 w 382587"/>
              <a:gd name="connsiteY7" fmla="*/ 1105786 h 1446028"/>
              <a:gd name="connsiteX8" fmla="*/ 200712 w 382587"/>
              <a:gd name="connsiteY8" fmla="*/ 1041991 h 1446028"/>
              <a:gd name="connsiteX9" fmla="*/ 126284 w 382587"/>
              <a:gd name="connsiteY9" fmla="*/ 1010093 h 1446028"/>
              <a:gd name="connsiteX10" fmla="*/ 105019 w 382587"/>
              <a:gd name="connsiteY10" fmla="*/ 978196 h 1446028"/>
              <a:gd name="connsiteX11" fmla="*/ 73122 w 382587"/>
              <a:gd name="connsiteY11" fmla="*/ 935665 h 1446028"/>
              <a:gd name="connsiteX12" fmla="*/ 41224 w 382587"/>
              <a:gd name="connsiteY12" fmla="*/ 861237 h 1446028"/>
              <a:gd name="connsiteX13" fmla="*/ 9326 w 382587"/>
              <a:gd name="connsiteY13" fmla="*/ 797442 h 1446028"/>
              <a:gd name="connsiteX14" fmla="*/ 30591 w 382587"/>
              <a:gd name="connsiteY14" fmla="*/ 754912 h 1446028"/>
              <a:gd name="connsiteX15" fmla="*/ 41224 w 382587"/>
              <a:gd name="connsiteY15" fmla="*/ 723014 h 1446028"/>
              <a:gd name="connsiteX16" fmla="*/ 62489 w 382587"/>
              <a:gd name="connsiteY16" fmla="*/ 691116 h 1446028"/>
              <a:gd name="connsiteX17" fmla="*/ 94387 w 382587"/>
              <a:gd name="connsiteY17" fmla="*/ 627321 h 1446028"/>
              <a:gd name="connsiteX18" fmla="*/ 105019 w 382587"/>
              <a:gd name="connsiteY18" fmla="*/ 595423 h 1446028"/>
              <a:gd name="connsiteX19" fmla="*/ 136917 w 382587"/>
              <a:gd name="connsiteY19" fmla="*/ 489098 h 1446028"/>
              <a:gd name="connsiteX20" fmla="*/ 147550 w 382587"/>
              <a:gd name="connsiteY20" fmla="*/ 372140 h 1446028"/>
              <a:gd name="connsiteX21" fmla="*/ 158182 w 382587"/>
              <a:gd name="connsiteY21" fmla="*/ 318977 h 1446028"/>
              <a:gd name="connsiteX22" fmla="*/ 136917 w 382587"/>
              <a:gd name="connsiteY22" fmla="*/ 202019 h 1446028"/>
              <a:gd name="connsiteX23" fmla="*/ 147550 w 382587"/>
              <a:gd name="connsiteY23" fmla="*/ 159489 h 1446028"/>
              <a:gd name="connsiteX24" fmla="*/ 338936 w 382587"/>
              <a:gd name="connsiteY24" fmla="*/ 106326 h 1446028"/>
              <a:gd name="connsiteX25" fmla="*/ 360201 w 382587"/>
              <a:gd name="connsiteY25" fmla="*/ 74428 h 1446028"/>
              <a:gd name="connsiteX26" fmla="*/ 381466 w 382587"/>
              <a:gd name="connsiteY26" fmla="*/ 0 h 144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2587" h="1446028">
                <a:moveTo>
                  <a:pt x="211345" y="1446028"/>
                </a:moveTo>
                <a:cubicBezTo>
                  <a:pt x="214889" y="1431851"/>
                  <a:pt x="212467" y="1414593"/>
                  <a:pt x="221977" y="1403498"/>
                </a:cubicBezTo>
                <a:cubicBezTo>
                  <a:pt x="235426" y="1387807"/>
                  <a:pt x="258607" y="1384000"/>
                  <a:pt x="275140" y="1371600"/>
                </a:cubicBezTo>
                <a:cubicBezTo>
                  <a:pt x="287169" y="1362578"/>
                  <a:pt x="296405" y="1350335"/>
                  <a:pt x="307038" y="1339702"/>
                </a:cubicBezTo>
                <a:cubicBezTo>
                  <a:pt x="310582" y="1311349"/>
                  <a:pt x="312559" y="1282755"/>
                  <a:pt x="317670" y="1254642"/>
                </a:cubicBezTo>
                <a:cubicBezTo>
                  <a:pt x="319675" y="1243615"/>
                  <a:pt x="328303" y="1233952"/>
                  <a:pt x="328303" y="1222744"/>
                </a:cubicBezTo>
                <a:cubicBezTo>
                  <a:pt x="328303" y="1211536"/>
                  <a:pt x="322085" y="1201148"/>
                  <a:pt x="317670" y="1190847"/>
                </a:cubicBezTo>
                <a:cubicBezTo>
                  <a:pt x="291820" y="1130531"/>
                  <a:pt x="302071" y="1159337"/>
                  <a:pt x="253875" y="1105786"/>
                </a:cubicBezTo>
                <a:cubicBezTo>
                  <a:pt x="235357" y="1085211"/>
                  <a:pt x="222857" y="1058600"/>
                  <a:pt x="200712" y="1041991"/>
                </a:cubicBezTo>
                <a:cubicBezTo>
                  <a:pt x="179119" y="1025796"/>
                  <a:pt x="151093" y="1020726"/>
                  <a:pt x="126284" y="1010093"/>
                </a:cubicBezTo>
                <a:cubicBezTo>
                  <a:pt x="119196" y="999461"/>
                  <a:pt x="112446" y="988594"/>
                  <a:pt x="105019" y="978196"/>
                </a:cubicBezTo>
                <a:cubicBezTo>
                  <a:pt x="94719" y="963776"/>
                  <a:pt x="82514" y="950692"/>
                  <a:pt x="73122" y="935665"/>
                </a:cubicBezTo>
                <a:cubicBezTo>
                  <a:pt x="17805" y="847156"/>
                  <a:pt x="77404" y="933596"/>
                  <a:pt x="41224" y="861237"/>
                </a:cubicBezTo>
                <a:cubicBezTo>
                  <a:pt x="0" y="778791"/>
                  <a:pt x="36053" y="877619"/>
                  <a:pt x="9326" y="797442"/>
                </a:cubicBezTo>
                <a:cubicBezTo>
                  <a:pt x="16414" y="783265"/>
                  <a:pt x="24347" y="769480"/>
                  <a:pt x="30591" y="754912"/>
                </a:cubicBezTo>
                <a:cubicBezTo>
                  <a:pt x="35006" y="744610"/>
                  <a:pt x="36212" y="733039"/>
                  <a:pt x="41224" y="723014"/>
                </a:cubicBezTo>
                <a:cubicBezTo>
                  <a:pt x="46939" y="711584"/>
                  <a:pt x="56283" y="702287"/>
                  <a:pt x="62489" y="691116"/>
                </a:cubicBezTo>
                <a:cubicBezTo>
                  <a:pt x="74035" y="670333"/>
                  <a:pt x="84731" y="649047"/>
                  <a:pt x="94387" y="627321"/>
                </a:cubicBezTo>
                <a:cubicBezTo>
                  <a:pt x="98939" y="617079"/>
                  <a:pt x="101084" y="605917"/>
                  <a:pt x="105019" y="595423"/>
                </a:cubicBezTo>
                <a:cubicBezTo>
                  <a:pt x="134995" y="515485"/>
                  <a:pt x="120648" y="570441"/>
                  <a:pt x="136917" y="489098"/>
                </a:cubicBezTo>
                <a:cubicBezTo>
                  <a:pt x="140461" y="450112"/>
                  <a:pt x="142694" y="410984"/>
                  <a:pt x="147550" y="372140"/>
                </a:cubicBezTo>
                <a:cubicBezTo>
                  <a:pt x="149792" y="354208"/>
                  <a:pt x="158182" y="337049"/>
                  <a:pt x="158182" y="318977"/>
                </a:cubicBezTo>
                <a:cubicBezTo>
                  <a:pt x="158182" y="280874"/>
                  <a:pt x="146224" y="239246"/>
                  <a:pt x="136917" y="202019"/>
                </a:cubicBezTo>
                <a:cubicBezTo>
                  <a:pt x="140461" y="187842"/>
                  <a:pt x="137927" y="170486"/>
                  <a:pt x="147550" y="159489"/>
                </a:cubicBezTo>
                <a:cubicBezTo>
                  <a:pt x="202225" y="97003"/>
                  <a:pt x="260402" y="112870"/>
                  <a:pt x="338936" y="106326"/>
                </a:cubicBezTo>
                <a:cubicBezTo>
                  <a:pt x="346024" y="95693"/>
                  <a:pt x="355011" y="86105"/>
                  <a:pt x="360201" y="74428"/>
                </a:cubicBezTo>
                <a:cubicBezTo>
                  <a:pt x="382587" y="24060"/>
                  <a:pt x="381466" y="30394"/>
                  <a:pt x="381466" y="0"/>
                </a:cubicBezTo>
              </a:path>
            </a:pathLst>
          </a:custGeom>
          <a:ln w="1905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6" name="Tekstboks 365"/>
          <p:cNvSpPr txBox="1"/>
          <p:nvPr/>
        </p:nvSpPr>
        <p:spPr>
          <a:xfrm>
            <a:off x="1032804" y="5692991"/>
            <a:ext cx="4467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Lidt viden, men meget interesseret – grundviden</a:t>
            </a:r>
            <a:endParaRPr lang="da-DK" sz="1400" b="1" dirty="0"/>
          </a:p>
        </p:txBody>
      </p:sp>
      <p:sp>
        <p:nvSpPr>
          <p:cNvPr id="367" name="Tekstboks 366"/>
          <p:cNvSpPr txBox="1"/>
          <p:nvPr/>
        </p:nvSpPr>
        <p:spPr>
          <a:xfrm>
            <a:off x="2786050" y="590730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Hvordan kommer jeg i gang? </a:t>
            </a:r>
            <a:endParaRPr lang="da-DK" sz="1400" b="1" dirty="0"/>
          </a:p>
        </p:txBody>
      </p:sp>
      <p:sp>
        <p:nvSpPr>
          <p:cNvPr id="368" name="Tekstboks 367"/>
          <p:cNvSpPr txBox="1"/>
          <p:nvPr/>
        </p:nvSpPr>
        <p:spPr>
          <a:xfrm>
            <a:off x="4686053" y="3643314"/>
            <a:ext cx="814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ØVEDE</a:t>
            </a:r>
            <a:endParaRPr lang="da-DK" sz="1400" b="1" dirty="0"/>
          </a:p>
        </p:txBody>
      </p:sp>
      <p:sp>
        <p:nvSpPr>
          <p:cNvPr id="369" name="Tekstboks 368"/>
          <p:cNvSpPr txBox="1"/>
          <p:nvPr/>
        </p:nvSpPr>
        <p:spPr>
          <a:xfrm>
            <a:off x="2265521" y="3859887"/>
            <a:ext cx="3235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Har sat sig ind i det grundlæggende</a:t>
            </a:r>
            <a:endParaRPr lang="da-DK" sz="1400" b="1" dirty="0"/>
          </a:p>
        </p:txBody>
      </p:sp>
      <p:sp>
        <p:nvSpPr>
          <p:cNvPr id="370" name="Tekstboks 369"/>
          <p:cNvSpPr txBox="1"/>
          <p:nvPr/>
        </p:nvSpPr>
        <p:spPr>
          <a:xfrm>
            <a:off x="2784433" y="4264231"/>
            <a:ext cx="2702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Hvordan kommer jeg videre? </a:t>
            </a:r>
            <a:endParaRPr lang="da-DK" sz="1400" b="1" dirty="0"/>
          </a:p>
        </p:txBody>
      </p:sp>
      <p:sp>
        <p:nvSpPr>
          <p:cNvPr id="371" name="Tekstboks 370"/>
          <p:cNvSpPr txBox="1"/>
          <p:nvPr/>
        </p:nvSpPr>
        <p:spPr>
          <a:xfrm>
            <a:off x="2511822" y="2121091"/>
            <a:ext cx="2988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Ved ALT om de tofarvede (tror I)</a:t>
            </a:r>
            <a:endParaRPr lang="da-DK" sz="1400" b="1" dirty="0"/>
          </a:p>
        </p:txBody>
      </p:sp>
      <p:sp>
        <p:nvSpPr>
          <p:cNvPr id="373" name="Tekstboks 372"/>
          <p:cNvSpPr txBox="1"/>
          <p:nvPr/>
        </p:nvSpPr>
        <p:spPr>
          <a:xfrm>
            <a:off x="2331223" y="1931061"/>
            <a:ext cx="3169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Det meste af den ærede forsamling</a:t>
            </a:r>
            <a:endParaRPr lang="da-DK" sz="1400" b="1" dirty="0"/>
          </a:p>
        </p:txBody>
      </p:sp>
      <p:sp>
        <p:nvSpPr>
          <p:cNvPr id="374" name="Tekstboks 373"/>
          <p:cNvSpPr txBox="1"/>
          <p:nvPr/>
        </p:nvSpPr>
        <p:spPr>
          <a:xfrm>
            <a:off x="2765160" y="2335405"/>
            <a:ext cx="2722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b="1" dirty="0" smtClean="0"/>
              <a:t>Hvordan begrænser jeg mig? </a:t>
            </a:r>
            <a:endParaRPr lang="da-DK" sz="1400" b="1" dirty="0"/>
          </a:p>
        </p:txBody>
      </p:sp>
      <p:sp>
        <p:nvSpPr>
          <p:cNvPr id="375" name="Tekstboks 374"/>
          <p:cNvSpPr txBox="1"/>
          <p:nvPr/>
        </p:nvSpPr>
        <p:spPr>
          <a:xfrm rot="16200000">
            <a:off x="4707330" y="3582675"/>
            <a:ext cx="4422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/>
                </a:solidFill>
              </a:rPr>
              <a:t>DET TOFARVEDE KONGLOMERAT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376" name="Rektangel 375"/>
          <p:cNvSpPr/>
          <p:nvPr/>
        </p:nvSpPr>
        <p:spPr>
          <a:xfrm>
            <a:off x="857224" y="2857496"/>
            <a:ext cx="7215238" cy="242889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7" name="Titel 1"/>
          <p:cNvSpPr txBox="1">
            <a:spLocks/>
          </p:cNvSpPr>
          <p:nvPr/>
        </p:nvSpPr>
        <p:spPr>
          <a:xfrm rot="16200000">
            <a:off x="6138887" y="2988000"/>
            <a:ext cx="3581420" cy="1142984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1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Målgruppen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/>
      <p:bldP spid="360" grpId="0"/>
      <p:bldP spid="361" grpId="0"/>
      <p:bldP spid="366" grpId="0"/>
      <p:bldP spid="367" grpId="0"/>
      <p:bldP spid="368" grpId="0"/>
      <p:bldP spid="369" grpId="0"/>
      <p:bldP spid="370" grpId="0"/>
      <p:bldP spid="371" grpId="0"/>
      <p:bldP spid="373" grpId="0"/>
      <p:bldP spid="374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/>
        </p:nvGrpSpPr>
        <p:grpSpPr>
          <a:xfrm>
            <a:off x="13050" y="12083"/>
            <a:ext cx="9117899" cy="6845917"/>
            <a:chOff x="13050" y="12083"/>
            <a:chExt cx="9117899" cy="6845917"/>
          </a:xfrm>
        </p:grpSpPr>
        <p:sp>
          <p:nvSpPr>
            <p:cNvPr id="6" name="Rectangle 10"/>
            <p:cNvSpPr>
              <a:spLocks noChangeAspect="1" noChangeArrowheads="1"/>
            </p:cNvSpPr>
            <p:nvPr/>
          </p:nvSpPr>
          <p:spPr bwMode="auto">
            <a:xfrm>
              <a:off x="13050" y="12083"/>
              <a:ext cx="9117899" cy="684591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11"/>
            <p:cNvSpPr>
              <a:spLocks noChangeAspect="1"/>
            </p:cNvSpPr>
            <p:nvPr/>
          </p:nvSpPr>
          <p:spPr bwMode="auto">
            <a:xfrm>
              <a:off x="3197355" y="439404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12"/>
            <p:cNvSpPr>
              <a:spLocks noChangeAspect="1"/>
            </p:cNvSpPr>
            <p:nvPr/>
          </p:nvSpPr>
          <p:spPr bwMode="auto">
            <a:xfrm>
              <a:off x="3262607" y="4551116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Line 13"/>
            <p:cNvSpPr>
              <a:spLocks noChangeAspect="1" noChangeShapeType="1"/>
            </p:cNvSpPr>
            <p:nvPr/>
          </p:nvSpPr>
          <p:spPr bwMode="auto">
            <a:xfrm>
              <a:off x="3401812" y="427321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Line 14"/>
            <p:cNvSpPr>
              <a:spLocks noChangeAspect="1" noChangeShapeType="1"/>
            </p:cNvSpPr>
            <p:nvPr/>
          </p:nvSpPr>
          <p:spPr bwMode="auto">
            <a:xfrm>
              <a:off x="3345260" y="433765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15"/>
            <p:cNvSpPr>
              <a:spLocks noChangeAspect="1"/>
            </p:cNvSpPr>
            <p:nvPr/>
          </p:nvSpPr>
          <p:spPr bwMode="auto">
            <a:xfrm>
              <a:off x="3949930" y="4402098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16"/>
            <p:cNvSpPr>
              <a:spLocks noChangeAspect="1"/>
            </p:cNvSpPr>
            <p:nvPr/>
          </p:nvSpPr>
          <p:spPr bwMode="auto">
            <a:xfrm>
              <a:off x="4010832" y="455917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Line 17"/>
            <p:cNvSpPr>
              <a:spLocks noChangeAspect="1" noChangeShapeType="1"/>
            </p:cNvSpPr>
            <p:nvPr/>
          </p:nvSpPr>
          <p:spPr bwMode="auto">
            <a:xfrm>
              <a:off x="4150036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Line 18"/>
            <p:cNvSpPr>
              <a:spLocks noChangeAspect="1" noChangeShapeType="1"/>
            </p:cNvSpPr>
            <p:nvPr/>
          </p:nvSpPr>
          <p:spPr bwMode="auto">
            <a:xfrm>
              <a:off x="4097834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9"/>
            <p:cNvSpPr>
              <a:spLocks noChangeAspect="1"/>
            </p:cNvSpPr>
            <p:nvPr/>
          </p:nvSpPr>
          <p:spPr bwMode="auto">
            <a:xfrm>
              <a:off x="4689454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20"/>
            <p:cNvSpPr>
              <a:spLocks noChangeAspect="1"/>
            </p:cNvSpPr>
            <p:nvPr/>
          </p:nvSpPr>
          <p:spPr bwMode="auto">
            <a:xfrm>
              <a:off x="4750356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Line 21"/>
            <p:cNvSpPr>
              <a:spLocks noChangeAspect="1" noChangeShapeType="1"/>
            </p:cNvSpPr>
            <p:nvPr/>
          </p:nvSpPr>
          <p:spPr bwMode="auto">
            <a:xfrm>
              <a:off x="4889560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Line 22"/>
            <p:cNvSpPr>
              <a:spLocks noChangeAspect="1" noChangeShapeType="1"/>
            </p:cNvSpPr>
            <p:nvPr/>
          </p:nvSpPr>
          <p:spPr bwMode="auto">
            <a:xfrm>
              <a:off x="4837359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3"/>
            <p:cNvSpPr>
              <a:spLocks noChangeAspect="1"/>
            </p:cNvSpPr>
            <p:nvPr/>
          </p:nvSpPr>
          <p:spPr bwMode="auto">
            <a:xfrm>
              <a:off x="5437678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4"/>
            <p:cNvSpPr>
              <a:spLocks noChangeAspect="1"/>
            </p:cNvSpPr>
            <p:nvPr/>
          </p:nvSpPr>
          <p:spPr bwMode="auto">
            <a:xfrm>
              <a:off x="5502931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25"/>
            <p:cNvSpPr>
              <a:spLocks noChangeAspect="1" noChangeShapeType="1"/>
            </p:cNvSpPr>
            <p:nvPr/>
          </p:nvSpPr>
          <p:spPr bwMode="auto">
            <a:xfrm>
              <a:off x="5642135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Line 26"/>
            <p:cNvSpPr>
              <a:spLocks noChangeAspect="1" noChangeShapeType="1"/>
            </p:cNvSpPr>
            <p:nvPr/>
          </p:nvSpPr>
          <p:spPr bwMode="auto">
            <a:xfrm>
              <a:off x="5585583" y="434168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7"/>
            <p:cNvSpPr>
              <a:spLocks noChangeAspect="1"/>
            </p:cNvSpPr>
            <p:nvPr/>
          </p:nvSpPr>
          <p:spPr bwMode="auto">
            <a:xfrm>
              <a:off x="3193005" y="524385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8"/>
            <p:cNvSpPr>
              <a:spLocks noChangeAspect="1"/>
            </p:cNvSpPr>
            <p:nvPr/>
          </p:nvSpPr>
          <p:spPr bwMode="auto">
            <a:xfrm>
              <a:off x="3253907" y="5400927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5 w 309"/>
                <a:gd name="T5" fmla="*/ 0 h 165"/>
                <a:gd name="T6" fmla="*/ 45 w 309"/>
                <a:gd name="T7" fmla="*/ 24 h 165"/>
                <a:gd name="T8" fmla="*/ 0 w 309"/>
                <a:gd name="T9" fmla="*/ 83 h 165"/>
                <a:gd name="T10" fmla="*/ 45 w 309"/>
                <a:gd name="T11" fmla="*/ 141 h 165"/>
                <a:gd name="T12" fmla="*/ 155 w 309"/>
                <a:gd name="T13" fmla="*/ 165 h 165"/>
                <a:gd name="T14" fmla="*/ 263 w 309"/>
                <a:gd name="T15" fmla="*/ 141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5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Line 29"/>
            <p:cNvSpPr>
              <a:spLocks noChangeAspect="1" noChangeShapeType="1"/>
            </p:cNvSpPr>
            <p:nvPr/>
          </p:nvSpPr>
          <p:spPr bwMode="auto">
            <a:xfrm>
              <a:off x="3393111" y="512302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Line 30"/>
            <p:cNvSpPr>
              <a:spLocks noChangeAspect="1" noChangeShapeType="1"/>
            </p:cNvSpPr>
            <p:nvPr/>
          </p:nvSpPr>
          <p:spPr bwMode="auto">
            <a:xfrm>
              <a:off x="3340910" y="518746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31"/>
            <p:cNvSpPr>
              <a:spLocks noChangeAspect="1"/>
            </p:cNvSpPr>
            <p:nvPr/>
          </p:nvSpPr>
          <p:spPr bwMode="auto">
            <a:xfrm>
              <a:off x="3962980" y="524788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32"/>
            <p:cNvSpPr>
              <a:spLocks noChangeAspect="1"/>
            </p:cNvSpPr>
            <p:nvPr/>
          </p:nvSpPr>
          <p:spPr bwMode="auto">
            <a:xfrm>
              <a:off x="4023882" y="54049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Line 33"/>
            <p:cNvSpPr>
              <a:spLocks noChangeAspect="1" noChangeShapeType="1"/>
            </p:cNvSpPr>
            <p:nvPr/>
          </p:nvSpPr>
          <p:spPr bwMode="auto">
            <a:xfrm>
              <a:off x="4163087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34"/>
            <p:cNvSpPr>
              <a:spLocks noChangeAspect="1" noChangeShapeType="1"/>
            </p:cNvSpPr>
            <p:nvPr/>
          </p:nvSpPr>
          <p:spPr bwMode="auto">
            <a:xfrm>
              <a:off x="4110885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35"/>
            <p:cNvSpPr>
              <a:spLocks noChangeAspect="1"/>
            </p:cNvSpPr>
            <p:nvPr/>
          </p:nvSpPr>
          <p:spPr bwMode="auto">
            <a:xfrm>
              <a:off x="4702504" y="525190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6"/>
            <p:cNvSpPr>
              <a:spLocks noChangeAspect="1"/>
            </p:cNvSpPr>
            <p:nvPr/>
          </p:nvSpPr>
          <p:spPr bwMode="auto">
            <a:xfrm>
              <a:off x="4763406" y="540898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37"/>
            <p:cNvSpPr>
              <a:spLocks noChangeAspect="1" noChangeShapeType="1"/>
            </p:cNvSpPr>
            <p:nvPr/>
          </p:nvSpPr>
          <p:spPr bwMode="auto">
            <a:xfrm>
              <a:off x="4902611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38"/>
            <p:cNvSpPr>
              <a:spLocks noChangeAspect="1" noChangeShapeType="1"/>
            </p:cNvSpPr>
            <p:nvPr/>
          </p:nvSpPr>
          <p:spPr bwMode="auto">
            <a:xfrm>
              <a:off x="4850409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39"/>
            <p:cNvSpPr>
              <a:spLocks noChangeAspect="1"/>
            </p:cNvSpPr>
            <p:nvPr/>
          </p:nvSpPr>
          <p:spPr bwMode="auto">
            <a:xfrm>
              <a:off x="5442029" y="525593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40"/>
            <p:cNvSpPr>
              <a:spLocks noChangeAspect="1"/>
            </p:cNvSpPr>
            <p:nvPr/>
          </p:nvSpPr>
          <p:spPr bwMode="auto">
            <a:xfrm>
              <a:off x="5502931" y="5413009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Line 41"/>
            <p:cNvSpPr>
              <a:spLocks noChangeAspect="1" noChangeShapeType="1"/>
            </p:cNvSpPr>
            <p:nvPr/>
          </p:nvSpPr>
          <p:spPr bwMode="auto">
            <a:xfrm>
              <a:off x="5642135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42"/>
            <p:cNvSpPr>
              <a:spLocks noChangeAspect="1" noChangeShapeType="1"/>
            </p:cNvSpPr>
            <p:nvPr/>
          </p:nvSpPr>
          <p:spPr bwMode="auto">
            <a:xfrm>
              <a:off x="5589933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43"/>
            <p:cNvSpPr>
              <a:spLocks noChangeAspect="1"/>
            </p:cNvSpPr>
            <p:nvPr/>
          </p:nvSpPr>
          <p:spPr bwMode="auto">
            <a:xfrm>
              <a:off x="6194603" y="4402098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44"/>
            <p:cNvSpPr>
              <a:spLocks noChangeAspect="1"/>
            </p:cNvSpPr>
            <p:nvPr/>
          </p:nvSpPr>
          <p:spPr bwMode="auto">
            <a:xfrm>
              <a:off x="6259855" y="4559172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Line 45"/>
            <p:cNvSpPr>
              <a:spLocks noChangeAspect="1" noChangeShapeType="1"/>
            </p:cNvSpPr>
            <p:nvPr/>
          </p:nvSpPr>
          <p:spPr bwMode="auto">
            <a:xfrm>
              <a:off x="6399060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46"/>
            <p:cNvSpPr>
              <a:spLocks noChangeAspect="1" noChangeShapeType="1"/>
            </p:cNvSpPr>
            <p:nvPr/>
          </p:nvSpPr>
          <p:spPr bwMode="auto">
            <a:xfrm>
              <a:off x="6342508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47"/>
            <p:cNvSpPr>
              <a:spLocks noChangeAspect="1"/>
            </p:cNvSpPr>
            <p:nvPr/>
          </p:nvSpPr>
          <p:spPr bwMode="auto">
            <a:xfrm>
              <a:off x="6934127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>
              <a:off x="6999380" y="455514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Line 49"/>
            <p:cNvSpPr>
              <a:spLocks noChangeAspect="1" noChangeShapeType="1"/>
            </p:cNvSpPr>
            <p:nvPr/>
          </p:nvSpPr>
          <p:spPr bwMode="auto">
            <a:xfrm>
              <a:off x="7138584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50"/>
            <p:cNvSpPr>
              <a:spLocks noChangeAspect="1" noChangeShapeType="1"/>
            </p:cNvSpPr>
            <p:nvPr/>
          </p:nvSpPr>
          <p:spPr bwMode="auto">
            <a:xfrm>
              <a:off x="7082032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51"/>
            <p:cNvSpPr>
              <a:spLocks noChangeAspect="1"/>
            </p:cNvSpPr>
            <p:nvPr/>
          </p:nvSpPr>
          <p:spPr bwMode="auto">
            <a:xfrm>
              <a:off x="7686702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52"/>
            <p:cNvSpPr>
              <a:spLocks noChangeAspect="1"/>
            </p:cNvSpPr>
            <p:nvPr/>
          </p:nvSpPr>
          <p:spPr bwMode="auto">
            <a:xfrm>
              <a:off x="7747604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Line 53"/>
            <p:cNvSpPr>
              <a:spLocks noChangeAspect="1" noChangeShapeType="1"/>
            </p:cNvSpPr>
            <p:nvPr/>
          </p:nvSpPr>
          <p:spPr bwMode="auto">
            <a:xfrm>
              <a:off x="7886809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54"/>
            <p:cNvSpPr>
              <a:spLocks noChangeAspect="1" noChangeShapeType="1"/>
            </p:cNvSpPr>
            <p:nvPr/>
          </p:nvSpPr>
          <p:spPr bwMode="auto">
            <a:xfrm>
              <a:off x="7834607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55"/>
            <p:cNvSpPr>
              <a:spLocks noChangeAspect="1"/>
            </p:cNvSpPr>
            <p:nvPr/>
          </p:nvSpPr>
          <p:spPr bwMode="auto">
            <a:xfrm>
              <a:off x="6207654" y="524788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8 h 228"/>
                <a:gd name="T14" fmla="*/ 20 w 472"/>
                <a:gd name="T15" fmla="*/ 125 h 228"/>
                <a:gd name="T16" fmla="*/ 57 w 472"/>
                <a:gd name="T17" fmla="*/ 166 h 228"/>
                <a:gd name="T18" fmla="*/ 95 w 472"/>
                <a:gd name="T19" fmla="*/ 212 h 228"/>
                <a:gd name="T20" fmla="*/ 140 w 472"/>
                <a:gd name="T21" fmla="*/ 208 h 228"/>
                <a:gd name="T22" fmla="*/ 190 w 472"/>
                <a:gd name="T23" fmla="*/ 200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4 h 228"/>
                <a:gd name="T30" fmla="*/ 368 w 472"/>
                <a:gd name="T31" fmla="*/ 228 h 228"/>
                <a:gd name="T32" fmla="*/ 390 w 472"/>
                <a:gd name="T33" fmla="*/ 191 h 228"/>
                <a:gd name="T34" fmla="*/ 423 w 472"/>
                <a:gd name="T35" fmla="*/ 163 h 228"/>
                <a:gd name="T36" fmla="*/ 452 w 472"/>
                <a:gd name="T37" fmla="*/ 146 h 228"/>
                <a:gd name="T38" fmla="*/ 468 w 472"/>
                <a:gd name="T39" fmla="*/ 113 h 228"/>
                <a:gd name="T40" fmla="*/ 472 w 472"/>
                <a:gd name="T41" fmla="*/ 83 h 228"/>
                <a:gd name="T42" fmla="*/ 452 w 472"/>
                <a:gd name="T43" fmla="*/ 55 h 228"/>
                <a:gd name="T44" fmla="*/ 427 w 472"/>
                <a:gd name="T45" fmla="*/ 30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1 h 228"/>
                <a:gd name="T52" fmla="*/ 307 w 472"/>
                <a:gd name="T53" fmla="*/ 21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7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2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56"/>
            <p:cNvSpPr>
              <a:spLocks noChangeAspect="1"/>
            </p:cNvSpPr>
            <p:nvPr/>
          </p:nvSpPr>
          <p:spPr bwMode="auto">
            <a:xfrm>
              <a:off x="6272906" y="5404954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57"/>
            <p:cNvSpPr>
              <a:spLocks noChangeAspect="1" noChangeShapeType="1"/>
            </p:cNvSpPr>
            <p:nvPr/>
          </p:nvSpPr>
          <p:spPr bwMode="auto">
            <a:xfrm>
              <a:off x="6412110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58"/>
            <p:cNvSpPr>
              <a:spLocks noChangeAspect="1" noChangeShapeType="1"/>
            </p:cNvSpPr>
            <p:nvPr/>
          </p:nvSpPr>
          <p:spPr bwMode="auto">
            <a:xfrm>
              <a:off x="6355559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59"/>
            <p:cNvSpPr>
              <a:spLocks noChangeAspect="1"/>
            </p:cNvSpPr>
            <p:nvPr/>
          </p:nvSpPr>
          <p:spPr bwMode="auto">
            <a:xfrm>
              <a:off x="6947178" y="525190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60"/>
            <p:cNvSpPr>
              <a:spLocks noChangeAspect="1"/>
            </p:cNvSpPr>
            <p:nvPr/>
          </p:nvSpPr>
          <p:spPr bwMode="auto">
            <a:xfrm>
              <a:off x="7012430" y="5408982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Line 61"/>
            <p:cNvSpPr>
              <a:spLocks noChangeAspect="1" noChangeShapeType="1"/>
            </p:cNvSpPr>
            <p:nvPr/>
          </p:nvSpPr>
          <p:spPr bwMode="auto">
            <a:xfrm>
              <a:off x="7151635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62"/>
            <p:cNvSpPr>
              <a:spLocks noChangeAspect="1" noChangeShapeType="1"/>
            </p:cNvSpPr>
            <p:nvPr/>
          </p:nvSpPr>
          <p:spPr bwMode="auto">
            <a:xfrm>
              <a:off x="7095083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63"/>
            <p:cNvSpPr>
              <a:spLocks noChangeAspect="1"/>
            </p:cNvSpPr>
            <p:nvPr/>
          </p:nvSpPr>
          <p:spPr bwMode="auto">
            <a:xfrm>
              <a:off x="7686702" y="525593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64"/>
            <p:cNvSpPr>
              <a:spLocks noChangeAspect="1"/>
            </p:cNvSpPr>
            <p:nvPr/>
          </p:nvSpPr>
          <p:spPr bwMode="auto">
            <a:xfrm>
              <a:off x="7751954" y="5413009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Line 65"/>
            <p:cNvSpPr>
              <a:spLocks noChangeAspect="1" noChangeShapeType="1"/>
            </p:cNvSpPr>
            <p:nvPr/>
          </p:nvSpPr>
          <p:spPr bwMode="auto">
            <a:xfrm>
              <a:off x="7891159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Line 66"/>
            <p:cNvSpPr>
              <a:spLocks noChangeAspect="1" noChangeShapeType="1"/>
            </p:cNvSpPr>
            <p:nvPr/>
          </p:nvSpPr>
          <p:spPr bwMode="auto">
            <a:xfrm>
              <a:off x="7834607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67"/>
            <p:cNvSpPr>
              <a:spLocks noChangeAspect="1"/>
            </p:cNvSpPr>
            <p:nvPr/>
          </p:nvSpPr>
          <p:spPr bwMode="auto">
            <a:xfrm>
              <a:off x="935281" y="43658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68"/>
            <p:cNvSpPr>
              <a:spLocks noChangeAspect="1"/>
            </p:cNvSpPr>
            <p:nvPr/>
          </p:nvSpPr>
          <p:spPr bwMode="auto">
            <a:xfrm>
              <a:off x="996183" y="4522924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Line 69"/>
            <p:cNvSpPr>
              <a:spLocks noChangeAspect="1" noChangeShapeType="1"/>
            </p:cNvSpPr>
            <p:nvPr/>
          </p:nvSpPr>
          <p:spPr bwMode="auto">
            <a:xfrm>
              <a:off x="1135387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Line 70"/>
            <p:cNvSpPr>
              <a:spLocks noChangeAspect="1" noChangeShapeType="1"/>
            </p:cNvSpPr>
            <p:nvPr/>
          </p:nvSpPr>
          <p:spPr bwMode="auto">
            <a:xfrm>
              <a:off x="1083186" y="43094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71"/>
            <p:cNvSpPr>
              <a:spLocks noChangeAspect="1"/>
            </p:cNvSpPr>
            <p:nvPr/>
          </p:nvSpPr>
          <p:spPr bwMode="auto">
            <a:xfrm>
              <a:off x="1674805" y="436585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72"/>
            <p:cNvSpPr>
              <a:spLocks noChangeAspect="1"/>
            </p:cNvSpPr>
            <p:nvPr/>
          </p:nvSpPr>
          <p:spPr bwMode="auto">
            <a:xfrm>
              <a:off x="1735707" y="45229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Line 73"/>
            <p:cNvSpPr>
              <a:spLocks noChangeAspect="1" noChangeShapeType="1"/>
            </p:cNvSpPr>
            <p:nvPr/>
          </p:nvSpPr>
          <p:spPr bwMode="auto">
            <a:xfrm>
              <a:off x="1874912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Line 74"/>
            <p:cNvSpPr>
              <a:spLocks noChangeAspect="1" noChangeShapeType="1"/>
            </p:cNvSpPr>
            <p:nvPr/>
          </p:nvSpPr>
          <p:spPr bwMode="auto">
            <a:xfrm>
              <a:off x="1822710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75"/>
            <p:cNvSpPr>
              <a:spLocks noChangeAspect="1"/>
            </p:cNvSpPr>
            <p:nvPr/>
          </p:nvSpPr>
          <p:spPr bwMode="auto">
            <a:xfrm>
              <a:off x="2423029" y="436585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76"/>
            <p:cNvSpPr>
              <a:spLocks noChangeAspect="1"/>
            </p:cNvSpPr>
            <p:nvPr/>
          </p:nvSpPr>
          <p:spPr bwMode="auto">
            <a:xfrm>
              <a:off x="2488282" y="452292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Line 77"/>
            <p:cNvSpPr>
              <a:spLocks noChangeAspect="1" noChangeShapeType="1"/>
            </p:cNvSpPr>
            <p:nvPr/>
          </p:nvSpPr>
          <p:spPr bwMode="auto">
            <a:xfrm>
              <a:off x="2627486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Line 78"/>
            <p:cNvSpPr>
              <a:spLocks noChangeAspect="1" noChangeShapeType="1"/>
            </p:cNvSpPr>
            <p:nvPr/>
          </p:nvSpPr>
          <p:spPr bwMode="auto">
            <a:xfrm>
              <a:off x="2570934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79"/>
            <p:cNvSpPr>
              <a:spLocks noChangeAspect="1"/>
            </p:cNvSpPr>
            <p:nvPr/>
          </p:nvSpPr>
          <p:spPr bwMode="auto">
            <a:xfrm>
              <a:off x="943981" y="521163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80"/>
            <p:cNvSpPr>
              <a:spLocks noChangeAspect="1"/>
            </p:cNvSpPr>
            <p:nvPr/>
          </p:nvSpPr>
          <p:spPr bwMode="auto">
            <a:xfrm>
              <a:off x="1009233" y="5368706"/>
              <a:ext cx="269709" cy="136936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Line 81"/>
            <p:cNvSpPr>
              <a:spLocks noChangeAspect="1" noChangeShapeType="1"/>
            </p:cNvSpPr>
            <p:nvPr/>
          </p:nvSpPr>
          <p:spPr bwMode="auto">
            <a:xfrm>
              <a:off x="1148438" y="5094834"/>
              <a:ext cx="4350" cy="2738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Line 82"/>
            <p:cNvSpPr>
              <a:spLocks noChangeAspect="1" noChangeShapeType="1"/>
            </p:cNvSpPr>
            <p:nvPr/>
          </p:nvSpPr>
          <p:spPr bwMode="auto">
            <a:xfrm>
              <a:off x="1096236" y="515524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83"/>
            <p:cNvSpPr>
              <a:spLocks noChangeAspect="1"/>
            </p:cNvSpPr>
            <p:nvPr/>
          </p:nvSpPr>
          <p:spPr bwMode="auto">
            <a:xfrm>
              <a:off x="1687855" y="521566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84"/>
            <p:cNvSpPr>
              <a:spLocks noChangeAspect="1"/>
            </p:cNvSpPr>
            <p:nvPr/>
          </p:nvSpPr>
          <p:spPr bwMode="auto">
            <a:xfrm>
              <a:off x="1748757" y="537273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Line 85"/>
            <p:cNvSpPr>
              <a:spLocks noChangeAspect="1" noChangeShapeType="1"/>
            </p:cNvSpPr>
            <p:nvPr/>
          </p:nvSpPr>
          <p:spPr bwMode="auto">
            <a:xfrm>
              <a:off x="1887962" y="509483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Line 86"/>
            <p:cNvSpPr>
              <a:spLocks noChangeAspect="1" noChangeShapeType="1"/>
            </p:cNvSpPr>
            <p:nvPr/>
          </p:nvSpPr>
          <p:spPr bwMode="auto">
            <a:xfrm>
              <a:off x="1835760" y="515927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87"/>
            <p:cNvSpPr>
              <a:spLocks noChangeAspect="1"/>
            </p:cNvSpPr>
            <p:nvPr/>
          </p:nvSpPr>
          <p:spPr bwMode="auto">
            <a:xfrm>
              <a:off x="2423029" y="521968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88"/>
            <p:cNvSpPr>
              <a:spLocks noChangeAspect="1"/>
            </p:cNvSpPr>
            <p:nvPr/>
          </p:nvSpPr>
          <p:spPr bwMode="auto">
            <a:xfrm>
              <a:off x="2488282" y="537676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Line 89"/>
            <p:cNvSpPr>
              <a:spLocks noChangeAspect="1" noChangeShapeType="1"/>
            </p:cNvSpPr>
            <p:nvPr/>
          </p:nvSpPr>
          <p:spPr bwMode="auto">
            <a:xfrm>
              <a:off x="2627486" y="509886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Line 90"/>
            <p:cNvSpPr>
              <a:spLocks noChangeAspect="1" noChangeShapeType="1"/>
            </p:cNvSpPr>
            <p:nvPr/>
          </p:nvSpPr>
          <p:spPr bwMode="auto">
            <a:xfrm>
              <a:off x="2575284" y="516330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91"/>
            <p:cNvSpPr>
              <a:spLocks noChangeAspect="1"/>
            </p:cNvSpPr>
            <p:nvPr/>
          </p:nvSpPr>
          <p:spPr bwMode="auto">
            <a:xfrm>
              <a:off x="3197355" y="267831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92"/>
            <p:cNvSpPr>
              <a:spLocks noChangeAspect="1"/>
            </p:cNvSpPr>
            <p:nvPr/>
          </p:nvSpPr>
          <p:spPr bwMode="auto">
            <a:xfrm>
              <a:off x="3262607" y="2835386"/>
              <a:ext cx="26535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Line 93"/>
            <p:cNvSpPr>
              <a:spLocks noChangeAspect="1" noChangeShapeType="1"/>
            </p:cNvSpPr>
            <p:nvPr/>
          </p:nvSpPr>
          <p:spPr bwMode="auto">
            <a:xfrm>
              <a:off x="3401812" y="255748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Line 94"/>
            <p:cNvSpPr>
              <a:spLocks noChangeAspect="1" noChangeShapeType="1"/>
            </p:cNvSpPr>
            <p:nvPr/>
          </p:nvSpPr>
          <p:spPr bwMode="auto">
            <a:xfrm>
              <a:off x="3345260" y="262192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95"/>
            <p:cNvSpPr>
              <a:spLocks noChangeAspect="1"/>
            </p:cNvSpPr>
            <p:nvPr/>
          </p:nvSpPr>
          <p:spPr bwMode="auto">
            <a:xfrm>
              <a:off x="3949930" y="2686367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96"/>
            <p:cNvSpPr>
              <a:spLocks noChangeAspect="1"/>
            </p:cNvSpPr>
            <p:nvPr/>
          </p:nvSpPr>
          <p:spPr bwMode="auto">
            <a:xfrm>
              <a:off x="4010832" y="2843441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Line 97"/>
            <p:cNvSpPr>
              <a:spLocks noChangeAspect="1" noChangeShapeType="1"/>
            </p:cNvSpPr>
            <p:nvPr/>
          </p:nvSpPr>
          <p:spPr bwMode="auto">
            <a:xfrm>
              <a:off x="4150036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Line 98"/>
            <p:cNvSpPr>
              <a:spLocks noChangeAspect="1" noChangeShapeType="1"/>
            </p:cNvSpPr>
            <p:nvPr/>
          </p:nvSpPr>
          <p:spPr bwMode="auto">
            <a:xfrm>
              <a:off x="4097834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99"/>
            <p:cNvSpPr>
              <a:spLocks noChangeAspect="1"/>
            </p:cNvSpPr>
            <p:nvPr/>
          </p:nvSpPr>
          <p:spPr bwMode="auto">
            <a:xfrm>
              <a:off x="4689454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100"/>
            <p:cNvSpPr>
              <a:spLocks noChangeAspect="1"/>
            </p:cNvSpPr>
            <p:nvPr/>
          </p:nvSpPr>
          <p:spPr bwMode="auto">
            <a:xfrm>
              <a:off x="4750356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Line 101"/>
            <p:cNvSpPr>
              <a:spLocks noChangeAspect="1" noChangeShapeType="1"/>
            </p:cNvSpPr>
            <p:nvPr/>
          </p:nvSpPr>
          <p:spPr bwMode="auto">
            <a:xfrm>
              <a:off x="4889560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Line 102"/>
            <p:cNvSpPr>
              <a:spLocks noChangeAspect="1" noChangeShapeType="1"/>
            </p:cNvSpPr>
            <p:nvPr/>
          </p:nvSpPr>
          <p:spPr bwMode="auto">
            <a:xfrm>
              <a:off x="4837359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103"/>
            <p:cNvSpPr>
              <a:spLocks noChangeAspect="1"/>
            </p:cNvSpPr>
            <p:nvPr/>
          </p:nvSpPr>
          <p:spPr bwMode="auto">
            <a:xfrm>
              <a:off x="5437678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104"/>
            <p:cNvSpPr>
              <a:spLocks noChangeAspect="1"/>
            </p:cNvSpPr>
            <p:nvPr/>
          </p:nvSpPr>
          <p:spPr bwMode="auto">
            <a:xfrm>
              <a:off x="5502931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Line 105"/>
            <p:cNvSpPr>
              <a:spLocks noChangeAspect="1" noChangeShapeType="1"/>
            </p:cNvSpPr>
            <p:nvPr/>
          </p:nvSpPr>
          <p:spPr bwMode="auto">
            <a:xfrm>
              <a:off x="5642135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Line 106"/>
            <p:cNvSpPr>
              <a:spLocks noChangeAspect="1" noChangeShapeType="1"/>
            </p:cNvSpPr>
            <p:nvPr/>
          </p:nvSpPr>
          <p:spPr bwMode="auto">
            <a:xfrm>
              <a:off x="5585583" y="2625954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107"/>
            <p:cNvSpPr>
              <a:spLocks noChangeAspect="1"/>
            </p:cNvSpPr>
            <p:nvPr/>
          </p:nvSpPr>
          <p:spPr bwMode="auto">
            <a:xfrm>
              <a:off x="3193005" y="352812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108"/>
            <p:cNvSpPr>
              <a:spLocks noChangeAspect="1"/>
            </p:cNvSpPr>
            <p:nvPr/>
          </p:nvSpPr>
          <p:spPr bwMode="auto">
            <a:xfrm>
              <a:off x="3253907" y="3685196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Line 109"/>
            <p:cNvSpPr>
              <a:spLocks noChangeAspect="1" noChangeShapeType="1"/>
            </p:cNvSpPr>
            <p:nvPr/>
          </p:nvSpPr>
          <p:spPr bwMode="auto">
            <a:xfrm>
              <a:off x="3393111" y="340729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Line 110"/>
            <p:cNvSpPr>
              <a:spLocks noChangeAspect="1" noChangeShapeType="1"/>
            </p:cNvSpPr>
            <p:nvPr/>
          </p:nvSpPr>
          <p:spPr bwMode="auto">
            <a:xfrm>
              <a:off x="3340910" y="34717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111"/>
            <p:cNvSpPr>
              <a:spLocks noChangeAspect="1"/>
            </p:cNvSpPr>
            <p:nvPr/>
          </p:nvSpPr>
          <p:spPr bwMode="auto">
            <a:xfrm>
              <a:off x="3962980" y="35321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112"/>
            <p:cNvSpPr>
              <a:spLocks noChangeAspect="1"/>
            </p:cNvSpPr>
            <p:nvPr/>
          </p:nvSpPr>
          <p:spPr bwMode="auto">
            <a:xfrm>
              <a:off x="4023882" y="36892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Line 113"/>
            <p:cNvSpPr>
              <a:spLocks noChangeAspect="1" noChangeShapeType="1"/>
            </p:cNvSpPr>
            <p:nvPr/>
          </p:nvSpPr>
          <p:spPr bwMode="auto">
            <a:xfrm>
              <a:off x="4163087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Line 114"/>
            <p:cNvSpPr>
              <a:spLocks noChangeAspect="1" noChangeShapeType="1"/>
            </p:cNvSpPr>
            <p:nvPr/>
          </p:nvSpPr>
          <p:spPr bwMode="auto">
            <a:xfrm>
              <a:off x="4110885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115"/>
            <p:cNvSpPr>
              <a:spLocks noChangeAspect="1"/>
            </p:cNvSpPr>
            <p:nvPr/>
          </p:nvSpPr>
          <p:spPr bwMode="auto">
            <a:xfrm>
              <a:off x="4702504" y="3536177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116"/>
            <p:cNvSpPr>
              <a:spLocks noChangeAspect="1"/>
            </p:cNvSpPr>
            <p:nvPr/>
          </p:nvSpPr>
          <p:spPr bwMode="auto">
            <a:xfrm>
              <a:off x="4763406" y="369325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Line 117"/>
            <p:cNvSpPr>
              <a:spLocks noChangeAspect="1" noChangeShapeType="1"/>
            </p:cNvSpPr>
            <p:nvPr/>
          </p:nvSpPr>
          <p:spPr bwMode="auto">
            <a:xfrm>
              <a:off x="4902611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Line 118"/>
            <p:cNvSpPr>
              <a:spLocks noChangeAspect="1" noChangeShapeType="1"/>
            </p:cNvSpPr>
            <p:nvPr/>
          </p:nvSpPr>
          <p:spPr bwMode="auto">
            <a:xfrm>
              <a:off x="4850409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119"/>
            <p:cNvSpPr>
              <a:spLocks noChangeAspect="1"/>
            </p:cNvSpPr>
            <p:nvPr/>
          </p:nvSpPr>
          <p:spPr bwMode="auto">
            <a:xfrm>
              <a:off x="5442029" y="354020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120"/>
            <p:cNvSpPr>
              <a:spLocks noChangeAspect="1"/>
            </p:cNvSpPr>
            <p:nvPr/>
          </p:nvSpPr>
          <p:spPr bwMode="auto">
            <a:xfrm>
              <a:off x="5502931" y="3697279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Line 121"/>
            <p:cNvSpPr>
              <a:spLocks noChangeAspect="1" noChangeShapeType="1"/>
            </p:cNvSpPr>
            <p:nvPr/>
          </p:nvSpPr>
          <p:spPr bwMode="auto">
            <a:xfrm>
              <a:off x="5642135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Line 122"/>
            <p:cNvSpPr>
              <a:spLocks noChangeAspect="1" noChangeShapeType="1"/>
            </p:cNvSpPr>
            <p:nvPr/>
          </p:nvSpPr>
          <p:spPr bwMode="auto">
            <a:xfrm>
              <a:off x="5589933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Freeform 123"/>
            <p:cNvSpPr>
              <a:spLocks noChangeAspect="1"/>
            </p:cNvSpPr>
            <p:nvPr/>
          </p:nvSpPr>
          <p:spPr bwMode="auto">
            <a:xfrm>
              <a:off x="6194603" y="2686367"/>
              <a:ext cx="413264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24"/>
            <p:cNvSpPr>
              <a:spLocks noChangeAspect="1"/>
            </p:cNvSpPr>
            <p:nvPr/>
          </p:nvSpPr>
          <p:spPr bwMode="auto">
            <a:xfrm>
              <a:off x="6259855" y="2843441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Line 125"/>
            <p:cNvSpPr>
              <a:spLocks noChangeAspect="1" noChangeShapeType="1"/>
            </p:cNvSpPr>
            <p:nvPr/>
          </p:nvSpPr>
          <p:spPr bwMode="auto">
            <a:xfrm>
              <a:off x="6399060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Line 126"/>
            <p:cNvSpPr>
              <a:spLocks noChangeAspect="1" noChangeShapeType="1"/>
            </p:cNvSpPr>
            <p:nvPr/>
          </p:nvSpPr>
          <p:spPr bwMode="auto">
            <a:xfrm>
              <a:off x="6342508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127"/>
            <p:cNvSpPr>
              <a:spLocks noChangeAspect="1"/>
            </p:cNvSpPr>
            <p:nvPr/>
          </p:nvSpPr>
          <p:spPr bwMode="auto">
            <a:xfrm>
              <a:off x="6934127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28"/>
            <p:cNvSpPr>
              <a:spLocks noChangeAspect="1"/>
            </p:cNvSpPr>
            <p:nvPr/>
          </p:nvSpPr>
          <p:spPr bwMode="auto">
            <a:xfrm>
              <a:off x="6999380" y="283941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Line 129"/>
            <p:cNvSpPr>
              <a:spLocks noChangeAspect="1" noChangeShapeType="1"/>
            </p:cNvSpPr>
            <p:nvPr/>
          </p:nvSpPr>
          <p:spPr bwMode="auto">
            <a:xfrm>
              <a:off x="7138584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Line 130"/>
            <p:cNvSpPr>
              <a:spLocks noChangeAspect="1" noChangeShapeType="1"/>
            </p:cNvSpPr>
            <p:nvPr/>
          </p:nvSpPr>
          <p:spPr bwMode="auto">
            <a:xfrm>
              <a:off x="7082032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131"/>
            <p:cNvSpPr>
              <a:spLocks noChangeAspect="1"/>
            </p:cNvSpPr>
            <p:nvPr/>
          </p:nvSpPr>
          <p:spPr bwMode="auto">
            <a:xfrm>
              <a:off x="7686702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32"/>
            <p:cNvSpPr>
              <a:spLocks noChangeAspect="1"/>
            </p:cNvSpPr>
            <p:nvPr/>
          </p:nvSpPr>
          <p:spPr bwMode="auto">
            <a:xfrm>
              <a:off x="7747604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Line 133"/>
            <p:cNvSpPr>
              <a:spLocks noChangeAspect="1" noChangeShapeType="1"/>
            </p:cNvSpPr>
            <p:nvPr/>
          </p:nvSpPr>
          <p:spPr bwMode="auto">
            <a:xfrm>
              <a:off x="7886809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Line 134"/>
            <p:cNvSpPr>
              <a:spLocks noChangeAspect="1" noChangeShapeType="1"/>
            </p:cNvSpPr>
            <p:nvPr/>
          </p:nvSpPr>
          <p:spPr bwMode="auto">
            <a:xfrm>
              <a:off x="7834607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135"/>
            <p:cNvSpPr>
              <a:spLocks noChangeAspect="1"/>
            </p:cNvSpPr>
            <p:nvPr/>
          </p:nvSpPr>
          <p:spPr bwMode="auto">
            <a:xfrm>
              <a:off x="6207654" y="353215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3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36"/>
            <p:cNvSpPr>
              <a:spLocks noChangeAspect="1"/>
            </p:cNvSpPr>
            <p:nvPr/>
          </p:nvSpPr>
          <p:spPr bwMode="auto">
            <a:xfrm>
              <a:off x="6272906" y="3689224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Line 137"/>
            <p:cNvSpPr>
              <a:spLocks noChangeAspect="1" noChangeShapeType="1"/>
            </p:cNvSpPr>
            <p:nvPr/>
          </p:nvSpPr>
          <p:spPr bwMode="auto">
            <a:xfrm>
              <a:off x="6412110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4" name="Line 138"/>
            <p:cNvSpPr>
              <a:spLocks noChangeAspect="1" noChangeShapeType="1"/>
            </p:cNvSpPr>
            <p:nvPr/>
          </p:nvSpPr>
          <p:spPr bwMode="auto">
            <a:xfrm>
              <a:off x="6355559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139"/>
            <p:cNvSpPr>
              <a:spLocks noChangeAspect="1"/>
            </p:cNvSpPr>
            <p:nvPr/>
          </p:nvSpPr>
          <p:spPr bwMode="auto">
            <a:xfrm>
              <a:off x="6947178" y="3536177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40"/>
            <p:cNvSpPr>
              <a:spLocks noChangeAspect="1"/>
            </p:cNvSpPr>
            <p:nvPr/>
          </p:nvSpPr>
          <p:spPr bwMode="auto">
            <a:xfrm>
              <a:off x="7012430" y="3693251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Line 141"/>
            <p:cNvSpPr>
              <a:spLocks noChangeAspect="1" noChangeShapeType="1"/>
            </p:cNvSpPr>
            <p:nvPr/>
          </p:nvSpPr>
          <p:spPr bwMode="auto">
            <a:xfrm>
              <a:off x="7151635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Line 142"/>
            <p:cNvSpPr>
              <a:spLocks noChangeAspect="1" noChangeShapeType="1"/>
            </p:cNvSpPr>
            <p:nvPr/>
          </p:nvSpPr>
          <p:spPr bwMode="auto">
            <a:xfrm>
              <a:off x="7095083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Freeform 143"/>
            <p:cNvSpPr>
              <a:spLocks noChangeAspect="1"/>
            </p:cNvSpPr>
            <p:nvPr/>
          </p:nvSpPr>
          <p:spPr bwMode="auto">
            <a:xfrm>
              <a:off x="7686702" y="354020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44"/>
            <p:cNvSpPr>
              <a:spLocks noChangeAspect="1"/>
            </p:cNvSpPr>
            <p:nvPr/>
          </p:nvSpPr>
          <p:spPr bwMode="auto">
            <a:xfrm>
              <a:off x="7751954" y="3697279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1" name="Line 145"/>
            <p:cNvSpPr>
              <a:spLocks noChangeAspect="1" noChangeShapeType="1"/>
            </p:cNvSpPr>
            <p:nvPr/>
          </p:nvSpPr>
          <p:spPr bwMode="auto">
            <a:xfrm>
              <a:off x="7891159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2" name="Line 146"/>
            <p:cNvSpPr>
              <a:spLocks noChangeAspect="1" noChangeShapeType="1"/>
            </p:cNvSpPr>
            <p:nvPr/>
          </p:nvSpPr>
          <p:spPr bwMode="auto">
            <a:xfrm>
              <a:off x="7834607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47"/>
            <p:cNvSpPr>
              <a:spLocks noChangeAspect="1"/>
            </p:cNvSpPr>
            <p:nvPr/>
          </p:nvSpPr>
          <p:spPr bwMode="auto">
            <a:xfrm>
              <a:off x="935281" y="2650119"/>
              <a:ext cx="408913" cy="185267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3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48"/>
            <p:cNvSpPr>
              <a:spLocks noChangeAspect="1"/>
            </p:cNvSpPr>
            <p:nvPr/>
          </p:nvSpPr>
          <p:spPr bwMode="auto">
            <a:xfrm>
              <a:off x="996183" y="280719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Line 149"/>
            <p:cNvSpPr>
              <a:spLocks noChangeAspect="1" noChangeShapeType="1"/>
            </p:cNvSpPr>
            <p:nvPr/>
          </p:nvSpPr>
          <p:spPr bwMode="auto">
            <a:xfrm>
              <a:off x="1135387" y="25292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Line 150"/>
            <p:cNvSpPr>
              <a:spLocks noChangeAspect="1" noChangeShapeType="1"/>
            </p:cNvSpPr>
            <p:nvPr/>
          </p:nvSpPr>
          <p:spPr bwMode="auto">
            <a:xfrm>
              <a:off x="1083186" y="259373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Freeform 151"/>
            <p:cNvSpPr>
              <a:spLocks noChangeAspect="1"/>
            </p:cNvSpPr>
            <p:nvPr/>
          </p:nvSpPr>
          <p:spPr bwMode="auto">
            <a:xfrm>
              <a:off x="1674805" y="2646092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52"/>
            <p:cNvSpPr>
              <a:spLocks noChangeAspect="1"/>
            </p:cNvSpPr>
            <p:nvPr/>
          </p:nvSpPr>
          <p:spPr bwMode="auto">
            <a:xfrm>
              <a:off x="1735707" y="2803166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9" name="Line 153"/>
            <p:cNvSpPr>
              <a:spLocks noChangeAspect="1" noChangeShapeType="1"/>
            </p:cNvSpPr>
            <p:nvPr/>
          </p:nvSpPr>
          <p:spPr bwMode="auto">
            <a:xfrm>
              <a:off x="1874912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0" name="Line 154"/>
            <p:cNvSpPr>
              <a:spLocks noChangeAspect="1" noChangeShapeType="1"/>
            </p:cNvSpPr>
            <p:nvPr/>
          </p:nvSpPr>
          <p:spPr bwMode="auto">
            <a:xfrm>
              <a:off x="1822710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Freeform 155"/>
            <p:cNvSpPr>
              <a:spLocks noChangeAspect="1"/>
            </p:cNvSpPr>
            <p:nvPr/>
          </p:nvSpPr>
          <p:spPr bwMode="auto">
            <a:xfrm>
              <a:off x="2423029" y="264609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6"/>
            <p:cNvSpPr>
              <a:spLocks noChangeAspect="1"/>
            </p:cNvSpPr>
            <p:nvPr/>
          </p:nvSpPr>
          <p:spPr bwMode="auto">
            <a:xfrm>
              <a:off x="2488282" y="2803166"/>
              <a:ext cx="26535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Line 157"/>
            <p:cNvSpPr>
              <a:spLocks noChangeAspect="1" noChangeShapeType="1"/>
            </p:cNvSpPr>
            <p:nvPr/>
          </p:nvSpPr>
          <p:spPr bwMode="auto">
            <a:xfrm>
              <a:off x="2627486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Line 158"/>
            <p:cNvSpPr>
              <a:spLocks noChangeAspect="1" noChangeShapeType="1"/>
            </p:cNvSpPr>
            <p:nvPr/>
          </p:nvSpPr>
          <p:spPr bwMode="auto">
            <a:xfrm>
              <a:off x="2570934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Freeform 159"/>
            <p:cNvSpPr>
              <a:spLocks noChangeAspect="1"/>
            </p:cNvSpPr>
            <p:nvPr/>
          </p:nvSpPr>
          <p:spPr bwMode="auto">
            <a:xfrm>
              <a:off x="943981" y="34959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60"/>
            <p:cNvSpPr>
              <a:spLocks noChangeAspect="1"/>
            </p:cNvSpPr>
            <p:nvPr/>
          </p:nvSpPr>
          <p:spPr bwMode="auto">
            <a:xfrm>
              <a:off x="1009233" y="3652976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7" name="Line 161"/>
            <p:cNvSpPr>
              <a:spLocks noChangeAspect="1" noChangeShapeType="1"/>
            </p:cNvSpPr>
            <p:nvPr/>
          </p:nvSpPr>
          <p:spPr bwMode="auto">
            <a:xfrm>
              <a:off x="1148438" y="33750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8" name="Line 162"/>
            <p:cNvSpPr>
              <a:spLocks noChangeAspect="1" noChangeShapeType="1"/>
            </p:cNvSpPr>
            <p:nvPr/>
          </p:nvSpPr>
          <p:spPr bwMode="auto">
            <a:xfrm>
              <a:off x="1096236" y="34395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Freeform 163"/>
            <p:cNvSpPr>
              <a:spLocks noChangeAspect="1"/>
            </p:cNvSpPr>
            <p:nvPr/>
          </p:nvSpPr>
          <p:spPr bwMode="auto">
            <a:xfrm>
              <a:off x="1687855" y="34999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64"/>
            <p:cNvSpPr>
              <a:spLocks noChangeAspect="1"/>
            </p:cNvSpPr>
            <p:nvPr/>
          </p:nvSpPr>
          <p:spPr bwMode="auto">
            <a:xfrm>
              <a:off x="1748757" y="365700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Line 165"/>
            <p:cNvSpPr>
              <a:spLocks noChangeAspect="1" noChangeShapeType="1"/>
            </p:cNvSpPr>
            <p:nvPr/>
          </p:nvSpPr>
          <p:spPr bwMode="auto">
            <a:xfrm>
              <a:off x="1887962" y="33791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Line 166"/>
            <p:cNvSpPr>
              <a:spLocks noChangeAspect="1" noChangeShapeType="1"/>
            </p:cNvSpPr>
            <p:nvPr/>
          </p:nvSpPr>
          <p:spPr bwMode="auto">
            <a:xfrm>
              <a:off x="1835760" y="34435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Freeform 167"/>
            <p:cNvSpPr>
              <a:spLocks noChangeAspect="1"/>
            </p:cNvSpPr>
            <p:nvPr/>
          </p:nvSpPr>
          <p:spPr bwMode="auto">
            <a:xfrm>
              <a:off x="2423029" y="35039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68"/>
            <p:cNvSpPr>
              <a:spLocks noChangeAspect="1"/>
            </p:cNvSpPr>
            <p:nvPr/>
          </p:nvSpPr>
          <p:spPr bwMode="auto">
            <a:xfrm>
              <a:off x="2488282" y="3661031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Line 169"/>
            <p:cNvSpPr>
              <a:spLocks noChangeAspect="1" noChangeShapeType="1"/>
            </p:cNvSpPr>
            <p:nvPr/>
          </p:nvSpPr>
          <p:spPr bwMode="auto">
            <a:xfrm>
              <a:off x="2627486" y="33831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Line 170"/>
            <p:cNvSpPr>
              <a:spLocks noChangeAspect="1" noChangeShapeType="1"/>
            </p:cNvSpPr>
            <p:nvPr/>
          </p:nvSpPr>
          <p:spPr bwMode="auto">
            <a:xfrm>
              <a:off x="2575284" y="34475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Freeform 171"/>
            <p:cNvSpPr>
              <a:spLocks noChangeAspect="1"/>
            </p:cNvSpPr>
            <p:nvPr/>
          </p:nvSpPr>
          <p:spPr bwMode="auto">
            <a:xfrm>
              <a:off x="3197355" y="978691"/>
              <a:ext cx="413264" cy="185267"/>
            </a:xfrm>
            <a:custGeom>
              <a:avLst/>
              <a:gdLst>
                <a:gd name="T0" fmla="*/ 228 w 472"/>
                <a:gd name="T1" fmla="*/ 57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6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2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8 w 472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72"/>
            <p:cNvSpPr>
              <a:spLocks noChangeAspect="1"/>
            </p:cNvSpPr>
            <p:nvPr/>
          </p:nvSpPr>
          <p:spPr bwMode="auto">
            <a:xfrm>
              <a:off x="3262607" y="113576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Line 173"/>
            <p:cNvSpPr>
              <a:spLocks noChangeAspect="1" noChangeShapeType="1"/>
            </p:cNvSpPr>
            <p:nvPr/>
          </p:nvSpPr>
          <p:spPr bwMode="auto">
            <a:xfrm>
              <a:off x="3401812" y="85786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0" name="Line 174"/>
            <p:cNvSpPr>
              <a:spLocks noChangeAspect="1" noChangeShapeType="1"/>
            </p:cNvSpPr>
            <p:nvPr/>
          </p:nvSpPr>
          <p:spPr bwMode="auto">
            <a:xfrm>
              <a:off x="3345260" y="9223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1" name="Freeform 175"/>
            <p:cNvSpPr>
              <a:spLocks noChangeAspect="1"/>
            </p:cNvSpPr>
            <p:nvPr/>
          </p:nvSpPr>
          <p:spPr bwMode="auto">
            <a:xfrm>
              <a:off x="3949930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7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4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2" name="Freeform 176"/>
            <p:cNvSpPr>
              <a:spLocks noChangeAspect="1"/>
            </p:cNvSpPr>
            <p:nvPr/>
          </p:nvSpPr>
          <p:spPr bwMode="auto">
            <a:xfrm>
              <a:off x="4010832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3" name="Line 177"/>
            <p:cNvSpPr>
              <a:spLocks noChangeAspect="1" noChangeShapeType="1"/>
            </p:cNvSpPr>
            <p:nvPr/>
          </p:nvSpPr>
          <p:spPr bwMode="auto">
            <a:xfrm>
              <a:off x="4150036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" name="Line 178"/>
            <p:cNvSpPr>
              <a:spLocks noChangeAspect="1" noChangeShapeType="1"/>
            </p:cNvSpPr>
            <p:nvPr/>
          </p:nvSpPr>
          <p:spPr bwMode="auto">
            <a:xfrm>
              <a:off x="4097834" y="93036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5" name="Freeform 179"/>
            <p:cNvSpPr>
              <a:spLocks noChangeAspect="1"/>
            </p:cNvSpPr>
            <p:nvPr/>
          </p:nvSpPr>
          <p:spPr bwMode="auto">
            <a:xfrm>
              <a:off x="4689454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6" name="Freeform 180"/>
            <p:cNvSpPr>
              <a:spLocks noChangeAspect="1"/>
            </p:cNvSpPr>
            <p:nvPr/>
          </p:nvSpPr>
          <p:spPr bwMode="auto">
            <a:xfrm>
              <a:off x="4754706" y="113979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7" name="Line 181"/>
            <p:cNvSpPr>
              <a:spLocks noChangeAspect="1" noChangeShapeType="1"/>
            </p:cNvSpPr>
            <p:nvPr/>
          </p:nvSpPr>
          <p:spPr bwMode="auto">
            <a:xfrm>
              <a:off x="4893911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8" name="Line 182"/>
            <p:cNvSpPr>
              <a:spLocks noChangeAspect="1" noChangeShapeType="1"/>
            </p:cNvSpPr>
            <p:nvPr/>
          </p:nvSpPr>
          <p:spPr bwMode="auto">
            <a:xfrm>
              <a:off x="4837359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9" name="Freeform 183"/>
            <p:cNvSpPr>
              <a:spLocks noChangeAspect="1"/>
            </p:cNvSpPr>
            <p:nvPr/>
          </p:nvSpPr>
          <p:spPr bwMode="auto">
            <a:xfrm>
              <a:off x="5442029" y="98271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0" name="Freeform 184"/>
            <p:cNvSpPr>
              <a:spLocks noChangeAspect="1"/>
            </p:cNvSpPr>
            <p:nvPr/>
          </p:nvSpPr>
          <p:spPr bwMode="auto">
            <a:xfrm>
              <a:off x="5502931" y="113979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1" name="Line 185"/>
            <p:cNvSpPr>
              <a:spLocks noChangeAspect="1" noChangeShapeType="1"/>
            </p:cNvSpPr>
            <p:nvPr/>
          </p:nvSpPr>
          <p:spPr bwMode="auto">
            <a:xfrm>
              <a:off x="5642135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2" name="Line 186"/>
            <p:cNvSpPr>
              <a:spLocks noChangeAspect="1" noChangeShapeType="1"/>
            </p:cNvSpPr>
            <p:nvPr/>
          </p:nvSpPr>
          <p:spPr bwMode="auto">
            <a:xfrm>
              <a:off x="5589933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3" name="Freeform 187"/>
            <p:cNvSpPr>
              <a:spLocks noChangeAspect="1"/>
            </p:cNvSpPr>
            <p:nvPr/>
          </p:nvSpPr>
          <p:spPr bwMode="auto">
            <a:xfrm>
              <a:off x="3193005" y="18285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" name="Freeform 188"/>
            <p:cNvSpPr>
              <a:spLocks noChangeAspect="1"/>
            </p:cNvSpPr>
            <p:nvPr/>
          </p:nvSpPr>
          <p:spPr bwMode="auto">
            <a:xfrm>
              <a:off x="3258257" y="1985576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" name="Line 189"/>
            <p:cNvSpPr>
              <a:spLocks noChangeAspect="1" noChangeShapeType="1"/>
            </p:cNvSpPr>
            <p:nvPr/>
          </p:nvSpPr>
          <p:spPr bwMode="auto">
            <a:xfrm>
              <a:off x="3397461" y="17076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6" name="Line 190"/>
            <p:cNvSpPr>
              <a:spLocks noChangeAspect="1" noChangeShapeType="1"/>
            </p:cNvSpPr>
            <p:nvPr/>
          </p:nvSpPr>
          <p:spPr bwMode="auto">
            <a:xfrm>
              <a:off x="3340910" y="17721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7" name="Freeform 191"/>
            <p:cNvSpPr>
              <a:spLocks noChangeAspect="1"/>
            </p:cNvSpPr>
            <p:nvPr/>
          </p:nvSpPr>
          <p:spPr bwMode="auto">
            <a:xfrm>
              <a:off x="3962980" y="18325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8" name="Freeform 192"/>
            <p:cNvSpPr>
              <a:spLocks noChangeAspect="1"/>
            </p:cNvSpPr>
            <p:nvPr/>
          </p:nvSpPr>
          <p:spPr bwMode="auto">
            <a:xfrm>
              <a:off x="4023882" y="1989603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9" name="Line 193"/>
            <p:cNvSpPr>
              <a:spLocks noChangeAspect="1" noChangeShapeType="1"/>
            </p:cNvSpPr>
            <p:nvPr/>
          </p:nvSpPr>
          <p:spPr bwMode="auto">
            <a:xfrm>
              <a:off x="4163087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0" name="Line 194"/>
            <p:cNvSpPr>
              <a:spLocks noChangeAspect="1" noChangeShapeType="1"/>
            </p:cNvSpPr>
            <p:nvPr/>
          </p:nvSpPr>
          <p:spPr bwMode="auto">
            <a:xfrm>
              <a:off x="4110885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1" name="Freeform 195"/>
            <p:cNvSpPr>
              <a:spLocks noChangeAspect="1"/>
            </p:cNvSpPr>
            <p:nvPr/>
          </p:nvSpPr>
          <p:spPr bwMode="auto">
            <a:xfrm>
              <a:off x="4702504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2" name="Freeform 196"/>
            <p:cNvSpPr>
              <a:spLocks noChangeAspect="1"/>
            </p:cNvSpPr>
            <p:nvPr/>
          </p:nvSpPr>
          <p:spPr bwMode="auto">
            <a:xfrm>
              <a:off x="4763406" y="199363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3" name="Line 197"/>
            <p:cNvSpPr>
              <a:spLocks noChangeAspect="1" noChangeShapeType="1"/>
            </p:cNvSpPr>
            <p:nvPr/>
          </p:nvSpPr>
          <p:spPr bwMode="auto">
            <a:xfrm>
              <a:off x="4902611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" name="Line 198"/>
            <p:cNvSpPr>
              <a:spLocks noChangeAspect="1" noChangeShapeType="1"/>
            </p:cNvSpPr>
            <p:nvPr/>
          </p:nvSpPr>
          <p:spPr bwMode="auto">
            <a:xfrm>
              <a:off x="4850409" y="17801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" name="Freeform 199"/>
            <p:cNvSpPr>
              <a:spLocks noChangeAspect="1"/>
            </p:cNvSpPr>
            <p:nvPr/>
          </p:nvSpPr>
          <p:spPr bwMode="auto">
            <a:xfrm>
              <a:off x="5442029" y="1840584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6" name="Freeform 200"/>
            <p:cNvSpPr>
              <a:spLocks noChangeAspect="1"/>
            </p:cNvSpPr>
            <p:nvPr/>
          </p:nvSpPr>
          <p:spPr bwMode="auto">
            <a:xfrm>
              <a:off x="5502931" y="1997658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7" name="Line 201"/>
            <p:cNvSpPr>
              <a:spLocks noChangeAspect="1" noChangeShapeType="1"/>
            </p:cNvSpPr>
            <p:nvPr/>
          </p:nvSpPr>
          <p:spPr bwMode="auto">
            <a:xfrm>
              <a:off x="5642135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8" name="Line 202"/>
            <p:cNvSpPr>
              <a:spLocks noChangeAspect="1" noChangeShapeType="1"/>
            </p:cNvSpPr>
            <p:nvPr/>
          </p:nvSpPr>
          <p:spPr bwMode="auto">
            <a:xfrm>
              <a:off x="5589933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9" name="Freeform 203"/>
            <p:cNvSpPr>
              <a:spLocks noChangeAspect="1"/>
            </p:cNvSpPr>
            <p:nvPr/>
          </p:nvSpPr>
          <p:spPr bwMode="auto">
            <a:xfrm>
              <a:off x="6194603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8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1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0" name="Freeform 204"/>
            <p:cNvSpPr>
              <a:spLocks noChangeAspect="1"/>
            </p:cNvSpPr>
            <p:nvPr/>
          </p:nvSpPr>
          <p:spPr bwMode="auto">
            <a:xfrm>
              <a:off x="6259855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4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4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4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4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1" name="Line 205"/>
            <p:cNvSpPr>
              <a:spLocks noChangeAspect="1" noChangeShapeType="1"/>
            </p:cNvSpPr>
            <p:nvPr/>
          </p:nvSpPr>
          <p:spPr bwMode="auto">
            <a:xfrm>
              <a:off x="6399060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2" name="Line 206"/>
            <p:cNvSpPr>
              <a:spLocks noChangeAspect="1" noChangeShapeType="1"/>
            </p:cNvSpPr>
            <p:nvPr/>
          </p:nvSpPr>
          <p:spPr bwMode="auto">
            <a:xfrm>
              <a:off x="6342508" y="93036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3" name="Freeform 207"/>
            <p:cNvSpPr>
              <a:spLocks noChangeAspect="1"/>
            </p:cNvSpPr>
            <p:nvPr/>
          </p:nvSpPr>
          <p:spPr bwMode="auto">
            <a:xfrm>
              <a:off x="6934127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4" name="Freeform 208"/>
            <p:cNvSpPr>
              <a:spLocks noChangeAspect="1"/>
            </p:cNvSpPr>
            <p:nvPr/>
          </p:nvSpPr>
          <p:spPr bwMode="auto">
            <a:xfrm>
              <a:off x="6999380" y="113979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5" name="Line 209"/>
            <p:cNvSpPr>
              <a:spLocks noChangeAspect="1" noChangeShapeType="1"/>
            </p:cNvSpPr>
            <p:nvPr/>
          </p:nvSpPr>
          <p:spPr bwMode="auto">
            <a:xfrm>
              <a:off x="7138584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" name="Line 210"/>
            <p:cNvSpPr>
              <a:spLocks noChangeAspect="1" noChangeShapeType="1"/>
            </p:cNvSpPr>
            <p:nvPr/>
          </p:nvSpPr>
          <p:spPr bwMode="auto">
            <a:xfrm>
              <a:off x="7086382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" name="Freeform 211"/>
            <p:cNvSpPr>
              <a:spLocks noChangeAspect="1"/>
            </p:cNvSpPr>
            <p:nvPr/>
          </p:nvSpPr>
          <p:spPr bwMode="auto">
            <a:xfrm>
              <a:off x="7686702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8" name="Freeform 212"/>
            <p:cNvSpPr>
              <a:spLocks noChangeAspect="1"/>
            </p:cNvSpPr>
            <p:nvPr/>
          </p:nvSpPr>
          <p:spPr bwMode="auto">
            <a:xfrm>
              <a:off x="7751954" y="1139793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9" name="Line 213"/>
            <p:cNvSpPr>
              <a:spLocks noChangeAspect="1" noChangeShapeType="1"/>
            </p:cNvSpPr>
            <p:nvPr/>
          </p:nvSpPr>
          <p:spPr bwMode="auto">
            <a:xfrm>
              <a:off x="7891159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0" name="Line 214"/>
            <p:cNvSpPr>
              <a:spLocks noChangeAspect="1" noChangeShapeType="1"/>
            </p:cNvSpPr>
            <p:nvPr/>
          </p:nvSpPr>
          <p:spPr bwMode="auto">
            <a:xfrm>
              <a:off x="7834607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1" name="Freeform 215"/>
            <p:cNvSpPr>
              <a:spLocks noChangeAspect="1"/>
            </p:cNvSpPr>
            <p:nvPr/>
          </p:nvSpPr>
          <p:spPr bwMode="auto">
            <a:xfrm>
              <a:off x="6207654" y="183252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2" name="Freeform 216"/>
            <p:cNvSpPr>
              <a:spLocks noChangeAspect="1"/>
            </p:cNvSpPr>
            <p:nvPr/>
          </p:nvSpPr>
          <p:spPr bwMode="auto">
            <a:xfrm>
              <a:off x="6272906" y="198960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3" name="Line 217"/>
            <p:cNvSpPr>
              <a:spLocks noChangeAspect="1" noChangeShapeType="1"/>
            </p:cNvSpPr>
            <p:nvPr/>
          </p:nvSpPr>
          <p:spPr bwMode="auto">
            <a:xfrm>
              <a:off x="6412110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4" name="Line 218"/>
            <p:cNvSpPr>
              <a:spLocks noChangeAspect="1" noChangeShapeType="1"/>
            </p:cNvSpPr>
            <p:nvPr/>
          </p:nvSpPr>
          <p:spPr bwMode="auto">
            <a:xfrm>
              <a:off x="6355559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" name="Freeform 219"/>
            <p:cNvSpPr>
              <a:spLocks noChangeAspect="1"/>
            </p:cNvSpPr>
            <p:nvPr/>
          </p:nvSpPr>
          <p:spPr bwMode="auto">
            <a:xfrm>
              <a:off x="6947178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6" name="Freeform 220"/>
            <p:cNvSpPr>
              <a:spLocks noChangeAspect="1"/>
            </p:cNvSpPr>
            <p:nvPr/>
          </p:nvSpPr>
          <p:spPr bwMode="auto">
            <a:xfrm>
              <a:off x="7012430" y="1993631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7" name="Line 221"/>
            <p:cNvSpPr>
              <a:spLocks noChangeAspect="1" noChangeShapeType="1"/>
            </p:cNvSpPr>
            <p:nvPr/>
          </p:nvSpPr>
          <p:spPr bwMode="auto">
            <a:xfrm>
              <a:off x="7151635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8" name="Line 222"/>
            <p:cNvSpPr>
              <a:spLocks noChangeAspect="1" noChangeShapeType="1"/>
            </p:cNvSpPr>
            <p:nvPr/>
          </p:nvSpPr>
          <p:spPr bwMode="auto">
            <a:xfrm>
              <a:off x="7095083" y="178017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9" name="Freeform 223"/>
            <p:cNvSpPr>
              <a:spLocks noChangeAspect="1"/>
            </p:cNvSpPr>
            <p:nvPr/>
          </p:nvSpPr>
          <p:spPr bwMode="auto">
            <a:xfrm>
              <a:off x="7686702" y="1840584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0" name="Freeform 224"/>
            <p:cNvSpPr>
              <a:spLocks noChangeAspect="1"/>
            </p:cNvSpPr>
            <p:nvPr/>
          </p:nvSpPr>
          <p:spPr bwMode="auto">
            <a:xfrm>
              <a:off x="7751954" y="1997658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1" name="Line 225"/>
            <p:cNvSpPr>
              <a:spLocks noChangeAspect="1" noChangeShapeType="1"/>
            </p:cNvSpPr>
            <p:nvPr/>
          </p:nvSpPr>
          <p:spPr bwMode="auto">
            <a:xfrm>
              <a:off x="7891159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2" name="Line 226"/>
            <p:cNvSpPr>
              <a:spLocks noChangeAspect="1" noChangeShapeType="1"/>
            </p:cNvSpPr>
            <p:nvPr/>
          </p:nvSpPr>
          <p:spPr bwMode="auto">
            <a:xfrm>
              <a:off x="7834607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3" name="Freeform 227"/>
            <p:cNvSpPr>
              <a:spLocks noChangeAspect="1"/>
            </p:cNvSpPr>
            <p:nvPr/>
          </p:nvSpPr>
          <p:spPr bwMode="auto">
            <a:xfrm>
              <a:off x="935281" y="95049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4" name="Freeform 228"/>
            <p:cNvSpPr>
              <a:spLocks noChangeAspect="1"/>
            </p:cNvSpPr>
            <p:nvPr/>
          </p:nvSpPr>
          <p:spPr bwMode="auto">
            <a:xfrm>
              <a:off x="996183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5" name="Line 229"/>
            <p:cNvSpPr>
              <a:spLocks noChangeAspect="1" noChangeShapeType="1"/>
            </p:cNvSpPr>
            <p:nvPr/>
          </p:nvSpPr>
          <p:spPr bwMode="auto">
            <a:xfrm>
              <a:off x="1135387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6" name="Line 230"/>
            <p:cNvSpPr>
              <a:spLocks noChangeAspect="1" noChangeShapeType="1"/>
            </p:cNvSpPr>
            <p:nvPr/>
          </p:nvSpPr>
          <p:spPr bwMode="auto">
            <a:xfrm>
              <a:off x="1083186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7" name="Freeform 231"/>
            <p:cNvSpPr>
              <a:spLocks noChangeAspect="1"/>
            </p:cNvSpPr>
            <p:nvPr/>
          </p:nvSpPr>
          <p:spPr bwMode="auto">
            <a:xfrm>
              <a:off x="1674805" y="950499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8" name="Freeform 232"/>
            <p:cNvSpPr>
              <a:spLocks noChangeAspect="1"/>
            </p:cNvSpPr>
            <p:nvPr/>
          </p:nvSpPr>
          <p:spPr bwMode="auto">
            <a:xfrm>
              <a:off x="1735707" y="110757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9" name="Line 233"/>
            <p:cNvSpPr>
              <a:spLocks noChangeAspect="1" noChangeShapeType="1"/>
            </p:cNvSpPr>
            <p:nvPr/>
          </p:nvSpPr>
          <p:spPr bwMode="auto">
            <a:xfrm>
              <a:off x="1874912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0" name="Line 234"/>
            <p:cNvSpPr>
              <a:spLocks noChangeAspect="1" noChangeShapeType="1"/>
            </p:cNvSpPr>
            <p:nvPr/>
          </p:nvSpPr>
          <p:spPr bwMode="auto">
            <a:xfrm>
              <a:off x="1822710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1" name="Freeform 235"/>
            <p:cNvSpPr>
              <a:spLocks noChangeAspect="1"/>
            </p:cNvSpPr>
            <p:nvPr/>
          </p:nvSpPr>
          <p:spPr bwMode="auto">
            <a:xfrm>
              <a:off x="2423029" y="950499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2" name="Freeform 236"/>
            <p:cNvSpPr>
              <a:spLocks noChangeAspect="1"/>
            </p:cNvSpPr>
            <p:nvPr/>
          </p:nvSpPr>
          <p:spPr bwMode="auto">
            <a:xfrm>
              <a:off x="2488282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3" name="Line 237"/>
            <p:cNvSpPr>
              <a:spLocks noChangeAspect="1" noChangeShapeType="1"/>
            </p:cNvSpPr>
            <p:nvPr/>
          </p:nvSpPr>
          <p:spPr bwMode="auto">
            <a:xfrm>
              <a:off x="2627486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4" name="Line 238"/>
            <p:cNvSpPr>
              <a:spLocks noChangeAspect="1" noChangeShapeType="1"/>
            </p:cNvSpPr>
            <p:nvPr/>
          </p:nvSpPr>
          <p:spPr bwMode="auto">
            <a:xfrm>
              <a:off x="2575284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5" name="Freeform 239"/>
            <p:cNvSpPr>
              <a:spLocks noChangeAspect="1"/>
            </p:cNvSpPr>
            <p:nvPr/>
          </p:nvSpPr>
          <p:spPr bwMode="auto">
            <a:xfrm>
              <a:off x="948331" y="1800309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6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" name="Freeform 240"/>
            <p:cNvSpPr>
              <a:spLocks noChangeAspect="1"/>
            </p:cNvSpPr>
            <p:nvPr/>
          </p:nvSpPr>
          <p:spPr bwMode="auto">
            <a:xfrm>
              <a:off x="1009233" y="195738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7" name="Line 241"/>
            <p:cNvSpPr>
              <a:spLocks noChangeAspect="1" noChangeShapeType="1"/>
            </p:cNvSpPr>
            <p:nvPr/>
          </p:nvSpPr>
          <p:spPr bwMode="auto">
            <a:xfrm>
              <a:off x="1148438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8" name="Line 242"/>
            <p:cNvSpPr>
              <a:spLocks noChangeAspect="1" noChangeShapeType="1"/>
            </p:cNvSpPr>
            <p:nvPr/>
          </p:nvSpPr>
          <p:spPr bwMode="auto">
            <a:xfrm>
              <a:off x="1096236" y="173989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9" name="Freeform 243"/>
            <p:cNvSpPr>
              <a:spLocks noChangeAspect="1"/>
            </p:cNvSpPr>
            <p:nvPr/>
          </p:nvSpPr>
          <p:spPr bwMode="auto">
            <a:xfrm>
              <a:off x="1687855" y="180030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0" name="Freeform 244"/>
            <p:cNvSpPr>
              <a:spLocks noChangeAspect="1"/>
            </p:cNvSpPr>
            <p:nvPr/>
          </p:nvSpPr>
          <p:spPr bwMode="auto">
            <a:xfrm>
              <a:off x="1748757" y="1957383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" name="Line 245"/>
            <p:cNvSpPr>
              <a:spLocks noChangeAspect="1" noChangeShapeType="1"/>
            </p:cNvSpPr>
            <p:nvPr/>
          </p:nvSpPr>
          <p:spPr bwMode="auto">
            <a:xfrm>
              <a:off x="1887962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2" name="Line 246"/>
            <p:cNvSpPr>
              <a:spLocks noChangeAspect="1" noChangeShapeType="1"/>
            </p:cNvSpPr>
            <p:nvPr/>
          </p:nvSpPr>
          <p:spPr bwMode="auto">
            <a:xfrm>
              <a:off x="1835760" y="174392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3" name="Freeform 247"/>
            <p:cNvSpPr>
              <a:spLocks noChangeAspect="1"/>
            </p:cNvSpPr>
            <p:nvPr/>
          </p:nvSpPr>
          <p:spPr bwMode="auto">
            <a:xfrm>
              <a:off x="2427380" y="1804336"/>
              <a:ext cx="408913" cy="185267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4" name="Freeform 248"/>
            <p:cNvSpPr>
              <a:spLocks noChangeAspect="1"/>
            </p:cNvSpPr>
            <p:nvPr/>
          </p:nvSpPr>
          <p:spPr bwMode="auto">
            <a:xfrm>
              <a:off x="2488282" y="196141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5" name="Line 249"/>
            <p:cNvSpPr>
              <a:spLocks noChangeAspect="1" noChangeShapeType="1"/>
            </p:cNvSpPr>
            <p:nvPr/>
          </p:nvSpPr>
          <p:spPr bwMode="auto">
            <a:xfrm>
              <a:off x="2627486" y="168351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6" name="Line 250"/>
            <p:cNvSpPr>
              <a:spLocks noChangeAspect="1" noChangeShapeType="1"/>
            </p:cNvSpPr>
            <p:nvPr/>
          </p:nvSpPr>
          <p:spPr bwMode="auto">
            <a:xfrm>
              <a:off x="2575284" y="174795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7" name="Freeform 331"/>
            <p:cNvSpPr>
              <a:spLocks noChangeAspect="1"/>
            </p:cNvSpPr>
            <p:nvPr/>
          </p:nvSpPr>
          <p:spPr bwMode="auto">
            <a:xfrm>
              <a:off x="3219106" y="6109773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8" name="Freeform 332"/>
            <p:cNvSpPr>
              <a:spLocks noChangeAspect="1"/>
            </p:cNvSpPr>
            <p:nvPr/>
          </p:nvSpPr>
          <p:spPr bwMode="auto">
            <a:xfrm>
              <a:off x="3280008" y="6266847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9" name="Line 333"/>
            <p:cNvSpPr>
              <a:spLocks noChangeAspect="1" noChangeShapeType="1"/>
            </p:cNvSpPr>
            <p:nvPr/>
          </p:nvSpPr>
          <p:spPr bwMode="auto">
            <a:xfrm>
              <a:off x="3419212" y="598894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0" name="Line 334"/>
            <p:cNvSpPr>
              <a:spLocks noChangeAspect="1" noChangeShapeType="1"/>
            </p:cNvSpPr>
            <p:nvPr/>
          </p:nvSpPr>
          <p:spPr bwMode="auto">
            <a:xfrm>
              <a:off x="3367010" y="6053388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1" name="Freeform 335"/>
            <p:cNvSpPr>
              <a:spLocks noChangeAspect="1"/>
            </p:cNvSpPr>
            <p:nvPr/>
          </p:nvSpPr>
          <p:spPr bwMode="auto">
            <a:xfrm>
              <a:off x="3967330" y="611782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2" name="Freeform 336"/>
            <p:cNvSpPr>
              <a:spLocks noChangeAspect="1"/>
            </p:cNvSpPr>
            <p:nvPr/>
          </p:nvSpPr>
          <p:spPr bwMode="auto">
            <a:xfrm>
              <a:off x="4032582" y="6274902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3" name="Line 337"/>
            <p:cNvSpPr>
              <a:spLocks noChangeAspect="1" noChangeShapeType="1"/>
            </p:cNvSpPr>
            <p:nvPr/>
          </p:nvSpPr>
          <p:spPr bwMode="auto">
            <a:xfrm>
              <a:off x="4171787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4" name="Line 338"/>
            <p:cNvSpPr>
              <a:spLocks noChangeAspect="1" noChangeShapeType="1"/>
            </p:cNvSpPr>
            <p:nvPr/>
          </p:nvSpPr>
          <p:spPr bwMode="auto">
            <a:xfrm>
              <a:off x="4115235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5" name="Freeform 339"/>
            <p:cNvSpPr>
              <a:spLocks noChangeAspect="1"/>
            </p:cNvSpPr>
            <p:nvPr/>
          </p:nvSpPr>
          <p:spPr bwMode="auto">
            <a:xfrm>
              <a:off x="4706854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" name="Freeform 340"/>
            <p:cNvSpPr>
              <a:spLocks noChangeAspect="1"/>
            </p:cNvSpPr>
            <p:nvPr/>
          </p:nvSpPr>
          <p:spPr bwMode="auto">
            <a:xfrm>
              <a:off x="4772107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7" name="Line 341"/>
            <p:cNvSpPr>
              <a:spLocks noChangeAspect="1" noChangeShapeType="1"/>
            </p:cNvSpPr>
            <p:nvPr/>
          </p:nvSpPr>
          <p:spPr bwMode="auto">
            <a:xfrm>
              <a:off x="4911311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" name="Line 342"/>
            <p:cNvSpPr>
              <a:spLocks noChangeAspect="1" noChangeShapeType="1"/>
            </p:cNvSpPr>
            <p:nvPr/>
          </p:nvSpPr>
          <p:spPr bwMode="auto">
            <a:xfrm>
              <a:off x="4854759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9" name="Freeform 343"/>
            <p:cNvSpPr>
              <a:spLocks noChangeAspect="1"/>
            </p:cNvSpPr>
            <p:nvPr/>
          </p:nvSpPr>
          <p:spPr bwMode="auto">
            <a:xfrm>
              <a:off x="5459429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0" name="Freeform 344"/>
            <p:cNvSpPr>
              <a:spLocks noChangeAspect="1"/>
            </p:cNvSpPr>
            <p:nvPr/>
          </p:nvSpPr>
          <p:spPr bwMode="auto">
            <a:xfrm>
              <a:off x="5520331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" name="Line 345"/>
            <p:cNvSpPr>
              <a:spLocks noChangeAspect="1" noChangeShapeType="1"/>
            </p:cNvSpPr>
            <p:nvPr/>
          </p:nvSpPr>
          <p:spPr bwMode="auto">
            <a:xfrm>
              <a:off x="5659536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" name="Line 346"/>
            <p:cNvSpPr>
              <a:spLocks noChangeAspect="1" noChangeShapeType="1"/>
            </p:cNvSpPr>
            <p:nvPr/>
          </p:nvSpPr>
          <p:spPr bwMode="auto">
            <a:xfrm>
              <a:off x="5607334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" name="Freeform 363"/>
            <p:cNvSpPr>
              <a:spLocks noChangeAspect="1"/>
            </p:cNvSpPr>
            <p:nvPr/>
          </p:nvSpPr>
          <p:spPr bwMode="auto">
            <a:xfrm>
              <a:off x="6216354" y="611782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4" name="Freeform 364"/>
            <p:cNvSpPr>
              <a:spLocks noChangeAspect="1"/>
            </p:cNvSpPr>
            <p:nvPr/>
          </p:nvSpPr>
          <p:spPr bwMode="auto">
            <a:xfrm>
              <a:off x="6277256" y="6274902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5" name="Line 365"/>
            <p:cNvSpPr>
              <a:spLocks noChangeAspect="1" noChangeShapeType="1"/>
            </p:cNvSpPr>
            <p:nvPr/>
          </p:nvSpPr>
          <p:spPr bwMode="auto">
            <a:xfrm>
              <a:off x="6416461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" name="Line 366"/>
            <p:cNvSpPr>
              <a:spLocks noChangeAspect="1" noChangeShapeType="1"/>
            </p:cNvSpPr>
            <p:nvPr/>
          </p:nvSpPr>
          <p:spPr bwMode="auto">
            <a:xfrm>
              <a:off x="6364259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7" name="Freeform 367"/>
            <p:cNvSpPr>
              <a:spLocks noChangeAspect="1"/>
            </p:cNvSpPr>
            <p:nvPr/>
          </p:nvSpPr>
          <p:spPr bwMode="auto">
            <a:xfrm>
              <a:off x="6955878" y="6113801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8" name="Freeform 368"/>
            <p:cNvSpPr>
              <a:spLocks noChangeAspect="1"/>
            </p:cNvSpPr>
            <p:nvPr/>
          </p:nvSpPr>
          <p:spPr bwMode="auto">
            <a:xfrm>
              <a:off x="7016780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9" name="Line 369"/>
            <p:cNvSpPr>
              <a:spLocks noChangeAspect="1" noChangeShapeType="1"/>
            </p:cNvSpPr>
            <p:nvPr/>
          </p:nvSpPr>
          <p:spPr bwMode="auto">
            <a:xfrm>
              <a:off x="7155985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0" name="Line 370"/>
            <p:cNvSpPr>
              <a:spLocks noChangeAspect="1" noChangeShapeType="1"/>
            </p:cNvSpPr>
            <p:nvPr/>
          </p:nvSpPr>
          <p:spPr bwMode="auto">
            <a:xfrm>
              <a:off x="7103783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1" name="Freeform 371"/>
            <p:cNvSpPr>
              <a:spLocks noChangeAspect="1"/>
            </p:cNvSpPr>
            <p:nvPr/>
          </p:nvSpPr>
          <p:spPr bwMode="auto">
            <a:xfrm>
              <a:off x="7704103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2" name="Freeform 372"/>
            <p:cNvSpPr>
              <a:spLocks noChangeAspect="1"/>
            </p:cNvSpPr>
            <p:nvPr/>
          </p:nvSpPr>
          <p:spPr bwMode="auto">
            <a:xfrm>
              <a:off x="7769355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3" name="Line 373"/>
            <p:cNvSpPr>
              <a:spLocks noChangeAspect="1" noChangeShapeType="1"/>
            </p:cNvSpPr>
            <p:nvPr/>
          </p:nvSpPr>
          <p:spPr bwMode="auto">
            <a:xfrm>
              <a:off x="7908559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4" name="Line 374"/>
            <p:cNvSpPr>
              <a:spLocks noChangeAspect="1" noChangeShapeType="1"/>
            </p:cNvSpPr>
            <p:nvPr/>
          </p:nvSpPr>
          <p:spPr bwMode="auto">
            <a:xfrm>
              <a:off x="7852008" y="605741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5" name="Freeform 387"/>
            <p:cNvSpPr>
              <a:spLocks noChangeAspect="1"/>
            </p:cNvSpPr>
            <p:nvPr/>
          </p:nvSpPr>
          <p:spPr bwMode="auto">
            <a:xfrm>
              <a:off x="952681" y="608158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" name="Freeform 388"/>
            <p:cNvSpPr>
              <a:spLocks noChangeAspect="1"/>
            </p:cNvSpPr>
            <p:nvPr/>
          </p:nvSpPr>
          <p:spPr bwMode="auto">
            <a:xfrm>
              <a:off x="1017933" y="623865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7" name="Line 389"/>
            <p:cNvSpPr>
              <a:spLocks noChangeAspect="1" noChangeShapeType="1"/>
            </p:cNvSpPr>
            <p:nvPr/>
          </p:nvSpPr>
          <p:spPr bwMode="auto">
            <a:xfrm>
              <a:off x="1157138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8" name="Line 390"/>
            <p:cNvSpPr>
              <a:spLocks noChangeAspect="1" noChangeShapeType="1"/>
            </p:cNvSpPr>
            <p:nvPr/>
          </p:nvSpPr>
          <p:spPr bwMode="auto">
            <a:xfrm>
              <a:off x="1100586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9" name="Freeform 391"/>
            <p:cNvSpPr>
              <a:spLocks noChangeAspect="1"/>
            </p:cNvSpPr>
            <p:nvPr/>
          </p:nvSpPr>
          <p:spPr bwMode="auto">
            <a:xfrm>
              <a:off x="1692206" y="608158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0" name="Freeform 392"/>
            <p:cNvSpPr>
              <a:spLocks noChangeAspect="1"/>
            </p:cNvSpPr>
            <p:nvPr/>
          </p:nvSpPr>
          <p:spPr bwMode="auto">
            <a:xfrm>
              <a:off x="1757458" y="6238654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1" name="Line 393"/>
            <p:cNvSpPr>
              <a:spLocks noChangeAspect="1" noChangeShapeType="1"/>
            </p:cNvSpPr>
            <p:nvPr/>
          </p:nvSpPr>
          <p:spPr bwMode="auto">
            <a:xfrm>
              <a:off x="1896662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2" name="Line 394"/>
            <p:cNvSpPr>
              <a:spLocks noChangeAspect="1" noChangeShapeType="1"/>
            </p:cNvSpPr>
            <p:nvPr/>
          </p:nvSpPr>
          <p:spPr bwMode="auto">
            <a:xfrm>
              <a:off x="1840110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3" name="Freeform 395"/>
            <p:cNvSpPr>
              <a:spLocks noChangeAspect="1"/>
            </p:cNvSpPr>
            <p:nvPr/>
          </p:nvSpPr>
          <p:spPr bwMode="auto">
            <a:xfrm>
              <a:off x="2444780" y="608158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4" name="Freeform 396"/>
            <p:cNvSpPr>
              <a:spLocks noChangeAspect="1"/>
            </p:cNvSpPr>
            <p:nvPr/>
          </p:nvSpPr>
          <p:spPr bwMode="auto">
            <a:xfrm>
              <a:off x="2505682" y="62386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5" name="Line 397"/>
            <p:cNvSpPr>
              <a:spLocks noChangeAspect="1" noChangeShapeType="1"/>
            </p:cNvSpPr>
            <p:nvPr/>
          </p:nvSpPr>
          <p:spPr bwMode="auto">
            <a:xfrm>
              <a:off x="2644887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6" name="Line 398"/>
            <p:cNvSpPr>
              <a:spLocks noChangeAspect="1" noChangeShapeType="1"/>
            </p:cNvSpPr>
            <p:nvPr/>
          </p:nvSpPr>
          <p:spPr bwMode="auto">
            <a:xfrm>
              <a:off x="2592685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7" name="Freeform 411"/>
            <p:cNvSpPr>
              <a:spLocks noChangeAspect="1"/>
            </p:cNvSpPr>
            <p:nvPr/>
          </p:nvSpPr>
          <p:spPr bwMode="auto">
            <a:xfrm>
              <a:off x="3293058" y="136936"/>
              <a:ext cx="404563" cy="306093"/>
            </a:xfrm>
            <a:custGeom>
              <a:avLst/>
              <a:gdLst>
                <a:gd name="T0" fmla="*/ 0 w 469"/>
                <a:gd name="T1" fmla="*/ 5 h 382"/>
                <a:gd name="T2" fmla="*/ 0 w 469"/>
                <a:gd name="T3" fmla="*/ 22 h 382"/>
                <a:gd name="T4" fmla="*/ 21 w 469"/>
                <a:gd name="T5" fmla="*/ 33 h 382"/>
                <a:gd name="T6" fmla="*/ 55 w 469"/>
                <a:gd name="T7" fmla="*/ 50 h 382"/>
                <a:gd name="T8" fmla="*/ 75 w 469"/>
                <a:gd name="T9" fmla="*/ 70 h 382"/>
                <a:gd name="T10" fmla="*/ 70 w 469"/>
                <a:gd name="T11" fmla="*/ 323 h 382"/>
                <a:gd name="T12" fmla="*/ 42 w 469"/>
                <a:gd name="T13" fmla="*/ 345 h 382"/>
                <a:gd name="T14" fmla="*/ 13 w 469"/>
                <a:gd name="T15" fmla="*/ 353 h 382"/>
                <a:gd name="T16" fmla="*/ 17 w 469"/>
                <a:gd name="T17" fmla="*/ 373 h 382"/>
                <a:gd name="T18" fmla="*/ 17 w 469"/>
                <a:gd name="T19" fmla="*/ 382 h 382"/>
                <a:gd name="T20" fmla="*/ 311 w 469"/>
                <a:gd name="T21" fmla="*/ 378 h 382"/>
                <a:gd name="T22" fmla="*/ 303 w 469"/>
                <a:gd name="T23" fmla="*/ 357 h 382"/>
                <a:gd name="T24" fmla="*/ 261 w 469"/>
                <a:gd name="T25" fmla="*/ 345 h 382"/>
                <a:gd name="T26" fmla="*/ 233 w 469"/>
                <a:gd name="T27" fmla="*/ 311 h 382"/>
                <a:gd name="T28" fmla="*/ 228 w 469"/>
                <a:gd name="T29" fmla="*/ 303 h 382"/>
                <a:gd name="T30" fmla="*/ 224 w 469"/>
                <a:gd name="T31" fmla="*/ 45 h 382"/>
                <a:gd name="T32" fmla="*/ 278 w 469"/>
                <a:gd name="T33" fmla="*/ 42 h 382"/>
                <a:gd name="T34" fmla="*/ 320 w 469"/>
                <a:gd name="T35" fmla="*/ 54 h 382"/>
                <a:gd name="T36" fmla="*/ 332 w 469"/>
                <a:gd name="T37" fmla="*/ 104 h 382"/>
                <a:gd name="T38" fmla="*/ 320 w 469"/>
                <a:gd name="T39" fmla="*/ 150 h 382"/>
                <a:gd name="T40" fmla="*/ 278 w 469"/>
                <a:gd name="T41" fmla="*/ 162 h 382"/>
                <a:gd name="T42" fmla="*/ 224 w 469"/>
                <a:gd name="T43" fmla="*/ 158 h 382"/>
                <a:gd name="T44" fmla="*/ 224 w 469"/>
                <a:gd name="T45" fmla="*/ 200 h 382"/>
                <a:gd name="T46" fmla="*/ 303 w 469"/>
                <a:gd name="T47" fmla="*/ 195 h 382"/>
                <a:gd name="T48" fmla="*/ 365 w 469"/>
                <a:gd name="T49" fmla="*/ 203 h 382"/>
                <a:gd name="T50" fmla="*/ 419 w 469"/>
                <a:gd name="T51" fmla="*/ 190 h 382"/>
                <a:gd name="T52" fmla="*/ 456 w 469"/>
                <a:gd name="T53" fmla="*/ 162 h 382"/>
                <a:gd name="T54" fmla="*/ 469 w 469"/>
                <a:gd name="T55" fmla="*/ 108 h 382"/>
                <a:gd name="T56" fmla="*/ 461 w 469"/>
                <a:gd name="T57" fmla="*/ 62 h 382"/>
                <a:gd name="T58" fmla="*/ 431 w 469"/>
                <a:gd name="T59" fmla="*/ 33 h 382"/>
                <a:gd name="T60" fmla="*/ 386 w 469"/>
                <a:gd name="T61" fmla="*/ 0 h 382"/>
                <a:gd name="T62" fmla="*/ 378 w 469"/>
                <a:gd name="T63" fmla="*/ 5 h 382"/>
                <a:gd name="T64" fmla="*/ 0 w 469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9"/>
                <a:gd name="T100" fmla="*/ 0 h 382"/>
                <a:gd name="T101" fmla="*/ 469 w 469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9" h="382">
                  <a:moveTo>
                    <a:pt x="0" y="5"/>
                  </a:moveTo>
                  <a:lnTo>
                    <a:pt x="0" y="22"/>
                  </a:lnTo>
                  <a:lnTo>
                    <a:pt x="21" y="33"/>
                  </a:lnTo>
                  <a:lnTo>
                    <a:pt x="55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3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1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3" y="311"/>
                  </a:lnTo>
                  <a:lnTo>
                    <a:pt x="228" y="303"/>
                  </a:lnTo>
                  <a:lnTo>
                    <a:pt x="224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4" y="158"/>
                  </a:lnTo>
                  <a:lnTo>
                    <a:pt x="224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9" y="190"/>
                  </a:lnTo>
                  <a:lnTo>
                    <a:pt x="456" y="162"/>
                  </a:lnTo>
                  <a:lnTo>
                    <a:pt x="469" y="108"/>
                  </a:lnTo>
                  <a:lnTo>
                    <a:pt x="461" y="62"/>
                  </a:lnTo>
                  <a:lnTo>
                    <a:pt x="431" y="33"/>
                  </a:lnTo>
                  <a:lnTo>
                    <a:pt x="386" y="0"/>
                  </a:lnTo>
                  <a:lnTo>
                    <a:pt x="378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" name="Freeform 412"/>
            <p:cNvSpPr>
              <a:spLocks noChangeAspect="1"/>
            </p:cNvSpPr>
            <p:nvPr/>
          </p:nvSpPr>
          <p:spPr bwMode="auto">
            <a:xfrm>
              <a:off x="3902078" y="165129"/>
              <a:ext cx="113104" cy="281928"/>
            </a:xfrm>
            <a:custGeom>
              <a:avLst/>
              <a:gdLst>
                <a:gd name="T0" fmla="*/ 132 w 132"/>
                <a:gd name="T1" fmla="*/ 175 h 349"/>
                <a:gd name="T2" fmla="*/ 112 w 132"/>
                <a:gd name="T3" fmla="*/ 51 h 349"/>
                <a:gd name="T4" fmla="*/ 66 w 132"/>
                <a:gd name="T5" fmla="*/ 0 h 349"/>
                <a:gd name="T6" fmla="*/ 19 w 132"/>
                <a:gd name="T7" fmla="*/ 51 h 349"/>
                <a:gd name="T8" fmla="*/ 0 w 132"/>
                <a:gd name="T9" fmla="*/ 175 h 349"/>
                <a:gd name="T10" fmla="*/ 19 w 132"/>
                <a:gd name="T11" fmla="*/ 297 h 349"/>
                <a:gd name="T12" fmla="*/ 66 w 132"/>
                <a:gd name="T13" fmla="*/ 349 h 349"/>
                <a:gd name="T14" fmla="*/ 112 w 132"/>
                <a:gd name="T15" fmla="*/ 297 h 349"/>
                <a:gd name="T16" fmla="*/ 132 w 132"/>
                <a:gd name="T17" fmla="*/ 175 h 349"/>
                <a:gd name="T18" fmla="*/ 132 w 132"/>
                <a:gd name="T19" fmla="*/ 175 h 3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349"/>
                <a:gd name="T32" fmla="*/ 132 w 132"/>
                <a:gd name="T33" fmla="*/ 349 h 3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349">
                  <a:moveTo>
                    <a:pt x="132" y="175"/>
                  </a:moveTo>
                  <a:lnTo>
                    <a:pt x="112" y="51"/>
                  </a:lnTo>
                  <a:lnTo>
                    <a:pt x="66" y="0"/>
                  </a:lnTo>
                  <a:lnTo>
                    <a:pt x="19" y="51"/>
                  </a:lnTo>
                  <a:lnTo>
                    <a:pt x="0" y="175"/>
                  </a:lnTo>
                  <a:lnTo>
                    <a:pt x="19" y="297"/>
                  </a:lnTo>
                  <a:lnTo>
                    <a:pt x="66" y="349"/>
                  </a:lnTo>
                  <a:lnTo>
                    <a:pt x="112" y="297"/>
                  </a:lnTo>
                  <a:lnTo>
                    <a:pt x="132" y="1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9" name="Freeform 413"/>
            <p:cNvSpPr>
              <a:spLocks noChangeAspect="1"/>
            </p:cNvSpPr>
            <p:nvPr/>
          </p:nvSpPr>
          <p:spPr bwMode="auto">
            <a:xfrm>
              <a:off x="3775924" y="140964"/>
              <a:ext cx="356712" cy="314148"/>
            </a:xfrm>
            <a:custGeom>
              <a:avLst/>
              <a:gdLst>
                <a:gd name="T0" fmla="*/ 413 w 413"/>
                <a:gd name="T1" fmla="*/ 195 h 390"/>
                <a:gd name="T2" fmla="*/ 396 w 413"/>
                <a:gd name="T3" fmla="*/ 119 h 390"/>
                <a:gd name="T4" fmla="*/ 351 w 413"/>
                <a:gd name="T5" fmla="*/ 56 h 390"/>
                <a:gd name="T6" fmla="*/ 287 w 413"/>
                <a:gd name="T7" fmla="*/ 15 h 390"/>
                <a:gd name="T8" fmla="*/ 206 w 413"/>
                <a:gd name="T9" fmla="*/ 0 h 390"/>
                <a:gd name="T10" fmla="*/ 125 w 413"/>
                <a:gd name="T11" fmla="*/ 15 h 390"/>
                <a:gd name="T12" fmla="*/ 60 w 413"/>
                <a:gd name="T13" fmla="*/ 56 h 390"/>
                <a:gd name="T14" fmla="*/ 16 w 413"/>
                <a:gd name="T15" fmla="*/ 119 h 390"/>
                <a:gd name="T16" fmla="*/ 0 w 413"/>
                <a:gd name="T17" fmla="*/ 195 h 390"/>
                <a:gd name="T18" fmla="*/ 16 w 413"/>
                <a:gd name="T19" fmla="*/ 270 h 390"/>
                <a:gd name="T20" fmla="*/ 60 w 413"/>
                <a:gd name="T21" fmla="*/ 332 h 390"/>
                <a:gd name="T22" fmla="*/ 125 w 413"/>
                <a:gd name="T23" fmla="*/ 374 h 390"/>
                <a:gd name="T24" fmla="*/ 206 w 413"/>
                <a:gd name="T25" fmla="*/ 390 h 390"/>
                <a:gd name="T26" fmla="*/ 287 w 413"/>
                <a:gd name="T27" fmla="*/ 374 h 390"/>
                <a:gd name="T28" fmla="*/ 351 w 413"/>
                <a:gd name="T29" fmla="*/ 332 h 390"/>
                <a:gd name="T30" fmla="*/ 396 w 413"/>
                <a:gd name="T31" fmla="*/ 270 h 390"/>
                <a:gd name="T32" fmla="*/ 413 w 413"/>
                <a:gd name="T33" fmla="*/ 195 h 390"/>
                <a:gd name="T34" fmla="*/ 413 w 413"/>
                <a:gd name="T35" fmla="*/ 195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3"/>
                <a:gd name="T55" fmla="*/ 0 h 390"/>
                <a:gd name="T56" fmla="*/ 413 w 413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3" h="390">
                  <a:moveTo>
                    <a:pt x="413" y="195"/>
                  </a:moveTo>
                  <a:lnTo>
                    <a:pt x="396" y="119"/>
                  </a:lnTo>
                  <a:lnTo>
                    <a:pt x="351" y="56"/>
                  </a:lnTo>
                  <a:lnTo>
                    <a:pt x="287" y="15"/>
                  </a:lnTo>
                  <a:lnTo>
                    <a:pt x="206" y="0"/>
                  </a:lnTo>
                  <a:lnTo>
                    <a:pt x="125" y="15"/>
                  </a:lnTo>
                  <a:lnTo>
                    <a:pt x="60" y="56"/>
                  </a:lnTo>
                  <a:lnTo>
                    <a:pt x="16" y="119"/>
                  </a:lnTo>
                  <a:lnTo>
                    <a:pt x="0" y="195"/>
                  </a:lnTo>
                  <a:lnTo>
                    <a:pt x="16" y="270"/>
                  </a:lnTo>
                  <a:lnTo>
                    <a:pt x="60" y="332"/>
                  </a:lnTo>
                  <a:lnTo>
                    <a:pt x="125" y="374"/>
                  </a:lnTo>
                  <a:lnTo>
                    <a:pt x="206" y="390"/>
                  </a:lnTo>
                  <a:lnTo>
                    <a:pt x="287" y="374"/>
                  </a:lnTo>
                  <a:lnTo>
                    <a:pt x="351" y="332"/>
                  </a:lnTo>
                  <a:lnTo>
                    <a:pt x="396" y="270"/>
                  </a:lnTo>
                  <a:lnTo>
                    <a:pt x="413" y="19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" name="Freeform 414"/>
            <p:cNvSpPr>
              <a:spLocks noChangeAspect="1"/>
            </p:cNvSpPr>
            <p:nvPr/>
          </p:nvSpPr>
          <p:spPr bwMode="auto">
            <a:xfrm>
              <a:off x="4228339" y="144991"/>
              <a:ext cx="356712" cy="302065"/>
            </a:xfrm>
            <a:custGeom>
              <a:avLst/>
              <a:gdLst>
                <a:gd name="T0" fmla="*/ 318 w 410"/>
                <a:gd name="T1" fmla="*/ 41 h 377"/>
                <a:gd name="T2" fmla="*/ 331 w 410"/>
                <a:gd name="T3" fmla="*/ 13 h 377"/>
                <a:gd name="T4" fmla="*/ 373 w 410"/>
                <a:gd name="T5" fmla="*/ 8 h 377"/>
                <a:gd name="T6" fmla="*/ 373 w 410"/>
                <a:gd name="T7" fmla="*/ 103 h 377"/>
                <a:gd name="T8" fmla="*/ 356 w 410"/>
                <a:gd name="T9" fmla="*/ 99 h 377"/>
                <a:gd name="T10" fmla="*/ 302 w 410"/>
                <a:gd name="T11" fmla="*/ 49 h 377"/>
                <a:gd name="T12" fmla="*/ 240 w 410"/>
                <a:gd name="T13" fmla="*/ 8 h 377"/>
                <a:gd name="T14" fmla="*/ 132 w 410"/>
                <a:gd name="T15" fmla="*/ 0 h 377"/>
                <a:gd name="T16" fmla="*/ 58 w 410"/>
                <a:gd name="T17" fmla="*/ 16 h 377"/>
                <a:gd name="T18" fmla="*/ 16 w 410"/>
                <a:gd name="T19" fmla="*/ 58 h 377"/>
                <a:gd name="T20" fmla="*/ 16 w 410"/>
                <a:gd name="T21" fmla="*/ 120 h 377"/>
                <a:gd name="T22" fmla="*/ 41 w 410"/>
                <a:gd name="T23" fmla="*/ 174 h 377"/>
                <a:gd name="T24" fmla="*/ 111 w 410"/>
                <a:gd name="T25" fmla="*/ 211 h 377"/>
                <a:gd name="T26" fmla="*/ 195 w 410"/>
                <a:gd name="T27" fmla="*/ 240 h 377"/>
                <a:gd name="T28" fmla="*/ 256 w 410"/>
                <a:gd name="T29" fmla="*/ 265 h 377"/>
                <a:gd name="T30" fmla="*/ 256 w 410"/>
                <a:gd name="T31" fmla="*/ 306 h 377"/>
                <a:gd name="T32" fmla="*/ 236 w 410"/>
                <a:gd name="T33" fmla="*/ 339 h 377"/>
                <a:gd name="T34" fmla="*/ 170 w 410"/>
                <a:gd name="T35" fmla="*/ 344 h 377"/>
                <a:gd name="T36" fmla="*/ 103 w 410"/>
                <a:gd name="T37" fmla="*/ 314 h 377"/>
                <a:gd name="T38" fmla="*/ 58 w 410"/>
                <a:gd name="T39" fmla="*/ 273 h 377"/>
                <a:gd name="T40" fmla="*/ 33 w 410"/>
                <a:gd name="T41" fmla="*/ 228 h 377"/>
                <a:gd name="T42" fmla="*/ 12 w 410"/>
                <a:gd name="T43" fmla="*/ 219 h 377"/>
                <a:gd name="T44" fmla="*/ 0 w 410"/>
                <a:gd name="T45" fmla="*/ 244 h 377"/>
                <a:gd name="T46" fmla="*/ 0 w 410"/>
                <a:gd name="T47" fmla="*/ 344 h 377"/>
                <a:gd name="T48" fmla="*/ 12 w 410"/>
                <a:gd name="T49" fmla="*/ 361 h 377"/>
                <a:gd name="T50" fmla="*/ 53 w 410"/>
                <a:gd name="T51" fmla="*/ 361 h 377"/>
                <a:gd name="T52" fmla="*/ 86 w 410"/>
                <a:gd name="T53" fmla="*/ 344 h 377"/>
                <a:gd name="T54" fmla="*/ 128 w 410"/>
                <a:gd name="T55" fmla="*/ 361 h 377"/>
                <a:gd name="T56" fmla="*/ 186 w 410"/>
                <a:gd name="T57" fmla="*/ 377 h 377"/>
                <a:gd name="T58" fmla="*/ 265 w 410"/>
                <a:gd name="T59" fmla="*/ 377 h 377"/>
                <a:gd name="T60" fmla="*/ 343 w 410"/>
                <a:gd name="T61" fmla="*/ 361 h 377"/>
                <a:gd name="T62" fmla="*/ 385 w 410"/>
                <a:gd name="T63" fmla="*/ 319 h 377"/>
                <a:gd name="T64" fmla="*/ 410 w 410"/>
                <a:gd name="T65" fmla="*/ 253 h 377"/>
                <a:gd name="T66" fmla="*/ 381 w 410"/>
                <a:gd name="T67" fmla="*/ 191 h 377"/>
                <a:gd name="T68" fmla="*/ 318 w 410"/>
                <a:gd name="T69" fmla="*/ 149 h 377"/>
                <a:gd name="T70" fmla="*/ 215 w 410"/>
                <a:gd name="T71" fmla="*/ 108 h 377"/>
                <a:gd name="T72" fmla="*/ 161 w 410"/>
                <a:gd name="T73" fmla="*/ 91 h 377"/>
                <a:gd name="T74" fmla="*/ 170 w 410"/>
                <a:gd name="T75" fmla="*/ 36 h 377"/>
                <a:gd name="T76" fmla="*/ 195 w 410"/>
                <a:gd name="T77" fmla="*/ 24 h 377"/>
                <a:gd name="T78" fmla="*/ 253 w 410"/>
                <a:gd name="T79" fmla="*/ 28 h 377"/>
                <a:gd name="T80" fmla="*/ 315 w 410"/>
                <a:gd name="T81" fmla="*/ 61 h 377"/>
                <a:gd name="T82" fmla="*/ 315 w 410"/>
                <a:gd name="T83" fmla="*/ 61 h 377"/>
                <a:gd name="T84" fmla="*/ 318 w 410"/>
                <a:gd name="T85" fmla="*/ 41 h 3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0"/>
                <a:gd name="T130" fmla="*/ 0 h 377"/>
                <a:gd name="T131" fmla="*/ 410 w 410"/>
                <a:gd name="T132" fmla="*/ 377 h 3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0" h="377">
                  <a:moveTo>
                    <a:pt x="318" y="41"/>
                  </a:moveTo>
                  <a:lnTo>
                    <a:pt x="331" y="13"/>
                  </a:lnTo>
                  <a:lnTo>
                    <a:pt x="373" y="8"/>
                  </a:lnTo>
                  <a:lnTo>
                    <a:pt x="373" y="103"/>
                  </a:lnTo>
                  <a:lnTo>
                    <a:pt x="356" y="99"/>
                  </a:lnTo>
                  <a:lnTo>
                    <a:pt x="302" y="49"/>
                  </a:lnTo>
                  <a:lnTo>
                    <a:pt x="240" y="8"/>
                  </a:lnTo>
                  <a:lnTo>
                    <a:pt x="132" y="0"/>
                  </a:lnTo>
                  <a:lnTo>
                    <a:pt x="58" y="16"/>
                  </a:lnTo>
                  <a:lnTo>
                    <a:pt x="16" y="58"/>
                  </a:lnTo>
                  <a:lnTo>
                    <a:pt x="16" y="120"/>
                  </a:lnTo>
                  <a:lnTo>
                    <a:pt x="41" y="174"/>
                  </a:lnTo>
                  <a:lnTo>
                    <a:pt x="111" y="211"/>
                  </a:lnTo>
                  <a:lnTo>
                    <a:pt x="195" y="240"/>
                  </a:lnTo>
                  <a:lnTo>
                    <a:pt x="256" y="265"/>
                  </a:lnTo>
                  <a:lnTo>
                    <a:pt x="256" y="306"/>
                  </a:lnTo>
                  <a:lnTo>
                    <a:pt x="236" y="339"/>
                  </a:lnTo>
                  <a:lnTo>
                    <a:pt x="170" y="344"/>
                  </a:lnTo>
                  <a:lnTo>
                    <a:pt x="103" y="314"/>
                  </a:lnTo>
                  <a:lnTo>
                    <a:pt x="58" y="273"/>
                  </a:lnTo>
                  <a:lnTo>
                    <a:pt x="33" y="228"/>
                  </a:lnTo>
                  <a:lnTo>
                    <a:pt x="12" y="219"/>
                  </a:lnTo>
                  <a:lnTo>
                    <a:pt x="0" y="244"/>
                  </a:lnTo>
                  <a:lnTo>
                    <a:pt x="0" y="344"/>
                  </a:lnTo>
                  <a:lnTo>
                    <a:pt x="12" y="361"/>
                  </a:lnTo>
                  <a:lnTo>
                    <a:pt x="53" y="361"/>
                  </a:lnTo>
                  <a:lnTo>
                    <a:pt x="86" y="344"/>
                  </a:lnTo>
                  <a:lnTo>
                    <a:pt x="128" y="361"/>
                  </a:lnTo>
                  <a:lnTo>
                    <a:pt x="186" y="377"/>
                  </a:lnTo>
                  <a:lnTo>
                    <a:pt x="265" y="377"/>
                  </a:lnTo>
                  <a:lnTo>
                    <a:pt x="343" y="361"/>
                  </a:lnTo>
                  <a:lnTo>
                    <a:pt x="385" y="319"/>
                  </a:lnTo>
                  <a:lnTo>
                    <a:pt x="410" y="253"/>
                  </a:lnTo>
                  <a:lnTo>
                    <a:pt x="381" y="191"/>
                  </a:lnTo>
                  <a:lnTo>
                    <a:pt x="318" y="149"/>
                  </a:lnTo>
                  <a:lnTo>
                    <a:pt x="215" y="108"/>
                  </a:lnTo>
                  <a:lnTo>
                    <a:pt x="161" y="91"/>
                  </a:lnTo>
                  <a:lnTo>
                    <a:pt x="170" y="36"/>
                  </a:lnTo>
                  <a:lnTo>
                    <a:pt x="195" y="24"/>
                  </a:lnTo>
                  <a:lnTo>
                    <a:pt x="253" y="28"/>
                  </a:lnTo>
                  <a:lnTo>
                    <a:pt x="315" y="61"/>
                  </a:lnTo>
                  <a:lnTo>
                    <a:pt x="318" y="4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1" name="Freeform 415"/>
            <p:cNvSpPr>
              <a:spLocks noChangeAspect="1"/>
            </p:cNvSpPr>
            <p:nvPr/>
          </p:nvSpPr>
          <p:spPr bwMode="auto">
            <a:xfrm>
              <a:off x="4672053" y="144991"/>
              <a:ext cx="404563" cy="314148"/>
            </a:xfrm>
            <a:custGeom>
              <a:avLst/>
              <a:gdLst>
                <a:gd name="T0" fmla="*/ 0 w 465"/>
                <a:gd name="T1" fmla="*/ 3 h 389"/>
                <a:gd name="T2" fmla="*/ 457 w 465"/>
                <a:gd name="T3" fmla="*/ 0 h 389"/>
                <a:gd name="T4" fmla="*/ 465 w 465"/>
                <a:gd name="T5" fmla="*/ 169 h 389"/>
                <a:gd name="T6" fmla="*/ 440 w 465"/>
                <a:gd name="T7" fmla="*/ 169 h 389"/>
                <a:gd name="T8" fmla="*/ 415 w 465"/>
                <a:gd name="T9" fmla="*/ 128 h 389"/>
                <a:gd name="T10" fmla="*/ 373 w 465"/>
                <a:gd name="T11" fmla="*/ 78 h 389"/>
                <a:gd name="T12" fmla="*/ 307 w 465"/>
                <a:gd name="T13" fmla="*/ 45 h 389"/>
                <a:gd name="T14" fmla="*/ 307 w 465"/>
                <a:gd name="T15" fmla="*/ 181 h 389"/>
                <a:gd name="T16" fmla="*/ 312 w 465"/>
                <a:gd name="T17" fmla="*/ 278 h 389"/>
                <a:gd name="T18" fmla="*/ 320 w 465"/>
                <a:gd name="T19" fmla="*/ 327 h 389"/>
                <a:gd name="T20" fmla="*/ 345 w 465"/>
                <a:gd name="T21" fmla="*/ 344 h 389"/>
                <a:gd name="T22" fmla="*/ 373 w 465"/>
                <a:gd name="T23" fmla="*/ 344 h 389"/>
                <a:gd name="T24" fmla="*/ 402 w 465"/>
                <a:gd name="T25" fmla="*/ 369 h 389"/>
                <a:gd name="T26" fmla="*/ 390 w 465"/>
                <a:gd name="T27" fmla="*/ 386 h 389"/>
                <a:gd name="T28" fmla="*/ 84 w 465"/>
                <a:gd name="T29" fmla="*/ 389 h 389"/>
                <a:gd name="T30" fmla="*/ 75 w 465"/>
                <a:gd name="T31" fmla="*/ 361 h 389"/>
                <a:gd name="T32" fmla="*/ 87 w 465"/>
                <a:gd name="T33" fmla="*/ 344 h 389"/>
                <a:gd name="T34" fmla="*/ 129 w 465"/>
                <a:gd name="T35" fmla="*/ 327 h 389"/>
                <a:gd name="T36" fmla="*/ 150 w 465"/>
                <a:gd name="T37" fmla="*/ 294 h 389"/>
                <a:gd name="T38" fmla="*/ 167 w 465"/>
                <a:gd name="T39" fmla="*/ 261 h 389"/>
                <a:gd name="T40" fmla="*/ 167 w 465"/>
                <a:gd name="T41" fmla="*/ 49 h 389"/>
                <a:gd name="T42" fmla="*/ 96 w 465"/>
                <a:gd name="T43" fmla="*/ 49 h 389"/>
                <a:gd name="T44" fmla="*/ 62 w 465"/>
                <a:gd name="T45" fmla="*/ 95 h 389"/>
                <a:gd name="T46" fmla="*/ 42 w 465"/>
                <a:gd name="T47" fmla="*/ 136 h 389"/>
                <a:gd name="T48" fmla="*/ 42 w 465"/>
                <a:gd name="T49" fmla="*/ 169 h 389"/>
                <a:gd name="T50" fmla="*/ 17 w 465"/>
                <a:gd name="T51" fmla="*/ 169 h 389"/>
                <a:gd name="T52" fmla="*/ 4 w 465"/>
                <a:gd name="T53" fmla="*/ 161 h 389"/>
                <a:gd name="T54" fmla="*/ 4 w 465"/>
                <a:gd name="T55" fmla="*/ 161 h 389"/>
                <a:gd name="T56" fmla="*/ 0 w 465"/>
                <a:gd name="T57" fmla="*/ 3 h 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5"/>
                <a:gd name="T88" fmla="*/ 0 h 389"/>
                <a:gd name="T89" fmla="*/ 465 w 465"/>
                <a:gd name="T90" fmla="*/ 389 h 3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5" h="389">
                  <a:moveTo>
                    <a:pt x="0" y="3"/>
                  </a:moveTo>
                  <a:lnTo>
                    <a:pt x="457" y="0"/>
                  </a:lnTo>
                  <a:lnTo>
                    <a:pt x="465" y="169"/>
                  </a:lnTo>
                  <a:lnTo>
                    <a:pt x="440" y="169"/>
                  </a:lnTo>
                  <a:lnTo>
                    <a:pt x="415" y="128"/>
                  </a:lnTo>
                  <a:lnTo>
                    <a:pt x="373" y="78"/>
                  </a:lnTo>
                  <a:lnTo>
                    <a:pt x="307" y="45"/>
                  </a:lnTo>
                  <a:lnTo>
                    <a:pt x="307" y="181"/>
                  </a:lnTo>
                  <a:lnTo>
                    <a:pt x="312" y="278"/>
                  </a:lnTo>
                  <a:lnTo>
                    <a:pt x="320" y="327"/>
                  </a:lnTo>
                  <a:lnTo>
                    <a:pt x="345" y="344"/>
                  </a:lnTo>
                  <a:lnTo>
                    <a:pt x="373" y="344"/>
                  </a:lnTo>
                  <a:lnTo>
                    <a:pt x="402" y="369"/>
                  </a:lnTo>
                  <a:lnTo>
                    <a:pt x="390" y="386"/>
                  </a:lnTo>
                  <a:lnTo>
                    <a:pt x="84" y="389"/>
                  </a:lnTo>
                  <a:lnTo>
                    <a:pt x="75" y="361"/>
                  </a:lnTo>
                  <a:lnTo>
                    <a:pt x="87" y="344"/>
                  </a:lnTo>
                  <a:lnTo>
                    <a:pt x="129" y="327"/>
                  </a:lnTo>
                  <a:lnTo>
                    <a:pt x="150" y="294"/>
                  </a:lnTo>
                  <a:lnTo>
                    <a:pt x="167" y="261"/>
                  </a:lnTo>
                  <a:lnTo>
                    <a:pt x="167" y="49"/>
                  </a:lnTo>
                  <a:lnTo>
                    <a:pt x="96" y="49"/>
                  </a:lnTo>
                  <a:lnTo>
                    <a:pt x="62" y="95"/>
                  </a:lnTo>
                  <a:lnTo>
                    <a:pt x="42" y="136"/>
                  </a:lnTo>
                  <a:lnTo>
                    <a:pt x="42" y="169"/>
                  </a:lnTo>
                  <a:lnTo>
                    <a:pt x="17" y="169"/>
                  </a:lnTo>
                  <a:lnTo>
                    <a:pt x="4" y="161"/>
                  </a:lnTo>
                  <a:lnTo>
                    <a:pt x="0" y="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2" name="Freeform 416"/>
            <p:cNvSpPr>
              <a:spLocks noChangeAspect="1"/>
            </p:cNvSpPr>
            <p:nvPr/>
          </p:nvSpPr>
          <p:spPr bwMode="auto">
            <a:xfrm>
              <a:off x="5220171" y="362478"/>
              <a:ext cx="213157" cy="92633"/>
            </a:xfrm>
            <a:custGeom>
              <a:avLst/>
              <a:gdLst>
                <a:gd name="T0" fmla="*/ 25 w 245"/>
                <a:gd name="T1" fmla="*/ 0 h 116"/>
                <a:gd name="T2" fmla="*/ 0 w 245"/>
                <a:gd name="T3" fmla="*/ 20 h 116"/>
                <a:gd name="T4" fmla="*/ 8 w 245"/>
                <a:gd name="T5" fmla="*/ 99 h 116"/>
                <a:gd name="T6" fmla="*/ 25 w 245"/>
                <a:gd name="T7" fmla="*/ 116 h 116"/>
                <a:gd name="T8" fmla="*/ 228 w 245"/>
                <a:gd name="T9" fmla="*/ 111 h 116"/>
                <a:gd name="T10" fmla="*/ 245 w 245"/>
                <a:gd name="T11" fmla="*/ 99 h 116"/>
                <a:gd name="T12" fmla="*/ 237 w 245"/>
                <a:gd name="T13" fmla="*/ 20 h 116"/>
                <a:gd name="T14" fmla="*/ 220 w 245"/>
                <a:gd name="T15" fmla="*/ 0 h 116"/>
                <a:gd name="T16" fmla="*/ 220 w 245"/>
                <a:gd name="T17" fmla="*/ 0 h 116"/>
                <a:gd name="T18" fmla="*/ 25 w 245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116"/>
                <a:gd name="T32" fmla="*/ 245 w 24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116">
                  <a:moveTo>
                    <a:pt x="25" y="0"/>
                  </a:moveTo>
                  <a:lnTo>
                    <a:pt x="0" y="20"/>
                  </a:lnTo>
                  <a:lnTo>
                    <a:pt x="8" y="99"/>
                  </a:lnTo>
                  <a:lnTo>
                    <a:pt x="25" y="116"/>
                  </a:lnTo>
                  <a:lnTo>
                    <a:pt x="228" y="111"/>
                  </a:lnTo>
                  <a:lnTo>
                    <a:pt x="245" y="99"/>
                  </a:lnTo>
                  <a:lnTo>
                    <a:pt x="237" y="20"/>
                  </a:lnTo>
                  <a:lnTo>
                    <a:pt x="220" y="0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3" name="Freeform 417"/>
            <p:cNvSpPr>
              <a:spLocks noChangeAspect="1"/>
            </p:cNvSpPr>
            <p:nvPr/>
          </p:nvSpPr>
          <p:spPr bwMode="auto">
            <a:xfrm>
              <a:off x="1348544" y="128881"/>
              <a:ext cx="530717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4 h 385"/>
                <a:gd name="T6" fmla="*/ 62 w 613"/>
                <a:gd name="T7" fmla="*/ 79 h 385"/>
                <a:gd name="T8" fmla="*/ 70 w 613"/>
                <a:gd name="T9" fmla="*/ 104 h 385"/>
                <a:gd name="T10" fmla="*/ 75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5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6 h 385"/>
                <a:gd name="T28" fmla="*/ 220 w 613"/>
                <a:gd name="T29" fmla="*/ 207 h 385"/>
                <a:gd name="T30" fmla="*/ 274 w 613"/>
                <a:gd name="T31" fmla="*/ 215 h 385"/>
                <a:gd name="T32" fmla="*/ 336 w 613"/>
                <a:gd name="T33" fmla="*/ 286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6 w 613"/>
                <a:gd name="T53" fmla="*/ 45 h 385"/>
                <a:gd name="T54" fmla="*/ 565 w 613"/>
                <a:gd name="T55" fmla="*/ 12 h 385"/>
                <a:gd name="T56" fmla="*/ 548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4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5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5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6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6" y="286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6" y="45"/>
                  </a:lnTo>
                  <a:lnTo>
                    <a:pt x="565" y="12"/>
                  </a:lnTo>
                  <a:lnTo>
                    <a:pt x="548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4" name="Freeform 418"/>
            <p:cNvSpPr>
              <a:spLocks noChangeAspect="1"/>
            </p:cNvSpPr>
            <p:nvPr/>
          </p:nvSpPr>
          <p:spPr bwMode="auto">
            <a:xfrm>
              <a:off x="1953214" y="140964"/>
              <a:ext cx="408913" cy="306093"/>
            </a:xfrm>
            <a:custGeom>
              <a:avLst/>
              <a:gdLst>
                <a:gd name="T0" fmla="*/ 332 w 472"/>
                <a:gd name="T1" fmla="*/ 28 h 381"/>
                <a:gd name="T2" fmla="*/ 364 w 472"/>
                <a:gd name="T3" fmla="*/ 7 h 381"/>
                <a:gd name="T4" fmla="*/ 389 w 472"/>
                <a:gd name="T5" fmla="*/ 12 h 381"/>
                <a:gd name="T6" fmla="*/ 398 w 472"/>
                <a:gd name="T7" fmla="*/ 65 h 381"/>
                <a:gd name="T8" fmla="*/ 386 w 472"/>
                <a:gd name="T9" fmla="*/ 107 h 381"/>
                <a:gd name="T10" fmla="*/ 369 w 472"/>
                <a:gd name="T11" fmla="*/ 99 h 381"/>
                <a:gd name="T12" fmla="*/ 311 w 472"/>
                <a:gd name="T13" fmla="*/ 32 h 381"/>
                <a:gd name="T14" fmla="*/ 253 w 472"/>
                <a:gd name="T15" fmla="*/ 4 h 381"/>
                <a:gd name="T16" fmla="*/ 199 w 472"/>
                <a:gd name="T17" fmla="*/ 0 h 381"/>
                <a:gd name="T18" fmla="*/ 116 w 472"/>
                <a:gd name="T19" fmla="*/ 12 h 381"/>
                <a:gd name="T20" fmla="*/ 58 w 472"/>
                <a:gd name="T21" fmla="*/ 53 h 381"/>
                <a:gd name="T22" fmla="*/ 13 w 472"/>
                <a:gd name="T23" fmla="*/ 107 h 381"/>
                <a:gd name="T24" fmla="*/ 0 w 472"/>
                <a:gd name="T25" fmla="*/ 173 h 381"/>
                <a:gd name="T26" fmla="*/ 8 w 472"/>
                <a:gd name="T27" fmla="*/ 240 h 381"/>
                <a:gd name="T28" fmla="*/ 37 w 472"/>
                <a:gd name="T29" fmla="*/ 302 h 381"/>
                <a:gd name="T30" fmla="*/ 112 w 472"/>
                <a:gd name="T31" fmla="*/ 356 h 381"/>
                <a:gd name="T32" fmla="*/ 174 w 472"/>
                <a:gd name="T33" fmla="*/ 381 h 381"/>
                <a:gd name="T34" fmla="*/ 236 w 472"/>
                <a:gd name="T35" fmla="*/ 377 h 381"/>
                <a:gd name="T36" fmla="*/ 315 w 472"/>
                <a:gd name="T37" fmla="*/ 368 h 381"/>
                <a:gd name="T38" fmla="*/ 394 w 472"/>
                <a:gd name="T39" fmla="*/ 335 h 381"/>
                <a:gd name="T40" fmla="*/ 431 w 472"/>
                <a:gd name="T41" fmla="*/ 298 h 381"/>
                <a:gd name="T42" fmla="*/ 444 w 472"/>
                <a:gd name="T43" fmla="*/ 223 h 381"/>
                <a:gd name="T44" fmla="*/ 472 w 472"/>
                <a:gd name="T45" fmla="*/ 210 h 381"/>
                <a:gd name="T46" fmla="*/ 472 w 472"/>
                <a:gd name="T47" fmla="*/ 182 h 381"/>
                <a:gd name="T48" fmla="*/ 228 w 472"/>
                <a:gd name="T49" fmla="*/ 178 h 381"/>
                <a:gd name="T50" fmla="*/ 236 w 472"/>
                <a:gd name="T51" fmla="*/ 210 h 381"/>
                <a:gd name="T52" fmla="*/ 286 w 472"/>
                <a:gd name="T53" fmla="*/ 215 h 381"/>
                <a:gd name="T54" fmla="*/ 302 w 472"/>
                <a:gd name="T55" fmla="*/ 252 h 381"/>
                <a:gd name="T56" fmla="*/ 290 w 472"/>
                <a:gd name="T57" fmla="*/ 310 h 381"/>
                <a:gd name="T58" fmla="*/ 236 w 472"/>
                <a:gd name="T59" fmla="*/ 348 h 381"/>
                <a:gd name="T60" fmla="*/ 191 w 472"/>
                <a:gd name="T61" fmla="*/ 340 h 381"/>
                <a:gd name="T62" fmla="*/ 166 w 472"/>
                <a:gd name="T63" fmla="*/ 298 h 381"/>
                <a:gd name="T64" fmla="*/ 166 w 472"/>
                <a:gd name="T65" fmla="*/ 87 h 381"/>
                <a:gd name="T66" fmla="*/ 169 w 472"/>
                <a:gd name="T67" fmla="*/ 53 h 381"/>
                <a:gd name="T68" fmla="*/ 194 w 472"/>
                <a:gd name="T69" fmla="*/ 37 h 381"/>
                <a:gd name="T70" fmla="*/ 257 w 472"/>
                <a:gd name="T71" fmla="*/ 28 h 381"/>
                <a:gd name="T72" fmla="*/ 290 w 472"/>
                <a:gd name="T73" fmla="*/ 37 h 381"/>
                <a:gd name="T74" fmla="*/ 315 w 472"/>
                <a:gd name="T75" fmla="*/ 40 h 381"/>
                <a:gd name="T76" fmla="*/ 315 w 472"/>
                <a:gd name="T77" fmla="*/ 45 h 381"/>
                <a:gd name="T78" fmla="*/ 332 w 472"/>
                <a:gd name="T79" fmla="*/ 28 h 3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2"/>
                <a:gd name="T121" fmla="*/ 0 h 381"/>
                <a:gd name="T122" fmla="*/ 472 w 472"/>
                <a:gd name="T123" fmla="*/ 381 h 3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2" h="381">
                  <a:moveTo>
                    <a:pt x="332" y="28"/>
                  </a:moveTo>
                  <a:lnTo>
                    <a:pt x="364" y="7"/>
                  </a:lnTo>
                  <a:lnTo>
                    <a:pt x="389" y="12"/>
                  </a:lnTo>
                  <a:lnTo>
                    <a:pt x="398" y="65"/>
                  </a:lnTo>
                  <a:lnTo>
                    <a:pt x="386" y="107"/>
                  </a:lnTo>
                  <a:lnTo>
                    <a:pt x="369" y="99"/>
                  </a:lnTo>
                  <a:lnTo>
                    <a:pt x="311" y="32"/>
                  </a:lnTo>
                  <a:lnTo>
                    <a:pt x="253" y="4"/>
                  </a:lnTo>
                  <a:lnTo>
                    <a:pt x="199" y="0"/>
                  </a:lnTo>
                  <a:lnTo>
                    <a:pt x="116" y="12"/>
                  </a:lnTo>
                  <a:lnTo>
                    <a:pt x="58" y="53"/>
                  </a:lnTo>
                  <a:lnTo>
                    <a:pt x="13" y="107"/>
                  </a:lnTo>
                  <a:lnTo>
                    <a:pt x="0" y="173"/>
                  </a:lnTo>
                  <a:lnTo>
                    <a:pt x="8" y="240"/>
                  </a:lnTo>
                  <a:lnTo>
                    <a:pt x="37" y="302"/>
                  </a:lnTo>
                  <a:lnTo>
                    <a:pt x="112" y="356"/>
                  </a:lnTo>
                  <a:lnTo>
                    <a:pt x="174" y="381"/>
                  </a:lnTo>
                  <a:lnTo>
                    <a:pt x="236" y="377"/>
                  </a:lnTo>
                  <a:lnTo>
                    <a:pt x="315" y="368"/>
                  </a:lnTo>
                  <a:lnTo>
                    <a:pt x="394" y="335"/>
                  </a:lnTo>
                  <a:lnTo>
                    <a:pt x="431" y="298"/>
                  </a:lnTo>
                  <a:lnTo>
                    <a:pt x="444" y="223"/>
                  </a:lnTo>
                  <a:lnTo>
                    <a:pt x="472" y="210"/>
                  </a:lnTo>
                  <a:lnTo>
                    <a:pt x="472" y="182"/>
                  </a:lnTo>
                  <a:lnTo>
                    <a:pt x="228" y="178"/>
                  </a:lnTo>
                  <a:lnTo>
                    <a:pt x="236" y="210"/>
                  </a:lnTo>
                  <a:lnTo>
                    <a:pt x="286" y="215"/>
                  </a:lnTo>
                  <a:lnTo>
                    <a:pt x="302" y="252"/>
                  </a:lnTo>
                  <a:lnTo>
                    <a:pt x="290" y="310"/>
                  </a:lnTo>
                  <a:lnTo>
                    <a:pt x="236" y="348"/>
                  </a:lnTo>
                  <a:lnTo>
                    <a:pt x="191" y="340"/>
                  </a:lnTo>
                  <a:lnTo>
                    <a:pt x="166" y="298"/>
                  </a:lnTo>
                  <a:lnTo>
                    <a:pt x="166" y="87"/>
                  </a:lnTo>
                  <a:lnTo>
                    <a:pt x="169" y="53"/>
                  </a:lnTo>
                  <a:lnTo>
                    <a:pt x="194" y="37"/>
                  </a:lnTo>
                  <a:lnTo>
                    <a:pt x="257" y="28"/>
                  </a:lnTo>
                  <a:lnTo>
                    <a:pt x="290" y="37"/>
                  </a:lnTo>
                  <a:lnTo>
                    <a:pt x="315" y="40"/>
                  </a:lnTo>
                  <a:lnTo>
                    <a:pt x="315" y="45"/>
                  </a:lnTo>
                  <a:lnTo>
                    <a:pt x="332" y="2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5" name="Freeform 419"/>
            <p:cNvSpPr>
              <a:spLocks noChangeAspect="1"/>
            </p:cNvSpPr>
            <p:nvPr/>
          </p:nvSpPr>
          <p:spPr bwMode="auto">
            <a:xfrm>
              <a:off x="2431730" y="136936"/>
              <a:ext cx="413264" cy="306093"/>
            </a:xfrm>
            <a:custGeom>
              <a:avLst/>
              <a:gdLst>
                <a:gd name="T0" fmla="*/ 20 w 472"/>
                <a:gd name="T1" fmla="*/ 0 h 382"/>
                <a:gd name="T2" fmla="*/ 15 w 472"/>
                <a:gd name="T3" fmla="*/ 29 h 382"/>
                <a:gd name="T4" fmla="*/ 49 w 472"/>
                <a:gd name="T5" fmla="*/ 37 h 382"/>
                <a:gd name="T6" fmla="*/ 87 w 472"/>
                <a:gd name="T7" fmla="*/ 50 h 382"/>
                <a:gd name="T8" fmla="*/ 90 w 472"/>
                <a:gd name="T9" fmla="*/ 83 h 382"/>
                <a:gd name="T10" fmla="*/ 90 w 472"/>
                <a:gd name="T11" fmla="*/ 290 h 382"/>
                <a:gd name="T12" fmla="*/ 74 w 472"/>
                <a:gd name="T13" fmla="*/ 323 h 382"/>
                <a:gd name="T14" fmla="*/ 32 w 472"/>
                <a:gd name="T15" fmla="*/ 336 h 382"/>
                <a:gd name="T16" fmla="*/ 0 w 472"/>
                <a:gd name="T17" fmla="*/ 353 h 382"/>
                <a:gd name="T18" fmla="*/ 7 w 472"/>
                <a:gd name="T19" fmla="*/ 378 h 382"/>
                <a:gd name="T20" fmla="*/ 37 w 472"/>
                <a:gd name="T21" fmla="*/ 382 h 382"/>
                <a:gd name="T22" fmla="*/ 472 w 472"/>
                <a:gd name="T23" fmla="*/ 382 h 382"/>
                <a:gd name="T24" fmla="*/ 463 w 472"/>
                <a:gd name="T25" fmla="*/ 200 h 382"/>
                <a:gd name="T26" fmla="*/ 443 w 472"/>
                <a:gd name="T27" fmla="*/ 200 h 382"/>
                <a:gd name="T28" fmla="*/ 426 w 472"/>
                <a:gd name="T29" fmla="*/ 249 h 382"/>
                <a:gd name="T30" fmla="*/ 390 w 472"/>
                <a:gd name="T31" fmla="*/ 287 h 382"/>
                <a:gd name="T32" fmla="*/ 348 w 472"/>
                <a:gd name="T33" fmla="*/ 320 h 382"/>
                <a:gd name="T34" fmla="*/ 293 w 472"/>
                <a:gd name="T35" fmla="*/ 315 h 382"/>
                <a:gd name="T36" fmla="*/ 244 w 472"/>
                <a:gd name="T37" fmla="*/ 320 h 382"/>
                <a:gd name="T38" fmla="*/ 240 w 472"/>
                <a:gd name="T39" fmla="*/ 83 h 382"/>
                <a:gd name="T40" fmla="*/ 265 w 472"/>
                <a:gd name="T41" fmla="*/ 58 h 382"/>
                <a:gd name="T42" fmla="*/ 281 w 472"/>
                <a:gd name="T43" fmla="*/ 54 h 382"/>
                <a:gd name="T44" fmla="*/ 327 w 472"/>
                <a:gd name="T45" fmla="*/ 50 h 382"/>
                <a:gd name="T46" fmla="*/ 331 w 472"/>
                <a:gd name="T47" fmla="*/ 9 h 382"/>
                <a:gd name="T48" fmla="*/ 327 w 472"/>
                <a:gd name="T49" fmla="*/ 5 h 382"/>
                <a:gd name="T50" fmla="*/ 327 w 472"/>
                <a:gd name="T51" fmla="*/ 5 h 382"/>
                <a:gd name="T52" fmla="*/ 20 w 472"/>
                <a:gd name="T53" fmla="*/ 0 h 3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2"/>
                <a:gd name="T82" fmla="*/ 0 h 382"/>
                <a:gd name="T83" fmla="*/ 472 w 472"/>
                <a:gd name="T84" fmla="*/ 382 h 3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2" h="382">
                  <a:moveTo>
                    <a:pt x="20" y="0"/>
                  </a:moveTo>
                  <a:lnTo>
                    <a:pt x="15" y="29"/>
                  </a:lnTo>
                  <a:lnTo>
                    <a:pt x="49" y="37"/>
                  </a:lnTo>
                  <a:lnTo>
                    <a:pt x="87" y="50"/>
                  </a:lnTo>
                  <a:lnTo>
                    <a:pt x="90" y="83"/>
                  </a:lnTo>
                  <a:lnTo>
                    <a:pt x="90" y="290"/>
                  </a:lnTo>
                  <a:lnTo>
                    <a:pt x="74" y="323"/>
                  </a:lnTo>
                  <a:lnTo>
                    <a:pt x="32" y="336"/>
                  </a:lnTo>
                  <a:lnTo>
                    <a:pt x="0" y="353"/>
                  </a:lnTo>
                  <a:lnTo>
                    <a:pt x="7" y="378"/>
                  </a:lnTo>
                  <a:lnTo>
                    <a:pt x="37" y="382"/>
                  </a:lnTo>
                  <a:lnTo>
                    <a:pt x="472" y="382"/>
                  </a:lnTo>
                  <a:lnTo>
                    <a:pt x="463" y="200"/>
                  </a:lnTo>
                  <a:lnTo>
                    <a:pt x="443" y="200"/>
                  </a:lnTo>
                  <a:lnTo>
                    <a:pt x="426" y="249"/>
                  </a:lnTo>
                  <a:lnTo>
                    <a:pt x="390" y="287"/>
                  </a:lnTo>
                  <a:lnTo>
                    <a:pt x="348" y="320"/>
                  </a:lnTo>
                  <a:lnTo>
                    <a:pt x="293" y="315"/>
                  </a:lnTo>
                  <a:lnTo>
                    <a:pt x="244" y="320"/>
                  </a:lnTo>
                  <a:lnTo>
                    <a:pt x="240" y="83"/>
                  </a:lnTo>
                  <a:lnTo>
                    <a:pt x="265" y="58"/>
                  </a:lnTo>
                  <a:lnTo>
                    <a:pt x="281" y="54"/>
                  </a:lnTo>
                  <a:lnTo>
                    <a:pt x="327" y="50"/>
                  </a:lnTo>
                  <a:lnTo>
                    <a:pt x="331" y="9"/>
                  </a:lnTo>
                  <a:lnTo>
                    <a:pt x="327" y="5"/>
                  </a:lnTo>
                  <a:lnTo>
                    <a:pt x="20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6" name="Freeform 420"/>
            <p:cNvSpPr>
              <a:spLocks noChangeAspect="1"/>
            </p:cNvSpPr>
            <p:nvPr/>
          </p:nvSpPr>
          <p:spPr bwMode="auto">
            <a:xfrm>
              <a:off x="3010299" y="354423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7" name="Freeform 421"/>
            <p:cNvSpPr>
              <a:spLocks noChangeAspect="1"/>
            </p:cNvSpPr>
            <p:nvPr/>
          </p:nvSpPr>
          <p:spPr bwMode="auto">
            <a:xfrm>
              <a:off x="5598634" y="144991"/>
              <a:ext cx="391513" cy="318175"/>
            </a:xfrm>
            <a:custGeom>
              <a:avLst/>
              <a:gdLst>
                <a:gd name="T0" fmla="*/ 0 w 448"/>
                <a:gd name="T1" fmla="*/ 5 h 391"/>
                <a:gd name="T2" fmla="*/ 0 w 448"/>
                <a:gd name="T3" fmla="*/ 30 h 391"/>
                <a:gd name="T4" fmla="*/ 45 w 448"/>
                <a:gd name="T5" fmla="*/ 58 h 391"/>
                <a:gd name="T6" fmla="*/ 70 w 448"/>
                <a:gd name="T7" fmla="*/ 80 h 391"/>
                <a:gd name="T8" fmla="*/ 67 w 448"/>
                <a:gd name="T9" fmla="*/ 308 h 391"/>
                <a:gd name="T10" fmla="*/ 45 w 448"/>
                <a:gd name="T11" fmla="*/ 341 h 391"/>
                <a:gd name="T12" fmla="*/ 12 w 448"/>
                <a:gd name="T13" fmla="*/ 345 h 391"/>
                <a:gd name="T14" fmla="*/ 0 w 448"/>
                <a:gd name="T15" fmla="*/ 361 h 391"/>
                <a:gd name="T16" fmla="*/ 20 w 448"/>
                <a:gd name="T17" fmla="*/ 386 h 391"/>
                <a:gd name="T18" fmla="*/ 120 w 448"/>
                <a:gd name="T19" fmla="*/ 386 h 391"/>
                <a:gd name="T20" fmla="*/ 270 w 448"/>
                <a:gd name="T21" fmla="*/ 391 h 391"/>
                <a:gd name="T22" fmla="*/ 286 w 448"/>
                <a:gd name="T23" fmla="*/ 370 h 391"/>
                <a:gd name="T24" fmla="*/ 273 w 448"/>
                <a:gd name="T25" fmla="*/ 358 h 391"/>
                <a:gd name="T26" fmla="*/ 237 w 448"/>
                <a:gd name="T27" fmla="*/ 345 h 391"/>
                <a:gd name="T28" fmla="*/ 220 w 448"/>
                <a:gd name="T29" fmla="*/ 316 h 391"/>
                <a:gd name="T30" fmla="*/ 220 w 448"/>
                <a:gd name="T31" fmla="*/ 220 h 391"/>
                <a:gd name="T32" fmla="*/ 248 w 448"/>
                <a:gd name="T33" fmla="*/ 220 h 391"/>
                <a:gd name="T34" fmla="*/ 270 w 448"/>
                <a:gd name="T35" fmla="*/ 237 h 391"/>
                <a:gd name="T36" fmla="*/ 286 w 448"/>
                <a:gd name="T37" fmla="*/ 270 h 391"/>
                <a:gd name="T38" fmla="*/ 307 w 448"/>
                <a:gd name="T39" fmla="*/ 262 h 391"/>
                <a:gd name="T40" fmla="*/ 303 w 448"/>
                <a:gd name="T41" fmla="*/ 133 h 391"/>
                <a:gd name="T42" fmla="*/ 282 w 448"/>
                <a:gd name="T43" fmla="*/ 133 h 391"/>
                <a:gd name="T44" fmla="*/ 261 w 448"/>
                <a:gd name="T45" fmla="*/ 150 h 391"/>
                <a:gd name="T46" fmla="*/ 248 w 448"/>
                <a:gd name="T47" fmla="*/ 171 h 391"/>
                <a:gd name="T48" fmla="*/ 220 w 448"/>
                <a:gd name="T49" fmla="*/ 178 h 391"/>
                <a:gd name="T50" fmla="*/ 224 w 448"/>
                <a:gd name="T51" fmla="*/ 50 h 391"/>
                <a:gd name="T52" fmla="*/ 273 w 448"/>
                <a:gd name="T53" fmla="*/ 55 h 391"/>
                <a:gd name="T54" fmla="*/ 323 w 448"/>
                <a:gd name="T55" fmla="*/ 58 h 391"/>
                <a:gd name="T56" fmla="*/ 373 w 448"/>
                <a:gd name="T57" fmla="*/ 92 h 391"/>
                <a:gd name="T58" fmla="*/ 393 w 448"/>
                <a:gd name="T59" fmla="*/ 133 h 391"/>
                <a:gd name="T60" fmla="*/ 410 w 448"/>
                <a:gd name="T61" fmla="*/ 166 h 391"/>
                <a:gd name="T62" fmla="*/ 440 w 448"/>
                <a:gd name="T63" fmla="*/ 171 h 391"/>
                <a:gd name="T64" fmla="*/ 448 w 448"/>
                <a:gd name="T65" fmla="*/ 142 h 391"/>
                <a:gd name="T66" fmla="*/ 448 w 448"/>
                <a:gd name="T67" fmla="*/ 50 h 391"/>
                <a:gd name="T68" fmla="*/ 431 w 448"/>
                <a:gd name="T69" fmla="*/ 10 h 391"/>
                <a:gd name="T70" fmla="*/ 398 w 448"/>
                <a:gd name="T71" fmla="*/ 0 h 391"/>
                <a:gd name="T72" fmla="*/ 393 w 448"/>
                <a:gd name="T73" fmla="*/ 0 h 391"/>
                <a:gd name="T74" fmla="*/ 0 w 448"/>
                <a:gd name="T75" fmla="*/ 5 h 3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8"/>
                <a:gd name="T115" fmla="*/ 0 h 391"/>
                <a:gd name="T116" fmla="*/ 448 w 448"/>
                <a:gd name="T117" fmla="*/ 391 h 3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8" h="391">
                  <a:moveTo>
                    <a:pt x="0" y="5"/>
                  </a:moveTo>
                  <a:lnTo>
                    <a:pt x="0" y="30"/>
                  </a:lnTo>
                  <a:lnTo>
                    <a:pt x="45" y="58"/>
                  </a:lnTo>
                  <a:lnTo>
                    <a:pt x="70" y="80"/>
                  </a:lnTo>
                  <a:lnTo>
                    <a:pt x="67" y="308"/>
                  </a:lnTo>
                  <a:lnTo>
                    <a:pt x="45" y="341"/>
                  </a:lnTo>
                  <a:lnTo>
                    <a:pt x="12" y="345"/>
                  </a:lnTo>
                  <a:lnTo>
                    <a:pt x="0" y="361"/>
                  </a:lnTo>
                  <a:lnTo>
                    <a:pt x="20" y="386"/>
                  </a:lnTo>
                  <a:lnTo>
                    <a:pt x="120" y="386"/>
                  </a:lnTo>
                  <a:lnTo>
                    <a:pt x="270" y="391"/>
                  </a:lnTo>
                  <a:lnTo>
                    <a:pt x="286" y="370"/>
                  </a:lnTo>
                  <a:lnTo>
                    <a:pt x="273" y="358"/>
                  </a:lnTo>
                  <a:lnTo>
                    <a:pt x="237" y="345"/>
                  </a:lnTo>
                  <a:lnTo>
                    <a:pt x="220" y="316"/>
                  </a:lnTo>
                  <a:lnTo>
                    <a:pt x="220" y="220"/>
                  </a:lnTo>
                  <a:lnTo>
                    <a:pt x="248" y="220"/>
                  </a:lnTo>
                  <a:lnTo>
                    <a:pt x="270" y="237"/>
                  </a:lnTo>
                  <a:lnTo>
                    <a:pt x="286" y="270"/>
                  </a:lnTo>
                  <a:lnTo>
                    <a:pt x="307" y="262"/>
                  </a:lnTo>
                  <a:lnTo>
                    <a:pt x="303" y="133"/>
                  </a:lnTo>
                  <a:lnTo>
                    <a:pt x="282" y="133"/>
                  </a:lnTo>
                  <a:lnTo>
                    <a:pt x="261" y="150"/>
                  </a:lnTo>
                  <a:lnTo>
                    <a:pt x="248" y="171"/>
                  </a:lnTo>
                  <a:lnTo>
                    <a:pt x="220" y="178"/>
                  </a:lnTo>
                  <a:lnTo>
                    <a:pt x="224" y="50"/>
                  </a:lnTo>
                  <a:lnTo>
                    <a:pt x="273" y="55"/>
                  </a:lnTo>
                  <a:lnTo>
                    <a:pt x="323" y="58"/>
                  </a:lnTo>
                  <a:lnTo>
                    <a:pt x="373" y="92"/>
                  </a:lnTo>
                  <a:lnTo>
                    <a:pt x="393" y="133"/>
                  </a:lnTo>
                  <a:lnTo>
                    <a:pt x="410" y="166"/>
                  </a:lnTo>
                  <a:lnTo>
                    <a:pt x="440" y="171"/>
                  </a:lnTo>
                  <a:lnTo>
                    <a:pt x="448" y="142"/>
                  </a:lnTo>
                  <a:lnTo>
                    <a:pt x="448" y="50"/>
                  </a:lnTo>
                  <a:lnTo>
                    <a:pt x="431" y="10"/>
                  </a:lnTo>
                  <a:lnTo>
                    <a:pt x="398" y="0"/>
                  </a:lnTo>
                  <a:lnTo>
                    <a:pt x="393" y="0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8" name="Freeform 422"/>
            <p:cNvSpPr>
              <a:spLocks noChangeAspect="1"/>
            </p:cNvSpPr>
            <p:nvPr/>
          </p:nvSpPr>
          <p:spPr bwMode="auto">
            <a:xfrm>
              <a:off x="7208186" y="157074"/>
              <a:ext cx="535068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5 h 385"/>
                <a:gd name="T6" fmla="*/ 62 w 613"/>
                <a:gd name="T7" fmla="*/ 79 h 385"/>
                <a:gd name="T8" fmla="*/ 70 w 613"/>
                <a:gd name="T9" fmla="*/ 104 h 385"/>
                <a:gd name="T10" fmla="*/ 74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4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7 h 385"/>
                <a:gd name="T28" fmla="*/ 220 w 613"/>
                <a:gd name="T29" fmla="*/ 207 h 385"/>
                <a:gd name="T30" fmla="*/ 274 w 613"/>
                <a:gd name="T31" fmla="*/ 215 h 385"/>
                <a:gd name="T32" fmla="*/ 335 w 613"/>
                <a:gd name="T33" fmla="*/ 287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5 w 613"/>
                <a:gd name="T53" fmla="*/ 45 h 385"/>
                <a:gd name="T54" fmla="*/ 564 w 613"/>
                <a:gd name="T55" fmla="*/ 12 h 385"/>
                <a:gd name="T56" fmla="*/ 547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5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4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4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7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5" y="287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5" y="45"/>
                  </a:lnTo>
                  <a:lnTo>
                    <a:pt x="564" y="12"/>
                  </a:lnTo>
                  <a:lnTo>
                    <a:pt x="547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9" name="Freeform 423"/>
            <p:cNvSpPr>
              <a:spLocks noChangeAspect="1"/>
            </p:cNvSpPr>
            <p:nvPr/>
          </p:nvSpPr>
          <p:spPr bwMode="auto">
            <a:xfrm>
              <a:off x="6042348" y="149019"/>
              <a:ext cx="404563" cy="310120"/>
            </a:xfrm>
            <a:custGeom>
              <a:avLst/>
              <a:gdLst>
                <a:gd name="T0" fmla="*/ 0 w 468"/>
                <a:gd name="T1" fmla="*/ 5 h 382"/>
                <a:gd name="T2" fmla="*/ 0 w 468"/>
                <a:gd name="T3" fmla="*/ 22 h 382"/>
                <a:gd name="T4" fmla="*/ 20 w 468"/>
                <a:gd name="T5" fmla="*/ 33 h 382"/>
                <a:gd name="T6" fmla="*/ 54 w 468"/>
                <a:gd name="T7" fmla="*/ 50 h 382"/>
                <a:gd name="T8" fmla="*/ 75 w 468"/>
                <a:gd name="T9" fmla="*/ 70 h 382"/>
                <a:gd name="T10" fmla="*/ 70 w 468"/>
                <a:gd name="T11" fmla="*/ 323 h 382"/>
                <a:gd name="T12" fmla="*/ 42 w 468"/>
                <a:gd name="T13" fmla="*/ 345 h 382"/>
                <a:gd name="T14" fmla="*/ 12 w 468"/>
                <a:gd name="T15" fmla="*/ 353 h 382"/>
                <a:gd name="T16" fmla="*/ 17 w 468"/>
                <a:gd name="T17" fmla="*/ 373 h 382"/>
                <a:gd name="T18" fmla="*/ 17 w 468"/>
                <a:gd name="T19" fmla="*/ 382 h 382"/>
                <a:gd name="T20" fmla="*/ 310 w 468"/>
                <a:gd name="T21" fmla="*/ 378 h 382"/>
                <a:gd name="T22" fmla="*/ 303 w 468"/>
                <a:gd name="T23" fmla="*/ 357 h 382"/>
                <a:gd name="T24" fmla="*/ 261 w 468"/>
                <a:gd name="T25" fmla="*/ 345 h 382"/>
                <a:gd name="T26" fmla="*/ 232 w 468"/>
                <a:gd name="T27" fmla="*/ 311 h 382"/>
                <a:gd name="T28" fmla="*/ 228 w 468"/>
                <a:gd name="T29" fmla="*/ 303 h 382"/>
                <a:gd name="T30" fmla="*/ 223 w 468"/>
                <a:gd name="T31" fmla="*/ 45 h 382"/>
                <a:gd name="T32" fmla="*/ 278 w 468"/>
                <a:gd name="T33" fmla="*/ 42 h 382"/>
                <a:gd name="T34" fmla="*/ 320 w 468"/>
                <a:gd name="T35" fmla="*/ 54 h 382"/>
                <a:gd name="T36" fmla="*/ 332 w 468"/>
                <a:gd name="T37" fmla="*/ 104 h 382"/>
                <a:gd name="T38" fmla="*/ 320 w 468"/>
                <a:gd name="T39" fmla="*/ 150 h 382"/>
                <a:gd name="T40" fmla="*/ 278 w 468"/>
                <a:gd name="T41" fmla="*/ 162 h 382"/>
                <a:gd name="T42" fmla="*/ 223 w 468"/>
                <a:gd name="T43" fmla="*/ 158 h 382"/>
                <a:gd name="T44" fmla="*/ 223 w 468"/>
                <a:gd name="T45" fmla="*/ 200 h 382"/>
                <a:gd name="T46" fmla="*/ 303 w 468"/>
                <a:gd name="T47" fmla="*/ 195 h 382"/>
                <a:gd name="T48" fmla="*/ 365 w 468"/>
                <a:gd name="T49" fmla="*/ 203 h 382"/>
                <a:gd name="T50" fmla="*/ 418 w 468"/>
                <a:gd name="T51" fmla="*/ 190 h 382"/>
                <a:gd name="T52" fmla="*/ 456 w 468"/>
                <a:gd name="T53" fmla="*/ 162 h 382"/>
                <a:gd name="T54" fmla="*/ 468 w 468"/>
                <a:gd name="T55" fmla="*/ 108 h 382"/>
                <a:gd name="T56" fmla="*/ 460 w 468"/>
                <a:gd name="T57" fmla="*/ 62 h 382"/>
                <a:gd name="T58" fmla="*/ 431 w 468"/>
                <a:gd name="T59" fmla="*/ 33 h 382"/>
                <a:gd name="T60" fmla="*/ 385 w 468"/>
                <a:gd name="T61" fmla="*/ 0 h 382"/>
                <a:gd name="T62" fmla="*/ 377 w 468"/>
                <a:gd name="T63" fmla="*/ 5 h 382"/>
                <a:gd name="T64" fmla="*/ 0 w 468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8"/>
                <a:gd name="T100" fmla="*/ 0 h 382"/>
                <a:gd name="T101" fmla="*/ 468 w 468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8" h="382">
                  <a:moveTo>
                    <a:pt x="0" y="5"/>
                  </a:moveTo>
                  <a:lnTo>
                    <a:pt x="0" y="22"/>
                  </a:lnTo>
                  <a:lnTo>
                    <a:pt x="20" y="33"/>
                  </a:lnTo>
                  <a:lnTo>
                    <a:pt x="54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2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0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2" y="311"/>
                  </a:lnTo>
                  <a:lnTo>
                    <a:pt x="228" y="303"/>
                  </a:lnTo>
                  <a:lnTo>
                    <a:pt x="223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3" y="158"/>
                  </a:lnTo>
                  <a:lnTo>
                    <a:pt x="223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8" y="190"/>
                  </a:lnTo>
                  <a:lnTo>
                    <a:pt x="456" y="162"/>
                  </a:lnTo>
                  <a:lnTo>
                    <a:pt x="468" y="108"/>
                  </a:lnTo>
                  <a:lnTo>
                    <a:pt x="460" y="62"/>
                  </a:lnTo>
                  <a:lnTo>
                    <a:pt x="431" y="33"/>
                  </a:lnTo>
                  <a:lnTo>
                    <a:pt x="385" y="0"/>
                  </a:lnTo>
                  <a:lnTo>
                    <a:pt x="377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0" name="Freeform 424"/>
            <p:cNvSpPr>
              <a:spLocks noChangeAspect="1"/>
            </p:cNvSpPr>
            <p:nvPr/>
          </p:nvSpPr>
          <p:spPr bwMode="auto">
            <a:xfrm>
              <a:off x="6290306" y="310120"/>
              <a:ext cx="261009" cy="153046"/>
            </a:xfrm>
            <a:custGeom>
              <a:avLst/>
              <a:gdLst>
                <a:gd name="T0" fmla="*/ 0 w 300"/>
                <a:gd name="T1" fmla="*/ 4 h 190"/>
                <a:gd name="T2" fmla="*/ 55 w 300"/>
                <a:gd name="T3" fmla="*/ 46 h 190"/>
                <a:gd name="T4" fmla="*/ 63 w 300"/>
                <a:gd name="T5" fmla="*/ 94 h 190"/>
                <a:gd name="T6" fmla="*/ 88 w 300"/>
                <a:gd name="T7" fmla="*/ 148 h 190"/>
                <a:gd name="T8" fmla="*/ 121 w 300"/>
                <a:gd name="T9" fmla="*/ 177 h 190"/>
                <a:gd name="T10" fmla="*/ 180 w 300"/>
                <a:gd name="T11" fmla="*/ 190 h 190"/>
                <a:gd name="T12" fmla="*/ 242 w 300"/>
                <a:gd name="T13" fmla="*/ 190 h 190"/>
                <a:gd name="T14" fmla="*/ 283 w 300"/>
                <a:gd name="T15" fmla="*/ 173 h 190"/>
                <a:gd name="T16" fmla="*/ 300 w 300"/>
                <a:gd name="T17" fmla="*/ 152 h 190"/>
                <a:gd name="T18" fmla="*/ 287 w 300"/>
                <a:gd name="T19" fmla="*/ 132 h 190"/>
                <a:gd name="T20" fmla="*/ 238 w 300"/>
                <a:gd name="T21" fmla="*/ 123 h 190"/>
                <a:gd name="T22" fmla="*/ 230 w 300"/>
                <a:gd name="T23" fmla="*/ 83 h 190"/>
                <a:gd name="T24" fmla="*/ 196 w 300"/>
                <a:gd name="T25" fmla="*/ 46 h 190"/>
                <a:gd name="T26" fmla="*/ 158 w 300"/>
                <a:gd name="T27" fmla="*/ 19 h 190"/>
                <a:gd name="T28" fmla="*/ 121 w 300"/>
                <a:gd name="T29" fmla="*/ 0 h 190"/>
                <a:gd name="T30" fmla="*/ 121 w 300"/>
                <a:gd name="T31" fmla="*/ 0 h 190"/>
                <a:gd name="T32" fmla="*/ 0 w 300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0"/>
                <a:gd name="T52" fmla="*/ 0 h 190"/>
                <a:gd name="T53" fmla="*/ 300 w 300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0" h="190">
                  <a:moveTo>
                    <a:pt x="0" y="4"/>
                  </a:moveTo>
                  <a:lnTo>
                    <a:pt x="55" y="46"/>
                  </a:lnTo>
                  <a:lnTo>
                    <a:pt x="63" y="94"/>
                  </a:lnTo>
                  <a:lnTo>
                    <a:pt x="88" y="148"/>
                  </a:lnTo>
                  <a:lnTo>
                    <a:pt x="121" y="177"/>
                  </a:lnTo>
                  <a:lnTo>
                    <a:pt x="180" y="190"/>
                  </a:lnTo>
                  <a:lnTo>
                    <a:pt x="242" y="190"/>
                  </a:lnTo>
                  <a:lnTo>
                    <a:pt x="283" y="173"/>
                  </a:lnTo>
                  <a:lnTo>
                    <a:pt x="300" y="152"/>
                  </a:lnTo>
                  <a:lnTo>
                    <a:pt x="287" y="132"/>
                  </a:lnTo>
                  <a:lnTo>
                    <a:pt x="238" y="123"/>
                  </a:lnTo>
                  <a:lnTo>
                    <a:pt x="230" y="83"/>
                  </a:lnTo>
                  <a:lnTo>
                    <a:pt x="196" y="46"/>
                  </a:lnTo>
                  <a:lnTo>
                    <a:pt x="158" y="19"/>
                  </a:lnTo>
                  <a:lnTo>
                    <a:pt x="121" y="0"/>
                  </a:lnTo>
                  <a:lnTo>
                    <a:pt x="0" y="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1" name="Freeform 425"/>
            <p:cNvSpPr>
              <a:spLocks noChangeAspect="1"/>
            </p:cNvSpPr>
            <p:nvPr/>
          </p:nvSpPr>
          <p:spPr bwMode="auto">
            <a:xfrm>
              <a:off x="6590466" y="144991"/>
              <a:ext cx="326261" cy="298038"/>
            </a:xfrm>
            <a:custGeom>
              <a:avLst/>
              <a:gdLst>
                <a:gd name="T0" fmla="*/ 5 w 378"/>
                <a:gd name="T1" fmla="*/ 0 h 370"/>
                <a:gd name="T2" fmla="*/ 0 w 378"/>
                <a:gd name="T3" fmla="*/ 25 h 370"/>
                <a:gd name="T4" fmla="*/ 41 w 378"/>
                <a:gd name="T5" fmla="*/ 42 h 370"/>
                <a:gd name="T6" fmla="*/ 71 w 378"/>
                <a:gd name="T7" fmla="*/ 58 h 370"/>
                <a:gd name="T8" fmla="*/ 91 w 378"/>
                <a:gd name="T9" fmla="*/ 83 h 370"/>
                <a:gd name="T10" fmla="*/ 220 w 378"/>
                <a:gd name="T11" fmla="*/ 370 h 370"/>
                <a:gd name="T12" fmla="*/ 253 w 378"/>
                <a:gd name="T13" fmla="*/ 370 h 370"/>
                <a:gd name="T14" fmla="*/ 378 w 378"/>
                <a:gd name="T15" fmla="*/ 25 h 370"/>
                <a:gd name="T16" fmla="*/ 331 w 378"/>
                <a:gd name="T17" fmla="*/ 138 h 370"/>
                <a:gd name="T18" fmla="*/ 278 w 378"/>
                <a:gd name="T19" fmla="*/ 138 h 370"/>
                <a:gd name="T20" fmla="*/ 233 w 378"/>
                <a:gd name="T21" fmla="*/ 10 h 370"/>
                <a:gd name="T22" fmla="*/ 233 w 378"/>
                <a:gd name="T23" fmla="*/ 10 h 370"/>
                <a:gd name="T24" fmla="*/ 5 w 378"/>
                <a:gd name="T25" fmla="*/ 0 h 3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70"/>
                <a:gd name="T41" fmla="*/ 378 w 378"/>
                <a:gd name="T42" fmla="*/ 370 h 3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70">
                  <a:moveTo>
                    <a:pt x="5" y="0"/>
                  </a:moveTo>
                  <a:lnTo>
                    <a:pt x="0" y="25"/>
                  </a:lnTo>
                  <a:lnTo>
                    <a:pt x="41" y="42"/>
                  </a:lnTo>
                  <a:lnTo>
                    <a:pt x="71" y="58"/>
                  </a:lnTo>
                  <a:lnTo>
                    <a:pt x="91" y="83"/>
                  </a:lnTo>
                  <a:lnTo>
                    <a:pt x="220" y="370"/>
                  </a:lnTo>
                  <a:lnTo>
                    <a:pt x="253" y="370"/>
                  </a:lnTo>
                  <a:lnTo>
                    <a:pt x="378" y="25"/>
                  </a:lnTo>
                  <a:lnTo>
                    <a:pt x="331" y="138"/>
                  </a:lnTo>
                  <a:lnTo>
                    <a:pt x="278" y="138"/>
                  </a:lnTo>
                  <a:lnTo>
                    <a:pt x="233" y="10"/>
                  </a:lnTo>
                  <a:lnTo>
                    <a:pt x="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2" name="Freeform 426"/>
            <p:cNvSpPr>
              <a:spLocks noChangeAspect="1"/>
            </p:cNvSpPr>
            <p:nvPr/>
          </p:nvSpPr>
          <p:spPr bwMode="auto">
            <a:xfrm>
              <a:off x="6607867" y="229570"/>
              <a:ext cx="104403" cy="229570"/>
            </a:xfrm>
            <a:custGeom>
              <a:avLst/>
              <a:gdLst>
                <a:gd name="T0" fmla="*/ 71 w 121"/>
                <a:gd name="T1" fmla="*/ 0 h 281"/>
                <a:gd name="T2" fmla="*/ 71 w 121"/>
                <a:gd name="T3" fmla="*/ 165 h 281"/>
                <a:gd name="T4" fmla="*/ 68 w 121"/>
                <a:gd name="T5" fmla="*/ 198 h 281"/>
                <a:gd name="T6" fmla="*/ 19 w 121"/>
                <a:gd name="T7" fmla="*/ 240 h 281"/>
                <a:gd name="T8" fmla="*/ 0 w 121"/>
                <a:gd name="T9" fmla="*/ 273 h 281"/>
                <a:gd name="T10" fmla="*/ 23 w 121"/>
                <a:gd name="T11" fmla="*/ 281 h 281"/>
                <a:gd name="T12" fmla="*/ 121 w 121"/>
                <a:gd name="T13" fmla="*/ 278 h 281"/>
                <a:gd name="T14" fmla="*/ 117 w 121"/>
                <a:gd name="T15" fmla="*/ 236 h 281"/>
                <a:gd name="T16" fmla="*/ 68 w 121"/>
                <a:gd name="T17" fmla="*/ 181 h 281"/>
                <a:gd name="T18" fmla="*/ 68 w 121"/>
                <a:gd name="T19" fmla="*/ 181 h 281"/>
                <a:gd name="T20" fmla="*/ 71 w 121"/>
                <a:gd name="T21" fmla="*/ 0 h 2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281"/>
                <a:gd name="T35" fmla="*/ 121 w 121"/>
                <a:gd name="T36" fmla="*/ 281 h 2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281">
                  <a:moveTo>
                    <a:pt x="71" y="0"/>
                  </a:moveTo>
                  <a:lnTo>
                    <a:pt x="71" y="165"/>
                  </a:lnTo>
                  <a:lnTo>
                    <a:pt x="68" y="198"/>
                  </a:lnTo>
                  <a:lnTo>
                    <a:pt x="19" y="240"/>
                  </a:lnTo>
                  <a:lnTo>
                    <a:pt x="0" y="273"/>
                  </a:lnTo>
                  <a:lnTo>
                    <a:pt x="23" y="281"/>
                  </a:lnTo>
                  <a:lnTo>
                    <a:pt x="121" y="278"/>
                  </a:lnTo>
                  <a:lnTo>
                    <a:pt x="117" y="236"/>
                  </a:lnTo>
                  <a:lnTo>
                    <a:pt x="68" y="181"/>
                  </a:lnTo>
                  <a:lnTo>
                    <a:pt x="71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3" name="Freeform 427"/>
            <p:cNvSpPr>
              <a:spLocks noChangeAspect="1"/>
            </p:cNvSpPr>
            <p:nvPr/>
          </p:nvSpPr>
          <p:spPr bwMode="auto">
            <a:xfrm>
              <a:off x="6855825" y="161101"/>
              <a:ext cx="282759" cy="302065"/>
            </a:xfrm>
            <a:custGeom>
              <a:avLst/>
              <a:gdLst>
                <a:gd name="T0" fmla="*/ 67 w 328"/>
                <a:gd name="T1" fmla="*/ 0 h 378"/>
                <a:gd name="T2" fmla="*/ 320 w 328"/>
                <a:gd name="T3" fmla="*/ 0 h 378"/>
                <a:gd name="T4" fmla="*/ 316 w 328"/>
                <a:gd name="T5" fmla="*/ 13 h 378"/>
                <a:gd name="T6" fmla="*/ 291 w 328"/>
                <a:gd name="T7" fmla="*/ 41 h 378"/>
                <a:gd name="T8" fmla="*/ 262 w 328"/>
                <a:gd name="T9" fmla="*/ 66 h 378"/>
                <a:gd name="T10" fmla="*/ 254 w 328"/>
                <a:gd name="T11" fmla="*/ 316 h 378"/>
                <a:gd name="T12" fmla="*/ 275 w 328"/>
                <a:gd name="T13" fmla="*/ 349 h 378"/>
                <a:gd name="T14" fmla="*/ 312 w 328"/>
                <a:gd name="T15" fmla="*/ 349 h 378"/>
                <a:gd name="T16" fmla="*/ 328 w 328"/>
                <a:gd name="T17" fmla="*/ 366 h 378"/>
                <a:gd name="T18" fmla="*/ 312 w 328"/>
                <a:gd name="T19" fmla="*/ 378 h 378"/>
                <a:gd name="T20" fmla="*/ 17 w 328"/>
                <a:gd name="T21" fmla="*/ 374 h 378"/>
                <a:gd name="T22" fmla="*/ 0 w 328"/>
                <a:gd name="T23" fmla="*/ 357 h 378"/>
                <a:gd name="T24" fmla="*/ 5 w 328"/>
                <a:gd name="T25" fmla="*/ 332 h 378"/>
                <a:gd name="T26" fmla="*/ 55 w 328"/>
                <a:gd name="T27" fmla="*/ 324 h 378"/>
                <a:gd name="T28" fmla="*/ 80 w 328"/>
                <a:gd name="T29" fmla="*/ 299 h 378"/>
                <a:gd name="T30" fmla="*/ 75 w 328"/>
                <a:gd name="T31" fmla="*/ 299 h 378"/>
                <a:gd name="T32" fmla="*/ 67 w 328"/>
                <a:gd name="T33" fmla="*/ 0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8"/>
                <a:gd name="T52" fmla="*/ 0 h 378"/>
                <a:gd name="T53" fmla="*/ 328 w 328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8" h="378">
                  <a:moveTo>
                    <a:pt x="67" y="0"/>
                  </a:moveTo>
                  <a:lnTo>
                    <a:pt x="320" y="0"/>
                  </a:lnTo>
                  <a:lnTo>
                    <a:pt x="316" y="13"/>
                  </a:lnTo>
                  <a:lnTo>
                    <a:pt x="291" y="41"/>
                  </a:lnTo>
                  <a:lnTo>
                    <a:pt x="262" y="66"/>
                  </a:lnTo>
                  <a:lnTo>
                    <a:pt x="254" y="316"/>
                  </a:lnTo>
                  <a:lnTo>
                    <a:pt x="275" y="349"/>
                  </a:lnTo>
                  <a:lnTo>
                    <a:pt x="312" y="349"/>
                  </a:lnTo>
                  <a:lnTo>
                    <a:pt x="328" y="366"/>
                  </a:lnTo>
                  <a:lnTo>
                    <a:pt x="312" y="378"/>
                  </a:lnTo>
                  <a:lnTo>
                    <a:pt x="17" y="374"/>
                  </a:lnTo>
                  <a:lnTo>
                    <a:pt x="0" y="357"/>
                  </a:lnTo>
                  <a:lnTo>
                    <a:pt x="5" y="332"/>
                  </a:lnTo>
                  <a:lnTo>
                    <a:pt x="55" y="324"/>
                  </a:lnTo>
                  <a:lnTo>
                    <a:pt x="80" y="299"/>
                  </a:lnTo>
                  <a:lnTo>
                    <a:pt x="75" y="299"/>
                  </a:lnTo>
                  <a:lnTo>
                    <a:pt x="6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4" name="Freeform 428"/>
            <p:cNvSpPr>
              <a:spLocks noChangeAspect="1"/>
            </p:cNvSpPr>
            <p:nvPr/>
          </p:nvSpPr>
          <p:spPr bwMode="auto">
            <a:xfrm>
              <a:off x="126154" y="144991"/>
              <a:ext cx="369762" cy="370533"/>
            </a:xfrm>
            <a:custGeom>
              <a:avLst/>
              <a:gdLst>
                <a:gd name="T0" fmla="*/ 423 w 423"/>
                <a:gd name="T1" fmla="*/ 275 h 456"/>
                <a:gd name="T2" fmla="*/ 362 w 423"/>
                <a:gd name="T3" fmla="*/ 320 h 456"/>
                <a:gd name="T4" fmla="*/ 250 w 423"/>
                <a:gd name="T5" fmla="*/ 333 h 456"/>
                <a:gd name="T6" fmla="*/ 262 w 423"/>
                <a:gd name="T7" fmla="*/ 262 h 456"/>
                <a:gd name="T8" fmla="*/ 200 w 423"/>
                <a:gd name="T9" fmla="*/ 250 h 456"/>
                <a:gd name="T10" fmla="*/ 208 w 423"/>
                <a:gd name="T11" fmla="*/ 163 h 456"/>
                <a:gd name="T12" fmla="*/ 204 w 423"/>
                <a:gd name="T13" fmla="*/ 133 h 456"/>
                <a:gd name="T14" fmla="*/ 183 w 423"/>
                <a:gd name="T15" fmla="*/ 92 h 456"/>
                <a:gd name="T16" fmla="*/ 120 w 423"/>
                <a:gd name="T17" fmla="*/ 88 h 456"/>
                <a:gd name="T18" fmla="*/ 84 w 423"/>
                <a:gd name="T19" fmla="*/ 92 h 456"/>
                <a:gd name="T20" fmla="*/ 55 w 423"/>
                <a:gd name="T21" fmla="*/ 58 h 456"/>
                <a:gd name="T22" fmla="*/ 0 w 423"/>
                <a:gd name="T23" fmla="*/ 71 h 456"/>
                <a:gd name="T24" fmla="*/ 22 w 423"/>
                <a:gd name="T25" fmla="*/ 0 h 456"/>
                <a:gd name="T26" fmla="*/ 100 w 423"/>
                <a:gd name="T27" fmla="*/ 17 h 456"/>
                <a:gd name="T28" fmla="*/ 50 w 423"/>
                <a:gd name="T29" fmla="*/ 67 h 456"/>
                <a:gd name="T30" fmla="*/ 75 w 423"/>
                <a:gd name="T31" fmla="*/ 88 h 456"/>
                <a:gd name="T32" fmla="*/ 67 w 423"/>
                <a:gd name="T33" fmla="*/ 200 h 456"/>
                <a:gd name="T34" fmla="*/ 105 w 423"/>
                <a:gd name="T35" fmla="*/ 228 h 456"/>
                <a:gd name="T36" fmla="*/ 158 w 423"/>
                <a:gd name="T37" fmla="*/ 233 h 456"/>
                <a:gd name="T38" fmla="*/ 237 w 423"/>
                <a:gd name="T39" fmla="*/ 228 h 456"/>
                <a:gd name="T40" fmla="*/ 229 w 423"/>
                <a:gd name="T41" fmla="*/ 283 h 456"/>
                <a:gd name="T42" fmla="*/ 278 w 423"/>
                <a:gd name="T43" fmla="*/ 286 h 456"/>
                <a:gd name="T44" fmla="*/ 278 w 423"/>
                <a:gd name="T45" fmla="*/ 395 h 456"/>
                <a:gd name="T46" fmla="*/ 229 w 423"/>
                <a:gd name="T47" fmla="*/ 456 h 456"/>
                <a:gd name="T48" fmla="*/ 233 w 423"/>
                <a:gd name="T49" fmla="*/ 456 h 456"/>
                <a:gd name="T50" fmla="*/ 423 w 423"/>
                <a:gd name="T51" fmla="*/ 275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56"/>
                <a:gd name="T80" fmla="*/ 423 w 423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56">
                  <a:moveTo>
                    <a:pt x="423" y="275"/>
                  </a:moveTo>
                  <a:lnTo>
                    <a:pt x="362" y="320"/>
                  </a:lnTo>
                  <a:lnTo>
                    <a:pt x="250" y="333"/>
                  </a:lnTo>
                  <a:lnTo>
                    <a:pt x="262" y="262"/>
                  </a:lnTo>
                  <a:lnTo>
                    <a:pt x="200" y="250"/>
                  </a:lnTo>
                  <a:lnTo>
                    <a:pt x="208" y="163"/>
                  </a:lnTo>
                  <a:lnTo>
                    <a:pt x="204" y="133"/>
                  </a:lnTo>
                  <a:lnTo>
                    <a:pt x="183" y="92"/>
                  </a:lnTo>
                  <a:lnTo>
                    <a:pt x="120" y="88"/>
                  </a:lnTo>
                  <a:lnTo>
                    <a:pt x="84" y="92"/>
                  </a:lnTo>
                  <a:lnTo>
                    <a:pt x="55" y="58"/>
                  </a:lnTo>
                  <a:lnTo>
                    <a:pt x="0" y="71"/>
                  </a:lnTo>
                  <a:lnTo>
                    <a:pt x="22" y="0"/>
                  </a:lnTo>
                  <a:lnTo>
                    <a:pt x="100" y="17"/>
                  </a:lnTo>
                  <a:lnTo>
                    <a:pt x="50" y="67"/>
                  </a:lnTo>
                  <a:lnTo>
                    <a:pt x="75" y="88"/>
                  </a:lnTo>
                  <a:lnTo>
                    <a:pt x="67" y="200"/>
                  </a:lnTo>
                  <a:lnTo>
                    <a:pt x="105" y="228"/>
                  </a:lnTo>
                  <a:lnTo>
                    <a:pt x="158" y="233"/>
                  </a:lnTo>
                  <a:lnTo>
                    <a:pt x="237" y="228"/>
                  </a:lnTo>
                  <a:lnTo>
                    <a:pt x="229" y="283"/>
                  </a:lnTo>
                  <a:lnTo>
                    <a:pt x="278" y="286"/>
                  </a:lnTo>
                  <a:lnTo>
                    <a:pt x="278" y="395"/>
                  </a:lnTo>
                  <a:lnTo>
                    <a:pt x="229" y="456"/>
                  </a:lnTo>
                  <a:lnTo>
                    <a:pt x="233" y="456"/>
                  </a:lnTo>
                  <a:lnTo>
                    <a:pt x="423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5" name="Freeform 429"/>
            <p:cNvSpPr>
              <a:spLocks noChangeAspect="1"/>
            </p:cNvSpPr>
            <p:nvPr/>
          </p:nvSpPr>
          <p:spPr bwMode="auto">
            <a:xfrm>
              <a:off x="382813" y="439002"/>
              <a:ext cx="256658" cy="237625"/>
            </a:xfrm>
            <a:custGeom>
              <a:avLst/>
              <a:gdLst>
                <a:gd name="T0" fmla="*/ 282 w 296"/>
                <a:gd name="T1" fmla="*/ 14 h 297"/>
                <a:gd name="T2" fmla="*/ 246 w 296"/>
                <a:gd name="T3" fmla="*/ 0 h 297"/>
                <a:gd name="T4" fmla="*/ 197 w 296"/>
                <a:gd name="T5" fmla="*/ 9 h 297"/>
                <a:gd name="T6" fmla="*/ 143 w 296"/>
                <a:gd name="T7" fmla="*/ 39 h 297"/>
                <a:gd name="T8" fmla="*/ 86 w 296"/>
                <a:gd name="T9" fmla="*/ 86 h 297"/>
                <a:gd name="T10" fmla="*/ 38 w 296"/>
                <a:gd name="T11" fmla="*/ 144 h 297"/>
                <a:gd name="T12" fmla="*/ 9 w 296"/>
                <a:gd name="T13" fmla="*/ 200 h 297"/>
                <a:gd name="T14" fmla="*/ 0 w 296"/>
                <a:gd name="T15" fmla="*/ 249 h 297"/>
                <a:gd name="T16" fmla="*/ 14 w 296"/>
                <a:gd name="T17" fmla="*/ 284 h 297"/>
                <a:gd name="T18" fmla="*/ 48 w 296"/>
                <a:gd name="T19" fmla="*/ 297 h 297"/>
                <a:gd name="T20" fmla="*/ 97 w 296"/>
                <a:gd name="T21" fmla="*/ 288 h 297"/>
                <a:gd name="T22" fmla="*/ 153 w 296"/>
                <a:gd name="T23" fmla="*/ 259 h 297"/>
                <a:gd name="T24" fmla="*/ 211 w 296"/>
                <a:gd name="T25" fmla="*/ 211 h 297"/>
                <a:gd name="T26" fmla="*/ 257 w 296"/>
                <a:gd name="T27" fmla="*/ 153 h 297"/>
                <a:gd name="T28" fmla="*/ 287 w 296"/>
                <a:gd name="T29" fmla="*/ 98 h 297"/>
                <a:gd name="T30" fmla="*/ 296 w 296"/>
                <a:gd name="T31" fmla="*/ 49 h 297"/>
                <a:gd name="T32" fmla="*/ 282 w 296"/>
                <a:gd name="T33" fmla="*/ 14 h 297"/>
                <a:gd name="T34" fmla="*/ 282 w 296"/>
                <a:gd name="T35" fmla="*/ 14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6"/>
                <a:gd name="T55" fmla="*/ 0 h 297"/>
                <a:gd name="T56" fmla="*/ 296 w 296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6" h="297">
                  <a:moveTo>
                    <a:pt x="282" y="14"/>
                  </a:moveTo>
                  <a:lnTo>
                    <a:pt x="246" y="0"/>
                  </a:lnTo>
                  <a:lnTo>
                    <a:pt x="197" y="9"/>
                  </a:lnTo>
                  <a:lnTo>
                    <a:pt x="143" y="39"/>
                  </a:lnTo>
                  <a:lnTo>
                    <a:pt x="86" y="86"/>
                  </a:lnTo>
                  <a:lnTo>
                    <a:pt x="38" y="144"/>
                  </a:lnTo>
                  <a:lnTo>
                    <a:pt x="9" y="200"/>
                  </a:lnTo>
                  <a:lnTo>
                    <a:pt x="0" y="249"/>
                  </a:lnTo>
                  <a:lnTo>
                    <a:pt x="14" y="284"/>
                  </a:lnTo>
                  <a:lnTo>
                    <a:pt x="48" y="297"/>
                  </a:lnTo>
                  <a:lnTo>
                    <a:pt x="97" y="288"/>
                  </a:lnTo>
                  <a:lnTo>
                    <a:pt x="153" y="259"/>
                  </a:lnTo>
                  <a:lnTo>
                    <a:pt x="211" y="211"/>
                  </a:lnTo>
                  <a:lnTo>
                    <a:pt x="257" y="153"/>
                  </a:lnTo>
                  <a:lnTo>
                    <a:pt x="287" y="98"/>
                  </a:lnTo>
                  <a:lnTo>
                    <a:pt x="296" y="49"/>
                  </a:lnTo>
                  <a:lnTo>
                    <a:pt x="282" y="1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6" name="Freeform 430"/>
            <p:cNvSpPr>
              <a:spLocks noChangeAspect="1"/>
            </p:cNvSpPr>
            <p:nvPr/>
          </p:nvSpPr>
          <p:spPr bwMode="auto">
            <a:xfrm>
              <a:off x="465465" y="157074"/>
              <a:ext cx="130504" cy="277900"/>
            </a:xfrm>
            <a:custGeom>
              <a:avLst/>
              <a:gdLst>
                <a:gd name="T0" fmla="*/ 148 w 153"/>
                <a:gd name="T1" fmla="*/ 345 h 345"/>
                <a:gd name="T2" fmla="*/ 111 w 153"/>
                <a:gd name="T3" fmla="*/ 290 h 345"/>
                <a:gd name="T4" fmla="*/ 120 w 153"/>
                <a:gd name="T5" fmla="*/ 245 h 345"/>
                <a:gd name="T6" fmla="*/ 124 w 153"/>
                <a:gd name="T7" fmla="*/ 153 h 345"/>
                <a:gd name="T8" fmla="*/ 153 w 153"/>
                <a:gd name="T9" fmla="*/ 87 h 345"/>
                <a:gd name="T10" fmla="*/ 124 w 153"/>
                <a:gd name="T11" fmla="*/ 17 h 345"/>
                <a:gd name="T12" fmla="*/ 83 w 153"/>
                <a:gd name="T13" fmla="*/ 0 h 345"/>
                <a:gd name="T14" fmla="*/ 37 w 153"/>
                <a:gd name="T15" fmla="*/ 8 h 345"/>
                <a:gd name="T16" fmla="*/ 4 w 153"/>
                <a:gd name="T17" fmla="*/ 42 h 345"/>
                <a:gd name="T18" fmla="*/ 0 w 153"/>
                <a:gd name="T19" fmla="*/ 133 h 345"/>
                <a:gd name="T20" fmla="*/ 12 w 153"/>
                <a:gd name="T21" fmla="*/ 212 h 345"/>
                <a:gd name="T22" fmla="*/ 45 w 153"/>
                <a:gd name="T23" fmla="*/ 262 h 345"/>
                <a:gd name="T24" fmla="*/ 108 w 153"/>
                <a:gd name="T25" fmla="*/ 253 h 345"/>
                <a:gd name="T26" fmla="*/ 116 w 153"/>
                <a:gd name="T27" fmla="*/ 295 h 345"/>
                <a:gd name="T28" fmla="*/ 116 w 153"/>
                <a:gd name="T29" fmla="*/ 295 h 345"/>
                <a:gd name="T30" fmla="*/ 148 w 153"/>
                <a:gd name="T31" fmla="*/ 345 h 3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"/>
                <a:gd name="T49" fmla="*/ 0 h 345"/>
                <a:gd name="T50" fmla="*/ 153 w 153"/>
                <a:gd name="T51" fmla="*/ 345 h 3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" h="345">
                  <a:moveTo>
                    <a:pt x="148" y="345"/>
                  </a:moveTo>
                  <a:lnTo>
                    <a:pt x="111" y="290"/>
                  </a:lnTo>
                  <a:lnTo>
                    <a:pt x="120" y="245"/>
                  </a:lnTo>
                  <a:lnTo>
                    <a:pt x="124" y="153"/>
                  </a:lnTo>
                  <a:lnTo>
                    <a:pt x="153" y="87"/>
                  </a:lnTo>
                  <a:lnTo>
                    <a:pt x="124" y="17"/>
                  </a:lnTo>
                  <a:lnTo>
                    <a:pt x="83" y="0"/>
                  </a:lnTo>
                  <a:lnTo>
                    <a:pt x="37" y="8"/>
                  </a:lnTo>
                  <a:lnTo>
                    <a:pt x="4" y="42"/>
                  </a:lnTo>
                  <a:lnTo>
                    <a:pt x="0" y="133"/>
                  </a:lnTo>
                  <a:lnTo>
                    <a:pt x="12" y="212"/>
                  </a:lnTo>
                  <a:lnTo>
                    <a:pt x="45" y="262"/>
                  </a:lnTo>
                  <a:lnTo>
                    <a:pt x="108" y="253"/>
                  </a:lnTo>
                  <a:lnTo>
                    <a:pt x="116" y="295"/>
                  </a:lnTo>
                  <a:lnTo>
                    <a:pt x="148" y="34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7" name="Freeform 431"/>
            <p:cNvSpPr>
              <a:spLocks noChangeAspect="1"/>
            </p:cNvSpPr>
            <p:nvPr/>
          </p:nvSpPr>
          <p:spPr bwMode="auto">
            <a:xfrm>
              <a:off x="60902" y="475249"/>
              <a:ext cx="308860" cy="136936"/>
            </a:xfrm>
            <a:custGeom>
              <a:avLst/>
              <a:gdLst>
                <a:gd name="T0" fmla="*/ 356 w 356"/>
                <a:gd name="T1" fmla="*/ 167 h 167"/>
                <a:gd name="T2" fmla="*/ 270 w 356"/>
                <a:gd name="T3" fmla="*/ 155 h 167"/>
                <a:gd name="T4" fmla="*/ 158 w 356"/>
                <a:gd name="T5" fmla="*/ 143 h 167"/>
                <a:gd name="T6" fmla="*/ 95 w 356"/>
                <a:gd name="T7" fmla="*/ 139 h 167"/>
                <a:gd name="T8" fmla="*/ 42 w 356"/>
                <a:gd name="T9" fmla="*/ 119 h 167"/>
                <a:gd name="T10" fmla="*/ 0 w 356"/>
                <a:gd name="T11" fmla="*/ 82 h 167"/>
                <a:gd name="T12" fmla="*/ 4 w 356"/>
                <a:gd name="T13" fmla="*/ 36 h 167"/>
                <a:gd name="T14" fmla="*/ 33 w 356"/>
                <a:gd name="T15" fmla="*/ 8 h 167"/>
                <a:gd name="T16" fmla="*/ 78 w 356"/>
                <a:gd name="T17" fmla="*/ 0 h 167"/>
                <a:gd name="T18" fmla="*/ 108 w 356"/>
                <a:gd name="T19" fmla="*/ 0 h 167"/>
                <a:gd name="T20" fmla="*/ 190 w 356"/>
                <a:gd name="T21" fmla="*/ 16 h 167"/>
                <a:gd name="T22" fmla="*/ 245 w 356"/>
                <a:gd name="T23" fmla="*/ 45 h 167"/>
                <a:gd name="T24" fmla="*/ 298 w 356"/>
                <a:gd name="T25" fmla="*/ 53 h 167"/>
                <a:gd name="T26" fmla="*/ 278 w 356"/>
                <a:gd name="T27" fmla="*/ 152 h 167"/>
                <a:gd name="T28" fmla="*/ 320 w 356"/>
                <a:gd name="T29" fmla="*/ 160 h 167"/>
                <a:gd name="T30" fmla="*/ 323 w 356"/>
                <a:gd name="T31" fmla="*/ 160 h 167"/>
                <a:gd name="T32" fmla="*/ 356 w 356"/>
                <a:gd name="T33" fmla="*/ 167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6"/>
                <a:gd name="T52" fmla="*/ 0 h 167"/>
                <a:gd name="T53" fmla="*/ 356 w 35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6" h="167">
                  <a:moveTo>
                    <a:pt x="356" y="167"/>
                  </a:moveTo>
                  <a:lnTo>
                    <a:pt x="270" y="155"/>
                  </a:lnTo>
                  <a:lnTo>
                    <a:pt x="158" y="143"/>
                  </a:lnTo>
                  <a:lnTo>
                    <a:pt x="95" y="139"/>
                  </a:lnTo>
                  <a:lnTo>
                    <a:pt x="42" y="119"/>
                  </a:lnTo>
                  <a:lnTo>
                    <a:pt x="0" y="82"/>
                  </a:lnTo>
                  <a:lnTo>
                    <a:pt x="4" y="36"/>
                  </a:lnTo>
                  <a:lnTo>
                    <a:pt x="33" y="8"/>
                  </a:lnTo>
                  <a:lnTo>
                    <a:pt x="78" y="0"/>
                  </a:lnTo>
                  <a:lnTo>
                    <a:pt x="108" y="0"/>
                  </a:lnTo>
                  <a:lnTo>
                    <a:pt x="190" y="16"/>
                  </a:lnTo>
                  <a:lnTo>
                    <a:pt x="245" y="45"/>
                  </a:lnTo>
                  <a:lnTo>
                    <a:pt x="298" y="53"/>
                  </a:lnTo>
                  <a:lnTo>
                    <a:pt x="278" y="152"/>
                  </a:lnTo>
                  <a:lnTo>
                    <a:pt x="320" y="160"/>
                  </a:lnTo>
                  <a:lnTo>
                    <a:pt x="323" y="160"/>
                  </a:lnTo>
                  <a:lnTo>
                    <a:pt x="356" y="1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8" name="Freeform 432"/>
            <p:cNvSpPr>
              <a:spLocks noChangeAspect="1"/>
            </p:cNvSpPr>
            <p:nvPr/>
          </p:nvSpPr>
          <p:spPr bwMode="auto">
            <a:xfrm>
              <a:off x="113104" y="326230"/>
              <a:ext cx="130504" cy="132909"/>
            </a:xfrm>
            <a:custGeom>
              <a:avLst/>
              <a:gdLst>
                <a:gd name="T0" fmla="*/ 147 w 151"/>
                <a:gd name="T1" fmla="*/ 112 h 163"/>
                <a:gd name="T2" fmla="*/ 151 w 151"/>
                <a:gd name="T3" fmla="*/ 44 h 163"/>
                <a:gd name="T4" fmla="*/ 111 w 151"/>
                <a:gd name="T5" fmla="*/ 0 h 163"/>
                <a:gd name="T6" fmla="*/ 50 w 151"/>
                <a:gd name="T7" fmla="*/ 1 h 163"/>
                <a:gd name="T8" fmla="*/ 5 w 151"/>
                <a:gd name="T9" fmla="*/ 51 h 163"/>
                <a:gd name="T10" fmla="*/ 0 w 151"/>
                <a:gd name="T11" fmla="*/ 117 h 163"/>
                <a:gd name="T12" fmla="*/ 41 w 151"/>
                <a:gd name="T13" fmla="*/ 163 h 163"/>
                <a:gd name="T14" fmla="*/ 101 w 151"/>
                <a:gd name="T15" fmla="*/ 161 h 163"/>
                <a:gd name="T16" fmla="*/ 147 w 151"/>
                <a:gd name="T17" fmla="*/ 112 h 163"/>
                <a:gd name="T18" fmla="*/ 147 w 151"/>
                <a:gd name="T19" fmla="*/ 112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163"/>
                <a:gd name="T32" fmla="*/ 151 w 151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163">
                  <a:moveTo>
                    <a:pt x="147" y="112"/>
                  </a:moveTo>
                  <a:lnTo>
                    <a:pt x="151" y="44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5" y="51"/>
                  </a:lnTo>
                  <a:lnTo>
                    <a:pt x="0" y="117"/>
                  </a:lnTo>
                  <a:lnTo>
                    <a:pt x="41" y="163"/>
                  </a:lnTo>
                  <a:lnTo>
                    <a:pt x="101" y="161"/>
                  </a:lnTo>
                  <a:lnTo>
                    <a:pt x="147" y="1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" name="Freeform 433"/>
            <p:cNvSpPr>
              <a:spLocks noChangeAspect="1"/>
            </p:cNvSpPr>
            <p:nvPr/>
          </p:nvSpPr>
          <p:spPr bwMode="auto">
            <a:xfrm>
              <a:off x="304510" y="161101"/>
              <a:ext cx="152255" cy="124854"/>
            </a:xfrm>
            <a:custGeom>
              <a:avLst/>
              <a:gdLst>
                <a:gd name="T0" fmla="*/ 102 w 175"/>
                <a:gd name="T1" fmla="*/ 152 h 152"/>
                <a:gd name="T2" fmla="*/ 160 w 175"/>
                <a:gd name="T3" fmla="*/ 118 h 152"/>
                <a:gd name="T4" fmla="*/ 175 w 175"/>
                <a:gd name="T5" fmla="*/ 59 h 152"/>
                <a:gd name="T6" fmla="*/ 140 w 175"/>
                <a:gd name="T7" fmla="*/ 9 h 152"/>
                <a:gd name="T8" fmla="*/ 73 w 175"/>
                <a:gd name="T9" fmla="*/ 0 h 152"/>
                <a:gd name="T10" fmla="*/ 16 w 175"/>
                <a:gd name="T11" fmla="*/ 32 h 152"/>
                <a:gd name="T12" fmla="*/ 0 w 175"/>
                <a:gd name="T13" fmla="*/ 93 h 152"/>
                <a:gd name="T14" fmla="*/ 36 w 175"/>
                <a:gd name="T15" fmla="*/ 140 h 152"/>
                <a:gd name="T16" fmla="*/ 102 w 175"/>
                <a:gd name="T17" fmla="*/ 152 h 152"/>
                <a:gd name="T18" fmla="*/ 102 w 175"/>
                <a:gd name="T19" fmla="*/ 152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2"/>
                <a:gd name="T32" fmla="*/ 175 w 175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2">
                  <a:moveTo>
                    <a:pt x="102" y="152"/>
                  </a:moveTo>
                  <a:lnTo>
                    <a:pt x="160" y="118"/>
                  </a:lnTo>
                  <a:lnTo>
                    <a:pt x="175" y="59"/>
                  </a:lnTo>
                  <a:lnTo>
                    <a:pt x="140" y="9"/>
                  </a:lnTo>
                  <a:lnTo>
                    <a:pt x="73" y="0"/>
                  </a:lnTo>
                  <a:lnTo>
                    <a:pt x="16" y="32"/>
                  </a:lnTo>
                  <a:lnTo>
                    <a:pt x="0" y="93"/>
                  </a:lnTo>
                  <a:lnTo>
                    <a:pt x="36" y="140"/>
                  </a:lnTo>
                  <a:lnTo>
                    <a:pt x="102" y="15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0" name="Freeform 434"/>
            <p:cNvSpPr>
              <a:spLocks noChangeAspect="1"/>
            </p:cNvSpPr>
            <p:nvPr/>
          </p:nvSpPr>
          <p:spPr bwMode="auto">
            <a:xfrm>
              <a:off x="8600232" y="197349"/>
              <a:ext cx="369762" cy="362478"/>
            </a:xfrm>
            <a:custGeom>
              <a:avLst/>
              <a:gdLst>
                <a:gd name="T0" fmla="*/ 206 w 423"/>
                <a:gd name="T1" fmla="*/ 447 h 447"/>
                <a:gd name="T2" fmla="*/ 153 w 423"/>
                <a:gd name="T3" fmla="*/ 392 h 447"/>
                <a:gd name="T4" fmla="*/ 126 w 423"/>
                <a:gd name="T5" fmla="*/ 282 h 447"/>
                <a:gd name="T6" fmla="*/ 197 w 423"/>
                <a:gd name="T7" fmla="*/ 286 h 447"/>
                <a:gd name="T8" fmla="*/ 200 w 423"/>
                <a:gd name="T9" fmla="*/ 222 h 447"/>
                <a:gd name="T10" fmla="*/ 288 w 423"/>
                <a:gd name="T11" fmla="*/ 218 h 447"/>
                <a:gd name="T12" fmla="*/ 316 w 423"/>
                <a:gd name="T13" fmla="*/ 210 h 447"/>
                <a:gd name="T14" fmla="*/ 353 w 423"/>
                <a:gd name="T15" fmla="*/ 184 h 447"/>
                <a:gd name="T16" fmla="*/ 350 w 423"/>
                <a:gd name="T17" fmla="*/ 121 h 447"/>
                <a:gd name="T18" fmla="*/ 340 w 423"/>
                <a:gd name="T19" fmla="*/ 85 h 447"/>
                <a:gd name="T20" fmla="*/ 369 w 423"/>
                <a:gd name="T21" fmla="*/ 52 h 447"/>
                <a:gd name="T22" fmla="*/ 350 w 423"/>
                <a:gd name="T23" fmla="*/ 0 h 447"/>
                <a:gd name="T24" fmla="*/ 423 w 423"/>
                <a:gd name="T25" fmla="*/ 11 h 447"/>
                <a:gd name="T26" fmla="*/ 416 w 423"/>
                <a:gd name="T27" fmla="*/ 91 h 447"/>
                <a:gd name="T28" fmla="*/ 360 w 423"/>
                <a:gd name="T29" fmla="*/ 49 h 447"/>
                <a:gd name="T30" fmla="*/ 343 w 423"/>
                <a:gd name="T31" fmla="*/ 76 h 447"/>
                <a:gd name="T32" fmla="*/ 231 w 423"/>
                <a:gd name="T33" fmla="*/ 84 h 447"/>
                <a:gd name="T34" fmla="*/ 208 w 423"/>
                <a:gd name="T35" fmla="*/ 125 h 447"/>
                <a:gd name="T36" fmla="*/ 212 w 423"/>
                <a:gd name="T37" fmla="*/ 178 h 447"/>
                <a:gd name="T38" fmla="*/ 226 w 423"/>
                <a:gd name="T39" fmla="*/ 256 h 447"/>
                <a:gd name="T40" fmla="*/ 172 w 423"/>
                <a:gd name="T41" fmla="*/ 256 h 447"/>
                <a:gd name="T42" fmla="*/ 175 w 423"/>
                <a:gd name="T43" fmla="*/ 304 h 447"/>
                <a:gd name="T44" fmla="*/ 68 w 423"/>
                <a:gd name="T45" fmla="*/ 320 h 447"/>
                <a:gd name="T46" fmla="*/ 0 w 423"/>
                <a:gd name="T47" fmla="*/ 280 h 447"/>
                <a:gd name="T48" fmla="*/ 1 w 423"/>
                <a:gd name="T49" fmla="*/ 283 h 447"/>
                <a:gd name="T50" fmla="*/ 206 w 423"/>
                <a:gd name="T51" fmla="*/ 447 h 4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47"/>
                <a:gd name="T80" fmla="*/ 423 w 423"/>
                <a:gd name="T81" fmla="*/ 447 h 4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47">
                  <a:moveTo>
                    <a:pt x="206" y="447"/>
                  </a:moveTo>
                  <a:lnTo>
                    <a:pt x="153" y="392"/>
                  </a:lnTo>
                  <a:lnTo>
                    <a:pt x="126" y="282"/>
                  </a:lnTo>
                  <a:lnTo>
                    <a:pt x="197" y="286"/>
                  </a:lnTo>
                  <a:lnTo>
                    <a:pt x="200" y="222"/>
                  </a:lnTo>
                  <a:lnTo>
                    <a:pt x="288" y="218"/>
                  </a:lnTo>
                  <a:lnTo>
                    <a:pt x="316" y="210"/>
                  </a:lnTo>
                  <a:lnTo>
                    <a:pt x="353" y="184"/>
                  </a:lnTo>
                  <a:lnTo>
                    <a:pt x="350" y="121"/>
                  </a:lnTo>
                  <a:lnTo>
                    <a:pt x="340" y="85"/>
                  </a:lnTo>
                  <a:lnTo>
                    <a:pt x="369" y="52"/>
                  </a:lnTo>
                  <a:lnTo>
                    <a:pt x="350" y="0"/>
                  </a:lnTo>
                  <a:lnTo>
                    <a:pt x="423" y="11"/>
                  </a:lnTo>
                  <a:lnTo>
                    <a:pt x="416" y="91"/>
                  </a:lnTo>
                  <a:lnTo>
                    <a:pt x="360" y="49"/>
                  </a:lnTo>
                  <a:lnTo>
                    <a:pt x="343" y="76"/>
                  </a:lnTo>
                  <a:lnTo>
                    <a:pt x="231" y="84"/>
                  </a:lnTo>
                  <a:lnTo>
                    <a:pt x="208" y="125"/>
                  </a:lnTo>
                  <a:lnTo>
                    <a:pt x="212" y="178"/>
                  </a:lnTo>
                  <a:lnTo>
                    <a:pt x="226" y="256"/>
                  </a:lnTo>
                  <a:lnTo>
                    <a:pt x="172" y="256"/>
                  </a:lnTo>
                  <a:lnTo>
                    <a:pt x="175" y="304"/>
                  </a:lnTo>
                  <a:lnTo>
                    <a:pt x="68" y="320"/>
                  </a:lnTo>
                  <a:lnTo>
                    <a:pt x="0" y="280"/>
                  </a:lnTo>
                  <a:lnTo>
                    <a:pt x="1" y="283"/>
                  </a:lnTo>
                  <a:lnTo>
                    <a:pt x="206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1" name="Freeform 435"/>
            <p:cNvSpPr>
              <a:spLocks noChangeAspect="1"/>
            </p:cNvSpPr>
            <p:nvPr/>
          </p:nvSpPr>
          <p:spPr bwMode="auto">
            <a:xfrm>
              <a:off x="8447977" y="487332"/>
              <a:ext cx="274059" cy="213459"/>
            </a:xfrm>
            <a:custGeom>
              <a:avLst/>
              <a:gdLst>
                <a:gd name="T0" fmla="*/ 304 w 313"/>
                <a:gd name="T1" fmla="*/ 247 h 264"/>
                <a:gd name="T2" fmla="*/ 313 w 313"/>
                <a:gd name="T3" fmla="*/ 209 h 264"/>
                <a:gd name="T4" fmla="*/ 297 w 313"/>
                <a:gd name="T5" fmla="*/ 162 h 264"/>
                <a:gd name="T6" fmla="*/ 260 w 313"/>
                <a:gd name="T7" fmla="*/ 111 h 264"/>
                <a:gd name="T8" fmla="*/ 205 w 313"/>
                <a:gd name="T9" fmla="*/ 63 h 264"/>
                <a:gd name="T10" fmla="*/ 82 w 313"/>
                <a:gd name="T11" fmla="*/ 1 h 264"/>
                <a:gd name="T12" fmla="*/ 33 w 313"/>
                <a:gd name="T13" fmla="*/ 0 h 264"/>
                <a:gd name="T14" fmla="*/ 0 w 313"/>
                <a:gd name="T15" fmla="*/ 18 h 264"/>
                <a:gd name="T16" fmla="*/ 7 w 313"/>
                <a:gd name="T17" fmla="*/ 102 h 264"/>
                <a:gd name="T18" fmla="*/ 99 w 313"/>
                <a:gd name="T19" fmla="*/ 203 h 264"/>
                <a:gd name="T20" fmla="*/ 162 w 313"/>
                <a:gd name="T21" fmla="*/ 242 h 264"/>
                <a:gd name="T22" fmla="*/ 221 w 313"/>
                <a:gd name="T23" fmla="*/ 263 h 264"/>
                <a:gd name="T24" fmla="*/ 271 w 313"/>
                <a:gd name="T25" fmla="*/ 264 h 264"/>
                <a:gd name="T26" fmla="*/ 304 w 313"/>
                <a:gd name="T27" fmla="*/ 247 h 264"/>
                <a:gd name="T28" fmla="*/ 304 w 313"/>
                <a:gd name="T29" fmla="*/ 247 h 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3"/>
                <a:gd name="T46" fmla="*/ 0 h 264"/>
                <a:gd name="T47" fmla="*/ 313 w 313"/>
                <a:gd name="T48" fmla="*/ 264 h 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3" h="264">
                  <a:moveTo>
                    <a:pt x="304" y="247"/>
                  </a:moveTo>
                  <a:lnTo>
                    <a:pt x="313" y="209"/>
                  </a:lnTo>
                  <a:lnTo>
                    <a:pt x="297" y="162"/>
                  </a:lnTo>
                  <a:lnTo>
                    <a:pt x="260" y="111"/>
                  </a:lnTo>
                  <a:lnTo>
                    <a:pt x="205" y="63"/>
                  </a:lnTo>
                  <a:lnTo>
                    <a:pt x="82" y="1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7" y="102"/>
                  </a:lnTo>
                  <a:lnTo>
                    <a:pt x="99" y="203"/>
                  </a:lnTo>
                  <a:lnTo>
                    <a:pt x="162" y="242"/>
                  </a:lnTo>
                  <a:lnTo>
                    <a:pt x="221" y="263"/>
                  </a:lnTo>
                  <a:lnTo>
                    <a:pt x="271" y="264"/>
                  </a:lnTo>
                  <a:lnTo>
                    <a:pt x="304" y="2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2" name="Freeform 436"/>
            <p:cNvSpPr>
              <a:spLocks noChangeAspect="1"/>
            </p:cNvSpPr>
            <p:nvPr/>
          </p:nvSpPr>
          <p:spPr bwMode="auto">
            <a:xfrm>
              <a:off x="8722036" y="503442"/>
              <a:ext cx="291460" cy="149019"/>
            </a:xfrm>
            <a:custGeom>
              <a:avLst/>
              <a:gdLst>
                <a:gd name="T0" fmla="*/ 0 w 333"/>
                <a:gd name="T1" fmla="*/ 185 h 185"/>
                <a:gd name="T2" fmla="*/ 49 w 333"/>
                <a:gd name="T3" fmla="*/ 140 h 185"/>
                <a:gd name="T4" fmla="*/ 96 w 333"/>
                <a:gd name="T5" fmla="*/ 143 h 185"/>
                <a:gd name="T6" fmla="*/ 187 w 333"/>
                <a:gd name="T7" fmla="*/ 134 h 185"/>
                <a:gd name="T8" fmla="*/ 257 w 333"/>
                <a:gd name="T9" fmla="*/ 154 h 185"/>
                <a:gd name="T10" fmla="*/ 321 w 333"/>
                <a:gd name="T11" fmla="*/ 115 h 185"/>
                <a:gd name="T12" fmla="*/ 333 w 333"/>
                <a:gd name="T13" fmla="*/ 72 h 185"/>
                <a:gd name="T14" fmla="*/ 319 w 333"/>
                <a:gd name="T15" fmla="*/ 28 h 185"/>
                <a:gd name="T16" fmla="*/ 280 w 333"/>
                <a:gd name="T17" fmla="*/ 0 h 185"/>
                <a:gd name="T18" fmla="*/ 190 w 333"/>
                <a:gd name="T19" fmla="*/ 9 h 185"/>
                <a:gd name="T20" fmla="*/ 114 w 333"/>
                <a:gd name="T21" fmla="*/ 32 h 185"/>
                <a:gd name="T22" fmla="*/ 68 w 333"/>
                <a:gd name="T23" fmla="*/ 72 h 185"/>
                <a:gd name="T24" fmla="*/ 86 w 333"/>
                <a:gd name="T25" fmla="*/ 131 h 185"/>
                <a:gd name="T26" fmla="*/ 46 w 333"/>
                <a:gd name="T27" fmla="*/ 145 h 185"/>
                <a:gd name="T28" fmla="*/ 46 w 333"/>
                <a:gd name="T29" fmla="*/ 145 h 185"/>
                <a:gd name="T30" fmla="*/ 0 w 333"/>
                <a:gd name="T31" fmla="*/ 185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185"/>
                <a:gd name="T50" fmla="*/ 333 w 333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185">
                  <a:moveTo>
                    <a:pt x="0" y="185"/>
                  </a:moveTo>
                  <a:lnTo>
                    <a:pt x="49" y="140"/>
                  </a:lnTo>
                  <a:lnTo>
                    <a:pt x="96" y="143"/>
                  </a:lnTo>
                  <a:lnTo>
                    <a:pt x="187" y="134"/>
                  </a:lnTo>
                  <a:lnTo>
                    <a:pt x="257" y="154"/>
                  </a:lnTo>
                  <a:lnTo>
                    <a:pt x="321" y="115"/>
                  </a:lnTo>
                  <a:lnTo>
                    <a:pt x="333" y="72"/>
                  </a:lnTo>
                  <a:lnTo>
                    <a:pt x="319" y="28"/>
                  </a:lnTo>
                  <a:lnTo>
                    <a:pt x="280" y="0"/>
                  </a:lnTo>
                  <a:lnTo>
                    <a:pt x="190" y="9"/>
                  </a:lnTo>
                  <a:lnTo>
                    <a:pt x="114" y="32"/>
                  </a:lnTo>
                  <a:lnTo>
                    <a:pt x="68" y="72"/>
                  </a:lnTo>
                  <a:lnTo>
                    <a:pt x="86" y="131"/>
                  </a:lnTo>
                  <a:lnTo>
                    <a:pt x="46" y="145"/>
                  </a:lnTo>
                  <a:lnTo>
                    <a:pt x="0" y="18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3" name="Freeform 437"/>
            <p:cNvSpPr>
              <a:spLocks noChangeAspect="1"/>
            </p:cNvSpPr>
            <p:nvPr/>
          </p:nvSpPr>
          <p:spPr bwMode="auto">
            <a:xfrm>
              <a:off x="8500179" y="181239"/>
              <a:ext cx="121804" cy="294010"/>
            </a:xfrm>
            <a:custGeom>
              <a:avLst/>
              <a:gdLst>
                <a:gd name="T0" fmla="*/ 9 w 141"/>
                <a:gd name="T1" fmla="*/ 367 h 367"/>
                <a:gd name="T2" fmla="*/ 9 w 141"/>
                <a:gd name="T3" fmla="*/ 279 h 367"/>
                <a:gd name="T4" fmla="*/ 6 w 141"/>
                <a:gd name="T5" fmla="*/ 167 h 367"/>
                <a:gd name="T6" fmla="*/ 0 w 141"/>
                <a:gd name="T7" fmla="*/ 105 h 367"/>
                <a:gd name="T8" fmla="*/ 12 w 141"/>
                <a:gd name="T9" fmla="*/ 49 h 367"/>
                <a:gd name="T10" fmla="*/ 43 w 141"/>
                <a:gd name="T11" fmla="*/ 3 h 367"/>
                <a:gd name="T12" fmla="*/ 91 w 141"/>
                <a:gd name="T13" fmla="*/ 0 h 367"/>
                <a:gd name="T14" fmla="*/ 122 w 141"/>
                <a:gd name="T15" fmla="*/ 24 h 367"/>
                <a:gd name="T16" fmla="*/ 136 w 141"/>
                <a:gd name="T17" fmla="*/ 68 h 367"/>
                <a:gd name="T18" fmla="*/ 141 w 141"/>
                <a:gd name="T19" fmla="*/ 97 h 367"/>
                <a:gd name="T20" fmla="*/ 136 w 141"/>
                <a:gd name="T21" fmla="*/ 182 h 367"/>
                <a:gd name="T22" fmla="*/ 115 w 141"/>
                <a:gd name="T23" fmla="*/ 240 h 367"/>
                <a:gd name="T24" fmla="*/ 115 w 141"/>
                <a:gd name="T25" fmla="*/ 293 h 367"/>
                <a:gd name="T26" fmla="*/ 14 w 141"/>
                <a:gd name="T27" fmla="*/ 287 h 367"/>
                <a:gd name="T28" fmla="*/ 11 w 141"/>
                <a:gd name="T29" fmla="*/ 329 h 367"/>
                <a:gd name="T30" fmla="*/ 11 w 141"/>
                <a:gd name="T31" fmla="*/ 333 h 367"/>
                <a:gd name="T32" fmla="*/ 9 w 141"/>
                <a:gd name="T33" fmla="*/ 367 h 3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367"/>
                <a:gd name="T53" fmla="*/ 141 w 141"/>
                <a:gd name="T54" fmla="*/ 367 h 3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367">
                  <a:moveTo>
                    <a:pt x="9" y="367"/>
                  </a:moveTo>
                  <a:lnTo>
                    <a:pt x="9" y="279"/>
                  </a:lnTo>
                  <a:lnTo>
                    <a:pt x="6" y="167"/>
                  </a:lnTo>
                  <a:lnTo>
                    <a:pt x="0" y="105"/>
                  </a:lnTo>
                  <a:lnTo>
                    <a:pt x="12" y="49"/>
                  </a:lnTo>
                  <a:lnTo>
                    <a:pt x="43" y="3"/>
                  </a:lnTo>
                  <a:lnTo>
                    <a:pt x="91" y="0"/>
                  </a:lnTo>
                  <a:lnTo>
                    <a:pt x="122" y="24"/>
                  </a:lnTo>
                  <a:lnTo>
                    <a:pt x="136" y="68"/>
                  </a:lnTo>
                  <a:lnTo>
                    <a:pt x="141" y="97"/>
                  </a:lnTo>
                  <a:lnTo>
                    <a:pt x="136" y="182"/>
                  </a:lnTo>
                  <a:lnTo>
                    <a:pt x="115" y="240"/>
                  </a:lnTo>
                  <a:lnTo>
                    <a:pt x="115" y="293"/>
                  </a:lnTo>
                  <a:lnTo>
                    <a:pt x="14" y="287"/>
                  </a:lnTo>
                  <a:lnTo>
                    <a:pt x="11" y="329"/>
                  </a:lnTo>
                  <a:lnTo>
                    <a:pt x="11" y="333"/>
                  </a:lnTo>
                  <a:lnTo>
                    <a:pt x="9" y="3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4" name="Freeform 438"/>
            <p:cNvSpPr>
              <a:spLocks noChangeAspect="1"/>
            </p:cNvSpPr>
            <p:nvPr/>
          </p:nvSpPr>
          <p:spPr bwMode="auto">
            <a:xfrm>
              <a:off x="8639383" y="209432"/>
              <a:ext cx="147905" cy="120826"/>
            </a:xfrm>
            <a:custGeom>
              <a:avLst/>
              <a:gdLst>
                <a:gd name="T0" fmla="*/ 65 w 170"/>
                <a:gd name="T1" fmla="*/ 149 h 149"/>
                <a:gd name="T2" fmla="*/ 131 w 170"/>
                <a:gd name="T3" fmla="*/ 144 h 149"/>
                <a:gd name="T4" fmla="*/ 170 w 170"/>
                <a:gd name="T5" fmla="*/ 98 h 149"/>
                <a:gd name="T6" fmla="*/ 161 w 170"/>
                <a:gd name="T7" fmla="*/ 37 h 149"/>
                <a:gd name="T8" fmla="*/ 105 w 170"/>
                <a:gd name="T9" fmla="*/ 0 h 149"/>
                <a:gd name="T10" fmla="*/ 40 w 170"/>
                <a:gd name="T11" fmla="*/ 4 h 149"/>
                <a:gd name="T12" fmla="*/ 0 w 170"/>
                <a:gd name="T13" fmla="*/ 51 h 149"/>
                <a:gd name="T14" fmla="*/ 10 w 170"/>
                <a:gd name="T15" fmla="*/ 111 h 149"/>
                <a:gd name="T16" fmla="*/ 65 w 170"/>
                <a:gd name="T17" fmla="*/ 149 h 149"/>
                <a:gd name="T18" fmla="*/ 65 w 170"/>
                <a:gd name="T19" fmla="*/ 149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149"/>
                <a:gd name="T32" fmla="*/ 170 w 170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149">
                  <a:moveTo>
                    <a:pt x="65" y="149"/>
                  </a:moveTo>
                  <a:lnTo>
                    <a:pt x="131" y="144"/>
                  </a:lnTo>
                  <a:lnTo>
                    <a:pt x="170" y="98"/>
                  </a:lnTo>
                  <a:lnTo>
                    <a:pt x="161" y="37"/>
                  </a:lnTo>
                  <a:lnTo>
                    <a:pt x="105" y="0"/>
                  </a:lnTo>
                  <a:lnTo>
                    <a:pt x="40" y="4"/>
                  </a:lnTo>
                  <a:lnTo>
                    <a:pt x="0" y="51"/>
                  </a:lnTo>
                  <a:lnTo>
                    <a:pt x="10" y="111"/>
                  </a:lnTo>
                  <a:lnTo>
                    <a:pt x="65" y="14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5" name="Freeform 439"/>
            <p:cNvSpPr>
              <a:spLocks noChangeAspect="1"/>
            </p:cNvSpPr>
            <p:nvPr/>
          </p:nvSpPr>
          <p:spPr bwMode="auto">
            <a:xfrm>
              <a:off x="8856891" y="362478"/>
              <a:ext cx="126154" cy="132909"/>
            </a:xfrm>
            <a:custGeom>
              <a:avLst/>
              <a:gdLst>
                <a:gd name="T0" fmla="*/ 0 w 147"/>
                <a:gd name="T1" fmla="*/ 109 h 168"/>
                <a:gd name="T2" fmla="*/ 42 w 147"/>
                <a:gd name="T3" fmla="*/ 162 h 168"/>
                <a:gd name="T4" fmla="*/ 101 w 147"/>
                <a:gd name="T5" fmla="*/ 168 h 168"/>
                <a:gd name="T6" fmla="*/ 147 w 147"/>
                <a:gd name="T7" fmla="*/ 126 h 168"/>
                <a:gd name="T8" fmla="*/ 146 w 147"/>
                <a:gd name="T9" fmla="*/ 59 h 168"/>
                <a:gd name="T10" fmla="*/ 106 w 147"/>
                <a:gd name="T11" fmla="*/ 7 h 168"/>
                <a:gd name="T12" fmla="*/ 45 w 147"/>
                <a:gd name="T13" fmla="*/ 0 h 168"/>
                <a:gd name="T14" fmla="*/ 2 w 147"/>
                <a:gd name="T15" fmla="*/ 42 h 168"/>
                <a:gd name="T16" fmla="*/ 0 w 147"/>
                <a:gd name="T17" fmla="*/ 109 h 168"/>
                <a:gd name="T18" fmla="*/ 0 w 147"/>
                <a:gd name="T19" fmla="*/ 109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68"/>
                <a:gd name="T32" fmla="*/ 147 w 147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68">
                  <a:moveTo>
                    <a:pt x="0" y="109"/>
                  </a:moveTo>
                  <a:lnTo>
                    <a:pt x="42" y="162"/>
                  </a:lnTo>
                  <a:lnTo>
                    <a:pt x="101" y="168"/>
                  </a:lnTo>
                  <a:lnTo>
                    <a:pt x="147" y="126"/>
                  </a:lnTo>
                  <a:lnTo>
                    <a:pt x="146" y="59"/>
                  </a:lnTo>
                  <a:lnTo>
                    <a:pt x="106" y="7"/>
                  </a:lnTo>
                  <a:lnTo>
                    <a:pt x="45" y="0"/>
                  </a:lnTo>
                  <a:lnTo>
                    <a:pt x="2" y="42"/>
                  </a:lnTo>
                  <a:lnTo>
                    <a:pt x="0" y="10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6" name="Freeform 457"/>
            <p:cNvSpPr>
              <a:spLocks noChangeAspect="1"/>
            </p:cNvSpPr>
            <p:nvPr/>
          </p:nvSpPr>
          <p:spPr bwMode="auto">
            <a:xfrm>
              <a:off x="417614" y="6383646"/>
              <a:ext cx="104403" cy="96661"/>
            </a:xfrm>
            <a:custGeom>
              <a:avLst/>
              <a:gdLst>
                <a:gd name="T0" fmla="*/ 121 w 121"/>
                <a:gd name="T1" fmla="*/ 60 h 120"/>
                <a:gd name="T2" fmla="*/ 103 w 121"/>
                <a:gd name="T3" fmla="*/ 17 h 120"/>
                <a:gd name="T4" fmla="*/ 61 w 121"/>
                <a:gd name="T5" fmla="*/ 0 h 120"/>
                <a:gd name="T6" fmla="*/ 17 w 121"/>
                <a:gd name="T7" fmla="*/ 17 h 120"/>
                <a:gd name="T8" fmla="*/ 0 w 121"/>
                <a:gd name="T9" fmla="*/ 60 h 120"/>
                <a:gd name="T10" fmla="*/ 17 w 121"/>
                <a:gd name="T11" fmla="*/ 102 h 120"/>
                <a:gd name="T12" fmla="*/ 61 w 121"/>
                <a:gd name="T13" fmla="*/ 120 h 120"/>
                <a:gd name="T14" fmla="*/ 103 w 121"/>
                <a:gd name="T15" fmla="*/ 102 h 120"/>
                <a:gd name="T16" fmla="*/ 121 w 121"/>
                <a:gd name="T17" fmla="*/ 60 h 120"/>
                <a:gd name="T18" fmla="*/ 121 w 121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0"/>
                <a:gd name="T32" fmla="*/ 121 w 12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0">
                  <a:moveTo>
                    <a:pt x="121" y="60"/>
                  </a:moveTo>
                  <a:lnTo>
                    <a:pt x="103" y="17"/>
                  </a:lnTo>
                  <a:lnTo>
                    <a:pt x="61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1" y="120"/>
                  </a:lnTo>
                  <a:lnTo>
                    <a:pt x="103" y="102"/>
                  </a:lnTo>
                  <a:lnTo>
                    <a:pt x="121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7" name="Freeform 458"/>
            <p:cNvSpPr>
              <a:spLocks noChangeAspect="1"/>
            </p:cNvSpPr>
            <p:nvPr/>
          </p:nvSpPr>
          <p:spPr bwMode="auto">
            <a:xfrm>
              <a:off x="8548030" y="3338828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8" name="Freeform 459"/>
            <p:cNvSpPr>
              <a:spLocks noChangeAspect="1"/>
            </p:cNvSpPr>
            <p:nvPr/>
          </p:nvSpPr>
          <p:spPr bwMode="auto">
            <a:xfrm>
              <a:off x="8561081" y="1578794"/>
              <a:ext cx="339311" cy="491359"/>
            </a:xfrm>
            <a:custGeom>
              <a:avLst/>
              <a:gdLst>
                <a:gd name="T0" fmla="*/ 379 w 388"/>
                <a:gd name="T1" fmla="*/ 275 h 612"/>
                <a:gd name="T2" fmla="*/ 378 w 388"/>
                <a:gd name="T3" fmla="*/ 13 h 612"/>
                <a:gd name="T4" fmla="*/ 365 w 388"/>
                <a:gd name="T5" fmla="*/ 0 h 612"/>
                <a:gd name="T6" fmla="*/ 311 w 388"/>
                <a:gd name="T7" fmla="*/ 63 h 612"/>
                <a:gd name="T8" fmla="*/ 286 w 388"/>
                <a:gd name="T9" fmla="*/ 71 h 612"/>
                <a:gd name="T10" fmla="*/ 80 w 388"/>
                <a:gd name="T11" fmla="*/ 73 h 612"/>
                <a:gd name="T12" fmla="*/ 58 w 388"/>
                <a:gd name="T13" fmla="*/ 40 h 612"/>
                <a:gd name="T14" fmla="*/ 33 w 388"/>
                <a:gd name="T15" fmla="*/ 23 h 612"/>
                <a:gd name="T16" fmla="*/ 13 w 388"/>
                <a:gd name="T17" fmla="*/ 28 h 612"/>
                <a:gd name="T18" fmla="*/ 7 w 388"/>
                <a:gd name="T19" fmla="*/ 239 h 612"/>
                <a:gd name="T20" fmla="*/ 15 w 388"/>
                <a:gd name="T21" fmla="*/ 293 h 612"/>
                <a:gd name="T22" fmla="*/ 48 w 388"/>
                <a:gd name="T23" fmla="*/ 273 h 612"/>
                <a:gd name="T24" fmla="*/ 62 w 388"/>
                <a:gd name="T25" fmla="*/ 235 h 612"/>
                <a:gd name="T26" fmla="*/ 152 w 388"/>
                <a:gd name="T27" fmla="*/ 219 h 612"/>
                <a:gd name="T28" fmla="*/ 182 w 388"/>
                <a:gd name="T29" fmla="*/ 219 h 612"/>
                <a:gd name="T30" fmla="*/ 173 w 388"/>
                <a:gd name="T31" fmla="*/ 274 h 612"/>
                <a:gd name="T32" fmla="*/ 101 w 388"/>
                <a:gd name="T33" fmla="*/ 334 h 612"/>
                <a:gd name="T34" fmla="*/ 56 w 388"/>
                <a:gd name="T35" fmla="*/ 363 h 612"/>
                <a:gd name="T36" fmla="*/ 23 w 388"/>
                <a:gd name="T37" fmla="*/ 338 h 612"/>
                <a:gd name="T38" fmla="*/ 6 w 388"/>
                <a:gd name="T39" fmla="*/ 338 h 612"/>
                <a:gd name="T40" fmla="*/ 0 w 388"/>
                <a:gd name="T41" fmla="*/ 610 h 612"/>
                <a:gd name="T42" fmla="*/ 25 w 388"/>
                <a:gd name="T43" fmla="*/ 612 h 612"/>
                <a:gd name="T44" fmla="*/ 50 w 388"/>
                <a:gd name="T45" fmla="*/ 558 h 612"/>
                <a:gd name="T46" fmla="*/ 220 w 388"/>
                <a:gd name="T47" fmla="*/ 406 h 612"/>
                <a:gd name="T48" fmla="*/ 237 w 388"/>
                <a:gd name="T49" fmla="*/ 385 h 612"/>
                <a:gd name="T50" fmla="*/ 329 w 388"/>
                <a:gd name="T51" fmla="*/ 490 h 612"/>
                <a:gd name="T52" fmla="*/ 340 w 388"/>
                <a:gd name="T53" fmla="*/ 556 h 612"/>
                <a:gd name="T54" fmla="*/ 373 w 388"/>
                <a:gd name="T55" fmla="*/ 565 h 612"/>
                <a:gd name="T56" fmla="*/ 377 w 388"/>
                <a:gd name="T57" fmla="*/ 548 h 612"/>
                <a:gd name="T58" fmla="*/ 388 w 388"/>
                <a:gd name="T59" fmla="*/ 341 h 612"/>
                <a:gd name="T60" fmla="*/ 351 w 388"/>
                <a:gd name="T61" fmla="*/ 341 h 612"/>
                <a:gd name="T62" fmla="*/ 342 w 388"/>
                <a:gd name="T63" fmla="*/ 408 h 612"/>
                <a:gd name="T64" fmla="*/ 308 w 388"/>
                <a:gd name="T65" fmla="*/ 408 h 612"/>
                <a:gd name="T66" fmla="*/ 213 w 388"/>
                <a:gd name="T67" fmla="*/ 257 h 612"/>
                <a:gd name="T68" fmla="*/ 215 w 388"/>
                <a:gd name="T69" fmla="*/ 219 h 612"/>
                <a:gd name="T70" fmla="*/ 327 w 388"/>
                <a:gd name="T71" fmla="*/ 220 h 612"/>
                <a:gd name="T72" fmla="*/ 334 w 388"/>
                <a:gd name="T73" fmla="*/ 270 h 612"/>
                <a:gd name="T74" fmla="*/ 351 w 388"/>
                <a:gd name="T75" fmla="*/ 300 h 612"/>
                <a:gd name="T76" fmla="*/ 351 w 388"/>
                <a:gd name="T77" fmla="*/ 300 h 612"/>
                <a:gd name="T78" fmla="*/ 379 w 388"/>
                <a:gd name="T79" fmla="*/ 275 h 6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8"/>
                <a:gd name="T121" fmla="*/ 0 h 612"/>
                <a:gd name="T122" fmla="*/ 388 w 388"/>
                <a:gd name="T123" fmla="*/ 612 h 6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8" h="612">
                  <a:moveTo>
                    <a:pt x="379" y="275"/>
                  </a:moveTo>
                  <a:lnTo>
                    <a:pt x="378" y="13"/>
                  </a:lnTo>
                  <a:lnTo>
                    <a:pt x="365" y="0"/>
                  </a:lnTo>
                  <a:lnTo>
                    <a:pt x="311" y="63"/>
                  </a:lnTo>
                  <a:lnTo>
                    <a:pt x="286" y="71"/>
                  </a:lnTo>
                  <a:lnTo>
                    <a:pt x="80" y="73"/>
                  </a:lnTo>
                  <a:lnTo>
                    <a:pt x="58" y="40"/>
                  </a:lnTo>
                  <a:lnTo>
                    <a:pt x="33" y="23"/>
                  </a:lnTo>
                  <a:lnTo>
                    <a:pt x="13" y="28"/>
                  </a:lnTo>
                  <a:lnTo>
                    <a:pt x="7" y="239"/>
                  </a:lnTo>
                  <a:lnTo>
                    <a:pt x="15" y="293"/>
                  </a:lnTo>
                  <a:lnTo>
                    <a:pt x="48" y="273"/>
                  </a:lnTo>
                  <a:lnTo>
                    <a:pt x="62" y="235"/>
                  </a:lnTo>
                  <a:lnTo>
                    <a:pt x="152" y="219"/>
                  </a:lnTo>
                  <a:lnTo>
                    <a:pt x="182" y="219"/>
                  </a:lnTo>
                  <a:lnTo>
                    <a:pt x="173" y="274"/>
                  </a:lnTo>
                  <a:lnTo>
                    <a:pt x="101" y="334"/>
                  </a:lnTo>
                  <a:lnTo>
                    <a:pt x="56" y="363"/>
                  </a:lnTo>
                  <a:lnTo>
                    <a:pt x="23" y="338"/>
                  </a:lnTo>
                  <a:lnTo>
                    <a:pt x="6" y="338"/>
                  </a:lnTo>
                  <a:lnTo>
                    <a:pt x="0" y="610"/>
                  </a:lnTo>
                  <a:lnTo>
                    <a:pt x="25" y="612"/>
                  </a:lnTo>
                  <a:lnTo>
                    <a:pt x="50" y="558"/>
                  </a:lnTo>
                  <a:lnTo>
                    <a:pt x="220" y="406"/>
                  </a:lnTo>
                  <a:lnTo>
                    <a:pt x="237" y="385"/>
                  </a:lnTo>
                  <a:lnTo>
                    <a:pt x="329" y="490"/>
                  </a:lnTo>
                  <a:lnTo>
                    <a:pt x="340" y="556"/>
                  </a:lnTo>
                  <a:lnTo>
                    <a:pt x="373" y="565"/>
                  </a:lnTo>
                  <a:lnTo>
                    <a:pt x="377" y="548"/>
                  </a:lnTo>
                  <a:lnTo>
                    <a:pt x="388" y="341"/>
                  </a:lnTo>
                  <a:lnTo>
                    <a:pt x="351" y="341"/>
                  </a:lnTo>
                  <a:lnTo>
                    <a:pt x="342" y="408"/>
                  </a:lnTo>
                  <a:lnTo>
                    <a:pt x="308" y="408"/>
                  </a:lnTo>
                  <a:lnTo>
                    <a:pt x="213" y="257"/>
                  </a:lnTo>
                  <a:lnTo>
                    <a:pt x="215" y="219"/>
                  </a:lnTo>
                  <a:lnTo>
                    <a:pt x="327" y="220"/>
                  </a:lnTo>
                  <a:lnTo>
                    <a:pt x="334" y="270"/>
                  </a:lnTo>
                  <a:lnTo>
                    <a:pt x="351" y="300"/>
                  </a:lnTo>
                  <a:lnTo>
                    <a:pt x="379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9" name="Freeform 460"/>
            <p:cNvSpPr>
              <a:spLocks noChangeAspect="1"/>
            </p:cNvSpPr>
            <p:nvPr/>
          </p:nvSpPr>
          <p:spPr bwMode="auto">
            <a:xfrm>
              <a:off x="8565431" y="2203063"/>
              <a:ext cx="330611" cy="382616"/>
            </a:xfrm>
            <a:custGeom>
              <a:avLst/>
              <a:gdLst>
                <a:gd name="T0" fmla="*/ 353 w 381"/>
                <a:gd name="T1" fmla="*/ 332 h 472"/>
                <a:gd name="T2" fmla="*/ 373 w 381"/>
                <a:gd name="T3" fmla="*/ 365 h 472"/>
                <a:gd name="T4" fmla="*/ 367 w 381"/>
                <a:gd name="T5" fmla="*/ 390 h 472"/>
                <a:gd name="T6" fmla="*/ 314 w 381"/>
                <a:gd name="T7" fmla="*/ 398 h 472"/>
                <a:gd name="T8" fmla="*/ 272 w 381"/>
                <a:gd name="T9" fmla="*/ 386 h 472"/>
                <a:gd name="T10" fmla="*/ 280 w 381"/>
                <a:gd name="T11" fmla="*/ 369 h 472"/>
                <a:gd name="T12" fmla="*/ 348 w 381"/>
                <a:gd name="T13" fmla="*/ 312 h 472"/>
                <a:gd name="T14" fmla="*/ 376 w 381"/>
                <a:gd name="T15" fmla="*/ 254 h 472"/>
                <a:gd name="T16" fmla="*/ 381 w 381"/>
                <a:gd name="T17" fmla="*/ 200 h 472"/>
                <a:gd name="T18" fmla="*/ 368 w 381"/>
                <a:gd name="T19" fmla="*/ 117 h 472"/>
                <a:gd name="T20" fmla="*/ 329 w 381"/>
                <a:gd name="T21" fmla="*/ 59 h 472"/>
                <a:gd name="T22" fmla="*/ 274 w 381"/>
                <a:gd name="T23" fmla="*/ 13 h 472"/>
                <a:gd name="T24" fmla="*/ 208 w 381"/>
                <a:gd name="T25" fmla="*/ 0 h 472"/>
                <a:gd name="T26" fmla="*/ 142 w 381"/>
                <a:gd name="T27" fmla="*/ 8 h 472"/>
                <a:gd name="T28" fmla="*/ 79 w 381"/>
                <a:gd name="T29" fmla="*/ 36 h 472"/>
                <a:gd name="T30" fmla="*/ 25 w 381"/>
                <a:gd name="T31" fmla="*/ 110 h 472"/>
                <a:gd name="T32" fmla="*/ 0 w 381"/>
                <a:gd name="T33" fmla="*/ 173 h 472"/>
                <a:gd name="T34" fmla="*/ 3 w 381"/>
                <a:gd name="T35" fmla="*/ 235 h 472"/>
                <a:gd name="T36" fmla="*/ 12 w 381"/>
                <a:gd name="T37" fmla="*/ 313 h 472"/>
                <a:gd name="T38" fmla="*/ 44 w 381"/>
                <a:gd name="T39" fmla="*/ 393 h 472"/>
                <a:gd name="T40" fmla="*/ 81 w 381"/>
                <a:gd name="T41" fmla="*/ 431 h 472"/>
                <a:gd name="T42" fmla="*/ 156 w 381"/>
                <a:gd name="T43" fmla="*/ 444 h 472"/>
                <a:gd name="T44" fmla="*/ 169 w 381"/>
                <a:gd name="T45" fmla="*/ 472 h 472"/>
                <a:gd name="T46" fmla="*/ 197 w 381"/>
                <a:gd name="T47" fmla="*/ 472 h 472"/>
                <a:gd name="T48" fmla="*/ 203 w 381"/>
                <a:gd name="T49" fmla="*/ 228 h 472"/>
                <a:gd name="T50" fmla="*/ 170 w 381"/>
                <a:gd name="T51" fmla="*/ 236 h 472"/>
                <a:gd name="T52" fmla="*/ 165 w 381"/>
                <a:gd name="T53" fmla="*/ 286 h 472"/>
                <a:gd name="T54" fmla="*/ 128 w 381"/>
                <a:gd name="T55" fmla="*/ 302 h 472"/>
                <a:gd name="T56" fmla="*/ 70 w 381"/>
                <a:gd name="T57" fmla="*/ 289 h 472"/>
                <a:gd name="T58" fmla="*/ 33 w 381"/>
                <a:gd name="T59" fmla="*/ 235 h 472"/>
                <a:gd name="T60" fmla="*/ 41 w 381"/>
                <a:gd name="T61" fmla="*/ 190 h 472"/>
                <a:gd name="T62" fmla="*/ 83 w 381"/>
                <a:gd name="T63" fmla="*/ 166 h 472"/>
                <a:gd name="T64" fmla="*/ 294 w 381"/>
                <a:gd name="T65" fmla="*/ 166 h 472"/>
                <a:gd name="T66" fmla="*/ 328 w 381"/>
                <a:gd name="T67" fmla="*/ 170 h 472"/>
                <a:gd name="T68" fmla="*/ 343 w 381"/>
                <a:gd name="T69" fmla="*/ 195 h 472"/>
                <a:gd name="T70" fmla="*/ 353 w 381"/>
                <a:gd name="T71" fmla="*/ 258 h 472"/>
                <a:gd name="T72" fmla="*/ 343 w 381"/>
                <a:gd name="T73" fmla="*/ 290 h 472"/>
                <a:gd name="T74" fmla="*/ 340 w 381"/>
                <a:gd name="T75" fmla="*/ 315 h 472"/>
                <a:gd name="T76" fmla="*/ 335 w 381"/>
                <a:gd name="T77" fmla="*/ 315 h 472"/>
                <a:gd name="T78" fmla="*/ 353 w 381"/>
                <a:gd name="T79" fmla="*/ 332 h 4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1"/>
                <a:gd name="T121" fmla="*/ 0 h 472"/>
                <a:gd name="T122" fmla="*/ 381 w 381"/>
                <a:gd name="T123" fmla="*/ 472 h 4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1" h="472">
                  <a:moveTo>
                    <a:pt x="353" y="332"/>
                  </a:moveTo>
                  <a:lnTo>
                    <a:pt x="373" y="365"/>
                  </a:lnTo>
                  <a:lnTo>
                    <a:pt x="367" y="390"/>
                  </a:lnTo>
                  <a:lnTo>
                    <a:pt x="314" y="398"/>
                  </a:lnTo>
                  <a:lnTo>
                    <a:pt x="272" y="386"/>
                  </a:lnTo>
                  <a:lnTo>
                    <a:pt x="280" y="369"/>
                  </a:lnTo>
                  <a:lnTo>
                    <a:pt x="348" y="312"/>
                  </a:lnTo>
                  <a:lnTo>
                    <a:pt x="376" y="254"/>
                  </a:lnTo>
                  <a:lnTo>
                    <a:pt x="381" y="200"/>
                  </a:lnTo>
                  <a:lnTo>
                    <a:pt x="368" y="117"/>
                  </a:lnTo>
                  <a:lnTo>
                    <a:pt x="329" y="59"/>
                  </a:lnTo>
                  <a:lnTo>
                    <a:pt x="274" y="13"/>
                  </a:lnTo>
                  <a:lnTo>
                    <a:pt x="208" y="0"/>
                  </a:lnTo>
                  <a:lnTo>
                    <a:pt x="142" y="8"/>
                  </a:lnTo>
                  <a:lnTo>
                    <a:pt x="79" y="36"/>
                  </a:lnTo>
                  <a:lnTo>
                    <a:pt x="25" y="110"/>
                  </a:lnTo>
                  <a:lnTo>
                    <a:pt x="0" y="173"/>
                  </a:lnTo>
                  <a:lnTo>
                    <a:pt x="3" y="235"/>
                  </a:lnTo>
                  <a:lnTo>
                    <a:pt x="12" y="313"/>
                  </a:lnTo>
                  <a:lnTo>
                    <a:pt x="44" y="393"/>
                  </a:lnTo>
                  <a:lnTo>
                    <a:pt x="81" y="431"/>
                  </a:lnTo>
                  <a:lnTo>
                    <a:pt x="156" y="444"/>
                  </a:lnTo>
                  <a:lnTo>
                    <a:pt x="169" y="472"/>
                  </a:lnTo>
                  <a:lnTo>
                    <a:pt x="197" y="472"/>
                  </a:lnTo>
                  <a:lnTo>
                    <a:pt x="203" y="228"/>
                  </a:lnTo>
                  <a:lnTo>
                    <a:pt x="170" y="236"/>
                  </a:lnTo>
                  <a:lnTo>
                    <a:pt x="165" y="286"/>
                  </a:lnTo>
                  <a:lnTo>
                    <a:pt x="128" y="302"/>
                  </a:lnTo>
                  <a:lnTo>
                    <a:pt x="70" y="289"/>
                  </a:lnTo>
                  <a:lnTo>
                    <a:pt x="33" y="235"/>
                  </a:lnTo>
                  <a:lnTo>
                    <a:pt x="41" y="190"/>
                  </a:lnTo>
                  <a:lnTo>
                    <a:pt x="83" y="166"/>
                  </a:lnTo>
                  <a:lnTo>
                    <a:pt x="294" y="166"/>
                  </a:lnTo>
                  <a:lnTo>
                    <a:pt x="328" y="170"/>
                  </a:lnTo>
                  <a:lnTo>
                    <a:pt x="343" y="195"/>
                  </a:lnTo>
                  <a:lnTo>
                    <a:pt x="353" y="258"/>
                  </a:lnTo>
                  <a:lnTo>
                    <a:pt x="343" y="290"/>
                  </a:lnTo>
                  <a:lnTo>
                    <a:pt x="340" y="315"/>
                  </a:lnTo>
                  <a:lnTo>
                    <a:pt x="335" y="315"/>
                  </a:lnTo>
                  <a:lnTo>
                    <a:pt x="353" y="3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0" name="Freeform 462"/>
            <p:cNvSpPr>
              <a:spLocks noChangeAspect="1"/>
            </p:cNvSpPr>
            <p:nvPr/>
          </p:nvSpPr>
          <p:spPr bwMode="auto">
            <a:xfrm>
              <a:off x="8565431" y="2714560"/>
              <a:ext cx="330611" cy="378588"/>
            </a:xfrm>
            <a:custGeom>
              <a:avLst/>
              <a:gdLst>
                <a:gd name="T0" fmla="*/ 382 w 382"/>
                <a:gd name="T1" fmla="*/ 20 h 472"/>
                <a:gd name="T2" fmla="*/ 352 w 382"/>
                <a:gd name="T3" fmla="*/ 16 h 472"/>
                <a:gd name="T4" fmla="*/ 344 w 382"/>
                <a:gd name="T5" fmla="*/ 50 h 472"/>
                <a:gd name="T6" fmla="*/ 332 w 382"/>
                <a:gd name="T7" fmla="*/ 87 h 472"/>
                <a:gd name="T8" fmla="*/ 299 w 382"/>
                <a:gd name="T9" fmla="*/ 90 h 472"/>
                <a:gd name="T10" fmla="*/ 92 w 382"/>
                <a:gd name="T11" fmla="*/ 90 h 472"/>
                <a:gd name="T12" fmla="*/ 59 w 382"/>
                <a:gd name="T13" fmla="*/ 74 h 472"/>
                <a:gd name="T14" fmla="*/ 46 w 382"/>
                <a:gd name="T15" fmla="*/ 33 h 472"/>
                <a:gd name="T16" fmla="*/ 29 w 382"/>
                <a:gd name="T17" fmla="*/ 0 h 472"/>
                <a:gd name="T18" fmla="*/ 4 w 382"/>
                <a:gd name="T19" fmla="*/ 8 h 472"/>
                <a:gd name="T20" fmla="*/ 0 w 382"/>
                <a:gd name="T21" fmla="*/ 37 h 472"/>
                <a:gd name="T22" fmla="*/ 0 w 382"/>
                <a:gd name="T23" fmla="*/ 472 h 472"/>
                <a:gd name="T24" fmla="*/ 182 w 382"/>
                <a:gd name="T25" fmla="*/ 463 h 472"/>
                <a:gd name="T26" fmla="*/ 182 w 382"/>
                <a:gd name="T27" fmla="*/ 443 h 472"/>
                <a:gd name="T28" fmla="*/ 132 w 382"/>
                <a:gd name="T29" fmla="*/ 426 h 472"/>
                <a:gd name="T30" fmla="*/ 95 w 382"/>
                <a:gd name="T31" fmla="*/ 390 h 472"/>
                <a:gd name="T32" fmla="*/ 62 w 382"/>
                <a:gd name="T33" fmla="*/ 348 h 472"/>
                <a:gd name="T34" fmla="*/ 67 w 382"/>
                <a:gd name="T35" fmla="*/ 293 h 472"/>
                <a:gd name="T36" fmla="*/ 62 w 382"/>
                <a:gd name="T37" fmla="*/ 245 h 472"/>
                <a:gd name="T38" fmla="*/ 299 w 382"/>
                <a:gd name="T39" fmla="*/ 240 h 472"/>
                <a:gd name="T40" fmla="*/ 324 w 382"/>
                <a:gd name="T41" fmla="*/ 265 h 472"/>
                <a:gd name="T42" fmla="*/ 327 w 382"/>
                <a:gd name="T43" fmla="*/ 281 h 472"/>
                <a:gd name="T44" fmla="*/ 332 w 382"/>
                <a:gd name="T45" fmla="*/ 327 h 472"/>
                <a:gd name="T46" fmla="*/ 373 w 382"/>
                <a:gd name="T47" fmla="*/ 331 h 472"/>
                <a:gd name="T48" fmla="*/ 377 w 382"/>
                <a:gd name="T49" fmla="*/ 327 h 472"/>
                <a:gd name="T50" fmla="*/ 377 w 382"/>
                <a:gd name="T51" fmla="*/ 327 h 472"/>
                <a:gd name="T52" fmla="*/ 382 w 382"/>
                <a:gd name="T53" fmla="*/ 20 h 4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2"/>
                <a:gd name="T82" fmla="*/ 0 h 472"/>
                <a:gd name="T83" fmla="*/ 382 w 382"/>
                <a:gd name="T84" fmla="*/ 472 h 4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2" h="472">
                  <a:moveTo>
                    <a:pt x="382" y="20"/>
                  </a:moveTo>
                  <a:lnTo>
                    <a:pt x="352" y="16"/>
                  </a:lnTo>
                  <a:lnTo>
                    <a:pt x="344" y="50"/>
                  </a:lnTo>
                  <a:lnTo>
                    <a:pt x="332" y="87"/>
                  </a:lnTo>
                  <a:lnTo>
                    <a:pt x="299" y="90"/>
                  </a:lnTo>
                  <a:lnTo>
                    <a:pt x="92" y="90"/>
                  </a:lnTo>
                  <a:lnTo>
                    <a:pt x="59" y="74"/>
                  </a:lnTo>
                  <a:lnTo>
                    <a:pt x="46" y="33"/>
                  </a:lnTo>
                  <a:lnTo>
                    <a:pt x="29" y="0"/>
                  </a:lnTo>
                  <a:lnTo>
                    <a:pt x="4" y="8"/>
                  </a:lnTo>
                  <a:lnTo>
                    <a:pt x="0" y="37"/>
                  </a:lnTo>
                  <a:lnTo>
                    <a:pt x="0" y="472"/>
                  </a:lnTo>
                  <a:lnTo>
                    <a:pt x="182" y="463"/>
                  </a:lnTo>
                  <a:lnTo>
                    <a:pt x="182" y="443"/>
                  </a:lnTo>
                  <a:lnTo>
                    <a:pt x="132" y="426"/>
                  </a:lnTo>
                  <a:lnTo>
                    <a:pt x="95" y="390"/>
                  </a:lnTo>
                  <a:lnTo>
                    <a:pt x="62" y="348"/>
                  </a:lnTo>
                  <a:lnTo>
                    <a:pt x="67" y="293"/>
                  </a:lnTo>
                  <a:lnTo>
                    <a:pt x="62" y="245"/>
                  </a:lnTo>
                  <a:lnTo>
                    <a:pt x="299" y="240"/>
                  </a:lnTo>
                  <a:lnTo>
                    <a:pt x="324" y="265"/>
                  </a:lnTo>
                  <a:lnTo>
                    <a:pt x="327" y="281"/>
                  </a:lnTo>
                  <a:lnTo>
                    <a:pt x="332" y="327"/>
                  </a:lnTo>
                  <a:lnTo>
                    <a:pt x="373" y="331"/>
                  </a:lnTo>
                  <a:lnTo>
                    <a:pt x="377" y="327"/>
                  </a:lnTo>
                  <a:lnTo>
                    <a:pt x="382" y="2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1" name="Freeform 465"/>
            <p:cNvSpPr>
              <a:spLocks noChangeAspect="1"/>
            </p:cNvSpPr>
            <p:nvPr/>
          </p:nvSpPr>
          <p:spPr bwMode="auto">
            <a:xfrm>
              <a:off x="182706" y="5783543"/>
              <a:ext cx="330611" cy="378588"/>
            </a:xfrm>
            <a:custGeom>
              <a:avLst/>
              <a:gdLst>
                <a:gd name="T0" fmla="*/ 1 w 379"/>
                <a:gd name="T1" fmla="*/ 468 h 468"/>
                <a:gd name="T2" fmla="*/ 18 w 379"/>
                <a:gd name="T3" fmla="*/ 468 h 468"/>
                <a:gd name="T4" fmla="*/ 29 w 379"/>
                <a:gd name="T5" fmla="*/ 448 h 468"/>
                <a:gd name="T6" fmla="*/ 47 w 379"/>
                <a:gd name="T7" fmla="*/ 414 h 468"/>
                <a:gd name="T8" fmla="*/ 68 w 379"/>
                <a:gd name="T9" fmla="*/ 393 h 468"/>
                <a:gd name="T10" fmla="*/ 321 w 379"/>
                <a:gd name="T11" fmla="*/ 400 h 468"/>
                <a:gd name="T12" fmla="*/ 342 w 379"/>
                <a:gd name="T13" fmla="*/ 429 h 468"/>
                <a:gd name="T14" fmla="*/ 349 w 379"/>
                <a:gd name="T15" fmla="*/ 458 h 468"/>
                <a:gd name="T16" fmla="*/ 370 w 379"/>
                <a:gd name="T17" fmla="*/ 453 h 468"/>
                <a:gd name="T18" fmla="*/ 379 w 379"/>
                <a:gd name="T19" fmla="*/ 453 h 468"/>
                <a:gd name="T20" fmla="*/ 377 w 379"/>
                <a:gd name="T21" fmla="*/ 160 h 468"/>
                <a:gd name="T22" fmla="*/ 357 w 379"/>
                <a:gd name="T23" fmla="*/ 168 h 468"/>
                <a:gd name="T24" fmla="*/ 343 w 379"/>
                <a:gd name="T25" fmla="*/ 210 h 468"/>
                <a:gd name="T26" fmla="*/ 309 w 379"/>
                <a:gd name="T27" fmla="*/ 238 h 468"/>
                <a:gd name="T28" fmla="*/ 302 w 379"/>
                <a:gd name="T29" fmla="*/ 243 h 468"/>
                <a:gd name="T30" fmla="*/ 44 w 379"/>
                <a:gd name="T31" fmla="*/ 245 h 468"/>
                <a:gd name="T32" fmla="*/ 41 w 379"/>
                <a:gd name="T33" fmla="*/ 190 h 468"/>
                <a:gd name="T34" fmla="*/ 54 w 379"/>
                <a:gd name="T35" fmla="*/ 148 h 468"/>
                <a:gd name="T36" fmla="*/ 104 w 379"/>
                <a:gd name="T37" fmla="*/ 136 h 468"/>
                <a:gd name="T38" fmla="*/ 150 w 379"/>
                <a:gd name="T39" fmla="*/ 150 h 468"/>
                <a:gd name="T40" fmla="*/ 161 w 379"/>
                <a:gd name="T41" fmla="*/ 192 h 468"/>
                <a:gd name="T42" fmla="*/ 156 w 379"/>
                <a:gd name="T43" fmla="*/ 246 h 468"/>
                <a:gd name="T44" fmla="*/ 198 w 379"/>
                <a:gd name="T45" fmla="*/ 246 h 468"/>
                <a:gd name="T46" fmla="*/ 195 w 379"/>
                <a:gd name="T47" fmla="*/ 167 h 468"/>
                <a:gd name="T48" fmla="*/ 203 w 379"/>
                <a:gd name="T49" fmla="*/ 104 h 468"/>
                <a:gd name="T50" fmla="*/ 190 w 379"/>
                <a:gd name="T51" fmla="*/ 51 h 468"/>
                <a:gd name="T52" fmla="*/ 163 w 379"/>
                <a:gd name="T53" fmla="*/ 13 h 468"/>
                <a:gd name="T54" fmla="*/ 109 w 379"/>
                <a:gd name="T55" fmla="*/ 0 h 468"/>
                <a:gd name="T56" fmla="*/ 63 w 379"/>
                <a:gd name="T57" fmla="*/ 8 h 468"/>
                <a:gd name="T58" fmla="*/ 34 w 379"/>
                <a:gd name="T59" fmla="*/ 37 h 468"/>
                <a:gd name="T60" fmla="*/ 0 w 379"/>
                <a:gd name="T61" fmla="*/ 83 h 468"/>
                <a:gd name="T62" fmla="*/ 4 w 379"/>
                <a:gd name="T63" fmla="*/ 91 h 468"/>
                <a:gd name="T64" fmla="*/ 1 w 379"/>
                <a:gd name="T65" fmla="*/ 468 h 4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9"/>
                <a:gd name="T100" fmla="*/ 0 h 468"/>
                <a:gd name="T101" fmla="*/ 379 w 379"/>
                <a:gd name="T102" fmla="*/ 468 h 4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9" h="468">
                  <a:moveTo>
                    <a:pt x="1" y="468"/>
                  </a:moveTo>
                  <a:lnTo>
                    <a:pt x="18" y="468"/>
                  </a:lnTo>
                  <a:lnTo>
                    <a:pt x="29" y="448"/>
                  </a:lnTo>
                  <a:lnTo>
                    <a:pt x="47" y="414"/>
                  </a:lnTo>
                  <a:lnTo>
                    <a:pt x="68" y="393"/>
                  </a:lnTo>
                  <a:lnTo>
                    <a:pt x="321" y="400"/>
                  </a:lnTo>
                  <a:lnTo>
                    <a:pt x="342" y="429"/>
                  </a:lnTo>
                  <a:lnTo>
                    <a:pt x="349" y="458"/>
                  </a:lnTo>
                  <a:lnTo>
                    <a:pt x="370" y="453"/>
                  </a:lnTo>
                  <a:lnTo>
                    <a:pt x="379" y="453"/>
                  </a:lnTo>
                  <a:lnTo>
                    <a:pt x="377" y="160"/>
                  </a:lnTo>
                  <a:lnTo>
                    <a:pt x="357" y="168"/>
                  </a:lnTo>
                  <a:lnTo>
                    <a:pt x="343" y="210"/>
                  </a:lnTo>
                  <a:lnTo>
                    <a:pt x="309" y="238"/>
                  </a:lnTo>
                  <a:lnTo>
                    <a:pt x="302" y="243"/>
                  </a:lnTo>
                  <a:lnTo>
                    <a:pt x="44" y="245"/>
                  </a:lnTo>
                  <a:lnTo>
                    <a:pt x="41" y="190"/>
                  </a:lnTo>
                  <a:lnTo>
                    <a:pt x="54" y="148"/>
                  </a:lnTo>
                  <a:lnTo>
                    <a:pt x="104" y="136"/>
                  </a:lnTo>
                  <a:lnTo>
                    <a:pt x="150" y="150"/>
                  </a:lnTo>
                  <a:lnTo>
                    <a:pt x="161" y="192"/>
                  </a:lnTo>
                  <a:lnTo>
                    <a:pt x="156" y="246"/>
                  </a:lnTo>
                  <a:lnTo>
                    <a:pt x="198" y="246"/>
                  </a:lnTo>
                  <a:lnTo>
                    <a:pt x="195" y="167"/>
                  </a:lnTo>
                  <a:lnTo>
                    <a:pt x="203" y="104"/>
                  </a:lnTo>
                  <a:lnTo>
                    <a:pt x="190" y="51"/>
                  </a:lnTo>
                  <a:lnTo>
                    <a:pt x="163" y="13"/>
                  </a:lnTo>
                  <a:lnTo>
                    <a:pt x="109" y="0"/>
                  </a:lnTo>
                  <a:lnTo>
                    <a:pt x="63" y="8"/>
                  </a:lnTo>
                  <a:lnTo>
                    <a:pt x="34" y="37"/>
                  </a:lnTo>
                  <a:lnTo>
                    <a:pt x="0" y="83"/>
                  </a:lnTo>
                  <a:lnTo>
                    <a:pt x="4" y="91"/>
                  </a:lnTo>
                  <a:lnTo>
                    <a:pt x="1" y="46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2" name="Freeform 466"/>
            <p:cNvSpPr>
              <a:spLocks noChangeAspect="1"/>
            </p:cNvSpPr>
            <p:nvPr/>
          </p:nvSpPr>
          <p:spPr bwMode="auto">
            <a:xfrm>
              <a:off x="8556731" y="3657003"/>
              <a:ext cx="330611" cy="374561"/>
            </a:xfrm>
            <a:custGeom>
              <a:avLst/>
              <a:gdLst>
                <a:gd name="T0" fmla="*/ 377 w 380"/>
                <a:gd name="T1" fmla="*/ 0 h 467"/>
                <a:gd name="T2" fmla="*/ 360 w 380"/>
                <a:gd name="T3" fmla="*/ 0 h 467"/>
                <a:gd name="T4" fmla="*/ 349 w 380"/>
                <a:gd name="T5" fmla="*/ 20 h 467"/>
                <a:gd name="T6" fmla="*/ 332 w 380"/>
                <a:gd name="T7" fmla="*/ 54 h 467"/>
                <a:gd name="T8" fmla="*/ 312 w 380"/>
                <a:gd name="T9" fmla="*/ 74 h 467"/>
                <a:gd name="T10" fmla="*/ 59 w 380"/>
                <a:gd name="T11" fmla="*/ 68 h 467"/>
                <a:gd name="T12" fmla="*/ 37 w 380"/>
                <a:gd name="T13" fmla="*/ 40 h 467"/>
                <a:gd name="T14" fmla="*/ 29 w 380"/>
                <a:gd name="T15" fmla="*/ 10 h 467"/>
                <a:gd name="T16" fmla="*/ 9 w 380"/>
                <a:gd name="T17" fmla="*/ 15 h 467"/>
                <a:gd name="T18" fmla="*/ 0 w 380"/>
                <a:gd name="T19" fmla="*/ 15 h 467"/>
                <a:gd name="T20" fmla="*/ 3 w 380"/>
                <a:gd name="T21" fmla="*/ 308 h 467"/>
                <a:gd name="T22" fmla="*/ 24 w 380"/>
                <a:gd name="T23" fmla="*/ 300 h 467"/>
                <a:gd name="T24" fmla="*/ 36 w 380"/>
                <a:gd name="T25" fmla="*/ 259 h 467"/>
                <a:gd name="T26" fmla="*/ 70 w 380"/>
                <a:gd name="T27" fmla="*/ 231 h 467"/>
                <a:gd name="T28" fmla="*/ 78 w 380"/>
                <a:gd name="T29" fmla="*/ 227 h 467"/>
                <a:gd name="T30" fmla="*/ 335 w 380"/>
                <a:gd name="T31" fmla="*/ 223 h 467"/>
                <a:gd name="T32" fmla="*/ 339 w 380"/>
                <a:gd name="T33" fmla="*/ 278 h 467"/>
                <a:gd name="T34" fmla="*/ 326 w 380"/>
                <a:gd name="T35" fmla="*/ 320 h 467"/>
                <a:gd name="T36" fmla="*/ 276 w 380"/>
                <a:gd name="T37" fmla="*/ 331 h 467"/>
                <a:gd name="T38" fmla="*/ 231 w 380"/>
                <a:gd name="T39" fmla="*/ 319 h 467"/>
                <a:gd name="T40" fmla="*/ 219 w 380"/>
                <a:gd name="T41" fmla="*/ 277 h 467"/>
                <a:gd name="T42" fmla="*/ 223 w 380"/>
                <a:gd name="T43" fmla="*/ 222 h 467"/>
                <a:gd name="T44" fmla="*/ 181 w 380"/>
                <a:gd name="T45" fmla="*/ 222 h 467"/>
                <a:gd name="T46" fmla="*/ 186 w 380"/>
                <a:gd name="T47" fmla="*/ 302 h 467"/>
                <a:gd name="T48" fmla="*/ 177 w 380"/>
                <a:gd name="T49" fmla="*/ 364 h 467"/>
                <a:gd name="T50" fmla="*/ 189 w 380"/>
                <a:gd name="T51" fmla="*/ 417 h 467"/>
                <a:gd name="T52" fmla="*/ 217 w 380"/>
                <a:gd name="T53" fmla="*/ 455 h 467"/>
                <a:gd name="T54" fmla="*/ 272 w 380"/>
                <a:gd name="T55" fmla="*/ 467 h 467"/>
                <a:gd name="T56" fmla="*/ 317 w 380"/>
                <a:gd name="T57" fmla="*/ 459 h 467"/>
                <a:gd name="T58" fmla="*/ 347 w 380"/>
                <a:gd name="T59" fmla="*/ 431 h 467"/>
                <a:gd name="T60" fmla="*/ 380 w 380"/>
                <a:gd name="T61" fmla="*/ 386 h 467"/>
                <a:gd name="T62" fmla="*/ 375 w 380"/>
                <a:gd name="T63" fmla="*/ 378 h 467"/>
                <a:gd name="T64" fmla="*/ 377 w 380"/>
                <a:gd name="T65" fmla="*/ 0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0"/>
                <a:gd name="T100" fmla="*/ 0 h 467"/>
                <a:gd name="T101" fmla="*/ 380 w 380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0" h="467">
                  <a:moveTo>
                    <a:pt x="377" y="0"/>
                  </a:moveTo>
                  <a:lnTo>
                    <a:pt x="360" y="0"/>
                  </a:lnTo>
                  <a:lnTo>
                    <a:pt x="349" y="20"/>
                  </a:lnTo>
                  <a:lnTo>
                    <a:pt x="332" y="54"/>
                  </a:lnTo>
                  <a:lnTo>
                    <a:pt x="312" y="74"/>
                  </a:lnTo>
                  <a:lnTo>
                    <a:pt x="59" y="68"/>
                  </a:lnTo>
                  <a:lnTo>
                    <a:pt x="37" y="40"/>
                  </a:lnTo>
                  <a:lnTo>
                    <a:pt x="29" y="1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3" y="308"/>
                  </a:lnTo>
                  <a:lnTo>
                    <a:pt x="24" y="300"/>
                  </a:lnTo>
                  <a:lnTo>
                    <a:pt x="36" y="259"/>
                  </a:lnTo>
                  <a:lnTo>
                    <a:pt x="70" y="231"/>
                  </a:lnTo>
                  <a:lnTo>
                    <a:pt x="78" y="227"/>
                  </a:lnTo>
                  <a:lnTo>
                    <a:pt x="335" y="223"/>
                  </a:lnTo>
                  <a:lnTo>
                    <a:pt x="339" y="278"/>
                  </a:lnTo>
                  <a:lnTo>
                    <a:pt x="326" y="320"/>
                  </a:lnTo>
                  <a:lnTo>
                    <a:pt x="276" y="331"/>
                  </a:lnTo>
                  <a:lnTo>
                    <a:pt x="231" y="319"/>
                  </a:lnTo>
                  <a:lnTo>
                    <a:pt x="219" y="277"/>
                  </a:lnTo>
                  <a:lnTo>
                    <a:pt x="223" y="222"/>
                  </a:lnTo>
                  <a:lnTo>
                    <a:pt x="181" y="222"/>
                  </a:lnTo>
                  <a:lnTo>
                    <a:pt x="186" y="302"/>
                  </a:lnTo>
                  <a:lnTo>
                    <a:pt x="177" y="364"/>
                  </a:lnTo>
                  <a:lnTo>
                    <a:pt x="189" y="417"/>
                  </a:lnTo>
                  <a:lnTo>
                    <a:pt x="217" y="455"/>
                  </a:lnTo>
                  <a:lnTo>
                    <a:pt x="272" y="467"/>
                  </a:lnTo>
                  <a:lnTo>
                    <a:pt x="317" y="459"/>
                  </a:lnTo>
                  <a:lnTo>
                    <a:pt x="347" y="431"/>
                  </a:lnTo>
                  <a:lnTo>
                    <a:pt x="380" y="386"/>
                  </a:lnTo>
                  <a:lnTo>
                    <a:pt x="375" y="378"/>
                  </a:lnTo>
                  <a:lnTo>
                    <a:pt x="37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3" name="Freeform 467"/>
            <p:cNvSpPr>
              <a:spLocks noChangeAspect="1"/>
            </p:cNvSpPr>
            <p:nvPr/>
          </p:nvSpPr>
          <p:spPr bwMode="auto">
            <a:xfrm>
              <a:off x="182706" y="5457312"/>
              <a:ext cx="304510" cy="104716"/>
            </a:xfrm>
            <a:custGeom>
              <a:avLst/>
              <a:gdLst>
                <a:gd name="T0" fmla="*/ 173 w 349"/>
                <a:gd name="T1" fmla="*/ 132 h 132"/>
                <a:gd name="T2" fmla="*/ 298 w 349"/>
                <a:gd name="T3" fmla="*/ 113 h 132"/>
                <a:gd name="T4" fmla="*/ 349 w 349"/>
                <a:gd name="T5" fmla="*/ 67 h 132"/>
                <a:gd name="T6" fmla="*/ 298 w 349"/>
                <a:gd name="T7" fmla="*/ 20 h 132"/>
                <a:gd name="T8" fmla="*/ 175 w 349"/>
                <a:gd name="T9" fmla="*/ 0 h 132"/>
                <a:gd name="T10" fmla="*/ 52 w 349"/>
                <a:gd name="T11" fmla="*/ 18 h 132"/>
                <a:gd name="T12" fmla="*/ 0 w 349"/>
                <a:gd name="T13" fmla="*/ 65 h 132"/>
                <a:gd name="T14" fmla="*/ 52 w 349"/>
                <a:gd name="T15" fmla="*/ 111 h 132"/>
                <a:gd name="T16" fmla="*/ 173 w 349"/>
                <a:gd name="T17" fmla="*/ 132 h 132"/>
                <a:gd name="T18" fmla="*/ 173 w 349"/>
                <a:gd name="T19" fmla="*/ 132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2"/>
                <a:gd name="T32" fmla="*/ 349 w 349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2">
                  <a:moveTo>
                    <a:pt x="173" y="132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5" y="0"/>
                  </a:lnTo>
                  <a:lnTo>
                    <a:pt x="52" y="18"/>
                  </a:lnTo>
                  <a:lnTo>
                    <a:pt x="0" y="65"/>
                  </a:lnTo>
                  <a:lnTo>
                    <a:pt x="52" y="111"/>
                  </a:lnTo>
                  <a:lnTo>
                    <a:pt x="173" y="1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4" name="Freeform 468"/>
            <p:cNvSpPr>
              <a:spLocks noChangeAspect="1"/>
            </p:cNvSpPr>
            <p:nvPr/>
          </p:nvSpPr>
          <p:spPr bwMode="auto">
            <a:xfrm>
              <a:off x="169656" y="5340514"/>
              <a:ext cx="339311" cy="334286"/>
            </a:xfrm>
            <a:custGeom>
              <a:avLst/>
              <a:gdLst>
                <a:gd name="T0" fmla="*/ 193 w 390"/>
                <a:gd name="T1" fmla="*/ 413 h 413"/>
                <a:gd name="T2" fmla="*/ 270 w 390"/>
                <a:gd name="T3" fmla="*/ 397 h 413"/>
                <a:gd name="T4" fmla="*/ 332 w 390"/>
                <a:gd name="T5" fmla="*/ 353 h 413"/>
                <a:gd name="T6" fmla="*/ 374 w 390"/>
                <a:gd name="T7" fmla="*/ 288 h 413"/>
                <a:gd name="T8" fmla="*/ 390 w 390"/>
                <a:gd name="T9" fmla="*/ 209 h 413"/>
                <a:gd name="T10" fmla="*/ 376 w 390"/>
                <a:gd name="T11" fmla="*/ 126 h 413"/>
                <a:gd name="T12" fmla="*/ 335 w 390"/>
                <a:gd name="T13" fmla="*/ 61 h 413"/>
                <a:gd name="T14" fmla="*/ 272 w 390"/>
                <a:gd name="T15" fmla="*/ 17 h 413"/>
                <a:gd name="T16" fmla="*/ 197 w 390"/>
                <a:gd name="T17" fmla="*/ 0 h 413"/>
                <a:gd name="T18" fmla="*/ 121 w 390"/>
                <a:gd name="T19" fmla="*/ 15 h 413"/>
                <a:gd name="T20" fmla="*/ 59 w 390"/>
                <a:gd name="T21" fmla="*/ 59 h 413"/>
                <a:gd name="T22" fmla="*/ 17 w 390"/>
                <a:gd name="T23" fmla="*/ 124 h 413"/>
                <a:gd name="T24" fmla="*/ 0 w 390"/>
                <a:gd name="T25" fmla="*/ 204 h 413"/>
                <a:gd name="T26" fmla="*/ 15 w 390"/>
                <a:gd name="T27" fmla="*/ 286 h 413"/>
                <a:gd name="T28" fmla="*/ 57 w 390"/>
                <a:gd name="T29" fmla="*/ 350 h 413"/>
                <a:gd name="T30" fmla="*/ 119 w 390"/>
                <a:gd name="T31" fmla="*/ 395 h 413"/>
                <a:gd name="T32" fmla="*/ 193 w 390"/>
                <a:gd name="T33" fmla="*/ 413 h 413"/>
                <a:gd name="T34" fmla="*/ 193 w 390"/>
                <a:gd name="T35" fmla="*/ 413 h 4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3"/>
                <a:gd name="T56" fmla="*/ 390 w 390"/>
                <a:gd name="T57" fmla="*/ 413 h 4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3">
                  <a:moveTo>
                    <a:pt x="193" y="413"/>
                  </a:moveTo>
                  <a:lnTo>
                    <a:pt x="270" y="397"/>
                  </a:lnTo>
                  <a:lnTo>
                    <a:pt x="332" y="353"/>
                  </a:lnTo>
                  <a:lnTo>
                    <a:pt x="374" y="288"/>
                  </a:lnTo>
                  <a:lnTo>
                    <a:pt x="390" y="209"/>
                  </a:lnTo>
                  <a:lnTo>
                    <a:pt x="376" y="126"/>
                  </a:lnTo>
                  <a:lnTo>
                    <a:pt x="335" y="61"/>
                  </a:lnTo>
                  <a:lnTo>
                    <a:pt x="272" y="17"/>
                  </a:lnTo>
                  <a:lnTo>
                    <a:pt x="197" y="0"/>
                  </a:lnTo>
                  <a:lnTo>
                    <a:pt x="121" y="15"/>
                  </a:lnTo>
                  <a:lnTo>
                    <a:pt x="59" y="59"/>
                  </a:lnTo>
                  <a:lnTo>
                    <a:pt x="17" y="124"/>
                  </a:lnTo>
                  <a:lnTo>
                    <a:pt x="0" y="204"/>
                  </a:lnTo>
                  <a:lnTo>
                    <a:pt x="15" y="286"/>
                  </a:lnTo>
                  <a:lnTo>
                    <a:pt x="57" y="350"/>
                  </a:lnTo>
                  <a:lnTo>
                    <a:pt x="119" y="395"/>
                  </a:lnTo>
                  <a:lnTo>
                    <a:pt x="193" y="41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5" name="Freeform 469"/>
            <p:cNvSpPr>
              <a:spLocks noChangeAspect="1"/>
            </p:cNvSpPr>
            <p:nvPr/>
          </p:nvSpPr>
          <p:spPr bwMode="auto">
            <a:xfrm>
              <a:off x="8582832" y="4257106"/>
              <a:ext cx="304510" cy="104716"/>
            </a:xfrm>
            <a:custGeom>
              <a:avLst/>
              <a:gdLst>
                <a:gd name="T0" fmla="*/ 174 w 349"/>
                <a:gd name="T1" fmla="*/ 131 h 131"/>
                <a:gd name="T2" fmla="*/ 298 w 349"/>
                <a:gd name="T3" fmla="*/ 113 h 131"/>
                <a:gd name="T4" fmla="*/ 349 w 349"/>
                <a:gd name="T5" fmla="*/ 67 h 131"/>
                <a:gd name="T6" fmla="*/ 298 w 349"/>
                <a:gd name="T7" fmla="*/ 20 h 131"/>
                <a:gd name="T8" fmla="*/ 176 w 349"/>
                <a:gd name="T9" fmla="*/ 0 h 131"/>
                <a:gd name="T10" fmla="*/ 52 w 349"/>
                <a:gd name="T11" fmla="*/ 18 h 131"/>
                <a:gd name="T12" fmla="*/ 0 w 349"/>
                <a:gd name="T13" fmla="*/ 64 h 131"/>
                <a:gd name="T14" fmla="*/ 52 w 349"/>
                <a:gd name="T15" fmla="*/ 111 h 131"/>
                <a:gd name="T16" fmla="*/ 174 w 349"/>
                <a:gd name="T17" fmla="*/ 131 h 131"/>
                <a:gd name="T18" fmla="*/ 174 w 349"/>
                <a:gd name="T19" fmla="*/ 131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1"/>
                <a:gd name="T32" fmla="*/ 349 w 349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1">
                  <a:moveTo>
                    <a:pt x="174" y="131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6" y="0"/>
                  </a:lnTo>
                  <a:lnTo>
                    <a:pt x="52" y="18"/>
                  </a:lnTo>
                  <a:lnTo>
                    <a:pt x="0" y="64"/>
                  </a:lnTo>
                  <a:lnTo>
                    <a:pt x="52" y="111"/>
                  </a:lnTo>
                  <a:lnTo>
                    <a:pt x="174" y="13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6" name="Freeform 470"/>
            <p:cNvSpPr>
              <a:spLocks noChangeAspect="1"/>
            </p:cNvSpPr>
            <p:nvPr/>
          </p:nvSpPr>
          <p:spPr bwMode="auto">
            <a:xfrm>
              <a:off x="8569781" y="4140308"/>
              <a:ext cx="339311" cy="330258"/>
            </a:xfrm>
            <a:custGeom>
              <a:avLst/>
              <a:gdLst>
                <a:gd name="T0" fmla="*/ 193 w 390"/>
                <a:gd name="T1" fmla="*/ 412 h 412"/>
                <a:gd name="T2" fmla="*/ 270 w 390"/>
                <a:gd name="T3" fmla="*/ 397 h 412"/>
                <a:gd name="T4" fmla="*/ 333 w 390"/>
                <a:gd name="T5" fmla="*/ 352 h 412"/>
                <a:gd name="T6" fmla="*/ 375 w 390"/>
                <a:gd name="T7" fmla="*/ 288 h 412"/>
                <a:gd name="T8" fmla="*/ 390 w 390"/>
                <a:gd name="T9" fmla="*/ 208 h 412"/>
                <a:gd name="T10" fmla="*/ 377 w 390"/>
                <a:gd name="T11" fmla="*/ 126 h 412"/>
                <a:gd name="T12" fmla="*/ 335 w 390"/>
                <a:gd name="T13" fmla="*/ 61 h 412"/>
                <a:gd name="T14" fmla="*/ 273 w 390"/>
                <a:gd name="T15" fmla="*/ 17 h 412"/>
                <a:gd name="T16" fmla="*/ 198 w 390"/>
                <a:gd name="T17" fmla="*/ 0 h 412"/>
                <a:gd name="T18" fmla="*/ 122 w 390"/>
                <a:gd name="T19" fmla="*/ 14 h 412"/>
                <a:gd name="T20" fmla="*/ 59 w 390"/>
                <a:gd name="T21" fmla="*/ 59 h 412"/>
                <a:gd name="T22" fmla="*/ 17 w 390"/>
                <a:gd name="T23" fmla="*/ 123 h 412"/>
                <a:gd name="T24" fmla="*/ 0 w 390"/>
                <a:gd name="T25" fmla="*/ 204 h 412"/>
                <a:gd name="T26" fmla="*/ 15 w 390"/>
                <a:gd name="T27" fmla="*/ 285 h 412"/>
                <a:gd name="T28" fmla="*/ 57 w 390"/>
                <a:gd name="T29" fmla="*/ 350 h 412"/>
                <a:gd name="T30" fmla="*/ 119 w 390"/>
                <a:gd name="T31" fmla="*/ 394 h 412"/>
                <a:gd name="T32" fmla="*/ 193 w 390"/>
                <a:gd name="T33" fmla="*/ 412 h 412"/>
                <a:gd name="T34" fmla="*/ 193 w 390"/>
                <a:gd name="T35" fmla="*/ 412 h 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2"/>
                <a:gd name="T56" fmla="*/ 390 w 390"/>
                <a:gd name="T57" fmla="*/ 412 h 4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2">
                  <a:moveTo>
                    <a:pt x="193" y="412"/>
                  </a:moveTo>
                  <a:lnTo>
                    <a:pt x="270" y="397"/>
                  </a:lnTo>
                  <a:lnTo>
                    <a:pt x="333" y="352"/>
                  </a:lnTo>
                  <a:lnTo>
                    <a:pt x="375" y="288"/>
                  </a:lnTo>
                  <a:lnTo>
                    <a:pt x="390" y="208"/>
                  </a:lnTo>
                  <a:lnTo>
                    <a:pt x="377" y="126"/>
                  </a:lnTo>
                  <a:lnTo>
                    <a:pt x="335" y="61"/>
                  </a:lnTo>
                  <a:lnTo>
                    <a:pt x="273" y="17"/>
                  </a:lnTo>
                  <a:lnTo>
                    <a:pt x="198" y="0"/>
                  </a:lnTo>
                  <a:lnTo>
                    <a:pt x="122" y="14"/>
                  </a:lnTo>
                  <a:lnTo>
                    <a:pt x="59" y="59"/>
                  </a:lnTo>
                  <a:lnTo>
                    <a:pt x="17" y="123"/>
                  </a:lnTo>
                  <a:lnTo>
                    <a:pt x="0" y="204"/>
                  </a:lnTo>
                  <a:lnTo>
                    <a:pt x="15" y="285"/>
                  </a:lnTo>
                  <a:lnTo>
                    <a:pt x="57" y="350"/>
                  </a:lnTo>
                  <a:lnTo>
                    <a:pt x="119" y="394"/>
                  </a:lnTo>
                  <a:lnTo>
                    <a:pt x="193" y="4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7" name="Freeform 471"/>
            <p:cNvSpPr>
              <a:spLocks noChangeAspect="1"/>
            </p:cNvSpPr>
            <p:nvPr/>
          </p:nvSpPr>
          <p:spPr bwMode="auto">
            <a:xfrm>
              <a:off x="8582832" y="4591392"/>
              <a:ext cx="326261" cy="334286"/>
            </a:xfrm>
            <a:custGeom>
              <a:avLst/>
              <a:gdLst>
                <a:gd name="T0" fmla="*/ 336 w 377"/>
                <a:gd name="T1" fmla="*/ 319 h 411"/>
                <a:gd name="T2" fmla="*/ 364 w 377"/>
                <a:gd name="T3" fmla="*/ 331 h 411"/>
                <a:gd name="T4" fmla="*/ 369 w 377"/>
                <a:gd name="T5" fmla="*/ 373 h 411"/>
                <a:gd name="T6" fmla="*/ 273 w 377"/>
                <a:gd name="T7" fmla="*/ 373 h 411"/>
                <a:gd name="T8" fmla="*/ 278 w 377"/>
                <a:gd name="T9" fmla="*/ 356 h 411"/>
                <a:gd name="T10" fmla="*/ 328 w 377"/>
                <a:gd name="T11" fmla="*/ 303 h 411"/>
                <a:gd name="T12" fmla="*/ 369 w 377"/>
                <a:gd name="T13" fmla="*/ 241 h 411"/>
                <a:gd name="T14" fmla="*/ 377 w 377"/>
                <a:gd name="T15" fmla="*/ 133 h 411"/>
                <a:gd name="T16" fmla="*/ 361 w 377"/>
                <a:gd name="T17" fmla="*/ 58 h 411"/>
                <a:gd name="T18" fmla="*/ 319 w 377"/>
                <a:gd name="T19" fmla="*/ 16 h 411"/>
                <a:gd name="T20" fmla="*/ 256 w 377"/>
                <a:gd name="T21" fmla="*/ 16 h 411"/>
                <a:gd name="T22" fmla="*/ 203 w 377"/>
                <a:gd name="T23" fmla="*/ 41 h 411"/>
                <a:gd name="T24" fmla="*/ 166 w 377"/>
                <a:gd name="T25" fmla="*/ 112 h 411"/>
                <a:gd name="T26" fmla="*/ 136 w 377"/>
                <a:gd name="T27" fmla="*/ 195 h 411"/>
                <a:gd name="T28" fmla="*/ 111 w 377"/>
                <a:gd name="T29" fmla="*/ 257 h 411"/>
                <a:gd name="T30" fmla="*/ 70 w 377"/>
                <a:gd name="T31" fmla="*/ 257 h 411"/>
                <a:gd name="T32" fmla="*/ 38 w 377"/>
                <a:gd name="T33" fmla="*/ 236 h 411"/>
                <a:gd name="T34" fmla="*/ 33 w 377"/>
                <a:gd name="T35" fmla="*/ 170 h 411"/>
                <a:gd name="T36" fmla="*/ 62 w 377"/>
                <a:gd name="T37" fmla="*/ 104 h 411"/>
                <a:gd name="T38" fmla="*/ 103 w 377"/>
                <a:gd name="T39" fmla="*/ 58 h 411"/>
                <a:gd name="T40" fmla="*/ 149 w 377"/>
                <a:gd name="T41" fmla="*/ 33 h 411"/>
                <a:gd name="T42" fmla="*/ 158 w 377"/>
                <a:gd name="T43" fmla="*/ 13 h 411"/>
                <a:gd name="T44" fmla="*/ 133 w 377"/>
                <a:gd name="T45" fmla="*/ 0 h 411"/>
                <a:gd name="T46" fmla="*/ 33 w 377"/>
                <a:gd name="T47" fmla="*/ 0 h 411"/>
                <a:gd name="T48" fmla="*/ 16 w 377"/>
                <a:gd name="T49" fmla="*/ 13 h 411"/>
                <a:gd name="T50" fmla="*/ 16 w 377"/>
                <a:gd name="T51" fmla="*/ 54 h 411"/>
                <a:gd name="T52" fmla="*/ 33 w 377"/>
                <a:gd name="T53" fmla="*/ 87 h 411"/>
                <a:gd name="T54" fmla="*/ 16 w 377"/>
                <a:gd name="T55" fmla="*/ 129 h 411"/>
                <a:gd name="T56" fmla="*/ 0 w 377"/>
                <a:gd name="T57" fmla="*/ 186 h 411"/>
                <a:gd name="T58" fmla="*/ 0 w 377"/>
                <a:gd name="T59" fmla="*/ 266 h 411"/>
                <a:gd name="T60" fmla="*/ 16 w 377"/>
                <a:gd name="T61" fmla="*/ 344 h 411"/>
                <a:gd name="T62" fmla="*/ 58 w 377"/>
                <a:gd name="T63" fmla="*/ 386 h 411"/>
                <a:gd name="T64" fmla="*/ 124 w 377"/>
                <a:gd name="T65" fmla="*/ 411 h 411"/>
                <a:gd name="T66" fmla="*/ 186 w 377"/>
                <a:gd name="T67" fmla="*/ 381 h 411"/>
                <a:gd name="T68" fmla="*/ 228 w 377"/>
                <a:gd name="T69" fmla="*/ 319 h 411"/>
                <a:gd name="T70" fmla="*/ 269 w 377"/>
                <a:gd name="T71" fmla="*/ 216 h 411"/>
                <a:gd name="T72" fmla="*/ 286 w 377"/>
                <a:gd name="T73" fmla="*/ 161 h 411"/>
                <a:gd name="T74" fmla="*/ 340 w 377"/>
                <a:gd name="T75" fmla="*/ 170 h 411"/>
                <a:gd name="T76" fmla="*/ 353 w 377"/>
                <a:gd name="T77" fmla="*/ 195 h 411"/>
                <a:gd name="T78" fmla="*/ 348 w 377"/>
                <a:gd name="T79" fmla="*/ 253 h 411"/>
                <a:gd name="T80" fmla="*/ 315 w 377"/>
                <a:gd name="T81" fmla="*/ 316 h 411"/>
                <a:gd name="T82" fmla="*/ 315 w 377"/>
                <a:gd name="T83" fmla="*/ 316 h 411"/>
                <a:gd name="T84" fmla="*/ 336 w 377"/>
                <a:gd name="T85" fmla="*/ 319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7"/>
                <a:gd name="T130" fmla="*/ 0 h 411"/>
                <a:gd name="T131" fmla="*/ 377 w 37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7" h="411">
                  <a:moveTo>
                    <a:pt x="336" y="319"/>
                  </a:moveTo>
                  <a:lnTo>
                    <a:pt x="364" y="331"/>
                  </a:lnTo>
                  <a:lnTo>
                    <a:pt x="369" y="373"/>
                  </a:lnTo>
                  <a:lnTo>
                    <a:pt x="273" y="373"/>
                  </a:lnTo>
                  <a:lnTo>
                    <a:pt x="278" y="356"/>
                  </a:lnTo>
                  <a:lnTo>
                    <a:pt x="328" y="303"/>
                  </a:lnTo>
                  <a:lnTo>
                    <a:pt x="369" y="241"/>
                  </a:lnTo>
                  <a:lnTo>
                    <a:pt x="377" y="133"/>
                  </a:lnTo>
                  <a:lnTo>
                    <a:pt x="361" y="58"/>
                  </a:lnTo>
                  <a:lnTo>
                    <a:pt x="319" y="16"/>
                  </a:lnTo>
                  <a:lnTo>
                    <a:pt x="256" y="16"/>
                  </a:lnTo>
                  <a:lnTo>
                    <a:pt x="203" y="41"/>
                  </a:lnTo>
                  <a:lnTo>
                    <a:pt x="166" y="112"/>
                  </a:lnTo>
                  <a:lnTo>
                    <a:pt x="136" y="195"/>
                  </a:lnTo>
                  <a:lnTo>
                    <a:pt x="111" y="257"/>
                  </a:lnTo>
                  <a:lnTo>
                    <a:pt x="70" y="257"/>
                  </a:lnTo>
                  <a:lnTo>
                    <a:pt x="38" y="236"/>
                  </a:lnTo>
                  <a:lnTo>
                    <a:pt x="33" y="170"/>
                  </a:lnTo>
                  <a:lnTo>
                    <a:pt x="62" y="104"/>
                  </a:lnTo>
                  <a:lnTo>
                    <a:pt x="103" y="58"/>
                  </a:lnTo>
                  <a:lnTo>
                    <a:pt x="149" y="33"/>
                  </a:lnTo>
                  <a:lnTo>
                    <a:pt x="158" y="13"/>
                  </a:lnTo>
                  <a:lnTo>
                    <a:pt x="133" y="0"/>
                  </a:lnTo>
                  <a:lnTo>
                    <a:pt x="33" y="0"/>
                  </a:lnTo>
                  <a:lnTo>
                    <a:pt x="16" y="13"/>
                  </a:lnTo>
                  <a:lnTo>
                    <a:pt x="16" y="54"/>
                  </a:lnTo>
                  <a:lnTo>
                    <a:pt x="33" y="87"/>
                  </a:lnTo>
                  <a:lnTo>
                    <a:pt x="16" y="129"/>
                  </a:lnTo>
                  <a:lnTo>
                    <a:pt x="0" y="186"/>
                  </a:lnTo>
                  <a:lnTo>
                    <a:pt x="0" y="266"/>
                  </a:lnTo>
                  <a:lnTo>
                    <a:pt x="16" y="344"/>
                  </a:lnTo>
                  <a:lnTo>
                    <a:pt x="58" y="386"/>
                  </a:lnTo>
                  <a:lnTo>
                    <a:pt x="124" y="411"/>
                  </a:lnTo>
                  <a:lnTo>
                    <a:pt x="186" y="381"/>
                  </a:lnTo>
                  <a:lnTo>
                    <a:pt x="228" y="319"/>
                  </a:lnTo>
                  <a:lnTo>
                    <a:pt x="269" y="216"/>
                  </a:lnTo>
                  <a:lnTo>
                    <a:pt x="286" y="161"/>
                  </a:lnTo>
                  <a:lnTo>
                    <a:pt x="340" y="170"/>
                  </a:lnTo>
                  <a:lnTo>
                    <a:pt x="353" y="195"/>
                  </a:lnTo>
                  <a:lnTo>
                    <a:pt x="348" y="253"/>
                  </a:lnTo>
                  <a:lnTo>
                    <a:pt x="315" y="316"/>
                  </a:lnTo>
                  <a:lnTo>
                    <a:pt x="336" y="31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8" name="Freeform 472"/>
            <p:cNvSpPr>
              <a:spLocks noChangeAspect="1"/>
            </p:cNvSpPr>
            <p:nvPr/>
          </p:nvSpPr>
          <p:spPr bwMode="auto">
            <a:xfrm>
              <a:off x="174006" y="4889430"/>
              <a:ext cx="330611" cy="330258"/>
            </a:xfrm>
            <a:custGeom>
              <a:avLst/>
              <a:gdLst>
                <a:gd name="T0" fmla="*/ 41 w 376"/>
                <a:gd name="T1" fmla="*/ 92 h 410"/>
                <a:gd name="T2" fmla="*/ 12 w 376"/>
                <a:gd name="T3" fmla="*/ 80 h 410"/>
                <a:gd name="T4" fmla="*/ 7 w 376"/>
                <a:gd name="T5" fmla="*/ 38 h 410"/>
                <a:gd name="T6" fmla="*/ 102 w 376"/>
                <a:gd name="T7" fmla="*/ 37 h 410"/>
                <a:gd name="T8" fmla="*/ 97 w 376"/>
                <a:gd name="T9" fmla="*/ 54 h 410"/>
                <a:gd name="T10" fmla="*/ 49 w 376"/>
                <a:gd name="T11" fmla="*/ 108 h 410"/>
                <a:gd name="T12" fmla="*/ 8 w 376"/>
                <a:gd name="T13" fmla="*/ 171 h 410"/>
                <a:gd name="T14" fmla="*/ 0 w 376"/>
                <a:gd name="T15" fmla="*/ 278 h 410"/>
                <a:gd name="T16" fmla="*/ 17 w 376"/>
                <a:gd name="T17" fmla="*/ 353 h 410"/>
                <a:gd name="T18" fmla="*/ 59 w 376"/>
                <a:gd name="T19" fmla="*/ 394 h 410"/>
                <a:gd name="T20" fmla="*/ 121 w 376"/>
                <a:gd name="T21" fmla="*/ 394 h 410"/>
                <a:gd name="T22" fmla="*/ 174 w 376"/>
                <a:gd name="T23" fmla="*/ 369 h 410"/>
                <a:gd name="T24" fmla="*/ 211 w 376"/>
                <a:gd name="T25" fmla="*/ 299 h 410"/>
                <a:gd name="T26" fmla="*/ 240 w 376"/>
                <a:gd name="T27" fmla="*/ 215 h 410"/>
                <a:gd name="T28" fmla="*/ 265 w 376"/>
                <a:gd name="T29" fmla="*/ 154 h 410"/>
                <a:gd name="T30" fmla="*/ 306 w 376"/>
                <a:gd name="T31" fmla="*/ 154 h 410"/>
                <a:gd name="T32" fmla="*/ 339 w 376"/>
                <a:gd name="T33" fmla="*/ 173 h 410"/>
                <a:gd name="T34" fmla="*/ 343 w 376"/>
                <a:gd name="T35" fmla="*/ 239 h 410"/>
                <a:gd name="T36" fmla="*/ 314 w 376"/>
                <a:gd name="T37" fmla="*/ 307 h 410"/>
                <a:gd name="T38" fmla="*/ 274 w 376"/>
                <a:gd name="T39" fmla="*/ 352 h 410"/>
                <a:gd name="T40" fmla="*/ 229 w 376"/>
                <a:gd name="T41" fmla="*/ 377 h 410"/>
                <a:gd name="T42" fmla="*/ 220 w 376"/>
                <a:gd name="T43" fmla="*/ 398 h 410"/>
                <a:gd name="T44" fmla="*/ 245 w 376"/>
                <a:gd name="T45" fmla="*/ 410 h 410"/>
                <a:gd name="T46" fmla="*/ 345 w 376"/>
                <a:gd name="T47" fmla="*/ 409 h 410"/>
                <a:gd name="T48" fmla="*/ 362 w 376"/>
                <a:gd name="T49" fmla="*/ 396 h 410"/>
                <a:gd name="T50" fmla="*/ 362 w 376"/>
                <a:gd name="T51" fmla="*/ 356 h 410"/>
                <a:gd name="T52" fmla="*/ 343 w 376"/>
                <a:gd name="T53" fmla="*/ 323 h 410"/>
                <a:gd name="T54" fmla="*/ 360 w 376"/>
                <a:gd name="T55" fmla="*/ 281 h 410"/>
                <a:gd name="T56" fmla="*/ 376 w 376"/>
                <a:gd name="T57" fmla="*/ 223 h 410"/>
                <a:gd name="T58" fmla="*/ 376 w 376"/>
                <a:gd name="T59" fmla="*/ 144 h 410"/>
                <a:gd name="T60" fmla="*/ 359 w 376"/>
                <a:gd name="T61" fmla="*/ 65 h 410"/>
                <a:gd name="T62" fmla="*/ 317 w 376"/>
                <a:gd name="T63" fmla="*/ 24 h 410"/>
                <a:gd name="T64" fmla="*/ 252 w 376"/>
                <a:gd name="T65" fmla="*/ 0 h 410"/>
                <a:gd name="T66" fmla="*/ 189 w 376"/>
                <a:gd name="T67" fmla="*/ 29 h 410"/>
                <a:gd name="T68" fmla="*/ 148 w 376"/>
                <a:gd name="T69" fmla="*/ 91 h 410"/>
                <a:gd name="T70" fmla="*/ 108 w 376"/>
                <a:gd name="T71" fmla="*/ 195 h 410"/>
                <a:gd name="T72" fmla="*/ 90 w 376"/>
                <a:gd name="T73" fmla="*/ 249 h 410"/>
                <a:gd name="T74" fmla="*/ 36 w 376"/>
                <a:gd name="T75" fmla="*/ 241 h 410"/>
                <a:gd name="T76" fmla="*/ 24 w 376"/>
                <a:gd name="T77" fmla="*/ 216 h 410"/>
                <a:gd name="T78" fmla="*/ 28 w 376"/>
                <a:gd name="T79" fmla="*/ 158 h 410"/>
                <a:gd name="T80" fmla="*/ 61 w 376"/>
                <a:gd name="T81" fmla="*/ 95 h 410"/>
                <a:gd name="T82" fmla="*/ 61 w 376"/>
                <a:gd name="T83" fmla="*/ 95 h 410"/>
                <a:gd name="T84" fmla="*/ 41 w 376"/>
                <a:gd name="T85" fmla="*/ 92 h 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410"/>
                <a:gd name="T131" fmla="*/ 376 w 376"/>
                <a:gd name="T132" fmla="*/ 410 h 4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410">
                  <a:moveTo>
                    <a:pt x="41" y="92"/>
                  </a:moveTo>
                  <a:lnTo>
                    <a:pt x="12" y="80"/>
                  </a:lnTo>
                  <a:lnTo>
                    <a:pt x="7" y="38"/>
                  </a:lnTo>
                  <a:lnTo>
                    <a:pt x="102" y="37"/>
                  </a:lnTo>
                  <a:lnTo>
                    <a:pt x="97" y="54"/>
                  </a:lnTo>
                  <a:lnTo>
                    <a:pt x="49" y="108"/>
                  </a:lnTo>
                  <a:lnTo>
                    <a:pt x="8" y="171"/>
                  </a:lnTo>
                  <a:lnTo>
                    <a:pt x="0" y="278"/>
                  </a:lnTo>
                  <a:lnTo>
                    <a:pt x="17" y="353"/>
                  </a:lnTo>
                  <a:lnTo>
                    <a:pt x="59" y="394"/>
                  </a:lnTo>
                  <a:lnTo>
                    <a:pt x="121" y="394"/>
                  </a:lnTo>
                  <a:lnTo>
                    <a:pt x="174" y="369"/>
                  </a:lnTo>
                  <a:lnTo>
                    <a:pt x="211" y="299"/>
                  </a:lnTo>
                  <a:lnTo>
                    <a:pt x="240" y="215"/>
                  </a:lnTo>
                  <a:lnTo>
                    <a:pt x="265" y="154"/>
                  </a:lnTo>
                  <a:lnTo>
                    <a:pt x="306" y="154"/>
                  </a:lnTo>
                  <a:lnTo>
                    <a:pt x="339" y="173"/>
                  </a:lnTo>
                  <a:lnTo>
                    <a:pt x="343" y="239"/>
                  </a:lnTo>
                  <a:lnTo>
                    <a:pt x="314" y="307"/>
                  </a:lnTo>
                  <a:lnTo>
                    <a:pt x="274" y="352"/>
                  </a:lnTo>
                  <a:lnTo>
                    <a:pt x="229" y="377"/>
                  </a:lnTo>
                  <a:lnTo>
                    <a:pt x="220" y="398"/>
                  </a:lnTo>
                  <a:lnTo>
                    <a:pt x="245" y="410"/>
                  </a:lnTo>
                  <a:lnTo>
                    <a:pt x="345" y="409"/>
                  </a:lnTo>
                  <a:lnTo>
                    <a:pt x="362" y="396"/>
                  </a:lnTo>
                  <a:lnTo>
                    <a:pt x="362" y="356"/>
                  </a:lnTo>
                  <a:lnTo>
                    <a:pt x="343" y="323"/>
                  </a:lnTo>
                  <a:lnTo>
                    <a:pt x="360" y="281"/>
                  </a:lnTo>
                  <a:lnTo>
                    <a:pt x="376" y="223"/>
                  </a:lnTo>
                  <a:lnTo>
                    <a:pt x="376" y="144"/>
                  </a:lnTo>
                  <a:lnTo>
                    <a:pt x="359" y="65"/>
                  </a:lnTo>
                  <a:lnTo>
                    <a:pt x="317" y="24"/>
                  </a:lnTo>
                  <a:lnTo>
                    <a:pt x="252" y="0"/>
                  </a:lnTo>
                  <a:lnTo>
                    <a:pt x="189" y="29"/>
                  </a:lnTo>
                  <a:lnTo>
                    <a:pt x="148" y="91"/>
                  </a:lnTo>
                  <a:lnTo>
                    <a:pt x="108" y="195"/>
                  </a:lnTo>
                  <a:lnTo>
                    <a:pt x="90" y="249"/>
                  </a:lnTo>
                  <a:lnTo>
                    <a:pt x="36" y="241"/>
                  </a:lnTo>
                  <a:lnTo>
                    <a:pt x="24" y="216"/>
                  </a:lnTo>
                  <a:lnTo>
                    <a:pt x="28" y="158"/>
                  </a:lnTo>
                  <a:lnTo>
                    <a:pt x="61" y="95"/>
                  </a:lnTo>
                  <a:lnTo>
                    <a:pt x="41" y="9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9" name="Freeform 473"/>
            <p:cNvSpPr>
              <a:spLocks noChangeAspect="1"/>
            </p:cNvSpPr>
            <p:nvPr/>
          </p:nvSpPr>
          <p:spPr bwMode="auto">
            <a:xfrm>
              <a:off x="8578481" y="5042476"/>
              <a:ext cx="334961" cy="370533"/>
            </a:xfrm>
            <a:custGeom>
              <a:avLst/>
              <a:gdLst>
                <a:gd name="T0" fmla="*/ 387 w 387"/>
                <a:gd name="T1" fmla="*/ 0 h 464"/>
                <a:gd name="T2" fmla="*/ 386 w 387"/>
                <a:gd name="T3" fmla="*/ 457 h 464"/>
                <a:gd name="T4" fmla="*/ 217 w 387"/>
                <a:gd name="T5" fmla="*/ 464 h 464"/>
                <a:gd name="T6" fmla="*/ 217 w 387"/>
                <a:gd name="T7" fmla="*/ 439 h 464"/>
                <a:gd name="T8" fmla="*/ 259 w 387"/>
                <a:gd name="T9" fmla="*/ 414 h 464"/>
                <a:gd name="T10" fmla="*/ 309 w 387"/>
                <a:gd name="T11" fmla="*/ 373 h 464"/>
                <a:gd name="T12" fmla="*/ 342 w 387"/>
                <a:gd name="T13" fmla="*/ 307 h 464"/>
                <a:gd name="T14" fmla="*/ 206 w 387"/>
                <a:gd name="T15" fmla="*/ 306 h 464"/>
                <a:gd name="T16" fmla="*/ 109 w 387"/>
                <a:gd name="T17" fmla="*/ 310 h 464"/>
                <a:gd name="T18" fmla="*/ 61 w 387"/>
                <a:gd name="T19" fmla="*/ 318 h 464"/>
                <a:gd name="T20" fmla="*/ 44 w 387"/>
                <a:gd name="T21" fmla="*/ 342 h 464"/>
                <a:gd name="T22" fmla="*/ 44 w 387"/>
                <a:gd name="T23" fmla="*/ 371 h 464"/>
                <a:gd name="T24" fmla="*/ 19 w 387"/>
                <a:gd name="T25" fmla="*/ 400 h 464"/>
                <a:gd name="T26" fmla="*/ 2 w 387"/>
                <a:gd name="T27" fmla="*/ 388 h 464"/>
                <a:gd name="T28" fmla="*/ 0 w 387"/>
                <a:gd name="T29" fmla="*/ 82 h 464"/>
                <a:gd name="T30" fmla="*/ 29 w 387"/>
                <a:gd name="T31" fmla="*/ 73 h 464"/>
                <a:gd name="T32" fmla="*/ 46 w 387"/>
                <a:gd name="T33" fmla="*/ 85 h 464"/>
                <a:gd name="T34" fmla="*/ 63 w 387"/>
                <a:gd name="T35" fmla="*/ 127 h 464"/>
                <a:gd name="T36" fmla="*/ 96 w 387"/>
                <a:gd name="T37" fmla="*/ 147 h 464"/>
                <a:gd name="T38" fmla="*/ 129 w 387"/>
                <a:gd name="T39" fmla="*/ 164 h 464"/>
                <a:gd name="T40" fmla="*/ 340 w 387"/>
                <a:gd name="T41" fmla="*/ 167 h 464"/>
                <a:gd name="T42" fmla="*/ 341 w 387"/>
                <a:gd name="T43" fmla="*/ 96 h 464"/>
                <a:gd name="T44" fmla="*/ 294 w 387"/>
                <a:gd name="T45" fmla="*/ 62 h 464"/>
                <a:gd name="T46" fmla="*/ 253 w 387"/>
                <a:gd name="T47" fmla="*/ 41 h 464"/>
                <a:gd name="T48" fmla="*/ 220 w 387"/>
                <a:gd name="T49" fmla="*/ 41 h 464"/>
                <a:gd name="T50" fmla="*/ 222 w 387"/>
                <a:gd name="T51" fmla="*/ 16 h 464"/>
                <a:gd name="T52" fmla="*/ 230 w 387"/>
                <a:gd name="T53" fmla="*/ 3 h 464"/>
                <a:gd name="T54" fmla="*/ 230 w 387"/>
                <a:gd name="T55" fmla="*/ 3 h 464"/>
                <a:gd name="T56" fmla="*/ 387 w 387"/>
                <a:gd name="T57" fmla="*/ 0 h 4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7"/>
                <a:gd name="T88" fmla="*/ 0 h 464"/>
                <a:gd name="T89" fmla="*/ 387 w 387"/>
                <a:gd name="T90" fmla="*/ 464 h 4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7" h="464">
                  <a:moveTo>
                    <a:pt x="387" y="0"/>
                  </a:moveTo>
                  <a:lnTo>
                    <a:pt x="386" y="457"/>
                  </a:lnTo>
                  <a:lnTo>
                    <a:pt x="217" y="464"/>
                  </a:lnTo>
                  <a:lnTo>
                    <a:pt x="217" y="439"/>
                  </a:lnTo>
                  <a:lnTo>
                    <a:pt x="259" y="414"/>
                  </a:lnTo>
                  <a:lnTo>
                    <a:pt x="309" y="373"/>
                  </a:lnTo>
                  <a:lnTo>
                    <a:pt x="342" y="307"/>
                  </a:lnTo>
                  <a:lnTo>
                    <a:pt x="206" y="306"/>
                  </a:lnTo>
                  <a:lnTo>
                    <a:pt x="109" y="310"/>
                  </a:lnTo>
                  <a:lnTo>
                    <a:pt x="61" y="318"/>
                  </a:lnTo>
                  <a:lnTo>
                    <a:pt x="44" y="342"/>
                  </a:lnTo>
                  <a:lnTo>
                    <a:pt x="44" y="371"/>
                  </a:lnTo>
                  <a:lnTo>
                    <a:pt x="19" y="400"/>
                  </a:lnTo>
                  <a:lnTo>
                    <a:pt x="2" y="388"/>
                  </a:lnTo>
                  <a:lnTo>
                    <a:pt x="0" y="82"/>
                  </a:lnTo>
                  <a:lnTo>
                    <a:pt x="29" y="73"/>
                  </a:lnTo>
                  <a:lnTo>
                    <a:pt x="46" y="85"/>
                  </a:lnTo>
                  <a:lnTo>
                    <a:pt x="63" y="127"/>
                  </a:lnTo>
                  <a:lnTo>
                    <a:pt x="96" y="147"/>
                  </a:lnTo>
                  <a:lnTo>
                    <a:pt x="129" y="164"/>
                  </a:lnTo>
                  <a:lnTo>
                    <a:pt x="340" y="167"/>
                  </a:lnTo>
                  <a:lnTo>
                    <a:pt x="341" y="96"/>
                  </a:lnTo>
                  <a:lnTo>
                    <a:pt x="294" y="62"/>
                  </a:lnTo>
                  <a:lnTo>
                    <a:pt x="253" y="41"/>
                  </a:lnTo>
                  <a:lnTo>
                    <a:pt x="220" y="41"/>
                  </a:lnTo>
                  <a:lnTo>
                    <a:pt x="222" y="16"/>
                  </a:lnTo>
                  <a:lnTo>
                    <a:pt x="230" y="3"/>
                  </a:lnTo>
                  <a:lnTo>
                    <a:pt x="38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0" name="Freeform 474"/>
            <p:cNvSpPr>
              <a:spLocks noChangeAspect="1"/>
            </p:cNvSpPr>
            <p:nvPr/>
          </p:nvSpPr>
          <p:spPr bwMode="auto">
            <a:xfrm>
              <a:off x="169656" y="4365850"/>
              <a:ext cx="339311" cy="374561"/>
            </a:xfrm>
            <a:custGeom>
              <a:avLst/>
              <a:gdLst>
                <a:gd name="T0" fmla="*/ 4 w 389"/>
                <a:gd name="T1" fmla="*/ 465 h 465"/>
                <a:gd name="T2" fmla="*/ 0 w 389"/>
                <a:gd name="T3" fmla="*/ 8 h 465"/>
                <a:gd name="T4" fmla="*/ 169 w 389"/>
                <a:gd name="T5" fmla="*/ 0 h 465"/>
                <a:gd name="T6" fmla="*/ 169 w 389"/>
                <a:gd name="T7" fmla="*/ 25 h 465"/>
                <a:gd name="T8" fmla="*/ 128 w 389"/>
                <a:gd name="T9" fmla="*/ 50 h 465"/>
                <a:gd name="T10" fmla="*/ 78 w 389"/>
                <a:gd name="T11" fmla="*/ 92 h 465"/>
                <a:gd name="T12" fmla="*/ 46 w 389"/>
                <a:gd name="T13" fmla="*/ 158 h 465"/>
                <a:gd name="T14" fmla="*/ 182 w 389"/>
                <a:gd name="T15" fmla="*/ 158 h 465"/>
                <a:gd name="T16" fmla="*/ 278 w 389"/>
                <a:gd name="T17" fmla="*/ 153 h 465"/>
                <a:gd name="T18" fmla="*/ 327 w 389"/>
                <a:gd name="T19" fmla="*/ 145 h 465"/>
                <a:gd name="T20" fmla="*/ 344 w 389"/>
                <a:gd name="T21" fmla="*/ 120 h 465"/>
                <a:gd name="T22" fmla="*/ 344 w 389"/>
                <a:gd name="T23" fmla="*/ 92 h 465"/>
                <a:gd name="T24" fmla="*/ 369 w 389"/>
                <a:gd name="T25" fmla="*/ 62 h 465"/>
                <a:gd name="T26" fmla="*/ 386 w 389"/>
                <a:gd name="T27" fmla="*/ 75 h 465"/>
                <a:gd name="T28" fmla="*/ 389 w 389"/>
                <a:gd name="T29" fmla="*/ 381 h 465"/>
                <a:gd name="T30" fmla="*/ 361 w 389"/>
                <a:gd name="T31" fmla="*/ 390 h 465"/>
                <a:gd name="T32" fmla="*/ 344 w 389"/>
                <a:gd name="T33" fmla="*/ 377 h 465"/>
                <a:gd name="T34" fmla="*/ 327 w 389"/>
                <a:gd name="T35" fmla="*/ 336 h 465"/>
                <a:gd name="T36" fmla="*/ 294 w 389"/>
                <a:gd name="T37" fmla="*/ 315 h 465"/>
                <a:gd name="T38" fmla="*/ 261 w 389"/>
                <a:gd name="T39" fmla="*/ 298 h 465"/>
                <a:gd name="T40" fmla="*/ 49 w 389"/>
                <a:gd name="T41" fmla="*/ 298 h 465"/>
                <a:gd name="T42" fmla="*/ 49 w 389"/>
                <a:gd name="T43" fmla="*/ 368 h 465"/>
                <a:gd name="T44" fmla="*/ 95 w 389"/>
                <a:gd name="T45" fmla="*/ 402 h 465"/>
                <a:gd name="T46" fmla="*/ 136 w 389"/>
                <a:gd name="T47" fmla="*/ 423 h 465"/>
                <a:gd name="T48" fmla="*/ 169 w 389"/>
                <a:gd name="T49" fmla="*/ 423 h 465"/>
                <a:gd name="T50" fmla="*/ 169 w 389"/>
                <a:gd name="T51" fmla="*/ 448 h 465"/>
                <a:gd name="T52" fmla="*/ 161 w 389"/>
                <a:gd name="T53" fmla="*/ 460 h 465"/>
                <a:gd name="T54" fmla="*/ 161 w 389"/>
                <a:gd name="T55" fmla="*/ 460 h 465"/>
                <a:gd name="T56" fmla="*/ 4 w 389"/>
                <a:gd name="T57" fmla="*/ 465 h 4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9"/>
                <a:gd name="T88" fmla="*/ 0 h 465"/>
                <a:gd name="T89" fmla="*/ 389 w 389"/>
                <a:gd name="T90" fmla="*/ 465 h 4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9" h="465">
                  <a:moveTo>
                    <a:pt x="4" y="465"/>
                  </a:moveTo>
                  <a:lnTo>
                    <a:pt x="0" y="8"/>
                  </a:lnTo>
                  <a:lnTo>
                    <a:pt x="169" y="0"/>
                  </a:lnTo>
                  <a:lnTo>
                    <a:pt x="169" y="25"/>
                  </a:lnTo>
                  <a:lnTo>
                    <a:pt x="128" y="50"/>
                  </a:lnTo>
                  <a:lnTo>
                    <a:pt x="78" y="92"/>
                  </a:lnTo>
                  <a:lnTo>
                    <a:pt x="46" y="158"/>
                  </a:lnTo>
                  <a:lnTo>
                    <a:pt x="182" y="158"/>
                  </a:lnTo>
                  <a:lnTo>
                    <a:pt x="278" y="153"/>
                  </a:lnTo>
                  <a:lnTo>
                    <a:pt x="327" y="145"/>
                  </a:lnTo>
                  <a:lnTo>
                    <a:pt x="344" y="120"/>
                  </a:lnTo>
                  <a:lnTo>
                    <a:pt x="344" y="92"/>
                  </a:lnTo>
                  <a:lnTo>
                    <a:pt x="369" y="62"/>
                  </a:lnTo>
                  <a:lnTo>
                    <a:pt x="386" y="75"/>
                  </a:lnTo>
                  <a:lnTo>
                    <a:pt x="389" y="381"/>
                  </a:lnTo>
                  <a:lnTo>
                    <a:pt x="361" y="390"/>
                  </a:lnTo>
                  <a:lnTo>
                    <a:pt x="344" y="377"/>
                  </a:lnTo>
                  <a:lnTo>
                    <a:pt x="327" y="336"/>
                  </a:lnTo>
                  <a:lnTo>
                    <a:pt x="294" y="315"/>
                  </a:lnTo>
                  <a:lnTo>
                    <a:pt x="261" y="298"/>
                  </a:lnTo>
                  <a:lnTo>
                    <a:pt x="49" y="298"/>
                  </a:lnTo>
                  <a:lnTo>
                    <a:pt x="49" y="368"/>
                  </a:lnTo>
                  <a:lnTo>
                    <a:pt x="95" y="402"/>
                  </a:lnTo>
                  <a:lnTo>
                    <a:pt x="136" y="423"/>
                  </a:lnTo>
                  <a:lnTo>
                    <a:pt x="169" y="423"/>
                  </a:lnTo>
                  <a:lnTo>
                    <a:pt x="169" y="448"/>
                  </a:lnTo>
                  <a:lnTo>
                    <a:pt x="161" y="460"/>
                  </a:lnTo>
                  <a:lnTo>
                    <a:pt x="4" y="46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1" name="Rectangle 475"/>
            <p:cNvSpPr>
              <a:spLocks noChangeAspect="1" noChangeArrowheads="1"/>
            </p:cNvSpPr>
            <p:nvPr/>
          </p:nvSpPr>
          <p:spPr bwMode="auto">
            <a:xfrm>
              <a:off x="421964" y="4015454"/>
              <a:ext cx="60902" cy="14901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2" name="Freeform 476"/>
            <p:cNvSpPr>
              <a:spLocks noChangeAspect="1"/>
            </p:cNvSpPr>
            <p:nvPr/>
          </p:nvSpPr>
          <p:spPr bwMode="auto">
            <a:xfrm>
              <a:off x="8574131" y="5988947"/>
              <a:ext cx="339311" cy="362478"/>
            </a:xfrm>
            <a:custGeom>
              <a:avLst/>
              <a:gdLst>
                <a:gd name="T0" fmla="*/ 386 w 390"/>
                <a:gd name="T1" fmla="*/ 0 h 448"/>
                <a:gd name="T2" fmla="*/ 361 w 390"/>
                <a:gd name="T3" fmla="*/ 0 h 448"/>
                <a:gd name="T4" fmla="*/ 333 w 390"/>
                <a:gd name="T5" fmla="*/ 45 h 448"/>
                <a:gd name="T6" fmla="*/ 311 w 390"/>
                <a:gd name="T7" fmla="*/ 70 h 448"/>
                <a:gd name="T8" fmla="*/ 83 w 390"/>
                <a:gd name="T9" fmla="*/ 67 h 448"/>
                <a:gd name="T10" fmla="*/ 50 w 390"/>
                <a:gd name="T11" fmla="*/ 45 h 448"/>
                <a:gd name="T12" fmla="*/ 46 w 390"/>
                <a:gd name="T13" fmla="*/ 12 h 448"/>
                <a:gd name="T14" fmla="*/ 30 w 390"/>
                <a:gd name="T15" fmla="*/ 0 h 448"/>
                <a:gd name="T16" fmla="*/ 5 w 390"/>
                <a:gd name="T17" fmla="*/ 20 h 448"/>
                <a:gd name="T18" fmla="*/ 5 w 390"/>
                <a:gd name="T19" fmla="*/ 120 h 448"/>
                <a:gd name="T20" fmla="*/ 0 w 390"/>
                <a:gd name="T21" fmla="*/ 270 h 448"/>
                <a:gd name="T22" fmla="*/ 21 w 390"/>
                <a:gd name="T23" fmla="*/ 286 h 448"/>
                <a:gd name="T24" fmla="*/ 33 w 390"/>
                <a:gd name="T25" fmla="*/ 273 h 448"/>
                <a:gd name="T26" fmla="*/ 46 w 390"/>
                <a:gd name="T27" fmla="*/ 237 h 448"/>
                <a:gd name="T28" fmla="*/ 75 w 390"/>
                <a:gd name="T29" fmla="*/ 220 h 448"/>
                <a:gd name="T30" fmla="*/ 170 w 390"/>
                <a:gd name="T31" fmla="*/ 220 h 448"/>
                <a:gd name="T32" fmla="*/ 170 w 390"/>
                <a:gd name="T33" fmla="*/ 248 h 448"/>
                <a:gd name="T34" fmla="*/ 153 w 390"/>
                <a:gd name="T35" fmla="*/ 270 h 448"/>
                <a:gd name="T36" fmla="*/ 120 w 390"/>
                <a:gd name="T37" fmla="*/ 286 h 448"/>
                <a:gd name="T38" fmla="*/ 128 w 390"/>
                <a:gd name="T39" fmla="*/ 307 h 448"/>
                <a:gd name="T40" fmla="*/ 258 w 390"/>
                <a:gd name="T41" fmla="*/ 303 h 448"/>
                <a:gd name="T42" fmla="*/ 258 w 390"/>
                <a:gd name="T43" fmla="*/ 282 h 448"/>
                <a:gd name="T44" fmla="*/ 241 w 390"/>
                <a:gd name="T45" fmla="*/ 261 h 448"/>
                <a:gd name="T46" fmla="*/ 220 w 390"/>
                <a:gd name="T47" fmla="*/ 248 h 448"/>
                <a:gd name="T48" fmla="*/ 212 w 390"/>
                <a:gd name="T49" fmla="*/ 220 h 448"/>
                <a:gd name="T50" fmla="*/ 341 w 390"/>
                <a:gd name="T51" fmla="*/ 225 h 448"/>
                <a:gd name="T52" fmla="*/ 336 w 390"/>
                <a:gd name="T53" fmla="*/ 273 h 448"/>
                <a:gd name="T54" fmla="*/ 333 w 390"/>
                <a:gd name="T55" fmla="*/ 323 h 448"/>
                <a:gd name="T56" fmla="*/ 299 w 390"/>
                <a:gd name="T57" fmla="*/ 373 h 448"/>
                <a:gd name="T58" fmla="*/ 258 w 390"/>
                <a:gd name="T59" fmla="*/ 393 h 448"/>
                <a:gd name="T60" fmla="*/ 225 w 390"/>
                <a:gd name="T61" fmla="*/ 410 h 448"/>
                <a:gd name="T62" fmla="*/ 220 w 390"/>
                <a:gd name="T63" fmla="*/ 440 h 448"/>
                <a:gd name="T64" fmla="*/ 249 w 390"/>
                <a:gd name="T65" fmla="*/ 448 h 448"/>
                <a:gd name="T66" fmla="*/ 341 w 390"/>
                <a:gd name="T67" fmla="*/ 448 h 448"/>
                <a:gd name="T68" fmla="*/ 381 w 390"/>
                <a:gd name="T69" fmla="*/ 431 h 448"/>
                <a:gd name="T70" fmla="*/ 390 w 390"/>
                <a:gd name="T71" fmla="*/ 398 h 448"/>
                <a:gd name="T72" fmla="*/ 390 w 390"/>
                <a:gd name="T73" fmla="*/ 393 h 448"/>
                <a:gd name="T74" fmla="*/ 386 w 390"/>
                <a:gd name="T75" fmla="*/ 0 h 4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448"/>
                <a:gd name="T116" fmla="*/ 390 w 390"/>
                <a:gd name="T117" fmla="*/ 448 h 4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448">
                  <a:moveTo>
                    <a:pt x="386" y="0"/>
                  </a:moveTo>
                  <a:lnTo>
                    <a:pt x="361" y="0"/>
                  </a:lnTo>
                  <a:lnTo>
                    <a:pt x="333" y="45"/>
                  </a:lnTo>
                  <a:lnTo>
                    <a:pt x="311" y="70"/>
                  </a:lnTo>
                  <a:lnTo>
                    <a:pt x="83" y="67"/>
                  </a:lnTo>
                  <a:lnTo>
                    <a:pt x="50" y="45"/>
                  </a:lnTo>
                  <a:lnTo>
                    <a:pt x="46" y="12"/>
                  </a:lnTo>
                  <a:lnTo>
                    <a:pt x="30" y="0"/>
                  </a:lnTo>
                  <a:lnTo>
                    <a:pt x="5" y="20"/>
                  </a:lnTo>
                  <a:lnTo>
                    <a:pt x="5" y="120"/>
                  </a:lnTo>
                  <a:lnTo>
                    <a:pt x="0" y="270"/>
                  </a:lnTo>
                  <a:lnTo>
                    <a:pt x="21" y="286"/>
                  </a:lnTo>
                  <a:lnTo>
                    <a:pt x="33" y="273"/>
                  </a:lnTo>
                  <a:lnTo>
                    <a:pt x="46" y="237"/>
                  </a:lnTo>
                  <a:lnTo>
                    <a:pt x="75" y="220"/>
                  </a:lnTo>
                  <a:lnTo>
                    <a:pt x="170" y="220"/>
                  </a:lnTo>
                  <a:lnTo>
                    <a:pt x="170" y="248"/>
                  </a:lnTo>
                  <a:lnTo>
                    <a:pt x="153" y="270"/>
                  </a:lnTo>
                  <a:lnTo>
                    <a:pt x="120" y="286"/>
                  </a:lnTo>
                  <a:lnTo>
                    <a:pt x="128" y="307"/>
                  </a:lnTo>
                  <a:lnTo>
                    <a:pt x="258" y="303"/>
                  </a:lnTo>
                  <a:lnTo>
                    <a:pt x="258" y="282"/>
                  </a:lnTo>
                  <a:lnTo>
                    <a:pt x="241" y="261"/>
                  </a:lnTo>
                  <a:lnTo>
                    <a:pt x="220" y="248"/>
                  </a:lnTo>
                  <a:lnTo>
                    <a:pt x="212" y="220"/>
                  </a:lnTo>
                  <a:lnTo>
                    <a:pt x="341" y="225"/>
                  </a:lnTo>
                  <a:lnTo>
                    <a:pt x="336" y="273"/>
                  </a:lnTo>
                  <a:lnTo>
                    <a:pt x="333" y="323"/>
                  </a:lnTo>
                  <a:lnTo>
                    <a:pt x="299" y="373"/>
                  </a:lnTo>
                  <a:lnTo>
                    <a:pt x="258" y="393"/>
                  </a:lnTo>
                  <a:lnTo>
                    <a:pt x="225" y="410"/>
                  </a:lnTo>
                  <a:lnTo>
                    <a:pt x="220" y="440"/>
                  </a:lnTo>
                  <a:lnTo>
                    <a:pt x="249" y="448"/>
                  </a:lnTo>
                  <a:lnTo>
                    <a:pt x="341" y="448"/>
                  </a:lnTo>
                  <a:lnTo>
                    <a:pt x="381" y="431"/>
                  </a:lnTo>
                  <a:lnTo>
                    <a:pt x="390" y="398"/>
                  </a:lnTo>
                  <a:lnTo>
                    <a:pt x="390" y="393"/>
                  </a:lnTo>
                  <a:lnTo>
                    <a:pt x="386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3" name="Freeform 477"/>
            <p:cNvSpPr>
              <a:spLocks noChangeAspect="1"/>
            </p:cNvSpPr>
            <p:nvPr/>
          </p:nvSpPr>
          <p:spPr bwMode="auto">
            <a:xfrm>
              <a:off x="156605" y="3435489"/>
              <a:ext cx="339311" cy="362478"/>
            </a:xfrm>
            <a:custGeom>
              <a:avLst/>
              <a:gdLst>
                <a:gd name="T0" fmla="*/ 1 w 389"/>
                <a:gd name="T1" fmla="*/ 447 h 450"/>
                <a:gd name="T2" fmla="*/ 26 w 389"/>
                <a:gd name="T3" fmla="*/ 447 h 450"/>
                <a:gd name="T4" fmla="*/ 56 w 389"/>
                <a:gd name="T5" fmla="*/ 402 h 450"/>
                <a:gd name="T6" fmla="*/ 77 w 389"/>
                <a:gd name="T7" fmla="*/ 377 h 450"/>
                <a:gd name="T8" fmla="*/ 305 w 389"/>
                <a:gd name="T9" fmla="*/ 383 h 450"/>
                <a:gd name="T10" fmla="*/ 338 w 389"/>
                <a:gd name="T11" fmla="*/ 404 h 450"/>
                <a:gd name="T12" fmla="*/ 341 w 389"/>
                <a:gd name="T13" fmla="*/ 437 h 450"/>
                <a:gd name="T14" fmla="*/ 357 w 389"/>
                <a:gd name="T15" fmla="*/ 450 h 450"/>
                <a:gd name="T16" fmla="*/ 382 w 389"/>
                <a:gd name="T17" fmla="*/ 429 h 450"/>
                <a:gd name="T18" fmla="*/ 383 w 389"/>
                <a:gd name="T19" fmla="*/ 330 h 450"/>
                <a:gd name="T20" fmla="*/ 389 w 389"/>
                <a:gd name="T21" fmla="*/ 181 h 450"/>
                <a:gd name="T22" fmla="*/ 369 w 389"/>
                <a:gd name="T23" fmla="*/ 164 h 450"/>
                <a:gd name="T24" fmla="*/ 356 w 389"/>
                <a:gd name="T25" fmla="*/ 176 h 450"/>
                <a:gd name="T26" fmla="*/ 344 w 389"/>
                <a:gd name="T27" fmla="*/ 213 h 450"/>
                <a:gd name="T28" fmla="*/ 314 w 389"/>
                <a:gd name="T29" fmla="*/ 230 h 450"/>
                <a:gd name="T30" fmla="*/ 219 w 389"/>
                <a:gd name="T31" fmla="*/ 229 h 450"/>
                <a:gd name="T32" fmla="*/ 219 w 389"/>
                <a:gd name="T33" fmla="*/ 200 h 450"/>
                <a:gd name="T34" fmla="*/ 236 w 389"/>
                <a:gd name="T35" fmla="*/ 179 h 450"/>
                <a:gd name="T36" fmla="*/ 269 w 389"/>
                <a:gd name="T37" fmla="*/ 164 h 450"/>
                <a:gd name="T38" fmla="*/ 262 w 389"/>
                <a:gd name="T39" fmla="*/ 142 h 450"/>
                <a:gd name="T40" fmla="*/ 133 w 389"/>
                <a:gd name="T41" fmla="*/ 146 h 450"/>
                <a:gd name="T42" fmla="*/ 132 w 389"/>
                <a:gd name="T43" fmla="*/ 166 h 450"/>
                <a:gd name="T44" fmla="*/ 149 w 389"/>
                <a:gd name="T45" fmla="*/ 188 h 450"/>
                <a:gd name="T46" fmla="*/ 169 w 389"/>
                <a:gd name="T47" fmla="*/ 200 h 450"/>
                <a:gd name="T48" fmla="*/ 177 w 389"/>
                <a:gd name="T49" fmla="*/ 229 h 450"/>
                <a:gd name="T50" fmla="*/ 49 w 389"/>
                <a:gd name="T51" fmla="*/ 223 h 450"/>
                <a:gd name="T52" fmla="*/ 53 w 389"/>
                <a:gd name="T53" fmla="*/ 174 h 450"/>
                <a:gd name="T54" fmla="*/ 58 w 389"/>
                <a:gd name="T55" fmla="*/ 124 h 450"/>
                <a:gd name="T56" fmla="*/ 92 w 389"/>
                <a:gd name="T57" fmla="*/ 74 h 450"/>
                <a:gd name="T58" fmla="*/ 133 w 389"/>
                <a:gd name="T59" fmla="*/ 55 h 450"/>
                <a:gd name="T60" fmla="*/ 166 w 389"/>
                <a:gd name="T61" fmla="*/ 38 h 450"/>
                <a:gd name="T62" fmla="*/ 171 w 389"/>
                <a:gd name="T63" fmla="*/ 9 h 450"/>
                <a:gd name="T64" fmla="*/ 143 w 389"/>
                <a:gd name="T65" fmla="*/ 1 h 450"/>
                <a:gd name="T66" fmla="*/ 51 w 389"/>
                <a:gd name="T67" fmla="*/ 0 h 450"/>
                <a:gd name="T68" fmla="*/ 10 w 389"/>
                <a:gd name="T69" fmla="*/ 17 h 450"/>
                <a:gd name="T70" fmla="*/ 0 w 389"/>
                <a:gd name="T71" fmla="*/ 49 h 450"/>
                <a:gd name="T72" fmla="*/ 0 w 389"/>
                <a:gd name="T73" fmla="*/ 54 h 450"/>
                <a:gd name="T74" fmla="*/ 1 w 389"/>
                <a:gd name="T75" fmla="*/ 447 h 4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450"/>
                <a:gd name="T116" fmla="*/ 389 w 389"/>
                <a:gd name="T117" fmla="*/ 450 h 4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450">
                  <a:moveTo>
                    <a:pt x="1" y="447"/>
                  </a:moveTo>
                  <a:lnTo>
                    <a:pt x="26" y="447"/>
                  </a:lnTo>
                  <a:lnTo>
                    <a:pt x="56" y="402"/>
                  </a:lnTo>
                  <a:lnTo>
                    <a:pt x="77" y="377"/>
                  </a:lnTo>
                  <a:lnTo>
                    <a:pt x="305" y="383"/>
                  </a:lnTo>
                  <a:lnTo>
                    <a:pt x="338" y="404"/>
                  </a:lnTo>
                  <a:lnTo>
                    <a:pt x="341" y="437"/>
                  </a:lnTo>
                  <a:lnTo>
                    <a:pt x="357" y="450"/>
                  </a:lnTo>
                  <a:lnTo>
                    <a:pt x="382" y="429"/>
                  </a:lnTo>
                  <a:lnTo>
                    <a:pt x="383" y="330"/>
                  </a:lnTo>
                  <a:lnTo>
                    <a:pt x="389" y="181"/>
                  </a:lnTo>
                  <a:lnTo>
                    <a:pt x="369" y="164"/>
                  </a:lnTo>
                  <a:lnTo>
                    <a:pt x="356" y="176"/>
                  </a:lnTo>
                  <a:lnTo>
                    <a:pt x="344" y="213"/>
                  </a:lnTo>
                  <a:lnTo>
                    <a:pt x="314" y="230"/>
                  </a:lnTo>
                  <a:lnTo>
                    <a:pt x="219" y="229"/>
                  </a:lnTo>
                  <a:lnTo>
                    <a:pt x="219" y="200"/>
                  </a:lnTo>
                  <a:lnTo>
                    <a:pt x="236" y="179"/>
                  </a:lnTo>
                  <a:lnTo>
                    <a:pt x="269" y="164"/>
                  </a:lnTo>
                  <a:lnTo>
                    <a:pt x="262" y="142"/>
                  </a:lnTo>
                  <a:lnTo>
                    <a:pt x="133" y="146"/>
                  </a:lnTo>
                  <a:lnTo>
                    <a:pt x="132" y="166"/>
                  </a:lnTo>
                  <a:lnTo>
                    <a:pt x="149" y="188"/>
                  </a:lnTo>
                  <a:lnTo>
                    <a:pt x="169" y="200"/>
                  </a:lnTo>
                  <a:lnTo>
                    <a:pt x="177" y="229"/>
                  </a:lnTo>
                  <a:lnTo>
                    <a:pt x="49" y="223"/>
                  </a:lnTo>
                  <a:lnTo>
                    <a:pt x="53" y="174"/>
                  </a:lnTo>
                  <a:lnTo>
                    <a:pt x="58" y="124"/>
                  </a:lnTo>
                  <a:lnTo>
                    <a:pt x="92" y="74"/>
                  </a:lnTo>
                  <a:lnTo>
                    <a:pt x="133" y="55"/>
                  </a:lnTo>
                  <a:lnTo>
                    <a:pt x="166" y="38"/>
                  </a:lnTo>
                  <a:lnTo>
                    <a:pt x="171" y="9"/>
                  </a:lnTo>
                  <a:lnTo>
                    <a:pt x="143" y="1"/>
                  </a:lnTo>
                  <a:lnTo>
                    <a:pt x="51" y="0"/>
                  </a:lnTo>
                  <a:lnTo>
                    <a:pt x="10" y="17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4" name="Freeform 480"/>
            <p:cNvSpPr>
              <a:spLocks noChangeAspect="1"/>
            </p:cNvSpPr>
            <p:nvPr/>
          </p:nvSpPr>
          <p:spPr bwMode="auto">
            <a:xfrm>
              <a:off x="165305" y="2887744"/>
              <a:ext cx="334961" cy="378588"/>
            </a:xfrm>
            <a:custGeom>
              <a:avLst/>
              <a:gdLst>
                <a:gd name="T0" fmla="*/ 5 w 383"/>
                <a:gd name="T1" fmla="*/ 469 h 469"/>
                <a:gd name="T2" fmla="*/ 22 w 383"/>
                <a:gd name="T3" fmla="*/ 469 h 469"/>
                <a:gd name="T4" fmla="*/ 33 w 383"/>
                <a:gd name="T5" fmla="*/ 448 h 469"/>
                <a:gd name="T6" fmla="*/ 50 w 383"/>
                <a:gd name="T7" fmla="*/ 414 h 469"/>
                <a:gd name="T8" fmla="*/ 71 w 383"/>
                <a:gd name="T9" fmla="*/ 394 h 469"/>
                <a:gd name="T10" fmla="*/ 324 w 383"/>
                <a:gd name="T11" fmla="*/ 398 h 469"/>
                <a:gd name="T12" fmla="*/ 345 w 383"/>
                <a:gd name="T13" fmla="*/ 427 h 469"/>
                <a:gd name="T14" fmla="*/ 353 w 383"/>
                <a:gd name="T15" fmla="*/ 456 h 469"/>
                <a:gd name="T16" fmla="*/ 374 w 383"/>
                <a:gd name="T17" fmla="*/ 452 h 469"/>
                <a:gd name="T18" fmla="*/ 383 w 383"/>
                <a:gd name="T19" fmla="*/ 452 h 469"/>
                <a:gd name="T20" fmla="*/ 378 w 383"/>
                <a:gd name="T21" fmla="*/ 158 h 469"/>
                <a:gd name="T22" fmla="*/ 358 w 383"/>
                <a:gd name="T23" fmla="*/ 166 h 469"/>
                <a:gd name="T24" fmla="*/ 345 w 383"/>
                <a:gd name="T25" fmla="*/ 208 h 469"/>
                <a:gd name="T26" fmla="*/ 311 w 383"/>
                <a:gd name="T27" fmla="*/ 236 h 469"/>
                <a:gd name="T28" fmla="*/ 303 w 383"/>
                <a:gd name="T29" fmla="*/ 241 h 469"/>
                <a:gd name="T30" fmla="*/ 46 w 383"/>
                <a:gd name="T31" fmla="*/ 245 h 469"/>
                <a:gd name="T32" fmla="*/ 42 w 383"/>
                <a:gd name="T33" fmla="*/ 191 h 469"/>
                <a:gd name="T34" fmla="*/ 55 w 383"/>
                <a:gd name="T35" fmla="*/ 149 h 469"/>
                <a:gd name="T36" fmla="*/ 105 w 383"/>
                <a:gd name="T37" fmla="*/ 136 h 469"/>
                <a:gd name="T38" fmla="*/ 150 w 383"/>
                <a:gd name="T39" fmla="*/ 149 h 469"/>
                <a:gd name="T40" fmla="*/ 163 w 383"/>
                <a:gd name="T41" fmla="*/ 191 h 469"/>
                <a:gd name="T42" fmla="*/ 158 w 383"/>
                <a:gd name="T43" fmla="*/ 245 h 469"/>
                <a:gd name="T44" fmla="*/ 200 w 383"/>
                <a:gd name="T45" fmla="*/ 245 h 469"/>
                <a:gd name="T46" fmla="*/ 195 w 383"/>
                <a:gd name="T47" fmla="*/ 166 h 469"/>
                <a:gd name="T48" fmla="*/ 203 w 383"/>
                <a:gd name="T49" fmla="*/ 104 h 469"/>
                <a:gd name="T50" fmla="*/ 191 w 383"/>
                <a:gd name="T51" fmla="*/ 50 h 469"/>
                <a:gd name="T52" fmla="*/ 163 w 383"/>
                <a:gd name="T53" fmla="*/ 13 h 469"/>
                <a:gd name="T54" fmla="*/ 108 w 383"/>
                <a:gd name="T55" fmla="*/ 0 h 469"/>
                <a:gd name="T56" fmla="*/ 63 w 383"/>
                <a:gd name="T57" fmla="*/ 8 h 469"/>
                <a:gd name="T58" fmla="*/ 33 w 383"/>
                <a:gd name="T59" fmla="*/ 38 h 469"/>
                <a:gd name="T60" fmla="*/ 0 w 383"/>
                <a:gd name="T61" fmla="*/ 83 h 469"/>
                <a:gd name="T62" fmla="*/ 5 w 383"/>
                <a:gd name="T63" fmla="*/ 91 h 469"/>
                <a:gd name="T64" fmla="*/ 5 w 383"/>
                <a:gd name="T65" fmla="*/ 469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3"/>
                <a:gd name="T100" fmla="*/ 0 h 469"/>
                <a:gd name="T101" fmla="*/ 383 w 383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3" h="469">
                  <a:moveTo>
                    <a:pt x="5" y="469"/>
                  </a:moveTo>
                  <a:lnTo>
                    <a:pt x="22" y="469"/>
                  </a:lnTo>
                  <a:lnTo>
                    <a:pt x="33" y="448"/>
                  </a:lnTo>
                  <a:lnTo>
                    <a:pt x="50" y="414"/>
                  </a:lnTo>
                  <a:lnTo>
                    <a:pt x="71" y="394"/>
                  </a:lnTo>
                  <a:lnTo>
                    <a:pt x="324" y="398"/>
                  </a:lnTo>
                  <a:lnTo>
                    <a:pt x="345" y="427"/>
                  </a:lnTo>
                  <a:lnTo>
                    <a:pt x="353" y="456"/>
                  </a:lnTo>
                  <a:lnTo>
                    <a:pt x="374" y="452"/>
                  </a:lnTo>
                  <a:lnTo>
                    <a:pt x="383" y="452"/>
                  </a:lnTo>
                  <a:lnTo>
                    <a:pt x="378" y="158"/>
                  </a:lnTo>
                  <a:lnTo>
                    <a:pt x="358" y="166"/>
                  </a:lnTo>
                  <a:lnTo>
                    <a:pt x="345" y="208"/>
                  </a:lnTo>
                  <a:lnTo>
                    <a:pt x="311" y="236"/>
                  </a:lnTo>
                  <a:lnTo>
                    <a:pt x="303" y="241"/>
                  </a:lnTo>
                  <a:lnTo>
                    <a:pt x="46" y="245"/>
                  </a:lnTo>
                  <a:lnTo>
                    <a:pt x="42" y="191"/>
                  </a:lnTo>
                  <a:lnTo>
                    <a:pt x="55" y="149"/>
                  </a:lnTo>
                  <a:lnTo>
                    <a:pt x="105" y="136"/>
                  </a:lnTo>
                  <a:lnTo>
                    <a:pt x="150" y="149"/>
                  </a:lnTo>
                  <a:lnTo>
                    <a:pt x="163" y="191"/>
                  </a:lnTo>
                  <a:lnTo>
                    <a:pt x="158" y="245"/>
                  </a:lnTo>
                  <a:lnTo>
                    <a:pt x="200" y="245"/>
                  </a:lnTo>
                  <a:lnTo>
                    <a:pt x="195" y="166"/>
                  </a:lnTo>
                  <a:lnTo>
                    <a:pt x="203" y="104"/>
                  </a:lnTo>
                  <a:lnTo>
                    <a:pt x="191" y="50"/>
                  </a:lnTo>
                  <a:lnTo>
                    <a:pt x="163" y="13"/>
                  </a:lnTo>
                  <a:lnTo>
                    <a:pt x="108" y="0"/>
                  </a:lnTo>
                  <a:lnTo>
                    <a:pt x="63" y="8"/>
                  </a:lnTo>
                  <a:lnTo>
                    <a:pt x="33" y="38"/>
                  </a:lnTo>
                  <a:lnTo>
                    <a:pt x="0" y="83"/>
                  </a:lnTo>
                  <a:lnTo>
                    <a:pt x="5" y="91"/>
                  </a:lnTo>
                  <a:lnTo>
                    <a:pt x="5" y="46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5" name="Freeform 481"/>
            <p:cNvSpPr>
              <a:spLocks noChangeAspect="1"/>
            </p:cNvSpPr>
            <p:nvPr/>
          </p:nvSpPr>
          <p:spPr bwMode="auto">
            <a:xfrm>
              <a:off x="334961" y="2795110"/>
              <a:ext cx="165305" cy="241652"/>
            </a:xfrm>
            <a:custGeom>
              <a:avLst/>
              <a:gdLst>
                <a:gd name="T0" fmla="*/ 4 w 190"/>
                <a:gd name="T1" fmla="*/ 299 h 299"/>
                <a:gd name="T2" fmla="*/ 46 w 190"/>
                <a:gd name="T3" fmla="*/ 245 h 299"/>
                <a:gd name="T4" fmla="*/ 95 w 190"/>
                <a:gd name="T5" fmla="*/ 237 h 299"/>
                <a:gd name="T6" fmla="*/ 148 w 190"/>
                <a:gd name="T7" fmla="*/ 212 h 299"/>
                <a:gd name="T8" fmla="*/ 177 w 190"/>
                <a:gd name="T9" fmla="*/ 179 h 299"/>
                <a:gd name="T10" fmla="*/ 190 w 190"/>
                <a:gd name="T11" fmla="*/ 120 h 299"/>
                <a:gd name="T12" fmla="*/ 190 w 190"/>
                <a:gd name="T13" fmla="*/ 58 h 299"/>
                <a:gd name="T14" fmla="*/ 173 w 190"/>
                <a:gd name="T15" fmla="*/ 17 h 299"/>
                <a:gd name="T16" fmla="*/ 152 w 190"/>
                <a:gd name="T17" fmla="*/ 0 h 299"/>
                <a:gd name="T18" fmla="*/ 132 w 190"/>
                <a:gd name="T19" fmla="*/ 12 h 299"/>
                <a:gd name="T20" fmla="*/ 123 w 190"/>
                <a:gd name="T21" fmla="*/ 62 h 299"/>
                <a:gd name="T22" fmla="*/ 83 w 190"/>
                <a:gd name="T23" fmla="*/ 70 h 299"/>
                <a:gd name="T24" fmla="*/ 46 w 190"/>
                <a:gd name="T25" fmla="*/ 104 h 299"/>
                <a:gd name="T26" fmla="*/ 20 w 190"/>
                <a:gd name="T27" fmla="*/ 141 h 299"/>
                <a:gd name="T28" fmla="*/ 0 w 190"/>
                <a:gd name="T29" fmla="*/ 179 h 299"/>
                <a:gd name="T30" fmla="*/ 0 w 190"/>
                <a:gd name="T31" fmla="*/ 179 h 299"/>
                <a:gd name="T32" fmla="*/ 4 w 190"/>
                <a:gd name="T33" fmla="*/ 299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99"/>
                <a:gd name="T53" fmla="*/ 190 w 190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99">
                  <a:moveTo>
                    <a:pt x="4" y="299"/>
                  </a:moveTo>
                  <a:lnTo>
                    <a:pt x="46" y="245"/>
                  </a:lnTo>
                  <a:lnTo>
                    <a:pt x="95" y="237"/>
                  </a:lnTo>
                  <a:lnTo>
                    <a:pt x="148" y="212"/>
                  </a:lnTo>
                  <a:lnTo>
                    <a:pt x="177" y="179"/>
                  </a:lnTo>
                  <a:lnTo>
                    <a:pt x="190" y="120"/>
                  </a:lnTo>
                  <a:lnTo>
                    <a:pt x="190" y="58"/>
                  </a:lnTo>
                  <a:lnTo>
                    <a:pt x="173" y="17"/>
                  </a:lnTo>
                  <a:lnTo>
                    <a:pt x="152" y="0"/>
                  </a:lnTo>
                  <a:lnTo>
                    <a:pt x="132" y="12"/>
                  </a:lnTo>
                  <a:lnTo>
                    <a:pt x="123" y="62"/>
                  </a:lnTo>
                  <a:lnTo>
                    <a:pt x="83" y="70"/>
                  </a:lnTo>
                  <a:lnTo>
                    <a:pt x="46" y="104"/>
                  </a:lnTo>
                  <a:lnTo>
                    <a:pt x="20" y="141"/>
                  </a:lnTo>
                  <a:lnTo>
                    <a:pt x="0" y="179"/>
                  </a:lnTo>
                  <a:lnTo>
                    <a:pt x="4" y="29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6" name="Freeform 485"/>
            <p:cNvSpPr>
              <a:spLocks noChangeAspect="1"/>
            </p:cNvSpPr>
            <p:nvPr/>
          </p:nvSpPr>
          <p:spPr bwMode="auto">
            <a:xfrm>
              <a:off x="147905" y="2360137"/>
              <a:ext cx="321911" cy="302065"/>
            </a:xfrm>
            <a:custGeom>
              <a:avLst/>
              <a:gdLst>
                <a:gd name="T0" fmla="*/ 0 w 370"/>
                <a:gd name="T1" fmla="*/ 373 h 377"/>
                <a:gd name="T2" fmla="*/ 25 w 370"/>
                <a:gd name="T3" fmla="*/ 377 h 377"/>
                <a:gd name="T4" fmla="*/ 42 w 370"/>
                <a:gd name="T5" fmla="*/ 337 h 377"/>
                <a:gd name="T6" fmla="*/ 58 w 370"/>
                <a:gd name="T7" fmla="*/ 307 h 377"/>
                <a:gd name="T8" fmla="*/ 83 w 370"/>
                <a:gd name="T9" fmla="*/ 287 h 377"/>
                <a:gd name="T10" fmla="*/ 370 w 370"/>
                <a:gd name="T11" fmla="*/ 157 h 377"/>
                <a:gd name="T12" fmla="*/ 370 w 370"/>
                <a:gd name="T13" fmla="*/ 125 h 377"/>
                <a:gd name="T14" fmla="*/ 25 w 370"/>
                <a:gd name="T15" fmla="*/ 0 h 377"/>
                <a:gd name="T16" fmla="*/ 137 w 370"/>
                <a:gd name="T17" fmla="*/ 46 h 377"/>
                <a:gd name="T18" fmla="*/ 137 w 370"/>
                <a:gd name="T19" fmla="*/ 100 h 377"/>
                <a:gd name="T20" fmla="*/ 9 w 370"/>
                <a:gd name="T21" fmla="*/ 145 h 377"/>
                <a:gd name="T22" fmla="*/ 9 w 370"/>
                <a:gd name="T23" fmla="*/ 145 h 377"/>
                <a:gd name="T24" fmla="*/ 0 w 370"/>
                <a:gd name="T25" fmla="*/ 37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377"/>
                <a:gd name="T41" fmla="*/ 370 w 370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377">
                  <a:moveTo>
                    <a:pt x="0" y="373"/>
                  </a:moveTo>
                  <a:lnTo>
                    <a:pt x="25" y="377"/>
                  </a:lnTo>
                  <a:lnTo>
                    <a:pt x="42" y="337"/>
                  </a:lnTo>
                  <a:lnTo>
                    <a:pt x="58" y="307"/>
                  </a:lnTo>
                  <a:lnTo>
                    <a:pt x="83" y="287"/>
                  </a:lnTo>
                  <a:lnTo>
                    <a:pt x="370" y="157"/>
                  </a:lnTo>
                  <a:lnTo>
                    <a:pt x="370" y="125"/>
                  </a:lnTo>
                  <a:lnTo>
                    <a:pt x="25" y="0"/>
                  </a:lnTo>
                  <a:lnTo>
                    <a:pt x="137" y="46"/>
                  </a:lnTo>
                  <a:lnTo>
                    <a:pt x="137" y="100"/>
                  </a:lnTo>
                  <a:lnTo>
                    <a:pt x="9" y="145"/>
                  </a:lnTo>
                  <a:lnTo>
                    <a:pt x="0" y="37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7" name="Freeform 486"/>
            <p:cNvSpPr>
              <a:spLocks noChangeAspect="1"/>
            </p:cNvSpPr>
            <p:nvPr/>
          </p:nvSpPr>
          <p:spPr bwMode="auto">
            <a:xfrm>
              <a:off x="234908" y="2549431"/>
              <a:ext cx="247958" cy="96661"/>
            </a:xfrm>
            <a:custGeom>
              <a:avLst/>
              <a:gdLst>
                <a:gd name="T0" fmla="*/ 0 w 281"/>
                <a:gd name="T1" fmla="*/ 50 h 121"/>
                <a:gd name="T2" fmla="*/ 166 w 281"/>
                <a:gd name="T3" fmla="*/ 50 h 121"/>
                <a:gd name="T4" fmla="*/ 199 w 281"/>
                <a:gd name="T5" fmla="*/ 53 h 121"/>
                <a:gd name="T6" fmla="*/ 241 w 281"/>
                <a:gd name="T7" fmla="*/ 102 h 121"/>
                <a:gd name="T8" fmla="*/ 273 w 281"/>
                <a:gd name="T9" fmla="*/ 121 h 121"/>
                <a:gd name="T10" fmla="*/ 281 w 281"/>
                <a:gd name="T11" fmla="*/ 97 h 121"/>
                <a:gd name="T12" fmla="*/ 278 w 281"/>
                <a:gd name="T13" fmla="*/ 0 h 121"/>
                <a:gd name="T14" fmla="*/ 236 w 281"/>
                <a:gd name="T15" fmla="*/ 3 h 121"/>
                <a:gd name="T16" fmla="*/ 182 w 281"/>
                <a:gd name="T17" fmla="*/ 53 h 121"/>
                <a:gd name="T18" fmla="*/ 182 w 281"/>
                <a:gd name="T19" fmla="*/ 53 h 121"/>
                <a:gd name="T20" fmla="*/ 0 w 281"/>
                <a:gd name="T21" fmla="*/ 5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1"/>
                <a:gd name="T34" fmla="*/ 0 h 121"/>
                <a:gd name="T35" fmla="*/ 281 w 281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1" h="121">
                  <a:moveTo>
                    <a:pt x="0" y="50"/>
                  </a:moveTo>
                  <a:lnTo>
                    <a:pt x="166" y="50"/>
                  </a:lnTo>
                  <a:lnTo>
                    <a:pt x="199" y="53"/>
                  </a:lnTo>
                  <a:lnTo>
                    <a:pt x="241" y="102"/>
                  </a:lnTo>
                  <a:lnTo>
                    <a:pt x="273" y="121"/>
                  </a:lnTo>
                  <a:lnTo>
                    <a:pt x="281" y="97"/>
                  </a:lnTo>
                  <a:lnTo>
                    <a:pt x="278" y="0"/>
                  </a:lnTo>
                  <a:lnTo>
                    <a:pt x="236" y="3"/>
                  </a:lnTo>
                  <a:lnTo>
                    <a:pt x="182" y="53"/>
                  </a:lnTo>
                  <a:lnTo>
                    <a:pt x="0" y="5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8" name="Freeform 487"/>
            <p:cNvSpPr>
              <a:spLocks noChangeAspect="1"/>
            </p:cNvSpPr>
            <p:nvPr/>
          </p:nvSpPr>
          <p:spPr bwMode="auto">
            <a:xfrm>
              <a:off x="160955" y="2154732"/>
              <a:ext cx="326261" cy="265817"/>
            </a:xfrm>
            <a:custGeom>
              <a:avLst/>
              <a:gdLst>
                <a:gd name="T0" fmla="*/ 0 w 377"/>
                <a:gd name="T1" fmla="*/ 261 h 328"/>
                <a:gd name="T2" fmla="*/ 0 w 377"/>
                <a:gd name="T3" fmla="*/ 8 h 328"/>
                <a:gd name="T4" fmla="*/ 12 w 377"/>
                <a:gd name="T5" fmla="*/ 12 h 328"/>
                <a:gd name="T6" fmla="*/ 41 w 377"/>
                <a:gd name="T7" fmla="*/ 37 h 328"/>
                <a:gd name="T8" fmla="*/ 66 w 377"/>
                <a:gd name="T9" fmla="*/ 66 h 328"/>
                <a:gd name="T10" fmla="*/ 315 w 377"/>
                <a:gd name="T11" fmla="*/ 74 h 328"/>
                <a:gd name="T12" fmla="*/ 348 w 377"/>
                <a:gd name="T13" fmla="*/ 53 h 328"/>
                <a:gd name="T14" fmla="*/ 348 w 377"/>
                <a:gd name="T15" fmla="*/ 16 h 328"/>
                <a:gd name="T16" fmla="*/ 365 w 377"/>
                <a:gd name="T17" fmla="*/ 0 h 328"/>
                <a:gd name="T18" fmla="*/ 377 w 377"/>
                <a:gd name="T19" fmla="*/ 16 h 328"/>
                <a:gd name="T20" fmla="*/ 373 w 377"/>
                <a:gd name="T21" fmla="*/ 311 h 328"/>
                <a:gd name="T22" fmla="*/ 356 w 377"/>
                <a:gd name="T23" fmla="*/ 328 h 328"/>
                <a:gd name="T24" fmla="*/ 331 w 377"/>
                <a:gd name="T25" fmla="*/ 323 h 328"/>
                <a:gd name="T26" fmla="*/ 323 w 377"/>
                <a:gd name="T27" fmla="*/ 273 h 328"/>
                <a:gd name="T28" fmla="*/ 298 w 377"/>
                <a:gd name="T29" fmla="*/ 248 h 328"/>
                <a:gd name="T30" fmla="*/ 298 w 377"/>
                <a:gd name="T31" fmla="*/ 253 h 328"/>
                <a:gd name="T32" fmla="*/ 0 w 377"/>
                <a:gd name="T33" fmla="*/ 261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7"/>
                <a:gd name="T52" fmla="*/ 0 h 328"/>
                <a:gd name="T53" fmla="*/ 377 w 377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7" h="328">
                  <a:moveTo>
                    <a:pt x="0" y="261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41" y="37"/>
                  </a:lnTo>
                  <a:lnTo>
                    <a:pt x="66" y="66"/>
                  </a:lnTo>
                  <a:lnTo>
                    <a:pt x="315" y="74"/>
                  </a:lnTo>
                  <a:lnTo>
                    <a:pt x="348" y="53"/>
                  </a:lnTo>
                  <a:lnTo>
                    <a:pt x="348" y="16"/>
                  </a:lnTo>
                  <a:lnTo>
                    <a:pt x="365" y="0"/>
                  </a:lnTo>
                  <a:lnTo>
                    <a:pt x="377" y="16"/>
                  </a:lnTo>
                  <a:lnTo>
                    <a:pt x="373" y="311"/>
                  </a:lnTo>
                  <a:lnTo>
                    <a:pt x="356" y="328"/>
                  </a:lnTo>
                  <a:lnTo>
                    <a:pt x="331" y="323"/>
                  </a:lnTo>
                  <a:lnTo>
                    <a:pt x="323" y="273"/>
                  </a:lnTo>
                  <a:lnTo>
                    <a:pt x="298" y="248"/>
                  </a:lnTo>
                  <a:lnTo>
                    <a:pt x="298" y="253"/>
                  </a:lnTo>
                  <a:lnTo>
                    <a:pt x="0" y="26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9" name="Freeform 488"/>
            <p:cNvSpPr>
              <a:spLocks noChangeAspect="1"/>
            </p:cNvSpPr>
            <p:nvPr/>
          </p:nvSpPr>
          <p:spPr bwMode="auto">
            <a:xfrm>
              <a:off x="152255" y="1554629"/>
              <a:ext cx="334961" cy="491359"/>
            </a:xfrm>
            <a:custGeom>
              <a:avLst/>
              <a:gdLst>
                <a:gd name="T0" fmla="*/ 9 w 386"/>
                <a:gd name="T1" fmla="*/ 339 h 613"/>
                <a:gd name="T2" fmla="*/ 13 w 386"/>
                <a:gd name="T3" fmla="*/ 601 h 613"/>
                <a:gd name="T4" fmla="*/ 25 w 386"/>
                <a:gd name="T5" fmla="*/ 613 h 613"/>
                <a:gd name="T6" fmla="*/ 80 w 386"/>
                <a:gd name="T7" fmla="*/ 551 h 613"/>
                <a:gd name="T8" fmla="*/ 105 w 386"/>
                <a:gd name="T9" fmla="*/ 543 h 613"/>
                <a:gd name="T10" fmla="*/ 311 w 386"/>
                <a:gd name="T11" fmla="*/ 538 h 613"/>
                <a:gd name="T12" fmla="*/ 333 w 386"/>
                <a:gd name="T13" fmla="*/ 571 h 613"/>
                <a:gd name="T14" fmla="*/ 358 w 386"/>
                <a:gd name="T15" fmla="*/ 588 h 613"/>
                <a:gd name="T16" fmla="*/ 378 w 386"/>
                <a:gd name="T17" fmla="*/ 584 h 613"/>
                <a:gd name="T18" fmla="*/ 383 w 386"/>
                <a:gd name="T19" fmla="*/ 373 h 613"/>
                <a:gd name="T20" fmla="*/ 374 w 386"/>
                <a:gd name="T21" fmla="*/ 318 h 613"/>
                <a:gd name="T22" fmla="*/ 341 w 386"/>
                <a:gd name="T23" fmla="*/ 339 h 613"/>
                <a:gd name="T24" fmla="*/ 328 w 386"/>
                <a:gd name="T25" fmla="*/ 376 h 613"/>
                <a:gd name="T26" fmla="*/ 237 w 386"/>
                <a:gd name="T27" fmla="*/ 393 h 613"/>
                <a:gd name="T28" fmla="*/ 208 w 386"/>
                <a:gd name="T29" fmla="*/ 393 h 613"/>
                <a:gd name="T30" fmla="*/ 216 w 386"/>
                <a:gd name="T31" fmla="*/ 339 h 613"/>
                <a:gd name="T32" fmla="*/ 287 w 386"/>
                <a:gd name="T33" fmla="*/ 278 h 613"/>
                <a:gd name="T34" fmla="*/ 333 w 386"/>
                <a:gd name="T35" fmla="*/ 248 h 613"/>
                <a:gd name="T36" fmla="*/ 366 w 386"/>
                <a:gd name="T37" fmla="*/ 273 h 613"/>
                <a:gd name="T38" fmla="*/ 383 w 386"/>
                <a:gd name="T39" fmla="*/ 273 h 613"/>
                <a:gd name="T40" fmla="*/ 386 w 386"/>
                <a:gd name="T41" fmla="*/ 0 h 613"/>
                <a:gd name="T42" fmla="*/ 361 w 386"/>
                <a:gd name="T43" fmla="*/ 0 h 613"/>
                <a:gd name="T44" fmla="*/ 336 w 386"/>
                <a:gd name="T45" fmla="*/ 53 h 613"/>
                <a:gd name="T46" fmla="*/ 167 w 386"/>
                <a:gd name="T47" fmla="*/ 206 h 613"/>
                <a:gd name="T48" fmla="*/ 150 w 386"/>
                <a:gd name="T49" fmla="*/ 228 h 613"/>
                <a:gd name="T50" fmla="*/ 58 w 386"/>
                <a:gd name="T51" fmla="*/ 123 h 613"/>
                <a:gd name="T52" fmla="*/ 46 w 386"/>
                <a:gd name="T53" fmla="*/ 58 h 613"/>
                <a:gd name="T54" fmla="*/ 13 w 386"/>
                <a:gd name="T55" fmla="*/ 48 h 613"/>
                <a:gd name="T56" fmla="*/ 9 w 386"/>
                <a:gd name="T57" fmla="*/ 65 h 613"/>
                <a:gd name="T58" fmla="*/ 0 w 386"/>
                <a:gd name="T59" fmla="*/ 273 h 613"/>
                <a:gd name="T60" fmla="*/ 38 w 386"/>
                <a:gd name="T61" fmla="*/ 273 h 613"/>
                <a:gd name="T62" fmla="*/ 46 w 386"/>
                <a:gd name="T63" fmla="*/ 206 h 613"/>
                <a:gd name="T64" fmla="*/ 80 w 386"/>
                <a:gd name="T65" fmla="*/ 206 h 613"/>
                <a:gd name="T66" fmla="*/ 175 w 386"/>
                <a:gd name="T67" fmla="*/ 356 h 613"/>
                <a:gd name="T68" fmla="*/ 175 w 386"/>
                <a:gd name="T69" fmla="*/ 393 h 613"/>
                <a:gd name="T70" fmla="*/ 63 w 386"/>
                <a:gd name="T71" fmla="*/ 393 h 613"/>
                <a:gd name="T72" fmla="*/ 55 w 386"/>
                <a:gd name="T73" fmla="*/ 343 h 613"/>
                <a:gd name="T74" fmla="*/ 38 w 386"/>
                <a:gd name="T75" fmla="*/ 314 h 613"/>
                <a:gd name="T76" fmla="*/ 38 w 386"/>
                <a:gd name="T77" fmla="*/ 314 h 613"/>
                <a:gd name="T78" fmla="*/ 9 w 386"/>
                <a:gd name="T79" fmla="*/ 339 h 6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6"/>
                <a:gd name="T121" fmla="*/ 0 h 613"/>
                <a:gd name="T122" fmla="*/ 386 w 386"/>
                <a:gd name="T123" fmla="*/ 613 h 6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6" h="613">
                  <a:moveTo>
                    <a:pt x="9" y="339"/>
                  </a:moveTo>
                  <a:lnTo>
                    <a:pt x="13" y="601"/>
                  </a:lnTo>
                  <a:lnTo>
                    <a:pt x="25" y="613"/>
                  </a:lnTo>
                  <a:lnTo>
                    <a:pt x="80" y="551"/>
                  </a:lnTo>
                  <a:lnTo>
                    <a:pt x="105" y="543"/>
                  </a:lnTo>
                  <a:lnTo>
                    <a:pt x="311" y="538"/>
                  </a:lnTo>
                  <a:lnTo>
                    <a:pt x="333" y="571"/>
                  </a:lnTo>
                  <a:lnTo>
                    <a:pt x="358" y="588"/>
                  </a:lnTo>
                  <a:lnTo>
                    <a:pt x="378" y="584"/>
                  </a:lnTo>
                  <a:lnTo>
                    <a:pt x="383" y="373"/>
                  </a:lnTo>
                  <a:lnTo>
                    <a:pt x="374" y="318"/>
                  </a:lnTo>
                  <a:lnTo>
                    <a:pt x="341" y="339"/>
                  </a:lnTo>
                  <a:lnTo>
                    <a:pt x="328" y="376"/>
                  </a:lnTo>
                  <a:lnTo>
                    <a:pt x="237" y="393"/>
                  </a:lnTo>
                  <a:lnTo>
                    <a:pt x="208" y="393"/>
                  </a:lnTo>
                  <a:lnTo>
                    <a:pt x="216" y="339"/>
                  </a:lnTo>
                  <a:lnTo>
                    <a:pt x="287" y="278"/>
                  </a:lnTo>
                  <a:lnTo>
                    <a:pt x="333" y="248"/>
                  </a:lnTo>
                  <a:lnTo>
                    <a:pt x="366" y="273"/>
                  </a:lnTo>
                  <a:lnTo>
                    <a:pt x="383" y="273"/>
                  </a:lnTo>
                  <a:lnTo>
                    <a:pt x="386" y="0"/>
                  </a:lnTo>
                  <a:lnTo>
                    <a:pt x="361" y="0"/>
                  </a:lnTo>
                  <a:lnTo>
                    <a:pt x="336" y="53"/>
                  </a:lnTo>
                  <a:lnTo>
                    <a:pt x="167" y="206"/>
                  </a:lnTo>
                  <a:lnTo>
                    <a:pt x="150" y="228"/>
                  </a:lnTo>
                  <a:lnTo>
                    <a:pt x="58" y="123"/>
                  </a:lnTo>
                  <a:lnTo>
                    <a:pt x="46" y="58"/>
                  </a:lnTo>
                  <a:lnTo>
                    <a:pt x="13" y="48"/>
                  </a:lnTo>
                  <a:lnTo>
                    <a:pt x="9" y="65"/>
                  </a:lnTo>
                  <a:lnTo>
                    <a:pt x="0" y="273"/>
                  </a:lnTo>
                  <a:lnTo>
                    <a:pt x="38" y="273"/>
                  </a:lnTo>
                  <a:lnTo>
                    <a:pt x="46" y="206"/>
                  </a:lnTo>
                  <a:lnTo>
                    <a:pt x="80" y="206"/>
                  </a:lnTo>
                  <a:lnTo>
                    <a:pt x="175" y="356"/>
                  </a:lnTo>
                  <a:lnTo>
                    <a:pt x="175" y="393"/>
                  </a:lnTo>
                  <a:lnTo>
                    <a:pt x="63" y="393"/>
                  </a:lnTo>
                  <a:lnTo>
                    <a:pt x="55" y="343"/>
                  </a:lnTo>
                  <a:lnTo>
                    <a:pt x="38" y="314"/>
                  </a:lnTo>
                  <a:lnTo>
                    <a:pt x="9" y="33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40" name="Titel 1"/>
          <p:cNvSpPr txBox="1">
            <a:spLocks/>
          </p:cNvSpPr>
          <p:nvPr/>
        </p:nvSpPr>
        <p:spPr>
          <a:xfrm>
            <a:off x="500034" y="428604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Målgruppe  for bogen er : Fra begynder til øvede 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2" name="Titel 1"/>
          <p:cNvSpPr txBox="1">
            <a:spLocks/>
          </p:cNvSpPr>
          <p:nvPr/>
        </p:nvSpPr>
        <p:spPr>
          <a:xfrm>
            <a:off x="500034" y="1009632"/>
            <a:ext cx="8501122" cy="704856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Bogen disponeres med fokus på de 5 hovedgrupper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3" name="Titel 1"/>
          <p:cNvSpPr txBox="1">
            <a:spLocks/>
          </p:cNvSpPr>
          <p:nvPr/>
        </p:nvSpPr>
        <p:spPr>
          <a:xfrm>
            <a:off x="500034" y="1607307"/>
            <a:ext cx="8501122" cy="607247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Der rettes op på skemaet med </a:t>
            </a:r>
            <a:r>
              <a:rPr lang="da-DK" sz="3400" b="1" i="1" dirty="0" err="1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settings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4" name="Titel 1"/>
          <p:cNvSpPr txBox="1">
            <a:spLocks/>
          </p:cNvSpPr>
          <p:nvPr/>
        </p:nvSpPr>
        <p:spPr>
          <a:xfrm>
            <a:off x="500034" y="2232000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Nomenklatur  bringes i overensstemmelse med LN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5" name="Titel 1"/>
          <p:cNvSpPr txBox="1">
            <a:spLocks/>
          </p:cNvSpPr>
          <p:nvPr/>
        </p:nvSpPr>
        <p:spPr>
          <a:xfrm>
            <a:off x="500034" y="2857496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Der indføres afsnit om papir og farver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6" name="Titel 1"/>
          <p:cNvSpPr txBox="1">
            <a:spLocks/>
          </p:cNvSpPr>
          <p:nvPr/>
        </p:nvSpPr>
        <p:spPr>
          <a:xfrm>
            <a:off x="500034" y="3500438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Et afsnit om stempler kunne udarbejdes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7" name="Titel 1"/>
          <p:cNvSpPr txBox="1">
            <a:spLocks/>
          </p:cNvSpPr>
          <p:nvPr/>
        </p:nvSpPr>
        <p:spPr>
          <a:xfrm>
            <a:off x="500034" y="4714884"/>
            <a:ext cx="8501122" cy="571504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Mere om vandmærkerne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9" name="Titel 1"/>
          <p:cNvSpPr txBox="1">
            <a:spLocks/>
          </p:cNvSpPr>
          <p:nvPr/>
        </p:nvSpPr>
        <p:spPr>
          <a:xfrm>
            <a:off x="500034" y="4104000"/>
            <a:ext cx="8501122" cy="571504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Indhold: De 3 emissioner og oplag. Ikke provisorier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50" name="Titel 1"/>
          <p:cNvSpPr txBox="1">
            <a:spLocks/>
          </p:cNvSpPr>
          <p:nvPr/>
        </p:nvSpPr>
        <p:spPr>
          <a:xfrm>
            <a:off x="500034" y="5357826"/>
            <a:ext cx="8501122" cy="1214446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Matricer fejl i hovedgrupper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51" name="Titel 1"/>
          <p:cNvSpPr txBox="1">
            <a:spLocks/>
          </p:cNvSpPr>
          <p:nvPr/>
        </p:nvSpPr>
        <p:spPr>
          <a:xfrm>
            <a:off x="500034" y="5976000"/>
            <a:ext cx="8501122" cy="571504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Isolerede rammer – tykke rammer i </a:t>
            </a:r>
            <a:r>
              <a:rPr lang="da-DK" sz="3400" b="1" i="1" dirty="0" err="1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øreperioden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47" grpId="0"/>
      <p:bldP spid="349" grpId="0"/>
      <p:bldP spid="350" grpId="0"/>
      <p:bldP spid="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/>
        </p:nvGrpSpPr>
        <p:grpSpPr>
          <a:xfrm>
            <a:off x="13050" y="12083"/>
            <a:ext cx="9117899" cy="6845917"/>
            <a:chOff x="13050" y="12083"/>
            <a:chExt cx="9117899" cy="6845917"/>
          </a:xfrm>
        </p:grpSpPr>
        <p:sp>
          <p:nvSpPr>
            <p:cNvPr id="6" name="Rectangle 10"/>
            <p:cNvSpPr>
              <a:spLocks noChangeAspect="1" noChangeArrowheads="1"/>
            </p:cNvSpPr>
            <p:nvPr/>
          </p:nvSpPr>
          <p:spPr bwMode="auto">
            <a:xfrm>
              <a:off x="13050" y="12083"/>
              <a:ext cx="9117899" cy="684591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11"/>
            <p:cNvSpPr>
              <a:spLocks noChangeAspect="1"/>
            </p:cNvSpPr>
            <p:nvPr/>
          </p:nvSpPr>
          <p:spPr bwMode="auto">
            <a:xfrm>
              <a:off x="3197355" y="439404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12"/>
            <p:cNvSpPr>
              <a:spLocks noChangeAspect="1"/>
            </p:cNvSpPr>
            <p:nvPr/>
          </p:nvSpPr>
          <p:spPr bwMode="auto">
            <a:xfrm>
              <a:off x="3262607" y="4551116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Line 13"/>
            <p:cNvSpPr>
              <a:spLocks noChangeAspect="1" noChangeShapeType="1"/>
            </p:cNvSpPr>
            <p:nvPr/>
          </p:nvSpPr>
          <p:spPr bwMode="auto">
            <a:xfrm>
              <a:off x="3401812" y="427321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Line 14"/>
            <p:cNvSpPr>
              <a:spLocks noChangeAspect="1" noChangeShapeType="1"/>
            </p:cNvSpPr>
            <p:nvPr/>
          </p:nvSpPr>
          <p:spPr bwMode="auto">
            <a:xfrm>
              <a:off x="3345260" y="433765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15"/>
            <p:cNvSpPr>
              <a:spLocks noChangeAspect="1"/>
            </p:cNvSpPr>
            <p:nvPr/>
          </p:nvSpPr>
          <p:spPr bwMode="auto">
            <a:xfrm>
              <a:off x="3949930" y="4402098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16"/>
            <p:cNvSpPr>
              <a:spLocks noChangeAspect="1"/>
            </p:cNvSpPr>
            <p:nvPr/>
          </p:nvSpPr>
          <p:spPr bwMode="auto">
            <a:xfrm>
              <a:off x="4010832" y="455917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Line 17"/>
            <p:cNvSpPr>
              <a:spLocks noChangeAspect="1" noChangeShapeType="1"/>
            </p:cNvSpPr>
            <p:nvPr/>
          </p:nvSpPr>
          <p:spPr bwMode="auto">
            <a:xfrm>
              <a:off x="4150036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Line 18"/>
            <p:cNvSpPr>
              <a:spLocks noChangeAspect="1" noChangeShapeType="1"/>
            </p:cNvSpPr>
            <p:nvPr/>
          </p:nvSpPr>
          <p:spPr bwMode="auto">
            <a:xfrm>
              <a:off x="4097834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9"/>
            <p:cNvSpPr>
              <a:spLocks noChangeAspect="1"/>
            </p:cNvSpPr>
            <p:nvPr/>
          </p:nvSpPr>
          <p:spPr bwMode="auto">
            <a:xfrm>
              <a:off x="4689454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20"/>
            <p:cNvSpPr>
              <a:spLocks noChangeAspect="1"/>
            </p:cNvSpPr>
            <p:nvPr/>
          </p:nvSpPr>
          <p:spPr bwMode="auto">
            <a:xfrm>
              <a:off x="4750356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Line 21"/>
            <p:cNvSpPr>
              <a:spLocks noChangeAspect="1" noChangeShapeType="1"/>
            </p:cNvSpPr>
            <p:nvPr/>
          </p:nvSpPr>
          <p:spPr bwMode="auto">
            <a:xfrm>
              <a:off x="4889560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Line 22"/>
            <p:cNvSpPr>
              <a:spLocks noChangeAspect="1" noChangeShapeType="1"/>
            </p:cNvSpPr>
            <p:nvPr/>
          </p:nvSpPr>
          <p:spPr bwMode="auto">
            <a:xfrm>
              <a:off x="4837359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3"/>
            <p:cNvSpPr>
              <a:spLocks noChangeAspect="1"/>
            </p:cNvSpPr>
            <p:nvPr/>
          </p:nvSpPr>
          <p:spPr bwMode="auto">
            <a:xfrm>
              <a:off x="5437678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4"/>
            <p:cNvSpPr>
              <a:spLocks noChangeAspect="1"/>
            </p:cNvSpPr>
            <p:nvPr/>
          </p:nvSpPr>
          <p:spPr bwMode="auto">
            <a:xfrm>
              <a:off x="5502931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25"/>
            <p:cNvSpPr>
              <a:spLocks noChangeAspect="1" noChangeShapeType="1"/>
            </p:cNvSpPr>
            <p:nvPr/>
          </p:nvSpPr>
          <p:spPr bwMode="auto">
            <a:xfrm>
              <a:off x="5642135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Line 26"/>
            <p:cNvSpPr>
              <a:spLocks noChangeAspect="1" noChangeShapeType="1"/>
            </p:cNvSpPr>
            <p:nvPr/>
          </p:nvSpPr>
          <p:spPr bwMode="auto">
            <a:xfrm>
              <a:off x="5585583" y="434168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7"/>
            <p:cNvSpPr>
              <a:spLocks noChangeAspect="1"/>
            </p:cNvSpPr>
            <p:nvPr/>
          </p:nvSpPr>
          <p:spPr bwMode="auto">
            <a:xfrm>
              <a:off x="3193005" y="5243853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8"/>
            <p:cNvSpPr>
              <a:spLocks noChangeAspect="1"/>
            </p:cNvSpPr>
            <p:nvPr/>
          </p:nvSpPr>
          <p:spPr bwMode="auto">
            <a:xfrm>
              <a:off x="3253907" y="5400927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5 w 309"/>
                <a:gd name="T5" fmla="*/ 0 h 165"/>
                <a:gd name="T6" fmla="*/ 45 w 309"/>
                <a:gd name="T7" fmla="*/ 24 h 165"/>
                <a:gd name="T8" fmla="*/ 0 w 309"/>
                <a:gd name="T9" fmla="*/ 83 h 165"/>
                <a:gd name="T10" fmla="*/ 45 w 309"/>
                <a:gd name="T11" fmla="*/ 141 h 165"/>
                <a:gd name="T12" fmla="*/ 155 w 309"/>
                <a:gd name="T13" fmla="*/ 165 h 165"/>
                <a:gd name="T14" fmla="*/ 263 w 309"/>
                <a:gd name="T15" fmla="*/ 141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5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Line 29"/>
            <p:cNvSpPr>
              <a:spLocks noChangeAspect="1" noChangeShapeType="1"/>
            </p:cNvSpPr>
            <p:nvPr/>
          </p:nvSpPr>
          <p:spPr bwMode="auto">
            <a:xfrm>
              <a:off x="3393111" y="512302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Line 30"/>
            <p:cNvSpPr>
              <a:spLocks noChangeAspect="1" noChangeShapeType="1"/>
            </p:cNvSpPr>
            <p:nvPr/>
          </p:nvSpPr>
          <p:spPr bwMode="auto">
            <a:xfrm>
              <a:off x="3340910" y="518746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31"/>
            <p:cNvSpPr>
              <a:spLocks noChangeAspect="1"/>
            </p:cNvSpPr>
            <p:nvPr/>
          </p:nvSpPr>
          <p:spPr bwMode="auto">
            <a:xfrm>
              <a:off x="3962980" y="524788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32"/>
            <p:cNvSpPr>
              <a:spLocks noChangeAspect="1"/>
            </p:cNvSpPr>
            <p:nvPr/>
          </p:nvSpPr>
          <p:spPr bwMode="auto">
            <a:xfrm>
              <a:off x="4023882" y="54049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Line 33"/>
            <p:cNvSpPr>
              <a:spLocks noChangeAspect="1" noChangeShapeType="1"/>
            </p:cNvSpPr>
            <p:nvPr/>
          </p:nvSpPr>
          <p:spPr bwMode="auto">
            <a:xfrm>
              <a:off x="4163087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34"/>
            <p:cNvSpPr>
              <a:spLocks noChangeAspect="1" noChangeShapeType="1"/>
            </p:cNvSpPr>
            <p:nvPr/>
          </p:nvSpPr>
          <p:spPr bwMode="auto">
            <a:xfrm>
              <a:off x="4110885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35"/>
            <p:cNvSpPr>
              <a:spLocks noChangeAspect="1"/>
            </p:cNvSpPr>
            <p:nvPr/>
          </p:nvSpPr>
          <p:spPr bwMode="auto">
            <a:xfrm>
              <a:off x="4702504" y="525190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36"/>
            <p:cNvSpPr>
              <a:spLocks noChangeAspect="1"/>
            </p:cNvSpPr>
            <p:nvPr/>
          </p:nvSpPr>
          <p:spPr bwMode="auto">
            <a:xfrm>
              <a:off x="4763406" y="540898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37"/>
            <p:cNvSpPr>
              <a:spLocks noChangeAspect="1" noChangeShapeType="1"/>
            </p:cNvSpPr>
            <p:nvPr/>
          </p:nvSpPr>
          <p:spPr bwMode="auto">
            <a:xfrm>
              <a:off x="4902611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38"/>
            <p:cNvSpPr>
              <a:spLocks noChangeAspect="1" noChangeShapeType="1"/>
            </p:cNvSpPr>
            <p:nvPr/>
          </p:nvSpPr>
          <p:spPr bwMode="auto">
            <a:xfrm>
              <a:off x="4850409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39"/>
            <p:cNvSpPr>
              <a:spLocks noChangeAspect="1"/>
            </p:cNvSpPr>
            <p:nvPr/>
          </p:nvSpPr>
          <p:spPr bwMode="auto">
            <a:xfrm>
              <a:off x="5442029" y="525593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40"/>
            <p:cNvSpPr>
              <a:spLocks noChangeAspect="1"/>
            </p:cNvSpPr>
            <p:nvPr/>
          </p:nvSpPr>
          <p:spPr bwMode="auto">
            <a:xfrm>
              <a:off x="5502931" y="5413009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Line 41"/>
            <p:cNvSpPr>
              <a:spLocks noChangeAspect="1" noChangeShapeType="1"/>
            </p:cNvSpPr>
            <p:nvPr/>
          </p:nvSpPr>
          <p:spPr bwMode="auto">
            <a:xfrm>
              <a:off x="5642135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42"/>
            <p:cNvSpPr>
              <a:spLocks noChangeAspect="1" noChangeShapeType="1"/>
            </p:cNvSpPr>
            <p:nvPr/>
          </p:nvSpPr>
          <p:spPr bwMode="auto">
            <a:xfrm>
              <a:off x="5589933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43"/>
            <p:cNvSpPr>
              <a:spLocks noChangeAspect="1"/>
            </p:cNvSpPr>
            <p:nvPr/>
          </p:nvSpPr>
          <p:spPr bwMode="auto">
            <a:xfrm>
              <a:off x="6194603" y="4402098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44"/>
            <p:cNvSpPr>
              <a:spLocks noChangeAspect="1"/>
            </p:cNvSpPr>
            <p:nvPr/>
          </p:nvSpPr>
          <p:spPr bwMode="auto">
            <a:xfrm>
              <a:off x="6259855" y="4559172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Line 45"/>
            <p:cNvSpPr>
              <a:spLocks noChangeAspect="1" noChangeShapeType="1"/>
            </p:cNvSpPr>
            <p:nvPr/>
          </p:nvSpPr>
          <p:spPr bwMode="auto">
            <a:xfrm>
              <a:off x="6399060" y="428127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46"/>
            <p:cNvSpPr>
              <a:spLocks noChangeAspect="1" noChangeShapeType="1"/>
            </p:cNvSpPr>
            <p:nvPr/>
          </p:nvSpPr>
          <p:spPr bwMode="auto">
            <a:xfrm>
              <a:off x="6342508" y="434571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47"/>
            <p:cNvSpPr>
              <a:spLocks noChangeAspect="1"/>
            </p:cNvSpPr>
            <p:nvPr/>
          </p:nvSpPr>
          <p:spPr bwMode="auto">
            <a:xfrm>
              <a:off x="6934127" y="439807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48"/>
            <p:cNvSpPr>
              <a:spLocks noChangeAspect="1"/>
            </p:cNvSpPr>
            <p:nvPr/>
          </p:nvSpPr>
          <p:spPr bwMode="auto">
            <a:xfrm>
              <a:off x="6999380" y="455514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Line 49"/>
            <p:cNvSpPr>
              <a:spLocks noChangeAspect="1" noChangeShapeType="1"/>
            </p:cNvSpPr>
            <p:nvPr/>
          </p:nvSpPr>
          <p:spPr bwMode="auto">
            <a:xfrm>
              <a:off x="7138584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50"/>
            <p:cNvSpPr>
              <a:spLocks noChangeAspect="1" noChangeShapeType="1"/>
            </p:cNvSpPr>
            <p:nvPr/>
          </p:nvSpPr>
          <p:spPr bwMode="auto">
            <a:xfrm>
              <a:off x="7082032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51"/>
            <p:cNvSpPr>
              <a:spLocks noChangeAspect="1"/>
            </p:cNvSpPr>
            <p:nvPr/>
          </p:nvSpPr>
          <p:spPr bwMode="auto">
            <a:xfrm>
              <a:off x="7686702" y="439807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52"/>
            <p:cNvSpPr>
              <a:spLocks noChangeAspect="1"/>
            </p:cNvSpPr>
            <p:nvPr/>
          </p:nvSpPr>
          <p:spPr bwMode="auto">
            <a:xfrm>
              <a:off x="7747604" y="455514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Line 53"/>
            <p:cNvSpPr>
              <a:spLocks noChangeAspect="1" noChangeShapeType="1"/>
            </p:cNvSpPr>
            <p:nvPr/>
          </p:nvSpPr>
          <p:spPr bwMode="auto">
            <a:xfrm>
              <a:off x="7886809" y="427724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54"/>
            <p:cNvSpPr>
              <a:spLocks noChangeAspect="1" noChangeShapeType="1"/>
            </p:cNvSpPr>
            <p:nvPr/>
          </p:nvSpPr>
          <p:spPr bwMode="auto">
            <a:xfrm>
              <a:off x="7834607" y="434168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55"/>
            <p:cNvSpPr>
              <a:spLocks noChangeAspect="1"/>
            </p:cNvSpPr>
            <p:nvPr/>
          </p:nvSpPr>
          <p:spPr bwMode="auto">
            <a:xfrm>
              <a:off x="6207654" y="524788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8 h 228"/>
                <a:gd name="T14" fmla="*/ 20 w 472"/>
                <a:gd name="T15" fmla="*/ 125 h 228"/>
                <a:gd name="T16" fmla="*/ 57 w 472"/>
                <a:gd name="T17" fmla="*/ 166 h 228"/>
                <a:gd name="T18" fmla="*/ 95 w 472"/>
                <a:gd name="T19" fmla="*/ 212 h 228"/>
                <a:gd name="T20" fmla="*/ 140 w 472"/>
                <a:gd name="T21" fmla="*/ 208 h 228"/>
                <a:gd name="T22" fmla="*/ 190 w 472"/>
                <a:gd name="T23" fmla="*/ 200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4 h 228"/>
                <a:gd name="T30" fmla="*/ 368 w 472"/>
                <a:gd name="T31" fmla="*/ 228 h 228"/>
                <a:gd name="T32" fmla="*/ 390 w 472"/>
                <a:gd name="T33" fmla="*/ 191 h 228"/>
                <a:gd name="T34" fmla="*/ 423 w 472"/>
                <a:gd name="T35" fmla="*/ 163 h 228"/>
                <a:gd name="T36" fmla="*/ 452 w 472"/>
                <a:gd name="T37" fmla="*/ 146 h 228"/>
                <a:gd name="T38" fmla="*/ 468 w 472"/>
                <a:gd name="T39" fmla="*/ 113 h 228"/>
                <a:gd name="T40" fmla="*/ 472 w 472"/>
                <a:gd name="T41" fmla="*/ 83 h 228"/>
                <a:gd name="T42" fmla="*/ 452 w 472"/>
                <a:gd name="T43" fmla="*/ 55 h 228"/>
                <a:gd name="T44" fmla="*/ 427 w 472"/>
                <a:gd name="T45" fmla="*/ 30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1 h 228"/>
                <a:gd name="T52" fmla="*/ 307 w 472"/>
                <a:gd name="T53" fmla="*/ 21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7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2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56"/>
            <p:cNvSpPr>
              <a:spLocks noChangeAspect="1"/>
            </p:cNvSpPr>
            <p:nvPr/>
          </p:nvSpPr>
          <p:spPr bwMode="auto">
            <a:xfrm>
              <a:off x="6272906" y="5404954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57"/>
            <p:cNvSpPr>
              <a:spLocks noChangeAspect="1" noChangeShapeType="1"/>
            </p:cNvSpPr>
            <p:nvPr/>
          </p:nvSpPr>
          <p:spPr bwMode="auto">
            <a:xfrm>
              <a:off x="6412110" y="51270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58"/>
            <p:cNvSpPr>
              <a:spLocks noChangeAspect="1" noChangeShapeType="1"/>
            </p:cNvSpPr>
            <p:nvPr/>
          </p:nvSpPr>
          <p:spPr bwMode="auto">
            <a:xfrm>
              <a:off x="6355559" y="51914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59"/>
            <p:cNvSpPr>
              <a:spLocks noChangeAspect="1"/>
            </p:cNvSpPr>
            <p:nvPr/>
          </p:nvSpPr>
          <p:spPr bwMode="auto">
            <a:xfrm>
              <a:off x="6947178" y="525190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60"/>
            <p:cNvSpPr>
              <a:spLocks noChangeAspect="1"/>
            </p:cNvSpPr>
            <p:nvPr/>
          </p:nvSpPr>
          <p:spPr bwMode="auto">
            <a:xfrm>
              <a:off x="7012430" y="5408982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Line 61"/>
            <p:cNvSpPr>
              <a:spLocks noChangeAspect="1" noChangeShapeType="1"/>
            </p:cNvSpPr>
            <p:nvPr/>
          </p:nvSpPr>
          <p:spPr bwMode="auto">
            <a:xfrm>
              <a:off x="7151635" y="513108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62"/>
            <p:cNvSpPr>
              <a:spLocks noChangeAspect="1" noChangeShapeType="1"/>
            </p:cNvSpPr>
            <p:nvPr/>
          </p:nvSpPr>
          <p:spPr bwMode="auto">
            <a:xfrm>
              <a:off x="7095083" y="519552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63"/>
            <p:cNvSpPr>
              <a:spLocks noChangeAspect="1"/>
            </p:cNvSpPr>
            <p:nvPr/>
          </p:nvSpPr>
          <p:spPr bwMode="auto">
            <a:xfrm>
              <a:off x="7686702" y="525593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6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6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64"/>
            <p:cNvSpPr>
              <a:spLocks noChangeAspect="1"/>
            </p:cNvSpPr>
            <p:nvPr/>
          </p:nvSpPr>
          <p:spPr bwMode="auto">
            <a:xfrm>
              <a:off x="7751954" y="5413009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Line 65"/>
            <p:cNvSpPr>
              <a:spLocks noChangeAspect="1" noChangeShapeType="1"/>
            </p:cNvSpPr>
            <p:nvPr/>
          </p:nvSpPr>
          <p:spPr bwMode="auto">
            <a:xfrm>
              <a:off x="7891159" y="513510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Line 66"/>
            <p:cNvSpPr>
              <a:spLocks noChangeAspect="1" noChangeShapeType="1"/>
            </p:cNvSpPr>
            <p:nvPr/>
          </p:nvSpPr>
          <p:spPr bwMode="auto">
            <a:xfrm>
              <a:off x="7834607" y="5199550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67"/>
            <p:cNvSpPr>
              <a:spLocks noChangeAspect="1"/>
            </p:cNvSpPr>
            <p:nvPr/>
          </p:nvSpPr>
          <p:spPr bwMode="auto">
            <a:xfrm>
              <a:off x="935281" y="43658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68"/>
            <p:cNvSpPr>
              <a:spLocks noChangeAspect="1"/>
            </p:cNvSpPr>
            <p:nvPr/>
          </p:nvSpPr>
          <p:spPr bwMode="auto">
            <a:xfrm>
              <a:off x="996183" y="4522924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Line 69"/>
            <p:cNvSpPr>
              <a:spLocks noChangeAspect="1" noChangeShapeType="1"/>
            </p:cNvSpPr>
            <p:nvPr/>
          </p:nvSpPr>
          <p:spPr bwMode="auto">
            <a:xfrm>
              <a:off x="1135387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Line 70"/>
            <p:cNvSpPr>
              <a:spLocks noChangeAspect="1" noChangeShapeType="1"/>
            </p:cNvSpPr>
            <p:nvPr/>
          </p:nvSpPr>
          <p:spPr bwMode="auto">
            <a:xfrm>
              <a:off x="1083186" y="43094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71"/>
            <p:cNvSpPr>
              <a:spLocks noChangeAspect="1"/>
            </p:cNvSpPr>
            <p:nvPr/>
          </p:nvSpPr>
          <p:spPr bwMode="auto">
            <a:xfrm>
              <a:off x="1674805" y="436585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72"/>
            <p:cNvSpPr>
              <a:spLocks noChangeAspect="1"/>
            </p:cNvSpPr>
            <p:nvPr/>
          </p:nvSpPr>
          <p:spPr bwMode="auto">
            <a:xfrm>
              <a:off x="1735707" y="45229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Line 73"/>
            <p:cNvSpPr>
              <a:spLocks noChangeAspect="1" noChangeShapeType="1"/>
            </p:cNvSpPr>
            <p:nvPr/>
          </p:nvSpPr>
          <p:spPr bwMode="auto">
            <a:xfrm>
              <a:off x="1874912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Line 74"/>
            <p:cNvSpPr>
              <a:spLocks noChangeAspect="1" noChangeShapeType="1"/>
            </p:cNvSpPr>
            <p:nvPr/>
          </p:nvSpPr>
          <p:spPr bwMode="auto">
            <a:xfrm>
              <a:off x="1822710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75"/>
            <p:cNvSpPr>
              <a:spLocks noChangeAspect="1"/>
            </p:cNvSpPr>
            <p:nvPr/>
          </p:nvSpPr>
          <p:spPr bwMode="auto">
            <a:xfrm>
              <a:off x="2423029" y="436585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76"/>
            <p:cNvSpPr>
              <a:spLocks noChangeAspect="1"/>
            </p:cNvSpPr>
            <p:nvPr/>
          </p:nvSpPr>
          <p:spPr bwMode="auto">
            <a:xfrm>
              <a:off x="2488282" y="452292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Line 77"/>
            <p:cNvSpPr>
              <a:spLocks noChangeAspect="1" noChangeShapeType="1"/>
            </p:cNvSpPr>
            <p:nvPr/>
          </p:nvSpPr>
          <p:spPr bwMode="auto">
            <a:xfrm>
              <a:off x="2627486" y="42450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Line 78"/>
            <p:cNvSpPr>
              <a:spLocks noChangeAspect="1" noChangeShapeType="1"/>
            </p:cNvSpPr>
            <p:nvPr/>
          </p:nvSpPr>
          <p:spPr bwMode="auto">
            <a:xfrm>
              <a:off x="2570934" y="43054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79"/>
            <p:cNvSpPr>
              <a:spLocks noChangeAspect="1"/>
            </p:cNvSpPr>
            <p:nvPr/>
          </p:nvSpPr>
          <p:spPr bwMode="auto">
            <a:xfrm>
              <a:off x="943981" y="521163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80"/>
            <p:cNvSpPr>
              <a:spLocks noChangeAspect="1"/>
            </p:cNvSpPr>
            <p:nvPr/>
          </p:nvSpPr>
          <p:spPr bwMode="auto">
            <a:xfrm>
              <a:off x="1009233" y="5368706"/>
              <a:ext cx="269709" cy="136936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Line 81"/>
            <p:cNvSpPr>
              <a:spLocks noChangeAspect="1" noChangeShapeType="1"/>
            </p:cNvSpPr>
            <p:nvPr/>
          </p:nvSpPr>
          <p:spPr bwMode="auto">
            <a:xfrm>
              <a:off x="1148438" y="5094834"/>
              <a:ext cx="4350" cy="2738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Line 82"/>
            <p:cNvSpPr>
              <a:spLocks noChangeAspect="1" noChangeShapeType="1"/>
            </p:cNvSpPr>
            <p:nvPr/>
          </p:nvSpPr>
          <p:spPr bwMode="auto">
            <a:xfrm>
              <a:off x="1096236" y="515524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83"/>
            <p:cNvSpPr>
              <a:spLocks noChangeAspect="1"/>
            </p:cNvSpPr>
            <p:nvPr/>
          </p:nvSpPr>
          <p:spPr bwMode="auto">
            <a:xfrm>
              <a:off x="1687855" y="521566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84"/>
            <p:cNvSpPr>
              <a:spLocks noChangeAspect="1"/>
            </p:cNvSpPr>
            <p:nvPr/>
          </p:nvSpPr>
          <p:spPr bwMode="auto">
            <a:xfrm>
              <a:off x="1748757" y="537273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Line 85"/>
            <p:cNvSpPr>
              <a:spLocks noChangeAspect="1" noChangeShapeType="1"/>
            </p:cNvSpPr>
            <p:nvPr/>
          </p:nvSpPr>
          <p:spPr bwMode="auto">
            <a:xfrm>
              <a:off x="1887962" y="509483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Line 86"/>
            <p:cNvSpPr>
              <a:spLocks noChangeAspect="1" noChangeShapeType="1"/>
            </p:cNvSpPr>
            <p:nvPr/>
          </p:nvSpPr>
          <p:spPr bwMode="auto">
            <a:xfrm>
              <a:off x="1835760" y="515927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87"/>
            <p:cNvSpPr>
              <a:spLocks noChangeAspect="1"/>
            </p:cNvSpPr>
            <p:nvPr/>
          </p:nvSpPr>
          <p:spPr bwMode="auto">
            <a:xfrm>
              <a:off x="2423029" y="521968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9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9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88"/>
            <p:cNvSpPr>
              <a:spLocks noChangeAspect="1"/>
            </p:cNvSpPr>
            <p:nvPr/>
          </p:nvSpPr>
          <p:spPr bwMode="auto">
            <a:xfrm>
              <a:off x="2488282" y="5376762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Line 89"/>
            <p:cNvSpPr>
              <a:spLocks noChangeAspect="1" noChangeShapeType="1"/>
            </p:cNvSpPr>
            <p:nvPr/>
          </p:nvSpPr>
          <p:spPr bwMode="auto">
            <a:xfrm>
              <a:off x="2627486" y="509886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Line 90"/>
            <p:cNvSpPr>
              <a:spLocks noChangeAspect="1" noChangeShapeType="1"/>
            </p:cNvSpPr>
            <p:nvPr/>
          </p:nvSpPr>
          <p:spPr bwMode="auto">
            <a:xfrm>
              <a:off x="2575284" y="516330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91"/>
            <p:cNvSpPr>
              <a:spLocks noChangeAspect="1"/>
            </p:cNvSpPr>
            <p:nvPr/>
          </p:nvSpPr>
          <p:spPr bwMode="auto">
            <a:xfrm>
              <a:off x="3197355" y="267831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92"/>
            <p:cNvSpPr>
              <a:spLocks noChangeAspect="1"/>
            </p:cNvSpPr>
            <p:nvPr/>
          </p:nvSpPr>
          <p:spPr bwMode="auto">
            <a:xfrm>
              <a:off x="3262607" y="2835386"/>
              <a:ext cx="26535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Line 93"/>
            <p:cNvSpPr>
              <a:spLocks noChangeAspect="1" noChangeShapeType="1"/>
            </p:cNvSpPr>
            <p:nvPr/>
          </p:nvSpPr>
          <p:spPr bwMode="auto">
            <a:xfrm>
              <a:off x="3401812" y="255748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Line 94"/>
            <p:cNvSpPr>
              <a:spLocks noChangeAspect="1" noChangeShapeType="1"/>
            </p:cNvSpPr>
            <p:nvPr/>
          </p:nvSpPr>
          <p:spPr bwMode="auto">
            <a:xfrm>
              <a:off x="3345260" y="262192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95"/>
            <p:cNvSpPr>
              <a:spLocks noChangeAspect="1"/>
            </p:cNvSpPr>
            <p:nvPr/>
          </p:nvSpPr>
          <p:spPr bwMode="auto">
            <a:xfrm>
              <a:off x="3949930" y="2686367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96"/>
            <p:cNvSpPr>
              <a:spLocks noChangeAspect="1"/>
            </p:cNvSpPr>
            <p:nvPr/>
          </p:nvSpPr>
          <p:spPr bwMode="auto">
            <a:xfrm>
              <a:off x="4010832" y="2843441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Line 97"/>
            <p:cNvSpPr>
              <a:spLocks noChangeAspect="1" noChangeShapeType="1"/>
            </p:cNvSpPr>
            <p:nvPr/>
          </p:nvSpPr>
          <p:spPr bwMode="auto">
            <a:xfrm>
              <a:off x="4150036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Line 98"/>
            <p:cNvSpPr>
              <a:spLocks noChangeAspect="1" noChangeShapeType="1"/>
            </p:cNvSpPr>
            <p:nvPr/>
          </p:nvSpPr>
          <p:spPr bwMode="auto">
            <a:xfrm>
              <a:off x="4097834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99"/>
            <p:cNvSpPr>
              <a:spLocks noChangeAspect="1"/>
            </p:cNvSpPr>
            <p:nvPr/>
          </p:nvSpPr>
          <p:spPr bwMode="auto">
            <a:xfrm>
              <a:off x="4689454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100"/>
            <p:cNvSpPr>
              <a:spLocks noChangeAspect="1"/>
            </p:cNvSpPr>
            <p:nvPr/>
          </p:nvSpPr>
          <p:spPr bwMode="auto">
            <a:xfrm>
              <a:off x="4750356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Line 101"/>
            <p:cNvSpPr>
              <a:spLocks noChangeAspect="1" noChangeShapeType="1"/>
            </p:cNvSpPr>
            <p:nvPr/>
          </p:nvSpPr>
          <p:spPr bwMode="auto">
            <a:xfrm>
              <a:off x="4889560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Line 102"/>
            <p:cNvSpPr>
              <a:spLocks noChangeAspect="1" noChangeShapeType="1"/>
            </p:cNvSpPr>
            <p:nvPr/>
          </p:nvSpPr>
          <p:spPr bwMode="auto">
            <a:xfrm>
              <a:off x="4837359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103"/>
            <p:cNvSpPr>
              <a:spLocks noChangeAspect="1"/>
            </p:cNvSpPr>
            <p:nvPr/>
          </p:nvSpPr>
          <p:spPr bwMode="auto">
            <a:xfrm>
              <a:off x="5437678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104"/>
            <p:cNvSpPr>
              <a:spLocks noChangeAspect="1"/>
            </p:cNvSpPr>
            <p:nvPr/>
          </p:nvSpPr>
          <p:spPr bwMode="auto">
            <a:xfrm>
              <a:off x="5502931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Line 105"/>
            <p:cNvSpPr>
              <a:spLocks noChangeAspect="1" noChangeShapeType="1"/>
            </p:cNvSpPr>
            <p:nvPr/>
          </p:nvSpPr>
          <p:spPr bwMode="auto">
            <a:xfrm>
              <a:off x="5642135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Line 106"/>
            <p:cNvSpPr>
              <a:spLocks noChangeAspect="1" noChangeShapeType="1"/>
            </p:cNvSpPr>
            <p:nvPr/>
          </p:nvSpPr>
          <p:spPr bwMode="auto">
            <a:xfrm>
              <a:off x="5585583" y="2625954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107"/>
            <p:cNvSpPr>
              <a:spLocks noChangeAspect="1"/>
            </p:cNvSpPr>
            <p:nvPr/>
          </p:nvSpPr>
          <p:spPr bwMode="auto">
            <a:xfrm>
              <a:off x="3193005" y="352812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108"/>
            <p:cNvSpPr>
              <a:spLocks noChangeAspect="1"/>
            </p:cNvSpPr>
            <p:nvPr/>
          </p:nvSpPr>
          <p:spPr bwMode="auto">
            <a:xfrm>
              <a:off x="3253907" y="3685196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Line 109"/>
            <p:cNvSpPr>
              <a:spLocks noChangeAspect="1" noChangeShapeType="1"/>
            </p:cNvSpPr>
            <p:nvPr/>
          </p:nvSpPr>
          <p:spPr bwMode="auto">
            <a:xfrm>
              <a:off x="3393111" y="340729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Line 110"/>
            <p:cNvSpPr>
              <a:spLocks noChangeAspect="1" noChangeShapeType="1"/>
            </p:cNvSpPr>
            <p:nvPr/>
          </p:nvSpPr>
          <p:spPr bwMode="auto">
            <a:xfrm>
              <a:off x="3340910" y="3471737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111"/>
            <p:cNvSpPr>
              <a:spLocks noChangeAspect="1"/>
            </p:cNvSpPr>
            <p:nvPr/>
          </p:nvSpPr>
          <p:spPr bwMode="auto">
            <a:xfrm>
              <a:off x="3962980" y="3532150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112"/>
            <p:cNvSpPr>
              <a:spLocks noChangeAspect="1"/>
            </p:cNvSpPr>
            <p:nvPr/>
          </p:nvSpPr>
          <p:spPr bwMode="auto">
            <a:xfrm>
              <a:off x="4023882" y="3689224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Line 113"/>
            <p:cNvSpPr>
              <a:spLocks noChangeAspect="1" noChangeShapeType="1"/>
            </p:cNvSpPr>
            <p:nvPr/>
          </p:nvSpPr>
          <p:spPr bwMode="auto">
            <a:xfrm>
              <a:off x="4163087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Line 114"/>
            <p:cNvSpPr>
              <a:spLocks noChangeAspect="1" noChangeShapeType="1"/>
            </p:cNvSpPr>
            <p:nvPr/>
          </p:nvSpPr>
          <p:spPr bwMode="auto">
            <a:xfrm>
              <a:off x="4110885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115"/>
            <p:cNvSpPr>
              <a:spLocks noChangeAspect="1"/>
            </p:cNvSpPr>
            <p:nvPr/>
          </p:nvSpPr>
          <p:spPr bwMode="auto">
            <a:xfrm>
              <a:off x="4702504" y="3536177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116"/>
            <p:cNvSpPr>
              <a:spLocks noChangeAspect="1"/>
            </p:cNvSpPr>
            <p:nvPr/>
          </p:nvSpPr>
          <p:spPr bwMode="auto">
            <a:xfrm>
              <a:off x="4763406" y="369325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Line 117"/>
            <p:cNvSpPr>
              <a:spLocks noChangeAspect="1" noChangeShapeType="1"/>
            </p:cNvSpPr>
            <p:nvPr/>
          </p:nvSpPr>
          <p:spPr bwMode="auto">
            <a:xfrm>
              <a:off x="4902611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Line 118"/>
            <p:cNvSpPr>
              <a:spLocks noChangeAspect="1" noChangeShapeType="1"/>
            </p:cNvSpPr>
            <p:nvPr/>
          </p:nvSpPr>
          <p:spPr bwMode="auto">
            <a:xfrm>
              <a:off x="4850409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119"/>
            <p:cNvSpPr>
              <a:spLocks noChangeAspect="1"/>
            </p:cNvSpPr>
            <p:nvPr/>
          </p:nvSpPr>
          <p:spPr bwMode="auto">
            <a:xfrm>
              <a:off x="5442029" y="3540205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120"/>
            <p:cNvSpPr>
              <a:spLocks noChangeAspect="1"/>
            </p:cNvSpPr>
            <p:nvPr/>
          </p:nvSpPr>
          <p:spPr bwMode="auto">
            <a:xfrm>
              <a:off x="5502931" y="3697279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Line 121"/>
            <p:cNvSpPr>
              <a:spLocks noChangeAspect="1" noChangeShapeType="1"/>
            </p:cNvSpPr>
            <p:nvPr/>
          </p:nvSpPr>
          <p:spPr bwMode="auto">
            <a:xfrm>
              <a:off x="5642135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Line 122"/>
            <p:cNvSpPr>
              <a:spLocks noChangeAspect="1" noChangeShapeType="1"/>
            </p:cNvSpPr>
            <p:nvPr/>
          </p:nvSpPr>
          <p:spPr bwMode="auto">
            <a:xfrm>
              <a:off x="5589933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Freeform 123"/>
            <p:cNvSpPr>
              <a:spLocks noChangeAspect="1"/>
            </p:cNvSpPr>
            <p:nvPr/>
          </p:nvSpPr>
          <p:spPr bwMode="auto">
            <a:xfrm>
              <a:off x="6194603" y="2686367"/>
              <a:ext cx="413264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8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24"/>
            <p:cNvSpPr>
              <a:spLocks noChangeAspect="1"/>
            </p:cNvSpPr>
            <p:nvPr/>
          </p:nvSpPr>
          <p:spPr bwMode="auto">
            <a:xfrm>
              <a:off x="6259855" y="2843441"/>
              <a:ext cx="26535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Line 125"/>
            <p:cNvSpPr>
              <a:spLocks noChangeAspect="1" noChangeShapeType="1"/>
            </p:cNvSpPr>
            <p:nvPr/>
          </p:nvSpPr>
          <p:spPr bwMode="auto">
            <a:xfrm>
              <a:off x="6399060" y="256554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Line 126"/>
            <p:cNvSpPr>
              <a:spLocks noChangeAspect="1" noChangeShapeType="1"/>
            </p:cNvSpPr>
            <p:nvPr/>
          </p:nvSpPr>
          <p:spPr bwMode="auto">
            <a:xfrm>
              <a:off x="6342508" y="262998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127"/>
            <p:cNvSpPr>
              <a:spLocks noChangeAspect="1"/>
            </p:cNvSpPr>
            <p:nvPr/>
          </p:nvSpPr>
          <p:spPr bwMode="auto">
            <a:xfrm>
              <a:off x="6934127" y="268233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28"/>
            <p:cNvSpPr>
              <a:spLocks noChangeAspect="1"/>
            </p:cNvSpPr>
            <p:nvPr/>
          </p:nvSpPr>
          <p:spPr bwMode="auto">
            <a:xfrm>
              <a:off x="6999380" y="283941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Line 129"/>
            <p:cNvSpPr>
              <a:spLocks noChangeAspect="1" noChangeShapeType="1"/>
            </p:cNvSpPr>
            <p:nvPr/>
          </p:nvSpPr>
          <p:spPr bwMode="auto">
            <a:xfrm>
              <a:off x="7138584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Line 130"/>
            <p:cNvSpPr>
              <a:spLocks noChangeAspect="1" noChangeShapeType="1"/>
            </p:cNvSpPr>
            <p:nvPr/>
          </p:nvSpPr>
          <p:spPr bwMode="auto">
            <a:xfrm>
              <a:off x="7082032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131"/>
            <p:cNvSpPr>
              <a:spLocks noChangeAspect="1"/>
            </p:cNvSpPr>
            <p:nvPr/>
          </p:nvSpPr>
          <p:spPr bwMode="auto">
            <a:xfrm>
              <a:off x="7686702" y="268233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32"/>
            <p:cNvSpPr>
              <a:spLocks noChangeAspect="1"/>
            </p:cNvSpPr>
            <p:nvPr/>
          </p:nvSpPr>
          <p:spPr bwMode="auto">
            <a:xfrm>
              <a:off x="7747604" y="283941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Line 133"/>
            <p:cNvSpPr>
              <a:spLocks noChangeAspect="1" noChangeShapeType="1"/>
            </p:cNvSpPr>
            <p:nvPr/>
          </p:nvSpPr>
          <p:spPr bwMode="auto">
            <a:xfrm>
              <a:off x="7886809" y="256151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Line 134"/>
            <p:cNvSpPr>
              <a:spLocks noChangeAspect="1" noChangeShapeType="1"/>
            </p:cNvSpPr>
            <p:nvPr/>
          </p:nvSpPr>
          <p:spPr bwMode="auto">
            <a:xfrm>
              <a:off x="7834607" y="262595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135"/>
            <p:cNvSpPr>
              <a:spLocks noChangeAspect="1"/>
            </p:cNvSpPr>
            <p:nvPr/>
          </p:nvSpPr>
          <p:spPr bwMode="auto">
            <a:xfrm>
              <a:off x="6207654" y="3532150"/>
              <a:ext cx="413264" cy="185267"/>
            </a:xfrm>
            <a:custGeom>
              <a:avLst/>
              <a:gdLst>
                <a:gd name="T0" fmla="*/ 227 w 472"/>
                <a:gd name="T1" fmla="*/ 58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7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3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7 w 472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7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7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36"/>
            <p:cNvSpPr>
              <a:spLocks noChangeAspect="1"/>
            </p:cNvSpPr>
            <p:nvPr/>
          </p:nvSpPr>
          <p:spPr bwMode="auto">
            <a:xfrm>
              <a:off x="6272906" y="3689224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Line 137"/>
            <p:cNvSpPr>
              <a:spLocks noChangeAspect="1" noChangeShapeType="1"/>
            </p:cNvSpPr>
            <p:nvPr/>
          </p:nvSpPr>
          <p:spPr bwMode="auto">
            <a:xfrm>
              <a:off x="6412110" y="341132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4" name="Line 138"/>
            <p:cNvSpPr>
              <a:spLocks noChangeAspect="1" noChangeShapeType="1"/>
            </p:cNvSpPr>
            <p:nvPr/>
          </p:nvSpPr>
          <p:spPr bwMode="auto">
            <a:xfrm>
              <a:off x="6355559" y="347576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139"/>
            <p:cNvSpPr>
              <a:spLocks noChangeAspect="1"/>
            </p:cNvSpPr>
            <p:nvPr/>
          </p:nvSpPr>
          <p:spPr bwMode="auto">
            <a:xfrm>
              <a:off x="6947178" y="3536177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40"/>
            <p:cNvSpPr>
              <a:spLocks noChangeAspect="1"/>
            </p:cNvSpPr>
            <p:nvPr/>
          </p:nvSpPr>
          <p:spPr bwMode="auto">
            <a:xfrm>
              <a:off x="7012430" y="3693251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Line 141"/>
            <p:cNvSpPr>
              <a:spLocks noChangeAspect="1" noChangeShapeType="1"/>
            </p:cNvSpPr>
            <p:nvPr/>
          </p:nvSpPr>
          <p:spPr bwMode="auto">
            <a:xfrm>
              <a:off x="7151635" y="341535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Line 142"/>
            <p:cNvSpPr>
              <a:spLocks noChangeAspect="1" noChangeShapeType="1"/>
            </p:cNvSpPr>
            <p:nvPr/>
          </p:nvSpPr>
          <p:spPr bwMode="auto">
            <a:xfrm>
              <a:off x="7095083" y="3479792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Freeform 143"/>
            <p:cNvSpPr>
              <a:spLocks noChangeAspect="1"/>
            </p:cNvSpPr>
            <p:nvPr/>
          </p:nvSpPr>
          <p:spPr bwMode="auto">
            <a:xfrm>
              <a:off x="7686702" y="3540205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44"/>
            <p:cNvSpPr>
              <a:spLocks noChangeAspect="1"/>
            </p:cNvSpPr>
            <p:nvPr/>
          </p:nvSpPr>
          <p:spPr bwMode="auto">
            <a:xfrm>
              <a:off x="7751954" y="3697279"/>
              <a:ext cx="26535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1" name="Line 145"/>
            <p:cNvSpPr>
              <a:spLocks noChangeAspect="1" noChangeShapeType="1"/>
            </p:cNvSpPr>
            <p:nvPr/>
          </p:nvSpPr>
          <p:spPr bwMode="auto">
            <a:xfrm>
              <a:off x="7891159" y="3419379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2" name="Line 146"/>
            <p:cNvSpPr>
              <a:spLocks noChangeAspect="1" noChangeShapeType="1"/>
            </p:cNvSpPr>
            <p:nvPr/>
          </p:nvSpPr>
          <p:spPr bwMode="auto">
            <a:xfrm>
              <a:off x="7834607" y="348381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47"/>
            <p:cNvSpPr>
              <a:spLocks noChangeAspect="1"/>
            </p:cNvSpPr>
            <p:nvPr/>
          </p:nvSpPr>
          <p:spPr bwMode="auto">
            <a:xfrm>
              <a:off x="935281" y="2650119"/>
              <a:ext cx="408913" cy="185267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3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48"/>
            <p:cNvSpPr>
              <a:spLocks noChangeAspect="1"/>
            </p:cNvSpPr>
            <p:nvPr/>
          </p:nvSpPr>
          <p:spPr bwMode="auto">
            <a:xfrm>
              <a:off x="996183" y="280719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Line 149"/>
            <p:cNvSpPr>
              <a:spLocks noChangeAspect="1" noChangeShapeType="1"/>
            </p:cNvSpPr>
            <p:nvPr/>
          </p:nvSpPr>
          <p:spPr bwMode="auto">
            <a:xfrm>
              <a:off x="1135387" y="25292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Line 150"/>
            <p:cNvSpPr>
              <a:spLocks noChangeAspect="1" noChangeShapeType="1"/>
            </p:cNvSpPr>
            <p:nvPr/>
          </p:nvSpPr>
          <p:spPr bwMode="auto">
            <a:xfrm>
              <a:off x="1083186" y="259373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Freeform 151"/>
            <p:cNvSpPr>
              <a:spLocks noChangeAspect="1"/>
            </p:cNvSpPr>
            <p:nvPr/>
          </p:nvSpPr>
          <p:spPr bwMode="auto">
            <a:xfrm>
              <a:off x="1674805" y="2646092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52"/>
            <p:cNvSpPr>
              <a:spLocks noChangeAspect="1"/>
            </p:cNvSpPr>
            <p:nvPr/>
          </p:nvSpPr>
          <p:spPr bwMode="auto">
            <a:xfrm>
              <a:off x="1735707" y="2803166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9" name="Line 153"/>
            <p:cNvSpPr>
              <a:spLocks noChangeAspect="1" noChangeShapeType="1"/>
            </p:cNvSpPr>
            <p:nvPr/>
          </p:nvSpPr>
          <p:spPr bwMode="auto">
            <a:xfrm>
              <a:off x="1874912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0" name="Line 154"/>
            <p:cNvSpPr>
              <a:spLocks noChangeAspect="1" noChangeShapeType="1"/>
            </p:cNvSpPr>
            <p:nvPr/>
          </p:nvSpPr>
          <p:spPr bwMode="auto">
            <a:xfrm>
              <a:off x="1822710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Freeform 155"/>
            <p:cNvSpPr>
              <a:spLocks noChangeAspect="1"/>
            </p:cNvSpPr>
            <p:nvPr/>
          </p:nvSpPr>
          <p:spPr bwMode="auto">
            <a:xfrm>
              <a:off x="2423029" y="264609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6"/>
            <p:cNvSpPr>
              <a:spLocks noChangeAspect="1"/>
            </p:cNvSpPr>
            <p:nvPr/>
          </p:nvSpPr>
          <p:spPr bwMode="auto">
            <a:xfrm>
              <a:off x="2488282" y="2803166"/>
              <a:ext cx="26535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Line 157"/>
            <p:cNvSpPr>
              <a:spLocks noChangeAspect="1" noChangeShapeType="1"/>
            </p:cNvSpPr>
            <p:nvPr/>
          </p:nvSpPr>
          <p:spPr bwMode="auto">
            <a:xfrm>
              <a:off x="2627486" y="252526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Line 158"/>
            <p:cNvSpPr>
              <a:spLocks noChangeAspect="1" noChangeShapeType="1"/>
            </p:cNvSpPr>
            <p:nvPr/>
          </p:nvSpPr>
          <p:spPr bwMode="auto">
            <a:xfrm>
              <a:off x="2570934" y="25897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Freeform 159"/>
            <p:cNvSpPr>
              <a:spLocks noChangeAspect="1"/>
            </p:cNvSpPr>
            <p:nvPr/>
          </p:nvSpPr>
          <p:spPr bwMode="auto">
            <a:xfrm>
              <a:off x="943981" y="34959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60"/>
            <p:cNvSpPr>
              <a:spLocks noChangeAspect="1"/>
            </p:cNvSpPr>
            <p:nvPr/>
          </p:nvSpPr>
          <p:spPr bwMode="auto">
            <a:xfrm>
              <a:off x="1009233" y="3652976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7" name="Line 161"/>
            <p:cNvSpPr>
              <a:spLocks noChangeAspect="1" noChangeShapeType="1"/>
            </p:cNvSpPr>
            <p:nvPr/>
          </p:nvSpPr>
          <p:spPr bwMode="auto">
            <a:xfrm>
              <a:off x="1148438" y="33750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8" name="Line 162"/>
            <p:cNvSpPr>
              <a:spLocks noChangeAspect="1" noChangeShapeType="1"/>
            </p:cNvSpPr>
            <p:nvPr/>
          </p:nvSpPr>
          <p:spPr bwMode="auto">
            <a:xfrm>
              <a:off x="1096236" y="34395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Freeform 163"/>
            <p:cNvSpPr>
              <a:spLocks noChangeAspect="1"/>
            </p:cNvSpPr>
            <p:nvPr/>
          </p:nvSpPr>
          <p:spPr bwMode="auto">
            <a:xfrm>
              <a:off x="1687855" y="34999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64"/>
            <p:cNvSpPr>
              <a:spLocks noChangeAspect="1"/>
            </p:cNvSpPr>
            <p:nvPr/>
          </p:nvSpPr>
          <p:spPr bwMode="auto">
            <a:xfrm>
              <a:off x="1748757" y="365700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Line 165"/>
            <p:cNvSpPr>
              <a:spLocks noChangeAspect="1" noChangeShapeType="1"/>
            </p:cNvSpPr>
            <p:nvPr/>
          </p:nvSpPr>
          <p:spPr bwMode="auto">
            <a:xfrm>
              <a:off x="1887962" y="33791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Line 166"/>
            <p:cNvSpPr>
              <a:spLocks noChangeAspect="1" noChangeShapeType="1"/>
            </p:cNvSpPr>
            <p:nvPr/>
          </p:nvSpPr>
          <p:spPr bwMode="auto">
            <a:xfrm>
              <a:off x="1835760" y="34435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Freeform 167"/>
            <p:cNvSpPr>
              <a:spLocks noChangeAspect="1"/>
            </p:cNvSpPr>
            <p:nvPr/>
          </p:nvSpPr>
          <p:spPr bwMode="auto">
            <a:xfrm>
              <a:off x="2423029" y="35039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68"/>
            <p:cNvSpPr>
              <a:spLocks noChangeAspect="1"/>
            </p:cNvSpPr>
            <p:nvPr/>
          </p:nvSpPr>
          <p:spPr bwMode="auto">
            <a:xfrm>
              <a:off x="2488282" y="3661031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Line 169"/>
            <p:cNvSpPr>
              <a:spLocks noChangeAspect="1" noChangeShapeType="1"/>
            </p:cNvSpPr>
            <p:nvPr/>
          </p:nvSpPr>
          <p:spPr bwMode="auto">
            <a:xfrm>
              <a:off x="2627486" y="33831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Line 170"/>
            <p:cNvSpPr>
              <a:spLocks noChangeAspect="1" noChangeShapeType="1"/>
            </p:cNvSpPr>
            <p:nvPr/>
          </p:nvSpPr>
          <p:spPr bwMode="auto">
            <a:xfrm>
              <a:off x="2575284" y="34475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Freeform 171"/>
            <p:cNvSpPr>
              <a:spLocks noChangeAspect="1"/>
            </p:cNvSpPr>
            <p:nvPr/>
          </p:nvSpPr>
          <p:spPr bwMode="auto">
            <a:xfrm>
              <a:off x="3197355" y="978691"/>
              <a:ext cx="413264" cy="185267"/>
            </a:xfrm>
            <a:custGeom>
              <a:avLst/>
              <a:gdLst>
                <a:gd name="T0" fmla="*/ 228 w 472"/>
                <a:gd name="T1" fmla="*/ 57 h 228"/>
                <a:gd name="T2" fmla="*/ 170 w 472"/>
                <a:gd name="T3" fmla="*/ 8 h 228"/>
                <a:gd name="T4" fmla="*/ 107 w 472"/>
                <a:gd name="T5" fmla="*/ 0 h 228"/>
                <a:gd name="T6" fmla="*/ 45 w 472"/>
                <a:gd name="T7" fmla="*/ 17 h 228"/>
                <a:gd name="T8" fmla="*/ 17 w 472"/>
                <a:gd name="T9" fmla="*/ 42 h 228"/>
                <a:gd name="T10" fmla="*/ 0 w 472"/>
                <a:gd name="T11" fmla="*/ 66 h 228"/>
                <a:gd name="T12" fmla="*/ 0 w 472"/>
                <a:gd name="T13" fmla="*/ 107 h 228"/>
                <a:gd name="T14" fmla="*/ 20 w 472"/>
                <a:gd name="T15" fmla="*/ 124 h 228"/>
                <a:gd name="T16" fmla="*/ 57 w 472"/>
                <a:gd name="T17" fmla="*/ 165 h 228"/>
                <a:gd name="T18" fmla="*/ 95 w 472"/>
                <a:gd name="T19" fmla="*/ 212 h 228"/>
                <a:gd name="T20" fmla="*/ 140 w 472"/>
                <a:gd name="T21" fmla="*/ 207 h 228"/>
                <a:gd name="T22" fmla="*/ 190 w 472"/>
                <a:gd name="T23" fmla="*/ 199 h 228"/>
                <a:gd name="T24" fmla="*/ 248 w 472"/>
                <a:gd name="T25" fmla="*/ 195 h 228"/>
                <a:gd name="T26" fmla="*/ 294 w 472"/>
                <a:gd name="T27" fmla="*/ 203 h 228"/>
                <a:gd name="T28" fmla="*/ 348 w 472"/>
                <a:gd name="T29" fmla="*/ 223 h 228"/>
                <a:gd name="T30" fmla="*/ 368 w 472"/>
                <a:gd name="T31" fmla="*/ 228 h 228"/>
                <a:gd name="T32" fmla="*/ 390 w 472"/>
                <a:gd name="T33" fmla="*/ 190 h 228"/>
                <a:gd name="T34" fmla="*/ 423 w 472"/>
                <a:gd name="T35" fmla="*/ 162 h 228"/>
                <a:gd name="T36" fmla="*/ 452 w 472"/>
                <a:gd name="T37" fmla="*/ 145 h 228"/>
                <a:gd name="T38" fmla="*/ 468 w 472"/>
                <a:gd name="T39" fmla="*/ 112 h 228"/>
                <a:gd name="T40" fmla="*/ 472 w 472"/>
                <a:gd name="T41" fmla="*/ 82 h 228"/>
                <a:gd name="T42" fmla="*/ 452 w 472"/>
                <a:gd name="T43" fmla="*/ 54 h 228"/>
                <a:gd name="T44" fmla="*/ 427 w 472"/>
                <a:gd name="T45" fmla="*/ 29 h 228"/>
                <a:gd name="T46" fmla="*/ 381 w 472"/>
                <a:gd name="T47" fmla="*/ 17 h 228"/>
                <a:gd name="T48" fmla="*/ 323 w 472"/>
                <a:gd name="T49" fmla="*/ 17 h 228"/>
                <a:gd name="T50" fmla="*/ 307 w 472"/>
                <a:gd name="T51" fmla="*/ 20 h 228"/>
                <a:gd name="T52" fmla="*/ 307 w 472"/>
                <a:gd name="T53" fmla="*/ 20 h 228"/>
                <a:gd name="T54" fmla="*/ 228 w 472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2"/>
                <a:gd name="T85" fmla="*/ 0 h 228"/>
                <a:gd name="T86" fmla="*/ 472 w 472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2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2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72"/>
            <p:cNvSpPr>
              <a:spLocks noChangeAspect="1"/>
            </p:cNvSpPr>
            <p:nvPr/>
          </p:nvSpPr>
          <p:spPr bwMode="auto">
            <a:xfrm>
              <a:off x="3262607" y="113576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Line 173"/>
            <p:cNvSpPr>
              <a:spLocks noChangeAspect="1" noChangeShapeType="1"/>
            </p:cNvSpPr>
            <p:nvPr/>
          </p:nvSpPr>
          <p:spPr bwMode="auto">
            <a:xfrm>
              <a:off x="3401812" y="85786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0" name="Line 174"/>
            <p:cNvSpPr>
              <a:spLocks noChangeAspect="1" noChangeShapeType="1"/>
            </p:cNvSpPr>
            <p:nvPr/>
          </p:nvSpPr>
          <p:spPr bwMode="auto">
            <a:xfrm>
              <a:off x="3345260" y="92230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1" name="Freeform 175"/>
            <p:cNvSpPr>
              <a:spLocks noChangeAspect="1"/>
            </p:cNvSpPr>
            <p:nvPr/>
          </p:nvSpPr>
          <p:spPr bwMode="auto">
            <a:xfrm>
              <a:off x="3949930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7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7 w 473"/>
                <a:gd name="T17" fmla="*/ 165 h 227"/>
                <a:gd name="T18" fmla="*/ 95 w 473"/>
                <a:gd name="T19" fmla="*/ 212 h 227"/>
                <a:gd name="T20" fmla="*/ 140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4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2" name="Freeform 176"/>
            <p:cNvSpPr>
              <a:spLocks noChangeAspect="1"/>
            </p:cNvSpPr>
            <p:nvPr/>
          </p:nvSpPr>
          <p:spPr bwMode="auto">
            <a:xfrm>
              <a:off x="4010832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3" name="Line 177"/>
            <p:cNvSpPr>
              <a:spLocks noChangeAspect="1" noChangeShapeType="1"/>
            </p:cNvSpPr>
            <p:nvPr/>
          </p:nvSpPr>
          <p:spPr bwMode="auto">
            <a:xfrm>
              <a:off x="4150036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" name="Line 178"/>
            <p:cNvSpPr>
              <a:spLocks noChangeAspect="1" noChangeShapeType="1"/>
            </p:cNvSpPr>
            <p:nvPr/>
          </p:nvSpPr>
          <p:spPr bwMode="auto">
            <a:xfrm>
              <a:off x="4097834" y="93036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5" name="Freeform 179"/>
            <p:cNvSpPr>
              <a:spLocks noChangeAspect="1"/>
            </p:cNvSpPr>
            <p:nvPr/>
          </p:nvSpPr>
          <p:spPr bwMode="auto">
            <a:xfrm>
              <a:off x="4689454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6" name="Freeform 180"/>
            <p:cNvSpPr>
              <a:spLocks noChangeAspect="1"/>
            </p:cNvSpPr>
            <p:nvPr/>
          </p:nvSpPr>
          <p:spPr bwMode="auto">
            <a:xfrm>
              <a:off x="4754706" y="1139793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7" name="Line 181"/>
            <p:cNvSpPr>
              <a:spLocks noChangeAspect="1" noChangeShapeType="1"/>
            </p:cNvSpPr>
            <p:nvPr/>
          </p:nvSpPr>
          <p:spPr bwMode="auto">
            <a:xfrm>
              <a:off x="4893911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8" name="Line 182"/>
            <p:cNvSpPr>
              <a:spLocks noChangeAspect="1" noChangeShapeType="1"/>
            </p:cNvSpPr>
            <p:nvPr/>
          </p:nvSpPr>
          <p:spPr bwMode="auto">
            <a:xfrm>
              <a:off x="4837359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9" name="Freeform 183"/>
            <p:cNvSpPr>
              <a:spLocks noChangeAspect="1"/>
            </p:cNvSpPr>
            <p:nvPr/>
          </p:nvSpPr>
          <p:spPr bwMode="auto">
            <a:xfrm>
              <a:off x="5442029" y="98271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0" name="Freeform 184"/>
            <p:cNvSpPr>
              <a:spLocks noChangeAspect="1"/>
            </p:cNvSpPr>
            <p:nvPr/>
          </p:nvSpPr>
          <p:spPr bwMode="auto">
            <a:xfrm>
              <a:off x="5502931" y="113979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1" name="Line 185"/>
            <p:cNvSpPr>
              <a:spLocks noChangeAspect="1" noChangeShapeType="1"/>
            </p:cNvSpPr>
            <p:nvPr/>
          </p:nvSpPr>
          <p:spPr bwMode="auto">
            <a:xfrm>
              <a:off x="5642135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2" name="Line 186"/>
            <p:cNvSpPr>
              <a:spLocks noChangeAspect="1" noChangeShapeType="1"/>
            </p:cNvSpPr>
            <p:nvPr/>
          </p:nvSpPr>
          <p:spPr bwMode="auto">
            <a:xfrm>
              <a:off x="5589933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3" name="Freeform 187"/>
            <p:cNvSpPr>
              <a:spLocks noChangeAspect="1"/>
            </p:cNvSpPr>
            <p:nvPr/>
          </p:nvSpPr>
          <p:spPr bwMode="auto">
            <a:xfrm>
              <a:off x="3193005" y="1828502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4" name="Freeform 188"/>
            <p:cNvSpPr>
              <a:spLocks noChangeAspect="1"/>
            </p:cNvSpPr>
            <p:nvPr/>
          </p:nvSpPr>
          <p:spPr bwMode="auto">
            <a:xfrm>
              <a:off x="3258257" y="1985576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5" name="Line 189"/>
            <p:cNvSpPr>
              <a:spLocks noChangeAspect="1" noChangeShapeType="1"/>
            </p:cNvSpPr>
            <p:nvPr/>
          </p:nvSpPr>
          <p:spPr bwMode="auto">
            <a:xfrm>
              <a:off x="3397461" y="1707676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6" name="Line 190"/>
            <p:cNvSpPr>
              <a:spLocks noChangeAspect="1" noChangeShapeType="1"/>
            </p:cNvSpPr>
            <p:nvPr/>
          </p:nvSpPr>
          <p:spPr bwMode="auto">
            <a:xfrm>
              <a:off x="3340910" y="177211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7" name="Freeform 191"/>
            <p:cNvSpPr>
              <a:spLocks noChangeAspect="1"/>
            </p:cNvSpPr>
            <p:nvPr/>
          </p:nvSpPr>
          <p:spPr bwMode="auto">
            <a:xfrm>
              <a:off x="3962980" y="183252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2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2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8" name="Freeform 192"/>
            <p:cNvSpPr>
              <a:spLocks noChangeAspect="1"/>
            </p:cNvSpPr>
            <p:nvPr/>
          </p:nvSpPr>
          <p:spPr bwMode="auto">
            <a:xfrm>
              <a:off x="4023882" y="1989603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9" name="Line 193"/>
            <p:cNvSpPr>
              <a:spLocks noChangeAspect="1" noChangeShapeType="1"/>
            </p:cNvSpPr>
            <p:nvPr/>
          </p:nvSpPr>
          <p:spPr bwMode="auto">
            <a:xfrm>
              <a:off x="4163087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0" name="Line 194"/>
            <p:cNvSpPr>
              <a:spLocks noChangeAspect="1" noChangeShapeType="1"/>
            </p:cNvSpPr>
            <p:nvPr/>
          </p:nvSpPr>
          <p:spPr bwMode="auto">
            <a:xfrm>
              <a:off x="4110885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1" name="Freeform 195"/>
            <p:cNvSpPr>
              <a:spLocks noChangeAspect="1"/>
            </p:cNvSpPr>
            <p:nvPr/>
          </p:nvSpPr>
          <p:spPr bwMode="auto">
            <a:xfrm>
              <a:off x="4702504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2" name="Freeform 196"/>
            <p:cNvSpPr>
              <a:spLocks noChangeAspect="1"/>
            </p:cNvSpPr>
            <p:nvPr/>
          </p:nvSpPr>
          <p:spPr bwMode="auto">
            <a:xfrm>
              <a:off x="4763406" y="1993631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3" name="Line 197"/>
            <p:cNvSpPr>
              <a:spLocks noChangeAspect="1" noChangeShapeType="1"/>
            </p:cNvSpPr>
            <p:nvPr/>
          </p:nvSpPr>
          <p:spPr bwMode="auto">
            <a:xfrm>
              <a:off x="4902611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4" name="Line 198"/>
            <p:cNvSpPr>
              <a:spLocks noChangeAspect="1" noChangeShapeType="1"/>
            </p:cNvSpPr>
            <p:nvPr/>
          </p:nvSpPr>
          <p:spPr bwMode="auto">
            <a:xfrm>
              <a:off x="4850409" y="178017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5" name="Freeform 199"/>
            <p:cNvSpPr>
              <a:spLocks noChangeAspect="1"/>
            </p:cNvSpPr>
            <p:nvPr/>
          </p:nvSpPr>
          <p:spPr bwMode="auto">
            <a:xfrm>
              <a:off x="5442029" y="1840584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1 w 473"/>
                <a:gd name="T15" fmla="*/ 124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1" y="124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6" name="Freeform 200"/>
            <p:cNvSpPr>
              <a:spLocks noChangeAspect="1"/>
            </p:cNvSpPr>
            <p:nvPr/>
          </p:nvSpPr>
          <p:spPr bwMode="auto">
            <a:xfrm>
              <a:off x="5502931" y="1997658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7" name="Line 201"/>
            <p:cNvSpPr>
              <a:spLocks noChangeAspect="1" noChangeShapeType="1"/>
            </p:cNvSpPr>
            <p:nvPr/>
          </p:nvSpPr>
          <p:spPr bwMode="auto">
            <a:xfrm>
              <a:off x="5642135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8" name="Line 202"/>
            <p:cNvSpPr>
              <a:spLocks noChangeAspect="1" noChangeShapeType="1"/>
            </p:cNvSpPr>
            <p:nvPr/>
          </p:nvSpPr>
          <p:spPr bwMode="auto">
            <a:xfrm>
              <a:off x="5589933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9" name="Freeform 203"/>
            <p:cNvSpPr>
              <a:spLocks noChangeAspect="1"/>
            </p:cNvSpPr>
            <p:nvPr/>
          </p:nvSpPr>
          <p:spPr bwMode="auto">
            <a:xfrm>
              <a:off x="6194603" y="986746"/>
              <a:ext cx="413264" cy="181239"/>
            </a:xfrm>
            <a:custGeom>
              <a:avLst/>
              <a:gdLst>
                <a:gd name="T0" fmla="*/ 228 w 473"/>
                <a:gd name="T1" fmla="*/ 57 h 227"/>
                <a:gd name="T2" fmla="*/ 170 w 473"/>
                <a:gd name="T3" fmla="*/ 7 h 227"/>
                <a:gd name="T4" fmla="*/ 108 w 473"/>
                <a:gd name="T5" fmla="*/ 0 h 227"/>
                <a:gd name="T6" fmla="*/ 45 w 473"/>
                <a:gd name="T7" fmla="*/ 17 h 227"/>
                <a:gd name="T8" fmla="*/ 17 w 473"/>
                <a:gd name="T9" fmla="*/ 41 h 227"/>
                <a:gd name="T10" fmla="*/ 0 w 473"/>
                <a:gd name="T11" fmla="*/ 66 h 227"/>
                <a:gd name="T12" fmla="*/ 0 w 473"/>
                <a:gd name="T13" fmla="*/ 107 h 227"/>
                <a:gd name="T14" fmla="*/ 20 w 473"/>
                <a:gd name="T15" fmla="*/ 124 h 227"/>
                <a:gd name="T16" fmla="*/ 58 w 473"/>
                <a:gd name="T17" fmla="*/ 165 h 227"/>
                <a:gd name="T18" fmla="*/ 95 w 473"/>
                <a:gd name="T19" fmla="*/ 212 h 227"/>
                <a:gd name="T20" fmla="*/ 141 w 473"/>
                <a:gd name="T21" fmla="*/ 207 h 227"/>
                <a:gd name="T22" fmla="*/ 190 w 473"/>
                <a:gd name="T23" fmla="*/ 199 h 227"/>
                <a:gd name="T24" fmla="*/ 248 w 473"/>
                <a:gd name="T25" fmla="*/ 195 h 227"/>
                <a:gd name="T26" fmla="*/ 295 w 473"/>
                <a:gd name="T27" fmla="*/ 202 h 227"/>
                <a:gd name="T28" fmla="*/ 348 w 473"/>
                <a:gd name="T29" fmla="*/ 223 h 227"/>
                <a:gd name="T30" fmla="*/ 368 w 473"/>
                <a:gd name="T31" fmla="*/ 227 h 227"/>
                <a:gd name="T32" fmla="*/ 390 w 473"/>
                <a:gd name="T33" fmla="*/ 190 h 227"/>
                <a:gd name="T34" fmla="*/ 423 w 473"/>
                <a:gd name="T35" fmla="*/ 162 h 227"/>
                <a:gd name="T36" fmla="*/ 452 w 473"/>
                <a:gd name="T37" fmla="*/ 145 h 227"/>
                <a:gd name="T38" fmla="*/ 468 w 473"/>
                <a:gd name="T39" fmla="*/ 112 h 227"/>
                <a:gd name="T40" fmla="*/ 473 w 473"/>
                <a:gd name="T41" fmla="*/ 82 h 227"/>
                <a:gd name="T42" fmla="*/ 452 w 473"/>
                <a:gd name="T43" fmla="*/ 54 h 227"/>
                <a:gd name="T44" fmla="*/ 427 w 473"/>
                <a:gd name="T45" fmla="*/ 29 h 227"/>
                <a:gd name="T46" fmla="*/ 381 w 473"/>
                <a:gd name="T47" fmla="*/ 17 h 227"/>
                <a:gd name="T48" fmla="*/ 323 w 473"/>
                <a:gd name="T49" fmla="*/ 17 h 227"/>
                <a:gd name="T50" fmla="*/ 307 w 473"/>
                <a:gd name="T51" fmla="*/ 20 h 227"/>
                <a:gd name="T52" fmla="*/ 307 w 473"/>
                <a:gd name="T53" fmla="*/ 20 h 227"/>
                <a:gd name="T54" fmla="*/ 228 w 473"/>
                <a:gd name="T55" fmla="*/ 57 h 2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7"/>
                <a:gd name="T86" fmla="*/ 473 w 473"/>
                <a:gd name="T87" fmla="*/ 227 h 2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7">
                  <a:moveTo>
                    <a:pt x="228" y="57"/>
                  </a:moveTo>
                  <a:lnTo>
                    <a:pt x="170" y="7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1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5" y="202"/>
                  </a:lnTo>
                  <a:lnTo>
                    <a:pt x="348" y="223"/>
                  </a:lnTo>
                  <a:lnTo>
                    <a:pt x="368" y="227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0" name="Freeform 204"/>
            <p:cNvSpPr>
              <a:spLocks noChangeAspect="1"/>
            </p:cNvSpPr>
            <p:nvPr/>
          </p:nvSpPr>
          <p:spPr bwMode="auto">
            <a:xfrm>
              <a:off x="6259855" y="114382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4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4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4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4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1" name="Line 205"/>
            <p:cNvSpPr>
              <a:spLocks noChangeAspect="1" noChangeShapeType="1"/>
            </p:cNvSpPr>
            <p:nvPr/>
          </p:nvSpPr>
          <p:spPr bwMode="auto">
            <a:xfrm>
              <a:off x="6399060" y="86592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2" name="Line 206"/>
            <p:cNvSpPr>
              <a:spLocks noChangeAspect="1" noChangeShapeType="1"/>
            </p:cNvSpPr>
            <p:nvPr/>
          </p:nvSpPr>
          <p:spPr bwMode="auto">
            <a:xfrm>
              <a:off x="6342508" y="93036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3" name="Freeform 207"/>
            <p:cNvSpPr>
              <a:spLocks noChangeAspect="1"/>
            </p:cNvSpPr>
            <p:nvPr/>
          </p:nvSpPr>
          <p:spPr bwMode="auto">
            <a:xfrm>
              <a:off x="6934127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4" name="Freeform 208"/>
            <p:cNvSpPr>
              <a:spLocks noChangeAspect="1"/>
            </p:cNvSpPr>
            <p:nvPr/>
          </p:nvSpPr>
          <p:spPr bwMode="auto">
            <a:xfrm>
              <a:off x="6999380" y="113979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5" name="Line 209"/>
            <p:cNvSpPr>
              <a:spLocks noChangeAspect="1" noChangeShapeType="1"/>
            </p:cNvSpPr>
            <p:nvPr/>
          </p:nvSpPr>
          <p:spPr bwMode="auto">
            <a:xfrm>
              <a:off x="7138584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6" name="Line 210"/>
            <p:cNvSpPr>
              <a:spLocks noChangeAspect="1" noChangeShapeType="1"/>
            </p:cNvSpPr>
            <p:nvPr/>
          </p:nvSpPr>
          <p:spPr bwMode="auto">
            <a:xfrm>
              <a:off x="7086382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7" name="Freeform 211"/>
            <p:cNvSpPr>
              <a:spLocks noChangeAspect="1"/>
            </p:cNvSpPr>
            <p:nvPr/>
          </p:nvSpPr>
          <p:spPr bwMode="auto">
            <a:xfrm>
              <a:off x="7686702" y="98271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4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4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8" name="Freeform 212"/>
            <p:cNvSpPr>
              <a:spLocks noChangeAspect="1"/>
            </p:cNvSpPr>
            <p:nvPr/>
          </p:nvSpPr>
          <p:spPr bwMode="auto">
            <a:xfrm>
              <a:off x="7751954" y="1139793"/>
              <a:ext cx="26535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9" name="Line 213"/>
            <p:cNvSpPr>
              <a:spLocks noChangeAspect="1" noChangeShapeType="1"/>
            </p:cNvSpPr>
            <p:nvPr/>
          </p:nvSpPr>
          <p:spPr bwMode="auto">
            <a:xfrm>
              <a:off x="7891159" y="86189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0" name="Line 214"/>
            <p:cNvSpPr>
              <a:spLocks noChangeAspect="1" noChangeShapeType="1"/>
            </p:cNvSpPr>
            <p:nvPr/>
          </p:nvSpPr>
          <p:spPr bwMode="auto">
            <a:xfrm>
              <a:off x="7834607" y="92633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1" name="Freeform 215"/>
            <p:cNvSpPr>
              <a:spLocks noChangeAspect="1"/>
            </p:cNvSpPr>
            <p:nvPr/>
          </p:nvSpPr>
          <p:spPr bwMode="auto">
            <a:xfrm>
              <a:off x="6207654" y="1832529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2" name="Freeform 216"/>
            <p:cNvSpPr>
              <a:spLocks noChangeAspect="1"/>
            </p:cNvSpPr>
            <p:nvPr/>
          </p:nvSpPr>
          <p:spPr bwMode="auto">
            <a:xfrm>
              <a:off x="6272906" y="198960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3" name="Line 217"/>
            <p:cNvSpPr>
              <a:spLocks noChangeAspect="1" noChangeShapeType="1"/>
            </p:cNvSpPr>
            <p:nvPr/>
          </p:nvSpPr>
          <p:spPr bwMode="auto">
            <a:xfrm>
              <a:off x="6412110" y="171170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4" name="Line 218"/>
            <p:cNvSpPr>
              <a:spLocks noChangeAspect="1" noChangeShapeType="1"/>
            </p:cNvSpPr>
            <p:nvPr/>
          </p:nvSpPr>
          <p:spPr bwMode="auto">
            <a:xfrm>
              <a:off x="6355559" y="1776144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5" name="Freeform 219"/>
            <p:cNvSpPr>
              <a:spLocks noChangeAspect="1"/>
            </p:cNvSpPr>
            <p:nvPr/>
          </p:nvSpPr>
          <p:spPr bwMode="auto">
            <a:xfrm>
              <a:off x="6947178" y="1836557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6" name="Freeform 220"/>
            <p:cNvSpPr>
              <a:spLocks noChangeAspect="1"/>
            </p:cNvSpPr>
            <p:nvPr/>
          </p:nvSpPr>
          <p:spPr bwMode="auto">
            <a:xfrm>
              <a:off x="7012430" y="1993631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7" name="Line 221"/>
            <p:cNvSpPr>
              <a:spLocks noChangeAspect="1" noChangeShapeType="1"/>
            </p:cNvSpPr>
            <p:nvPr/>
          </p:nvSpPr>
          <p:spPr bwMode="auto">
            <a:xfrm>
              <a:off x="7151635" y="1715731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8" name="Line 222"/>
            <p:cNvSpPr>
              <a:spLocks noChangeAspect="1" noChangeShapeType="1"/>
            </p:cNvSpPr>
            <p:nvPr/>
          </p:nvSpPr>
          <p:spPr bwMode="auto">
            <a:xfrm>
              <a:off x="7095083" y="1780171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9" name="Freeform 223"/>
            <p:cNvSpPr>
              <a:spLocks noChangeAspect="1"/>
            </p:cNvSpPr>
            <p:nvPr/>
          </p:nvSpPr>
          <p:spPr bwMode="auto">
            <a:xfrm>
              <a:off x="7686702" y="1840584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0" name="Freeform 224"/>
            <p:cNvSpPr>
              <a:spLocks noChangeAspect="1"/>
            </p:cNvSpPr>
            <p:nvPr/>
          </p:nvSpPr>
          <p:spPr bwMode="auto">
            <a:xfrm>
              <a:off x="7751954" y="1997658"/>
              <a:ext cx="269709" cy="132909"/>
            </a:xfrm>
            <a:custGeom>
              <a:avLst/>
              <a:gdLst>
                <a:gd name="T0" fmla="*/ 309 w 309"/>
                <a:gd name="T1" fmla="*/ 83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3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3 h 165"/>
                <a:gd name="T18" fmla="*/ 309 w 309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1" name="Line 225"/>
            <p:cNvSpPr>
              <a:spLocks noChangeAspect="1" noChangeShapeType="1"/>
            </p:cNvSpPr>
            <p:nvPr/>
          </p:nvSpPr>
          <p:spPr bwMode="auto">
            <a:xfrm>
              <a:off x="7891159" y="1719758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2" name="Line 226"/>
            <p:cNvSpPr>
              <a:spLocks noChangeAspect="1" noChangeShapeType="1"/>
            </p:cNvSpPr>
            <p:nvPr/>
          </p:nvSpPr>
          <p:spPr bwMode="auto">
            <a:xfrm>
              <a:off x="7834607" y="1784199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3" name="Freeform 227"/>
            <p:cNvSpPr>
              <a:spLocks noChangeAspect="1"/>
            </p:cNvSpPr>
            <p:nvPr/>
          </p:nvSpPr>
          <p:spPr bwMode="auto">
            <a:xfrm>
              <a:off x="935281" y="95049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4" name="Freeform 228"/>
            <p:cNvSpPr>
              <a:spLocks noChangeAspect="1"/>
            </p:cNvSpPr>
            <p:nvPr/>
          </p:nvSpPr>
          <p:spPr bwMode="auto">
            <a:xfrm>
              <a:off x="996183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4 w 309"/>
                <a:gd name="T3" fmla="*/ 24 h 166"/>
                <a:gd name="T4" fmla="*/ 155 w 309"/>
                <a:gd name="T5" fmla="*/ 0 h 166"/>
                <a:gd name="T6" fmla="*/ 45 w 309"/>
                <a:gd name="T7" fmla="*/ 24 h 166"/>
                <a:gd name="T8" fmla="*/ 0 w 309"/>
                <a:gd name="T9" fmla="*/ 83 h 166"/>
                <a:gd name="T10" fmla="*/ 45 w 309"/>
                <a:gd name="T11" fmla="*/ 141 h 166"/>
                <a:gd name="T12" fmla="*/ 155 w 309"/>
                <a:gd name="T13" fmla="*/ 166 h 166"/>
                <a:gd name="T14" fmla="*/ 264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4" y="24"/>
                  </a:lnTo>
                  <a:lnTo>
                    <a:pt x="155" y="0"/>
                  </a:lnTo>
                  <a:lnTo>
                    <a:pt x="45" y="24"/>
                  </a:lnTo>
                  <a:lnTo>
                    <a:pt x="0" y="83"/>
                  </a:lnTo>
                  <a:lnTo>
                    <a:pt x="45" y="141"/>
                  </a:lnTo>
                  <a:lnTo>
                    <a:pt x="155" y="166"/>
                  </a:lnTo>
                  <a:lnTo>
                    <a:pt x="264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5" name="Line 229"/>
            <p:cNvSpPr>
              <a:spLocks noChangeAspect="1" noChangeShapeType="1"/>
            </p:cNvSpPr>
            <p:nvPr/>
          </p:nvSpPr>
          <p:spPr bwMode="auto">
            <a:xfrm>
              <a:off x="1135387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6" name="Line 230"/>
            <p:cNvSpPr>
              <a:spLocks noChangeAspect="1" noChangeShapeType="1"/>
            </p:cNvSpPr>
            <p:nvPr/>
          </p:nvSpPr>
          <p:spPr bwMode="auto">
            <a:xfrm>
              <a:off x="1083186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7" name="Freeform 231"/>
            <p:cNvSpPr>
              <a:spLocks noChangeAspect="1"/>
            </p:cNvSpPr>
            <p:nvPr/>
          </p:nvSpPr>
          <p:spPr bwMode="auto">
            <a:xfrm>
              <a:off x="1674805" y="950499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8" name="Freeform 232"/>
            <p:cNvSpPr>
              <a:spLocks noChangeAspect="1"/>
            </p:cNvSpPr>
            <p:nvPr/>
          </p:nvSpPr>
          <p:spPr bwMode="auto">
            <a:xfrm>
              <a:off x="1735707" y="1107573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9" name="Line 233"/>
            <p:cNvSpPr>
              <a:spLocks noChangeAspect="1" noChangeShapeType="1"/>
            </p:cNvSpPr>
            <p:nvPr/>
          </p:nvSpPr>
          <p:spPr bwMode="auto">
            <a:xfrm>
              <a:off x="1874912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0" name="Line 234"/>
            <p:cNvSpPr>
              <a:spLocks noChangeAspect="1" noChangeShapeType="1"/>
            </p:cNvSpPr>
            <p:nvPr/>
          </p:nvSpPr>
          <p:spPr bwMode="auto">
            <a:xfrm>
              <a:off x="1822710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1" name="Freeform 235"/>
            <p:cNvSpPr>
              <a:spLocks noChangeAspect="1"/>
            </p:cNvSpPr>
            <p:nvPr/>
          </p:nvSpPr>
          <p:spPr bwMode="auto">
            <a:xfrm>
              <a:off x="2423029" y="950499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6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30 h 228"/>
                <a:gd name="T46" fmla="*/ 382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6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30"/>
                  </a:lnTo>
                  <a:lnTo>
                    <a:pt x="382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2" name="Freeform 236"/>
            <p:cNvSpPr>
              <a:spLocks noChangeAspect="1"/>
            </p:cNvSpPr>
            <p:nvPr/>
          </p:nvSpPr>
          <p:spPr bwMode="auto">
            <a:xfrm>
              <a:off x="2488282" y="1107573"/>
              <a:ext cx="269709" cy="132909"/>
            </a:xfrm>
            <a:custGeom>
              <a:avLst/>
              <a:gdLst>
                <a:gd name="T0" fmla="*/ 309 w 309"/>
                <a:gd name="T1" fmla="*/ 83 h 166"/>
                <a:gd name="T2" fmla="*/ 263 w 309"/>
                <a:gd name="T3" fmla="*/ 24 h 166"/>
                <a:gd name="T4" fmla="*/ 154 w 309"/>
                <a:gd name="T5" fmla="*/ 0 h 166"/>
                <a:gd name="T6" fmla="*/ 44 w 309"/>
                <a:gd name="T7" fmla="*/ 24 h 166"/>
                <a:gd name="T8" fmla="*/ 0 w 309"/>
                <a:gd name="T9" fmla="*/ 83 h 166"/>
                <a:gd name="T10" fmla="*/ 44 w 309"/>
                <a:gd name="T11" fmla="*/ 141 h 166"/>
                <a:gd name="T12" fmla="*/ 154 w 309"/>
                <a:gd name="T13" fmla="*/ 166 h 166"/>
                <a:gd name="T14" fmla="*/ 263 w 309"/>
                <a:gd name="T15" fmla="*/ 141 h 166"/>
                <a:gd name="T16" fmla="*/ 309 w 309"/>
                <a:gd name="T17" fmla="*/ 83 h 166"/>
                <a:gd name="T18" fmla="*/ 309 w 309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6"/>
                <a:gd name="T32" fmla="*/ 309 w 309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6">
                  <a:moveTo>
                    <a:pt x="309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9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3" name="Line 237"/>
            <p:cNvSpPr>
              <a:spLocks noChangeAspect="1" noChangeShapeType="1"/>
            </p:cNvSpPr>
            <p:nvPr/>
          </p:nvSpPr>
          <p:spPr bwMode="auto">
            <a:xfrm>
              <a:off x="2627486" y="82967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4" name="Line 238"/>
            <p:cNvSpPr>
              <a:spLocks noChangeAspect="1" noChangeShapeType="1"/>
            </p:cNvSpPr>
            <p:nvPr/>
          </p:nvSpPr>
          <p:spPr bwMode="auto">
            <a:xfrm>
              <a:off x="2575284" y="89411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5" name="Freeform 239"/>
            <p:cNvSpPr>
              <a:spLocks noChangeAspect="1"/>
            </p:cNvSpPr>
            <p:nvPr/>
          </p:nvSpPr>
          <p:spPr bwMode="auto">
            <a:xfrm>
              <a:off x="948331" y="1800309"/>
              <a:ext cx="408913" cy="181239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6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6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" name="Freeform 240"/>
            <p:cNvSpPr>
              <a:spLocks noChangeAspect="1"/>
            </p:cNvSpPr>
            <p:nvPr/>
          </p:nvSpPr>
          <p:spPr bwMode="auto">
            <a:xfrm>
              <a:off x="1009233" y="1957383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4 w 309"/>
                <a:gd name="T5" fmla="*/ 0 h 165"/>
                <a:gd name="T6" fmla="*/ 44 w 309"/>
                <a:gd name="T7" fmla="*/ 23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7" name="Line 241"/>
            <p:cNvSpPr>
              <a:spLocks noChangeAspect="1" noChangeShapeType="1"/>
            </p:cNvSpPr>
            <p:nvPr/>
          </p:nvSpPr>
          <p:spPr bwMode="auto">
            <a:xfrm>
              <a:off x="1148438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8" name="Line 242"/>
            <p:cNvSpPr>
              <a:spLocks noChangeAspect="1" noChangeShapeType="1"/>
            </p:cNvSpPr>
            <p:nvPr/>
          </p:nvSpPr>
          <p:spPr bwMode="auto">
            <a:xfrm>
              <a:off x="1096236" y="1739896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9" name="Freeform 243"/>
            <p:cNvSpPr>
              <a:spLocks noChangeAspect="1"/>
            </p:cNvSpPr>
            <p:nvPr/>
          </p:nvSpPr>
          <p:spPr bwMode="auto">
            <a:xfrm>
              <a:off x="1687855" y="1800309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8 w 473"/>
                <a:gd name="T51" fmla="*/ 21 h 228"/>
                <a:gd name="T52" fmla="*/ 308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8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0" name="Freeform 244"/>
            <p:cNvSpPr>
              <a:spLocks noChangeAspect="1"/>
            </p:cNvSpPr>
            <p:nvPr/>
          </p:nvSpPr>
          <p:spPr bwMode="auto">
            <a:xfrm>
              <a:off x="1748757" y="1957383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1" name="Line 245"/>
            <p:cNvSpPr>
              <a:spLocks noChangeAspect="1" noChangeShapeType="1"/>
            </p:cNvSpPr>
            <p:nvPr/>
          </p:nvSpPr>
          <p:spPr bwMode="auto">
            <a:xfrm>
              <a:off x="1887962" y="1679483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2" name="Line 246"/>
            <p:cNvSpPr>
              <a:spLocks noChangeAspect="1" noChangeShapeType="1"/>
            </p:cNvSpPr>
            <p:nvPr/>
          </p:nvSpPr>
          <p:spPr bwMode="auto">
            <a:xfrm>
              <a:off x="1835760" y="174392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3" name="Freeform 247"/>
            <p:cNvSpPr>
              <a:spLocks noChangeAspect="1"/>
            </p:cNvSpPr>
            <p:nvPr/>
          </p:nvSpPr>
          <p:spPr bwMode="auto">
            <a:xfrm>
              <a:off x="2427380" y="1804336"/>
              <a:ext cx="408913" cy="185267"/>
            </a:xfrm>
            <a:custGeom>
              <a:avLst/>
              <a:gdLst>
                <a:gd name="T0" fmla="*/ 228 w 473"/>
                <a:gd name="T1" fmla="*/ 57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7 h 228"/>
                <a:gd name="T14" fmla="*/ 20 w 473"/>
                <a:gd name="T15" fmla="*/ 124 h 228"/>
                <a:gd name="T16" fmla="*/ 57 w 473"/>
                <a:gd name="T17" fmla="*/ 165 h 228"/>
                <a:gd name="T18" fmla="*/ 95 w 473"/>
                <a:gd name="T19" fmla="*/ 212 h 228"/>
                <a:gd name="T20" fmla="*/ 140 w 473"/>
                <a:gd name="T21" fmla="*/ 207 h 228"/>
                <a:gd name="T22" fmla="*/ 190 w 473"/>
                <a:gd name="T23" fmla="*/ 199 h 228"/>
                <a:gd name="T24" fmla="*/ 248 w 473"/>
                <a:gd name="T25" fmla="*/ 195 h 228"/>
                <a:gd name="T26" fmla="*/ 294 w 473"/>
                <a:gd name="T27" fmla="*/ 203 h 228"/>
                <a:gd name="T28" fmla="*/ 348 w 473"/>
                <a:gd name="T29" fmla="*/ 223 h 228"/>
                <a:gd name="T30" fmla="*/ 368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2 w 473"/>
                <a:gd name="T37" fmla="*/ 145 h 228"/>
                <a:gd name="T38" fmla="*/ 468 w 473"/>
                <a:gd name="T39" fmla="*/ 112 h 228"/>
                <a:gd name="T40" fmla="*/ 473 w 473"/>
                <a:gd name="T41" fmla="*/ 82 h 228"/>
                <a:gd name="T42" fmla="*/ 452 w 473"/>
                <a:gd name="T43" fmla="*/ 54 h 228"/>
                <a:gd name="T44" fmla="*/ 427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7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7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0" y="124"/>
                  </a:lnTo>
                  <a:lnTo>
                    <a:pt x="57" y="165"/>
                  </a:lnTo>
                  <a:lnTo>
                    <a:pt x="95" y="212"/>
                  </a:lnTo>
                  <a:lnTo>
                    <a:pt x="140" y="207"/>
                  </a:lnTo>
                  <a:lnTo>
                    <a:pt x="190" y="199"/>
                  </a:lnTo>
                  <a:lnTo>
                    <a:pt x="248" y="195"/>
                  </a:lnTo>
                  <a:lnTo>
                    <a:pt x="294" y="203"/>
                  </a:lnTo>
                  <a:lnTo>
                    <a:pt x="348" y="223"/>
                  </a:lnTo>
                  <a:lnTo>
                    <a:pt x="368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2" y="145"/>
                  </a:lnTo>
                  <a:lnTo>
                    <a:pt x="468" y="112"/>
                  </a:lnTo>
                  <a:lnTo>
                    <a:pt x="473" y="82"/>
                  </a:lnTo>
                  <a:lnTo>
                    <a:pt x="452" y="54"/>
                  </a:lnTo>
                  <a:lnTo>
                    <a:pt x="427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4" name="Freeform 248"/>
            <p:cNvSpPr>
              <a:spLocks noChangeAspect="1"/>
            </p:cNvSpPr>
            <p:nvPr/>
          </p:nvSpPr>
          <p:spPr bwMode="auto">
            <a:xfrm>
              <a:off x="2488282" y="1961410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4 h 165"/>
                <a:gd name="T4" fmla="*/ 154 w 309"/>
                <a:gd name="T5" fmla="*/ 0 h 165"/>
                <a:gd name="T6" fmla="*/ 44 w 309"/>
                <a:gd name="T7" fmla="*/ 24 h 165"/>
                <a:gd name="T8" fmla="*/ 0 w 309"/>
                <a:gd name="T9" fmla="*/ 82 h 165"/>
                <a:gd name="T10" fmla="*/ 44 w 309"/>
                <a:gd name="T11" fmla="*/ 140 h 165"/>
                <a:gd name="T12" fmla="*/ 154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5" name="Line 249"/>
            <p:cNvSpPr>
              <a:spLocks noChangeAspect="1" noChangeShapeType="1"/>
            </p:cNvSpPr>
            <p:nvPr/>
          </p:nvSpPr>
          <p:spPr bwMode="auto">
            <a:xfrm>
              <a:off x="2627486" y="1683510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6" name="Line 250"/>
            <p:cNvSpPr>
              <a:spLocks noChangeAspect="1" noChangeShapeType="1"/>
            </p:cNvSpPr>
            <p:nvPr/>
          </p:nvSpPr>
          <p:spPr bwMode="auto">
            <a:xfrm>
              <a:off x="2575284" y="1747951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7" name="Freeform 331"/>
            <p:cNvSpPr>
              <a:spLocks noChangeAspect="1"/>
            </p:cNvSpPr>
            <p:nvPr/>
          </p:nvSpPr>
          <p:spPr bwMode="auto">
            <a:xfrm>
              <a:off x="3219106" y="6109773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8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8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8" name="Freeform 332"/>
            <p:cNvSpPr>
              <a:spLocks noChangeAspect="1"/>
            </p:cNvSpPr>
            <p:nvPr/>
          </p:nvSpPr>
          <p:spPr bwMode="auto">
            <a:xfrm>
              <a:off x="3280008" y="6266847"/>
              <a:ext cx="269709" cy="136936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49" name="Line 333"/>
            <p:cNvSpPr>
              <a:spLocks noChangeAspect="1" noChangeShapeType="1"/>
            </p:cNvSpPr>
            <p:nvPr/>
          </p:nvSpPr>
          <p:spPr bwMode="auto">
            <a:xfrm>
              <a:off x="3419212" y="5988947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0" name="Line 334"/>
            <p:cNvSpPr>
              <a:spLocks noChangeAspect="1" noChangeShapeType="1"/>
            </p:cNvSpPr>
            <p:nvPr/>
          </p:nvSpPr>
          <p:spPr bwMode="auto">
            <a:xfrm>
              <a:off x="3367010" y="6053388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1" name="Freeform 335"/>
            <p:cNvSpPr>
              <a:spLocks noChangeAspect="1"/>
            </p:cNvSpPr>
            <p:nvPr/>
          </p:nvSpPr>
          <p:spPr bwMode="auto">
            <a:xfrm>
              <a:off x="3967330" y="6117828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5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8 w 473"/>
                <a:gd name="T29" fmla="*/ 223 h 228"/>
                <a:gd name="T30" fmla="*/ 369 w 473"/>
                <a:gd name="T31" fmla="*/ 228 h 228"/>
                <a:gd name="T32" fmla="*/ 390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0 h 228"/>
                <a:gd name="T52" fmla="*/ 307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5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8" y="223"/>
                  </a:lnTo>
                  <a:lnTo>
                    <a:pt x="369" y="228"/>
                  </a:lnTo>
                  <a:lnTo>
                    <a:pt x="390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2" name="Freeform 336"/>
            <p:cNvSpPr>
              <a:spLocks noChangeAspect="1"/>
            </p:cNvSpPr>
            <p:nvPr/>
          </p:nvSpPr>
          <p:spPr bwMode="auto">
            <a:xfrm>
              <a:off x="4032582" y="6274902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3" name="Line 337"/>
            <p:cNvSpPr>
              <a:spLocks noChangeAspect="1" noChangeShapeType="1"/>
            </p:cNvSpPr>
            <p:nvPr/>
          </p:nvSpPr>
          <p:spPr bwMode="auto">
            <a:xfrm>
              <a:off x="4171787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4" name="Line 338"/>
            <p:cNvSpPr>
              <a:spLocks noChangeAspect="1" noChangeShapeType="1"/>
            </p:cNvSpPr>
            <p:nvPr/>
          </p:nvSpPr>
          <p:spPr bwMode="auto">
            <a:xfrm>
              <a:off x="4115235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5" name="Freeform 339"/>
            <p:cNvSpPr>
              <a:spLocks noChangeAspect="1"/>
            </p:cNvSpPr>
            <p:nvPr/>
          </p:nvSpPr>
          <p:spPr bwMode="auto">
            <a:xfrm>
              <a:off x="4706854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" name="Freeform 340"/>
            <p:cNvSpPr>
              <a:spLocks noChangeAspect="1"/>
            </p:cNvSpPr>
            <p:nvPr/>
          </p:nvSpPr>
          <p:spPr bwMode="auto">
            <a:xfrm>
              <a:off x="4772107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7" name="Line 341"/>
            <p:cNvSpPr>
              <a:spLocks noChangeAspect="1" noChangeShapeType="1"/>
            </p:cNvSpPr>
            <p:nvPr/>
          </p:nvSpPr>
          <p:spPr bwMode="auto">
            <a:xfrm>
              <a:off x="4911311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8" name="Line 342"/>
            <p:cNvSpPr>
              <a:spLocks noChangeAspect="1" noChangeShapeType="1"/>
            </p:cNvSpPr>
            <p:nvPr/>
          </p:nvSpPr>
          <p:spPr bwMode="auto">
            <a:xfrm>
              <a:off x="4854759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9" name="Freeform 343"/>
            <p:cNvSpPr>
              <a:spLocks noChangeAspect="1"/>
            </p:cNvSpPr>
            <p:nvPr/>
          </p:nvSpPr>
          <p:spPr bwMode="auto">
            <a:xfrm>
              <a:off x="5459429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7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0 w 473"/>
                <a:gd name="T21" fmla="*/ 208 h 228"/>
                <a:gd name="T22" fmla="*/ 190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8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7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7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0" y="208"/>
                  </a:lnTo>
                  <a:lnTo>
                    <a:pt x="190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8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7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0" name="Freeform 344"/>
            <p:cNvSpPr>
              <a:spLocks noChangeAspect="1"/>
            </p:cNvSpPr>
            <p:nvPr/>
          </p:nvSpPr>
          <p:spPr bwMode="auto">
            <a:xfrm>
              <a:off x="5520331" y="6270875"/>
              <a:ext cx="269709" cy="132909"/>
            </a:xfrm>
            <a:custGeom>
              <a:avLst/>
              <a:gdLst>
                <a:gd name="T0" fmla="*/ 309 w 309"/>
                <a:gd name="T1" fmla="*/ 82 h 165"/>
                <a:gd name="T2" fmla="*/ 263 w 309"/>
                <a:gd name="T3" fmla="*/ 23 h 165"/>
                <a:gd name="T4" fmla="*/ 155 w 309"/>
                <a:gd name="T5" fmla="*/ 0 h 165"/>
                <a:gd name="T6" fmla="*/ 45 w 309"/>
                <a:gd name="T7" fmla="*/ 23 h 165"/>
                <a:gd name="T8" fmla="*/ 0 w 309"/>
                <a:gd name="T9" fmla="*/ 82 h 165"/>
                <a:gd name="T10" fmla="*/ 45 w 309"/>
                <a:gd name="T11" fmla="*/ 140 h 165"/>
                <a:gd name="T12" fmla="*/ 155 w 309"/>
                <a:gd name="T13" fmla="*/ 165 h 165"/>
                <a:gd name="T14" fmla="*/ 263 w 309"/>
                <a:gd name="T15" fmla="*/ 140 h 165"/>
                <a:gd name="T16" fmla="*/ 309 w 309"/>
                <a:gd name="T17" fmla="*/ 82 h 165"/>
                <a:gd name="T18" fmla="*/ 309 w 309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65"/>
                <a:gd name="T32" fmla="*/ 309 w 309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65">
                  <a:moveTo>
                    <a:pt x="309" y="82"/>
                  </a:moveTo>
                  <a:lnTo>
                    <a:pt x="263" y="23"/>
                  </a:lnTo>
                  <a:lnTo>
                    <a:pt x="155" y="0"/>
                  </a:lnTo>
                  <a:lnTo>
                    <a:pt x="45" y="23"/>
                  </a:lnTo>
                  <a:lnTo>
                    <a:pt x="0" y="82"/>
                  </a:lnTo>
                  <a:lnTo>
                    <a:pt x="45" y="140"/>
                  </a:lnTo>
                  <a:lnTo>
                    <a:pt x="155" y="165"/>
                  </a:lnTo>
                  <a:lnTo>
                    <a:pt x="263" y="140"/>
                  </a:lnTo>
                  <a:lnTo>
                    <a:pt x="309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1" name="Line 345"/>
            <p:cNvSpPr>
              <a:spLocks noChangeAspect="1" noChangeShapeType="1"/>
            </p:cNvSpPr>
            <p:nvPr/>
          </p:nvSpPr>
          <p:spPr bwMode="auto">
            <a:xfrm>
              <a:off x="5659536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2" name="Line 346"/>
            <p:cNvSpPr>
              <a:spLocks noChangeAspect="1" noChangeShapeType="1"/>
            </p:cNvSpPr>
            <p:nvPr/>
          </p:nvSpPr>
          <p:spPr bwMode="auto">
            <a:xfrm>
              <a:off x="5607334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3" name="Freeform 363"/>
            <p:cNvSpPr>
              <a:spLocks noChangeAspect="1"/>
            </p:cNvSpPr>
            <p:nvPr/>
          </p:nvSpPr>
          <p:spPr bwMode="auto">
            <a:xfrm>
              <a:off x="6216354" y="6117828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4" name="Freeform 364"/>
            <p:cNvSpPr>
              <a:spLocks noChangeAspect="1"/>
            </p:cNvSpPr>
            <p:nvPr/>
          </p:nvSpPr>
          <p:spPr bwMode="auto">
            <a:xfrm>
              <a:off x="6277256" y="6274902"/>
              <a:ext cx="26970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1 h 165"/>
                <a:gd name="T12" fmla="*/ 154 w 308"/>
                <a:gd name="T13" fmla="*/ 165 h 165"/>
                <a:gd name="T14" fmla="*/ 263 w 308"/>
                <a:gd name="T15" fmla="*/ 141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5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5" name="Line 365"/>
            <p:cNvSpPr>
              <a:spLocks noChangeAspect="1" noChangeShapeType="1"/>
            </p:cNvSpPr>
            <p:nvPr/>
          </p:nvSpPr>
          <p:spPr bwMode="auto">
            <a:xfrm>
              <a:off x="6416461" y="5997002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6" name="Line 366"/>
            <p:cNvSpPr>
              <a:spLocks noChangeAspect="1" noChangeShapeType="1"/>
            </p:cNvSpPr>
            <p:nvPr/>
          </p:nvSpPr>
          <p:spPr bwMode="auto">
            <a:xfrm>
              <a:off x="6364259" y="6061443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7" name="Freeform 367"/>
            <p:cNvSpPr>
              <a:spLocks noChangeAspect="1"/>
            </p:cNvSpPr>
            <p:nvPr/>
          </p:nvSpPr>
          <p:spPr bwMode="auto">
            <a:xfrm>
              <a:off x="6955878" y="6113801"/>
              <a:ext cx="408913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8" name="Freeform 368"/>
            <p:cNvSpPr>
              <a:spLocks noChangeAspect="1"/>
            </p:cNvSpPr>
            <p:nvPr/>
          </p:nvSpPr>
          <p:spPr bwMode="auto">
            <a:xfrm>
              <a:off x="7016780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69" name="Line 369"/>
            <p:cNvSpPr>
              <a:spLocks noChangeAspect="1" noChangeShapeType="1"/>
            </p:cNvSpPr>
            <p:nvPr/>
          </p:nvSpPr>
          <p:spPr bwMode="auto">
            <a:xfrm>
              <a:off x="7155985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0" name="Line 370"/>
            <p:cNvSpPr>
              <a:spLocks noChangeAspect="1" noChangeShapeType="1"/>
            </p:cNvSpPr>
            <p:nvPr/>
          </p:nvSpPr>
          <p:spPr bwMode="auto">
            <a:xfrm>
              <a:off x="7103783" y="605741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1" name="Freeform 371"/>
            <p:cNvSpPr>
              <a:spLocks noChangeAspect="1"/>
            </p:cNvSpPr>
            <p:nvPr/>
          </p:nvSpPr>
          <p:spPr bwMode="auto">
            <a:xfrm>
              <a:off x="7704103" y="6113801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8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3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6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8 h 228"/>
                <a:gd name="T48" fmla="*/ 323 w 473"/>
                <a:gd name="T49" fmla="*/ 18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8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3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6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8"/>
                  </a:lnTo>
                  <a:lnTo>
                    <a:pt x="323" y="18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2" name="Freeform 372"/>
            <p:cNvSpPr>
              <a:spLocks noChangeAspect="1"/>
            </p:cNvSpPr>
            <p:nvPr/>
          </p:nvSpPr>
          <p:spPr bwMode="auto">
            <a:xfrm>
              <a:off x="7769355" y="6270875"/>
              <a:ext cx="269709" cy="132909"/>
            </a:xfrm>
            <a:custGeom>
              <a:avLst/>
              <a:gdLst>
                <a:gd name="T0" fmla="*/ 308 w 308"/>
                <a:gd name="T1" fmla="*/ 82 h 165"/>
                <a:gd name="T2" fmla="*/ 263 w 308"/>
                <a:gd name="T3" fmla="*/ 23 h 165"/>
                <a:gd name="T4" fmla="*/ 154 w 308"/>
                <a:gd name="T5" fmla="*/ 0 h 165"/>
                <a:gd name="T6" fmla="*/ 44 w 308"/>
                <a:gd name="T7" fmla="*/ 23 h 165"/>
                <a:gd name="T8" fmla="*/ 0 w 308"/>
                <a:gd name="T9" fmla="*/ 82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2 h 165"/>
                <a:gd name="T18" fmla="*/ 308 w 308"/>
                <a:gd name="T19" fmla="*/ 82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2"/>
                  </a:moveTo>
                  <a:lnTo>
                    <a:pt x="263" y="23"/>
                  </a:lnTo>
                  <a:lnTo>
                    <a:pt x="154" y="0"/>
                  </a:lnTo>
                  <a:lnTo>
                    <a:pt x="44" y="23"/>
                  </a:lnTo>
                  <a:lnTo>
                    <a:pt x="0" y="82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3" name="Line 373"/>
            <p:cNvSpPr>
              <a:spLocks noChangeAspect="1" noChangeShapeType="1"/>
            </p:cNvSpPr>
            <p:nvPr/>
          </p:nvSpPr>
          <p:spPr bwMode="auto">
            <a:xfrm>
              <a:off x="7908559" y="5992975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4" name="Line 374"/>
            <p:cNvSpPr>
              <a:spLocks noChangeAspect="1" noChangeShapeType="1"/>
            </p:cNvSpPr>
            <p:nvPr/>
          </p:nvSpPr>
          <p:spPr bwMode="auto">
            <a:xfrm>
              <a:off x="7852008" y="6057415"/>
              <a:ext cx="12615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5" name="Freeform 387"/>
            <p:cNvSpPr>
              <a:spLocks noChangeAspect="1"/>
            </p:cNvSpPr>
            <p:nvPr/>
          </p:nvSpPr>
          <p:spPr bwMode="auto">
            <a:xfrm>
              <a:off x="952681" y="6081580"/>
              <a:ext cx="413264" cy="185267"/>
            </a:xfrm>
            <a:custGeom>
              <a:avLst/>
              <a:gdLst>
                <a:gd name="T0" fmla="*/ 228 w 473"/>
                <a:gd name="T1" fmla="*/ 58 h 228"/>
                <a:gd name="T2" fmla="*/ 171 w 473"/>
                <a:gd name="T3" fmla="*/ 8 h 228"/>
                <a:gd name="T4" fmla="*/ 108 w 473"/>
                <a:gd name="T5" fmla="*/ 0 h 228"/>
                <a:gd name="T6" fmla="*/ 46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1 w 473"/>
                <a:gd name="T15" fmla="*/ 125 h 228"/>
                <a:gd name="T16" fmla="*/ 58 w 473"/>
                <a:gd name="T17" fmla="*/ 165 h 228"/>
                <a:gd name="T18" fmla="*/ 96 w 473"/>
                <a:gd name="T19" fmla="*/ 212 h 228"/>
                <a:gd name="T20" fmla="*/ 141 w 473"/>
                <a:gd name="T21" fmla="*/ 207 h 228"/>
                <a:gd name="T22" fmla="*/ 191 w 473"/>
                <a:gd name="T23" fmla="*/ 199 h 228"/>
                <a:gd name="T24" fmla="*/ 249 w 473"/>
                <a:gd name="T25" fmla="*/ 195 h 228"/>
                <a:gd name="T26" fmla="*/ 295 w 473"/>
                <a:gd name="T27" fmla="*/ 203 h 228"/>
                <a:gd name="T28" fmla="*/ 349 w 473"/>
                <a:gd name="T29" fmla="*/ 223 h 228"/>
                <a:gd name="T30" fmla="*/ 369 w 473"/>
                <a:gd name="T31" fmla="*/ 228 h 228"/>
                <a:gd name="T32" fmla="*/ 391 w 473"/>
                <a:gd name="T33" fmla="*/ 190 h 228"/>
                <a:gd name="T34" fmla="*/ 423 w 473"/>
                <a:gd name="T35" fmla="*/ 162 h 228"/>
                <a:gd name="T36" fmla="*/ 453 w 473"/>
                <a:gd name="T37" fmla="*/ 145 h 228"/>
                <a:gd name="T38" fmla="*/ 469 w 473"/>
                <a:gd name="T39" fmla="*/ 112 h 228"/>
                <a:gd name="T40" fmla="*/ 473 w 473"/>
                <a:gd name="T41" fmla="*/ 83 h 228"/>
                <a:gd name="T42" fmla="*/ 453 w 473"/>
                <a:gd name="T43" fmla="*/ 54 h 228"/>
                <a:gd name="T44" fmla="*/ 428 w 473"/>
                <a:gd name="T45" fmla="*/ 29 h 228"/>
                <a:gd name="T46" fmla="*/ 381 w 473"/>
                <a:gd name="T47" fmla="*/ 17 h 228"/>
                <a:gd name="T48" fmla="*/ 324 w 473"/>
                <a:gd name="T49" fmla="*/ 17 h 228"/>
                <a:gd name="T50" fmla="*/ 308 w 473"/>
                <a:gd name="T51" fmla="*/ 20 h 228"/>
                <a:gd name="T52" fmla="*/ 308 w 473"/>
                <a:gd name="T53" fmla="*/ 20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1" y="8"/>
                  </a:lnTo>
                  <a:lnTo>
                    <a:pt x="108" y="0"/>
                  </a:lnTo>
                  <a:lnTo>
                    <a:pt x="46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1" y="125"/>
                  </a:lnTo>
                  <a:lnTo>
                    <a:pt x="58" y="165"/>
                  </a:lnTo>
                  <a:lnTo>
                    <a:pt x="96" y="212"/>
                  </a:lnTo>
                  <a:lnTo>
                    <a:pt x="141" y="207"/>
                  </a:lnTo>
                  <a:lnTo>
                    <a:pt x="191" y="199"/>
                  </a:lnTo>
                  <a:lnTo>
                    <a:pt x="249" y="195"/>
                  </a:lnTo>
                  <a:lnTo>
                    <a:pt x="295" y="203"/>
                  </a:lnTo>
                  <a:lnTo>
                    <a:pt x="349" y="223"/>
                  </a:lnTo>
                  <a:lnTo>
                    <a:pt x="369" y="228"/>
                  </a:lnTo>
                  <a:lnTo>
                    <a:pt x="391" y="190"/>
                  </a:lnTo>
                  <a:lnTo>
                    <a:pt x="423" y="162"/>
                  </a:lnTo>
                  <a:lnTo>
                    <a:pt x="453" y="145"/>
                  </a:lnTo>
                  <a:lnTo>
                    <a:pt x="469" y="112"/>
                  </a:lnTo>
                  <a:lnTo>
                    <a:pt x="473" y="83"/>
                  </a:lnTo>
                  <a:lnTo>
                    <a:pt x="453" y="54"/>
                  </a:lnTo>
                  <a:lnTo>
                    <a:pt x="428" y="29"/>
                  </a:lnTo>
                  <a:lnTo>
                    <a:pt x="381" y="17"/>
                  </a:lnTo>
                  <a:lnTo>
                    <a:pt x="324" y="17"/>
                  </a:lnTo>
                  <a:lnTo>
                    <a:pt x="308" y="20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6" name="Freeform 388"/>
            <p:cNvSpPr>
              <a:spLocks noChangeAspect="1"/>
            </p:cNvSpPr>
            <p:nvPr/>
          </p:nvSpPr>
          <p:spPr bwMode="auto">
            <a:xfrm>
              <a:off x="1017933" y="6238654"/>
              <a:ext cx="265359" cy="132909"/>
            </a:xfrm>
            <a:custGeom>
              <a:avLst/>
              <a:gdLst>
                <a:gd name="T0" fmla="*/ 308 w 308"/>
                <a:gd name="T1" fmla="*/ 83 h 165"/>
                <a:gd name="T2" fmla="*/ 263 w 308"/>
                <a:gd name="T3" fmla="*/ 24 h 165"/>
                <a:gd name="T4" fmla="*/ 154 w 308"/>
                <a:gd name="T5" fmla="*/ 0 h 165"/>
                <a:gd name="T6" fmla="*/ 44 w 308"/>
                <a:gd name="T7" fmla="*/ 24 h 165"/>
                <a:gd name="T8" fmla="*/ 0 w 308"/>
                <a:gd name="T9" fmla="*/ 83 h 165"/>
                <a:gd name="T10" fmla="*/ 44 w 308"/>
                <a:gd name="T11" fmla="*/ 140 h 165"/>
                <a:gd name="T12" fmla="*/ 154 w 308"/>
                <a:gd name="T13" fmla="*/ 165 h 165"/>
                <a:gd name="T14" fmla="*/ 263 w 308"/>
                <a:gd name="T15" fmla="*/ 140 h 165"/>
                <a:gd name="T16" fmla="*/ 308 w 308"/>
                <a:gd name="T17" fmla="*/ 83 h 165"/>
                <a:gd name="T18" fmla="*/ 308 w 308"/>
                <a:gd name="T19" fmla="*/ 83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5"/>
                <a:gd name="T32" fmla="*/ 308 w 308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5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0"/>
                  </a:lnTo>
                  <a:lnTo>
                    <a:pt x="154" y="165"/>
                  </a:lnTo>
                  <a:lnTo>
                    <a:pt x="263" y="140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7" name="Line 389"/>
            <p:cNvSpPr>
              <a:spLocks noChangeAspect="1" noChangeShapeType="1"/>
            </p:cNvSpPr>
            <p:nvPr/>
          </p:nvSpPr>
          <p:spPr bwMode="auto">
            <a:xfrm>
              <a:off x="1157138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8" name="Line 390"/>
            <p:cNvSpPr>
              <a:spLocks noChangeAspect="1" noChangeShapeType="1"/>
            </p:cNvSpPr>
            <p:nvPr/>
          </p:nvSpPr>
          <p:spPr bwMode="auto">
            <a:xfrm>
              <a:off x="1100586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79" name="Freeform 391"/>
            <p:cNvSpPr>
              <a:spLocks noChangeAspect="1"/>
            </p:cNvSpPr>
            <p:nvPr/>
          </p:nvSpPr>
          <p:spPr bwMode="auto">
            <a:xfrm>
              <a:off x="1692206" y="6081580"/>
              <a:ext cx="413264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0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2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2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0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2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2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0" name="Freeform 392"/>
            <p:cNvSpPr>
              <a:spLocks noChangeAspect="1"/>
            </p:cNvSpPr>
            <p:nvPr/>
          </p:nvSpPr>
          <p:spPr bwMode="auto">
            <a:xfrm>
              <a:off x="1757458" y="6238654"/>
              <a:ext cx="26535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1" name="Line 393"/>
            <p:cNvSpPr>
              <a:spLocks noChangeAspect="1" noChangeShapeType="1"/>
            </p:cNvSpPr>
            <p:nvPr/>
          </p:nvSpPr>
          <p:spPr bwMode="auto">
            <a:xfrm>
              <a:off x="1896662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2" name="Line 394"/>
            <p:cNvSpPr>
              <a:spLocks noChangeAspect="1" noChangeShapeType="1"/>
            </p:cNvSpPr>
            <p:nvPr/>
          </p:nvSpPr>
          <p:spPr bwMode="auto">
            <a:xfrm>
              <a:off x="1840110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3" name="Freeform 395"/>
            <p:cNvSpPr>
              <a:spLocks noChangeAspect="1"/>
            </p:cNvSpPr>
            <p:nvPr/>
          </p:nvSpPr>
          <p:spPr bwMode="auto">
            <a:xfrm>
              <a:off x="2444780" y="6081580"/>
              <a:ext cx="408913" cy="181239"/>
            </a:xfrm>
            <a:custGeom>
              <a:avLst/>
              <a:gdLst>
                <a:gd name="T0" fmla="*/ 228 w 473"/>
                <a:gd name="T1" fmla="*/ 58 h 228"/>
                <a:gd name="T2" fmla="*/ 170 w 473"/>
                <a:gd name="T3" fmla="*/ 8 h 228"/>
                <a:gd name="T4" fmla="*/ 108 w 473"/>
                <a:gd name="T5" fmla="*/ 0 h 228"/>
                <a:gd name="T6" fmla="*/ 45 w 473"/>
                <a:gd name="T7" fmla="*/ 17 h 228"/>
                <a:gd name="T8" fmla="*/ 17 w 473"/>
                <a:gd name="T9" fmla="*/ 42 h 228"/>
                <a:gd name="T10" fmla="*/ 0 w 473"/>
                <a:gd name="T11" fmla="*/ 67 h 228"/>
                <a:gd name="T12" fmla="*/ 0 w 473"/>
                <a:gd name="T13" fmla="*/ 108 h 228"/>
                <a:gd name="T14" fmla="*/ 20 w 473"/>
                <a:gd name="T15" fmla="*/ 125 h 228"/>
                <a:gd name="T16" fmla="*/ 58 w 473"/>
                <a:gd name="T17" fmla="*/ 166 h 228"/>
                <a:gd name="T18" fmla="*/ 95 w 473"/>
                <a:gd name="T19" fmla="*/ 212 h 228"/>
                <a:gd name="T20" fmla="*/ 141 w 473"/>
                <a:gd name="T21" fmla="*/ 208 h 228"/>
                <a:gd name="T22" fmla="*/ 191 w 473"/>
                <a:gd name="T23" fmla="*/ 200 h 228"/>
                <a:gd name="T24" fmla="*/ 248 w 473"/>
                <a:gd name="T25" fmla="*/ 195 h 228"/>
                <a:gd name="T26" fmla="*/ 295 w 473"/>
                <a:gd name="T27" fmla="*/ 203 h 228"/>
                <a:gd name="T28" fmla="*/ 348 w 473"/>
                <a:gd name="T29" fmla="*/ 224 h 228"/>
                <a:gd name="T30" fmla="*/ 369 w 473"/>
                <a:gd name="T31" fmla="*/ 228 h 228"/>
                <a:gd name="T32" fmla="*/ 390 w 473"/>
                <a:gd name="T33" fmla="*/ 191 h 228"/>
                <a:gd name="T34" fmla="*/ 423 w 473"/>
                <a:gd name="T35" fmla="*/ 163 h 228"/>
                <a:gd name="T36" fmla="*/ 453 w 473"/>
                <a:gd name="T37" fmla="*/ 146 h 228"/>
                <a:gd name="T38" fmla="*/ 468 w 473"/>
                <a:gd name="T39" fmla="*/ 113 h 228"/>
                <a:gd name="T40" fmla="*/ 473 w 473"/>
                <a:gd name="T41" fmla="*/ 83 h 228"/>
                <a:gd name="T42" fmla="*/ 453 w 473"/>
                <a:gd name="T43" fmla="*/ 55 h 228"/>
                <a:gd name="T44" fmla="*/ 428 w 473"/>
                <a:gd name="T45" fmla="*/ 30 h 228"/>
                <a:gd name="T46" fmla="*/ 381 w 473"/>
                <a:gd name="T47" fmla="*/ 17 h 228"/>
                <a:gd name="T48" fmla="*/ 323 w 473"/>
                <a:gd name="T49" fmla="*/ 17 h 228"/>
                <a:gd name="T50" fmla="*/ 307 w 473"/>
                <a:gd name="T51" fmla="*/ 21 h 228"/>
                <a:gd name="T52" fmla="*/ 307 w 473"/>
                <a:gd name="T53" fmla="*/ 21 h 228"/>
                <a:gd name="T54" fmla="*/ 228 w 473"/>
                <a:gd name="T55" fmla="*/ 58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3"/>
                <a:gd name="T85" fmla="*/ 0 h 228"/>
                <a:gd name="T86" fmla="*/ 473 w 473"/>
                <a:gd name="T87" fmla="*/ 228 h 2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3" h="228">
                  <a:moveTo>
                    <a:pt x="228" y="58"/>
                  </a:moveTo>
                  <a:lnTo>
                    <a:pt x="170" y="8"/>
                  </a:lnTo>
                  <a:lnTo>
                    <a:pt x="108" y="0"/>
                  </a:lnTo>
                  <a:lnTo>
                    <a:pt x="45" y="17"/>
                  </a:lnTo>
                  <a:lnTo>
                    <a:pt x="17" y="42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20" y="125"/>
                  </a:lnTo>
                  <a:lnTo>
                    <a:pt x="58" y="166"/>
                  </a:lnTo>
                  <a:lnTo>
                    <a:pt x="95" y="212"/>
                  </a:lnTo>
                  <a:lnTo>
                    <a:pt x="141" y="208"/>
                  </a:lnTo>
                  <a:lnTo>
                    <a:pt x="191" y="200"/>
                  </a:lnTo>
                  <a:lnTo>
                    <a:pt x="248" y="195"/>
                  </a:lnTo>
                  <a:lnTo>
                    <a:pt x="295" y="203"/>
                  </a:lnTo>
                  <a:lnTo>
                    <a:pt x="348" y="224"/>
                  </a:lnTo>
                  <a:lnTo>
                    <a:pt x="369" y="228"/>
                  </a:lnTo>
                  <a:lnTo>
                    <a:pt x="390" y="191"/>
                  </a:lnTo>
                  <a:lnTo>
                    <a:pt x="423" y="163"/>
                  </a:lnTo>
                  <a:lnTo>
                    <a:pt x="453" y="146"/>
                  </a:lnTo>
                  <a:lnTo>
                    <a:pt x="468" y="113"/>
                  </a:lnTo>
                  <a:lnTo>
                    <a:pt x="473" y="83"/>
                  </a:lnTo>
                  <a:lnTo>
                    <a:pt x="453" y="55"/>
                  </a:lnTo>
                  <a:lnTo>
                    <a:pt x="428" y="30"/>
                  </a:lnTo>
                  <a:lnTo>
                    <a:pt x="381" y="17"/>
                  </a:lnTo>
                  <a:lnTo>
                    <a:pt x="323" y="17"/>
                  </a:lnTo>
                  <a:lnTo>
                    <a:pt x="307" y="21"/>
                  </a:lnTo>
                  <a:lnTo>
                    <a:pt x="228" y="5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4" name="Freeform 396"/>
            <p:cNvSpPr>
              <a:spLocks noChangeAspect="1"/>
            </p:cNvSpPr>
            <p:nvPr/>
          </p:nvSpPr>
          <p:spPr bwMode="auto">
            <a:xfrm>
              <a:off x="2505682" y="6238654"/>
              <a:ext cx="269709" cy="132909"/>
            </a:xfrm>
            <a:custGeom>
              <a:avLst/>
              <a:gdLst>
                <a:gd name="T0" fmla="*/ 308 w 308"/>
                <a:gd name="T1" fmla="*/ 83 h 166"/>
                <a:gd name="T2" fmla="*/ 263 w 308"/>
                <a:gd name="T3" fmla="*/ 24 h 166"/>
                <a:gd name="T4" fmla="*/ 154 w 308"/>
                <a:gd name="T5" fmla="*/ 0 h 166"/>
                <a:gd name="T6" fmla="*/ 44 w 308"/>
                <a:gd name="T7" fmla="*/ 24 h 166"/>
                <a:gd name="T8" fmla="*/ 0 w 308"/>
                <a:gd name="T9" fmla="*/ 83 h 166"/>
                <a:gd name="T10" fmla="*/ 44 w 308"/>
                <a:gd name="T11" fmla="*/ 141 h 166"/>
                <a:gd name="T12" fmla="*/ 154 w 308"/>
                <a:gd name="T13" fmla="*/ 166 h 166"/>
                <a:gd name="T14" fmla="*/ 263 w 308"/>
                <a:gd name="T15" fmla="*/ 141 h 166"/>
                <a:gd name="T16" fmla="*/ 308 w 308"/>
                <a:gd name="T17" fmla="*/ 83 h 166"/>
                <a:gd name="T18" fmla="*/ 308 w 308"/>
                <a:gd name="T19" fmla="*/ 83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66"/>
                <a:gd name="T32" fmla="*/ 308 w 308"/>
                <a:gd name="T33" fmla="*/ 166 h 1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66">
                  <a:moveTo>
                    <a:pt x="308" y="83"/>
                  </a:moveTo>
                  <a:lnTo>
                    <a:pt x="263" y="24"/>
                  </a:lnTo>
                  <a:lnTo>
                    <a:pt x="154" y="0"/>
                  </a:lnTo>
                  <a:lnTo>
                    <a:pt x="44" y="24"/>
                  </a:lnTo>
                  <a:lnTo>
                    <a:pt x="0" y="83"/>
                  </a:lnTo>
                  <a:lnTo>
                    <a:pt x="44" y="141"/>
                  </a:lnTo>
                  <a:lnTo>
                    <a:pt x="154" y="166"/>
                  </a:lnTo>
                  <a:lnTo>
                    <a:pt x="263" y="141"/>
                  </a:lnTo>
                  <a:lnTo>
                    <a:pt x="308" y="8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5" name="Line 397"/>
            <p:cNvSpPr>
              <a:spLocks noChangeAspect="1" noChangeShapeType="1"/>
            </p:cNvSpPr>
            <p:nvPr/>
          </p:nvSpPr>
          <p:spPr bwMode="auto">
            <a:xfrm>
              <a:off x="2644887" y="5960754"/>
              <a:ext cx="4350" cy="2779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6" name="Line 398"/>
            <p:cNvSpPr>
              <a:spLocks noChangeAspect="1" noChangeShapeType="1"/>
            </p:cNvSpPr>
            <p:nvPr/>
          </p:nvSpPr>
          <p:spPr bwMode="auto">
            <a:xfrm>
              <a:off x="2592685" y="6025195"/>
              <a:ext cx="121804" cy="40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7" name="Freeform 411"/>
            <p:cNvSpPr>
              <a:spLocks noChangeAspect="1"/>
            </p:cNvSpPr>
            <p:nvPr/>
          </p:nvSpPr>
          <p:spPr bwMode="auto">
            <a:xfrm>
              <a:off x="3293058" y="136936"/>
              <a:ext cx="404563" cy="306093"/>
            </a:xfrm>
            <a:custGeom>
              <a:avLst/>
              <a:gdLst>
                <a:gd name="T0" fmla="*/ 0 w 469"/>
                <a:gd name="T1" fmla="*/ 5 h 382"/>
                <a:gd name="T2" fmla="*/ 0 w 469"/>
                <a:gd name="T3" fmla="*/ 22 h 382"/>
                <a:gd name="T4" fmla="*/ 21 w 469"/>
                <a:gd name="T5" fmla="*/ 33 h 382"/>
                <a:gd name="T6" fmla="*/ 55 w 469"/>
                <a:gd name="T7" fmla="*/ 50 h 382"/>
                <a:gd name="T8" fmla="*/ 75 w 469"/>
                <a:gd name="T9" fmla="*/ 70 h 382"/>
                <a:gd name="T10" fmla="*/ 70 w 469"/>
                <a:gd name="T11" fmla="*/ 323 h 382"/>
                <a:gd name="T12" fmla="*/ 42 w 469"/>
                <a:gd name="T13" fmla="*/ 345 h 382"/>
                <a:gd name="T14" fmla="*/ 13 w 469"/>
                <a:gd name="T15" fmla="*/ 353 h 382"/>
                <a:gd name="T16" fmla="*/ 17 w 469"/>
                <a:gd name="T17" fmla="*/ 373 h 382"/>
                <a:gd name="T18" fmla="*/ 17 w 469"/>
                <a:gd name="T19" fmla="*/ 382 h 382"/>
                <a:gd name="T20" fmla="*/ 311 w 469"/>
                <a:gd name="T21" fmla="*/ 378 h 382"/>
                <a:gd name="T22" fmla="*/ 303 w 469"/>
                <a:gd name="T23" fmla="*/ 357 h 382"/>
                <a:gd name="T24" fmla="*/ 261 w 469"/>
                <a:gd name="T25" fmla="*/ 345 h 382"/>
                <a:gd name="T26" fmla="*/ 233 w 469"/>
                <a:gd name="T27" fmla="*/ 311 h 382"/>
                <a:gd name="T28" fmla="*/ 228 w 469"/>
                <a:gd name="T29" fmla="*/ 303 h 382"/>
                <a:gd name="T30" fmla="*/ 224 w 469"/>
                <a:gd name="T31" fmla="*/ 45 h 382"/>
                <a:gd name="T32" fmla="*/ 278 w 469"/>
                <a:gd name="T33" fmla="*/ 42 h 382"/>
                <a:gd name="T34" fmla="*/ 320 w 469"/>
                <a:gd name="T35" fmla="*/ 54 h 382"/>
                <a:gd name="T36" fmla="*/ 332 w 469"/>
                <a:gd name="T37" fmla="*/ 104 h 382"/>
                <a:gd name="T38" fmla="*/ 320 w 469"/>
                <a:gd name="T39" fmla="*/ 150 h 382"/>
                <a:gd name="T40" fmla="*/ 278 w 469"/>
                <a:gd name="T41" fmla="*/ 162 h 382"/>
                <a:gd name="T42" fmla="*/ 224 w 469"/>
                <a:gd name="T43" fmla="*/ 158 h 382"/>
                <a:gd name="T44" fmla="*/ 224 w 469"/>
                <a:gd name="T45" fmla="*/ 200 h 382"/>
                <a:gd name="T46" fmla="*/ 303 w 469"/>
                <a:gd name="T47" fmla="*/ 195 h 382"/>
                <a:gd name="T48" fmla="*/ 365 w 469"/>
                <a:gd name="T49" fmla="*/ 203 h 382"/>
                <a:gd name="T50" fmla="*/ 419 w 469"/>
                <a:gd name="T51" fmla="*/ 190 h 382"/>
                <a:gd name="T52" fmla="*/ 456 w 469"/>
                <a:gd name="T53" fmla="*/ 162 h 382"/>
                <a:gd name="T54" fmla="*/ 469 w 469"/>
                <a:gd name="T55" fmla="*/ 108 h 382"/>
                <a:gd name="T56" fmla="*/ 461 w 469"/>
                <a:gd name="T57" fmla="*/ 62 h 382"/>
                <a:gd name="T58" fmla="*/ 431 w 469"/>
                <a:gd name="T59" fmla="*/ 33 h 382"/>
                <a:gd name="T60" fmla="*/ 386 w 469"/>
                <a:gd name="T61" fmla="*/ 0 h 382"/>
                <a:gd name="T62" fmla="*/ 378 w 469"/>
                <a:gd name="T63" fmla="*/ 5 h 382"/>
                <a:gd name="T64" fmla="*/ 0 w 469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9"/>
                <a:gd name="T100" fmla="*/ 0 h 382"/>
                <a:gd name="T101" fmla="*/ 469 w 469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9" h="382">
                  <a:moveTo>
                    <a:pt x="0" y="5"/>
                  </a:moveTo>
                  <a:lnTo>
                    <a:pt x="0" y="22"/>
                  </a:lnTo>
                  <a:lnTo>
                    <a:pt x="21" y="33"/>
                  </a:lnTo>
                  <a:lnTo>
                    <a:pt x="55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3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1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3" y="311"/>
                  </a:lnTo>
                  <a:lnTo>
                    <a:pt x="228" y="303"/>
                  </a:lnTo>
                  <a:lnTo>
                    <a:pt x="224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4" y="158"/>
                  </a:lnTo>
                  <a:lnTo>
                    <a:pt x="224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9" y="190"/>
                  </a:lnTo>
                  <a:lnTo>
                    <a:pt x="456" y="162"/>
                  </a:lnTo>
                  <a:lnTo>
                    <a:pt x="469" y="108"/>
                  </a:lnTo>
                  <a:lnTo>
                    <a:pt x="461" y="62"/>
                  </a:lnTo>
                  <a:lnTo>
                    <a:pt x="431" y="33"/>
                  </a:lnTo>
                  <a:lnTo>
                    <a:pt x="386" y="0"/>
                  </a:lnTo>
                  <a:lnTo>
                    <a:pt x="378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8" name="Freeform 412"/>
            <p:cNvSpPr>
              <a:spLocks noChangeAspect="1"/>
            </p:cNvSpPr>
            <p:nvPr/>
          </p:nvSpPr>
          <p:spPr bwMode="auto">
            <a:xfrm>
              <a:off x="3902078" y="165129"/>
              <a:ext cx="113104" cy="281928"/>
            </a:xfrm>
            <a:custGeom>
              <a:avLst/>
              <a:gdLst>
                <a:gd name="T0" fmla="*/ 132 w 132"/>
                <a:gd name="T1" fmla="*/ 175 h 349"/>
                <a:gd name="T2" fmla="*/ 112 w 132"/>
                <a:gd name="T3" fmla="*/ 51 h 349"/>
                <a:gd name="T4" fmla="*/ 66 w 132"/>
                <a:gd name="T5" fmla="*/ 0 h 349"/>
                <a:gd name="T6" fmla="*/ 19 w 132"/>
                <a:gd name="T7" fmla="*/ 51 h 349"/>
                <a:gd name="T8" fmla="*/ 0 w 132"/>
                <a:gd name="T9" fmla="*/ 175 h 349"/>
                <a:gd name="T10" fmla="*/ 19 w 132"/>
                <a:gd name="T11" fmla="*/ 297 h 349"/>
                <a:gd name="T12" fmla="*/ 66 w 132"/>
                <a:gd name="T13" fmla="*/ 349 h 349"/>
                <a:gd name="T14" fmla="*/ 112 w 132"/>
                <a:gd name="T15" fmla="*/ 297 h 349"/>
                <a:gd name="T16" fmla="*/ 132 w 132"/>
                <a:gd name="T17" fmla="*/ 175 h 349"/>
                <a:gd name="T18" fmla="*/ 132 w 132"/>
                <a:gd name="T19" fmla="*/ 175 h 3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349"/>
                <a:gd name="T32" fmla="*/ 132 w 132"/>
                <a:gd name="T33" fmla="*/ 349 h 3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349">
                  <a:moveTo>
                    <a:pt x="132" y="175"/>
                  </a:moveTo>
                  <a:lnTo>
                    <a:pt x="112" y="51"/>
                  </a:lnTo>
                  <a:lnTo>
                    <a:pt x="66" y="0"/>
                  </a:lnTo>
                  <a:lnTo>
                    <a:pt x="19" y="51"/>
                  </a:lnTo>
                  <a:lnTo>
                    <a:pt x="0" y="175"/>
                  </a:lnTo>
                  <a:lnTo>
                    <a:pt x="19" y="297"/>
                  </a:lnTo>
                  <a:lnTo>
                    <a:pt x="66" y="349"/>
                  </a:lnTo>
                  <a:lnTo>
                    <a:pt x="112" y="297"/>
                  </a:lnTo>
                  <a:lnTo>
                    <a:pt x="132" y="1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89" name="Freeform 413"/>
            <p:cNvSpPr>
              <a:spLocks noChangeAspect="1"/>
            </p:cNvSpPr>
            <p:nvPr/>
          </p:nvSpPr>
          <p:spPr bwMode="auto">
            <a:xfrm>
              <a:off x="3775924" y="140964"/>
              <a:ext cx="356712" cy="314148"/>
            </a:xfrm>
            <a:custGeom>
              <a:avLst/>
              <a:gdLst>
                <a:gd name="T0" fmla="*/ 413 w 413"/>
                <a:gd name="T1" fmla="*/ 195 h 390"/>
                <a:gd name="T2" fmla="*/ 396 w 413"/>
                <a:gd name="T3" fmla="*/ 119 h 390"/>
                <a:gd name="T4" fmla="*/ 351 w 413"/>
                <a:gd name="T5" fmla="*/ 56 h 390"/>
                <a:gd name="T6" fmla="*/ 287 w 413"/>
                <a:gd name="T7" fmla="*/ 15 h 390"/>
                <a:gd name="T8" fmla="*/ 206 w 413"/>
                <a:gd name="T9" fmla="*/ 0 h 390"/>
                <a:gd name="T10" fmla="*/ 125 w 413"/>
                <a:gd name="T11" fmla="*/ 15 h 390"/>
                <a:gd name="T12" fmla="*/ 60 w 413"/>
                <a:gd name="T13" fmla="*/ 56 h 390"/>
                <a:gd name="T14" fmla="*/ 16 w 413"/>
                <a:gd name="T15" fmla="*/ 119 h 390"/>
                <a:gd name="T16" fmla="*/ 0 w 413"/>
                <a:gd name="T17" fmla="*/ 195 h 390"/>
                <a:gd name="T18" fmla="*/ 16 w 413"/>
                <a:gd name="T19" fmla="*/ 270 h 390"/>
                <a:gd name="T20" fmla="*/ 60 w 413"/>
                <a:gd name="T21" fmla="*/ 332 h 390"/>
                <a:gd name="T22" fmla="*/ 125 w 413"/>
                <a:gd name="T23" fmla="*/ 374 h 390"/>
                <a:gd name="T24" fmla="*/ 206 w 413"/>
                <a:gd name="T25" fmla="*/ 390 h 390"/>
                <a:gd name="T26" fmla="*/ 287 w 413"/>
                <a:gd name="T27" fmla="*/ 374 h 390"/>
                <a:gd name="T28" fmla="*/ 351 w 413"/>
                <a:gd name="T29" fmla="*/ 332 h 390"/>
                <a:gd name="T30" fmla="*/ 396 w 413"/>
                <a:gd name="T31" fmla="*/ 270 h 390"/>
                <a:gd name="T32" fmla="*/ 413 w 413"/>
                <a:gd name="T33" fmla="*/ 195 h 390"/>
                <a:gd name="T34" fmla="*/ 413 w 413"/>
                <a:gd name="T35" fmla="*/ 195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3"/>
                <a:gd name="T55" fmla="*/ 0 h 390"/>
                <a:gd name="T56" fmla="*/ 413 w 413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3" h="390">
                  <a:moveTo>
                    <a:pt x="413" y="195"/>
                  </a:moveTo>
                  <a:lnTo>
                    <a:pt x="396" y="119"/>
                  </a:lnTo>
                  <a:lnTo>
                    <a:pt x="351" y="56"/>
                  </a:lnTo>
                  <a:lnTo>
                    <a:pt x="287" y="15"/>
                  </a:lnTo>
                  <a:lnTo>
                    <a:pt x="206" y="0"/>
                  </a:lnTo>
                  <a:lnTo>
                    <a:pt x="125" y="15"/>
                  </a:lnTo>
                  <a:lnTo>
                    <a:pt x="60" y="56"/>
                  </a:lnTo>
                  <a:lnTo>
                    <a:pt x="16" y="119"/>
                  </a:lnTo>
                  <a:lnTo>
                    <a:pt x="0" y="195"/>
                  </a:lnTo>
                  <a:lnTo>
                    <a:pt x="16" y="270"/>
                  </a:lnTo>
                  <a:lnTo>
                    <a:pt x="60" y="332"/>
                  </a:lnTo>
                  <a:lnTo>
                    <a:pt x="125" y="374"/>
                  </a:lnTo>
                  <a:lnTo>
                    <a:pt x="206" y="390"/>
                  </a:lnTo>
                  <a:lnTo>
                    <a:pt x="287" y="374"/>
                  </a:lnTo>
                  <a:lnTo>
                    <a:pt x="351" y="332"/>
                  </a:lnTo>
                  <a:lnTo>
                    <a:pt x="396" y="270"/>
                  </a:lnTo>
                  <a:lnTo>
                    <a:pt x="413" y="19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0" name="Freeform 414"/>
            <p:cNvSpPr>
              <a:spLocks noChangeAspect="1"/>
            </p:cNvSpPr>
            <p:nvPr/>
          </p:nvSpPr>
          <p:spPr bwMode="auto">
            <a:xfrm>
              <a:off x="4228339" y="144991"/>
              <a:ext cx="356712" cy="302065"/>
            </a:xfrm>
            <a:custGeom>
              <a:avLst/>
              <a:gdLst>
                <a:gd name="T0" fmla="*/ 318 w 410"/>
                <a:gd name="T1" fmla="*/ 41 h 377"/>
                <a:gd name="T2" fmla="*/ 331 w 410"/>
                <a:gd name="T3" fmla="*/ 13 h 377"/>
                <a:gd name="T4" fmla="*/ 373 w 410"/>
                <a:gd name="T5" fmla="*/ 8 h 377"/>
                <a:gd name="T6" fmla="*/ 373 w 410"/>
                <a:gd name="T7" fmla="*/ 103 h 377"/>
                <a:gd name="T8" fmla="*/ 356 w 410"/>
                <a:gd name="T9" fmla="*/ 99 h 377"/>
                <a:gd name="T10" fmla="*/ 302 w 410"/>
                <a:gd name="T11" fmla="*/ 49 h 377"/>
                <a:gd name="T12" fmla="*/ 240 w 410"/>
                <a:gd name="T13" fmla="*/ 8 h 377"/>
                <a:gd name="T14" fmla="*/ 132 w 410"/>
                <a:gd name="T15" fmla="*/ 0 h 377"/>
                <a:gd name="T16" fmla="*/ 58 w 410"/>
                <a:gd name="T17" fmla="*/ 16 h 377"/>
                <a:gd name="T18" fmla="*/ 16 w 410"/>
                <a:gd name="T19" fmla="*/ 58 h 377"/>
                <a:gd name="T20" fmla="*/ 16 w 410"/>
                <a:gd name="T21" fmla="*/ 120 h 377"/>
                <a:gd name="T22" fmla="*/ 41 w 410"/>
                <a:gd name="T23" fmla="*/ 174 h 377"/>
                <a:gd name="T24" fmla="*/ 111 w 410"/>
                <a:gd name="T25" fmla="*/ 211 h 377"/>
                <a:gd name="T26" fmla="*/ 195 w 410"/>
                <a:gd name="T27" fmla="*/ 240 h 377"/>
                <a:gd name="T28" fmla="*/ 256 w 410"/>
                <a:gd name="T29" fmla="*/ 265 h 377"/>
                <a:gd name="T30" fmla="*/ 256 w 410"/>
                <a:gd name="T31" fmla="*/ 306 h 377"/>
                <a:gd name="T32" fmla="*/ 236 w 410"/>
                <a:gd name="T33" fmla="*/ 339 h 377"/>
                <a:gd name="T34" fmla="*/ 170 w 410"/>
                <a:gd name="T35" fmla="*/ 344 h 377"/>
                <a:gd name="T36" fmla="*/ 103 w 410"/>
                <a:gd name="T37" fmla="*/ 314 h 377"/>
                <a:gd name="T38" fmla="*/ 58 w 410"/>
                <a:gd name="T39" fmla="*/ 273 h 377"/>
                <a:gd name="T40" fmla="*/ 33 w 410"/>
                <a:gd name="T41" fmla="*/ 228 h 377"/>
                <a:gd name="T42" fmla="*/ 12 w 410"/>
                <a:gd name="T43" fmla="*/ 219 h 377"/>
                <a:gd name="T44" fmla="*/ 0 w 410"/>
                <a:gd name="T45" fmla="*/ 244 h 377"/>
                <a:gd name="T46" fmla="*/ 0 w 410"/>
                <a:gd name="T47" fmla="*/ 344 h 377"/>
                <a:gd name="T48" fmla="*/ 12 w 410"/>
                <a:gd name="T49" fmla="*/ 361 h 377"/>
                <a:gd name="T50" fmla="*/ 53 w 410"/>
                <a:gd name="T51" fmla="*/ 361 h 377"/>
                <a:gd name="T52" fmla="*/ 86 w 410"/>
                <a:gd name="T53" fmla="*/ 344 h 377"/>
                <a:gd name="T54" fmla="*/ 128 w 410"/>
                <a:gd name="T55" fmla="*/ 361 h 377"/>
                <a:gd name="T56" fmla="*/ 186 w 410"/>
                <a:gd name="T57" fmla="*/ 377 h 377"/>
                <a:gd name="T58" fmla="*/ 265 w 410"/>
                <a:gd name="T59" fmla="*/ 377 h 377"/>
                <a:gd name="T60" fmla="*/ 343 w 410"/>
                <a:gd name="T61" fmla="*/ 361 h 377"/>
                <a:gd name="T62" fmla="*/ 385 w 410"/>
                <a:gd name="T63" fmla="*/ 319 h 377"/>
                <a:gd name="T64" fmla="*/ 410 w 410"/>
                <a:gd name="T65" fmla="*/ 253 h 377"/>
                <a:gd name="T66" fmla="*/ 381 w 410"/>
                <a:gd name="T67" fmla="*/ 191 h 377"/>
                <a:gd name="T68" fmla="*/ 318 w 410"/>
                <a:gd name="T69" fmla="*/ 149 h 377"/>
                <a:gd name="T70" fmla="*/ 215 w 410"/>
                <a:gd name="T71" fmla="*/ 108 h 377"/>
                <a:gd name="T72" fmla="*/ 161 w 410"/>
                <a:gd name="T73" fmla="*/ 91 h 377"/>
                <a:gd name="T74" fmla="*/ 170 w 410"/>
                <a:gd name="T75" fmla="*/ 36 h 377"/>
                <a:gd name="T76" fmla="*/ 195 w 410"/>
                <a:gd name="T77" fmla="*/ 24 h 377"/>
                <a:gd name="T78" fmla="*/ 253 w 410"/>
                <a:gd name="T79" fmla="*/ 28 h 377"/>
                <a:gd name="T80" fmla="*/ 315 w 410"/>
                <a:gd name="T81" fmla="*/ 61 h 377"/>
                <a:gd name="T82" fmla="*/ 315 w 410"/>
                <a:gd name="T83" fmla="*/ 61 h 377"/>
                <a:gd name="T84" fmla="*/ 318 w 410"/>
                <a:gd name="T85" fmla="*/ 41 h 3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0"/>
                <a:gd name="T130" fmla="*/ 0 h 377"/>
                <a:gd name="T131" fmla="*/ 410 w 410"/>
                <a:gd name="T132" fmla="*/ 377 h 3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0" h="377">
                  <a:moveTo>
                    <a:pt x="318" y="41"/>
                  </a:moveTo>
                  <a:lnTo>
                    <a:pt x="331" y="13"/>
                  </a:lnTo>
                  <a:lnTo>
                    <a:pt x="373" y="8"/>
                  </a:lnTo>
                  <a:lnTo>
                    <a:pt x="373" y="103"/>
                  </a:lnTo>
                  <a:lnTo>
                    <a:pt x="356" y="99"/>
                  </a:lnTo>
                  <a:lnTo>
                    <a:pt x="302" y="49"/>
                  </a:lnTo>
                  <a:lnTo>
                    <a:pt x="240" y="8"/>
                  </a:lnTo>
                  <a:lnTo>
                    <a:pt x="132" y="0"/>
                  </a:lnTo>
                  <a:lnTo>
                    <a:pt x="58" y="16"/>
                  </a:lnTo>
                  <a:lnTo>
                    <a:pt x="16" y="58"/>
                  </a:lnTo>
                  <a:lnTo>
                    <a:pt x="16" y="120"/>
                  </a:lnTo>
                  <a:lnTo>
                    <a:pt x="41" y="174"/>
                  </a:lnTo>
                  <a:lnTo>
                    <a:pt x="111" y="211"/>
                  </a:lnTo>
                  <a:lnTo>
                    <a:pt x="195" y="240"/>
                  </a:lnTo>
                  <a:lnTo>
                    <a:pt x="256" y="265"/>
                  </a:lnTo>
                  <a:lnTo>
                    <a:pt x="256" y="306"/>
                  </a:lnTo>
                  <a:lnTo>
                    <a:pt x="236" y="339"/>
                  </a:lnTo>
                  <a:lnTo>
                    <a:pt x="170" y="344"/>
                  </a:lnTo>
                  <a:lnTo>
                    <a:pt x="103" y="314"/>
                  </a:lnTo>
                  <a:lnTo>
                    <a:pt x="58" y="273"/>
                  </a:lnTo>
                  <a:lnTo>
                    <a:pt x="33" y="228"/>
                  </a:lnTo>
                  <a:lnTo>
                    <a:pt x="12" y="219"/>
                  </a:lnTo>
                  <a:lnTo>
                    <a:pt x="0" y="244"/>
                  </a:lnTo>
                  <a:lnTo>
                    <a:pt x="0" y="344"/>
                  </a:lnTo>
                  <a:lnTo>
                    <a:pt x="12" y="361"/>
                  </a:lnTo>
                  <a:lnTo>
                    <a:pt x="53" y="361"/>
                  </a:lnTo>
                  <a:lnTo>
                    <a:pt x="86" y="344"/>
                  </a:lnTo>
                  <a:lnTo>
                    <a:pt x="128" y="361"/>
                  </a:lnTo>
                  <a:lnTo>
                    <a:pt x="186" y="377"/>
                  </a:lnTo>
                  <a:lnTo>
                    <a:pt x="265" y="377"/>
                  </a:lnTo>
                  <a:lnTo>
                    <a:pt x="343" y="361"/>
                  </a:lnTo>
                  <a:lnTo>
                    <a:pt x="385" y="319"/>
                  </a:lnTo>
                  <a:lnTo>
                    <a:pt x="410" y="253"/>
                  </a:lnTo>
                  <a:lnTo>
                    <a:pt x="381" y="191"/>
                  </a:lnTo>
                  <a:lnTo>
                    <a:pt x="318" y="149"/>
                  </a:lnTo>
                  <a:lnTo>
                    <a:pt x="215" y="108"/>
                  </a:lnTo>
                  <a:lnTo>
                    <a:pt x="161" y="91"/>
                  </a:lnTo>
                  <a:lnTo>
                    <a:pt x="170" y="36"/>
                  </a:lnTo>
                  <a:lnTo>
                    <a:pt x="195" y="24"/>
                  </a:lnTo>
                  <a:lnTo>
                    <a:pt x="253" y="28"/>
                  </a:lnTo>
                  <a:lnTo>
                    <a:pt x="315" y="61"/>
                  </a:lnTo>
                  <a:lnTo>
                    <a:pt x="318" y="4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1" name="Freeform 415"/>
            <p:cNvSpPr>
              <a:spLocks noChangeAspect="1"/>
            </p:cNvSpPr>
            <p:nvPr/>
          </p:nvSpPr>
          <p:spPr bwMode="auto">
            <a:xfrm>
              <a:off x="4672053" y="144991"/>
              <a:ext cx="404563" cy="314148"/>
            </a:xfrm>
            <a:custGeom>
              <a:avLst/>
              <a:gdLst>
                <a:gd name="T0" fmla="*/ 0 w 465"/>
                <a:gd name="T1" fmla="*/ 3 h 389"/>
                <a:gd name="T2" fmla="*/ 457 w 465"/>
                <a:gd name="T3" fmla="*/ 0 h 389"/>
                <a:gd name="T4" fmla="*/ 465 w 465"/>
                <a:gd name="T5" fmla="*/ 169 h 389"/>
                <a:gd name="T6" fmla="*/ 440 w 465"/>
                <a:gd name="T7" fmla="*/ 169 h 389"/>
                <a:gd name="T8" fmla="*/ 415 w 465"/>
                <a:gd name="T9" fmla="*/ 128 h 389"/>
                <a:gd name="T10" fmla="*/ 373 w 465"/>
                <a:gd name="T11" fmla="*/ 78 h 389"/>
                <a:gd name="T12" fmla="*/ 307 w 465"/>
                <a:gd name="T13" fmla="*/ 45 h 389"/>
                <a:gd name="T14" fmla="*/ 307 w 465"/>
                <a:gd name="T15" fmla="*/ 181 h 389"/>
                <a:gd name="T16" fmla="*/ 312 w 465"/>
                <a:gd name="T17" fmla="*/ 278 h 389"/>
                <a:gd name="T18" fmla="*/ 320 w 465"/>
                <a:gd name="T19" fmla="*/ 327 h 389"/>
                <a:gd name="T20" fmla="*/ 345 w 465"/>
                <a:gd name="T21" fmla="*/ 344 h 389"/>
                <a:gd name="T22" fmla="*/ 373 w 465"/>
                <a:gd name="T23" fmla="*/ 344 h 389"/>
                <a:gd name="T24" fmla="*/ 402 w 465"/>
                <a:gd name="T25" fmla="*/ 369 h 389"/>
                <a:gd name="T26" fmla="*/ 390 w 465"/>
                <a:gd name="T27" fmla="*/ 386 h 389"/>
                <a:gd name="T28" fmla="*/ 84 w 465"/>
                <a:gd name="T29" fmla="*/ 389 h 389"/>
                <a:gd name="T30" fmla="*/ 75 w 465"/>
                <a:gd name="T31" fmla="*/ 361 h 389"/>
                <a:gd name="T32" fmla="*/ 87 w 465"/>
                <a:gd name="T33" fmla="*/ 344 h 389"/>
                <a:gd name="T34" fmla="*/ 129 w 465"/>
                <a:gd name="T35" fmla="*/ 327 h 389"/>
                <a:gd name="T36" fmla="*/ 150 w 465"/>
                <a:gd name="T37" fmla="*/ 294 h 389"/>
                <a:gd name="T38" fmla="*/ 167 w 465"/>
                <a:gd name="T39" fmla="*/ 261 h 389"/>
                <a:gd name="T40" fmla="*/ 167 w 465"/>
                <a:gd name="T41" fmla="*/ 49 h 389"/>
                <a:gd name="T42" fmla="*/ 96 w 465"/>
                <a:gd name="T43" fmla="*/ 49 h 389"/>
                <a:gd name="T44" fmla="*/ 62 w 465"/>
                <a:gd name="T45" fmla="*/ 95 h 389"/>
                <a:gd name="T46" fmla="*/ 42 w 465"/>
                <a:gd name="T47" fmla="*/ 136 h 389"/>
                <a:gd name="T48" fmla="*/ 42 w 465"/>
                <a:gd name="T49" fmla="*/ 169 h 389"/>
                <a:gd name="T50" fmla="*/ 17 w 465"/>
                <a:gd name="T51" fmla="*/ 169 h 389"/>
                <a:gd name="T52" fmla="*/ 4 w 465"/>
                <a:gd name="T53" fmla="*/ 161 h 389"/>
                <a:gd name="T54" fmla="*/ 4 w 465"/>
                <a:gd name="T55" fmla="*/ 161 h 389"/>
                <a:gd name="T56" fmla="*/ 0 w 465"/>
                <a:gd name="T57" fmla="*/ 3 h 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5"/>
                <a:gd name="T88" fmla="*/ 0 h 389"/>
                <a:gd name="T89" fmla="*/ 465 w 465"/>
                <a:gd name="T90" fmla="*/ 389 h 3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5" h="389">
                  <a:moveTo>
                    <a:pt x="0" y="3"/>
                  </a:moveTo>
                  <a:lnTo>
                    <a:pt x="457" y="0"/>
                  </a:lnTo>
                  <a:lnTo>
                    <a:pt x="465" y="169"/>
                  </a:lnTo>
                  <a:lnTo>
                    <a:pt x="440" y="169"/>
                  </a:lnTo>
                  <a:lnTo>
                    <a:pt x="415" y="128"/>
                  </a:lnTo>
                  <a:lnTo>
                    <a:pt x="373" y="78"/>
                  </a:lnTo>
                  <a:lnTo>
                    <a:pt x="307" y="45"/>
                  </a:lnTo>
                  <a:lnTo>
                    <a:pt x="307" y="181"/>
                  </a:lnTo>
                  <a:lnTo>
                    <a:pt x="312" y="278"/>
                  </a:lnTo>
                  <a:lnTo>
                    <a:pt x="320" y="327"/>
                  </a:lnTo>
                  <a:lnTo>
                    <a:pt x="345" y="344"/>
                  </a:lnTo>
                  <a:lnTo>
                    <a:pt x="373" y="344"/>
                  </a:lnTo>
                  <a:lnTo>
                    <a:pt x="402" y="369"/>
                  </a:lnTo>
                  <a:lnTo>
                    <a:pt x="390" y="386"/>
                  </a:lnTo>
                  <a:lnTo>
                    <a:pt x="84" y="389"/>
                  </a:lnTo>
                  <a:lnTo>
                    <a:pt x="75" y="361"/>
                  </a:lnTo>
                  <a:lnTo>
                    <a:pt x="87" y="344"/>
                  </a:lnTo>
                  <a:lnTo>
                    <a:pt x="129" y="327"/>
                  </a:lnTo>
                  <a:lnTo>
                    <a:pt x="150" y="294"/>
                  </a:lnTo>
                  <a:lnTo>
                    <a:pt x="167" y="261"/>
                  </a:lnTo>
                  <a:lnTo>
                    <a:pt x="167" y="49"/>
                  </a:lnTo>
                  <a:lnTo>
                    <a:pt x="96" y="49"/>
                  </a:lnTo>
                  <a:lnTo>
                    <a:pt x="62" y="95"/>
                  </a:lnTo>
                  <a:lnTo>
                    <a:pt x="42" y="136"/>
                  </a:lnTo>
                  <a:lnTo>
                    <a:pt x="42" y="169"/>
                  </a:lnTo>
                  <a:lnTo>
                    <a:pt x="17" y="169"/>
                  </a:lnTo>
                  <a:lnTo>
                    <a:pt x="4" y="161"/>
                  </a:lnTo>
                  <a:lnTo>
                    <a:pt x="0" y="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2" name="Freeform 416"/>
            <p:cNvSpPr>
              <a:spLocks noChangeAspect="1"/>
            </p:cNvSpPr>
            <p:nvPr/>
          </p:nvSpPr>
          <p:spPr bwMode="auto">
            <a:xfrm>
              <a:off x="5220171" y="362478"/>
              <a:ext cx="213157" cy="92633"/>
            </a:xfrm>
            <a:custGeom>
              <a:avLst/>
              <a:gdLst>
                <a:gd name="T0" fmla="*/ 25 w 245"/>
                <a:gd name="T1" fmla="*/ 0 h 116"/>
                <a:gd name="T2" fmla="*/ 0 w 245"/>
                <a:gd name="T3" fmla="*/ 20 h 116"/>
                <a:gd name="T4" fmla="*/ 8 w 245"/>
                <a:gd name="T5" fmla="*/ 99 h 116"/>
                <a:gd name="T6" fmla="*/ 25 w 245"/>
                <a:gd name="T7" fmla="*/ 116 h 116"/>
                <a:gd name="T8" fmla="*/ 228 w 245"/>
                <a:gd name="T9" fmla="*/ 111 h 116"/>
                <a:gd name="T10" fmla="*/ 245 w 245"/>
                <a:gd name="T11" fmla="*/ 99 h 116"/>
                <a:gd name="T12" fmla="*/ 237 w 245"/>
                <a:gd name="T13" fmla="*/ 20 h 116"/>
                <a:gd name="T14" fmla="*/ 220 w 245"/>
                <a:gd name="T15" fmla="*/ 0 h 116"/>
                <a:gd name="T16" fmla="*/ 220 w 245"/>
                <a:gd name="T17" fmla="*/ 0 h 116"/>
                <a:gd name="T18" fmla="*/ 25 w 245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116"/>
                <a:gd name="T32" fmla="*/ 245 w 24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116">
                  <a:moveTo>
                    <a:pt x="25" y="0"/>
                  </a:moveTo>
                  <a:lnTo>
                    <a:pt x="0" y="20"/>
                  </a:lnTo>
                  <a:lnTo>
                    <a:pt x="8" y="99"/>
                  </a:lnTo>
                  <a:lnTo>
                    <a:pt x="25" y="116"/>
                  </a:lnTo>
                  <a:lnTo>
                    <a:pt x="228" y="111"/>
                  </a:lnTo>
                  <a:lnTo>
                    <a:pt x="245" y="99"/>
                  </a:lnTo>
                  <a:lnTo>
                    <a:pt x="237" y="20"/>
                  </a:lnTo>
                  <a:lnTo>
                    <a:pt x="220" y="0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3" name="Freeform 417"/>
            <p:cNvSpPr>
              <a:spLocks noChangeAspect="1"/>
            </p:cNvSpPr>
            <p:nvPr/>
          </p:nvSpPr>
          <p:spPr bwMode="auto">
            <a:xfrm>
              <a:off x="1348544" y="128881"/>
              <a:ext cx="530717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4 h 385"/>
                <a:gd name="T6" fmla="*/ 62 w 613"/>
                <a:gd name="T7" fmla="*/ 79 h 385"/>
                <a:gd name="T8" fmla="*/ 70 w 613"/>
                <a:gd name="T9" fmla="*/ 104 h 385"/>
                <a:gd name="T10" fmla="*/ 75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5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6 h 385"/>
                <a:gd name="T28" fmla="*/ 220 w 613"/>
                <a:gd name="T29" fmla="*/ 207 h 385"/>
                <a:gd name="T30" fmla="*/ 274 w 613"/>
                <a:gd name="T31" fmla="*/ 215 h 385"/>
                <a:gd name="T32" fmla="*/ 336 w 613"/>
                <a:gd name="T33" fmla="*/ 286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6 w 613"/>
                <a:gd name="T53" fmla="*/ 45 h 385"/>
                <a:gd name="T54" fmla="*/ 565 w 613"/>
                <a:gd name="T55" fmla="*/ 12 h 385"/>
                <a:gd name="T56" fmla="*/ 548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4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5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5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6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6" y="286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6" y="45"/>
                  </a:lnTo>
                  <a:lnTo>
                    <a:pt x="565" y="12"/>
                  </a:lnTo>
                  <a:lnTo>
                    <a:pt x="548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4" name="Freeform 418"/>
            <p:cNvSpPr>
              <a:spLocks noChangeAspect="1"/>
            </p:cNvSpPr>
            <p:nvPr/>
          </p:nvSpPr>
          <p:spPr bwMode="auto">
            <a:xfrm>
              <a:off x="1953214" y="140964"/>
              <a:ext cx="408913" cy="306093"/>
            </a:xfrm>
            <a:custGeom>
              <a:avLst/>
              <a:gdLst>
                <a:gd name="T0" fmla="*/ 332 w 472"/>
                <a:gd name="T1" fmla="*/ 28 h 381"/>
                <a:gd name="T2" fmla="*/ 364 w 472"/>
                <a:gd name="T3" fmla="*/ 7 h 381"/>
                <a:gd name="T4" fmla="*/ 389 w 472"/>
                <a:gd name="T5" fmla="*/ 12 h 381"/>
                <a:gd name="T6" fmla="*/ 398 w 472"/>
                <a:gd name="T7" fmla="*/ 65 h 381"/>
                <a:gd name="T8" fmla="*/ 386 w 472"/>
                <a:gd name="T9" fmla="*/ 107 h 381"/>
                <a:gd name="T10" fmla="*/ 369 w 472"/>
                <a:gd name="T11" fmla="*/ 99 h 381"/>
                <a:gd name="T12" fmla="*/ 311 w 472"/>
                <a:gd name="T13" fmla="*/ 32 h 381"/>
                <a:gd name="T14" fmla="*/ 253 w 472"/>
                <a:gd name="T15" fmla="*/ 4 h 381"/>
                <a:gd name="T16" fmla="*/ 199 w 472"/>
                <a:gd name="T17" fmla="*/ 0 h 381"/>
                <a:gd name="T18" fmla="*/ 116 w 472"/>
                <a:gd name="T19" fmla="*/ 12 h 381"/>
                <a:gd name="T20" fmla="*/ 58 w 472"/>
                <a:gd name="T21" fmla="*/ 53 h 381"/>
                <a:gd name="T22" fmla="*/ 13 w 472"/>
                <a:gd name="T23" fmla="*/ 107 h 381"/>
                <a:gd name="T24" fmla="*/ 0 w 472"/>
                <a:gd name="T25" fmla="*/ 173 h 381"/>
                <a:gd name="T26" fmla="*/ 8 w 472"/>
                <a:gd name="T27" fmla="*/ 240 h 381"/>
                <a:gd name="T28" fmla="*/ 37 w 472"/>
                <a:gd name="T29" fmla="*/ 302 h 381"/>
                <a:gd name="T30" fmla="*/ 112 w 472"/>
                <a:gd name="T31" fmla="*/ 356 h 381"/>
                <a:gd name="T32" fmla="*/ 174 w 472"/>
                <a:gd name="T33" fmla="*/ 381 h 381"/>
                <a:gd name="T34" fmla="*/ 236 w 472"/>
                <a:gd name="T35" fmla="*/ 377 h 381"/>
                <a:gd name="T36" fmla="*/ 315 w 472"/>
                <a:gd name="T37" fmla="*/ 368 h 381"/>
                <a:gd name="T38" fmla="*/ 394 w 472"/>
                <a:gd name="T39" fmla="*/ 335 h 381"/>
                <a:gd name="T40" fmla="*/ 431 w 472"/>
                <a:gd name="T41" fmla="*/ 298 h 381"/>
                <a:gd name="T42" fmla="*/ 444 w 472"/>
                <a:gd name="T43" fmla="*/ 223 h 381"/>
                <a:gd name="T44" fmla="*/ 472 w 472"/>
                <a:gd name="T45" fmla="*/ 210 h 381"/>
                <a:gd name="T46" fmla="*/ 472 w 472"/>
                <a:gd name="T47" fmla="*/ 182 h 381"/>
                <a:gd name="T48" fmla="*/ 228 w 472"/>
                <a:gd name="T49" fmla="*/ 178 h 381"/>
                <a:gd name="T50" fmla="*/ 236 w 472"/>
                <a:gd name="T51" fmla="*/ 210 h 381"/>
                <a:gd name="T52" fmla="*/ 286 w 472"/>
                <a:gd name="T53" fmla="*/ 215 h 381"/>
                <a:gd name="T54" fmla="*/ 302 w 472"/>
                <a:gd name="T55" fmla="*/ 252 h 381"/>
                <a:gd name="T56" fmla="*/ 290 w 472"/>
                <a:gd name="T57" fmla="*/ 310 h 381"/>
                <a:gd name="T58" fmla="*/ 236 w 472"/>
                <a:gd name="T59" fmla="*/ 348 h 381"/>
                <a:gd name="T60" fmla="*/ 191 w 472"/>
                <a:gd name="T61" fmla="*/ 340 h 381"/>
                <a:gd name="T62" fmla="*/ 166 w 472"/>
                <a:gd name="T63" fmla="*/ 298 h 381"/>
                <a:gd name="T64" fmla="*/ 166 w 472"/>
                <a:gd name="T65" fmla="*/ 87 h 381"/>
                <a:gd name="T66" fmla="*/ 169 w 472"/>
                <a:gd name="T67" fmla="*/ 53 h 381"/>
                <a:gd name="T68" fmla="*/ 194 w 472"/>
                <a:gd name="T69" fmla="*/ 37 h 381"/>
                <a:gd name="T70" fmla="*/ 257 w 472"/>
                <a:gd name="T71" fmla="*/ 28 h 381"/>
                <a:gd name="T72" fmla="*/ 290 w 472"/>
                <a:gd name="T73" fmla="*/ 37 h 381"/>
                <a:gd name="T74" fmla="*/ 315 w 472"/>
                <a:gd name="T75" fmla="*/ 40 h 381"/>
                <a:gd name="T76" fmla="*/ 315 w 472"/>
                <a:gd name="T77" fmla="*/ 45 h 381"/>
                <a:gd name="T78" fmla="*/ 332 w 472"/>
                <a:gd name="T79" fmla="*/ 28 h 3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2"/>
                <a:gd name="T121" fmla="*/ 0 h 381"/>
                <a:gd name="T122" fmla="*/ 472 w 472"/>
                <a:gd name="T123" fmla="*/ 381 h 3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2" h="381">
                  <a:moveTo>
                    <a:pt x="332" y="28"/>
                  </a:moveTo>
                  <a:lnTo>
                    <a:pt x="364" y="7"/>
                  </a:lnTo>
                  <a:lnTo>
                    <a:pt x="389" y="12"/>
                  </a:lnTo>
                  <a:lnTo>
                    <a:pt x="398" y="65"/>
                  </a:lnTo>
                  <a:lnTo>
                    <a:pt x="386" y="107"/>
                  </a:lnTo>
                  <a:lnTo>
                    <a:pt x="369" y="99"/>
                  </a:lnTo>
                  <a:lnTo>
                    <a:pt x="311" y="32"/>
                  </a:lnTo>
                  <a:lnTo>
                    <a:pt x="253" y="4"/>
                  </a:lnTo>
                  <a:lnTo>
                    <a:pt x="199" y="0"/>
                  </a:lnTo>
                  <a:lnTo>
                    <a:pt x="116" y="12"/>
                  </a:lnTo>
                  <a:lnTo>
                    <a:pt x="58" y="53"/>
                  </a:lnTo>
                  <a:lnTo>
                    <a:pt x="13" y="107"/>
                  </a:lnTo>
                  <a:lnTo>
                    <a:pt x="0" y="173"/>
                  </a:lnTo>
                  <a:lnTo>
                    <a:pt x="8" y="240"/>
                  </a:lnTo>
                  <a:lnTo>
                    <a:pt x="37" y="302"/>
                  </a:lnTo>
                  <a:lnTo>
                    <a:pt x="112" y="356"/>
                  </a:lnTo>
                  <a:lnTo>
                    <a:pt x="174" y="381"/>
                  </a:lnTo>
                  <a:lnTo>
                    <a:pt x="236" y="377"/>
                  </a:lnTo>
                  <a:lnTo>
                    <a:pt x="315" y="368"/>
                  </a:lnTo>
                  <a:lnTo>
                    <a:pt x="394" y="335"/>
                  </a:lnTo>
                  <a:lnTo>
                    <a:pt x="431" y="298"/>
                  </a:lnTo>
                  <a:lnTo>
                    <a:pt x="444" y="223"/>
                  </a:lnTo>
                  <a:lnTo>
                    <a:pt x="472" y="210"/>
                  </a:lnTo>
                  <a:lnTo>
                    <a:pt x="472" y="182"/>
                  </a:lnTo>
                  <a:lnTo>
                    <a:pt x="228" y="178"/>
                  </a:lnTo>
                  <a:lnTo>
                    <a:pt x="236" y="210"/>
                  </a:lnTo>
                  <a:lnTo>
                    <a:pt x="286" y="215"/>
                  </a:lnTo>
                  <a:lnTo>
                    <a:pt x="302" y="252"/>
                  </a:lnTo>
                  <a:lnTo>
                    <a:pt x="290" y="310"/>
                  </a:lnTo>
                  <a:lnTo>
                    <a:pt x="236" y="348"/>
                  </a:lnTo>
                  <a:lnTo>
                    <a:pt x="191" y="340"/>
                  </a:lnTo>
                  <a:lnTo>
                    <a:pt x="166" y="298"/>
                  </a:lnTo>
                  <a:lnTo>
                    <a:pt x="166" y="87"/>
                  </a:lnTo>
                  <a:lnTo>
                    <a:pt x="169" y="53"/>
                  </a:lnTo>
                  <a:lnTo>
                    <a:pt x="194" y="37"/>
                  </a:lnTo>
                  <a:lnTo>
                    <a:pt x="257" y="28"/>
                  </a:lnTo>
                  <a:lnTo>
                    <a:pt x="290" y="37"/>
                  </a:lnTo>
                  <a:lnTo>
                    <a:pt x="315" y="40"/>
                  </a:lnTo>
                  <a:lnTo>
                    <a:pt x="315" y="45"/>
                  </a:lnTo>
                  <a:lnTo>
                    <a:pt x="332" y="2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5" name="Freeform 419"/>
            <p:cNvSpPr>
              <a:spLocks noChangeAspect="1"/>
            </p:cNvSpPr>
            <p:nvPr/>
          </p:nvSpPr>
          <p:spPr bwMode="auto">
            <a:xfrm>
              <a:off x="2431730" y="136936"/>
              <a:ext cx="413264" cy="306093"/>
            </a:xfrm>
            <a:custGeom>
              <a:avLst/>
              <a:gdLst>
                <a:gd name="T0" fmla="*/ 20 w 472"/>
                <a:gd name="T1" fmla="*/ 0 h 382"/>
                <a:gd name="T2" fmla="*/ 15 w 472"/>
                <a:gd name="T3" fmla="*/ 29 h 382"/>
                <a:gd name="T4" fmla="*/ 49 w 472"/>
                <a:gd name="T5" fmla="*/ 37 h 382"/>
                <a:gd name="T6" fmla="*/ 87 w 472"/>
                <a:gd name="T7" fmla="*/ 50 h 382"/>
                <a:gd name="T8" fmla="*/ 90 w 472"/>
                <a:gd name="T9" fmla="*/ 83 h 382"/>
                <a:gd name="T10" fmla="*/ 90 w 472"/>
                <a:gd name="T11" fmla="*/ 290 h 382"/>
                <a:gd name="T12" fmla="*/ 74 w 472"/>
                <a:gd name="T13" fmla="*/ 323 h 382"/>
                <a:gd name="T14" fmla="*/ 32 w 472"/>
                <a:gd name="T15" fmla="*/ 336 h 382"/>
                <a:gd name="T16" fmla="*/ 0 w 472"/>
                <a:gd name="T17" fmla="*/ 353 h 382"/>
                <a:gd name="T18" fmla="*/ 7 w 472"/>
                <a:gd name="T19" fmla="*/ 378 h 382"/>
                <a:gd name="T20" fmla="*/ 37 w 472"/>
                <a:gd name="T21" fmla="*/ 382 h 382"/>
                <a:gd name="T22" fmla="*/ 472 w 472"/>
                <a:gd name="T23" fmla="*/ 382 h 382"/>
                <a:gd name="T24" fmla="*/ 463 w 472"/>
                <a:gd name="T25" fmla="*/ 200 h 382"/>
                <a:gd name="T26" fmla="*/ 443 w 472"/>
                <a:gd name="T27" fmla="*/ 200 h 382"/>
                <a:gd name="T28" fmla="*/ 426 w 472"/>
                <a:gd name="T29" fmla="*/ 249 h 382"/>
                <a:gd name="T30" fmla="*/ 390 w 472"/>
                <a:gd name="T31" fmla="*/ 287 h 382"/>
                <a:gd name="T32" fmla="*/ 348 w 472"/>
                <a:gd name="T33" fmla="*/ 320 h 382"/>
                <a:gd name="T34" fmla="*/ 293 w 472"/>
                <a:gd name="T35" fmla="*/ 315 h 382"/>
                <a:gd name="T36" fmla="*/ 244 w 472"/>
                <a:gd name="T37" fmla="*/ 320 h 382"/>
                <a:gd name="T38" fmla="*/ 240 w 472"/>
                <a:gd name="T39" fmla="*/ 83 h 382"/>
                <a:gd name="T40" fmla="*/ 265 w 472"/>
                <a:gd name="T41" fmla="*/ 58 h 382"/>
                <a:gd name="T42" fmla="*/ 281 w 472"/>
                <a:gd name="T43" fmla="*/ 54 h 382"/>
                <a:gd name="T44" fmla="*/ 327 w 472"/>
                <a:gd name="T45" fmla="*/ 50 h 382"/>
                <a:gd name="T46" fmla="*/ 331 w 472"/>
                <a:gd name="T47" fmla="*/ 9 h 382"/>
                <a:gd name="T48" fmla="*/ 327 w 472"/>
                <a:gd name="T49" fmla="*/ 5 h 382"/>
                <a:gd name="T50" fmla="*/ 327 w 472"/>
                <a:gd name="T51" fmla="*/ 5 h 382"/>
                <a:gd name="T52" fmla="*/ 20 w 472"/>
                <a:gd name="T53" fmla="*/ 0 h 3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2"/>
                <a:gd name="T82" fmla="*/ 0 h 382"/>
                <a:gd name="T83" fmla="*/ 472 w 472"/>
                <a:gd name="T84" fmla="*/ 382 h 3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2" h="382">
                  <a:moveTo>
                    <a:pt x="20" y="0"/>
                  </a:moveTo>
                  <a:lnTo>
                    <a:pt x="15" y="29"/>
                  </a:lnTo>
                  <a:lnTo>
                    <a:pt x="49" y="37"/>
                  </a:lnTo>
                  <a:lnTo>
                    <a:pt x="87" y="50"/>
                  </a:lnTo>
                  <a:lnTo>
                    <a:pt x="90" y="83"/>
                  </a:lnTo>
                  <a:lnTo>
                    <a:pt x="90" y="290"/>
                  </a:lnTo>
                  <a:lnTo>
                    <a:pt x="74" y="323"/>
                  </a:lnTo>
                  <a:lnTo>
                    <a:pt x="32" y="336"/>
                  </a:lnTo>
                  <a:lnTo>
                    <a:pt x="0" y="353"/>
                  </a:lnTo>
                  <a:lnTo>
                    <a:pt x="7" y="378"/>
                  </a:lnTo>
                  <a:lnTo>
                    <a:pt x="37" y="382"/>
                  </a:lnTo>
                  <a:lnTo>
                    <a:pt x="472" y="382"/>
                  </a:lnTo>
                  <a:lnTo>
                    <a:pt x="463" y="200"/>
                  </a:lnTo>
                  <a:lnTo>
                    <a:pt x="443" y="200"/>
                  </a:lnTo>
                  <a:lnTo>
                    <a:pt x="426" y="249"/>
                  </a:lnTo>
                  <a:lnTo>
                    <a:pt x="390" y="287"/>
                  </a:lnTo>
                  <a:lnTo>
                    <a:pt x="348" y="320"/>
                  </a:lnTo>
                  <a:lnTo>
                    <a:pt x="293" y="315"/>
                  </a:lnTo>
                  <a:lnTo>
                    <a:pt x="244" y="320"/>
                  </a:lnTo>
                  <a:lnTo>
                    <a:pt x="240" y="83"/>
                  </a:lnTo>
                  <a:lnTo>
                    <a:pt x="265" y="58"/>
                  </a:lnTo>
                  <a:lnTo>
                    <a:pt x="281" y="54"/>
                  </a:lnTo>
                  <a:lnTo>
                    <a:pt x="327" y="50"/>
                  </a:lnTo>
                  <a:lnTo>
                    <a:pt x="331" y="9"/>
                  </a:lnTo>
                  <a:lnTo>
                    <a:pt x="327" y="5"/>
                  </a:lnTo>
                  <a:lnTo>
                    <a:pt x="20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6" name="Freeform 420"/>
            <p:cNvSpPr>
              <a:spLocks noChangeAspect="1"/>
            </p:cNvSpPr>
            <p:nvPr/>
          </p:nvSpPr>
          <p:spPr bwMode="auto">
            <a:xfrm>
              <a:off x="3010299" y="354423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7" name="Freeform 421"/>
            <p:cNvSpPr>
              <a:spLocks noChangeAspect="1"/>
            </p:cNvSpPr>
            <p:nvPr/>
          </p:nvSpPr>
          <p:spPr bwMode="auto">
            <a:xfrm>
              <a:off x="5598634" y="144991"/>
              <a:ext cx="391513" cy="318175"/>
            </a:xfrm>
            <a:custGeom>
              <a:avLst/>
              <a:gdLst>
                <a:gd name="T0" fmla="*/ 0 w 448"/>
                <a:gd name="T1" fmla="*/ 5 h 391"/>
                <a:gd name="T2" fmla="*/ 0 w 448"/>
                <a:gd name="T3" fmla="*/ 30 h 391"/>
                <a:gd name="T4" fmla="*/ 45 w 448"/>
                <a:gd name="T5" fmla="*/ 58 h 391"/>
                <a:gd name="T6" fmla="*/ 70 w 448"/>
                <a:gd name="T7" fmla="*/ 80 h 391"/>
                <a:gd name="T8" fmla="*/ 67 w 448"/>
                <a:gd name="T9" fmla="*/ 308 h 391"/>
                <a:gd name="T10" fmla="*/ 45 w 448"/>
                <a:gd name="T11" fmla="*/ 341 h 391"/>
                <a:gd name="T12" fmla="*/ 12 w 448"/>
                <a:gd name="T13" fmla="*/ 345 h 391"/>
                <a:gd name="T14" fmla="*/ 0 w 448"/>
                <a:gd name="T15" fmla="*/ 361 h 391"/>
                <a:gd name="T16" fmla="*/ 20 w 448"/>
                <a:gd name="T17" fmla="*/ 386 h 391"/>
                <a:gd name="T18" fmla="*/ 120 w 448"/>
                <a:gd name="T19" fmla="*/ 386 h 391"/>
                <a:gd name="T20" fmla="*/ 270 w 448"/>
                <a:gd name="T21" fmla="*/ 391 h 391"/>
                <a:gd name="T22" fmla="*/ 286 w 448"/>
                <a:gd name="T23" fmla="*/ 370 h 391"/>
                <a:gd name="T24" fmla="*/ 273 w 448"/>
                <a:gd name="T25" fmla="*/ 358 h 391"/>
                <a:gd name="T26" fmla="*/ 237 w 448"/>
                <a:gd name="T27" fmla="*/ 345 h 391"/>
                <a:gd name="T28" fmla="*/ 220 w 448"/>
                <a:gd name="T29" fmla="*/ 316 h 391"/>
                <a:gd name="T30" fmla="*/ 220 w 448"/>
                <a:gd name="T31" fmla="*/ 220 h 391"/>
                <a:gd name="T32" fmla="*/ 248 w 448"/>
                <a:gd name="T33" fmla="*/ 220 h 391"/>
                <a:gd name="T34" fmla="*/ 270 w 448"/>
                <a:gd name="T35" fmla="*/ 237 h 391"/>
                <a:gd name="T36" fmla="*/ 286 w 448"/>
                <a:gd name="T37" fmla="*/ 270 h 391"/>
                <a:gd name="T38" fmla="*/ 307 w 448"/>
                <a:gd name="T39" fmla="*/ 262 h 391"/>
                <a:gd name="T40" fmla="*/ 303 w 448"/>
                <a:gd name="T41" fmla="*/ 133 h 391"/>
                <a:gd name="T42" fmla="*/ 282 w 448"/>
                <a:gd name="T43" fmla="*/ 133 h 391"/>
                <a:gd name="T44" fmla="*/ 261 w 448"/>
                <a:gd name="T45" fmla="*/ 150 h 391"/>
                <a:gd name="T46" fmla="*/ 248 w 448"/>
                <a:gd name="T47" fmla="*/ 171 h 391"/>
                <a:gd name="T48" fmla="*/ 220 w 448"/>
                <a:gd name="T49" fmla="*/ 178 h 391"/>
                <a:gd name="T50" fmla="*/ 224 w 448"/>
                <a:gd name="T51" fmla="*/ 50 h 391"/>
                <a:gd name="T52" fmla="*/ 273 w 448"/>
                <a:gd name="T53" fmla="*/ 55 h 391"/>
                <a:gd name="T54" fmla="*/ 323 w 448"/>
                <a:gd name="T55" fmla="*/ 58 h 391"/>
                <a:gd name="T56" fmla="*/ 373 w 448"/>
                <a:gd name="T57" fmla="*/ 92 h 391"/>
                <a:gd name="T58" fmla="*/ 393 w 448"/>
                <a:gd name="T59" fmla="*/ 133 h 391"/>
                <a:gd name="T60" fmla="*/ 410 w 448"/>
                <a:gd name="T61" fmla="*/ 166 h 391"/>
                <a:gd name="T62" fmla="*/ 440 w 448"/>
                <a:gd name="T63" fmla="*/ 171 h 391"/>
                <a:gd name="T64" fmla="*/ 448 w 448"/>
                <a:gd name="T65" fmla="*/ 142 h 391"/>
                <a:gd name="T66" fmla="*/ 448 w 448"/>
                <a:gd name="T67" fmla="*/ 50 h 391"/>
                <a:gd name="T68" fmla="*/ 431 w 448"/>
                <a:gd name="T69" fmla="*/ 10 h 391"/>
                <a:gd name="T70" fmla="*/ 398 w 448"/>
                <a:gd name="T71" fmla="*/ 0 h 391"/>
                <a:gd name="T72" fmla="*/ 393 w 448"/>
                <a:gd name="T73" fmla="*/ 0 h 391"/>
                <a:gd name="T74" fmla="*/ 0 w 448"/>
                <a:gd name="T75" fmla="*/ 5 h 3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8"/>
                <a:gd name="T115" fmla="*/ 0 h 391"/>
                <a:gd name="T116" fmla="*/ 448 w 448"/>
                <a:gd name="T117" fmla="*/ 391 h 3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8" h="391">
                  <a:moveTo>
                    <a:pt x="0" y="5"/>
                  </a:moveTo>
                  <a:lnTo>
                    <a:pt x="0" y="30"/>
                  </a:lnTo>
                  <a:lnTo>
                    <a:pt x="45" y="58"/>
                  </a:lnTo>
                  <a:lnTo>
                    <a:pt x="70" y="80"/>
                  </a:lnTo>
                  <a:lnTo>
                    <a:pt x="67" y="308"/>
                  </a:lnTo>
                  <a:lnTo>
                    <a:pt x="45" y="341"/>
                  </a:lnTo>
                  <a:lnTo>
                    <a:pt x="12" y="345"/>
                  </a:lnTo>
                  <a:lnTo>
                    <a:pt x="0" y="361"/>
                  </a:lnTo>
                  <a:lnTo>
                    <a:pt x="20" y="386"/>
                  </a:lnTo>
                  <a:lnTo>
                    <a:pt x="120" y="386"/>
                  </a:lnTo>
                  <a:lnTo>
                    <a:pt x="270" y="391"/>
                  </a:lnTo>
                  <a:lnTo>
                    <a:pt x="286" y="370"/>
                  </a:lnTo>
                  <a:lnTo>
                    <a:pt x="273" y="358"/>
                  </a:lnTo>
                  <a:lnTo>
                    <a:pt x="237" y="345"/>
                  </a:lnTo>
                  <a:lnTo>
                    <a:pt x="220" y="316"/>
                  </a:lnTo>
                  <a:lnTo>
                    <a:pt x="220" y="220"/>
                  </a:lnTo>
                  <a:lnTo>
                    <a:pt x="248" y="220"/>
                  </a:lnTo>
                  <a:lnTo>
                    <a:pt x="270" y="237"/>
                  </a:lnTo>
                  <a:lnTo>
                    <a:pt x="286" y="270"/>
                  </a:lnTo>
                  <a:lnTo>
                    <a:pt x="307" y="262"/>
                  </a:lnTo>
                  <a:lnTo>
                    <a:pt x="303" y="133"/>
                  </a:lnTo>
                  <a:lnTo>
                    <a:pt x="282" y="133"/>
                  </a:lnTo>
                  <a:lnTo>
                    <a:pt x="261" y="150"/>
                  </a:lnTo>
                  <a:lnTo>
                    <a:pt x="248" y="171"/>
                  </a:lnTo>
                  <a:lnTo>
                    <a:pt x="220" y="178"/>
                  </a:lnTo>
                  <a:lnTo>
                    <a:pt x="224" y="50"/>
                  </a:lnTo>
                  <a:lnTo>
                    <a:pt x="273" y="55"/>
                  </a:lnTo>
                  <a:lnTo>
                    <a:pt x="323" y="58"/>
                  </a:lnTo>
                  <a:lnTo>
                    <a:pt x="373" y="92"/>
                  </a:lnTo>
                  <a:lnTo>
                    <a:pt x="393" y="133"/>
                  </a:lnTo>
                  <a:lnTo>
                    <a:pt x="410" y="166"/>
                  </a:lnTo>
                  <a:lnTo>
                    <a:pt x="440" y="171"/>
                  </a:lnTo>
                  <a:lnTo>
                    <a:pt x="448" y="142"/>
                  </a:lnTo>
                  <a:lnTo>
                    <a:pt x="448" y="50"/>
                  </a:lnTo>
                  <a:lnTo>
                    <a:pt x="431" y="10"/>
                  </a:lnTo>
                  <a:lnTo>
                    <a:pt x="398" y="0"/>
                  </a:lnTo>
                  <a:lnTo>
                    <a:pt x="393" y="0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8" name="Freeform 422"/>
            <p:cNvSpPr>
              <a:spLocks noChangeAspect="1"/>
            </p:cNvSpPr>
            <p:nvPr/>
          </p:nvSpPr>
          <p:spPr bwMode="auto">
            <a:xfrm>
              <a:off x="7208186" y="157074"/>
              <a:ext cx="535068" cy="310120"/>
            </a:xfrm>
            <a:custGeom>
              <a:avLst/>
              <a:gdLst>
                <a:gd name="T0" fmla="*/ 274 w 613"/>
                <a:gd name="T1" fmla="*/ 9 h 385"/>
                <a:gd name="T2" fmla="*/ 12 w 613"/>
                <a:gd name="T3" fmla="*/ 12 h 385"/>
                <a:gd name="T4" fmla="*/ 0 w 613"/>
                <a:gd name="T5" fmla="*/ 25 h 385"/>
                <a:gd name="T6" fmla="*/ 62 w 613"/>
                <a:gd name="T7" fmla="*/ 79 h 385"/>
                <a:gd name="T8" fmla="*/ 70 w 613"/>
                <a:gd name="T9" fmla="*/ 104 h 385"/>
                <a:gd name="T10" fmla="*/ 74 w 613"/>
                <a:gd name="T11" fmla="*/ 310 h 385"/>
                <a:gd name="T12" fmla="*/ 42 w 613"/>
                <a:gd name="T13" fmla="*/ 332 h 385"/>
                <a:gd name="T14" fmla="*/ 25 w 613"/>
                <a:gd name="T15" fmla="*/ 357 h 385"/>
                <a:gd name="T16" fmla="*/ 29 w 613"/>
                <a:gd name="T17" fmla="*/ 377 h 385"/>
                <a:gd name="T18" fmla="*/ 240 w 613"/>
                <a:gd name="T19" fmla="*/ 382 h 385"/>
                <a:gd name="T20" fmla="*/ 294 w 613"/>
                <a:gd name="T21" fmla="*/ 373 h 385"/>
                <a:gd name="T22" fmla="*/ 274 w 613"/>
                <a:gd name="T23" fmla="*/ 340 h 385"/>
                <a:gd name="T24" fmla="*/ 237 w 613"/>
                <a:gd name="T25" fmla="*/ 327 h 385"/>
                <a:gd name="T26" fmla="*/ 220 w 613"/>
                <a:gd name="T27" fmla="*/ 237 h 385"/>
                <a:gd name="T28" fmla="*/ 220 w 613"/>
                <a:gd name="T29" fmla="*/ 207 h 385"/>
                <a:gd name="T30" fmla="*/ 274 w 613"/>
                <a:gd name="T31" fmla="*/ 215 h 385"/>
                <a:gd name="T32" fmla="*/ 335 w 613"/>
                <a:gd name="T33" fmla="*/ 287 h 385"/>
                <a:gd name="T34" fmla="*/ 365 w 613"/>
                <a:gd name="T35" fmla="*/ 332 h 385"/>
                <a:gd name="T36" fmla="*/ 340 w 613"/>
                <a:gd name="T37" fmla="*/ 365 h 385"/>
                <a:gd name="T38" fmla="*/ 340 w 613"/>
                <a:gd name="T39" fmla="*/ 382 h 385"/>
                <a:gd name="T40" fmla="*/ 613 w 613"/>
                <a:gd name="T41" fmla="*/ 385 h 385"/>
                <a:gd name="T42" fmla="*/ 613 w 613"/>
                <a:gd name="T43" fmla="*/ 360 h 385"/>
                <a:gd name="T44" fmla="*/ 560 w 613"/>
                <a:gd name="T45" fmla="*/ 335 h 385"/>
                <a:gd name="T46" fmla="*/ 407 w 613"/>
                <a:gd name="T47" fmla="*/ 166 h 385"/>
                <a:gd name="T48" fmla="*/ 385 w 613"/>
                <a:gd name="T49" fmla="*/ 149 h 385"/>
                <a:gd name="T50" fmla="*/ 490 w 613"/>
                <a:gd name="T51" fmla="*/ 57 h 385"/>
                <a:gd name="T52" fmla="*/ 555 w 613"/>
                <a:gd name="T53" fmla="*/ 45 h 385"/>
                <a:gd name="T54" fmla="*/ 564 w 613"/>
                <a:gd name="T55" fmla="*/ 12 h 385"/>
                <a:gd name="T56" fmla="*/ 547 w 613"/>
                <a:gd name="T57" fmla="*/ 9 h 385"/>
                <a:gd name="T58" fmla="*/ 340 w 613"/>
                <a:gd name="T59" fmla="*/ 0 h 385"/>
                <a:gd name="T60" fmla="*/ 340 w 613"/>
                <a:gd name="T61" fmla="*/ 37 h 385"/>
                <a:gd name="T62" fmla="*/ 407 w 613"/>
                <a:gd name="T63" fmla="*/ 45 h 385"/>
                <a:gd name="T64" fmla="*/ 407 w 613"/>
                <a:gd name="T65" fmla="*/ 79 h 385"/>
                <a:gd name="T66" fmla="*/ 257 w 613"/>
                <a:gd name="T67" fmla="*/ 174 h 385"/>
                <a:gd name="T68" fmla="*/ 220 w 613"/>
                <a:gd name="T69" fmla="*/ 174 h 385"/>
                <a:gd name="T70" fmla="*/ 220 w 613"/>
                <a:gd name="T71" fmla="*/ 62 h 385"/>
                <a:gd name="T72" fmla="*/ 270 w 613"/>
                <a:gd name="T73" fmla="*/ 54 h 385"/>
                <a:gd name="T74" fmla="*/ 299 w 613"/>
                <a:gd name="T75" fmla="*/ 37 h 385"/>
                <a:gd name="T76" fmla="*/ 299 w 613"/>
                <a:gd name="T77" fmla="*/ 37 h 385"/>
                <a:gd name="T78" fmla="*/ 274 w 613"/>
                <a:gd name="T79" fmla="*/ 9 h 3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3"/>
                <a:gd name="T121" fmla="*/ 0 h 385"/>
                <a:gd name="T122" fmla="*/ 613 w 613"/>
                <a:gd name="T123" fmla="*/ 385 h 3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3" h="385">
                  <a:moveTo>
                    <a:pt x="274" y="9"/>
                  </a:moveTo>
                  <a:lnTo>
                    <a:pt x="12" y="12"/>
                  </a:lnTo>
                  <a:lnTo>
                    <a:pt x="0" y="25"/>
                  </a:lnTo>
                  <a:lnTo>
                    <a:pt x="62" y="79"/>
                  </a:lnTo>
                  <a:lnTo>
                    <a:pt x="70" y="104"/>
                  </a:lnTo>
                  <a:lnTo>
                    <a:pt x="74" y="310"/>
                  </a:lnTo>
                  <a:lnTo>
                    <a:pt x="42" y="332"/>
                  </a:lnTo>
                  <a:lnTo>
                    <a:pt x="25" y="357"/>
                  </a:lnTo>
                  <a:lnTo>
                    <a:pt x="29" y="377"/>
                  </a:lnTo>
                  <a:lnTo>
                    <a:pt x="240" y="382"/>
                  </a:lnTo>
                  <a:lnTo>
                    <a:pt x="294" y="373"/>
                  </a:lnTo>
                  <a:lnTo>
                    <a:pt x="274" y="340"/>
                  </a:lnTo>
                  <a:lnTo>
                    <a:pt x="237" y="327"/>
                  </a:lnTo>
                  <a:lnTo>
                    <a:pt x="220" y="237"/>
                  </a:lnTo>
                  <a:lnTo>
                    <a:pt x="220" y="207"/>
                  </a:lnTo>
                  <a:lnTo>
                    <a:pt x="274" y="215"/>
                  </a:lnTo>
                  <a:lnTo>
                    <a:pt x="335" y="287"/>
                  </a:lnTo>
                  <a:lnTo>
                    <a:pt x="365" y="332"/>
                  </a:lnTo>
                  <a:lnTo>
                    <a:pt x="340" y="365"/>
                  </a:lnTo>
                  <a:lnTo>
                    <a:pt x="340" y="382"/>
                  </a:lnTo>
                  <a:lnTo>
                    <a:pt x="613" y="385"/>
                  </a:lnTo>
                  <a:lnTo>
                    <a:pt x="613" y="360"/>
                  </a:lnTo>
                  <a:lnTo>
                    <a:pt x="560" y="335"/>
                  </a:lnTo>
                  <a:lnTo>
                    <a:pt x="407" y="166"/>
                  </a:lnTo>
                  <a:lnTo>
                    <a:pt x="385" y="149"/>
                  </a:lnTo>
                  <a:lnTo>
                    <a:pt x="490" y="57"/>
                  </a:lnTo>
                  <a:lnTo>
                    <a:pt x="555" y="45"/>
                  </a:lnTo>
                  <a:lnTo>
                    <a:pt x="564" y="12"/>
                  </a:lnTo>
                  <a:lnTo>
                    <a:pt x="547" y="9"/>
                  </a:lnTo>
                  <a:lnTo>
                    <a:pt x="340" y="0"/>
                  </a:lnTo>
                  <a:lnTo>
                    <a:pt x="340" y="37"/>
                  </a:lnTo>
                  <a:lnTo>
                    <a:pt x="407" y="45"/>
                  </a:lnTo>
                  <a:lnTo>
                    <a:pt x="407" y="79"/>
                  </a:lnTo>
                  <a:lnTo>
                    <a:pt x="257" y="174"/>
                  </a:lnTo>
                  <a:lnTo>
                    <a:pt x="220" y="174"/>
                  </a:lnTo>
                  <a:lnTo>
                    <a:pt x="220" y="62"/>
                  </a:lnTo>
                  <a:lnTo>
                    <a:pt x="270" y="54"/>
                  </a:lnTo>
                  <a:lnTo>
                    <a:pt x="299" y="37"/>
                  </a:lnTo>
                  <a:lnTo>
                    <a:pt x="274" y="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99" name="Freeform 423"/>
            <p:cNvSpPr>
              <a:spLocks noChangeAspect="1"/>
            </p:cNvSpPr>
            <p:nvPr/>
          </p:nvSpPr>
          <p:spPr bwMode="auto">
            <a:xfrm>
              <a:off x="6042348" y="149019"/>
              <a:ext cx="404563" cy="310120"/>
            </a:xfrm>
            <a:custGeom>
              <a:avLst/>
              <a:gdLst>
                <a:gd name="T0" fmla="*/ 0 w 468"/>
                <a:gd name="T1" fmla="*/ 5 h 382"/>
                <a:gd name="T2" fmla="*/ 0 w 468"/>
                <a:gd name="T3" fmla="*/ 22 h 382"/>
                <a:gd name="T4" fmla="*/ 20 w 468"/>
                <a:gd name="T5" fmla="*/ 33 h 382"/>
                <a:gd name="T6" fmla="*/ 54 w 468"/>
                <a:gd name="T7" fmla="*/ 50 h 382"/>
                <a:gd name="T8" fmla="*/ 75 w 468"/>
                <a:gd name="T9" fmla="*/ 70 h 382"/>
                <a:gd name="T10" fmla="*/ 70 w 468"/>
                <a:gd name="T11" fmla="*/ 323 h 382"/>
                <a:gd name="T12" fmla="*/ 42 w 468"/>
                <a:gd name="T13" fmla="*/ 345 h 382"/>
                <a:gd name="T14" fmla="*/ 12 w 468"/>
                <a:gd name="T15" fmla="*/ 353 h 382"/>
                <a:gd name="T16" fmla="*/ 17 w 468"/>
                <a:gd name="T17" fmla="*/ 373 h 382"/>
                <a:gd name="T18" fmla="*/ 17 w 468"/>
                <a:gd name="T19" fmla="*/ 382 h 382"/>
                <a:gd name="T20" fmla="*/ 310 w 468"/>
                <a:gd name="T21" fmla="*/ 378 h 382"/>
                <a:gd name="T22" fmla="*/ 303 w 468"/>
                <a:gd name="T23" fmla="*/ 357 h 382"/>
                <a:gd name="T24" fmla="*/ 261 w 468"/>
                <a:gd name="T25" fmla="*/ 345 h 382"/>
                <a:gd name="T26" fmla="*/ 232 w 468"/>
                <a:gd name="T27" fmla="*/ 311 h 382"/>
                <a:gd name="T28" fmla="*/ 228 w 468"/>
                <a:gd name="T29" fmla="*/ 303 h 382"/>
                <a:gd name="T30" fmla="*/ 223 w 468"/>
                <a:gd name="T31" fmla="*/ 45 h 382"/>
                <a:gd name="T32" fmla="*/ 278 w 468"/>
                <a:gd name="T33" fmla="*/ 42 h 382"/>
                <a:gd name="T34" fmla="*/ 320 w 468"/>
                <a:gd name="T35" fmla="*/ 54 h 382"/>
                <a:gd name="T36" fmla="*/ 332 w 468"/>
                <a:gd name="T37" fmla="*/ 104 h 382"/>
                <a:gd name="T38" fmla="*/ 320 w 468"/>
                <a:gd name="T39" fmla="*/ 150 h 382"/>
                <a:gd name="T40" fmla="*/ 278 w 468"/>
                <a:gd name="T41" fmla="*/ 162 h 382"/>
                <a:gd name="T42" fmla="*/ 223 w 468"/>
                <a:gd name="T43" fmla="*/ 158 h 382"/>
                <a:gd name="T44" fmla="*/ 223 w 468"/>
                <a:gd name="T45" fmla="*/ 200 h 382"/>
                <a:gd name="T46" fmla="*/ 303 w 468"/>
                <a:gd name="T47" fmla="*/ 195 h 382"/>
                <a:gd name="T48" fmla="*/ 365 w 468"/>
                <a:gd name="T49" fmla="*/ 203 h 382"/>
                <a:gd name="T50" fmla="*/ 418 w 468"/>
                <a:gd name="T51" fmla="*/ 190 h 382"/>
                <a:gd name="T52" fmla="*/ 456 w 468"/>
                <a:gd name="T53" fmla="*/ 162 h 382"/>
                <a:gd name="T54" fmla="*/ 468 w 468"/>
                <a:gd name="T55" fmla="*/ 108 h 382"/>
                <a:gd name="T56" fmla="*/ 460 w 468"/>
                <a:gd name="T57" fmla="*/ 62 h 382"/>
                <a:gd name="T58" fmla="*/ 431 w 468"/>
                <a:gd name="T59" fmla="*/ 33 h 382"/>
                <a:gd name="T60" fmla="*/ 385 w 468"/>
                <a:gd name="T61" fmla="*/ 0 h 382"/>
                <a:gd name="T62" fmla="*/ 377 w 468"/>
                <a:gd name="T63" fmla="*/ 5 h 382"/>
                <a:gd name="T64" fmla="*/ 0 w 468"/>
                <a:gd name="T65" fmla="*/ 5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8"/>
                <a:gd name="T100" fmla="*/ 0 h 382"/>
                <a:gd name="T101" fmla="*/ 468 w 468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8" h="382">
                  <a:moveTo>
                    <a:pt x="0" y="5"/>
                  </a:moveTo>
                  <a:lnTo>
                    <a:pt x="0" y="22"/>
                  </a:lnTo>
                  <a:lnTo>
                    <a:pt x="20" y="33"/>
                  </a:lnTo>
                  <a:lnTo>
                    <a:pt x="54" y="50"/>
                  </a:lnTo>
                  <a:lnTo>
                    <a:pt x="75" y="70"/>
                  </a:lnTo>
                  <a:lnTo>
                    <a:pt x="70" y="323"/>
                  </a:lnTo>
                  <a:lnTo>
                    <a:pt x="42" y="345"/>
                  </a:lnTo>
                  <a:lnTo>
                    <a:pt x="12" y="353"/>
                  </a:lnTo>
                  <a:lnTo>
                    <a:pt x="17" y="373"/>
                  </a:lnTo>
                  <a:lnTo>
                    <a:pt x="17" y="382"/>
                  </a:lnTo>
                  <a:lnTo>
                    <a:pt x="310" y="378"/>
                  </a:lnTo>
                  <a:lnTo>
                    <a:pt x="303" y="357"/>
                  </a:lnTo>
                  <a:lnTo>
                    <a:pt x="261" y="345"/>
                  </a:lnTo>
                  <a:lnTo>
                    <a:pt x="232" y="311"/>
                  </a:lnTo>
                  <a:lnTo>
                    <a:pt x="228" y="303"/>
                  </a:lnTo>
                  <a:lnTo>
                    <a:pt x="223" y="45"/>
                  </a:lnTo>
                  <a:lnTo>
                    <a:pt x="278" y="42"/>
                  </a:lnTo>
                  <a:lnTo>
                    <a:pt x="320" y="54"/>
                  </a:lnTo>
                  <a:lnTo>
                    <a:pt x="332" y="104"/>
                  </a:lnTo>
                  <a:lnTo>
                    <a:pt x="320" y="150"/>
                  </a:lnTo>
                  <a:lnTo>
                    <a:pt x="278" y="162"/>
                  </a:lnTo>
                  <a:lnTo>
                    <a:pt x="223" y="158"/>
                  </a:lnTo>
                  <a:lnTo>
                    <a:pt x="223" y="200"/>
                  </a:lnTo>
                  <a:lnTo>
                    <a:pt x="303" y="195"/>
                  </a:lnTo>
                  <a:lnTo>
                    <a:pt x="365" y="203"/>
                  </a:lnTo>
                  <a:lnTo>
                    <a:pt x="418" y="190"/>
                  </a:lnTo>
                  <a:lnTo>
                    <a:pt x="456" y="162"/>
                  </a:lnTo>
                  <a:lnTo>
                    <a:pt x="468" y="108"/>
                  </a:lnTo>
                  <a:lnTo>
                    <a:pt x="460" y="62"/>
                  </a:lnTo>
                  <a:lnTo>
                    <a:pt x="431" y="33"/>
                  </a:lnTo>
                  <a:lnTo>
                    <a:pt x="385" y="0"/>
                  </a:lnTo>
                  <a:lnTo>
                    <a:pt x="377" y="5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0" name="Freeform 424"/>
            <p:cNvSpPr>
              <a:spLocks noChangeAspect="1"/>
            </p:cNvSpPr>
            <p:nvPr/>
          </p:nvSpPr>
          <p:spPr bwMode="auto">
            <a:xfrm>
              <a:off x="6290306" y="310120"/>
              <a:ext cx="261009" cy="153046"/>
            </a:xfrm>
            <a:custGeom>
              <a:avLst/>
              <a:gdLst>
                <a:gd name="T0" fmla="*/ 0 w 300"/>
                <a:gd name="T1" fmla="*/ 4 h 190"/>
                <a:gd name="T2" fmla="*/ 55 w 300"/>
                <a:gd name="T3" fmla="*/ 46 h 190"/>
                <a:gd name="T4" fmla="*/ 63 w 300"/>
                <a:gd name="T5" fmla="*/ 94 h 190"/>
                <a:gd name="T6" fmla="*/ 88 w 300"/>
                <a:gd name="T7" fmla="*/ 148 h 190"/>
                <a:gd name="T8" fmla="*/ 121 w 300"/>
                <a:gd name="T9" fmla="*/ 177 h 190"/>
                <a:gd name="T10" fmla="*/ 180 w 300"/>
                <a:gd name="T11" fmla="*/ 190 h 190"/>
                <a:gd name="T12" fmla="*/ 242 w 300"/>
                <a:gd name="T13" fmla="*/ 190 h 190"/>
                <a:gd name="T14" fmla="*/ 283 w 300"/>
                <a:gd name="T15" fmla="*/ 173 h 190"/>
                <a:gd name="T16" fmla="*/ 300 w 300"/>
                <a:gd name="T17" fmla="*/ 152 h 190"/>
                <a:gd name="T18" fmla="*/ 287 w 300"/>
                <a:gd name="T19" fmla="*/ 132 h 190"/>
                <a:gd name="T20" fmla="*/ 238 w 300"/>
                <a:gd name="T21" fmla="*/ 123 h 190"/>
                <a:gd name="T22" fmla="*/ 230 w 300"/>
                <a:gd name="T23" fmla="*/ 83 h 190"/>
                <a:gd name="T24" fmla="*/ 196 w 300"/>
                <a:gd name="T25" fmla="*/ 46 h 190"/>
                <a:gd name="T26" fmla="*/ 158 w 300"/>
                <a:gd name="T27" fmla="*/ 19 h 190"/>
                <a:gd name="T28" fmla="*/ 121 w 300"/>
                <a:gd name="T29" fmla="*/ 0 h 190"/>
                <a:gd name="T30" fmla="*/ 121 w 300"/>
                <a:gd name="T31" fmla="*/ 0 h 190"/>
                <a:gd name="T32" fmla="*/ 0 w 300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0"/>
                <a:gd name="T52" fmla="*/ 0 h 190"/>
                <a:gd name="T53" fmla="*/ 300 w 300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0" h="190">
                  <a:moveTo>
                    <a:pt x="0" y="4"/>
                  </a:moveTo>
                  <a:lnTo>
                    <a:pt x="55" y="46"/>
                  </a:lnTo>
                  <a:lnTo>
                    <a:pt x="63" y="94"/>
                  </a:lnTo>
                  <a:lnTo>
                    <a:pt x="88" y="148"/>
                  </a:lnTo>
                  <a:lnTo>
                    <a:pt x="121" y="177"/>
                  </a:lnTo>
                  <a:lnTo>
                    <a:pt x="180" y="190"/>
                  </a:lnTo>
                  <a:lnTo>
                    <a:pt x="242" y="190"/>
                  </a:lnTo>
                  <a:lnTo>
                    <a:pt x="283" y="173"/>
                  </a:lnTo>
                  <a:lnTo>
                    <a:pt x="300" y="152"/>
                  </a:lnTo>
                  <a:lnTo>
                    <a:pt x="287" y="132"/>
                  </a:lnTo>
                  <a:lnTo>
                    <a:pt x="238" y="123"/>
                  </a:lnTo>
                  <a:lnTo>
                    <a:pt x="230" y="83"/>
                  </a:lnTo>
                  <a:lnTo>
                    <a:pt x="196" y="46"/>
                  </a:lnTo>
                  <a:lnTo>
                    <a:pt x="158" y="19"/>
                  </a:lnTo>
                  <a:lnTo>
                    <a:pt x="121" y="0"/>
                  </a:lnTo>
                  <a:lnTo>
                    <a:pt x="0" y="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1" name="Freeform 425"/>
            <p:cNvSpPr>
              <a:spLocks noChangeAspect="1"/>
            </p:cNvSpPr>
            <p:nvPr/>
          </p:nvSpPr>
          <p:spPr bwMode="auto">
            <a:xfrm>
              <a:off x="6590466" y="144991"/>
              <a:ext cx="326261" cy="298038"/>
            </a:xfrm>
            <a:custGeom>
              <a:avLst/>
              <a:gdLst>
                <a:gd name="T0" fmla="*/ 5 w 378"/>
                <a:gd name="T1" fmla="*/ 0 h 370"/>
                <a:gd name="T2" fmla="*/ 0 w 378"/>
                <a:gd name="T3" fmla="*/ 25 h 370"/>
                <a:gd name="T4" fmla="*/ 41 w 378"/>
                <a:gd name="T5" fmla="*/ 42 h 370"/>
                <a:gd name="T6" fmla="*/ 71 w 378"/>
                <a:gd name="T7" fmla="*/ 58 h 370"/>
                <a:gd name="T8" fmla="*/ 91 w 378"/>
                <a:gd name="T9" fmla="*/ 83 h 370"/>
                <a:gd name="T10" fmla="*/ 220 w 378"/>
                <a:gd name="T11" fmla="*/ 370 h 370"/>
                <a:gd name="T12" fmla="*/ 253 w 378"/>
                <a:gd name="T13" fmla="*/ 370 h 370"/>
                <a:gd name="T14" fmla="*/ 378 w 378"/>
                <a:gd name="T15" fmla="*/ 25 h 370"/>
                <a:gd name="T16" fmla="*/ 331 w 378"/>
                <a:gd name="T17" fmla="*/ 138 h 370"/>
                <a:gd name="T18" fmla="*/ 278 w 378"/>
                <a:gd name="T19" fmla="*/ 138 h 370"/>
                <a:gd name="T20" fmla="*/ 233 w 378"/>
                <a:gd name="T21" fmla="*/ 10 h 370"/>
                <a:gd name="T22" fmla="*/ 233 w 378"/>
                <a:gd name="T23" fmla="*/ 10 h 370"/>
                <a:gd name="T24" fmla="*/ 5 w 378"/>
                <a:gd name="T25" fmla="*/ 0 h 3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70"/>
                <a:gd name="T41" fmla="*/ 378 w 378"/>
                <a:gd name="T42" fmla="*/ 370 h 3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70">
                  <a:moveTo>
                    <a:pt x="5" y="0"/>
                  </a:moveTo>
                  <a:lnTo>
                    <a:pt x="0" y="25"/>
                  </a:lnTo>
                  <a:lnTo>
                    <a:pt x="41" y="42"/>
                  </a:lnTo>
                  <a:lnTo>
                    <a:pt x="71" y="58"/>
                  </a:lnTo>
                  <a:lnTo>
                    <a:pt x="91" y="83"/>
                  </a:lnTo>
                  <a:lnTo>
                    <a:pt x="220" y="370"/>
                  </a:lnTo>
                  <a:lnTo>
                    <a:pt x="253" y="370"/>
                  </a:lnTo>
                  <a:lnTo>
                    <a:pt x="378" y="25"/>
                  </a:lnTo>
                  <a:lnTo>
                    <a:pt x="331" y="138"/>
                  </a:lnTo>
                  <a:lnTo>
                    <a:pt x="278" y="138"/>
                  </a:lnTo>
                  <a:lnTo>
                    <a:pt x="233" y="10"/>
                  </a:lnTo>
                  <a:lnTo>
                    <a:pt x="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2" name="Freeform 426"/>
            <p:cNvSpPr>
              <a:spLocks noChangeAspect="1"/>
            </p:cNvSpPr>
            <p:nvPr/>
          </p:nvSpPr>
          <p:spPr bwMode="auto">
            <a:xfrm>
              <a:off x="6607867" y="229570"/>
              <a:ext cx="104403" cy="229570"/>
            </a:xfrm>
            <a:custGeom>
              <a:avLst/>
              <a:gdLst>
                <a:gd name="T0" fmla="*/ 71 w 121"/>
                <a:gd name="T1" fmla="*/ 0 h 281"/>
                <a:gd name="T2" fmla="*/ 71 w 121"/>
                <a:gd name="T3" fmla="*/ 165 h 281"/>
                <a:gd name="T4" fmla="*/ 68 w 121"/>
                <a:gd name="T5" fmla="*/ 198 h 281"/>
                <a:gd name="T6" fmla="*/ 19 w 121"/>
                <a:gd name="T7" fmla="*/ 240 h 281"/>
                <a:gd name="T8" fmla="*/ 0 w 121"/>
                <a:gd name="T9" fmla="*/ 273 h 281"/>
                <a:gd name="T10" fmla="*/ 23 w 121"/>
                <a:gd name="T11" fmla="*/ 281 h 281"/>
                <a:gd name="T12" fmla="*/ 121 w 121"/>
                <a:gd name="T13" fmla="*/ 278 h 281"/>
                <a:gd name="T14" fmla="*/ 117 w 121"/>
                <a:gd name="T15" fmla="*/ 236 h 281"/>
                <a:gd name="T16" fmla="*/ 68 w 121"/>
                <a:gd name="T17" fmla="*/ 181 h 281"/>
                <a:gd name="T18" fmla="*/ 68 w 121"/>
                <a:gd name="T19" fmla="*/ 181 h 281"/>
                <a:gd name="T20" fmla="*/ 71 w 121"/>
                <a:gd name="T21" fmla="*/ 0 h 2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281"/>
                <a:gd name="T35" fmla="*/ 121 w 121"/>
                <a:gd name="T36" fmla="*/ 281 h 2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281">
                  <a:moveTo>
                    <a:pt x="71" y="0"/>
                  </a:moveTo>
                  <a:lnTo>
                    <a:pt x="71" y="165"/>
                  </a:lnTo>
                  <a:lnTo>
                    <a:pt x="68" y="198"/>
                  </a:lnTo>
                  <a:lnTo>
                    <a:pt x="19" y="240"/>
                  </a:lnTo>
                  <a:lnTo>
                    <a:pt x="0" y="273"/>
                  </a:lnTo>
                  <a:lnTo>
                    <a:pt x="23" y="281"/>
                  </a:lnTo>
                  <a:lnTo>
                    <a:pt x="121" y="278"/>
                  </a:lnTo>
                  <a:lnTo>
                    <a:pt x="117" y="236"/>
                  </a:lnTo>
                  <a:lnTo>
                    <a:pt x="68" y="181"/>
                  </a:lnTo>
                  <a:lnTo>
                    <a:pt x="71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3" name="Freeform 427"/>
            <p:cNvSpPr>
              <a:spLocks noChangeAspect="1"/>
            </p:cNvSpPr>
            <p:nvPr/>
          </p:nvSpPr>
          <p:spPr bwMode="auto">
            <a:xfrm>
              <a:off x="6855825" y="161101"/>
              <a:ext cx="282759" cy="302065"/>
            </a:xfrm>
            <a:custGeom>
              <a:avLst/>
              <a:gdLst>
                <a:gd name="T0" fmla="*/ 67 w 328"/>
                <a:gd name="T1" fmla="*/ 0 h 378"/>
                <a:gd name="T2" fmla="*/ 320 w 328"/>
                <a:gd name="T3" fmla="*/ 0 h 378"/>
                <a:gd name="T4" fmla="*/ 316 w 328"/>
                <a:gd name="T5" fmla="*/ 13 h 378"/>
                <a:gd name="T6" fmla="*/ 291 w 328"/>
                <a:gd name="T7" fmla="*/ 41 h 378"/>
                <a:gd name="T8" fmla="*/ 262 w 328"/>
                <a:gd name="T9" fmla="*/ 66 h 378"/>
                <a:gd name="T10" fmla="*/ 254 w 328"/>
                <a:gd name="T11" fmla="*/ 316 h 378"/>
                <a:gd name="T12" fmla="*/ 275 w 328"/>
                <a:gd name="T13" fmla="*/ 349 h 378"/>
                <a:gd name="T14" fmla="*/ 312 w 328"/>
                <a:gd name="T15" fmla="*/ 349 h 378"/>
                <a:gd name="T16" fmla="*/ 328 w 328"/>
                <a:gd name="T17" fmla="*/ 366 h 378"/>
                <a:gd name="T18" fmla="*/ 312 w 328"/>
                <a:gd name="T19" fmla="*/ 378 h 378"/>
                <a:gd name="T20" fmla="*/ 17 w 328"/>
                <a:gd name="T21" fmla="*/ 374 h 378"/>
                <a:gd name="T22" fmla="*/ 0 w 328"/>
                <a:gd name="T23" fmla="*/ 357 h 378"/>
                <a:gd name="T24" fmla="*/ 5 w 328"/>
                <a:gd name="T25" fmla="*/ 332 h 378"/>
                <a:gd name="T26" fmla="*/ 55 w 328"/>
                <a:gd name="T27" fmla="*/ 324 h 378"/>
                <a:gd name="T28" fmla="*/ 80 w 328"/>
                <a:gd name="T29" fmla="*/ 299 h 378"/>
                <a:gd name="T30" fmla="*/ 75 w 328"/>
                <a:gd name="T31" fmla="*/ 299 h 378"/>
                <a:gd name="T32" fmla="*/ 67 w 328"/>
                <a:gd name="T33" fmla="*/ 0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8"/>
                <a:gd name="T52" fmla="*/ 0 h 378"/>
                <a:gd name="T53" fmla="*/ 328 w 328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8" h="378">
                  <a:moveTo>
                    <a:pt x="67" y="0"/>
                  </a:moveTo>
                  <a:lnTo>
                    <a:pt x="320" y="0"/>
                  </a:lnTo>
                  <a:lnTo>
                    <a:pt x="316" y="13"/>
                  </a:lnTo>
                  <a:lnTo>
                    <a:pt x="291" y="41"/>
                  </a:lnTo>
                  <a:lnTo>
                    <a:pt x="262" y="66"/>
                  </a:lnTo>
                  <a:lnTo>
                    <a:pt x="254" y="316"/>
                  </a:lnTo>
                  <a:lnTo>
                    <a:pt x="275" y="349"/>
                  </a:lnTo>
                  <a:lnTo>
                    <a:pt x="312" y="349"/>
                  </a:lnTo>
                  <a:lnTo>
                    <a:pt x="328" y="366"/>
                  </a:lnTo>
                  <a:lnTo>
                    <a:pt x="312" y="378"/>
                  </a:lnTo>
                  <a:lnTo>
                    <a:pt x="17" y="374"/>
                  </a:lnTo>
                  <a:lnTo>
                    <a:pt x="0" y="357"/>
                  </a:lnTo>
                  <a:lnTo>
                    <a:pt x="5" y="332"/>
                  </a:lnTo>
                  <a:lnTo>
                    <a:pt x="55" y="324"/>
                  </a:lnTo>
                  <a:lnTo>
                    <a:pt x="80" y="299"/>
                  </a:lnTo>
                  <a:lnTo>
                    <a:pt x="75" y="299"/>
                  </a:lnTo>
                  <a:lnTo>
                    <a:pt x="6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4" name="Freeform 428"/>
            <p:cNvSpPr>
              <a:spLocks noChangeAspect="1"/>
            </p:cNvSpPr>
            <p:nvPr/>
          </p:nvSpPr>
          <p:spPr bwMode="auto">
            <a:xfrm>
              <a:off x="126154" y="144991"/>
              <a:ext cx="369762" cy="370533"/>
            </a:xfrm>
            <a:custGeom>
              <a:avLst/>
              <a:gdLst>
                <a:gd name="T0" fmla="*/ 423 w 423"/>
                <a:gd name="T1" fmla="*/ 275 h 456"/>
                <a:gd name="T2" fmla="*/ 362 w 423"/>
                <a:gd name="T3" fmla="*/ 320 h 456"/>
                <a:gd name="T4" fmla="*/ 250 w 423"/>
                <a:gd name="T5" fmla="*/ 333 h 456"/>
                <a:gd name="T6" fmla="*/ 262 w 423"/>
                <a:gd name="T7" fmla="*/ 262 h 456"/>
                <a:gd name="T8" fmla="*/ 200 w 423"/>
                <a:gd name="T9" fmla="*/ 250 h 456"/>
                <a:gd name="T10" fmla="*/ 208 w 423"/>
                <a:gd name="T11" fmla="*/ 163 h 456"/>
                <a:gd name="T12" fmla="*/ 204 w 423"/>
                <a:gd name="T13" fmla="*/ 133 h 456"/>
                <a:gd name="T14" fmla="*/ 183 w 423"/>
                <a:gd name="T15" fmla="*/ 92 h 456"/>
                <a:gd name="T16" fmla="*/ 120 w 423"/>
                <a:gd name="T17" fmla="*/ 88 h 456"/>
                <a:gd name="T18" fmla="*/ 84 w 423"/>
                <a:gd name="T19" fmla="*/ 92 h 456"/>
                <a:gd name="T20" fmla="*/ 55 w 423"/>
                <a:gd name="T21" fmla="*/ 58 h 456"/>
                <a:gd name="T22" fmla="*/ 0 w 423"/>
                <a:gd name="T23" fmla="*/ 71 h 456"/>
                <a:gd name="T24" fmla="*/ 22 w 423"/>
                <a:gd name="T25" fmla="*/ 0 h 456"/>
                <a:gd name="T26" fmla="*/ 100 w 423"/>
                <a:gd name="T27" fmla="*/ 17 h 456"/>
                <a:gd name="T28" fmla="*/ 50 w 423"/>
                <a:gd name="T29" fmla="*/ 67 h 456"/>
                <a:gd name="T30" fmla="*/ 75 w 423"/>
                <a:gd name="T31" fmla="*/ 88 h 456"/>
                <a:gd name="T32" fmla="*/ 67 w 423"/>
                <a:gd name="T33" fmla="*/ 200 h 456"/>
                <a:gd name="T34" fmla="*/ 105 w 423"/>
                <a:gd name="T35" fmla="*/ 228 h 456"/>
                <a:gd name="T36" fmla="*/ 158 w 423"/>
                <a:gd name="T37" fmla="*/ 233 h 456"/>
                <a:gd name="T38" fmla="*/ 237 w 423"/>
                <a:gd name="T39" fmla="*/ 228 h 456"/>
                <a:gd name="T40" fmla="*/ 229 w 423"/>
                <a:gd name="T41" fmla="*/ 283 h 456"/>
                <a:gd name="T42" fmla="*/ 278 w 423"/>
                <a:gd name="T43" fmla="*/ 286 h 456"/>
                <a:gd name="T44" fmla="*/ 278 w 423"/>
                <a:gd name="T45" fmla="*/ 395 h 456"/>
                <a:gd name="T46" fmla="*/ 229 w 423"/>
                <a:gd name="T47" fmla="*/ 456 h 456"/>
                <a:gd name="T48" fmla="*/ 233 w 423"/>
                <a:gd name="T49" fmla="*/ 456 h 456"/>
                <a:gd name="T50" fmla="*/ 423 w 423"/>
                <a:gd name="T51" fmla="*/ 275 h 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56"/>
                <a:gd name="T80" fmla="*/ 423 w 423"/>
                <a:gd name="T81" fmla="*/ 456 h 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56">
                  <a:moveTo>
                    <a:pt x="423" y="275"/>
                  </a:moveTo>
                  <a:lnTo>
                    <a:pt x="362" y="320"/>
                  </a:lnTo>
                  <a:lnTo>
                    <a:pt x="250" y="333"/>
                  </a:lnTo>
                  <a:lnTo>
                    <a:pt x="262" y="262"/>
                  </a:lnTo>
                  <a:lnTo>
                    <a:pt x="200" y="250"/>
                  </a:lnTo>
                  <a:lnTo>
                    <a:pt x="208" y="163"/>
                  </a:lnTo>
                  <a:lnTo>
                    <a:pt x="204" y="133"/>
                  </a:lnTo>
                  <a:lnTo>
                    <a:pt x="183" y="92"/>
                  </a:lnTo>
                  <a:lnTo>
                    <a:pt x="120" y="88"/>
                  </a:lnTo>
                  <a:lnTo>
                    <a:pt x="84" y="92"/>
                  </a:lnTo>
                  <a:lnTo>
                    <a:pt x="55" y="58"/>
                  </a:lnTo>
                  <a:lnTo>
                    <a:pt x="0" y="71"/>
                  </a:lnTo>
                  <a:lnTo>
                    <a:pt x="22" y="0"/>
                  </a:lnTo>
                  <a:lnTo>
                    <a:pt x="100" y="17"/>
                  </a:lnTo>
                  <a:lnTo>
                    <a:pt x="50" y="67"/>
                  </a:lnTo>
                  <a:lnTo>
                    <a:pt x="75" y="88"/>
                  </a:lnTo>
                  <a:lnTo>
                    <a:pt x="67" y="200"/>
                  </a:lnTo>
                  <a:lnTo>
                    <a:pt x="105" y="228"/>
                  </a:lnTo>
                  <a:lnTo>
                    <a:pt x="158" y="233"/>
                  </a:lnTo>
                  <a:lnTo>
                    <a:pt x="237" y="228"/>
                  </a:lnTo>
                  <a:lnTo>
                    <a:pt x="229" y="283"/>
                  </a:lnTo>
                  <a:lnTo>
                    <a:pt x="278" y="286"/>
                  </a:lnTo>
                  <a:lnTo>
                    <a:pt x="278" y="395"/>
                  </a:lnTo>
                  <a:lnTo>
                    <a:pt x="229" y="456"/>
                  </a:lnTo>
                  <a:lnTo>
                    <a:pt x="233" y="456"/>
                  </a:lnTo>
                  <a:lnTo>
                    <a:pt x="423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5" name="Freeform 429"/>
            <p:cNvSpPr>
              <a:spLocks noChangeAspect="1"/>
            </p:cNvSpPr>
            <p:nvPr/>
          </p:nvSpPr>
          <p:spPr bwMode="auto">
            <a:xfrm>
              <a:off x="382813" y="439002"/>
              <a:ext cx="256658" cy="237625"/>
            </a:xfrm>
            <a:custGeom>
              <a:avLst/>
              <a:gdLst>
                <a:gd name="T0" fmla="*/ 282 w 296"/>
                <a:gd name="T1" fmla="*/ 14 h 297"/>
                <a:gd name="T2" fmla="*/ 246 w 296"/>
                <a:gd name="T3" fmla="*/ 0 h 297"/>
                <a:gd name="T4" fmla="*/ 197 w 296"/>
                <a:gd name="T5" fmla="*/ 9 h 297"/>
                <a:gd name="T6" fmla="*/ 143 w 296"/>
                <a:gd name="T7" fmla="*/ 39 h 297"/>
                <a:gd name="T8" fmla="*/ 86 w 296"/>
                <a:gd name="T9" fmla="*/ 86 h 297"/>
                <a:gd name="T10" fmla="*/ 38 w 296"/>
                <a:gd name="T11" fmla="*/ 144 h 297"/>
                <a:gd name="T12" fmla="*/ 9 w 296"/>
                <a:gd name="T13" fmla="*/ 200 h 297"/>
                <a:gd name="T14" fmla="*/ 0 w 296"/>
                <a:gd name="T15" fmla="*/ 249 h 297"/>
                <a:gd name="T16" fmla="*/ 14 w 296"/>
                <a:gd name="T17" fmla="*/ 284 h 297"/>
                <a:gd name="T18" fmla="*/ 48 w 296"/>
                <a:gd name="T19" fmla="*/ 297 h 297"/>
                <a:gd name="T20" fmla="*/ 97 w 296"/>
                <a:gd name="T21" fmla="*/ 288 h 297"/>
                <a:gd name="T22" fmla="*/ 153 w 296"/>
                <a:gd name="T23" fmla="*/ 259 h 297"/>
                <a:gd name="T24" fmla="*/ 211 w 296"/>
                <a:gd name="T25" fmla="*/ 211 h 297"/>
                <a:gd name="T26" fmla="*/ 257 w 296"/>
                <a:gd name="T27" fmla="*/ 153 h 297"/>
                <a:gd name="T28" fmla="*/ 287 w 296"/>
                <a:gd name="T29" fmla="*/ 98 h 297"/>
                <a:gd name="T30" fmla="*/ 296 w 296"/>
                <a:gd name="T31" fmla="*/ 49 h 297"/>
                <a:gd name="T32" fmla="*/ 282 w 296"/>
                <a:gd name="T33" fmla="*/ 14 h 297"/>
                <a:gd name="T34" fmla="*/ 282 w 296"/>
                <a:gd name="T35" fmla="*/ 14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6"/>
                <a:gd name="T55" fmla="*/ 0 h 297"/>
                <a:gd name="T56" fmla="*/ 296 w 296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6" h="297">
                  <a:moveTo>
                    <a:pt x="282" y="14"/>
                  </a:moveTo>
                  <a:lnTo>
                    <a:pt x="246" y="0"/>
                  </a:lnTo>
                  <a:lnTo>
                    <a:pt x="197" y="9"/>
                  </a:lnTo>
                  <a:lnTo>
                    <a:pt x="143" y="39"/>
                  </a:lnTo>
                  <a:lnTo>
                    <a:pt x="86" y="86"/>
                  </a:lnTo>
                  <a:lnTo>
                    <a:pt x="38" y="144"/>
                  </a:lnTo>
                  <a:lnTo>
                    <a:pt x="9" y="200"/>
                  </a:lnTo>
                  <a:lnTo>
                    <a:pt x="0" y="249"/>
                  </a:lnTo>
                  <a:lnTo>
                    <a:pt x="14" y="284"/>
                  </a:lnTo>
                  <a:lnTo>
                    <a:pt x="48" y="297"/>
                  </a:lnTo>
                  <a:lnTo>
                    <a:pt x="97" y="288"/>
                  </a:lnTo>
                  <a:lnTo>
                    <a:pt x="153" y="259"/>
                  </a:lnTo>
                  <a:lnTo>
                    <a:pt x="211" y="211"/>
                  </a:lnTo>
                  <a:lnTo>
                    <a:pt x="257" y="153"/>
                  </a:lnTo>
                  <a:lnTo>
                    <a:pt x="287" y="98"/>
                  </a:lnTo>
                  <a:lnTo>
                    <a:pt x="296" y="49"/>
                  </a:lnTo>
                  <a:lnTo>
                    <a:pt x="282" y="14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6" name="Freeform 430"/>
            <p:cNvSpPr>
              <a:spLocks noChangeAspect="1"/>
            </p:cNvSpPr>
            <p:nvPr/>
          </p:nvSpPr>
          <p:spPr bwMode="auto">
            <a:xfrm>
              <a:off x="465465" y="157074"/>
              <a:ext cx="130504" cy="277900"/>
            </a:xfrm>
            <a:custGeom>
              <a:avLst/>
              <a:gdLst>
                <a:gd name="T0" fmla="*/ 148 w 153"/>
                <a:gd name="T1" fmla="*/ 345 h 345"/>
                <a:gd name="T2" fmla="*/ 111 w 153"/>
                <a:gd name="T3" fmla="*/ 290 h 345"/>
                <a:gd name="T4" fmla="*/ 120 w 153"/>
                <a:gd name="T5" fmla="*/ 245 h 345"/>
                <a:gd name="T6" fmla="*/ 124 w 153"/>
                <a:gd name="T7" fmla="*/ 153 h 345"/>
                <a:gd name="T8" fmla="*/ 153 w 153"/>
                <a:gd name="T9" fmla="*/ 87 h 345"/>
                <a:gd name="T10" fmla="*/ 124 w 153"/>
                <a:gd name="T11" fmla="*/ 17 h 345"/>
                <a:gd name="T12" fmla="*/ 83 w 153"/>
                <a:gd name="T13" fmla="*/ 0 h 345"/>
                <a:gd name="T14" fmla="*/ 37 w 153"/>
                <a:gd name="T15" fmla="*/ 8 h 345"/>
                <a:gd name="T16" fmla="*/ 4 w 153"/>
                <a:gd name="T17" fmla="*/ 42 h 345"/>
                <a:gd name="T18" fmla="*/ 0 w 153"/>
                <a:gd name="T19" fmla="*/ 133 h 345"/>
                <a:gd name="T20" fmla="*/ 12 w 153"/>
                <a:gd name="T21" fmla="*/ 212 h 345"/>
                <a:gd name="T22" fmla="*/ 45 w 153"/>
                <a:gd name="T23" fmla="*/ 262 h 345"/>
                <a:gd name="T24" fmla="*/ 108 w 153"/>
                <a:gd name="T25" fmla="*/ 253 h 345"/>
                <a:gd name="T26" fmla="*/ 116 w 153"/>
                <a:gd name="T27" fmla="*/ 295 h 345"/>
                <a:gd name="T28" fmla="*/ 116 w 153"/>
                <a:gd name="T29" fmla="*/ 295 h 345"/>
                <a:gd name="T30" fmla="*/ 148 w 153"/>
                <a:gd name="T31" fmla="*/ 345 h 3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"/>
                <a:gd name="T49" fmla="*/ 0 h 345"/>
                <a:gd name="T50" fmla="*/ 153 w 153"/>
                <a:gd name="T51" fmla="*/ 345 h 3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" h="345">
                  <a:moveTo>
                    <a:pt x="148" y="345"/>
                  </a:moveTo>
                  <a:lnTo>
                    <a:pt x="111" y="290"/>
                  </a:lnTo>
                  <a:lnTo>
                    <a:pt x="120" y="245"/>
                  </a:lnTo>
                  <a:lnTo>
                    <a:pt x="124" y="153"/>
                  </a:lnTo>
                  <a:lnTo>
                    <a:pt x="153" y="87"/>
                  </a:lnTo>
                  <a:lnTo>
                    <a:pt x="124" y="17"/>
                  </a:lnTo>
                  <a:lnTo>
                    <a:pt x="83" y="0"/>
                  </a:lnTo>
                  <a:lnTo>
                    <a:pt x="37" y="8"/>
                  </a:lnTo>
                  <a:lnTo>
                    <a:pt x="4" y="42"/>
                  </a:lnTo>
                  <a:lnTo>
                    <a:pt x="0" y="133"/>
                  </a:lnTo>
                  <a:lnTo>
                    <a:pt x="12" y="212"/>
                  </a:lnTo>
                  <a:lnTo>
                    <a:pt x="45" y="262"/>
                  </a:lnTo>
                  <a:lnTo>
                    <a:pt x="108" y="253"/>
                  </a:lnTo>
                  <a:lnTo>
                    <a:pt x="116" y="295"/>
                  </a:lnTo>
                  <a:lnTo>
                    <a:pt x="148" y="34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7" name="Freeform 431"/>
            <p:cNvSpPr>
              <a:spLocks noChangeAspect="1"/>
            </p:cNvSpPr>
            <p:nvPr/>
          </p:nvSpPr>
          <p:spPr bwMode="auto">
            <a:xfrm>
              <a:off x="60902" y="475249"/>
              <a:ext cx="308860" cy="136936"/>
            </a:xfrm>
            <a:custGeom>
              <a:avLst/>
              <a:gdLst>
                <a:gd name="T0" fmla="*/ 356 w 356"/>
                <a:gd name="T1" fmla="*/ 167 h 167"/>
                <a:gd name="T2" fmla="*/ 270 w 356"/>
                <a:gd name="T3" fmla="*/ 155 h 167"/>
                <a:gd name="T4" fmla="*/ 158 w 356"/>
                <a:gd name="T5" fmla="*/ 143 h 167"/>
                <a:gd name="T6" fmla="*/ 95 w 356"/>
                <a:gd name="T7" fmla="*/ 139 h 167"/>
                <a:gd name="T8" fmla="*/ 42 w 356"/>
                <a:gd name="T9" fmla="*/ 119 h 167"/>
                <a:gd name="T10" fmla="*/ 0 w 356"/>
                <a:gd name="T11" fmla="*/ 82 h 167"/>
                <a:gd name="T12" fmla="*/ 4 w 356"/>
                <a:gd name="T13" fmla="*/ 36 h 167"/>
                <a:gd name="T14" fmla="*/ 33 w 356"/>
                <a:gd name="T15" fmla="*/ 8 h 167"/>
                <a:gd name="T16" fmla="*/ 78 w 356"/>
                <a:gd name="T17" fmla="*/ 0 h 167"/>
                <a:gd name="T18" fmla="*/ 108 w 356"/>
                <a:gd name="T19" fmla="*/ 0 h 167"/>
                <a:gd name="T20" fmla="*/ 190 w 356"/>
                <a:gd name="T21" fmla="*/ 16 h 167"/>
                <a:gd name="T22" fmla="*/ 245 w 356"/>
                <a:gd name="T23" fmla="*/ 45 h 167"/>
                <a:gd name="T24" fmla="*/ 298 w 356"/>
                <a:gd name="T25" fmla="*/ 53 h 167"/>
                <a:gd name="T26" fmla="*/ 278 w 356"/>
                <a:gd name="T27" fmla="*/ 152 h 167"/>
                <a:gd name="T28" fmla="*/ 320 w 356"/>
                <a:gd name="T29" fmla="*/ 160 h 167"/>
                <a:gd name="T30" fmla="*/ 323 w 356"/>
                <a:gd name="T31" fmla="*/ 160 h 167"/>
                <a:gd name="T32" fmla="*/ 356 w 356"/>
                <a:gd name="T33" fmla="*/ 167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6"/>
                <a:gd name="T52" fmla="*/ 0 h 167"/>
                <a:gd name="T53" fmla="*/ 356 w 35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6" h="167">
                  <a:moveTo>
                    <a:pt x="356" y="167"/>
                  </a:moveTo>
                  <a:lnTo>
                    <a:pt x="270" y="155"/>
                  </a:lnTo>
                  <a:lnTo>
                    <a:pt x="158" y="143"/>
                  </a:lnTo>
                  <a:lnTo>
                    <a:pt x="95" y="139"/>
                  </a:lnTo>
                  <a:lnTo>
                    <a:pt x="42" y="119"/>
                  </a:lnTo>
                  <a:lnTo>
                    <a:pt x="0" y="82"/>
                  </a:lnTo>
                  <a:lnTo>
                    <a:pt x="4" y="36"/>
                  </a:lnTo>
                  <a:lnTo>
                    <a:pt x="33" y="8"/>
                  </a:lnTo>
                  <a:lnTo>
                    <a:pt x="78" y="0"/>
                  </a:lnTo>
                  <a:lnTo>
                    <a:pt x="108" y="0"/>
                  </a:lnTo>
                  <a:lnTo>
                    <a:pt x="190" y="16"/>
                  </a:lnTo>
                  <a:lnTo>
                    <a:pt x="245" y="45"/>
                  </a:lnTo>
                  <a:lnTo>
                    <a:pt x="298" y="53"/>
                  </a:lnTo>
                  <a:lnTo>
                    <a:pt x="278" y="152"/>
                  </a:lnTo>
                  <a:lnTo>
                    <a:pt x="320" y="160"/>
                  </a:lnTo>
                  <a:lnTo>
                    <a:pt x="323" y="160"/>
                  </a:lnTo>
                  <a:lnTo>
                    <a:pt x="356" y="1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8" name="Freeform 432"/>
            <p:cNvSpPr>
              <a:spLocks noChangeAspect="1"/>
            </p:cNvSpPr>
            <p:nvPr/>
          </p:nvSpPr>
          <p:spPr bwMode="auto">
            <a:xfrm>
              <a:off x="113104" y="326230"/>
              <a:ext cx="130504" cy="132909"/>
            </a:xfrm>
            <a:custGeom>
              <a:avLst/>
              <a:gdLst>
                <a:gd name="T0" fmla="*/ 147 w 151"/>
                <a:gd name="T1" fmla="*/ 112 h 163"/>
                <a:gd name="T2" fmla="*/ 151 w 151"/>
                <a:gd name="T3" fmla="*/ 44 h 163"/>
                <a:gd name="T4" fmla="*/ 111 w 151"/>
                <a:gd name="T5" fmla="*/ 0 h 163"/>
                <a:gd name="T6" fmla="*/ 50 w 151"/>
                <a:gd name="T7" fmla="*/ 1 h 163"/>
                <a:gd name="T8" fmla="*/ 5 w 151"/>
                <a:gd name="T9" fmla="*/ 51 h 163"/>
                <a:gd name="T10" fmla="*/ 0 w 151"/>
                <a:gd name="T11" fmla="*/ 117 h 163"/>
                <a:gd name="T12" fmla="*/ 41 w 151"/>
                <a:gd name="T13" fmla="*/ 163 h 163"/>
                <a:gd name="T14" fmla="*/ 101 w 151"/>
                <a:gd name="T15" fmla="*/ 161 h 163"/>
                <a:gd name="T16" fmla="*/ 147 w 151"/>
                <a:gd name="T17" fmla="*/ 112 h 163"/>
                <a:gd name="T18" fmla="*/ 147 w 151"/>
                <a:gd name="T19" fmla="*/ 112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163"/>
                <a:gd name="T32" fmla="*/ 151 w 151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163">
                  <a:moveTo>
                    <a:pt x="147" y="112"/>
                  </a:moveTo>
                  <a:lnTo>
                    <a:pt x="151" y="44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5" y="51"/>
                  </a:lnTo>
                  <a:lnTo>
                    <a:pt x="0" y="117"/>
                  </a:lnTo>
                  <a:lnTo>
                    <a:pt x="41" y="163"/>
                  </a:lnTo>
                  <a:lnTo>
                    <a:pt x="101" y="161"/>
                  </a:lnTo>
                  <a:lnTo>
                    <a:pt x="147" y="1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" name="Freeform 433"/>
            <p:cNvSpPr>
              <a:spLocks noChangeAspect="1"/>
            </p:cNvSpPr>
            <p:nvPr/>
          </p:nvSpPr>
          <p:spPr bwMode="auto">
            <a:xfrm>
              <a:off x="304510" y="161101"/>
              <a:ext cx="152255" cy="124854"/>
            </a:xfrm>
            <a:custGeom>
              <a:avLst/>
              <a:gdLst>
                <a:gd name="T0" fmla="*/ 102 w 175"/>
                <a:gd name="T1" fmla="*/ 152 h 152"/>
                <a:gd name="T2" fmla="*/ 160 w 175"/>
                <a:gd name="T3" fmla="*/ 118 h 152"/>
                <a:gd name="T4" fmla="*/ 175 w 175"/>
                <a:gd name="T5" fmla="*/ 59 h 152"/>
                <a:gd name="T6" fmla="*/ 140 w 175"/>
                <a:gd name="T7" fmla="*/ 9 h 152"/>
                <a:gd name="T8" fmla="*/ 73 w 175"/>
                <a:gd name="T9" fmla="*/ 0 h 152"/>
                <a:gd name="T10" fmla="*/ 16 w 175"/>
                <a:gd name="T11" fmla="*/ 32 h 152"/>
                <a:gd name="T12" fmla="*/ 0 w 175"/>
                <a:gd name="T13" fmla="*/ 93 h 152"/>
                <a:gd name="T14" fmla="*/ 36 w 175"/>
                <a:gd name="T15" fmla="*/ 140 h 152"/>
                <a:gd name="T16" fmla="*/ 102 w 175"/>
                <a:gd name="T17" fmla="*/ 152 h 152"/>
                <a:gd name="T18" fmla="*/ 102 w 175"/>
                <a:gd name="T19" fmla="*/ 152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2"/>
                <a:gd name="T32" fmla="*/ 175 w 175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2">
                  <a:moveTo>
                    <a:pt x="102" y="152"/>
                  </a:moveTo>
                  <a:lnTo>
                    <a:pt x="160" y="118"/>
                  </a:lnTo>
                  <a:lnTo>
                    <a:pt x="175" y="59"/>
                  </a:lnTo>
                  <a:lnTo>
                    <a:pt x="140" y="9"/>
                  </a:lnTo>
                  <a:lnTo>
                    <a:pt x="73" y="0"/>
                  </a:lnTo>
                  <a:lnTo>
                    <a:pt x="16" y="32"/>
                  </a:lnTo>
                  <a:lnTo>
                    <a:pt x="0" y="93"/>
                  </a:lnTo>
                  <a:lnTo>
                    <a:pt x="36" y="140"/>
                  </a:lnTo>
                  <a:lnTo>
                    <a:pt x="102" y="15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0" name="Freeform 434"/>
            <p:cNvSpPr>
              <a:spLocks noChangeAspect="1"/>
            </p:cNvSpPr>
            <p:nvPr/>
          </p:nvSpPr>
          <p:spPr bwMode="auto">
            <a:xfrm>
              <a:off x="8600232" y="197349"/>
              <a:ext cx="369762" cy="362478"/>
            </a:xfrm>
            <a:custGeom>
              <a:avLst/>
              <a:gdLst>
                <a:gd name="T0" fmla="*/ 206 w 423"/>
                <a:gd name="T1" fmla="*/ 447 h 447"/>
                <a:gd name="T2" fmla="*/ 153 w 423"/>
                <a:gd name="T3" fmla="*/ 392 h 447"/>
                <a:gd name="T4" fmla="*/ 126 w 423"/>
                <a:gd name="T5" fmla="*/ 282 h 447"/>
                <a:gd name="T6" fmla="*/ 197 w 423"/>
                <a:gd name="T7" fmla="*/ 286 h 447"/>
                <a:gd name="T8" fmla="*/ 200 w 423"/>
                <a:gd name="T9" fmla="*/ 222 h 447"/>
                <a:gd name="T10" fmla="*/ 288 w 423"/>
                <a:gd name="T11" fmla="*/ 218 h 447"/>
                <a:gd name="T12" fmla="*/ 316 w 423"/>
                <a:gd name="T13" fmla="*/ 210 h 447"/>
                <a:gd name="T14" fmla="*/ 353 w 423"/>
                <a:gd name="T15" fmla="*/ 184 h 447"/>
                <a:gd name="T16" fmla="*/ 350 w 423"/>
                <a:gd name="T17" fmla="*/ 121 h 447"/>
                <a:gd name="T18" fmla="*/ 340 w 423"/>
                <a:gd name="T19" fmla="*/ 85 h 447"/>
                <a:gd name="T20" fmla="*/ 369 w 423"/>
                <a:gd name="T21" fmla="*/ 52 h 447"/>
                <a:gd name="T22" fmla="*/ 350 w 423"/>
                <a:gd name="T23" fmla="*/ 0 h 447"/>
                <a:gd name="T24" fmla="*/ 423 w 423"/>
                <a:gd name="T25" fmla="*/ 11 h 447"/>
                <a:gd name="T26" fmla="*/ 416 w 423"/>
                <a:gd name="T27" fmla="*/ 91 h 447"/>
                <a:gd name="T28" fmla="*/ 360 w 423"/>
                <a:gd name="T29" fmla="*/ 49 h 447"/>
                <a:gd name="T30" fmla="*/ 343 w 423"/>
                <a:gd name="T31" fmla="*/ 76 h 447"/>
                <a:gd name="T32" fmla="*/ 231 w 423"/>
                <a:gd name="T33" fmla="*/ 84 h 447"/>
                <a:gd name="T34" fmla="*/ 208 w 423"/>
                <a:gd name="T35" fmla="*/ 125 h 447"/>
                <a:gd name="T36" fmla="*/ 212 w 423"/>
                <a:gd name="T37" fmla="*/ 178 h 447"/>
                <a:gd name="T38" fmla="*/ 226 w 423"/>
                <a:gd name="T39" fmla="*/ 256 h 447"/>
                <a:gd name="T40" fmla="*/ 172 w 423"/>
                <a:gd name="T41" fmla="*/ 256 h 447"/>
                <a:gd name="T42" fmla="*/ 175 w 423"/>
                <a:gd name="T43" fmla="*/ 304 h 447"/>
                <a:gd name="T44" fmla="*/ 68 w 423"/>
                <a:gd name="T45" fmla="*/ 320 h 447"/>
                <a:gd name="T46" fmla="*/ 0 w 423"/>
                <a:gd name="T47" fmla="*/ 280 h 447"/>
                <a:gd name="T48" fmla="*/ 1 w 423"/>
                <a:gd name="T49" fmla="*/ 283 h 447"/>
                <a:gd name="T50" fmla="*/ 206 w 423"/>
                <a:gd name="T51" fmla="*/ 447 h 4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47"/>
                <a:gd name="T80" fmla="*/ 423 w 423"/>
                <a:gd name="T81" fmla="*/ 447 h 4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47">
                  <a:moveTo>
                    <a:pt x="206" y="447"/>
                  </a:moveTo>
                  <a:lnTo>
                    <a:pt x="153" y="392"/>
                  </a:lnTo>
                  <a:lnTo>
                    <a:pt x="126" y="282"/>
                  </a:lnTo>
                  <a:lnTo>
                    <a:pt x="197" y="286"/>
                  </a:lnTo>
                  <a:lnTo>
                    <a:pt x="200" y="222"/>
                  </a:lnTo>
                  <a:lnTo>
                    <a:pt x="288" y="218"/>
                  </a:lnTo>
                  <a:lnTo>
                    <a:pt x="316" y="210"/>
                  </a:lnTo>
                  <a:lnTo>
                    <a:pt x="353" y="184"/>
                  </a:lnTo>
                  <a:lnTo>
                    <a:pt x="350" y="121"/>
                  </a:lnTo>
                  <a:lnTo>
                    <a:pt x="340" y="85"/>
                  </a:lnTo>
                  <a:lnTo>
                    <a:pt x="369" y="52"/>
                  </a:lnTo>
                  <a:lnTo>
                    <a:pt x="350" y="0"/>
                  </a:lnTo>
                  <a:lnTo>
                    <a:pt x="423" y="11"/>
                  </a:lnTo>
                  <a:lnTo>
                    <a:pt x="416" y="91"/>
                  </a:lnTo>
                  <a:lnTo>
                    <a:pt x="360" y="49"/>
                  </a:lnTo>
                  <a:lnTo>
                    <a:pt x="343" y="76"/>
                  </a:lnTo>
                  <a:lnTo>
                    <a:pt x="231" y="84"/>
                  </a:lnTo>
                  <a:lnTo>
                    <a:pt x="208" y="125"/>
                  </a:lnTo>
                  <a:lnTo>
                    <a:pt x="212" y="178"/>
                  </a:lnTo>
                  <a:lnTo>
                    <a:pt x="226" y="256"/>
                  </a:lnTo>
                  <a:lnTo>
                    <a:pt x="172" y="256"/>
                  </a:lnTo>
                  <a:lnTo>
                    <a:pt x="175" y="304"/>
                  </a:lnTo>
                  <a:lnTo>
                    <a:pt x="68" y="320"/>
                  </a:lnTo>
                  <a:lnTo>
                    <a:pt x="0" y="280"/>
                  </a:lnTo>
                  <a:lnTo>
                    <a:pt x="1" y="283"/>
                  </a:lnTo>
                  <a:lnTo>
                    <a:pt x="206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1" name="Freeform 435"/>
            <p:cNvSpPr>
              <a:spLocks noChangeAspect="1"/>
            </p:cNvSpPr>
            <p:nvPr/>
          </p:nvSpPr>
          <p:spPr bwMode="auto">
            <a:xfrm>
              <a:off x="8447977" y="487332"/>
              <a:ext cx="274059" cy="213459"/>
            </a:xfrm>
            <a:custGeom>
              <a:avLst/>
              <a:gdLst>
                <a:gd name="T0" fmla="*/ 304 w 313"/>
                <a:gd name="T1" fmla="*/ 247 h 264"/>
                <a:gd name="T2" fmla="*/ 313 w 313"/>
                <a:gd name="T3" fmla="*/ 209 h 264"/>
                <a:gd name="T4" fmla="*/ 297 w 313"/>
                <a:gd name="T5" fmla="*/ 162 h 264"/>
                <a:gd name="T6" fmla="*/ 260 w 313"/>
                <a:gd name="T7" fmla="*/ 111 h 264"/>
                <a:gd name="T8" fmla="*/ 205 w 313"/>
                <a:gd name="T9" fmla="*/ 63 h 264"/>
                <a:gd name="T10" fmla="*/ 82 w 313"/>
                <a:gd name="T11" fmla="*/ 1 h 264"/>
                <a:gd name="T12" fmla="*/ 33 w 313"/>
                <a:gd name="T13" fmla="*/ 0 h 264"/>
                <a:gd name="T14" fmla="*/ 0 w 313"/>
                <a:gd name="T15" fmla="*/ 18 h 264"/>
                <a:gd name="T16" fmla="*/ 7 w 313"/>
                <a:gd name="T17" fmla="*/ 102 h 264"/>
                <a:gd name="T18" fmla="*/ 99 w 313"/>
                <a:gd name="T19" fmla="*/ 203 h 264"/>
                <a:gd name="T20" fmla="*/ 162 w 313"/>
                <a:gd name="T21" fmla="*/ 242 h 264"/>
                <a:gd name="T22" fmla="*/ 221 w 313"/>
                <a:gd name="T23" fmla="*/ 263 h 264"/>
                <a:gd name="T24" fmla="*/ 271 w 313"/>
                <a:gd name="T25" fmla="*/ 264 h 264"/>
                <a:gd name="T26" fmla="*/ 304 w 313"/>
                <a:gd name="T27" fmla="*/ 247 h 264"/>
                <a:gd name="T28" fmla="*/ 304 w 313"/>
                <a:gd name="T29" fmla="*/ 247 h 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3"/>
                <a:gd name="T46" fmla="*/ 0 h 264"/>
                <a:gd name="T47" fmla="*/ 313 w 313"/>
                <a:gd name="T48" fmla="*/ 264 h 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3" h="264">
                  <a:moveTo>
                    <a:pt x="304" y="247"/>
                  </a:moveTo>
                  <a:lnTo>
                    <a:pt x="313" y="209"/>
                  </a:lnTo>
                  <a:lnTo>
                    <a:pt x="297" y="162"/>
                  </a:lnTo>
                  <a:lnTo>
                    <a:pt x="260" y="111"/>
                  </a:lnTo>
                  <a:lnTo>
                    <a:pt x="205" y="63"/>
                  </a:lnTo>
                  <a:lnTo>
                    <a:pt x="82" y="1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7" y="102"/>
                  </a:lnTo>
                  <a:lnTo>
                    <a:pt x="99" y="203"/>
                  </a:lnTo>
                  <a:lnTo>
                    <a:pt x="162" y="242"/>
                  </a:lnTo>
                  <a:lnTo>
                    <a:pt x="221" y="263"/>
                  </a:lnTo>
                  <a:lnTo>
                    <a:pt x="271" y="264"/>
                  </a:lnTo>
                  <a:lnTo>
                    <a:pt x="304" y="2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2" name="Freeform 436"/>
            <p:cNvSpPr>
              <a:spLocks noChangeAspect="1"/>
            </p:cNvSpPr>
            <p:nvPr/>
          </p:nvSpPr>
          <p:spPr bwMode="auto">
            <a:xfrm>
              <a:off x="8722036" y="503442"/>
              <a:ext cx="291460" cy="149019"/>
            </a:xfrm>
            <a:custGeom>
              <a:avLst/>
              <a:gdLst>
                <a:gd name="T0" fmla="*/ 0 w 333"/>
                <a:gd name="T1" fmla="*/ 185 h 185"/>
                <a:gd name="T2" fmla="*/ 49 w 333"/>
                <a:gd name="T3" fmla="*/ 140 h 185"/>
                <a:gd name="T4" fmla="*/ 96 w 333"/>
                <a:gd name="T5" fmla="*/ 143 h 185"/>
                <a:gd name="T6" fmla="*/ 187 w 333"/>
                <a:gd name="T7" fmla="*/ 134 h 185"/>
                <a:gd name="T8" fmla="*/ 257 w 333"/>
                <a:gd name="T9" fmla="*/ 154 h 185"/>
                <a:gd name="T10" fmla="*/ 321 w 333"/>
                <a:gd name="T11" fmla="*/ 115 h 185"/>
                <a:gd name="T12" fmla="*/ 333 w 333"/>
                <a:gd name="T13" fmla="*/ 72 h 185"/>
                <a:gd name="T14" fmla="*/ 319 w 333"/>
                <a:gd name="T15" fmla="*/ 28 h 185"/>
                <a:gd name="T16" fmla="*/ 280 w 333"/>
                <a:gd name="T17" fmla="*/ 0 h 185"/>
                <a:gd name="T18" fmla="*/ 190 w 333"/>
                <a:gd name="T19" fmla="*/ 9 h 185"/>
                <a:gd name="T20" fmla="*/ 114 w 333"/>
                <a:gd name="T21" fmla="*/ 32 h 185"/>
                <a:gd name="T22" fmla="*/ 68 w 333"/>
                <a:gd name="T23" fmla="*/ 72 h 185"/>
                <a:gd name="T24" fmla="*/ 86 w 333"/>
                <a:gd name="T25" fmla="*/ 131 h 185"/>
                <a:gd name="T26" fmla="*/ 46 w 333"/>
                <a:gd name="T27" fmla="*/ 145 h 185"/>
                <a:gd name="T28" fmla="*/ 46 w 333"/>
                <a:gd name="T29" fmla="*/ 145 h 185"/>
                <a:gd name="T30" fmla="*/ 0 w 333"/>
                <a:gd name="T31" fmla="*/ 185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185"/>
                <a:gd name="T50" fmla="*/ 333 w 333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185">
                  <a:moveTo>
                    <a:pt x="0" y="185"/>
                  </a:moveTo>
                  <a:lnTo>
                    <a:pt x="49" y="140"/>
                  </a:lnTo>
                  <a:lnTo>
                    <a:pt x="96" y="143"/>
                  </a:lnTo>
                  <a:lnTo>
                    <a:pt x="187" y="134"/>
                  </a:lnTo>
                  <a:lnTo>
                    <a:pt x="257" y="154"/>
                  </a:lnTo>
                  <a:lnTo>
                    <a:pt x="321" y="115"/>
                  </a:lnTo>
                  <a:lnTo>
                    <a:pt x="333" y="72"/>
                  </a:lnTo>
                  <a:lnTo>
                    <a:pt x="319" y="28"/>
                  </a:lnTo>
                  <a:lnTo>
                    <a:pt x="280" y="0"/>
                  </a:lnTo>
                  <a:lnTo>
                    <a:pt x="190" y="9"/>
                  </a:lnTo>
                  <a:lnTo>
                    <a:pt x="114" y="32"/>
                  </a:lnTo>
                  <a:lnTo>
                    <a:pt x="68" y="72"/>
                  </a:lnTo>
                  <a:lnTo>
                    <a:pt x="86" y="131"/>
                  </a:lnTo>
                  <a:lnTo>
                    <a:pt x="46" y="145"/>
                  </a:lnTo>
                  <a:lnTo>
                    <a:pt x="0" y="18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3" name="Freeform 437"/>
            <p:cNvSpPr>
              <a:spLocks noChangeAspect="1"/>
            </p:cNvSpPr>
            <p:nvPr/>
          </p:nvSpPr>
          <p:spPr bwMode="auto">
            <a:xfrm>
              <a:off x="8500179" y="181239"/>
              <a:ext cx="121804" cy="294010"/>
            </a:xfrm>
            <a:custGeom>
              <a:avLst/>
              <a:gdLst>
                <a:gd name="T0" fmla="*/ 9 w 141"/>
                <a:gd name="T1" fmla="*/ 367 h 367"/>
                <a:gd name="T2" fmla="*/ 9 w 141"/>
                <a:gd name="T3" fmla="*/ 279 h 367"/>
                <a:gd name="T4" fmla="*/ 6 w 141"/>
                <a:gd name="T5" fmla="*/ 167 h 367"/>
                <a:gd name="T6" fmla="*/ 0 w 141"/>
                <a:gd name="T7" fmla="*/ 105 h 367"/>
                <a:gd name="T8" fmla="*/ 12 w 141"/>
                <a:gd name="T9" fmla="*/ 49 h 367"/>
                <a:gd name="T10" fmla="*/ 43 w 141"/>
                <a:gd name="T11" fmla="*/ 3 h 367"/>
                <a:gd name="T12" fmla="*/ 91 w 141"/>
                <a:gd name="T13" fmla="*/ 0 h 367"/>
                <a:gd name="T14" fmla="*/ 122 w 141"/>
                <a:gd name="T15" fmla="*/ 24 h 367"/>
                <a:gd name="T16" fmla="*/ 136 w 141"/>
                <a:gd name="T17" fmla="*/ 68 h 367"/>
                <a:gd name="T18" fmla="*/ 141 w 141"/>
                <a:gd name="T19" fmla="*/ 97 h 367"/>
                <a:gd name="T20" fmla="*/ 136 w 141"/>
                <a:gd name="T21" fmla="*/ 182 h 367"/>
                <a:gd name="T22" fmla="*/ 115 w 141"/>
                <a:gd name="T23" fmla="*/ 240 h 367"/>
                <a:gd name="T24" fmla="*/ 115 w 141"/>
                <a:gd name="T25" fmla="*/ 293 h 367"/>
                <a:gd name="T26" fmla="*/ 14 w 141"/>
                <a:gd name="T27" fmla="*/ 287 h 367"/>
                <a:gd name="T28" fmla="*/ 11 w 141"/>
                <a:gd name="T29" fmla="*/ 329 h 367"/>
                <a:gd name="T30" fmla="*/ 11 w 141"/>
                <a:gd name="T31" fmla="*/ 333 h 367"/>
                <a:gd name="T32" fmla="*/ 9 w 141"/>
                <a:gd name="T33" fmla="*/ 367 h 3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367"/>
                <a:gd name="T53" fmla="*/ 141 w 141"/>
                <a:gd name="T54" fmla="*/ 367 h 3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367">
                  <a:moveTo>
                    <a:pt x="9" y="367"/>
                  </a:moveTo>
                  <a:lnTo>
                    <a:pt x="9" y="279"/>
                  </a:lnTo>
                  <a:lnTo>
                    <a:pt x="6" y="167"/>
                  </a:lnTo>
                  <a:lnTo>
                    <a:pt x="0" y="105"/>
                  </a:lnTo>
                  <a:lnTo>
                    <a:pt x="12" y="49"/>
                  </a:lnTo>
                  <a:lnTo>
                    <a:pt x="43" y="3"/>
                  </a:lnTo>
                  <a:lnTo>
                    <a:pt x="91" y="0"/>
                  </a:lnTo>
                  <a:lnTo>
                    <a:pt x="122" y="24"/>
                  </a:lnTo>
                  <a:lnTo>
                    <a:pt x="136" y="68"/>
                  </a:lnTo>
                  <a:lnTo>
                    <a:pt x="141" y="97"/>
                  </a:lnTo>
                  <a:lnTo>
                    <a:pt x="136" y="182"/>
                  </a:lnTo>
                  <a:lnTo>
                    <a:pt x="115" y="240"/>
                  </a:lnTo>
                  <a:lnTo>
                    <a:pt x="115" y="293"/>
                  </a:lnTo>
                  <a:lnTo>
                    <a:pt x="14" y="287"/>
                  </a:lnTo>
                  <a:lnTo>
                    <a:pt x="11" y="329"/>
                  </a:lnTo>
                  <a:lnTo>
                    <a:pt x="11" y="333"/>
                  </a:lnTo>
                  <a:lnTo>
                    <a:pt x="9" y="36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4" name="Freeform 438"/>
            <p:cNvSpPr>
              <a:spLocks noChangeAspect="1"/>
            </p:cNvSpPr>
            <p:nvPr/>
          </p:nvSpPr>
          <p:spPr bwMode="auto">
            <a:xfrm>
              <a:off x="8639383" y="209432"/>
              <a:ext cx="147905" cy="120826"/>
            </a:xfrm>
            <a:custGeom>
              <a:avLst/>
              <a:gdLst>
                <a:gd name="T0" fmla="*/ 65 w 170"/>
                <a:gd name="T1" fmla="*/ 149 h 149"/>
                <a:gd name="T2" fmla="*/ 131 w 170"/>
                <a:gd name="T3" fmla="*/ 144 h 149"/>
                <a:gd name="T4" fmla="*/ 170 w 170"/>
                <a:gd name="T5" fmla="*/ 98 h 149"/>
                <a:gd name="T6" fmla="*/ 161 w 170"/>
                <a:gd name="T7" fmla="*/ 37 h 149"/>
                <a:gd name="T8" fmla="*/ 105 w 170"/>
                <a:gd name="T9" fmla="*/ 0 h 149"/>
                <a:gd name="T10" fmla="*/ 40 w 170"/>
                <a:gd name="T11" fmla="*/ 4 h 149"/>
                <a:gd name="T12" fmla="*/ 0 w 170"/>
                <a:gd name="T13" fmla="*/ 51 h 149"/>
                <a:gd name="T14" fmla="*/ 10 w 170"/>
                <a:gd name="T15" fmla="*/ 111 h 149"/>
                <a:gd name="T16" fmla="*/ 65 w 170"/>
                <a:gd name="T17" fmla="*/ 149 h 149"/>
                <a:gd name="T18" fmla="*/ 65 w 170"/>
                <a:gd name="T19" fmla="*/ 149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149"/>
                <a:gd name="T32" fmla="*/ 170 w 170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149">
                  <a:moveTo>
                    <a:pt x="65" y="149"/>
                  </a:moveTo>
                  <a:lnTo>
                    <a:pt x="131" y="144"/>
                  </a:lnTo>
                  <a:lnTo>
                    <a:pt x="170" y="98"/>
                  </a:lnTo>
                  <a:lnTo>
                    <a:pt x="161" y="37"/>
                  </a:lnTo>
                  <a:lnTo>
                    <a:pt x="105" y="0"/>
                  </a:lnTo>
                  <a:lnTo>
                    <a:pt x="40" y="4"/>
                  </a:lnTo>
                  <a:lnTo>
                    <a:pt x="0" y="51"/>
                  </a:lnTo>
                  <a:lnTo>
                    <a:pt x="10" y="111"/>
                  </a:lnTo>
                  <a:lnTo>
                    <a:pt x="65" y="14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5" name="Freeform 439"/>
            <p:cNvSpPr>
              <a:spLocks noChangeAspect="1"/>
            </p:cNvSpPr>
            <p:nvPr/>
          </p:nvSpPr>
          <p:spPr bwMode="auto">
            <a:xfrm>
              <a:off x="8856891" y="362478"/>
              <a:ext cx="126154" cy="132909"/>
            </a:xfrm>
            <a:custGeom>
              <a:avLst/>
              <a:gdLst>
                <a:gd name="T0" fmla="*/ 0 w 147"/>
                <a:gd name="T1" fmla="*/ 109 h 168"/>
                <a:gd name="T2" fmla="*/ 42 w 147"/>
                <a:gd name="T3" fmla="*/ 162 h 168"/>
                <a:gd name="T4" fmla="*/ 101 w 147"/>
                <a:gd name="T5" fmla="*/ 168 h 168"/>
                <a:gd name="T6" fmla="*/ 147 w 147"/>
                <a:gd name="T7" fmla="*/ 126 h 168"/>
                <a:gd name="T8" fmla="*/ 146 w 147"/>
                <a:gd name="T9" fmla="*/ 59 h 168"/>
                <a:gd name="T10" fmla="*/ 106 w 147"/>
                <a:gd name="T11" fmla="*/ 7 h 168"/>
                <a:gd name="T12" fmla="*/ 45 w 147"/>
                <a:gd name="T13" fmla="*/ 0 h 168"/>
                <a:gd name="T14" fmla="*/ 2 w 147"/>
                <a:gd name="T15" fmla="*/ 42 h 168"/>
                <a:gd name="T16" fmla="*/ 0 w 147"/>
                <a:gd name="T17" fmla="*/ 109 h 168"/>
                <a:gd name="T18" fmla="*/ 0 w 147"/>
                <a:gd name="T19" fmla="*/ 109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68"/>
                <a:gd name="T32" fmla="*/ 147 w 147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68">
                  <a:moveTo>
                    <a:pt x="0" y="109"/>
                  </a:moveTo>
                  <a:lnTo>
                    <a:pt x="42" y="162"/>
                  </a:lnTo>
                  <a:lnTo>
                    <a:pt x="101" y="168"/>
                  </a:lnTo>
                  <a:lnTo>
                    <a:pt x="147" y="126"/>
                  </a:lnTo>
                  <a:lnTo>
                    <a:pt x="146" y="59"/>
                  </a:lnTo>
                  <a:lnTo>
                    <a:pt x="106" y="7"/>
                  </a:lnTo>
                  <a:lnTo>
                    <a:pt x="45" y="0"/>
                  </a:lnTo>
                  <a:lnTo>
                    <a:pt x="2" y="42"/>
                  </a:lnTo>
                  <a:lnTo>
                    <a:pt x="0" y="10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6" name="Freeform 457"/>
            <p:cNvSpPr>
              <a:spLocks noChangeAspect="1"/>
            </p:cNvSpPr>
            <p:nvPr/>
          </p:nvSpPr>
          <p:spPr bwMode="auto">
            <a:xfrm>
              <a:off x="417614" y="6383646"/>
              <a:ext cx="104403" cy="96661"/>
            </a:xfrm>
            <a:custGeom>
              <a:avLst/>
              <a:gdLst>
                <a:gd name="T0" fmla="*/ 121 w 121"/>
                <a:gd name="T1" fmla="*/ 60 h 120"/>
                <a:gd name="T2" fmla="*/ 103 w 121"/>
                <a:gd name="T3" fmla="*/ 17 h 120"/>
                <a:gd name="T4" fmla="*/ 61 w 121"/>
                <a:gd name="T5" fmla="*/ 0 h 120"/>
                <a:gd name="T6" fmla="*/ 17 w 121"/>
                <a:gd name="T7" fmla="*/ 17 h 120"/>
                <a:gd name="T8" fmla="*/ 0 w 121"/>
                <a:gd name="T9" fmla="*/ 60 h 120"/>
                <a:gd name="T10" fmla="*/ 17 w 121"/>
                <a:gd name="T11" fmla="*/ 102 h 120"/>
                <a:gd name="T12" fmla="*/ 61 w 121"/>
                <a:gd name="T13" fmla="*/ 120 h 120"/>
                <a:gd name="T14" fmla="*/ 103 w 121"/>
                <a:gd name="T15" fmla="*/ 102 h 120"/>
                <a:gd name="T16" fmla="*/ 121 w 121"/>
                <a:gd name="T17" fmla="*/ 60 h 120"/>
                <a:gd name="T18" fmla="*/ 121 w 121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0"/>
                <a:gd name="T32" fmla="*/ 121 w 12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0">
                  <a:moveTo>
                    <a:pt x="121" y="60"/>
                  </a:moveTo>
                  <a:lnTo>
                    <a:pt x="103" y="17"/>
                  </a:lnTo>
                  <a:lnTo>
                    <a:pt x="61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1" y="120"/>
                  </a:lnTo>
                  <a:lnTo>
                    <a:pt x="103" y="102"/>
                  </a:lnTo>
                  <a:lnTo>
                    <a:pt x="121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7" name="Freeform 458"/>
            <p:cNvSpPr>
              <a:spLocks noChangeAspect="1"/>
            </p:cNvSpPr>
            <p:nvPr/>
          </p:nvSpPr>
          <p:spPr bwMode="auto">
            <a:xfrm>
              <a:off x="8548030" y="3338828"/>
              <a:ext cx="104403" cy="96661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17 h 120"/>
                <a:gd name="T4" fmla="*/ 60 w 120"/>
                <a:gd name="T5" fmla="*/ 0 h 120"/>
                <a:gd name="T6" fmla="*/ 17 w 120"/>
                <a:gd name="T7" fmla="*/ 17 h 120"/>
                <a:gd name="T8" fmla="*/ 0 w 120"/>
                <a:gd name="T9" fmla="*/ 60 h 120"/>
                <a:gd name="T10" fmla="*/ 17 w 120"/>
                <a:gd name="T11" fmla="*/ 102 h 120"/>
                <a:gd name="T12" fmla="*/ 60 w 120"/>
                <a:gd name="T13" fmla="*/ 120 h 120"/>
                <a:gd name="T14" fmla="*/ 102 w 120"/>
                <a:gd name="T15" fmla="*/ 102 h 120"/>
                <a:gd name="T16" fmla="*/ 120 w 120"/>
                <a:gd name="T17" fmla="*/ 60 h 120"/>
                <a:gd name="T18" fmla="*/ 120 w 120"/>
                <a:gd name="T19" fmla="*/ 6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20"/>
                <a:gd name="T32" fmla="*/ 120 w 120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120" y="60"/>
                  </a:moveTo>
                  <a:lnTo>
                    <a:pt x="102" y="17"/>
                  </a:lnTo>
                  <a:lnTo>
                    <a:pt x="60" y="0"/>
                  </a:lnTo>
                  <a:lnTo>
                    <a:pt x="17" y="17"/>
                  </a:lnTo>
                  <a:lnTo>
                    <a:pt x="0" y="60"/>
                  </a:lnTo>
                  <a:lnTo>
                    <a:pt x="17" y="102"/>
                  </a:lnTo>
                  <a:lnTo>
                    <a:pt x="60" y="120"/>
                  </a:lnTo>
                  <a:lnTo>
                    <a:pt x="102" y="102"/>
                  </a:lnTo>
                  <a:lnTo>
                    <a:pt x="120" y="6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8" name="Freeform 459"/>
            <p:cNvSpPr>
              <a:spLocks noChangeAspect="1"/>
            </p:cNvSpPr>
            <p:nvPr/>
          </p:nvSpPr>
          <p:spPr bwMode="auto">
            <a:xfrm>
              <a:off x="8561081" y="1578794"/>
              <a:ext cx="339311" cy="491359"/>
            </a:xfrm>
            <a:custGeom>
              <a:avLst/>
              <a:gdLst>
                <a:gd name="T0" fmla="*/ 379 w 388"/>
                <a:gd name="T1" fmla="*/ 275 h 612"/>
                <a:gd name="T2" fmla="*/ 378 w 388"/>
                <a:gd name="T3" fmla="*/ 13 h 612"/>
                <a:gd name="T4" fmla="*/ 365 w 388"/>
                <a:gd name="T5" fmla="*/ 0 h 612"/>
                <a:gd name="T6" fmla="*/ 311 w 388"/>
                <a:gd name="T7" fmla="*/ 63 h 612"/>
                <a:gd name="T8" fmla="*/ 286 w 388"/>
                <a:gd name="T9" fmla="*/ 71 h 612"/>
                <a:gd name="T10" fmla="*/ 80 w 388"/>
                <a:gd name="T11" fmla="*/ 73 h 612"/>
                <a:gd name="T12" fmla="*/ 58 w 388"/>
                <a:gd name="T13" fmla="*/ 40 h 612"/>
                <a:gd name="T14" fmla="*/ 33 w 388"/>
                <a:gd name="T15" fmla="*/ 23 h 612"/>
                <a:gd name="T16" fmla="*/ 13 w 388"/>
                <a:gd name="T17" fmla="*/ 28 h 612"/>
                <a:gd name="T18" fmla="*/ 7 w 388"/>
                <a:gd name="T19" fmla="*/ 239 h 612"/>
                <a:gd name="T20" fmla="*/ 15 w 388"/>
                <a:gd name="T21" fmla="*/ 293 h 612"/>
                <a:gd name="T22" fmla="*/ 48 w 388"/>
                <a:gd name="T23" fmla="*/ 273 h 612"/>
                <a:gd name="T24" fmla="*/ 62 w 388"/>
                <a:gd name="T25" fmla="*/ 235 h 612"/>
                <a:gd name="T26" fmla="*/ 152 w 388"/>
                <a:gd name="T27" fmla="*/ 219 h 612"/>
                <a:gd name="T28" fmla="*/ 182 w 388"/>
                <a:gd name="T29" fmla="*/ 219 h 612"/>
                <a:gd name="T30" fmla="*/ 173 w 388"/>
                <a:gd name="T31" fmla="*/ 274 h 612"/>
                <a:gd name="T32" fmla="*/ 101 w 388"/>
                <a:gd name="T33" fmla="*/ 334 h 612"/>
                <a:gd name="T34" fmla="*/ 56 w 388"/>
                <a:gd name="T35" fmla="*/ 363 h 612"/>
                <a:gd name="T36" fmla="*/ 23 w 388"/>
                <a:gd name="T37" fmla="*/ 338 h 612"/>
                <a:gd name="T38" fmla="*/ 6 w 388"/>
                <a:gd name="T39" fmla="*/ 338 h 612"/>
                <a:gd name="T40" fmla="*/ 0 w 388"/>
                <a:gd name="T41" fmla="*/ 610 h 612"/>
                <a:gd name="T42" fmla="*/ 25 w 388"/>
                <a:gd name="T43" fmla="*/ 612 h 612"/>
                <a:gd name="T44" fmla="*/ 50 w 388"/>
                <a:gd name="T45" fmla="*/ 558 h 612"/>
                <a:gd name="T46" fmla="*/ 220 w 388"/>
                <a:gd name="T47" fmla="*/ 406 h 612"/>
                <a:gd name="T48" fmla="*/ 237 w 388"/>
                <a:gd name="T49" fmla="*/ 385 h 612"/>
                <a:gd name="T50" fmla="*/ 329 w 388"/>
                <a:gd name="T51" fmla="*/ 490 h 612"/>
                <a:gd name="T52" fmla="*/ 340 w 388"/>
                <a:gd name="T53" fmla="*/ 556 h 612"/>
                <a:gd name="T54" fmla="*/ 373 w 388"/>
                <a:gd name="T55" fmla="*/ 565 h 612"/>
                <a:gd name="T56" fmla="*/ 377 w 388"/>
                <a:gd name="T57" fmla="*/ 548 h 612"/>
                <a:gd name="T58" fmla="*/ 388 w 388"/>
                <a:gd name="T59" fmla="*/ 341 h 612"/>
                <a:gd name="T60" fmla="*/ 351 w 388"/>
                <a:gd name="T61" fmla="*/ 341 h 612"/>
                <a:gd name="T62" fmla="*/ 342 w 388"/>
                <a:gd name="T63" fmla="*/ 408 h 612"/>
                <a:gd name="T64" fmla="*/ 308 w 388"/>
                <a:gd name="T65" fmla="*/ 408 h 612"/>
                <a:gd name="T66" fmla="*/ 213 w 388"/>
                <a:gd name="T67" fmla="*/ 257 h 612"/>
                <a:gd name="T68" fmla="*/ 215 w 388"/>
                <a:gd name="T69" fmla="*/ 219 h 612"/>
                <a:gd name="T70" fmla="*/ 327 w 388"/>
                <a:gd name="T71" fmla="*/ 220 h 612"/>
                <a:gd name="T72" fmla="*/ 334 w 388"/>
                <a:gd name="T73" fmla="*/ 270 h 612"/>
                <a:gd name="T74" fmla="*/ 351 w 388"/>
                <a:gd name="T75" fmla="*/ 300 h 612"/>
                <a:gd name="T76" fmla="*/ 351 w 388"/>
                <a:gd name="T77" fmla="*/ 300 h 612"/>
                <a:gd name="T78" fmla="*/ 379 w 388"/>
                <a:gd name="T79" fmla="*/ 275 h 6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8"/>
                <a:gd name="T121" fmla="*/ 0 h 612"/>
                <a:gd name="T122" fmla="*/ 388 w 388"/>
                <a:gd name="T123" fmla="*/ 612 h 6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8" h="612">
                  <a:moveTo>
                    <a:pt x="379" y="275"/>
                  </a:moveTo>
                  <a:lnTo>
                    <a:pt x="378" y="13"/>
                  </a:lnTo>
                  <a:lnTo>
                    <a:pt x="365" y="0"/>
                  </a:lnTo>
                  <a:lnTo>
                    <a:pt x="311" y="63"/>
                  </a:lnTo>
                  <a:lnTo>
                    <a:pt x="286" y="71"/>
                  </a:lnTo>
                  <a:lnTo>
                    <a:pt x="80" y="73"/>
                  </a:lnTo>
                  <a:lnTo>
                    <a:pt x="58" y="40"/>
                  </a:lnTo>
                  <a:lnTo>
                    <a:pt x="33" y="23"/>
                  </a:lnTo>
                  <a:lnTo>
                    <a:pt x="13" y="28"/>
                  </a:lnTo>
                  <a:lnTo>
                    <a:pt x="7" y="239"/>
                  </a:lnTo>
                  <a:lnTo>
                    <a:pt x="15" y="293"/>
                  </a:lnTo>
                  <a:lnTo>
                    <a:pt x="48" y="273"/>
                  </a:lnTo>
                  <a:lnTo>
                    <a:pt x="62" y="235"/>
                  </a:lnTo>
                  <a:lnTo>
                    <a:pt x="152" y="219"/>
                  </a:lnTo>
                  <a:lnTo>
                    <a:pt x="182" y="219"/>
                  </a:lnTo>
                  <a:lnTo>
                    <a:pt x="173" y="274"/>
                  </a:lnTo>
                  <a:lnTo>
                    <a:pt x="101" y="334"/>
                  </a:lnTo>
                  <a:lnTo>
                    <a:pt x="56" y="363"/>
                  </a:lnTo>
                  <a:lnTo>
                    <a:pt x="23" y="338"/>
                  </a:lnTo>
                  <a:lnTo>
                    <a:pt x="6" y="338"/>
                  </a:lnTo>
                  <a:lnTo>
                    <a:pt x="0" y="610"/>
                  </a:lnTo>
                  <a:lnTo>
                    <a:pt x="25" y="612"/>
                  </a:lnTo>
                  <a:lnTo>
                    <a:pt x="50" y="558"/>
                  </a:lnTo>
                  <a:lnTo>
                    <a:pt x="220" y="406"/>
                  </a:lnTo>
                  <a:lnTo>
                    <a:pt x="237" y="385"/>
                  </a:lnTo>
                  <a:lnTo>
                    <a:pt x="329" y="490"/>
                  </a:lnTo>
                  <a:lnTo>
                    <a:pt x="340" y="556"/>
                  </a:lnTo>
                  <a:lnTo>
                    <a:pt x="373" y="565"/>
                  </a:lnTo>
                  <a:lnTo>
                    <a:pt x="377" y="548"/>
                  </a:lnTo>
                  <a:lnTo>
                    <a:pt x="388" y="341"/>
                  </a:lnTo>
                  <a:lnTo>
                    <a:pt x="351" y="341"/>
                  </a:lnTo>
                  <a:lnTo>
                    <a:pt x="342" y="408"/>
                  </a:lnTo>
                  <a:lnTo>
                    <a:pt x="308" y="408"/>
                  </a:lnTo>
                  <a:lnTo>
                    <a:pt x="213" y="257"/>
                  </a:lnTo>
                  <a:lnTo>
                    <a:pt x="215" y="219"/>
                  </a:lnTo>
                  <a:lnTo>
                    <a:pt x="327" y="220"/>
                  </a:lnTo>
                  <a:lnTo>
                    <a:pt x="334" y="270"/>
                  </a:lnTo>
                  <a:lnTo>
                    <a:pt x="351" y="300"/>
                  </a:lnTo>
                  <a:lnTo>
                    <a:pt x="379" y="27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9" name="Freeform 460"/>
            <p:cNvSpPr>
              <a:spLocks noChangeAspect="1"/>
            </p:cNvSpPr>
            <p:nvPr/>
          </p:nvSpPr>
          <p:spPr bwMode="auto">
            <a:xfrm>
              <a:off x="8565431" y="2203063"/>
              <a:ext cx="330611" cy="382616"/>
            </a:xfrm>
            <a:custGeom>
              <a:avLst/>
              <a:gdLst>
                <a:gd name="T0" fmla="*/ 353 w 381"/>
                <a:gd name="T1" fmla="*/ 332 h 472"/>
                <a:gd name="T2" fmla="*/ 373 w 381"/>
                <a:gd name="T3" fmla="*/ 365 h 472"/>
                <a:gd name="T4" fmla="*/ 367 w 381"/>
                <a:gd name="T5" fmla="*/ 390 h 472"/>
                <a:gd name="T6" fmla="*/ 314 w 381"/>
                <a:gd name="T7" fmla="*/ 398 h 472"/>
                <a:gd name="T8" fmla="*/ 272 w 381"/>
                <a:gd name="T9" fmla="*/ 386 h 472"/>
                <a:gd name="T10" fmla="*/ 280 w 381"/>
                <a:gd name="T11" fmla="*/ 369 h 472"/>
                <a:gd name="T12" fmla="*/ 348 w 381"/>
                <a:gd name="T13" fmla="*/ 312 h 472"/>
                <a:gd name="T14" fmla="*/ 376 w 381"/>
                <a:gd name="T15" fmla="*/ 254 h 472"/>
                <a:gd name="T16" fmla="*/ 381 w 381"/>
                <a:gd name="T17" fmla="*/ 200 h 472"/>
                <a:gd name="T18" fmla="*/ 368 w 381"/>
                <a:gd name="T19" fmla="*/ 117 h 472"/>
                <a:gd name="T20" fmla="*/ 329 w 381"/>
                <a:gd name="T21" fmla="*/ 59 h 472"/>
                <a:gd name="T22" fmla="*/ 274 w 381"/>
                <a:gd name="T23" fmla="*/ 13 h 472"/>
                <a:gd name="T24" fmla="*/ 208 w 381"/>
                <a:gd name="T25" fmla="*/ 0 h 472"/>
                <a:gd name="T26" fmla="*/ 142 w 381"/>
                <a:gd name="T27" fmla="*/ 8 h 472"/>
                <a:gd name="T28" fmla="*/ 79 w 381"/>
                <a:gd name="T29" fmla="*/ 36 h 472"/>
                <a:gd name="T30" fmla="*/ 25 w 381"/>
                <a:gd name="T31" fmla="*/ 110 h 472"/>
                <a:gd name="T32" fmla="*/ 0 w 381"/>
                <a:gd name="T33" fmla="*/ 173 h 472"/>
                <a:gd name="T34" fmla="*/ 3 w 381"/>
                <a:gd name="T35" fmla="*/ 235 h 472"/>
                <a:gd name="T36" fmla="*/ 12 w 381"/>
                <a:gd name="T37" fmla="*/ 313 h 472"/>
                <a:gd name="T38" fmla="*/ 44 w 381"/>
                <a:gd name="T39" fmla="*/ 393 h 472"/>
                <a:gd name="T40" fmla="*/ 81 w 381"/>
                <a:gd name="T41" fmla="*/ 431 h 472"/>
                <a:gd name="T42" fmla="*/ 156 w 381"/>
                <a:gd name="T43" fmla="*/ 444 h 472"/>
                <a:gd name="T44" fmla="*/ 169 w 381"/>
                <a:gd name="T45" fmla="*/ 472 h 472"/>
                <a:gd name="T46" fmla="*/ 197 w 381"/>
                <a:gd name="T47" fmla="*/ 472 h 472"/>
                <a:gd name="T48" fmla="*/ 203 w 381"/>
                <a:gd name="T49" fmla="*/ 228 h 472"/>
                <a:gd name="T50" fmla="*/ 170 w 381"/>
                <a:gd name="T51" fmla="*/ 236 h 472"/>
                <a:gd name="T52" fmla="*/ 165 w 381"/>
                <a:gd name="T53" fmla="*/ 286 h 472"/>
                <a:gd name="T54" fmla="*/ 128 w 381"/>
                <a:gd name="T55" fmla="*/ 302 h 472"/>
                <a:gd name="T56" fmla="*/ 70 w 381"/>
                <a:gd name="T57" fmla="*/ 289 h 472"/>
                <a:gd name="T58" fmla="*/ 33 w 381"/>
                <a:gd name="T59" fmla="*/ 235 h 472"/>
                <a:gd name="T60" fmla="*/ 41 w 381"/>
                <a:gd name="T61" fmla="*/ 190 h 472"/>
                <a:gd name="T62" fmla="*/ 83 w 381"/>
                <a:gd name="T63" fmla="*/ 166 h 472"/>
                <a:gd name="T64" fmla="*/ 294 w 381"/>
                <a:gd name="T65" fmla="*/ 166 h 472"/>
                <a:gd name="T66" fmla="*/ 328 w 381"/>
                <a:gd name="T67" fmla="*/ 170 h 472"/>
                <a:gd name="T68" fmla="*/ 343 w 381"/>
                <a:gd name="T69" fmla="*/ 195 h 472"/>
                <a:gd name="T70" fmla="*/ 353 w 381"/>
                <a:gd name="T71" fmla="*/ 258 h 472"/>
                <a:gd name="T72" fmla="*/ 343 w 381"/>
                <a:gd name="T73" fmla="*/ 290 h 472"/>
                <a:gd name="T74" fmla="*/ 340 w 381"/>
                <a:gd name="T75" fmla="*/ 315 h 472"/>
                <a:gd name="T76" fmla="*/ 335 w 381"/>
                <a:gd name="T77" fmla="*/ 315 h 472"/>
                <a:gd name="T78" fmla="*/ 353 w 381"/>
                <a:gd name="T79" fmla="*/ 332 h 4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1"/>
                <a:gd name="T121" fmla="*/ 0 h 472"/>
                <a:gd name="T122" fmla="*/ 381 w 381"/>
                <a:gd name="T123" fmla="*/ 472 h 4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1" h="472">
                  <a:moveTo>
                    <a:pt x="353" y="332"/>
                  </a:moveTo>
                  <a:lnTo>
                    <a:pt x="373" y="365"/>
                  </a:lnTo>
                  <a:lnTo>
                    <a:pt x="367" y="390"/>
                  </a:lnTo>
                  <a:lnTo>
                    <a:pt x="314" y="398"/>
                  </a:lnTo>
                  <a:lnTo>
                    <a:pt x="272" y="386"/>
                  </a:lnTo>
                  <a:lnTo>
                    <a:pt x="280" y="369"/>
                  </a:lnTo>
                  <a:lnTo>
                    <a:pt x="348" y="312"/>
                  </a:lnTo>
                  <a:lnTo>
                    <a:pt x="376" y="254"/>
                  </a:lnTo>
                  <a:lnTo>
                    <a:pt x="381" y="200"/>
                  </a:lnTo>
                  <a:lnTo>
                    <a:pt x="368" y="117"/>
                  </a:lnTo>
                  <a:lnTo>
                    <a:pt x="329" y="59"/>
                  </a:lnTo>
                  <a:lnTo>
                    <a:pt x="274" y="13"/>
                  </a:lnTo>
                  <a:lnTo>
                    <a:pt x="208" y="0"/>
                  </a:lnTo>
                  <a:lnTo>
                    <a:pt x="142" y="8"/>
                  </a:lnTo>
                  <a:lnTo>
                    <a:pt x="79" y="36"/>
                  </a:lnTo>
                  <a:lnTo>
                    <a:pt x="25" y="110"/>
                  </a:lnTo>
                  <a:lnTo>
                    <a:pt x="0" y="173"/>
                  </a:lnTo>
                  <a:lnTo>
                    <a:pt x="3" y="235"/>
                  </a:lnTo>
                  <a:lnTo>
                    <a:pt x="12" y="313"/>
                  </a:lnTo>
                  <a:lnTo>
                    <a:pt x="44" y="393"/>
                  </a:lnTo>
                  <a:lnTo>
                    <a:pt x="81" y="431"/>
                  </a:lnTo>
                  <a:lnTo>
                    <a:pt x="156" y="444"/>
                  </a:lnTo>
                  <a:lnTo>
                    <a:pt x="169" y="472"/>
                  </a:lnTo>
                  <a:lnTo>
                    <a:pt x="197" y="472"/>
                  </a:lnTo>
                  <a:lnTo>
                    <a:pt x="203" y="228"/>
                  </a:lnTo>
                  <a:lnTo>
                    <a:pt x="170" y="236"/>
                  </a:lnTo>
                  <a:lnTo>
                    <a:pt x="165" y="286"/>
                  </a:lnTo>
                  <a:lnTo>
                    <a:pt x="128" y="302"/>
                  </a:lnTo>
                  <a:lnTo>
                    <a:pt x="70" y="289"/>
                  </a:lnTo>
                  <a:lnTo>
                    <a:pt x="33" y="235"/>
                  </a:lnTo>
                  <a:lnTo>
                    <a:pt x="41" y="190"/>
                  </a:lnTo>
                  <a:lnTo>
                    <a:pt x="83" y="166"/>
                  </a:lnTo>
                  <a:lnTo>
                    <a:pt x="294" y="166"/>
                  </a:lnTo>
                  <a:lnTo>
                    <a:pt x="328" y="170"/>
                  </a:lnTo>
                  <a:lnTo>
                    <a:pt x="343" y="195"/>
                  </a:lnTo>
                  <a:lnTo>
                    <a:pt x="353" y="258"/>
                  </a:lnTo>
                  <a:lnTo>
                    <a:pt x="343" y="290"/>
                  </a:lnTo>
                  <a:lnTo>
                    <a:pt x="340" y="315"/>
                  </a:lnTo>
                  <a:lnTo>
                    <a:pt x="335" y="315"/>
                  </a:lnTo>
                  <a:lnTo>
                    <a:pt x="353" y="3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0" name="Freeform 462"/>
            <p:cNvSpPr>
              <a:spLocks noChangeAspect="1"/>
            </p:cNvSpPr>
            <p:nvPr/>
          </p:nvSpPr>
          <p:spPr bwMode="auto">
            <a:xfrm>
              <a:off x="8565431" y="2714560"/>
              <a:ext cx="330611" cy="378588"/>
            </a:xfrm>
            <a:custGeom>
              <a:avLst/>
              <a:gdLst>
                <a:gd name="T0" fmla="*/ 382 w 382"/>
                <a:gd name="T1" fmla="*/ 20 h 472"/>
                <a:gd name="T2" fmla="*/ 352 w 382"/>
                <a:gd name="T3" fmla="*/ 16 h 472"/>
                <a:gd name="T4" fmla="*/ 344 w 382"/>
                <a:gd name="T5" fmla="*/ 50 h 472"/>
                <a:gd name="T6" fmla="*/ 332 w 382"/>
                <a:gd name="T7" fmla="*/ 87 h 472"/>
                <a:gd name="T8" fmla="*/ 299 w 382"/>
                <a:gd name="T9" fmla="*/ 90 h 472"/>
                <a:gd name="T10" fmla="*/ 92 w 382"/>
                <a:gd name="T11" fmla="*/ 90 h 472"/>
                <a:gd name="T12" fmla="*/ 59 w 382"/>
                <a:gd name="T13" fmla="*/ 74 h 472"/>
                <a:gd name="T14" fmla="*/ 46 w 382"/>
                <a:gd name="T15" fmla="*/ 33 h 472"/>
                <a:gd name="T16" fmla="*/ 29 w 382"/>
                <a:gd name="T17" fmla="*/ 0 h 472"/>
                <a:gd name="T18" fmla="*/ 4 w 382"/>
                <a:gd name="T19" fmla="*/ 8 h 472"/>
                <a:gd name="T20" fmla="*/ 0 w 382"/>
                <a:gd name="T21" fmla="*/ 37 h 472"/>
                <a:gd name="T22" fmla="*/ 0 w 382"/>
                <a:gd name="T23" fmla="*/ 472 h 472"/>
                <a:gd name="T24" fmla="*/ 182 w 382"/>
                <a:gd name="T25" fmla="*/ 463 h 472"/>
                <a:gd name="T26" fmla="*/ 182 w 382"/>
                <a:gd name="T27" fmla="*/ 443 h 472"/>
                <a:gd name="T28" fmla="*/ 132 w 382"/>
                <a:gd name="T29" fmla="*/ 426 h 472"/>
                <a:gd name="T30" fmla="*/ 95 w 382"/>
                <a:gd name="T31" fmla="*/ 390 h 472"/>
                <a:gd name="T32" fmla="*/ 62 w 382"/>
                <a:gd name="T33" fmla="*/ 348 h 472"/>
                <a:gd name="T34" fmla="*/ 67 w 382"/>
                <a:gd name="T35" fmla="*/ 293 h 472"/>
                <a:gd name="T36" fmla="*/ 62 w 382"/>
                <a:gd name="T37" fmla="*/ 245 h 472"/>
                <a:gd name="T38" fmla="*/ 299 w 382"/>
                <a:gd name="T39" fmla="*/ 240 h 472"/>
                <a:gd name="T40" fmla="*/ 324 w 382"/>
                <a:gd name="T41" fmla="*/ 265 h 472"/>
                <a:gd name="T42" fmla="*/ 327 w 382"/>
                <a:gd name="T43" fmla="*/ 281 h 472"/>
                <a:gd name="T44" fmla="*/ 332 w 382"/>
                <a:gd name="T45" fmla="*/ 327 h 472"/>
                <a:gd name="T46" fmla="*/ 373 w 382"/>
                <a:gd name="T47" fmla="*/ 331 h 472"/>
                <a:gd name="T48" fmla="*/ 377 w 382"/>
                <a:gd name="T49" fmla="*/ 327 h 472"/>
                <a:gd name="T50" fmla="*/ 377 w 382"/>
                <a:gd name="T51" fmla="*/ 327 h 472"/>
                <a:gd name="T52" fmla="*/ 382 w 382"/>
                <a:gd name="T53" fmla="*/ 20 h 4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2"/>
                <a:gd name="T82" fmla="*/ 0 h 472"/>
                <a:gd name="T83" fmla="*/ 382 w 382"/>
                <a:gd name="T84" fmla="*/ 472 h 4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2" h="472">
                  <a:moveTo>
                    <a:pt x="382" y="20"/>
                  </a:moveTo>
                  <a:lnTo>
                    <a:pt x="352" y="16"/>
                  </a:lnTo>
                  <a:lnTo>
                    <a:pt x="344" y="50"/>
                  </a:lnTo>
                  <a:lnTo>
                    <a:pt x="332" y="87"/>
                  </a:lnTo>
                  <a:lnTo>
                    <a:pt x="299" y="90"/>
                  </a:lnTo>
                  <a:lnTo>
                    <a:pt x="92" y="90"/>
                  </a:lnTo>
                  <a:lnTo>
                    <a:pt x="59" y="74"/>
                  </a:lnTo>
                  <a:lnTo>
                    <a:pt x="46" y="33"/>
                  </a:lnTo>
                  <a:lnTo>
                    <a:pt x="29" y="0"/>
                  </a:lnTo>
                  <a:lnTo>
                    <a:pt x="4" y="8"/>
                  </a:lnTo>
                  <a:lnTo>
                    <a:pt x="0" y="37"/>
                  </a:lnTo>
                  <a:lnTo>
                    <a:pt x="0" y="472"/>
                  </a:lnTo>
                  <a:lnTo>
                    <a:pt x="182" y="463"/>
                  </a:lnTo>
                  <a:lnTo>
                    <a:pt x="182" y="443"/>
                  </a:lnTo>
                  <a:lnTo>
                    <a:pt x="132" y="426"/>
                  </a:lnTo>
                  <a:lnTo>
                    <a:pt x="95" y="390"/>
                  </a:lnTo>
                  <a:lnTo>
                    <a:pt x="62" y="348"/>
                  </a:lnTo>
                  <a:lnTo>
                    <a:pt x="67" y="293"/>
                  </a:lnTo>
                  <a:lnTo>
                    <a:pt x="62" y="245"/>
                  </a:lnTo>
                  <a:lnTo>
                    <a:pt x="299" y="240"/>
                  </a:lnTo>
                  <a:lnTo>
                    <a:pt x="324" y="265"/>
                  </a:lnTo>
                  <a:lnTo>
                    <a:pt x="327" y="281"/>
                  </a:lnTo>
                  <a:lnTo>
                    <a:pt x="332" y="327"/>
                  </a:lnTo>
                  <a:lnTo>
                    <a:pt x="373" y="331"/>
                  </a:lnTo>
                  <a:lnTo>
                    <a:pt x="377" y="327"/>
                  </a:lnTo>
                  <a:lnTo>
                    <a:pt x="382" y="2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1" name="Freeform 465"/>
            <p:cNvSpPr>
              <a:spLocks noChangeAspect="1"/>
            </p:cNvSpPr>
            <p:nvPr/>
          </p:nvSpPr>
          <p:spPr bwMode="auto">
            <a:xfrm>
              <a:off x="182706" y="5783543"/>
              <a:ext cx="330611" cy="378588"/>
            </a:xfrm>
            <a:custGeom>
              <a:avLst/>
              <a:gdLst>
                <a:gd name="T0" fmla="*/ 1 w 379"/>
                <a:gd name="T1" fmla="*/ 468 h 468"/>
                <a:gd name="T2" fmla="*/ 18 w 379"/>
                <a:gd name="T3" fmla="*/ 468 h 468"/>
                <a:gd name="T4" fmla="*/ 29 w 379"/>
                <a:gd name="T5" fmla="*/ 448 h 468"/>
                <a:gd name="T6" fmla="*/ 47 w 379"/>
                <a:gd name="T7" fmla="*/ 414 h 468"/>
                <a:gd name="T8" fmla="*/ 68 w 379"/>
                <a:gd name="T9" fmla="*/ 393 h 468"/>
                <a:gd name="T10" fmla="*/ 321 w 379"/>
                <a:gd name="T11" fmla="*/ 400 h 468"/>
                <a:gd name="T12" fmla="*/ 342 w 379"/>
                <a:gd name="T13" fmla="*/ 429 h 468"/>
                <a:gd name="T14" fmla="*/ 349 w 379"/>
                <a:gd name="T15" fmla="*/ 458 h 468"/>
                <a:gd name="T16" fmla="*/ 370 w 379"/>
                <a:gd name="T17" fmla="*/ 453 h 468"/>
                <a:gd name="T18" fmla="*/ 379 w 379"/>
                <a:gd name="T19" fmla="*/ 453 h 468"/>
                <a:gd name="T20" fmla="*/ 377 w 379"/>
                <a:gd name="T21" fmla="*/ 160 h 468"/>
                <a:gd name="T22" fmla="*/ 357 w 379"/>
                <a:gd name="T23" fmla="*/ 168 h 468"/>
                <a:gd name="T24" fmla="*/ 343 w 379"/>
                <a:gd name="T25" fmla="*/ 210 h 468"/>
                <a:gd name="T26" fmla="*/ 309 w 379"/>
                <a:gd name="T27" fmla="*/ 238 h 468"/>
                <a:gd name="T28" fmla="*/ 302 w 379"/>
                <a:gd name="T29" fmla="*/ 243 h 468"/>
                <a:gd name="T30" fmla="*/ 44 w 379"/>
                <a:gd name="T31" fmla="*/ 245 h 468"/>
                <a:gd name="T32" fmla="*/ 41 w 379"/>
                <a:gd name="T33" fmla="*/ 190 h 468"/>
                <a:gd name="T34" fmla="*/ 54 w 379"/>
                <a:gd name="T35" fmla="*/ 148 h 468"/>
                <a:gd name="T36" fmla="*/ 104 w 379"/>
                <a:gd name="T37" fmla="*/ 136 h 468"/>
                <a:gd name="T38" fmla="*/ 150 w 379"/>
                <a:gd name="T39" fmla="*/ 150 h 468"/>
                <a:gd name="T40" fmla="*/ 161 w 379"/>
                <a:gd name="T41" fmla="*/ 192 h 468"/>
                <a:gd name="T42" fmla="*/ 156 w 379"/>
                <a:gd name="T43" fmla="*/ 246 h 468"/>
                <a:gd name="T44" fmla="*/ 198 w 379"/>
                <a:gd name="T45" fmla="*/ 246 h 468"/>
                <a:gd name="T46" fmla="*/ 195 w 379"/>
                <a:gd name="T47" fmla="*/ 167 h 468"/>
                <a:gd name="T48" fmla="*/ 203 w 379"/>
                <a:gd name="T49" fmla="*/ 104 h 468"/>
                <a:gd name="T50" fmla="*/ 190 w 379"/>
                <a:gd name="T51" fmla="*/ 51 h 468"/>
                <a:gd name="T52" fmla="*/ 163 w 379"/>
                <a:gd name="T53" fmla="*/ 13 h 468"/>
                <a:gd name="T54" fmla="*/ 109 w 379"/>
                <a:gd name="T55" fmla="*/ 0 h 468"/>
                <a:gd name="T56" fmla="*/ 63 w 379"/>
                <a:gd name="T57" fmla="*/ 8 h 468"/>
                <a:gd name="T58" fmla="*/ 34 w 379"/>
                <a:gd name="T59" fmla="*/ 37 h 468"/>
                <a:gd name="T60" fmla="*/ 0 w 379"/>
                <a:gd name="T61" fmla="*/ 83 h 468"/>
                <a:gd name="T62" fmla="*/ 4 w 379"/>
                <a:gd name="T63" fmla="*/ 91 h 468"/>
                <a:gd name="T64" fmla="*/ 1 w 379"/>
                <a:gd name="T65" fmla="*/ 468 h 4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9"/>
                <a:gd name="T100" fmla="*/ 0 h 468"/>
                <a:gd name="T101" fmla="*/ 379 w 379"/>
                <a:gd name="T102" fmla="*/ 468 h 4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9" h="468">
                  <a:moveTo>
                    <a:pt x="1" y="468"/>
                  </a:moveTo>
                  <a:lnTo>
                    <a:pt x="18" y="468"/>
                  </a:lnTo>
                  <a:lnTo>
                    <a:pt x="29" y="448"/>
                  </a:lnTo>
                  <a:lnTo>
                    <a:pt x="47" y="414"/>
                  </a:lnTo>
                  <a:lnTo>
                    <a:pt x="68" y="393"/>
                  </a:lnTo>
                  <a:lnTo>
                    <a:pt x="321" y="400"/>
                  </a:lnTo>
                  <a:lnTo>
                    <a:pt x="342" y="429"/>
                  </a:lnTo>
                  <a:lnTo>
                    <a:pt x="349" y="458"/>
                  </a:lnTo>
                  <a:lnTo>
                    <a:pt x="370" y="453"/>
                  </a:lnTo>
                  <a:lnTo>
                    <a:pt x="379" y="453"/>
                  </a:lnTo>
                  <a:lnTo>
                    <a:pt x="377" y="160"/>
                  </a:lnTo>
                  <a:lnTo>
                    <a:pt x="357" y="168"/>
                  </a:lnTo>
                  <a:lnTo>
                    <a:pt x="343" y="210"/>
                  </a:lnTo>
                  <a:lnTo>
                    <a:pt x="309" y="238"/>
                  </a:lnTo>
                  <a:lnTo>
                    <a:pt x="302" y="243"/>
                  </a:lnTo>
                  <a:lnTo>
                    <a:pt x="44" y="245"/>
                  </a:lnTo>
                  <a:lnTo>
                    <a:pt x="41" y="190"/>
                  </a:lnTo>
                  <a:lnTo>
                    <a:pt x="54" y="148"/>
                  </a:lnTo>
                  <a:lnTo>
                    <a:pt x="104" y="136"/>
                  </a:lnTo>
                  <a:lnTo>
                    <a:pt x="150" y="150"/>
                  </a:lnTo>
                  <a:lnTo>
                    <a:pt x="161" y="192"/>
                  </a:lnTo>
                  <a:lnTo>
                    <a:pt x="156" y="246"/>
                  </a:lnTo>
                  <a:lnTo>
                    <a:pt x="198" y="246"/>
                  </a:lnTo>
                  <a:lnTo>
                    <a:pt x="195" y="167"/>
                  </a:lnTo>
                  <a:lnTo>
                    <a:pt x="203" y="104"/>
                  </a:lnTo>
                  <a:lnTo>
                    <a:pt x="190" y="51"/>
                  </a:lnTo>
                  <a:lnTo>
                    <a:pt x="163" y="13"/>
                  </a:lnTo>
                  <a:lnTo>
                    <a:pt x="109" y="0"/>
                  </a:lnTo>
                  <a:lnTo>
                    <a:pt x="63" y="8"/>
                  </a:lnTo>
                  <a:lnTo>
                    <a:pt x="34" y="37"/>
                  </a:lnTo>
                  <a:lnTo>
                    <a:pt x="0" y="83"/>
                  </a:lnTo>
                  <a:lnTo>
                    <a:pt x="4" y="91"/>
                  </a:lnTo>
                  <a:lnTo>
                    <a:pt x="1" y="46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2" name="Freeform 466"/>
            <p:cNvSpPr>
              <a:spLocks noChangeAspect="1"/>
            </p:cNvSpPr>
            <p:nvPr/>
          </p:nvSpPr>
          <p:spPr bwMode="auto">
            <a:xfrm>
              <a:off x="8556731" y="3657003"/>
              <a:ext cx="330611" cy="374561"/>
            </a:xfrm>
            <a:custGeom>
              <a:avLst/>
              <a:gdLst>
                <a:gd name="T0" fmla="*/ 377 w 380"/>
                <a:gd name="T1" fmla="*/ 0 h 467"/>
                <a:gd name="T2" fmla="*/ 360 w 380"/>
                <a:gd name="T3" fmla="*/ 0 h 467"/>
                <a:gd name="T4" fmla="*/ 349 w 380"/>
                <a:gd name="T5" fmla="*/ 20 h 467"/>
                <a:gd name="T6" fmla="*/ 332 w 380"/>
                <a:gd name="T7" fmla="*/ 54 h 467"/>
                <a:gd name="T8" fmla="*/ 312 w 380"/>
                <a:gd name="T9" fmla="*/ 74 h 467"/>
                <a:gd name="T10" fmla="*/ 59 w 380"/>
                <a:gd name="T11" fmla="*/ 68 h 467"/>
                <a:gd name="T12" fmla="*/ 37 w 380"/>
                <a:gd name="T13" fmla="*/ 40 h 467"/>
                <a:gd name="T14" fmla="*/ 29 w 380"/>
                <a:gd name="T15" fmla="*/ 10 h 467"/>
                <a:gd name="T16" fmla="*/ 9 w 380"/>
                <a:gd name="T17" fmla="*/ 15 h 467"/>
                <a:gd name="T18" fmla="*/ 0 w 380"/>
                <a:gd name="T19" fmla="*/ 15 h 467"/>
                <a:gd name="T20" fmla="*/ 3 w 380"/>
                <a:gd name="T21" fmla="*/ 308 h 467"/>
                <a:gd name="T22" fmla="*/ 24 w 380"/>
                <a:gd name="T23" fmla="*/ 300 h 467"/>
                <a:gd name="T24" fmla="*/ 36 w 380"/>
                <a:gd name="T25" fmla="*/ 259 h 467"/>
                <a:gd name="T26" fmla="*/ 70 w 380"/>
                <a:gd name="T27" fmla="*/ 231 h 467"/>
                <a:gd name="T28" fmla="*/ 78 w 380"/>
                <a:gd name="T29" fmla="*/ 227 h 467"/>
                <a:gd name="T30" fmla="*/ 335 w 380"/>
                <a:gd name="T31" fmla="*/ 223 h 467"/>
                <a:gd name="T32" fmla="*/ 339 w 380"/>
                <a:gd name="T33" fmla="*/ 278 h 467"/>
                <a:gd name="T34" fmla="*/ 326 w 380"/>
                <a:gd name="T35" fmla="*/ 320 h 467"/>
                <a:gd name="T36" fmla="*/ 276 w 380"/>
                <a:gd name="T37" fmla="*/ 331 h 467"/>
                <a:gd name="T38" fmla="*/ 231 w 380"/>
                <a:gd name="T39" fmla="*/ 319 h 467"/>
                <a:gd name="T40" fmla="*/ 219 w 380"/>
                <a:gd name="T41" fmla="*/ 277 h 467"/>
                <a:gd name="T42" fmla="*/ 223 w 380"/>
                <a:gd name="T43" fmla="*/ 222 h 467"/>
                <a:gd name="T44" fmla="*/ 181 w 380"/>
                <a:gd name="T45" fmla="*/ 222 h 467"/>
                <a:gd name="T46" fmla="*/ 186 w 380"/>
                <a:gd name="T47" fmla="*/ 302 h 467"/>
                <a:gd name="T48" fmla="*/ 177 w 380"/>
                <a:gd name="T49" fmla="*/ 364 h 467"/>
                <a:gd name="T50" fmla="*/ 189 w 380"/>
                <a:gd name="T51" fmla="*/ 417 h 467"/>
                <a:gd name="T52" fmla="*/ 217 w 380"/>
                <a:gd name="T53" fmla="*/ 455 h 467"/>
                <a:gd name="T54" fmla="*/ 272 w 380"/>
                <a:gd name="T55" fmla="*/ 467 h 467"/>
                <a:gd name="T56" fmla="*/ 317 w 380"/>
                <a:gd name="T57" fmla="*/ 459 h 467"/>
                <a:gd name="T58" fmla="*/ 347 w 380"/>
                <a:gd name="T59" fmla="*/ 431 h 467"/>
                <a:gd name="T60" fmla="*/ 380 w 380"/>
                <a:gd name="T61" fmla="*/ 386 h 467"/>
                <a:gd name="T62" fmla="*/ 375 w 380"/>
                <a:gd name="T63" fmla="*/ 378 h 467"/>
                <a:gd name="T64" fmla="*/ 377 w 380"/>
                <a:gd name="T65" fmla="*/ 0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0"/>
                <a:gd name="T100" fmla="*/ 0 h 467"/>
                <a:gd name="T101" fmla="*/ 380 w 380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0" h="467">
                  <a:moveTo>
                    <a:pt x="377" y="0"/>
                  </a:moveTo>
                  <a:lnTo>
                    <a:pt x="360" y="0"/>
                  </a:lnTo>
                  <a:lnTo>
                    <a:pt x="349" y="20"/>
                  </a:lnTo>
                  <a:lnTo>
                    <a:pt x="332" y="54"/>
                  </a:lnTo>
                  <a:lnTo>
                    <a:pt x="312" y="74"/>
                  </a:lnTo>
                  <a:lnTo>
                    <a:pt x="59" y="68"/>
                  </a:lnTo>
                  <a:lnTo>
                    <a:pt x="37" y="40"/>
                  </a:lnTo>
                  <a:lnTo>
                    <a:pt x="29" y="1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3" y="308"/>
                  </a:lnTo>
                  <a:lnTo>
                    <a:pt x="24" y="300"/>
                  </a:lnTo>
                  <a:lnTo>
                    <a:pt x="36" y="259"/>
                  </a:lnTo>
                  <a:lnTo>
                    <a:pt x="70" y="231"/>
                  </a:lnTo>
                  <a:lnTo>
                    <a:pt x="78" y="227"/>
                  </a:lnTo>
                  <a:lnTo>
                    <a:pt x="335" y="223"/>
                  </a:lnTo>
                  <a:lnTo>
                    <a:pt x="339" y="278"/>
                  </a:lnTo>
                  <a:lnTo>
                    <a:pt x="326" y="320"/>
                  </a:lnTo>
                  <a:lnTo>
                    <a:pt x="276" y="331"/>
                  </a:lnTo>
                  <a:lnTo>
                    <a:pt x="231" y="319"/>
                  </a:lnTo>
                  <a:lnTo>
                    <a:pt x="219" y="277"/>
                  </a:lnTo>
                  <a:lnTo>
                    <a:pt x="223" y="222"/>
                  </a:lnTo>
                  <a:lnTo>
                    <a:pt x="181" y="222"/>
                  </a:lnTo>
                  <a:lnTo>
                    <a:pt x="186" y="302"/>
                  </a:lnTo>
                  <a:lnTo>
                    <a:pt x="177" y="364"/>
                  </a:lnTo>
                  <a:lnTo>
                    <a:pt x="189" y="417"/>
                  </a:lnTo>
                  <a:lnTo>
                    <a:pt x="217" y="455"/>
                  </a:lnTo>
                  <a:lnTo>
                    <a:pt x="272" y="467"/>
                  </a:lnTo>
                  <a:lnTo>
                    <a:pt x="317" y="459"/>
                  </a:lnTo>
                  <a:lnTo>
                    <a:pt x="347" y="431"/>
                  </a:lnTo>
                  <a:lnTo>
                    <a:pt x="380" y="386"/>
                  </a:lnTo>
                  <a:lnTo>
                    <a:pt x="375" y="378"/>
                  </a:lnTo>
                  <a:lnTo>
                    <a:pt x="37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3" name="Freeform 467"/>
            <p:cNvSpPr>
              <a:spLocks noChangeAspect="1"/>
            </p:cNvSpPr>
            <p:nvPr/>
          </p:nvSpPr>
          <p:spPr bwMode="auto">
            <a:xfrm>
              <a:off x="182706" y="5457312"/>
              <a:ext cx="304510" cy="104716"/>
            </a:xfrm>
            <a:custGeom>
              <a:avLst/>
              <a:gdLst>
                <a:gd name="T0" fmla="*/ 173 w 349"/>
                <a:gd name="T1" fmla="*/ 132 h 132"/>
                <a:gd name="T2" fmla="*/ 298 w 349"/>
                <a:gd name="T3" fmla="*/ 113 h 132"/>
                <a:gd name="T4" fmla="*/ 349 w 349"/>
                <a:gd name="T5" fmla="*/ 67 h 132"/>
                <a:gd name="T6" fmla="*/ 298 w 349"/>
                <a:gd name="T7" fmla="*/ 20 h 132"/>
                <a:gd name="T8" fmla="*/ 175 w 349"/>
                <a:gd name="T9" fmla="*/ 0 h 132"/>
                <a:gd name="T10" fmla="*/ 52 w 349"/>
                <a:gd name="T11" fmla="*/ 18 h 132"/>
                <a:gd name="T12" fmla="*/ 0 w 349"/>
                <a:gd name="T13" fmla="*/ 65 h 132"/>
                <a:gd name="T14" fmla="*/ 52 w 349"/>
                <a:gd name="T15" fmla="*/ 111 h 132"/>
                <a:gd name="T16" fmla="*/ 173 w 349"/>
                <a:gd name="T17" fmla="*/ 132 h 132"/>
                <a:gd name="T18" fmla="*/ 173 w 349"/>
                <a:gd name="T19" fmla="*/ 132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2"/>
                <a:gd name="T32" fmla="*/ 349 w 349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2">
                  <a:moveTo>
                    <a:pt x="173" y="132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5" y="0"/>
                  </a:lnTo>
                  <a:lnTo>
                    <a:pt x="52" y="18"/>
                  </a:lnTo>
                  <a:lnTo>
                    <a:pt x="0" y="65"/>
                  </a:lnTo>
                  <a:lnTo>
                    <a:pt x="52" y="111"/>
                  </a:lnTo>
                  <a:lnTo>
                    <a:pt x="173" y="13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4" name="Freeform 468"/>
            <p:cNvSpPr>
              <a:spLocks noChangeAspect="1"/>
            </p:cNvSpPr>
            <p:nvPr/>
          </p:nvSpPr>
          <p:spPr bwMode="auto">
            <a:xfrm>
              <a:off x="169656" y="5340514"/>
              <a:ext cx="339311" cy="334286"/>
            </a:xfrm>
            <a:custGeom>
              <a:avLst/>
              <a:gdLst>
                <a:gd name="T0" fmla="*/ 193 w 390"/>
                <a:gd name="T1" fmla="*/ 413 h 413"/>
                <a:gd name="T2" fmla="*/ 270 w 390"/>
                <a:gd name="T3" fmla="*/ 397 h 413"/>
                <a:gd name="T4" fmla="*/ 332 w 390"/>
                <a:gd name="T5" fmla="*/ 353 h 413"/>
                <a:gd name="T6" fmla="*/ 374 w 390"/>
                <a:gd name="T7" fmla="*/ 288 h 413"/>
                <a:gd name="T8" fmla="*/ 390 w 390"/>
                <a:gd name="T9" fmla="*/ 209 h 413"/>
                <a:gd name="T10" fmla="*/ 376 w 390"/>
                <a:gd name="T11" fmla="*/ 126 h 413"/>
                <a:gd name="T12" fmla="*/ 335 w 390"/>
                <a:gd name="T13" fmla="*/ 61 h 413"/>
                <a:gd name="T14" fmla="*/ 272 w 390"/>
                <a:gd name="T15" fmla="*/ 17 h 413"/>
                <a:gd name="T16" fmla="*/ 197 w 390"/>
                <a:gd name="T17" fmla="*/ 0 h 413"/>
                <a:gd name="T18" fmla="*/ 121 w 390"/>
                <a:gd name="T19" fmla="*/ 15 h 413"/>
                <a:gd name="T20" fmla="*/ 59 w 390"/>
                <a:gd name="T21" fmla="*/ 59 h 413"/>
                <a:gd name="T22" fmla="*/ 17 w 390"/>
                <a:gd name="T23" fmla="*/ 124 h 413"/>
                <a:gd name="T24" fmla="*/ 0 w 390"/>
                <a:gd name="T25" fmla="*/ 204 h 413"/>
                <a:gd name="T26" fmla="*/ 15 w 390"/>
                <a:gd name="T27" fmla="*/ 286 h 413"/>
                <a:gd name="T28" fmla="*/ 57 w 390"/>
                <a:gd name="T29" fmla="*/ 350 h 413"/>
                <a:gd name="T30" fmla="*/ 119 w 390"/>
                <a:gd name="T31" fmla="*/ 395 h 413"/>
                <a:gd name="T32" fmla="*/ 193 w 390"/>
                <a:gd name="T33" fmla="*/ 413 h 413"/>
                <a:gd name="T34" fmla="*/ 193 w 390"/>
                <a:gd name="T35" fmla="*/ 413 h 4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3"/>
                <a:gd name="T56" fmla="*/ 390 w 390"/>
                <a:gd name="T57" fmla="*/ 413 h 4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3">
                  <a:moveTo>
                    <a:pt x="193" y="413"/>
                  </a:moveTo>
                  <a:lnTo>
                    <a:pt x="270" y="397"/>
                  </a:lnTo>
                  <a:lnTo>
                    <a:pt x="332" y="353"/>
                  </a:lnTo>
                  <a:lnTo>
                    <a:pt x="374" y="288"/>
                  </a:lnTo>
                  <a:lnTo>
                    <a:pt x="390" y="209"/>
                  </a:lnTo>
                  <a:lnTo>
                    <a:pt x="376" y="126"/>
                  </a:lnTo>
                  <a:lnTo>
                    <a:pt x="335" y="61"/>
                  </a:lnTo>
                  <a:lnTo>
                    <a:pt x="272" y="17"/>
                  </a:lnTo>
                  <a:lnTo>
                    <a:pt x="197" y="0"/>
                  </a:lnTo>
                  <a:lnTo>
                    <a:pt x="121" y="15"/>
                  </a:lnTo>
                  <a:lnTo>
                    <a:pt x="59" y="59"/>
                  </a:lnTo>
                  <a:lnTo>
                    <a:pt x="17" y="124"/>
                  </a:lnTo>
                  <a:lnTo>
                    <a:pt x="0" y="204"/>
                  </a:lnTo>
                  <a:lnTo>
                    <a:pt x="15" y="286"/>
                  </a:lnTo>
                  <a:lnTo>
                    <a:pt x="57" y="350"/>
                  </a:lnTo>
                  <a:lnTo>
                    <a:pt x="119" y="395"/>
                  </a:lnTo>
                  <a:lnTo>
                    <a:pt x="193" y="41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5" name="Freeform 469"/>
            <p:cNvSpPr>
              <a:spLocks noChangeAspect="1"/>
            </p:cNvSpPr>
            <p:nvPr/>
          </p:nvSpPr>
          <p:spPr bwMode="auto">
            <a:xfrm>
              <a:off x="8582832" y="4257106"/>
              <a:ext cx="304510" cy="104716"/>
            </a:xfrm>
            <a:custGeom>
              <a:avLst/>
              <a:gdLst>
                <a:gd name="T0" fmla="*/ 174 w 349"/>
                <a:gd name="T1" fmla="*/ 131 h 131"/>
                <a:gd name="T2" fmla="*/ 298 w 349"/>
                <a:gd name="T3" fmla="*/ 113 h 131"/>
                <a:gd name="T4" fmla="*/ 349 w 349"/>
                <a:gd name="T5" fmla="*/ 67 h 131"/>
                <a:gd name="T6" fmla="*/ 298 w 349"/>
                <a:gd name="T7" fmla="*/ 20 h 131"/>
                <a:gd name="T8" fmla="*/ 176 w 349"/>
                <a:gd name="T9" fmla="*/ 0 h 131"/>
                <a:gd name="T10" fmla="*/ 52 w 349"/>
                <a:gd name="T11" fmla="*/ 18 h 131"/>
                <a:gd name="T12" fmla="*/ 0 w 349"/>
                <a:gd name="T13" fmla="*/ 64 h 131"/>
                <a:gd name="T14" fmla="*/ 52 w 349"/>
                <a:gd name="T15" fmla="*/ 111 h 131"/>
                <a:gd name="T16" fmla="*/ 174 w 349"/>
                <a:gd name="T17" fmla="*/ 131 h 131"/>
                <a:gd name="T18" fmla="*/ 174 w 349"/>
                <a:gd name="T19" fmla="*/ 131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131"/>
                <a:gd name="T32" fmla="*/ 349 w 349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131">
                  <a:moveTo>
                    <a:pt x="174" y="131"/>
                  </a:moveTo>
                  <a:lnTo>
                    <a:pt x="298" y="113"/>
                  </a:lnTo>
                  <a:lnTo>
                    <a:pt x="349" y="67"/>
                  </a:lnTo>
                  <a:lnTo>
                    <a:pt x="298" y="20"/>
                  </a:lnTo>
                  <a:lnTo>
                    <a:pt x="176" y="0"/>
                  </a:lnTo>
                  <a:lnTo>
                    <a:pt x="52" y="18"/>
                  </a:lnTo>
                  <a:lnTo>
                    <a:pt x="0" y="64"/>
                  </a:lnTo>
                  <a:lnTo>
                    <a:pt x="52" y="111"/>
                  </a:lnTo>
                  <a:lnTo>
                    <a:pt x="174" y="13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6" name="Freeform 470"/>
            <p:cNvSpPr>
              <a:spLocks noChangeAspect="1"/>
            </p:cNvSpPr>
            <p:nvPr/>
          </p:nvSpPr>
          <p:spPr bwMode="auto">
            <a:xfrm>
              <a:off x="8569781" y="4140308"/>
              <a:ext cx="339311" cy="330258"/>
            </a:xfrm>
            <a:custGeom>
              <a:avLst/>
              <a:gdLst>
                <a:gd name="T0" fmla="*/ 193 w 390"/>
                <a:gd name="T1" fmla="*/ 412 h 412"/>
                <a:gd name="T2" fmla="*/ 270 w 390"/>
                <a:gd name="T3" fmla="*/ 397 h 412"/>
                <a:gd name="T4" fmla="*/ 333 w 390"/>
                <a:gd name="T5" fmla="*/ 352 h 412"/>
                <a:gd name="T6" fmla="*/ 375 w 390"/>
                <a:gd name="T7" fmla="*/ 288 h 412"/>
                <a:gd name="T8" fmla="*/ 390 w 390"/>
                <a:gd name="T9" fmla="*/ 208 h 412"/>
                <a:gd name="T10" fmla="*/ 377 w 390"/>
                <a:gd name="T11" fmla="*/ 126 h 412"/>
                <a:gd name="T12" fmla="*/ 335 w 390"/>
                <a:gd name="T13" fmla="*/ 61 h 412"/>
                <a:gd name="T14" fmla="*/ 273 w 390"/>
                <a:gd name="T15" fmla="*/ 17 h 412"/>
                <a:gd name="T16" fmla="*/ 198 w 390"/>
                <a:gd name="T17" fmla="*/ 0 h 412"/>
                <a:gd name="T18" fmla="*/ 122 w 390"/>
                <a:gd name="T19" fmla="*/ 14 h 412"/>
                <a:gd name="T20" fmla="*/ 59 w 390"/>
                <a:gd name="T21" fmla="*/ 59 h 412"/>
                <a:gd name="T22" fmla="*/ 17 w 390"/>
                <a:gd name="T23" fmla="*/ 123 h 412"/>
                <a:gd name="T24" fmla="*/ 0 w 390"/>
                <a:gd name="T25" fmla="*/ 204 h 412"/>
                <a:gd name="T26" fmla="*/ 15 w 390"/>
                <a:gd name="T27" fmla="*/ 285 h 412"/>
                <a:gd name="T28" fmla="*/ 57 w 390"/>
                <a:gd name="T29" fmla="*/ 350 h 412"/>
                <a:gd name="T30" fmla="*/ 119 w 390"/>
                <a:gd name="T31" fmla="*/ 394 h 412"/>
                <a:gd name="T32" fmla="*/ 193 w 390"/>
                <a:gd name="T33" fmla="*/ 412 h 412"/>
                <a:gd name="T34" fmla="*/ 193 w 390"/>
                <a:gd name="T35" fmla="*/ 412 h 4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0"/>
                <a:gd name="T55" fmla="*/ 0 h 412"/>
                <a:gd name="T56" fmla="*/ 390 w 390"/>
                <a:gd name="T57" fmla="*/ 412 h 4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0" h="412">
                  <a:moveTo>
                    <a:pt x="193" y="412"/>
                  </a:moveTo>
                  <a:lnTo>
                    <a:pt x="270" y="397"/>
                  </a:lnTo>
                  <a:lnTo>
                    <a:pt x="333" y="352"/>
                  </a:lnTo>
                  <a:lnTo>
                    <a:pt x="375" y="288"/>
                  </a:lnTo>
                  <a:lnTo>
                    <a:pt x="390" y="208"/>
                  </a:lnTo>
                  <a:lnTo>
                    <a:pt x="377" y="126"/>
                  </a:lnTo>
                  <a:lnTo>
                    <a:pt x="335" y="61"/>
                  </a:lnTo>
                  <a:lnTo>
                    <a:pt x="273" y="17"/>
                  </a:lnTo>
                  <a:lnTo>
                    <a:pt x="198" y="0"/>
                  </a:lnTo>
                  <a:lnTo>
                    <a:pt x="122" y="14"/>
                  </a:lnTo>
                  <a:lnTo>
                    <a:pt x="59" y="59"/>
                  </a:lnTo>
                  <a:lnTo>
                    <a:pt x="17" y="123"/>
                  </a:lnTo>
                  <a:lnTo>
                    <a:pt x="0" y="204"/>
                  </a:lnTo>
                  <a:lnTo>
                    <a:pt x="15" y="285"/>
                  </a:lnTo>
                  <a:lnTo>
                    <a:pt x="57" y="350"/>
                  </a:lnTo>
                  <a:lnTo>
                    <a:pt x="119" y="394"/>
                  </a:lnTo>
                  <a:lnTo>
                    <a:pt x="193" y="41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7" name="Freeform 471"/>
            <p:cNvSpPr>
              <a:spLocks noChangeAspect="1"/>
            </p:cNvSpPr>
            <p:nvPr/>
          </p:nvSpPr>
          <p:spPr bwMode="auto">
            <a:xfrm>
              <a:off x="8582832" y="4591392"/>
              <a:ext cx="326261" cy="334286"/>
            </a:xfrm>
            <a:custGeom>
              <a:avLst/>
              <a:gdLst>
                <a:gd name="T0" fmla="*/ 336 w 377"/>
                <a:gd name="T1" fmla="*/ 319 h 411"/>
                <a:gd name="T2" fmla="*/ 364 w 377"/>
                <a:gd name="T3" fmla="*/ 331 h 411"/>
                <a:gd name="T4" fmla="*/ 369 w 377"/>
                <a:gd name="T5" fmla="*/ 373 h 411"/>
                <a:gd name="T6" fmla="*/ 273 w 377"/>
                <a:gd name="T7" fmla="*/ 373 h 411"/>
                <a:gd name="T8" fmla="*/ 278 w 377"/>
                <a:gd name="T9" fmla="*/ 356 h 411"/>
                <a:gd name="T10" fmla="*/ 328 w 377"/>
                <a:gd name="T11" fmla="*/ 303 h 411"/>
                <a:gd name="T12" fmla="*/ 369 w 377"/>
                <a:gd name="T13" fmla="*/ 241 h 411"/>
                <a:gd name="T14" fmla="*/ 377 w 377"/>
                <a:gd name="T15" fmla="*/ 133 h 411"/>
                <a:gd name="T16" fmla="*/ 361 w 377"/>
                <a:gd name="T17" fmla="*/ 58 h 411"/>
                <a:gd name="T18" fmla="*/ 319 w 377"/>
                <a:gd name="T19" fmla="*/ 16 h 411"/>
                <a:gd name="T20" fmla="*/ 256 w 377"/>
                <a:gd name="T21" fmla="*/ 16 h 411"/>
                <a:gd name="T22" fmla="*/ 203 w 377"/>
                <a:gd name="T23" fmla="*/ 41 h 411"/>
                <a:gd name="T24" fmla="*/ 166 w 377"/>
                <a:gd name="T25" fmla="*/ 112 h 411"/>
                <a:gd name="T26" fmla="*/ 136 w 377"/>
                <a:gd name="T27" fmla="*/ 195 h 411"/>
                <a:gd name="T28" fmla="*/ 111 w 377"/>
                <a:gd name="T29" fmla="*/ 257 h 411"/>
                <a:gd name="T30" fmla="*/ 70 w 377"/>
                <a:gd name="T31" fmla="*/ 257 h 411"/>
                <a:gd name="T32" fmla="*/ 38 w 377"/>
                <a:gd name="T33" fmla="*/ 236 h 411"/>
                <a:gd name="T34" fmla="*/ 33 w 377"/>
                <a:gd name="T35" fmla="*/ 170 h 411"/>
                <a:gd name="T36" fmla="*/ 62 w 377"/>
                <a:gd name="T37" fmla="*/ 104 h 411"/>
                <a:gd name="T38" fmla="*/ 103 w 377"/>
                <a:gd name="T39" fmla="*/ 58 h 411"/>
                <a:gd name="T40" fmla="*/ 149 w 377"/>
                <a:gd name="T41" fmla="*/ 33 h 411"/>
                <a:gd name="T42" fmla="*/ 158 w 377"/>
                <a:gd name="T43" fmla="*/ 13 h 411"/>
                <a:gd name="T44" fmla="*/ 133 w 377"/>
                <a:gd name="T45" fmla="*/ 0 h 411"/>
                <a:gd name="T46" fmla="*/ 33 w 377"/>
                <a:gd name="T47" fmla="*/ 0 h 411"/>
                <a:gd name="T48" fmla="*/ 16 w 377"/>
                <a:gd name="T49" fmla="*/ 13 h 411"/>
                <a:gd name="T50" fmla="*/ 16 w 377"/>
                <a:gd name="T51" fmla="*/ 54 h 411"/>
                <a:gd name="T52" fmla="*/ 33 w 377"/>
                <a:gd name="T53" fmla="*/ 87 h 411"/>
                <a:gd name="T54" fmla="*/ 16 w 377"/>
                <a:gd name="T55" fmla="*/ 129 h 411"/>
                <a:gd name="T56" fmla="*/ 0 w 377"/>
                <a:gd name="T57" fmla="*/ 186 h 411"/>
                <a:gd name="T58" fmla="*/ 0 w 377"/>
                <a:gd name="T59" fmla="*/ 266 h 411"/>
                <a:gd name="T60" fmla="*/ 16 w 377"/>
                <a:gd name="T61" fmla="*/ 344 h 411"/>
                <a:gd name="T62" fmla="*/ 58 w 377"/>
                <a:gd name="T63" fmla="*/ 386 h 411"/>
                <a:gd name="T64" fmla="*/ 124 w 377"/>
                <a:gd name="T65" fmla="*/ 411 h 411"/>
                <a:gd name="T66" fmla="*/ 186 w 377"/>
                <a:gd name="T67" fmla="*/ 381 h 411"/>
                <a:gd name="T68" fmla="*/ 228 w 377"/>
                <a:gd name="T69" fmla="*/ 319 h 411"/>
                <a:gd name="T70" fmla="*/ 269 w 377"/>
                <a:gd name="T71" fmla="*/ 216 h 411"/>
                <a:gd name="T72" fmla="*/ 286 w 377"/>
                <a:gd name="T73" fmla="*/ 161 h 411"/>
                <a:gd name="T74" fmla="*/ 340 w 377"/>
                <a:gd name="T75" fmla="*/ 170 h 411"/>
                <a:gd name="T76" fmla="*/ 353 w 377"/>
                <a:gd name="T77" fmla="*/ 195 h 411"/>
                <a:gd name="T78" fmla="*/ 348 w 377"/>
                <a:gd name="T79" fmla="*/ 253 h 411"/>
                <a:gd name="T80" fmla="*/ 315 w 377"/>
                <a:gd name="T81" fmla="*/ 316 h 411"/>
                <a:gd name="T82" fmla="*/ 315 w 377"/>
                <a:gd name="T83" fmla="*/ 316 h 411"/>
                <a:gd name="T84" fmla="*/ 336 w 377"/>
                <a:gd name="T85" fmla="*/ 319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7"/>
                <a:gd name="T130" fmla="*/ 0 h 411"/>
                <a:gd name="T131" fmla="*/ 377 w 37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7" h="411">
                  <a:moveTo>
                    <a:pt x="336" y="319"/>
                  </a:moveTo>
                  <a:lnTo>
                    <a:pt x="364" y="331"/>
                  </a:lnTo>
                  <a:lnTo>
                    <a:pt x="369" y="373"/>
                  </a:lnTo>
                  <a:lnTo>
                    <a:pt x="273" y="373"/>
                  </a:lnTo>
                  <a:lnTo>
                    <a:pt x="278" y="356"/>
                  </a:lnTo>
                  <a:lnTo>
                    <a:pt x="328" y="303"/>
                  </a:lnTo>
                  <a:lnTo>
                    <a:pt x="369" y="241"/>
                  </a:lnTo>
                  <a:lnTo>
                    <a:pt x="377" y="133"/>
                  </a:lnTo>
                  <a:lnTo>
                    <a:pt x="361" y="58"/>
                  </a:lnTo>
                  <a:lnTo>
                    <a:pt x="319" y="16"/>
                  </a:lnTo>
                  <a:lnTo>
                    <a:pt x="256" y="16"/>
                  </a:lnTo>
                  <a:lnTo>
                    <a:pt x="203" y="41"/>
                  </a:lnTo>
                  <a:lnTo>
                    <a:pt x="166" y="112"/>
                  </a:lnTo>
                  <a:lnTo>
                    <a:pt x="136" y="195"/>
                  </a:lnTo>
                  <a:lnTo>
                    <a:pt x="111" y="257"/>
                  </a:lnTo>
                  <a:lnTo>
                    <a:pt x="70" y="257"/>
                  </a:lnTo>
                  <a:lnTo>
                    <a:pt x="38" y="236"/>
                  </a:lnTo>
                  <a:lnTo>
                    <a:pt x="33" y="170"/>
                  </a:lnTo>
                  <a:lnTo>
                    <a:pt x="62" y="104"/>
                  </a:lnTo>
                  <a:lnTo>
                    <a:pt x="103" y="58"/>
                  </a:lnTo>
                  <a:lnTo>
                    <a:pt x="149" y="33"/>
                  </a:lnTo>
                  <a:lnTo>
                    <a:pt x="158" y="13"/>
                  </a:lnTo>
                  <a:lnTo>
                    <a:pt x="133" y="0"/>
                  </a:lnTo>
                  <a:lnTo>
                    <a:pt x="33" y="0"/>
                  </a:lnTo>
                  <a:lnTo>
                    <a:pt x="16" y="13"/>
                  </a:lnTo>
                  <a:lnTo>
                    <a:pt x="16" y="54"/>
                  </a:lnTo>
                  <a:lnTo>
                    <a:pt x="33" y="87"/>
                  </a:lnTo>
                  <a:lnTo>
                    <a:pt x="16" y="129"/>
                  </a:lnTo>
                  <a:lnTo>
                    <a:pt x="0" y="186"/>
                  </a:lnTo>
                  <a:lnTo>
                    <a:pt x="0" y="266"/>
                  </a:lnTo>
                  <a:lnTo>
                    <a:pt x="16" y="344"/>
                  </a:lnTo>
                  <a:lnTo>
                    <a:pt x="58" y="386"/>
                  </a:lnTo>
                  <a:lnTo>
                    <a:pt x="124" y="411"/>
                  </a:lnTo>
                  <a:lnTo>
                    <a:pt x="186" y="381"/>
                  </a:lnTo>
                  <a:lnTo>
                    <a:pt x="228" y="319"/>
                  </a:lnTo>
                  <a:lnTo>
                    <a:pt x="269" y="216"/>
                  </a:lnTo>
                  <a:lnTo>
                    <a:pt x="286" y="161"/>
                  </a:lnTo>
                  <a:lnTo>
                    <a:pt x="340" y="170"/>
                  </a:lnTo>
                  <a:lnTo>
                    <a:pt x="353" y="195"/>
                  </a:lnTo>
                  <a:lnTo>
                    <a:pt x="348" y="253"/>
                  </a:lnTo>
                  <a:lnTo>
                    <a:pt x="315" y="316"/>
                  </a:lnTo>
                  <a:lnTo>
                    <a:pt x="336" y="31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8" name="Freeform 472"/>
            <p:cNvSpPr>
              <a:spLocks noChangeAspect="1"/>
            </p:cNvSpPr>
            <p:nvPr/>
          </p:nvSpPr>
          <p:spPr bwMode="auto">
            <a:xfrm>
              <a:off x="174006" y="4889430"/>
              <a:ext cx="330611" cy="330258"/>
            </a:xfrm>
            <a:custGeom>
              <a:avLst/>
              <a:gdLst>
                <a:gd name="T0" fmla="*/ 41 w 376"/>
                <a:gd name="T1" fmla="*/ 92 h 410"/>
                <a:gd name="T2" fmla="*/ 12 w 376"/>
                <a:gd name="T3" fmla="*/ 80 h 410"/>
                <a:gd name="T4" fmla="*/ 7 w 376"/>
                <a:gd name="T5" fmla="*/ 38 h 410"/>
                <a:gd name="T6" fmla="*/ 102 w 376"/>
                <a:gd name="T7" fmla="*/ 37 h 410"/>
                <a:gd name="T8" fmla="*/ 97 w 376"/>
                <a:gd name="T9" fmla="*/ 54 h 410"/>
                <a:gd name="T10" fmla="*/ 49 w 376"/>
                <a:gd name="T11" fmla="*/ 108 h 410"/>
                <a:gd name="T12" fmla="*/ 8 w 376"/>
                <a:gd name="T13" fmla="*/ 171 h 410"/>
                <a:gd name="T14" fmla="*/ 0 w 376"/>
                <a:gd name="T15" fmla="*/ 278 h 410"/>
                <a:gd name="T16" fmla="*/ 17 w 376"/>
                <a:gd name="T17" fmla="*/ 353 h 410"/>
                <a:gd name="T18" fmla="*/ 59 w 376"/>
                <a:gd name="T19" fmla="*/ 394 h 410"/>
                <a:gd name="T20" fmla="*/ 121 w 376"/>
                <a:gd name="T21" fmla="*/ 394 h 410"/>
                <a:gd name="T22" fmla="*/ 174 w 376"/>
                <a:gd name="T23" fmla="*/ 369 h 410"/>
                <a:gd name="T24" fmla="*/ 211 w 376"/>
                <a:gd name="T25" fmla="*/ 299 h 410"/>
                <a:gd name="T26" fmla="*/ 240 w 376"/>
                <a:gd name="T27" fmla="*/ 215 h 410"/>
                <a:gd name="T28" fmla="*/ 265 w 376"/>
                <a:gd name="T29" fmla="*/ 154 h 410"/>
                <a:gd name="T30" fmla="*/ 306 w 376"/>
                <a:gd name="T31" fmla="*/ 154 h 410"/>
                <a:gd name="T32" fmla="*/ 339 w 376"/>
                <a:gd name="T33" fmla="*/ 173 h 410"/>
                <a:gd name="T34" fmla="*/ 343 w 376"/>
                <a:gd name="T35" fmla="*/ 239 h 410"/>
                <a:gd name="T36" fmla="*/ 314 w 376"/>
                <a:gd name="T37" fmla="*/ 307 h 410"/>
                <a:gd name="T38" fmla="*/ 274 w 376"/>
                <a:gd name="T39" fmla="*/ 352 h 410"/>
                <a:gd name="T40" fmla="*/ 229 w 376"/>
                <a:gd name="T41" fmla="*/ 377 h 410"/>
                <a:gd name="T42" fmla="*/ 220 w 376"/>
                <a:gd name="T43" fmla="*/ 398 h 410"/>
                <a:gd name="T44" fmla="*/ 245 w 376"/>
                <a:gd name="T45" fmla="*/ 410 h 410"/>
                <a:gd name="T46" fmla="*/ 345 w 376"/>
                <a:gd name="T47" fmla="*/ 409 h 410"/>
                <a:gd name="T48" fmla="*/ 362 w 376"/>
                <a:gd name="T49" fmla="*/ 396 h 410"/>
                <a:gd name="T50" fmla="*/ 362 w 376"/>
                <a:gd name="T51" fmla="*/ 356 h 410"/>
                <a:gd name="T52" fmla="*/ 343 w 376"/>
                <a:gd name="T53" fmla="*/ 323 h 410"/>
                <a:gd name="T54" fmla="*/ 360 w 376"/>
                <a:gd name="T55" fmla="*/ 281 h 410"/>
                <a:gd name="T56" fmla="*/ 376 w 376"/>
                <a:gd name="T57" fmla="*/ 223 h 410"/>
                <a:gd name="T58" fmla="*/ 376 w 376"/>
                <a:gd name="T59" fmla="*/ 144 h 410"/>
                <a:gd name="T60" fmla="*/ 359 w 376"/>
                <a:gd name="T61" fmla="*/ 65 h 410"/>
                <a:gd name="T62" fmla="*/ 317 w 376"/>
                <a:gd name="T63" fmla="*/ 24 h 410"/>
                <a:gd name="T64" fmla="*/ 252 w 376"/>
                <a:gd name="T65" fmla="*/ 0 h 410"/>
                <a:gd name="T66" fmla="*/ 189 w 376"/>
                <a:gd name="T67" fmla="*/ 29 h 410"/>
                <a:gd name="T68" fmla="*/ 148 w 376"/>
                <a:gd name="T69" fmla="*/ 91 h 410"/>
                <a:gd name="T70" fmla="*/ 108 w 376"/>
                <a:gd name="T71" fmla="*/ 195 h 410"/>
                <a:gd name="T72" fmla="*/ 90 w 376"/>
                <a:gd name="T73" fmla="*/ 249 h 410"/>
                <a:gd name="T74" fmla="*/ 36 w 376"/>
                <a:gd name="T75" fmla="*/ 241 h 410"/>
                <a:gd name="T76" fmla="*/ 24 w 376"/>
                <a:gd name="T77" fmla="*/ 216 h 410"/>
                <a:gd name="T78" fmla="*/ 28 w 376"/>
                <a:gd name="T79" fmla="*/ 158 h 410"/>
                <a:gd name="T80" fmla="*/ 61 w 376"/>
                <a:gd name="T81" fmla="*/ 95 h 410"/>
                <a:gd name="T82" fmla="*/ 61 w 376"/>
                <a:gd name="T83" fmla="*/ 95 h 410"/>
                <a:gd name="T84" fmla="*/ 41 w 376"/>
                <a:gd name="T85" fmla="*/ 92 h 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410"/>
                <a:gd name="T131" fmla="*/ 376 w 376"/>
                <a:gd name="T132" fmla="*/ 410 h 4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410">
                  <a:moveTo>
                    <a:pt x="41" y="92"/>
                  </a:moveTo>
                  <a:lnTo>
                    <a:pt x="12" y="80"/>
                  </a:lnTo>
                  <a:lnTo>
                    <a:pt x="7" y="38"/>
                  </a:lnTo>
                  <a:lnTo>
                    <a:pt x="102" y="37"/>
                  </a:lnTo>
                  <a:lnTo>
                    <a:pt x="97" y="54"/>
                  </a:lnTo>
                  <a:lnTo>
                    <a:pt x="49" y="108"/>
                  </a:lnTo>
                  <a:lnTo>
                    <a:pt x="8" y="171"/>
                  </a:lnTo>
                  <a:lnTo>
                    <a:pt x="0" y="278"/>
                  </a:lnTo>
                  <a:lnTo>
                    <a:pt x="17" y="353"/>
                  </a:lnTo>
                  <a:lnTo>
                    <a:pt x="59" y="394"/>
                  </a:lnTo>
                  <a:lnTo>
                    <a:pt x="121" y="394"/>
                  </a:lnTo>
                  <a:lnTo>
                    <a:pt x="174" y="369"/>
                  </a:lnTo>
                  <a:lnTo>
                    <a:pt x="211" y="299"/>
                  </a:lnTo>
                  <a:lnTo>
                    <a:pt x="240" y="215"/>
                  </a:lnTo>
                  <a:lnTo>
                    <a:pt x="265" y="154"/>
                  </a:lnTo>
                  <a:lnTo>
                    <a:pt x="306" y="154"/>
                  </a:lnTo>
                  <a:lnTo>
                    <a:pt x="339" y="173"/>
                  </a:lnTo>
                  <a:lnTo>
                    <a:pt x="343" y="239"/>
                  </a:lnTo>
                  <a:lnTo>
                    <a:pt x="314" y="307"/>
                  </a:lnTo>
                  <a:lnTo>
                    <a:pt x="274" y="352"/>
                  </a:lnTo>
                  <a:lnTo>
                    <a:pt x="229" y="377"/>
                  </a:lnTo>
                  <a:lnTo>
                    <a:pt x="220" y="398"/>
                  </a:lnTo>
                  <a:lnTo>
                    <a:pt x="245" y="410"/>
                  </a:lnTo>
                  <a:lnTo>
                    <a:pt x="345" y="409"/>
                  </a:lnTo>
                  <a:lnTo>
                    <a:pt x="362" y="396"/>
                  </a:lnTo>
                  <a:lnTo>
                    <a:pt x="362" y="356"/>
                  </a:lnTo>
                  <a:lnTo>
                    <a:pt x="343" y="323"/>
                  </a:lnTo>
                  <a:lnTo>
                    <a:pt x="360" y="281"/>
                  </a:lnTo>
                  <a:lnTo>
                    <a:pt x="376" y="223"/>
                  </a:lnTo>
                  <a:lnTo>
                    <a:pt x="376" y="144"/>
                  </a:lnTo>
                  <a:lnTo>
                    <a:pt x="359" y="65"/>
                  </a:lnTo>
                  <a:lnTo>
                    <a:pt x="317" y="24"/>
                  </a:lnTo>
                  <a:lnTo>
                    <a:pt x="252" y="0"/>
                  </a:lnTo>
                  <a:lnTo>
                    <a:pt x="189" y="29"/>
                  </a:lnTo>
                  <a:lnTo>
                    <a:pt x="148" y="91"/>
                  </a:lnTo>
                  <a:lnTo>
                    <a:pt x="108" y="195"/>
                  </a:lnTo>
                  <a:lnTo>
                    <a:pt x="90" y="249"/>
                  </a:lnTo>
                  <a:lnTo>
                    <a:pt x="36" y="241"/>
                  </a:lnTo>
                  <a:lnTo>
                    <a:pt x="24" y="216"/>
                  </a:lnTo>
                  <a:lnTo>
                    <a:pt x="28" y="158"/>
                  </a:lnTo>
                  <a:lnTo>
                    <a:pt x="61" y="95"/>
                  </a:lnTo>
                  <a:lnTo>
                    <a:pt x="41" y="9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29" name="Freeform 473"/>
            <p:cNvSpPr>
              <a:spLocks noChangeAspect="1"/>
            </p:cNvSpPr>
            <p:nvPr/>
          </p:nvSpPr>
          <p:spPr bwMode="auto">
            <a:xfrm>
              <a:off x="8578481" y="5042476"/>
              <a:ext cx="334961" cy="370533"/>
            </a:xfrm>
            <a:custGeom>
              <a:avLst/>
              <a:gdLst>
                <a:gd name="T0" fmla="*/ 387 w 387"/>
                <a:gd name="T1" fmla="*/ 0 h 464"/>
                <a:gd name="T2" fmla="*/ 386 w 387"/>
                <a:gd name="T3" fmla="*/ 457 h 464"/>
                <a:gd name="T4" fmla="*/ 217 w 387"/>
                <a:gd name="T5" fmla="*/ 464 h 464"/>
                <a:gd name="T6" fmla="*/ 217 w 387"/>
                <a:gd name="T7" fmla="*/ 439 h 464"/>
                <a:gd name="T8" fmla="*/ 259 w 387"/>
                <a:gd name="T9" fmla="*/ 414 h 464"/>
                <a:gd name="T10" fmla="*/ 309 w 387"/>
                <a:gd name="T11" fmla="*/ 373 h 464"/>
                <a:gd name="T12" fmla="*/ 342 w 387"/>
                <a:gd name="T13" fmla="*/ 307 h 464"/>
                <a:gd name="T14" fmla="*/ 206 w 387"/>
                <a:gd name="T15" fmla="*/ 306 h 464"/>
                <a:gd name="T16" fmla="*/ 109 w 387"/>
                <a:gd name="T17" fmla="*/ 310 h 464"/>
                <a:gd name="T18" fmla="*/ 61 w 387"/>
                <a:gd name="T19" fmla="*/ 318 h 464"/>
                <a:gd name="T20" fmla="*/ 44 w 387"/>
                <a:gd name="T21" fmla="*/ 342 h 464"/>
                <a:gd name="T22" fmla="*/ 44 w 387"/>
                <a:gd name="T23" fmla="*/ 371 h 464"/>
                <a:gd name="T24" fmla="*/ 19 w 387"/>
                <a:gd name="T25" fmla="*/ 400 h 464"/>
                <a:gd name="T26" fmla="*/ 2 w 387"/>
                <a:gd name="T27" fmla="*/ 388 h 464"/>
                <a:gd name="T28" fmla="*/ 0 w 387"/>
                <a:gd name="T29" fmla="*/ 82 h 464"/>
                <a:gd name="T30" fmla="*/ 29 w 387"/>
                <a:gd name="T31" fmla="*/ 73 h 464"/>
                <a:gd name="T32" fmla="*/ 46 w 387"/>
                <a:gd name="T33" fmla="*/ 85 h 464"/>
                <a:gd name="T34" fmla="*/ 63 w 387"/>
                <a:gd name="T35" fmla="*/ 127 h 464"/>
                <a:gd name="T36" fmla="*/ 96 w 387"/>
                <a:gd name="T37" fmla="*/ 147 h 464"/>
                <a:gd name="T38" fmla="*/ 129 w 387"/>
                <a:gd name="T39" fmla="*/ 164 h 464"/>
                <a:gd name="T40" fmla="*/ 340 w 387"/>
                <a:gd name="T41" fmla="*/ 167 h 464"/>
                <a:gd name="T42" fmla="*/ 341 w 387"/>
                <a:gd name="T43" fmla="*/ 96 h 464"/>
                <a:gd name="T44" fmla="*/ 294 w 387"/>
                <a:gd name="T45" fmla="*/ 62 h 464"/>
                <a:gd name="T46" fmla="*/ 253 w 387"/>
                <a:gd name="T47" fmla="*/ 41 h 464"/>
                <a:gd name="T48" fmla="*/ 220 w 387"/>
                <a:gd name="T49" fmla="*/ 41 h 464"/>
                <a:gd name="T50" fmla="*/ 222 w 387"/>
                <a:gd name="T51" fmla="*/ 16 h 464"/>
                <a:gd name="T52" fmla="*/ 230 w 387"/>
                <a:gd name="T53" fmla="*/ 3 h 464"/>
                <a:gd name="T54" fmla="*/ 230 w 387"/>
                <a:gd name="T55" fmla="*/ 3 h 464"/>
                <a:gd name="T56" fmla="*/ 387 w 387"/>
                <a:gd name="T57" fmla="*/ 0 h 4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7"/>
                <a:gd name="T88" fmla="*/ 0 h 464"/>
                <a:gd name="T89" fmla="*/ 387 w 387"/>
                <a:gd name="T90" fmla="*/ 464 h 4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7" h="464">
                  <a:moveTo>
                    <a:pt x="387" y="0"/>
                  </a:moveTo>
                  <a:lnTo>
                    <a:pt x="386" y="457"/>
                  </a:lnTo>
                  <a:lnTo>
                    <a:pt x="217" y="464"/>
                  </a:lnTo>
                  <a:lnTo>
                    <a:pt x="217" y="439"/>
                  </a:lnTo>
                  <a:lnTo>
                    <a:pt x="259" y="414"/>
                  </a:lnTo>
                  <a:lnTo>
                    <a:pt x="309" y="373"/>
                  </a:lnTo>
                  <a:lnTo>
                    <a:pt x="342" y="307"/>
                  </a:lnTo>
                  <a:lnTo>
                    <a:pt x="206" y="306"/>
                  </a:lnTo>
                  <a:lnTo>
                    <a:pt x="109" y="310"/>
                  </a:lnTo>
                  <a:lnTo>
                    <a:pt x="61" y="318"/>
                  </a:lnTo>
                  <a:lnTo>
                    <a:pt x="44" y="342"/>
                  </a:lnTo>
                  <a:lnTo>
                    <a:pt x="44" y="371"/>
                  </a:lnTo>
                  <a:lnTo>
                    <a:pt x="19" y="400"/>
                  </a:lnTo>
                  <a:lnTo>
                    <a:pt x="2" y="388"/>
                  </a:lnTo>
                  <a:lnTo>
                    <a:pt x="0" y="82"/>
                  </a:lnTo>
                  <a:lnTo>
                    <a:pt x="29" y="73"/>
                  </a:lnTo>
                  <a:lnTo>
                    <a:pt x="46" y="85"/>
                  </a:lnTo>
                  <a:lnTo>
                    <a:pt x="63" y="127"/>
                  </a:lnTo>
                  <a:lnTo>
                    <a:pt x="96" y="147"/>
                  </a:lnTo>
                  <a:lnTo>
                    <a:pt x="129" y="164"/>
                  </a:lnTo>
                  <a:lnTo>
                    <a:pt x="340" y="167"/>
                  </a:lnTo>
                  <a:lnTo>
                    <a:pt x="341" y="96"/>
                  </a:lnTo>
                  <a:lnTo>
                    <a:pt x="294" y="62"/>
                  </a:lnTo>
                  <a:lnTo>
                    <a:pt x="253" y="41"/>
                  </a:lnTo>
                  <a:lnTo>
                    <a:pt x="220" y="41"/>
                  </a:lnTo>
                  <a:lnTo>
                    <a:pt x="222" y="16"/>
                  </a:lnTo>
                  <a:lnTo>
                    <a:pt x="230" y="3"/>
                  </a:lnTo>
                  <a:lnTo>
                    <a:pt x="387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0" name="Freeform 474"/>
            <p:cNvSpPr>
              <a:spLocks noChangeAspect="1"/>
            </p:cNvSpPr>
            <p:nvPr/>
          </p:nvSpPr>
          <p:spPr bwMode="auto">
            <a:xfrm>
              <a:off x="169656" y="4365850"/>
              <a:ext cx="339311" cy="374561"/>
            </a:xfrm>
            <a:custGeom>
              <a:avLst/>
              <a:gdLst>
                <a:gd name="T0" fmla="*/ 4 w 389"/>
                <a:gd name="T1" fmla="*/ 465 h 465"/>
                <a:gd name="T2" fmla="*/ 0 w 389"/>
                <a:gd name="T3" fmla="*/ 8 h 465"/>
                <a:gd name="T4" fmla="*/ 169 w 389"/>
                <a:gd name="T5" fmla="*/ 0 h 465"/>
                <a:gd name="T6" fmla="*/ 169 w 389"/>
                <a:gd name="T7" fmla="*/ 25 h 465"/>
                <a:gd name="T8" fmla="*/ 128 w 389"/>
                <a:gd name="T9" fmla="*/ 50 h 465"/>
                <a:gd name="T10" fmla="*/ 78 w 389"/>
                <a:gd name="T11" fmla="*/ 92 h 465"/>
                <a:gd name="T12" fmla="*/ 46 w 389"/>
                <a:gd name="T13" fmla="*/ 158 h 465"/>
                <a:gd name="T14" fmla="*/ 182 w 389"/>
                <a:gd name="T15" fmla="*/ 158 h 465"/>
                <a:gd name="T16" fmla="*/ 278 w 389"/>
                <a:gd name="T17" fmla="*/ 153 h 465"/>
                <a:gd name="T18" fmla="*/ 327 w 389"/>
                <a:gd name="T19" fmla="*/ 145 h 465"/>
                <a:gd name="T20" fmla="*/ 344 w 389"/>
                <a:gd name="T21" fmla="*/ 120 h 465"/>
                <a:gd name="T22" fmla="*/ 344 w 389"/>
                <a:gd name="T23" fmla="*/ 92 h 465"/>
                <a:gd name="T24" fmla="*/ 369 w 389"/>
                <a:gd name="T25" fmla="*/ 62 h 465"/>
                <a:gd name="T26" fmla="*/ 386 w 389"/>
                <a:gd name="T27" fmla="*/ 75 h 465"/>
                <a:gd name="T28" fmla="*/ 389 w 389"/>
                <a:gd name="T29" fmla="*/ 381 h 465"/>
                <a:gd name="T30" fmla="*/ 361 w 389"/>
                <a:gd name="T31" fmla="*/ 390 h 465"/>
                <a:gd name="T32" fmla="*/ 344 w 389"/>
                <a:gd name="T33" fmla="*/ 377 h 465"/>
                <a:gd name="T34" fmla="*/ 327 w 389"/>
                <a:gd name="T35" fmla="*/ 336 h 465"/>
                <a:gd name="T36" fmla="*/ 294 w 389"/>
                <a:gd name="T37" fmla="*/ 315 h 465"/>
                <a:gd name="T38" fmla="*/ 261 w 389"/>
                <a:gd name="T39" fmla="*/ 298 h 465"/>
                <a:gd name="T40" fmla="*/ 49 w 389"/>
                <a:gd name="T41" fmla="*/ 298 h 465"/>
                <a:gd name="T42" fmla="*/ 49 w 389"/>
                <a:gd name="T43" fmla="*/ 368 h 465"/>
                <a:gd name="T44" fmla="*/ 95 w 389"/>
                <a:gd name="T45" fmla="*/ 402 h 465"/>
                <a:gd name="T46" fmla="*/ 136 w 389"/>
                <a:gd name="T47" fmla="*/ 423 h 465"/>
                <a:gd name="T48" fmla="*/ 169 w 389"/>
                <a:gd name="T49" fmla="*/ 423 h 465"/>
                <a:gd name="T50" fmla="*/ 169 w 389"/>
                <a:gd name="T51" fmla="*/ 448 h 465"/>
                <a:gd name="T52" fmla="*/ 161 w 389"/>
                <a:gd name="T53" fmla="*/ 460 h 465"/>
                <a:gd name="T54" fmla="*/ 161 w 389"/>
                <a:gd name="T55" fmla="*/ 460 h 465"/>
                <a:gd name="T56" fmla="*/ 4 w 389"/>
                <a:gd name="T57" fmla="*/ 465 h 4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9"/>
                <a:gd name="T88" fmla="*/ 0 h 465"/>
                <a:gd name="T89" fmla="*/ 389 w 389"/>
                <a:gd name="T90" fmla="*/ 465 h 4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9" h="465">
                  <a:moveTo>
                    <a:pt x="4" y="465"/>
                  </a:moveTo>
                  <a:lnTo>
                    <a:pt x="0" y="8"/>
                  </a:lnTo>
                  <a:lnTo>
                    <a:pt x="169" y="0"/>
                  </a:lnTo>
                  <a:lnTo>
                    <a:pt x="169" y="25"/>
                  </a:lnTo>
                  <a:lnTo>
                    <a:pt x="128" y="50"/>
                  </a:lnTo>
                  <a:lnTo>
                    <a:pt x="78" y="92"/>
                  </a:lnTo>
                  <a:lnTo>
                    <a:pt x="46" y="158"/>
                  </a:lnTo>
                  <a:lnTo>
                    <a:pt x="182" y="158"/>
                  </a:lnTo>
                  <a:lnTo>
                    <a:pt x="278" y="153"/>
                  </a:lnTo>
                  <a:lnTo>
                    <a:pt x="327" y="145"/>
                  </a:lnTo>
                  <a:lnTo>
                    <a:pt x="344" y="120"/>
                  </a:lnTo>
                  <a:lnTo>
                    <a:pt x="344" y="92"/>
                  </a:lnTo>
                  <a:lnTo>
                    <a:pt x="369" y="62"/>
                  </a:lnTo>
                  <a:lnTo>
                    <a:pt x="386" y="75"/>
                  </a:lnTo>
                  <a:lnTo>
                    <a:pt x="389" y="381"/>
                  </a:lnTo>
                  <a:lnTo>
                    <a:pt x="361" y="390"/>
                  </a:lnTo>
                  <a:lnTo>
                    <a:pt x="344" y="377"/>
                  </a:lnTo>
                  <a:lnTo>
                    <a:pt x="327" y="336"/>
                  </a:lnTo>
                  <a:lnTo>
                    <a:pt x="294" y="315"/>
                  </a:lnTo>
                  <a:lnTo>
                    <a:pt x="261" y="298"/>
                  </a:lnTo>
                  <a:lnTo>
                    <a:pt x="49" y="298"/>
                  </a:lnTo>
                  <a:lnTo>
                    <a:pt x="49" y="368"/>
                  </a:lnTo>
                  <a:lnTo>
                    <a:pt x="95" y="402"/>
                  </a:lnTo>
                  <a:lnTo>
                    <a:pt x="136" y="423"/>
                  </a:lnTo>
                  <a:lnTo>
                    <a:pt x="169" y="423"/>
                  </a:lnTo>
                  <a:lnTo>
                    <a:pt x="169" y="448"/>
                  </a:lnTo>
                  <a:lnTo>
                    <a:pt x="161" y="460"/>
                  </a:lnTo>
                  <a:lnTo>
                    <a:pt x="4" y="465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1" name="Rectangle 475"/>
            <p:cNvSpPr>
              <a:spLocks noChangeAspect="1" noChangeArrowheads="1"/>
            </p:cNvSpPr>
            <p:nvPr/>
          </p:nvSpPr>
          <p:spPr bwMode="auto">
            <a:xfrm>
              <a:off x="421964" y="4015454"/>
              <a:ext cx="60902" cy="14901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2" name="Freeform 476"/>
            <p:cNvSpPr>
              <a:spLocks noChangeAspect="1"/>
            </p:cNvSpPr>
            <p:nvPr/>
          </p:nvSpPr>
          <p:spPr bwMode="auto">
            <a:xfrm>
              <a:off x="8574131" y="5988947"/>
              <a:ext cx="339311" cy="362478"/>
            </a:xfrm>
            <a:custGeom>
              <a:avLst/>
              <a:gdLst>
                <a:gd name="T0" fmla="*/ 386 w 390"/>
                <a:gd name="T1" fmla="*/ 0 h 448"/>
                <a:gd name="T2" fmla="*/ 361 w 390"/>
                <a:gd name="T3" fmla="*/ 0 h 448"/>
                <a:gd name="T4" fmla="*/ 333 w 390"/>
                <a:gd name="T5" fmla="*/ 45 h 448"/>
                <a:gd name="T6" fmla="*/ 311 w 390"/>
                <a:gd name="T7" fmla="*/ 70 h 448"/>
                <a:gd name="T8" fmla="*/ 83 w 390"/>
                <a:gd name="T9" fmla="*/ 67 h 448"/>
                <a:gd name="T10" fmla="*/ 50 w 390"/>
                <a:gd name="T11" fmla="*/ 45 h 448"/>
                <a:gd name="T12" fmla="*/ 46 w 390"/>
                <a:gd name="T13" fmla="*/ 12 h 448"/>
                <a:gd name="T14" fmla="*/ 30 w 390"/>
                <a:gd name="T15" fmla="*/ 0 h 448"/>
                <a:gd name="T16" fmla="*/ 5 w 390"/>
                <a:gd name="T17" fmla="*/ 20 h 448"/>
                <a:gd name="T18" fmla="*/ 5 w 390"/>
                <a:gd name="T19" fmla="*/ 120 h 448"/>
                <a:gd name="T20" fmla="*/ 0 w 390"/>
                <a:gd name="T21" fmla="*/ 270 h 448"/>
                <a:gd name="T22" fmla="*/ 21 w 390"/>
                <a:gd name="T23" fmla="*/ 286 h 448"/>
                <a:gd name="T24" fmla="*/ 33 w 390"/>
                <a:gd name="T25" fmla="*/ 273 h 448"/>
                <a:gd name="T26" fmla="*/ 46 w 390"/>
                <a:gd name="T27" fmla="*/ 237 h 448"/>
                <a:gd name="T28" fmla="*/ 75 w 390"/>
                <a:gd name="T29" fmla="*/ 220 h 448"/>
                <a:gd name="T30" fmla="*/ 170 w 390"/>
                <a:gd name="T31" fmla="*/ 220 h 448"/>
                <a:gd name="T32" fmla="*/ 170 w 390"/>
                <a:gd name="T33" fmla="*/ 248 h 448"/>
                <a:gd name="T34" fmla="*/ 153 w 390"/>
                <a:gd name="T35" fmla="*/ 270 h 448"/>
                <a:gd name="T36" fmla="*/ 120 w 390"/>
                <a:gd name="T37" fmla="*/ 286 h 448"/>
                <a:gd name="T38" fmla="*/ 128 w 390"/>
                <a:gd name="T39" fmla="*/ 307 h 448"/>
                <a:gd name="T40" fmla="*/ 258 w 390"/>
                <a:gd name="T41" fmla="*/ 303 h 448"/>
                <a:gd name="T42" fmla="*/ 258 w 390"/>
                <a:gd name="T43" fmla="*/ 282 h 448"/>
                <a:gd name="T44" fmla="*/ 241 w 390"/>
                <a:gd name="T45" fmla="*/ 261 h 448"/>
                <a:gd name="T46" fmla="*/ 220 w 390"/>
                <a:gd name="T47" fmla="*/ 248 h 448"/>
                <a:gd name="T48" fmla="*/ 212 w 390"/>
                <a:gd name="T49" fmla="*/ 220 h 448"/>
                <a:gd name="T50" fmla="*/ 341 w 390"/>
                <a:gd name="T51" fmla="*/ 225 h 448"/>
                <a:gd name="T52" fmla="*/ 336 w 390"/>
                <a:gd name="T53" fmla="*/ 273 h 448"/>
                <a:gd name="T54" fmla="*/ 333 w 390"/>
                <a:gd name="T55" fmla="*/ 323 h 448"/>
                <a:gd name="T56" fmla="*/ 299 w 390"/>
                <a:gd name="T57" fmla="*/ 373 h 448"/>
                <a:gd name="T58" fmla="*/ 258 w 390"/>
                <a:gd name="T59" fmla="*/ 393 h 448"/>
                <a:gd name="T60" fmla="*/ 225 w 390"/>
                <a:gd name="T61" fmla="*/ 410 h 448"/>
                <a:gd name="T62" fmla="*/ 220 w 390"/>
                <a:gd name="T63" fmla="*/ 440 h 448"/>
                <a:gd name="T64" fmla="*/ 249 w 390"/>
                <a:gd name="T65" fmla="*/ 448 h 448"/>
                <a:gd name="T66" fmla="*/ 341 w 390"/>
                <a:gd name="T67" fmla="*/ 448 h 448"/>
                <a:gd name="T68" fmla="*/ 381 w 390"/>
                <a:gd name="T69" fmla="*/ 431 h 448"/>
                <a:gd name="T70" fmla="*/ 390 w 390"/>
                <a:gd name="T71" fmla="*/ 398 h 448"/>
                <a:gd name="T72" fmla="*/ 390 w 390"/>
                <a:gd name="T73" fmla="*/ 393 h 448"/>
                <a:gd name="T74" fmla="*/ 386 w 390"/>
                <a:gd name="T75" fmla="*/ 0 h 4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448"/>
                <a:gd name="T116" fmla="*/ 390 w 390"/>
                <a:gd name="T117" fmla="*/ 448 h 4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448">
                  <a:moveTo>
                    <a:pt x="386" y="0"/>
                  </a:moveTo>
                  <a:lnTo>
                    <a:pt x="361" y="0"/>
                  </a:lnTo>
                  <a:lnTo>
                    <a:pt x="333" y="45"/>
                  </a:lnTo>
                  <a:lnTo>
                    <a:pt x="311" y="70"/>
                  </a:lnTo>
                  <a:lnTo>
                    <a:pt x="83" y="67"/>
                  </a:lnTo>
                  <a:lnTo>
                    <a:pt x="50" y="45"/>
                  </a:lnTo>
                  <a:lnTo>
                    <a:pt x="46" y="12"/>
                  </a:lnTo>
                  <a:lnTo>
                    <a:pt x="30" y="0"/>
                  </a:lnTo>
                  <a:lnTo>
                    <a:pt x="5" y="20"/>
                  </a:lnTo>
                  <a:lnTo>
                    <a:pt x="5" y="120"/>
                  </a:lnTo>
                  <a:lnTo>
                    <a:pt x="0" y="270"/>
                  </a:lnTo>
                  <a:lnTo>
                    <a:pt x="21" y="286"/>
                  </a:lnTo>
                  <a:lnTo>
                    <a:pt x="33" y="273"/>
                  </a:lnTo>
                  <a:lnTo>
                    <a:pt x="46" y="237"/>
                  </a:lnTo>
                  <a:lnTo>
                    <a:pt x="75" y="220"/>
                  </a:lnTo>
                  <a:lnTo>
                    <a:pt x="170" y="220"/>
                  </a:lnTo>
                  <a:lnTo>
                    <a:pt x="170" y="248"/>
                  </a:lnTo>
                  <a:lnTo>
                    <a:pt x="153" y="270"/>
                  </a:lnTo>
                  <a:lnTo>
                    <a:pt x="120" y="286"/>
                  </a:lnTo>
                  <a:lnTo>
                    <a:pt x="128" y="307"/>
                  </a:lnTo>
                  <a:lnTo>
                    <a:pt x="258" y="303"/>
                  </a:lnTo>
                  <a:lnTo>
                    <a:pt x="258" y="282"/>
                  </a:lnTo>
                  <a:lnTo>
                    <a:pt x="241" y="261"/>
                  </a:lnTo>
                  <a:lnTo>
                    <a:pt x="220" y="248"/>
                  </a:lnTo>
                  <a:lnTo>
                    <a:pt x="212" y="220"/>
                  </a:lnTo>
                  <a:lnTo>
                    <a:pt x="341" y="225"/>
                  </a:lnTo>
                  <a:lnTo>
                    <a:pt x="336" y="273"/>
                  </a:lnTo>
                  <a:lnTo>
                    <a:pt x="333" y="323"/>
                  </a:lnTo>
                  <a:lnTo>
                    <a:pt x="299" y="373"/>
                  </a:lnTo>
                  <a:lnTo>
                    <a:pt x="258" y="393"/>
                  </a:lnTo>
                  <a:lnTo>
                    <a:pt x="225" y="410"/>
                  </a:lnTo>
                  <a:lnTo>
                    <a:pt x="220" y="440"/>
                  </a:lnTo>
                  <a:lnTo>
                    <a:pt x="249" y="448"/>
                  </a:lnTo>
                  <a:lnTo>
                    <a:pt x="341" y="448"/>
                  </a:lnTo>
                  <a:lnTo>
                    <a:pt x="381" y="431"/>
                  </a:lnTo>
                  <a:lnTo>
                    <a:pt x="390" y="398"/>
                  </a:lnTo>
                  <a:lnTo>
                    <a:pt x="390" y="393"/>
                  </a:lnTo>
                  <a:lnTo>
                    <a:pt x="386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3" name="Freeform 477"/>
            <p:cNvSpPr>
              <a:spLocks noChangeAspect="1"/>
            </p:cNvSpPr>
            <p:nvPr/>
          </p:nvSpPr>
          <p:spPr bwMode="auto">
            <a:xfrm>
              <a:off x="156605" y="3435489"/>
              <a:ext cx="339311" cy="362478"/>
            </a:xfrm>
            <a:custGeom>
              <a:avLst/>
              <a:gdLst>
                <a:gd name="T0" fmla="*/ 1 w 389"/>
                <a:gd name="T1" fmla="*/ 447 h 450"/>
                <a:gd name="T2" fmla="*/ 26 w 389"/>
                <a:gd name="T3" fmla="*/ 447 h 450"/>
                <a:gd name="T4" fmla="*/ 56 w 389"/>
                <a:gd name="T5" fmla="*/ 402 h 450"/>
                <a:gd name="T6" fmla="*/ 77 w 389"/>
                <a:gd name="T7" fmla="*/ 377 h 450"/>
                <a:gd name="T8" fmla="*/ 305 w 389"/>
                <a:gd name="T9" fmla="*/ 383 h 450"/>
                <a:gd name="T10" fmla="*/ 338 w 389"/>
                <a:gd name="T11" fmla="*/ 404 h 450"/>
                <a:gd name="T12" fmla="*/ 341 w 389"/>
                <a:gd name="T13" fmla="*/ 437 h 450"/>
                <a:gd name="T14" fmla="*/ 357 w 389"/>
                <a:gd name="T15" fmla="*/ 450 h 450"/>
                <a:gd name="T16" fmla="*/ 382 w 389"/>
                <a:gd name="T17" fmla="*/ 429 h 450"/>
                <a:gd name="T18" fmla="*/ 383 w 389"/>
                <a:gd name="T19" fmla="*/ 330 h 450"/>
                <a:gd name="T20" fmla="*/ 389 w 389"/>
                <a:gd name="T21" fmla="*/ 181 h 450"/>
                <a:gd name="T22" fmla="*/ 369 w 389"/>
                <a:gd name="T23" fmla="*/ 164 h 450"/>
                <a:gd name="T24" fmla="*/ 356 w 389"/>
                <a:gd name="T25" fmla="*/ 176 h 450"/>
                <a:gd name="T26" fmla="*/ 344 w 389"/>
                <a:gd name="T27" fmla="*/ 213 h 450"/>
                <a:gd name="T28" fmla="*/ 314 w 389"/>
                <a:gd name="T29" fmla="*/ 230 h 450"/>
                <a:gd name="T30" fmla="*/ 219 w 389"/>
                <a:gd name="T31" fmla="*/ 229 h 450"/>
                <a:gd name="T32" fmla="*/ 219 w 389"/>
                <a:gd name="T33" fmla="*/ 200 h 450"/>
                <a:gd name="T34" fmla="*/ 236 w 389"/>
                <a:gd name="T35" fmla="*/ 179 h 450"/>
                <a:gd name="T36" fmla="*/ 269 w 389"/>
                <a:gd name="T37" fmla="*/ 164 h 450"/>
                <a:gd name="T38" fmla="*/ 262 w 389"/>
                <a:gd name="T39" fmla="*/ 142 h 450"/>
                <a:gd name="T40" fmla="*/ 133 w 389"/>
                <a:gd name="T41" fmla="*/ 146 h 450"/>
                <a:gd name="T42" fmla="*/ 132 w 389"/>
                <a:gd name="T43" fmla="*/ 166 h 450"/>
                <a:gd name="T44" fmla="*/ 149 w 389"/>
                <a:gd name="T45" fmla="*/ 188 h 450"/>
                <a:gd name="T46" fmla="*/ 169 w 389"/>
                <a:gd name="T47" fmla="*/ 200 h 450"/>
                <a:gd name="T48" fmla="*/ 177 w 389"/>
                <a:gd name="T49" fmla="*/ 229 h 450"/>
                <a:gd name="T50" fmla="*/ 49 w 389"/>
                <a:gd name="T51" fmla="*/ 223 h 450"/>
                <a:gd name="T52" fmla="*/ 53 w 389"/>
                <a:gd name="T53" fmla="*/ 174 h 450"/>
                <a:gd name="T54" fmla="*/ 58 w 389"/>
                <a:gd name="T55" fmla="*/ 124 h 450"/>
                <a:gd name="T56" fmla="*/ 92 w 389"/>
                <a:gd name="T57" fmla="*/ 74 h 450"/>
                <a:gd name="T58" fmla="*/ 133 w 389"/>
                <a:gd name="T59" fmla="*/ 55 h 450"/>
                <a:gd name="T60" fmla="*/ 166 w 389"/>
                <a:gd name="T61" fmla="*/ 38 h 450"/>
                <a:gd name="T62" fmla="*/ 171 w 389"/>
                <a:gd name="T63" fmla="*/ 9 h 450"/>
                <a:gd name="T64" fmla="*/ 143 w 389"/>
                <a:gd name="T65" fmla="*/ 1 h 450"/>
                <a:gd name="T66" fmla="*/ 51 w 389"/>
                <a:gd name="T67" fmla="*/ 0 h 450"/>
                <a:gd name="T68" fmla="*/ 10 w 389"/>
                <a:gd name="T69" fmla="*/ 17 h 450"/>
                <a:gd name="T70" fmla="*/ 0 w 389"/>
                <a:gd name="T71" fmla="*/ 49 h 450"/>
                <a:gd name="T72" fmla="*/ 0 w 389"/>
                <a:gd name="T73" fmla="*/ 54 h 450"/>
                <a:gd name="T74" fmla="*/ 1 w 389"/>
                <a:gd name="T75" fmla="*/ 447 h 4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450"/>
                <a:gd name="T116" fmla="*/ 389 w 389"/>
                <a:gd name="T117" fmla="*/ 450 h 4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450">
                  <a:moveTo>
                    <a:pt x="1" y="447"/>
                  </a:moveTo>
                  <a:lnTo>
                    <a:pt x="26" y="447"/>
                  </a:lnTo>
                  <a:lnTo>
                    <a:pt x="56" y="402"/>
                  </a:lnTo>
                  <a:lnTo>
                    <a:pt x="77" y="377"/>
                  </a:lnTo>
                  <a:lnTo>
                    <a:pt x="305" y="383"/>
                  </a:lnTo>
                  <a:lnTo>
                    <a:pt x="338" y="404"/>
                  </a:lnTo>
                  <a:lnTo>
                    <a:pt x="341" y="437"/>
                  </a:lnTo>
                  <a:lnTo>
                    <a:pt x="357" y="450"/>
                  </a:lnTo>
                  <a:lnTo>
                    <a:pt x="382" y="429"/>
                  </a:lnTo>
                  <a:lnTo>
                    <a:pt x="383" y="330"/>
                  </a:lnTo>
                  <a:lnTo>
                    <a:pt x="389" y="181"/>
                  </a:lnTo>
                  <a:lnTo>
                    <a:pt x="369" y="164"/>
                  </a:lnTo>
                  <a:lnTo>
                    <a:pt x="356" y="176"/>
                  </a:lnTo>
                  <a:lnTo>
                    <a:pt x="344" y="213"/>
                  </a:lnTo>
                  <a:lnTo>
                    <a:pt x="314" y="230"/>
                  </a:lnTo>
                  <a:lnTo>
                    <a:pt x="219" y="229"/>
                  </a:lnTo>
                  <a:lnTo>
                    <a:pt x="219" y="200"/>
                  </a:lnTo>
                  <a:lnTo>
                    <a:pt x="236" y="179"/>
                  </a:lnTo>
                  <a:lnTo>
                    <a:pt x="269" y="164"/>
                  </a:lnTo>
                  <a:lnTo>
                    <a:pt x="262" y="142"/>
                  </a:lnTo>
                  <a:lnTo>
                    <a:pt x="133" y="146"/>
                  </a:lnTo>
                  <a:lnTo>
                    <a:pt x="132" y="166"/>
                  </a:lnTo>
                  <a:lnTo>
                    <a:pt x="149" y="188"/>
                  </a:lnTo>
                  <a:lnTo>
                    <a:pt x="169" y="200"/>
                  </a:lnTo>
                  <a:lnTo>
                    <a:pt x="177" y="229"/>
                  </a:lnTo>
                  <a:lnTo>
                    <a:pt x="49" y="223"/>
                  </a:lnTo>
                  <a:lnTo>
                    <a:pt x="53" y="174"/>
                  </a:lnTo>
                  <a:lnTo>
                    <a:pt x="58" y="124"/>
                  </a:lnTo>
                  <a:lnTo>
                    <a:pt x="92" y="74"/>
                  </a:lnTo>
                  <a:lnTo>
                    <a:pt x="133" y="55"/>
                  </a:lnTo>
                  <a:lnTo>
                    <a:pt x="166" y="38"/>
                  </a:lnTo>
                  <a:lnTo>
                    <a:pt x="171" y="9"/>
                  </a:lnTo>
                  <a:lnTo>
                    <a:pt x="143" y="1"/>
                  </a:lnTo>
                  <a:lnTo>
                    <a:pt x="51" y="0"/>
                  </a:lnTo>
                  <a:lnTo>
                    <a:pt x="10" y="17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447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4" name="Freeform 480"/>
            <p:cNvSpPr>
              <a:spLocks noChangeAspect="1"/>
            </p:cNvSpPr>
            <p:nvPr/>
          </p:nvSpPr>
          <p:spPr bwMode="auto">
            <a:xfrm>
              <a:off x="165305" y="2887744"/>
              <a:ext cx="334961" cy="378588"/>
            </a:xfrm>
            <a:custGeom>
              <a:avLst/>
              <a:gdLst>
                <a:gd name="T0" fmla="*/ 5 w 383"/>
                <a:gd name="T1" fmla="*/ 469 h 469"/>
                <a:gd name="T2" fmla="*/ 22 w 383"/>
                <a:gd name="T3" fmla="*/ 469 h 469"/>
                <a:gd name="T4" fmla="*/ 33 w 383"/>
                <a:gd name="T5" fmla="*/ 448 h 469"/>
                <a:gd name="T6" fmla="*/ 50 w 383"/>
                <a:gd name="T7" fmla="*/ 414 h 469"/>
                <a:gd name="T8" fmla="*/ 71 w 383"/>
                <a:gd name="T9" fmla="*/ 394 h 469"/>
                <a:gd name="T10" fmla="*/ 324 w 383"/>
                <a:gd name="T11" fmla="*/ 398 h 469"/>
                <a:gd name="T12" fmla="*/ 345 w 383"/>
                <a:gd name="T13" fmla="*/ 427 h 469"/>
                <a:gd name="T14" fmla="*/ 353 w 383"/>
                <a:gd name="T15" fmla="*/ 456 h 469"/>
                <a:gd name="T16" fmla="*/ 374 w 383"/>
                <a:gd name="T17" fmla="*/ 452 h 469"/>
                <a:gd name="T18" fmla="*/ 383 w 383"/>
                <a:gd name="T19" fmla="*/ 452 h 469"/>
                <a:gd name="T20" fmla="*/ 378 w 383"/>
                <a:gd name="T21" fmla="*/ 158 h 469"/>
                <a:gd name="T22" fmla="*/ 358 w 383"/>
                <a:gd name="T23" fmla="*/ 166 h 469"/>
                <a:gd name="T24" fmla="*/ 345 w 383"/>
                <a:gd name="T25" fmla="*/ 208 h 469"/>
                <a:gd name="T26" fmla="*/ 311 w 383"/>
                <a:gd name="T27" fmla="*/ 236 h 469"/>
                <a:gd name="T28" fmla="*/ 303 w 383"/>
                <a:gd name="T29" fmla="*/ 241 h 469"/>
                <a:gd name="T30" fmla="*/ 46 w 383"/>
                <a:gd name="T31" fmla="*/ 245 h 469"/>
                <a:gd name="T32" fmla="*/ 42 w 383"/>
                <a:gd name="T33" fmla="*/ 191 h 469"/>
                <a:gd name="T34" fmla="*/ 55 w 383"/>
                <a:gd name="T35" fmla="*/ 149 h 469"/>
                <a:gd name="T36" fmla="*/ 105 w 383"/>
                <a:gd name="T37" fmla="*/ 136 h 469"/>
                <a:gd name="T38" fmla="*/ 150 w 383"/>
                <a:gd name="T39" fmla="*/ 149 h 469"/>
                <a:gd name="T40" fmla="*/ 163 w 383"/>
                <a:gd name="T41" fmla="*/ 191 h 469"/>
                <a:gd name="T42" fmla="*/ 158 w 383"/>
                <a:gd name="T43" fmla="*/ 245 h 469"/>
                <a:gd name="T44" fmla="*/ 200 w 383"/>
                <a:gd name="T45" fmla="*/ 245 h 469"/>
                <a:gd name="T46" fmla="*/ 195 w 383"/>
                <a:gd name="T47" fmla="*/ 166 h 469"/>
                <a:gd name="T48" fmla="*/ 203 w 383"/>
                <a:gd name="T49" fmla="*/ 104 h 469"/>
                <a:gd name="T50" fmla="*/ 191 w 383"/>
                <a:gd name="T51" fmla="*/ 50 h 469"/>
                <a:gd name="T52" fmla="*/ 163 w 383"/>
                <a:gd name="T53" fmla="*/ 13 h 469"/>
                <a:gd name="T54" fmla="*/ 108 w 383"/>
                <a:gd name="T55" fmla="*/ 0 h 469"/>
                <a:gd name="T56" fmla="*/ 63 w 383"/>
                <a:gd name="T57" fmla="*/ 8 h 469"/>
                <a:gd name="T58" fmla="*/ 33 w 383"/>
                <a:gd name="T59" fmla="*/ 38 h 469"/>
                <a:gd name="T60" fmla="*/ 0 w 383"/>
                <a:gd name="T61" fmla="*/ 83 h 469"/>
                <a:gd name="T62" fmla="*/ 5 w 383"/>
                <a:gd name="T63" fmla="*/ 91 h 469"/>
                <a:gd name="T64" fmla="*/ 5 w 383"/>
                <a:gd name="T65" fmla="*/ 469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3"/>
                <a:gd name="T100" fmla="*/ 0 h 469"/>
                <a:gd name="T101" fmla="*/ 383 w 383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3" h="469">
                  <a:moveTo>
                    <a:pt x="5" y="469"/>
                  </a:moveTo>
                  <a:lnTo>
                    <a:pt x="22" y="469"/>
                  </a:lnTo>
                  <a:lnTo>
                    <a:pt x="33" y="448"/>
                  </a:lnTo>
                  <a:lnTo>
                    <a:pt x="50" y="414"/>
                  </a:lnTo>
                  <a:lnTo>
                    <a:pt x="71" y="394"/>
                  </a:lnTo>
                  <a:lnTo>
                    <a:pt x="324" y="398"/>
                  </a:lnTo>
                  <a:lnTo>
                    <a:pt x="345" y="427"/>
                  </a:lnTo>
                  <a:lnTo>
                    <a:pt x="353" y="456"/>
                  </a:lnTo>
                  <a:lnTo>
                    <a:pt x="374" y="452"/>
                  </a:lnTo>
                  <a:lnTo>
                    <a:pt x="383" y="452"/>
                  </a:lnTo>
                  <a:lnTo>
                    <a:pt x="378" y="158"/>
                  </a:lnTo>
                  <a:lnTo>
                    <a:pt x="358" y="166"/>
                  </a:lnTo>
                  <a:lnTo>
                    <a:pt x="345" y="208"/>
                  </a:lnTo>
                  <a:lnTo>
                    <a:pt x="311" y="236"/>
                  </a:lnTo>
                  <a:lnTo>
                    <a:pt x="303" y="241"/>
                  </a:lnTo>
                  <a:lnTo>
                    <a:pt x="46" y="245"/>
                  </a:lnTo>
                  <a:lnTo>
                    <a:pt x="42" y="191"/>
                  </a:lnTo>
                  <a:lnTo>
                    <a:pt x="55" y="149"/>
                  </a:lnTo>
                  <a:lnTo>
                    <a:pt x="105" y="136"/>
                  </a:lnTo>
                  <a:lnTo>
                    <a:pt x="150" y="149"/>
                  </a:lnTo>
                  <a:lnTo>
                    <a:pt x="163" y="191"/>
                  </a:lnTo>
                  <a:lnTo>
                    <a:pt x="158" y="245"/>
                  </a:lnTo>
                  <a:lnTo>
                    <a:pt x="200" y="245"/>
                  </a:lnTo>
                  <a:lnTo>
                    <a:pt x="195" y="166"/>
                  </a:lnTo>
                  <a:lnTo>
                    <a:pt x="203" y="104"/>
                  </a:lnTo>
                  <a:lnTo>
                    <a:pt x="191" y="50"/>
                  </a:lnTo>
                  <a:lnTo>
                    <a:pt x="163" y="13"/>
                  </a:lnTo>
                  <a:lnTo>
                    <a:pt x="108" y="0"/>
                  </a:lnTo>
                  <a:lnTo>
                    <a:pt x="63" y="8"/>
                  </a:lnTo>
                  <a:lnTo>
                    <a:pt x="33" y="38"/>
                  </a:lnTo>
                  <a:lnTo>
                    <a:pt x="0" y="83"/>
                  </a:lnTo>
                  <a:lnTo>
                    <a:pt x="5" y="91"/>
                  </a:lnTo>
                  <a:lnTo>
                    <a:pt x="5" y="46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5" name="Freeform 481"/>
            <p:cNvSpPr>
              <a:spLocks noChangeAspect="1"/>
            </p:cNvSpPr>
            <p:nvPr/>
          </p:nvSpPr>
          <p:spPr bwMode="auto">
            <a:xfrm>
              <a:off x="334961" y="2795110"/>
              <a:ext cx="165305" cy="241652"/>
            </a:xfrm>
            <a:custGeom>
              <a:avLst/>
              <a:gdLst>
                <a:gd name="T0" fmla="*/ 4 w 190"/>
                <a:gd name="T1" fmla="*/ 299 h 299"/>
                <a:gd name="T2" fmla="*/ 46 w 190"/>
                <a:gd name="T3" fmla="*/ 245 h 299"/>
                <a:gd name="T4" fmla="*/ 95 w 190"/>
                <a:gd name="T5" fmla="*/ 237 h 299"/>
                <a:gd name="T6" fmla="*/ 148 w 190"/>
                <a:gd name="T7" fmla="*/ 212 h 299"/>
                <a:gd name="T8" fmla="*/ 177 w 190"/>
                <a:gd name="T9" fmla="*/ 179 h 299"/>
                <a:gd name="T10" fmla="*/ 190 w 190"/>
                <a:gd name="T11" fmla="*/ 120 h 299"/>
                <a:gd name="T12" fmla="*/ 190 w 190"/>
                <a:gd name="T13" fmla="*/ 58 h 299"/>
                <a:gd name="T14" fmla="*/ 173 w 190"/>
                <a:gd name="T15" fmla="*/ 17 h 299"/>
                <a:gd name="T16" fmla="*/ 152 w 190"/>
                <a:gd name="T17" fmla="*/ 0 h 299"/>
                <a:gd name="T18" fmla="*/ 132 w 190"/>
                <a:gd name="T19" fmla="*/ 12 h 299"/>
                <a:gd name="T20" fmla="*/ 123 w 190"/>
                <a:gd name="T21" fmla="*/ 62 h 299"/>
                <a:gd name="T22" fmla="*/ 83 w 190"/>
                <a:gd name="T23" fmla="*/ 70 h 299"/>
                <a:gd name="T24" fmla="*/ 46 w 190"/>
                <a:gd name="T25" fmla="*/ 104 h 299"/>
                <a:gd name="T26" fmla="*/ 20 w 190"/>
                <a:gd name="T27" fmla="*/ 141 h 299"/>
                <a:gd name="T28" fmla="*/ 0 w 190"/>
                <a:gd name="T29" fmla="*/ 179 h 299"/>
                <a:gd name="T30" fmla="*/ 0 w 190"/>
                <a:gd name="T31" fmla="*/ 179 h 299"/>
                <a:gd name="T32" fmla="*/ 4 w 190"/>
                <a:gd name="T33" fmla="*/ 299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99"/>
                <a:gd name="T53" fmla="*/ 190 w 190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99">
                  <a:moveTo>
                    <a:pt x="4" y="299"/>
                  </a:moveTo>
                  <a:lnTo>
                    <a:pt x="46" y="245"/>
                  </a:lnTo>
                  <a:lnTo>
                    <a:pt x="95" y="237"/>
                  </a:lnTo>
                  <a:lnTo>
                    <a:pt x="148" y="212"/>
                  </a:lnTo>
                  <a:lnTo>
                    <a:pt x="177" y="179"/>
                  </a:lnTo>
                  <a:lnTo>
                    <a:pt x="190" y="120"/>
                  </a:lnTo>
                  <a:lnTo>
                    <a:pt x="190" y="58"/>
                  </a:lnTo>
                  <a:lnTo>
                    <a:pt x="173" y="17"/>
                  </a:lnTo>
                  <a:lnTo>
                    <a:pt x="152" y="0"/>
                  </a:lnTo>
                  <a:lnTo>
                    <a:pt x="132" y="12"/>
                  </a:lnTo>
                  <a:lnTo>
                    <a:pt x="123" y="62"/>
                  </a:lnTo>
                  <a:lnTo>
                    <a:pt x="83" y="70"/>
                  </a:lnTo>
                  <a:lnTo>
                    <a:pt x="46" y="104"/>
                  </a:lnTo>
                  <a:lnTo>
                    <a:pt x="20" y="141"/>
                  </a:lnTo>
                  <a:lnTo>
                    <a:pt x="0" y="179"/>
                  </a:lnTo>
                  <a:lnTo>
                    <a:pt x="4" y="29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6" name="Freeform 485"/>
            <p:cNvSpPr>
              <a:spLocks noChangeAspect="1"/>
            </p:cNvSpPr>
            <p:nvPr/>
          </p:nvSpPr>
          <p:spPr bwMode="auto">
            <a:xfrm>
              <a:off x="147905" y="2360137"/>
              <a:ext cx="321911" cy="302065"/>
            </a:xfrm>
            <a:custGeom>
              <a:avLst/>
              <a:gdLst>
                <a:gd name="T0" fmla="*/ 0 w 370"/>
                <a:gd name="T1" fmla="*/ 373 h 377"/>
                <a:gd name="T2" fmla="*/ 25 w 370"/>
                <a:gd name="T3" fmla="*/ 377 h 377"/>
                <a:gd name="T4" fmla="*/ 42 w 370"/>
                <a:gd name="T5" fmla="*/ 337 h 377"/>
                <a:gd name="T6" fmla="*/ 58 w 370"/>
                <a:gd name="T7" fmla="*/ 307 h 377"/>
                <a:gd name="T8" fmla="*/ 83 w 370"/>
                <a:gd name="T9" fmla="*/ 287 h 377"/>
                <a:gd name="T10" fmla="*/ 370 w 370"/>
                <a:gd name="T11" fmla="*/ 157 h 377"/>
                <a:gd name="T12" fmla="*/ 370 w 370"/>
                <a:gd name="T13" fmla="*/ 125 h 377"/>
                <a:gd name="T14" fmla="*/ 25 w 370"/>
                <a:gd name="T15" fmla="*/ 0 h 377"/>
                <a:gd name="T16" fmla="*/ 137 w 370"/>
                <a:gd name="T17" fmla="*/ 46 h 377"/>
                <a:gd name="T18" fmla="*/ 137 w 370"/>
                <a:gd name="T19" fmla="*/ 100 h 377"/>
                <a:gd name="T20" fmla="*/ 9 w 370"/>
                <a:gd name="T21" fmla="*/ 145 h 377"/>
                <a:gd name="T22" fmla="*/ 9 w 370"/>
                <a:gd name="T23" fmla="*/ 145 h 377"/>
                <a:gd name="T24" fmla="*/ 0 w 370"/>
                <a:gd name="T25" fmla="*/ 37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377"/>
                <a:gd name="T41" fmla="*/ 370 w 370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377">
                  <a:moveTo>
                    <a:pt x="0" y="373"/>
                  </a:moveTo>
                  <a:lnTo>
                    <a:pt x="25" y="377"/>
                  </a:lnTo>
                  <a:lnTo>
                    <a:pt x="42" y="337"/>
                  </a:lnTo>
                  <a:lnTo>
                    <a:pt x="58" y="307"/>
                  </a:lnTo>
                  <a:lnTo>
                    <a:pt x="83" y="287"/>
                  </a:lnTo>
                  <a:lnTo>
                    <a:pt x="370" y="157"/>
                  </a:lnTo>
                  <a:lnTo>
                    <a:pt x="370" y="125"/>
                  </a:lnTo>
                  <a:lnTo>
                    <a:pt x="25" y="0"/>
                  </a:lnTo>
                  <a:lnTo>
                    <a:pt x="137" y="46"/>
                  </a:lnTo>
                  <a:lnTo>
                    <a:pt x="137" y="100"/>
                  </a:lnTo>
                  <a:lnTo>
                    <a:pt x="9" y="145"/>
                  </a:lnTo>
                  <a:lnTo>
                    <a:pt x="0" y="37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7" name="Freeform 486"/>
            <p:cNvSpPr>
              <a:spLocks noChangeAspect="1"/>
            </p:cNvSpPr>
            <p:nvPr/>
          </p:nvSpPr>
          <p:spPr bwMode="auto">
            <a:xfrm>
              <a:off x="234908" y="2549431"/>
              <a:ext cx="247958" cy="96661"/>
            </a:xfrm>
            <a:custGeom>
              <a:avLst/>
              <a:gdLst>
                <a:gd name="T0" fmla="*/ 0 w 281"/>
                <a:gd name="T1" fmla="*/ 50 h 121"/>
                <a:gd name="T2" fmla="*/ 166 w 281"/>
                <a:gd name="T3" fmla="*/ 50 h 121"/>
                <a:gd name="T4" fmla="*/ 199 w 281"/>
                <a:gd name="T5" fmla="*/ 53 h 121"/>
                <a:gd name="T6" fmla="*/ 241 w 281"/>
                <a:gd name="T7" fmla="*/ 102 h 121"/>
                <a:gd name="T8" fmla="*/ 273 w 281"/>
                <a:gd name="T9" fmla="*/ 121 h 121"/>
                <a:gd name="T10" fmla="*/ 281 w 281"/>
                <a:gd name="T11" fmla="*/ 97 h 121"/>
                <a:gd name="T12" fmla="*/ 278 w 281"/>
                <a:gd name="T13" fmla="*/ 0 h 121"/>
                <a:gd name="T14" fmla="*/ 236 w 281"/>
                <a:gd name="T15" fmla="*/ 3 h 121"/>
                <a:gd name="T16" fmla="*/ 182 w 281"/>
                <a:gd name="T17" fmla="*/ 53 h 121"/>
                <a:gd name="T18" fmla="*/ 182 w 281"/>
                <a:gd name="T19" fmla="*/ 53 h 121"/>
                <a:gd name="T20" fmla="*/ 0 w 281"/>
                <a:gd name="T21" fmla="*/ 5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1"/>
                <a:gd name="T34" fmla="*/ 0 h 121"/>
                <a:gd name="T35" fmla="*/ 281 w 281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1" h="121">
                  <a:moveTo>
                    <a:pt x="0" y="50"/>
                  </a:moveTo>
                  <a:lnTo>
                    <a:pt x="166" y="50"/>
                  </a:lnTo>
                  <a:lnTo>
                    <a:pt x="199" y="53"/>
                  </a:lnTo>
                  <a:lnTo>
                    <a:pt x="241" y="102"/>
                  </a:lnTo>
                  <a:lnTo>
                    <a:pt x="273" y="121"/>
                  </a:lnTo>
                  <a:lnTo>
                    <a:pt x="281" y="97"/>
                  </a:lnTo>
                  <a:lnTo>
                    <a:pt x="278" y="0"/>
                  </a:lnTo>
                  <a:lnTo>
                    <a:pt x="236" y="3"/>
                  </a:lnTo>
                  <a:lnTo>
                    <a:pt x="182" y="53"/>
                  </a:lnTo>
                  <a:lnTo>
                    <a:pt x="0" y="5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8" name="Freeform 487"/>
            <p:cNvSpPr>
              <a:spLocks noChangeAspect="1"/>
            </p:cNvSpPr>
            <p:nvPr/>
          </p:nvSpPr>
          <p:spPr bwMode="auto">
            <a:xfrm>
              <a:off x="160955" y="2154732"/>
              <a:ext cx="326261" cy="265817"/>
            </a:xfrm>
            <a:custGeom>
              <a:avLst/>
              <a:gdLst>
                <a:gd name="T0" fmla="*/ 0 w 377"/>
                <a:gd name="T1" fmla="*/ 261 h 328"/>
                <a:gd name="T2" fmla="*/ 0 w 377"/>
                <a:gd name="T3" fmla="*/ 8 h 328"/>
                <a:gd name="T4" fmla="*/ 12 w 377"/>
                <a:gd name="T5" fmla="*/ 12 h 328"/>
                <a:gd name="T6" fmla="*/ 41 w 377"/>
                <a:gd name="T7" fmla="*/ 37 h 328"/>
                <a:gd name="T8" fmla="*/ 66 w 377"/>
                <a:gd name="T9" fmla="*/ 66 h 328"/>
                <a:gd name="T10" fmla="*/ 315 w 377"/>
                <a:gd name="T11" fmla="*/ 74 h 328"/>
                <a:gd name="T12" fmla="*/ 348 w 377"/>
                <a:gd name="T13" fmla="*/ 53 h 328"/>
                <a:gd name="T14" fmla="*/ 348 w 377"/>
                <a:gd name="T15" fmla="*/ 16 h 328"/>
                <a:gd name="T16" fmla="*/ 365 w 377"/>
                <a:gd name="T17" fmla="*/ 0 h 328"/>
                <a:gd name="T18" fmla="*/ 377 w 377"/>
                <a:gd name="T19" fmla="*/ 16 h 328"/>
                <a:gd name="T20" fmla="*/ 373 w 377"/>
                <a:gd name="T21" fmla="*/ 311 h 328"/>
                <a:gd name="T22" fmla="*/ 356 w 377"/>
                <a:gd name="T23" fmla="*/ 328 h 328"/>
                <a:gd name="T24" fmla="*/ 331 w 377"/>
                <a:gd name="T25" fmla="*/ 323 h 328"/>
                <a:gd name="T26" fmla="*/ 323 w 377"/>
                <a:gd name="T27" fmla="*/ 273 h 328"/>
                <a:gd name="T28" fmla="*/ 298 w 377"/>
                <a:gd name="T29" fmla="*/ 248 h 328"/>
                <a:gd name="T30" fmla="*/ 298 w 377"/>
                <a:gd name="T31" fmla="*/ 253 h 328"/>
                <a:gd name="T32" fmla="*/ 0 w 377"/>
                <a:gd name="T33" fmla="*/ 261 h 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7"/>
                <a:gd name="T52" fmla="*/ 0 h 328"/>
                <a:gd name="T53" fmla="*/ 377 w 377"/>
                <a:gd name="T54" fmla="*/ 328 h 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7" h="328">
                  <a:moveTo>
                    <a:pt x="0" y="261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41" y="37"/>
                  </a:lnTo>
                  <a:lnTo>
                    <a:pt x="66" y="66"/>
                  </a:lnTo>
                  <a:lnTo>
                    <a:pt x="315" y="74"/>
                  </a:lnTo>
                  <a:lnTo>
                    <a:pt x="348" y="53"/>
                  </a:lnTo>
                  <a:lnTo>
                    <a:pt x="348" y="16"/>
                  </a:lnTo>
                  <a:lnTo>
                    <a:pt x="365" y="0"/>
                  </a:lnTo>
                  <a:lnTo>
                    <a:pt x="377" y="16"/>
                  </a:lnTo>
                  <a:lnTo>
                    <a:pt x="373" y="311"/>
                  </a:lnTo>
                  <a:lnTo>
                    <a:pt x="356" y="328"/>
                  </a:lnTo>
                  <a:lnTo>
                    <a:pt x="331" y="323"/>
                  </a:lnTo>
                  <a:lnTo>
                    <a:pt x="323" y="273"/>
                  </a:lnTo>
                  <a:lnTo>
                    <a:pt x="298" y="248"/>
                  </a:lnTo>
                  <a:lnTo>
                    <a:pt x="298" y="253"/>
                  </a:lnTo>
                  <a:lnTo>
                    <a:pt x="0" y="261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39" name="Freeform 488"/>
            <p:cNvSpPr>
              <a:spLocks noChangeAspect="1"/>
            </p:cNvSpPr>
            <p:nvPr/>
          </p:nvSpPr>
          <p:spPr bwMode="auto">
            <a:xfrm>
              <a:off x="152255" y="1554629"/>
              <a:ext cx="334961" cy="491359"/>
            </a:xfrm>
            <a:custGeom>
              <a:avLst/>
              <a:gdLst>
                <a:gd name="T0" fmla="*/ 9 w 386"/>
                <a:gd name="T1" fmla="*/ 339 h 613"/>
                <a:gd name="T2" fmla="*/ 13 w 386"/>
                <a:gd name="T3" fmla="*/ 601 h 613"/>
                <a:gd name="T4" fmla="*/ 25 w 386"/>
                <a:gd name="T5" fmla="*/ 613 h 613"/>
                <a:gd name="T6" fmla="*/ 80 w 386"/>
                <a:gd name="T7" fmla="*/ 551 h 613"/>
                <a:gd name="T8" fmla="*/ 105 w 386"/>
                <a:gd name="T9" fmla="*/ 543 h 613"/>
                <a:gd name="T10" fmla="*/ 311 w 386"/>
                <a:gd name="T11" fmla="*/ 538 h 613"/>
                <a:gd name="T12" fmla="*/ 333 w 386"/>
                <a:gd name="T13" fmla="*/ 571 h 613"/>
                <a:gd name="T14" fmla="*/ 358 w 386"/>
                <a:gd name="T15" fmla="*/ 588 h 613"/>
                <a:gd name="T16" fmla="*/ 378 w 386"/>
                <a:gd name="T17" fmla="*/ 584 h 613"/>
                <a:gd name="T18" fmla="*/ 383 w 386"/>
                <a:gd name="T19" fmla="*/ 373 h 613"/>
                <a:gd name="T20" fmla="*/ 374 w 386"/>
                <a:gd name="T21" fmla="*/ 318 h 613"/>
                <a:gd name="T22" fmla="*/ 341 w 386"/>
                <a:gd name="T23" fmla="*/ 339 h 613"/>
                <a:gd name="T24" fmla="*/ 328 w 386"/>
                <a:gd name="T25" fmla="*/ 376 h 613"/>
                <a:gd name="T26" fmla="*/ 237 w 386"/>
                <a:gd name="T27" fmla="*/ 393 h 613"/>
                <a:gd name="T28" fmla="*/ 208 w 386"/>
                <a:gd name="T29" fmla="*/ 393 h 613"/>
                <a:gd name="T30" fmla="*/ 216 w 386"/>
                <a:gd name="T31" fmla="*/ 339 h 613"/>
                <a:gd name="T32" fmla="*/ 287 w 386"/>
                <a:gd name="T33" fmla="*/ 278 h 613"/>
                <a:gd name="T34" fmla="*/ 333 w 386"/>
                <a:gd name="T35" fmla="*/ 248 h 613"/>
                <a:gd name="T36" fmla="*/ 366 w 386"/>
                <a:gd name="T37" fmla="*/ 273 h 613"/>
                <a:gd name="T38" fmla="*/ 383 w 386"/>
                <a:gd name="T39" fmla="*/ 273 h 613"/>
                <a:gd name="T40" fmla="*/ 386 w 386"/>
                <a:gd name="T41" fmla="*/ 0 h 613"/>
                <a:gd name="T42" fmla="*/ 361 w 386"/>
                <a:gd name="T43" fmla="*/ 0 h 613"/>
                <a:gd name="T44" fmla="*/ 336 w 386"/>
                <a:gd name="T45" fmla="*/ 53 h 613"/>
                <a:gd name="T46" fmla="*/ 167 w 386"/>
                <a:gd name="T47" fmla="*/ 206 h 613"/>
                <a:gd name="T48" fmla="*/ 150 w 386"/>
                <a:gd name="T49" fmla="*/ 228 h 613"/>
                <a:gd name="T50" fmla="*/ 58 w 386"/>
                <a:gd name="T51" fmla="*/ 123 h 613"/>
                <a:gd name="T52" fmla="*/ 46 w 386"/>
                <a:gd name="T53" fmla="*/ 58 h 613"/>
                <a:gd name="T54" fmla="*/ 13 w 386"/>
                <a:gd name="T55" fmla="*/ 48 h 613"/>
                <a:gd name="T56" fmla="*/ 9 w 386"/>
                <a:gd name="T57" fmla="*/ 65 h 613"/>
                <a:gd name="T58" fmla="*/ 0 w 386"/>
                <a:gd name="T59" fmla="*/ 273 h 613"/>
                <a:gd name="T60" fmla="*/ 38 w 386"/>
                <a:gd name="T61" fmla="*/ 273 h 613"/>
                <a:gd name="T62" fmla="*/ 46 w 386"/>
                <a:gd name="T63" fmla="*/ 206 h 613"/>
                <a:gd name="T64" fmla="*/ 80 w 386"/>
                <a:gd name="T65" fmla="*/ 206 h 613"/>
                <a:gd name="T66" fmla="*/ 175 w 386"/>
                <a:gd name="T67" fmla="*/ 356 h 613"/>
                <a:gd name="T68" fmla="*/ 175 w 386"/>
                <a:gd name="T69" fmla="*/ 393 h 613"/>
                <a:gd name="T70" fmla="*/ 63 w 386"/>
                <a:gd name="T71" fmla="*/ 393 h 613"/>
                <a:gd name="T72" fmla="*/ 55 w 386"/>
                <a:gd name="T73" fmla="*/ 343 h 613"/>
                <a:gd name="T74" fmla="*/ 38 w 386"/>
                <a:gd name="T75" fmla="*/ 314 h 613"/>
                <a:gd name="T76" fmla="*/ 38 w 386"/>
                <a:gd name="T77" fmla="*/ 314 h 613"/>
                <a:gd name="T78" fmla="*/ 9 w 386"/>
                <a:gd name="T79" fmla="*/ 339 h 6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6"/>
                <a:gd name="T121" fmla="*/ 0 h 613"/>
                <a:gd name="T122" fmla="*/ 386 w 386"/>
                <a:gd name="T123" fmla="*/ 613 h 6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6" h="613">
                  <a:moveTo>
                    <a:pt x="9" y="339"/>
                  </a:moveTo>
                  <a:lnTo>
                    <a:pt x="13" y="601"/>
                  </a:lnTo>
                  <a:lnTo>
                    <a:pt x="25" y="613"/>
                  </a:lnTo>
                  <a:lnTo>
                    <a:pt x="80" y="551"/>
                  </a:lnTo>
                  <a:lnTo>
                    <a:pt x="105" y="543"/>
                  </a:lnTo>
                  <a:lnTo>
                    <a:pt x="311" y="538"/>
                  </a:lnTo>
                  <a:lnTo>
                    <a:pt x="333" y="571"/>
                  </a:lnTo>
                  <a:lnTo>
                    <a:pt x="358" y="588"/>
                  </a:lnTo>
                  <a:lnTo>
                    <a:pt x="378" y="584"/>
                  </a:lnTo>
                  <a:lnTo>
                    <a:pt x="383" y="373"/>
                  </a:lnTo>
                  <a:lnTo>
                    <a:pt x="374" y="318"/>
                  </a:lnTo>
                  <a:lnTo>
                    <a:pt x="341" y="339"/>
                  </a:lnTo>
                  <a:lnTo>
                    <a:pt x="328" y="376"/>
                  </a:lnTo>
                  <a:lnTo>
                    <a:pt x="237" y="393"/>
                  </a:lnTo>
                  <a:lnTo>
                    <a:pt x="208" y="393"/>
                  </a:lnTo>
                  <a:lnTo>
                    <a:pt x="216" y="339"/>
                  </a:lnTo>
                  <a:lnTo>
                    <a:pt x="287" y="278"/>
                  </a:lnTo>
                  <a:lnTo>
                    <a:pt x="333" y="248"/>
                  </a:lnTo>
                  <a:lnTo>
                    <a:pt x="366" y="273"/>
                  </a:lnTo>
                  <a:lnTo>
                    <a:pt x="383" y="273"/>
                  </a:lnTo>
                  <a:lnTo>
                    <a:pt x="386" y="0"/>
                  </a:lnTo>
                  <a:lnTo>
                    <a:pt x="361" y="0"/>
                  </a:lnTo>
                  <a:lnTo>
                    <a:pt x="336" y="53"/>
                  </a:lnTo>
                  <a:lnTo>
                    <a:pt x="167" y="206"/>
                  </a:lnTo>
                  <a:lnTo>
                    <a:pt x="150" y="228"/>
                  </a:lnTo>
                  <a:lnTo>
                    <a:pt x="58" y="123"/>
                  </a:lnTo>
                  <a:lnTo>
                    <a:pt x="46" y="58"/>
                  </a:lnTo>
                  <a:lnTo>
                    <a:pt x="13" y="48"/>
                  </a:lnTo>
                  <a:lnTo>
                    <a:pt x="9" y="65"/>
                  </a:lnTo>
                  <a:lnTo>
                    <a:pt x="0" y="273"/>
                  </a:lnTo>
                  <a:lnTo>
                    <a:pt x="38" y="273"/>
                  </a:lnTo>
                  <a:lnTo>
                    <a:pt x="46" y="206"/>
                  </a:lnTo>
                  <a:lnTo>
                    <a:pt x="80" y="206"/>
                  </a:lnTo>
                  <a:lnTo>
                    <a:pt x="175" y="356"/>
                  </a:lnTo>
                  <a:lnTo>
                    <a:pt x="175" y="393"/>
                  </a:lnTo>
                  <a:lnTo>
                    <a:pt x="63" y="393"/>
                  </a:lnTo>
                  <a:lnTo>
                    <a:pt x="55" y="343"/>
                  </a:lnTo>
                  <a:lnTo>
                    <a:pt x="38" y="314"/>
                  </a:lnTo>
                  <a:lnTo>
                    <a:pt x="9" y="339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40" name="Titel 1"/>
          <p:cNvSpPr txBox="1">
            <a:spLocks/>
          </p:cNvSpPr>
          <p:nvPr/>
        </p:nvSpPr>
        <p:spPr>
          <a:xfrm>
            <a:off x="500034" y="428604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Rammeserier, </a:t>
            </a:r>
            <a:r>
              <a:rPr lang="da-DK" sz="3400" b="1" i="1" dirty="0" err="1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rammesettings</a:t>
            </a: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,  nummerering af klichéer</a:t>
            </a:r>
            <a:endParaRPr kumimoji="0" lang="da-DK" sz="34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2" name="Titel 1"/>
          <p:cNvSpPr txBox="1">
            <a:spLocks/>
          </p:cNvSpPr>
          <p:nvPr/>
        </p:nvSpPr>
        <p:spPr>
          <a:xfrm>
            <a:off x="500034" y="1009632"/>
            <a:ext cx="8501122" cy="704856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Vandreklichéer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3" name="Titel 1"/>
          <p:cNvSpPr txBox="1">
            <a:spLocks/>
          </p:cNvSpPr>
          <p:nvPr/>
        </p:nvSpPr>
        <p:spPr>
          <a:xfrm>
            <a:off x="500034" y="1607307"/>
            <a:ext cx="8501122" cy="607247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Karakteristiske ramme- og ovalfejl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4" name="Titel 1"/>
          <p:cNvSpPr txBox="1">
            <a:spLocks/>
          </p:cNvSpPr>
          <p:nvPr/>
        </p:nvSpPr>
        <p:spPr>
          <a:xfrm>
            <a:off x="500034" y="2232000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Dobbeltgænger ovaler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5" name="Titel 1"/>
          <p:cNvSpPr txBox="1">
            <a:spLocks/>
          </p:cNvSpPr>
          <p:nvPr/>
        </p:nvSpPr>
        <p:spPr>
          <a:xfrm>
            <a:off x="500034" y="2857496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Ovalserier og ovalklichéer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6" name="Titel 1"/>
          <p:cNvSpPr txBox="1">
            <a:spLocks/>
          </p:cNvSpPr>
          <p:nvPr/>
        </p:nvSpPr>
        <p:spPr>
          <a:xfrm>
            <a:off x="500034" y="3500438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Den omvendte oval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7" name="Titel 1"/>
          <p:cNvSpPr txBox="1">
            <a:spLocks/>
          </p:cNvSpPr>
          <p:nvPr/>
        </p:nvSpPr>
        <p:spPr>
          <a:xfrm>
            <a:off x="500034" y="4714884"/>
            <a:ext cx="8501122" cy="571504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Takningstyper - takningsfejl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49" name="Titel 1"/>
          <p:cNvSpPr txBox="1">
            <a:spLocks/>
          </p:cNvSpPr>
          <p:nvPr/>
        </p:nvSpPr>
        <p:spPr>
          <a:xfrm>
            <a:off x="500034" y="4104000"/>
            <a:ext cx="8501122" cy="571504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Utakkede mærker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50" name="Titel 1"/>
          <p:cNvSpPr txBox="1">
            <a:spLocks/>
          </p:cNvSpPr>
          <p:nvPr/>
        </p:nvSpPr>
        <p:spPr>
          <a:xfrm>
            <a:off x="500034" y="5357826"/>
            <a:ext cx="8501122" cy="642942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smtClean="0">
                <a:ln w="6350">
                  <a:noFill/>
                </a:ln>
                <a:solidFill>
                  <a:srgbClr val="FF7C8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Takningsnøgler og deres brug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51" name="Titel 1"/>
          <p:cNvSpPr txBox="1">
            <a:spLocks/>
          </p:cNvSpPr>
          <p:nvPr/>
        </p:nvSpPr>
        <p:spPr>
          <a:xfrm>
            <a:off x="500034" y="5976000"/>
            <a:ext cx="8501122" cy="571504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>
              <a:spcAft>
                <a:spcPts val="1200"/>
              </a:spcAft>
            </a:pPr>
            <a:r>
              <a:rPr lang="da-DK" sz="3400" b="1" i="1" dirty="0" err="1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Tête</a:t>
            </a: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da-DK" sz="3400" b="1" i="1" dirty="0" err="1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Bêche</a:t>
            </a:r>
            <a:r>
              <a:rPr lang="da-DK" sz="3400" b="1" i="1" dirty="0" smtClean="0">
                <a:ln w="6350">
                  <a:noFill/>
                </a:ln>
                <a:solidFill>
                  <a:srgbClr val="33CC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rand- og bundmærker</a:t>
            </a:r>
            <a:endParaRPr kumimoji="0" lang="da-DK" sz="3200" b="1" i="1" u="none" strike="noStrike" kern="1200" cap="none" spc="0" normalizeH="0" baseline="0" noProof="0" dirty="0" smtClean="0">
              <a:ln w="6350">
                <a:noFill/>
              </a:ln>
              <a:solidFill>
                <a:srgbClr val="FF7C8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47" grpId="0"/>
      <p:bldP spid="349" grpId="0"/>
      <p:bldP spid="350" grpId="0"/>
      <p:bldP spid="3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spect="1" noChangeArrowheads="1"/>
          </p:cNvSpPr>
          <p:nvPr/>
        </p:nvSpPr>
        <p:spPr bwMode="auto">
          <a:xfrm>
            <a:off x="13050" y="12083"/>
            <a:ext cx="9117899" cy="6845917"/>
          </a:xfrm>
          <a:prstGeom prst="rect">
            <a:avLst/>
          </a:prstGeom>
          <a:solidFill>
            <a:srgbClr val="DDDDDD"/>
          </a:solidFill>
          <a:ln w="9525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" name="Freeform 47"/>
          <p:cNvSpPr>
            <a:spLocks noChangeAspect="1"/>
          </p:cNvSpPr>
          <p:nvPr/>
        </p:nvSpPr>
        <p:spPr bwMode="auto">
          <a:xfrm>
            <a:off x="6934127" y="4398070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5 h 228"/>
              <a:gd name="T18" fmla="*/ 96 w 473"/>
              <a:gd name="T19" fmla="*/ 212 h 228"/>
              <a:gd name="T20" fmla="*/ 141 w 473"/>
              <a:gd name="T21" fmla="*/ 207 h 228"/>
              <a:gd name="T22" fmla="*/ 191 w 473"/>
              <a:gd name="T23" fmla="*/ 199 h 228"/>
              <a:gd name="T24" fmla="*/ 249 w 473"/>
              <a:gd name="T25" fmla="*/ 195 h 228"/>
              <a:gd name="T26" fmla="*/ 295 w 473"/>
              <a:gd name="T27" fmla="*/ 203 h 228"/>
              <a:gd name="T28" fmla="*/ 348 w 473"/>
              <a:gd name="T29" fmla="*/ 223 h 228"/>
              <a:gd name="T30" fmla="*/ 369 w 473"/>
              <a:gd name="T31" fmla="*/ 228 h 228"/>
              <a:gd name="T32" fmla="*/ 390 w 473"/>
              <a:gd name="T33" fmla="*/ 190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4 h 228"/>
              <a:gd name="T44" fmla="*/ 428 w 473"/>
              <a:gd name="T45" fmla="*/ 29 h 228"/>
              <a:gd name="T46" fmla="*/ 381 w 473"/>
              <a:gd name="T47" fmla="*/ 17 h 228"/>
              <a:gd name="T48" fmla="*/ 324 w 473"/>
              <a:gd name="T49" fmla="*/ 17 h 228"/>
              <a:gd name="T50" fmla="*/ 308 w 473"/>
              <a:gd name="T51" fmla="*/ 20 h 228"/>
              <a:gd name="T52" fmla="*/ 308 w 473"/>
              <a:gd name="T53" fmla="*/ 20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5"/>
                </a:lnTo>
                <a:lnTo>
                  <a:pt x="96" y="212"/>
                </a:lnTo>
                <a:lnTo>
                  <a:pt x="141" y="207"/>
                </a:lnTo>
                <a:lnTo>
                  <a:pt x="191" y="199"/>
                </a:lnTo>
                <a:lnTo>
                  <a:pt x="249" y="195"/>
                </a:lnTo>
                <a:lnTo>
                  <a:pt x="295" y="203"/>
                </a:lnTo>
                <a:lnTo>
                  <a:pt x="348" y="223"/>
                </a:lnTo>
                <a:lnTo>
                  <a:pt x="369" y="228"/>
                </a:lnTo>
                <a:lnTo>
                  <a:pt x="390" y="190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4"/>
                </a:lnTo>
                <a:lnTo>
                  <a:pt x="428" y="29"/>
                </a:lnTo>
                <a:lnTo>
                  <a:pt x="381" y="17"/>
                </a:lnTo>
                <a:lnTo>
                  <a:pt x="324" y="17"/>
                </a:lnTo>
                <a:lnTo>
                  <a:pt x="308" y="20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4" name="Freeform 48"/>
          <p:cNvSpPr>
            <a:spLocks noChangeAspect="1"/>
          </p:cNvSpPr>
          <p:nvPr/>
        </p:nvSpPr>
        <p:spPr bwMode="auto">
          <a:xfrm>
            <a:off x="6999380" y="4555144"/>
            <a:ext cx="265359" cy="132909"/>
          </a:xfrm>
          <a:custGeom>
            <a:avLst/>
            <a:gdLst>
              <a:gd name="T0" fmla="*/ 308 w 308"/>
              <a:gd name="T1" fmla="*/ 83 h 165"/>
              <a:gd name="T2" fmla="*/ 263 w 308"/>
              <a:gd name="T3" fmla="*/ 24 h 165"/>
              <a:gd name="T4" fmla="*/ 154 w 308"/>
              <a:gd name="T5" fmla="*/ 0 h 165"/>
              <a:gd name="T6" fmla="*/ 44 w 308"/>
              <a:gd name="T7" fmla="*/ 24 h 165"/>
              <a:gd name="T8" fmla="*/ 0 w 308"/>
              <a:gd name="T9" fmla="*/ 83 h 165"/>
              <a:gd name="T10" fmla="*/ 44 w 308"/>
              <a:gd name="T11" fmla="*/ 140 h 165"/>
              <a:gd name="T12" fmla="*/ 154 w 308"/>
              <a:gd name="T13" fmla="*/ 165 h 165"/>
              <a:gd name="T14" fmla="*/ 263 w 308"/>
              <a:gd name="T15" fmla="*/ 140 h 165"/>
              <a:gd name="T16" fmla="*/ 308 w 308"/>
              <a:gd name="T17" fmla="*/ 83 h 165"/>
              <a:gd name="T18" fmla="*/ 308 w 308"/>
              <a:gd name="T19" fmla="*/ 83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5"/>
              <a:gd name="T32" fmla="*/ 308 w 308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5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" name="Line 49"/>
          <p:cNvSpPr>
            <a:spLocks noChangeAspect="1" noChangeShapeType="1"/>
          </p:cNvSpPr>
          <p:nvPr/>
        </p:nvSpPr>
        <p:spPr bwMode="auto">
          <a:xfrm>
            <a:off x="7138584" y="4277244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" name="Line 50"/>
          <p:cNvSpPr>
            <a:spLocks noChangeAspect="1" noChangeShapeType="1"/>
          </p:cNvSpPr>
          <p:nvPr/>
        </p:nvSpPr>
        <p:spPr bwMode="auto">
          <a:xfrm>
            <a:off x="7082032" y="4341685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" name="Freeform 51"/>
          <p:cNvSpPr>
            <a:spLocks noChangeAspect="1"/>
          </p:cNvSpPr>
          <p:nvPr/>
        </p:nvSpPr>
        <p:spPr bwMode="auto">
          <a:xfrm>
            <a:off x="7686702" y="4398070"/>
            <a:ext cx="408913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5 h 228"/>
              <a:gd name="T18" fmla="*/ 96 w 473"/>
              <a:gd name="T19" fmla="*/ 212 h 228"/>
              <a:gd name="T20" fmla="*/ 141 w 473"/>
              <a:gd name="T21" fmla="*/ 207 h 228"/>
              <a:gd name="T22" fmla="*/ 191 w 473"/>
              <a:gd name="T23" fmla="*/ 199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3 h 228"/>
              <a:gd name="T30" fmla="*/ 369 w 473"/>
              <a:gd name="T31" fmla="*/ 228 h 228"/>
              <a:gd name="T32" fmla="*/ 390 w 473"/>
              <a:gd name="T33" fmla="*/ 190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4 h 228"/>
              <a:gd name="T44" fmla="*/ 428 w 473"/>
              <a:gd name="T45" fmla="*/ 29 h 228"/>
              <a:gd name="T46" fmla="*/ 381 w 473"/>
              <a:gd name="T47" fmla="*/ 17 h 228"/>
              <a:gd name="T48" fmla="*/ 324 w 473"/>
              <a:gd name="T49" fmla="*/ 17 h 228"/>
              <a:gd name="T50" fmla="*/ 308 w 473"/>
              <a:gd name="T51" fmla="*/ 20 h 228"/>
              <a:gd name="T52" fmla="*/ 308 w 473"/>
              <a:gd name="T53" fmla="*/ 20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5"/>
                </a:lnTo>
                <a:lnTo>
                  <a:pt x="96" y="212"/>
                </a:lnTo>
                <a:lnTo>
                  <a:pt x="141" y="207"/>
                </a:lnTo>
                <a:lnTo>
                  <a:pt x="191" y="199"/>
                </a:lnTo>
                <a:lnTo>
                  <a:pt x="249" y="195"/>
                </a:lnTo>
                <a:lnTo>
                  <a:pt x="295" y="203"/>
                </a:lnTo>
                <a:lnTo>
                  <a:pt x="349" y="223"/>
                </a:lnTo>
                <a:lnTo>
                  <a:pt x="369" y="228"/>
                </a:lnTo>
                <a:lnTo>
                  <a:pt x="390" y="190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4"/>
                </a:lnTo>
                <a:lnTo>
                  <a:pt x="428" y="29"/>
                </a:lnTo>
                <a:lnTo>
                  <a:pt x="381" y="17"/>
                </a:lnTo>
                <a:lnTo>
                  <a:pt x="324" y="17"/>
                </a:lnTo>
                <a:lnTo>
                  <a:pt x="308" y="20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8" name="Freeform 52"/>
          <p:cNvSpPr>
            <a:spLocks noChangeAspect="1"/>
          </p:cNvSpPr>
          <p:nvPr/>
        </p:nvSpPr>
        <p:spPr bwMode="auto">
          <a:xfrm>
            <a:off x="7747604" y="4555144"/>
            <a:ext cx="269709" cy="132909"/>
          </a:xfrm>
          <a:custGeom>
            <a:avLst/>
            <a:gdLst>
              <a:gd name="T0" fmla="*/ 308 w 308"/>
              <a:gd name="T1" fmla="*/ 83 h 165"/>
              <a:gd name="T2" fmla="*/ 263 w 308"/>
              <a:gd name="T3" fmla="*/ 24 h 165"/>
              <a:gd name="T4" fmla="*/ 154 w 308"/>
              <a:gd name="T5" fmla="*/ 0 h 165"/>
              <a:gd name="T6" fmla="*/ 44 w 308"/>
              <a:gd name="T7" fmla="*/ 24 h 165"/>
              <a:gd name="T8" fmla="*/ 0 w 308"/>
              <a:gd name="T9" fmla="*/ 83 h 165"/>
              <a:gd name="T10" fmla="*/ 44 w 308"/>
              <a:gd name="T11" fmla="*/ 140 h 165"/>
              <a:gd name="T12" fmla="*/ 154 w 308"/>
              <a:gd name="T13" fmla="*/ 165 h 165"/>
              <a:gd name="T14" fmla="*/ 263 w 308"/>
              <a:gd name="T15" fmla="*/ 140 h 165"/>
              <a:gd name="T16" fmla="*/ 308 w 308"/>
              <a:gd name="T17" fmla="*/ 83 h 165"/>
              <a:gd name="T18" fmla="*/ 308 w 308"/>
              <a:gd name="T19" fmla="*/ 83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5"/>
              <a:gd name="T32" fmla="*/ 308 w 308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5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9" name="Line 53"/>
          <p:cNvSpPr>
            <a:spLocks noChangeAspect="1" noChangeShapeType="1"/>
          </p:cNvSpPr>
          <p:nvPr/>
        </p:nvSpPr>
        <p:spPr bwMode="auto">
          <a:xfrm>
            <a:off x="7886809" y="4277244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0" name="Line 54"/>
          <p:cNvSpPr>
            <a:spLocks noChangeAspect="1" noChangeShapeType="1"/>
          </p:cNvSpPr>
          <p:nvPr/>
        </p:nvSpPr>
        <p:spPr bwMode="auto">
          <a:xfrm>
            <a:off x="7834607" y="4341685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" name="Freeform 59"/>
          <p:cNvSpPr>
            <a:spLocks noChangeAspect="1"/>
          </p:cNvSpPr>
          <p:nvPr/>
        </p:nvSpPr>
        <p:spPr bwMode="auto">
          <a:xfrm>
            <a:off x="6947178" y="5251908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5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0 w 473"/>
              <a:gd name="T15" fmla="*/ 125 h 228"/>
              <a:gd name="T16" fmla="*/ 58 w 473"/>
              <a:gd name="T17" fmla="*/ 165 h 228"/>
              <a:gd name="T18" fmla="*/ 95 w 473"/>
              <a:gd name="T19" fmla="*/ 212 h 228"/>
              <a:gd name="T20" fmla="*/ 141 w 473"/>
              <a:gd name="T21" fmla="*/ 207 h 228"/>
              <a:gd name="T22" fmla="*/ 191 w 473"/>
              <a:gd name="T23" fmla="*/ 200 h 228"/>
              <a:gd name="T24" fmla="*/ 248 w 473"/>
              <a:gd name="T25" fmla="*/ 195 h 228"/>
              <a:gd name="T26" fmla="*/ 295 w 473"/>
              <a:gd name="T27" fmla="*/ 203 h 228"/>
              <a:gd name="T28" fmla="*/ 348 w 473"/>
              <a:gd name="T29" fmla="*/ 223 h 228"/>
              <a:gd name="T30" fmla="*/ 369 w 473"/>
              <a:gd name="T31" fmla="*/ 228 h 228"/>
              <a:gd name="T32" fmla="*/ 390 w 473"/>
              <a:gd name="T33" fmla="*/ 190 h 228"/>
              <a:gd name="T34" fmla="*/ 423 w 473"/>
              <a:gd name="T35" fmla="*/ 162 h 228"/>
              <a:gd name="T36" fmla="*/ 453 w 473"/>
              <a:gd name="T37" fmla="*/ 145 h 228"/>
              <a:gd name="T38" fmla="*/ 468 w 473"/>
              <a:gd name="T39" fmla="*/ 112 h 228"/>
              <a:gd name="T40" fmla="*/ 473 w 473"/>
              <a:gd name="T41" fmla="*/ 83 h 228"/>
              <a:gd name="T42" fmla="*/ 453 w 473"/>
              <a:gd name="T43" fmla="*/ 54 h 228"/>
              <a:gd name="T44" fmla="*/ 428 w 473"/>
              <a:gd name="T45" fmla="*/ 29 h 228"/>
              <a:gd name="T46" fmla="*/ 381 w 473"/>
              <a:gd name="T47" fmla="*/ 17 h 228"/>
              <a:gd name="T48" fmla="*/ 323 w 473"/>
              <a:gd name="T49" fmla="*/ 17 h 228"/>
              <a:gd name="T50" fmla="*/ 307 w 473"/>
              <a:gd name="T51" fmla="*/ 20 h 228"/>
              <a:gd name="T52" fmla="*/ 307 w 473"/>
              <a:gd name="T53" fmla="*/ 20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5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0" y="125"/>
                </a:lnTo>
                <a:lnTo>
                  <a:pt x="58" y="165"/>
                </a:lnTo>
                <a:lnTo>
                  <a:pt x="95" y="212"/>
                </a:lnTo>
                <a:lnTo>
                  <a:pt x="141" y="207"/>
                </a:lnTo>
                <a:lnTo>
                  <a:pt x="191" y="200"/>
                </a:lnTo>
                <a:lnTo>
                  <a:pt x="248" y="195"/>
                </a:lnTo>
                <a:lnTo>
                  <a:pt x="295" y="203"/>
                </a:lnTo>
                <a:lnTo>
                  <a:pt x="348" y="223"/>
                </a:lnTo>
                <a:lnTo>
                  <a:pt x="369" y="228"/>
                </a:lnTo>
                <a:lnTo>
                  <a:pt x="390" y="190"/>
                </a:lnTo>
                <a:lnTo>
                  <a:pt x="423" y="162"/>
                </a:lnTo>
                <a:lnTo>
                  <a:pt x="453" y="145"/>
                </a:lnTo>
                <a:lnTo>
                  <a:pt x="468" y="112"/>
                </a:lnTo>
                <a:lnTo>
                  <a:pt x="473" y="83"/>
                </a:lnTo>
                <a:lnTo>
                  <a:pt x="453" y="54"/>
                </a:lnTo>
                <a:lnTo>
                  <a:pt x="428" y="29"/>
                </a:lnTo>
                <a:lnTo>
                  <a:pt x="381" y="17"/>
                </a:lnTo>
                <a:lnTo>
                  <a:pt x="323" y="17"/>
                </a:lnTo>
                <a:lnTo>
                  <a:pt x="307" y="20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6" name="Freeform 60"/>
          <p:cNvSpPr>
            <a:spLocks noChangeAspect="1"/>
          </p:cNvSpPr>
          <p:nvPr/>
        </p:nvSpPr>
        <p:spPr bwMode="auto">
          <a:xfrm>
            <a:off x="7012430" y="5408982"/>
            <a:ext cx="265359" cy="132909"/>
          </a:xfrm>
          <a:custGeom>
            <a:avLst/>
            <a:gdLst>
              <a:gd name="T0" fmla="*/ 308 w 308"/>
              <a:gd name="T1" fmla="*/ 83 h 166"/>
              <a:gd name="T2" fmla="*/ 263 w 308"/>
              <a:gd name="T3" fmla="*/ 24 h 166"/>
              <a:gd name="T4" fmla="*/ 154 w 308"/>
              <a:gd name="T5" fmla="*/ 0 h 166"/>
              <a:gd name="T6" fmla="*/ 44 w 308"/>
              <a:gd name="T7" fmla="*/ 24 h 166"/>
              <a:gd name="T8" fmla="*/ 0 w 308"/>
              <a:gd name="T9" fmla="*/ 83 h 166"/>
              <a:gd name="T10" fmla="*/ 44 w 308"/>
              <a:gd name="T11" fmla="*/ 141 h 166"/>
              <a:gd name="T12" fmla="*/ 154 w 308"/>
              <a:gd name="T13" fmla="*/ 166 h 166"/>
              <a:gd name="T14" fmla="*/ 263 w 308"/>
              <a:gd name="T15" fmla="*/ 141 h 166"/>
              <a:gd name="T16" fmla="*/ 308 w 308"/>
              <a:gd name="T17" fmla="*/ 83 h 166"/>
              <a:gd name="T18" fmla="*/ 308 w 308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6"/>
              <a:gd name="T32" fmla="*/ 308 w 308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6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" name="Line 61"/>
          <p:cNvSpPr>
            <a:spLocks noChangeAspect="1" noChangeShapeType="1"/>
          </p:cNvSpPr>
          <p:nvPr/>
        </p:nvSpPr>
        <p:spPr bwMode="auto">
          <a:xfrm>
            <a:off x="7151635" y="5131082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8" name="Line 62"/>
          <p:cNvSpPr>
            <a:spLocks noChangeAspect="1" noChangeShapeType="1"/>
          </p:cNvSpPr>
          <p:nvPr/>
        </p:nvSpPr>
        <p:spPr bwMode="auto">
          <a:xfrm>
            <a:off x="7095083" y="5195522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9" name="Freeform 63"/>
          <p:cNvSpPr>
            <a:spLocks noChangeAspect="1"/>
          </p:cNvSpPr>
          <p:nvPr/>
        </p:nvSpPr>
        <p:spPr bwMode="auto">
          <a:xfrm>
            <a:off x="7686702" y="5255935"/>
            <a:ext cx="413264" cy="181239"/>
          </a:xfrm>
          <a:custGeom>
            <a:avLst/>
            <a:gdLst>
              <a:gd name="T0" fmla="*/ 228 w 473"/>
              <a:gd name="T1" fmla="*/ 58 h 228"/>
              <a:gd name="T2" fmla="*/ 171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6 h 228"/>
              <a:gd name="T18" fmla="*/ 96 w 473"/>
              <a:gd name="T19" fmla="*/ 213 h 228"/>
              <a:gd name="T20" fmla="*/ 141 w 473"/>
              <a:gd name="T21" fmla="*/ 208 h 228"/>
              <a:gd name="T22" fmla="*/ 191 w 473"/>
              <a:gd name="T23" fmla="*/ 200 h 228"/>
              <a:gd name="T24" fmla="*/ 249 w 473"/>
              <a:gd name="T25" fmla="*/ 196 h 228"/>
              <a:gd name="T26" fmla="*/ 295 w 473"/>
              <a:gd name="T27" fmla="*/ 203 h 228"/>
              <a:gd name="T28" fmla="*/ 349 w 473"/>
              <a:gd name="T29" fmla="*/ 224 h 228"/>
              <a:gd name="T30" fmla="*/ 369 w 473"/>
              <a:gd name="T31" fmla="*/ 228 h 228"/>
              <a:gd name="T32" fmla="*/ 391 w 473"/>
              <a:gd name="T33" fmla="*/ 191 h 228"/>
              <a:gd name="T34" fmla="*/ 423 w 473"/>
              <a:gd name="T35" fmla="*/ 163 h 228"/>
              <a:gd name="T36" fmla="*/ 453 w 473"/>
              <a:gd name="T37" fmla="*/ 146 h 228"/>
              <a:gd name="T38" fmla="*/ 469 w 473"/>
              <a:gd name="T39" fmla="*/ 113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2 w 473"/>
              <a:gd name="T47" fmla="*/ 17 h 228"/>
              <a:gd name="T48" fmla="*/ 324 w 473"/>
              <a:gd name="T49" fmla="*/ 17 h 228"/>
              <a:gd name="T50" fmla="*/ 308 w 473"/>
              <a:gd name="T51" fmla="*/ 21 h 228"/>
              <a:gd name="T52" fmla="*/ 308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1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6"/>
                </a:lnTo>
                <a:lnTo>
                  <a:pt x="96" y="213"/>
                </a:lnTo>
                <a:lnTo>
                  <a:pt x="141" y="208"/>
                </a:lnTo>
                <a:lnTo>
                  <a:pt x="191" y="200"/>
                </a:lnTo>
                <a:lnTo>
                  <a:pt x="249" y="196"/>
                </a:lnTo>
                <a:lnTo>
                  <a:pt x="295" y="203"/>
                </a:lnTo>
                <a:lnTo>
                  <a:pt x="349" y="224"/>
                </a:lnTo>
                <a:lnTo>
                  <a:pt x="369" y="228"/>
                </a:lnTo>
                <a:lnTo>
                  <a:pt x="391" y="191"/>
                </a:lnTo>
                <a:lnTo>
                  <a:pt x="423" y="163"/>
                </a:lnTo>
                <a:lnTo>
                  <a:pt x="453" y="146"/>
                </a:lnTo>
                <a:lnTo>
                  <a:pt x="469" y="113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2" y="17"/>
                </a:lnTo>
                <a:lnTo>
                  <a:pt x="324" y="17"/>
                </a:lnTo>
                <a:lnTo>
                  <a:pt x="308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0" name="Freeform 64"/>
          <p:cNvSpPr>
            <a:spLocks noChangeAspect="1"/>
          </p:cNvSpPr>
          <p:nvPr/>
        </p:nvSpPr>
        <p:spPr bwMode="auto">
          <a:xfrm>
            <a:off x="7751954" y="5413009"/>
            <a:ext cx="265359" cy="132909"/>
          </a:xfrm>
          <a:custGeom>
            <a:avLst/>
            <a:gdLst>
              <a:gd name="T0" fmla="*/ 309 w 309"/>
              <a:gd name="T1" fmla="*/ 82 h 165"/>
              <a:gd name="T2" fmla="*/ 263 w 309"/>
              <a:gd name="T3" fmla="*/ 23 h 165"/>
              <a:gd name="T4" fmla="*/ 154 w 309"/>
              <a:gd name="T5" fmla="*/ 0 h 165"/>
              <a:gd name="T6" fmla="*/ 44 w 309"/>
              <a:gd name="T7" fmla="*/ 23 h 165"/>
              <a:gd name="T8" fmla="*/ 0 w 309"/>
              <a:gd name="T9" fmla="*/ 82 h 165"/>
              <a:gd name="T10" fmla="*/ 44 w 309"/>
              <a:gd name="T11" fmla="*/ 140 h 165"/>
              <a:gd name="T12" fmla="*/ 154 w 309"/>
              <a:gd name="T13" fmla="*/ 165 h 165"/>
              <a:gd name="T14" fmla="*/ 263 w 309"/>
              <a:gd name="T15" fmla="*/ 140 h 165"/>
              <a:gd name="T16" fmla="*/ 309 w 309"/>
              <a:gd name="T17" fmla="*/ 82 h 165"/>
              <a:gd name="T18" fmla="*/ 309 w 309"/>
              <a:gd name="T19" fmla="*/ 82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5"/>
              <a:gd name="T32" fmla="*/ 309 w 309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5">
                <a:moveTo>
                  <a:pt x="309" y="82"/>
                </a:moveTo>
                <a:lnTo>
                  <a:pt x="263" y="23"/>
                </a:lnTo>
                <a:lnTo>
                  <a:pt x="154" y="0"/>
                </a:lnTo>
                <a:lnTo>
                  <a:pt x="44" y="23"/>
                </a:lnTo>
                <a:lnTo>
                  <a:pt x="0" y="82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9" y="8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1" name="Line 65"/>
          <p:cNvSpPr>
            <a:spLocks noChangeAspect="1" noChangeShapeType="1"/>
          </p:cNvSpPr>
          <p:nvPr/>
        </p:nvSpPr>
        <p:spPr bwMode="auto">
          <a:xfrm>
            <a:off x="7891159" y="5135109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2" name="Line 66"/>
          <p:cNvSpPr>
            <a:spLocks noChangeAspect="1" noChangeShapeType="1"/>
          </p:cNvSpPr>
          <p:nvPr/>
        </p:nvSpPr>
        <p:spPr bwMode="auto">
          <a:xfrm>
            <a:off x="7834607" y="5199550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3" name="Freeform 67"/>
          <p:cNvSpPr>
            <a:spLocks noChangeAspect="1"/>
          </p:cNvSpPr>
          <p:nvPr/>
        </p:nvSpPr>
        <p:spPr bwMode="auto">
          <a:xfrm>
            <a:off x="935281" y="4365850"/>
            <a:ext cx="408913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7 w 473"/>
              <a:gd name="T5" fmla="*/ 0 h 228"/>
              <a:gd name="T6" fmla="*/ 45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0 w 473"/>
              <a:gd name="T15" fmla="*/ 125 h 228"/>
              <a:gd name="T16" fmla="*/ 58 w 473"/>
              <a:gd name="T17" fmla="*/ 166 h 228"/>
              <a:gd name="T18" fmla="*/ 95 w 473"/>
              <a:gd name="T19" fmla="*/ 212 h 228"/>
              <a:gd name="T20" fmla="*/ 140 w 473"/>
              <a:gd name="T21" fmla="*/ 208 h 228"/>
              <a:gd name="T22" fmla="*/ 190 w 473"/>
              <a:gd name="T23" fmla="*/ 200 h 228"/>
              <a:gd name="T24" fmla="*/ 248 w 473"/>
              <a:gd name="T25" fmla="*/ 195 h 228"/>
              <a:gd name="T26" fmla="*/ 295 w 473"/>
              <a:gd name="T27" fmla="*/ 203 h 228"/>
              <a:gd name="T28" fmla="*/ 348 w 473"/>
              <a:gd name="T29" fmla="*/ 224 h 228"/>
              <a:gd name="T30" fmla="*/ 368 w 473"/>
              <a:gd name="T31" fmla="*/ 228 h 228"/>
              <a:gd name="T32" fmla="*/ 390 w 473"/>
              <a:gd name="T33" fmla="*/ 191 h 228"/>
              <a:gd name="T34" fmla="*/ 423 w 473"/>
              <a:gd name="T35" fmla="*/ 162 h 228"/>
              <a:gd name="T36" fmla="*/ 452 w 473"/>
              <a:gd name="T37" fmla="*/ 145 h 228"/>
              <a:gd name="T38" fmla="*/ 468 w 473"/>
              <a:gd name="T39" fmla="*/ 112 h 228"/>
              <a:gd name="T40" fmla="*/ 473 w 473"/>
              <a:gd name="T41" fmla="*/ 83 h 228"/>
              <a:gd name="T42" fmla="*/ 452 w 473"/>
              <a:gd name="T43" fmla="*/ 55 h 228"/>
              <a:gd name="T44" fmla="*/ 427 w 473"/>
              <a:gd name="T45" fmla="*/ 30 h 228"/>
              <a:gd name="T46" fmla="*/ 381 w 473"/>
              <a:gd name="T47" fmla="*/ 17 h 228"/>
              <a:gd name="T48" fmla="*/ 323 w 473"/>
              <a:gd name="T49" fmla="*/ 17 h 228"/>
              <a:gd name="T50" fmla="*/ 307 w 473"/>
              <a:gd name="T51" fmla="*/ 21 h 228"/>
              <a:gd name="T52" fmla="*/ 307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7" y="0"/>
                </a:lnTo>
                <a:lnTo>
                  <a:pt x="45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0" y="125"/>
                </a:lnTo>
                <a:lnTo>
                  <a:pt x="58" y="166"/>
                </a:lnTo>
                <a:lnTo>
                  <a:pt x="95" y="212"/>
                </a:lnTo>
                <a:lnTo>
                  <a:pt x="140" y="208"/>
                </a:lnTo>
                <a:lnTo>
                  <a:pt x="190" y="200"/>
                </a:lnTo>
                <a:lnTo>
                  <a:pt x="248" y="195"/>
                </a:lnTo>
                <a:lnTo>
                  <a:pt x="295" y="203"/>
                </a:lnTo>
                <a:lnTo>
                  <a:pt x="348" y="224"/>
                </a:lnTo>
                <a:lnTo>
                  <a:pt x="368" y="228"/>
                </a:lnTo>
                <a:lnTo>
                  <a:pt x="390" y="191"/>
                </a:lnTo>
                <a:lnTo>
                  <a:pt x="423" y="162"/>
                </a:lnTo>
                <a:lnTo>
                  <a:pt x="452" y="145"/>
                </a:lnTo>
                <a:lnTo>
                  <a:pt x="468" y="112"/>
                </a:lnTo>
                <a:lnTo>
                  <a:pt x="473" y="83"/>
                </a:lnTo>
                <a:lnTo>
                  <a:pt x="452" y="55"/>
                </a:lnTo>
                <a:lnTo>
                  <a:pt x="427" y="30"/>
                </a:lnTo>
                <a:lnTo>
                  <a:pt x="381" y="17"/>
                </a:lnTo>
                <a:lnTo>
                  <a:pt x="323" y="17"/>
                </a:lnTo>
                <a:lnTo>
                  <a:pt x="307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4" name="Freeform 68"/>
          <p:cNvSpPr>
            <a:spLocks noChangeAspect="1"/>
          </p:cNvSpPr>
          <p:nvPr/>
        </p:nvSpPr>
        <p:spPr bwMode="auto">
          <a:xfrm>
            <a:off x="996183" y="4522924"/>
            <a:ext cx="269709" cy="132909"/>
          </a:xfrm>
          <a:custGeom>
            <a:avLst/>
            <a:gdLst>
              <a:gd name="T0" fmla="*/ 309 w 309"/>
              <a:gd name="T1" fmla="*/ 83 h 166"/>
              <a:gd name="T2" fmla="*/ 263 w 309"/>
              <a:gd name="T3" fmla="*/ 24 h 166"/>
              <a:gd name="T4" fmla="*/ 155 w 309"/>
              <a:gd name="T5" fmla="*/ 0 h 166"/>
              <a:gd name="T6" fmla="*/ 45 w 309"/>
              <a:gd name="T7" fmla="*/ 24 h 166"/>
              <a:gd name="T8" fmla="*/ 0 w 309"/>
              <a:gd name="T9" fmla="*/ 83 h 166"/>
              <a:gd name="T10" fmla="*/ 45 w 309"/>
              <a:gd name="T11" fmla="*/ 141 h 166"/>
              <a:gd name="T12" fmla="*/ 155 w 309"/>
              <a:gd name="T13" fmla="*/ 166 h 166"/>
              <a:gd name="T14" fmla="*/ 263 w 309"/>
              <a:gd name="T15" fmla="*/ 141 h 166"/>
              <a:gd name="T16" fmla="*/ 309 w 309"/>
              <a:gd name="T17" fmla="*/ 83 h 166"/>
              <a:gd name="T18" fmla="*/ 309 w 309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6"/>
              <a:gd name="T32" fmla="*/ 309 w 309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6">
                <a:moveTo>
                  <a:pt x="309" y="83"/>
                </a:moveTo>
                <a:lnTo>
                  <a:pt x="263" y="24"/>
                </a:lnTo>
                <a:lnTo>
                  <a:pt x="155" y="0"/>
                </a:lnTo>
                <a:lnTo>
                  <a:pt x="45" y="24"/>
                </a:lnTo>
                <a:lnTo>
                  <a:pt x="0" y="83"/>
                </a:lnTo>
                <a:lnTo>
                  <a:pt x="45" y="141"/>
                </a:lnTo>
                <a:lnTo>
                  <a:pt x="155" y="166"/>
                </a:lnTo>
                <a:lnTo>
                  <a:pt x="263" y="141"/>
                </a:lnTo>
                <a:lnTo>
                  <a:pt x="309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5" name="Line 69"/>
          <p:cNvSpPr>
            <a:spLocks noChangeAspect="1" noChangeShapeType="1"/>
          </p:cNvSpPr>
          <p:nvPr/>
        </p:nvSpPr>
        <p:spPr bwMode="auto">
          <a:xfrm>
            <a:off x="1135387" y="4245024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6" name="Line 70"/>
          <p:cNvSpPr>
            <a:spLocks noChangeAspect="1" noChangeShapeType="1"/>
          </p:cNvSpPr>
          <p:nvPr/>
        </p:nvSpPr>
        <p:spPr bwMode="auto">
          <a:xfrm>
            <a:off x="1083186" y="4309464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5" name="Freeform 79"/>
          <p:cNvSpPr>
            <a:spLocks noChangeAspect="1"/>
          </p:cNvSpPr>
          <p:nvPr/>
        </p:nvSpPr>
        <p:spPr bwMode="auto">
          <a:xfrm>
            <a:off x="943981" y="5211632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1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6 h 228"/>
              <a:gd name="T18" fmla="*/ 96 w 473"/>
              <a:gd name="T19" fmla="*/ 212 h 228"/>
              <a:gd name="T20" fmla="*/ 141 w 473"/>
              <a:gd name="T21" fmla="*/ 208 h 228"/>
              <a:gd name="T22" fmla="*/ 191 w 473"/>
              <a:gd name="T23" fmla="*/ 200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4 h 228"/>
              <a:gd name="T30" fmla="*/ 369 w 473"/>
              <a:gd name="T31" fmla="*/ 228 h 228"/>
              <a:gd name="T32" fmla="*/ 391 w 473"/>
              <a:gd name="T33" fmla="*/ 191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3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2 w 473"/>
              <a:gd name="T47" fmla="*/ 17 h 228"/>
              <a:gd name="T48" fmla="*/ 324 w 473"/>
              <a:gd name="T49" fmla="*/ 17 h 228"/>
              <a:gd name="T50" fmla="*/ 308 w 473"/>
              <a:gd name="T51" fmla="*/ 21 h 228"/>
              <a:gd name="T52" fmla="*/ 308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1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6"/>
                </a:lnTo>
                <a:lnTo>
                  <a:pt x="96" y="212"/>
                </a:lnTo>
                <a:lnTo>
                  <a:pt x="141" y="208"/>
                </a:lnTo>
                <a:lnTo>
                  <a:pt x="191" y="200"/>
                </a:lnTo>
                <a:lnTo>
                  <a:pt x="249" y="195"/>
                </a:lnTo>
                <a:lnTo>
                  <a:pt x="295" y="203"/>
                </a:lnTo>
                <a:lnTo>
                  <a:pt x="349" y="224"/>
                </a:lnTo>
                <a:lnTo>
                  <a:pt x="369" y="228"/>
                </a:lnTo>
                <a:lnTo>
                  <a:pt x="391" y="191"/>
                </a:lnTo>
                <a:lnTo>
                  <a:pt x="423" y="162"/>
                </a:lnTo>
                <a:lnTo>
                  <a:pt x="453" y="145"/>
                </a:lnTo>
                <a:lnTo>
                  <a:pt x="469" y="113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2" y="17"/>
                </a:lnTo>
                <a:lnTo>
                  <a:pt x="324" y="17"/>
                </a:lnTo>
                <a:lnTo>
                  <a:pt x="308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6" name="Freeform 80"/>
          <p:cNvSpPr>
            <a:spLocks noChangeAspect="1"/>
          </p:cNvSpPr>
          <p:nvPr/>
        </p:nvSpPr>
        <p:spPr bwMode="auto">
          <a:xfrm>
            <a:off x="1009233" y="5368706"/>
            <a:ext cx="269709" cy="136936"/>
          </a:xfrm>
          <a:custGeom>
            <a:avLst/>
            <a:gdLst>
              <a:gd name="T0" fmla="*/ 309 w 309"/>
              <a:gd name="T1" fmla="*/ 83 h 166"/>
              <a:gd name="T2" fmla="*/ 263 w 309"/>
              <a:gd name="T3" fmla="*/ 24 h 166"/>
              <a:gd name="T4" fmla="*/ 154 w 309"/>
              <a:gd name="T5" fmla="*/ 0 h 166"/>
              <a:gd name="T6" fmla="*/ 44 w 309"/>
              <a:gd name="T7" fmla="*/ 24 h 166"/>
              <a:gd name="T8" fmla="*/ 0 w 309"/>
              <a:gd name="T9" fmla="*/ 83 h 166"/>
              <a:gd name="T10" fmla="*/ 44 w 309"/>
              <a:gd name="T11" fmla="*/ 141 h 166"/>
              <a:gd name="T12" fmla="*/ 154 w 309"/>
              <a:gd name="T13" fmla="*/ 166 h 166"/>
              <a:gd name="T14" fmla="*/ 263 w 309"/>
              <a:gd name="T15" fmla="*/ 141 h 166"/>
              <a:gd name="T16" fmla="*/ 309 w 309"/>
              <a:gd name="T17" fmla="*/ 83 h 166"/>
              <a:gd name="T18" fmla="*/ 309 w 309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6"/>
              <a:gd name="T32" fmla="*/ 309 w 309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6">
                <a:moveTo>
                  <a:pt x="309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9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7" name="Line 81"/>
          <p:cNvSpPr>
            <a:spLocks noChangeAspect="1" noChangeShapeType="1"/>
          </p:cNvSpPr>
          <p:nvPr/>
        </p:nvSpPr>
        <p:spPr bwMode="auto">
          <a:xfrm>
            <a:off x="1148438" y="5094834"/>
            <a:ext cx="4350" cy="27387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8" name="Line 82"/>
          <p:cNvSpPr>
            <a:spLocks noChangeAspect="1" noChangeShapeType="1"/>
          </p:cNvSpPr>
          <p:nvPr/>
        </p:nvSpPr>
        <p:spPr bwMode="auto">
          <a:xfrm>
            <a:off x="1096236" y="5155247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3" name="Freeform 127"/>
          <p:cNvSpPr>
            <a:spLocks noChangeAspect="1"/>
          </p:cNvSpPr>
          <p:nvPr/>
        </p:nvSpPr>
        <p:spPr bwMode="auto">
          <a:xfrm>
            <a:off x="6934127" y="2682339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6 h 228"/>
              <a:gd name="T18" fmla="*/ 96 w 473"/>
              <a:gd name="T19" fmla="*/ 212 h 228"/>
              <a:gd name="T20" fmla="*/ 141 w 473"/>
              <a:gd name="T21" fmla="*/ 208 h 228"/>
              <a:gd name="T22" fmla="*/ 191 w 473"/>
              <a:gd name="T23" fmla="*/ 200 h 228"/>
              <a:gd name="T24" fmla="*/ 249 w 473"/>
              <a:gd name="T25" fmla="*/ 195 h 228"/>
              <a:gd name="T26" fmla="*/ 295 w 473"/>
              <a:gd name="T27" fmla="*/ 203 h 228"/>
              <a:gd name="T28" fmla="*/ 348 w 473"/>
              <a:gd name="T29" fmla="*/ 224 h 228"/>
              <a:gd name="T30" fmla="*/ 369 w 473"/>
              <a:gd name="T31" fmla="*/ 228 h 228"/>
              <a:gd name="T32" fmla="*/ 390 w 473"/>
              <a:gd name="T33" fmla="*/ 191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1 w 473"/>
              <a:gd name="T47" fmla="*/ 17 h 228"/>
              <a:gd name="T48" fmla="*/ 324 w 473"/>
              <a:gd name="T49" fmla="*/ 17 h 228"/>
              <a:gd name="T50" fmla="*/ 308 w 473"/>
              <a:gd name="T51" fmla="*/ 21 h 228"/>
              <a:gd name="T52" fmla="*/ 308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6"/>
                </a:lnTo>
                <a:lnTo>
                  <a:pt x="96" y="212"/>
                </a:lnTo>
                <a:lnTo>
                  <a:pt x="141" y="208"/>
                </a:lnTo>
                <a:lnTo>
                  <a:pt x="191" y="200"/>
                </a:lnTo>
                <a:lnTo>
                  <a:pt x="249" y="195"/>
                </a:lnTo>
                <a:lnTo>
                  <a:pt x="295" y="203"/>
                </a:lnTo>
                <a:lnTo>
                  <a:pt x="348" y="224"/>
                </a:lnTo>
                <a:lnTo>
                  <a:pt x="369" y="228"/>
                </a:lnTo>
                <a:lnTo>
                  <a:pt x="390" y="191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1" y="17"/>
                </a:lnTo>
                <a:lnTo>
                  <a:pt x="324" y="17"/>
                </a:lnTo>
                <a:lnTo>
                  <a:pt x="308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4" name="Freeform 128"/>
          <p:cNvSpPr>
            <a:spLocks noChangeAspect="1"/>
          </p:cNvSpPr>
          <p:nvPr/>
        </p:nvSpPr>
        <p:spPr bwMode="auto">
          <a:xfrm>
            <a:off x="6999380" y="2839413"/>
            <a:ext cx="265359" cy="132909"/>
          </a:xfrm>
          <a:custGeom>
            <a:avLst/>
            <a:gdLst>
              <a:gd name="T0" fmla="*/ 308 w 308"/>
              <a:gd name="T1" fmla="*/ 83 h 166"/>
              <a:gd name="T2" fmla="*/ 263 w 308"/>
              <a:gd name="T3" fmla="*/ 24 h 166"/>
              <a:gd name="T4" fmla="*/ 154 w 308"/>
              <a:gd name="T5" fmla="*/ 0 h 166"/>
              <a:gd name="T6" fmla="*/ 44 w 308"/>
              <a:gd name="T7" fmla="*/ 24 h 166"/>
              <a:gd name="T8" fmla="*/ 0 w 308"/>
              <a:gd name="T9" fmla="*/ 83 h 166"/>
              <a:gd name="T10" fmla="*/ 44 w 308"/>
              <a:gd name="T11" fmla="*/ 141 h 166"/>
              <a:gd name="T12" fmla="*/ 154 w 308"/>
              <a:gd name="T13" fmla="*/ 166 h 166"/>
              <a:gd name="T14" fmla="*/ 263 w 308"/>
              <a:gd name="T15" fmla="*/ 141 h 166"/>
              <a:gd name="T16" fmla="*/ 308 w 308"/>
              <a:gd name="T17" fmla="*/ 83 h 166"/>
              <a:gd name="T18" fmla="*/ 308 w 308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6"/>
              <a:gd name="T32" fmla="*/ 308 w 308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6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5" name="Line 129"/>
          <p:cNvSpPr>
            <a:spLocks noChangeAspect="1" noChangeShapeType="1"/>
          </p:cNvSpPr>
          <p:nvPr/>
        </p:nvSpPr>
        <p:spPr bwMode="auto">
          <a:xfrm>
            <a:off x="7138584" y="2561513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6" name="Line 130"/>
          <p:cNvSpPr>
            <a:spLocks noChangeAspect="1" noChangeShapeType="1"/>
          </p:cNvSpPr>
          <p:nvPr/>
        </p:nvSpPr>
        <p:spPr bwMode="auto">
          <a:xfrm>
            <a:off x="7082032" y="2625954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7" name="Freeform 131"/>
          <p:cNvSpPr>
            <a:spLocks noChangeAspect="1"/>
          </p:cNvSpPr>
          <p:nvPr/>
        </p:nvSpPr>
        <p:spPr bwMode="auto">
          <a:xfrm>
            <a:off x="7686702" y="2682339"/>
            <a:ext cx="408913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6 h 228"/>
              <a:gd name="T18" fmla="*/ 96 w 473"/>
              <a:gd name="T19" fmla="*/ 212 h 228"/>
              <a:gd name="T20" fmla="*/ 141 w 473"/>
              <a:gd name="T21" fmla="*/ 208 h 228"/>
              <a:gd name="T22" fmla="*/ 191 w 473"/>
              <a:gd name="T23" fmla="*/ 200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4 h 228"/>
              <a:gd name="T30" fmla="*/ 369 w 473"/>
              <a:gd name="T31" fmla="*/ 228 h 228"/>
              <a:gd name="T32" fmla="*/ 390 w 473"/>
              <a:gd name="T33" fmla="*/ 191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1 w 473"/>
              <a:gd name="T47" fmla="*/ 17 h 228"/>
              <a:gd name="T48" fmla="*/ 324 w 473"/>
              <a:gd name="T49" fmla="*/ 17 h 228"/>
              <a:gd name="T50" fmla="*/ 308 w 473"/>
              <a:gd name="T51" fmla="*/ 21 h 228"/>
              <a:gd name="T52" fmla="*/ 308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6"/>
                </a:lnTo>
                <a:lnTo>
                  <a:pt x="96" y="212"/>
                </a:lnTo>
                <a:lnTo>
                  <a:pt x="141" y="208"/>
                </a:lnTo>
                <a:lnTo>
                  <a:pt x="191" y="200"/>
                </a:lnTo>
                <a:lnTo>
                  <a:pt x="249" y="195"/>
                </a:lnTo>
                <a:lnTo>
                  <a:pt x="295" y="203"/>
                </a:lnTo>
                <a:lnTo>
                  <a:pt x="349" y="224"/>
                </a:lnTo>
                <a:lnTo>
                  <a:pt x="369" y="228"/>
                </a:lnTo>
                <a:lnTo>
                  <a:pt x="390" y="191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1" y="17"/>
                </a:lnTo>
                <a:lnTo>
                  <a:pt x="324" y="17"/>
                </a:lnTo>
                <a:lnTo>
                  <a:pt x="308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8" name="Freeform 132"/>
          <p:cNvSpPr>
            <a:spLocks noChangeAspect="1"/>
          </p:cNvSpPr>
          <p:nvPr/>
        </p:nvSpPr>
        <p:spPr bwMode="auto">
          <a:xfrm>
            <a:off x="7747604" y="2839413"/>
            <a:ext cx="269709" cy="132909"/>
          </a:xfrm>
          <a:custGeom>
            <a:avLst/>
            <a:gdLst>
              <a:gd name="T0" fmla="*/ 308 w 308"/>
              <a:gd name="T1" fmla="*/ 83 h 166"/>
              <a:gd name="T2" fmla="*/ 263 w 308"/>
              <a:gd name="T3" fmla="*/ 24 h 166"/>
              <a:gd name="T4" fmla="*/ 154 w 308"/>
              <a:gd name="T5" fmla="*/ 0 h 166"/>
              <a:gd name="T6" fmla="*/ 44 w 308"/>
              <a:gd name="T7" fmla="*/ 24 h 166"/>
              <a:gd name="T8" fmla="*/ 0 w 308"/>
              <a:gd name="T9" fmla="*/ 83 h 166"/>
              <a:gd name="T10" fmla="*/ 44 w 308"/>
              <a:gd name="T11" fmla="*/ 141 h 166"/>
              <a:gd name="T12" fmla="*/ 154 w 308"/>
              <a:gd name="T13" fmla="*/ 166 h 166"/>
              <a:gd name="T14" fmla="*/ 263 w 308"/>
              <a:gd name="T15" fmla="*/ 141 h 166"/>
              <a:gd name="T16" fmla="*/ 308 w 308"/>
              <a:gd name="T17" fmla="*/ 83 h 166"/>
              <a:gd name="T18" fmla="*/ 308 w 308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6"/>
              <a:gd name="T32" fmla="*/ 308 w 308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6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9" name="Line 133"/>
          <p:cNvSpPr>
            <a:spLocks noChangeAspect="1" noChangeShapeType="1"/>
          </p:cNvSpPr>
          <p:nvPr/>
        </p:nvSpPr>
        <p:spPr bwMode="auto">
          <a:xfrm>
            <a:off x="7886809" y="2561513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0" name="Line 134"/>
          <p:cNvSpPr>
            <a:spLocks noChangeAspect="1" noChangeShapeType="1"/>
          </p:cNvSpPr>
          <p:nvPr/>
        </p:nvSpPr>
        <p:spPr bwMode="auto">
          <a:xfrm>
            <a:off x="7834607" y="2625954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5" name="Freeform 139"/>
          <p:cNvSpPr>
            <a:spLocks noChangeAspect="1"/>
          </p:cNvSpPr>
          <p:nvPr/>
        </p:nvSpPr>
        <p:spPr bwMode="auto">
          <a:xfrm>
            <a:off x="6947178" y="3536177"/>
            <a:ext cx="413264" cy="181239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5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0 w 473"/>
              <a:gd name="T15" fmla="*/ 125 h 228"/>
              <a:gd name="T16" fmla="*/ 58 w 473"/>
              <a:gd name="T17" fmla="*/ 166 h 228"/>
              <a:gd name="T18" fmla="*/ 95 w 473"/>
              <a:gd name="T19" fmla="*/ 212 h 228"/>
              <a:gd name="T20" fmla="*/ 141 w 473"/>
              <a:gd name="T21" fmla="*/ 208 h 228"/>
              <a:gd name="T22" fmla="*/ 191 w 473"/>
              <a:gd name="T23" fmla="*/ 200 h 228"/>
              <a:gd name="T24" fmla="*/ 248 w 473"/>
              <a:gd name="T25" fmla="*/ 195 h 228"/>
              <a:gd name="T26" fmla="*/ 295 w 473"/>
              <a:gd name="T27" fmla="*/ 203 h 228"/>
              <a:gd name="T28" fmla="*/ 348 w 473"/>
              <a:gd name="T29" fmla="*/ 224 h 228"/>
              <a:gd name="T30" fmla="*/ 369 w 473"/>
              <a:gd name="T31" fmla="*/ 228 h 228"/>
              <a:gd name="T32" fmla="*/ 390 w 473"/>
              <a:gd name="T33" fmla="*/ 191 h 228"/>
              <a:gd name="T34" fmla="*/ 423 w 473"/>
              <a:gd name="T35" fmla="*/ 162 h 228"/>
              <a:gd name="T36" fmla="*/ 453 w 473"/>
              <a:gd name="T37" fmla="*/ 145 h 228"/>
              <a:gd name="T38" fmla="*/ 468 w 473"/>
              <a:gd name="T39" fmla="*/ 113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1 w 473"/>
              <a:gd name="T47" fmla="*/ 17 h 228"/>
              <a:gd name="T48" fmla="*/ 323 w 473"/>
              <a:gd name="T49" fmla="*/ 17 h 228"/>
              <a:gd name="T50" fmla="*/ 307 w 473"/>
              <a:gd name="T51" fmla="*/ 21 h 228"/>
              <a:gd name="T52" fmla="*/ 307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5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0" y="125"/>
                </a:lnTo>
                <a:lnTo>
                  <a:pt x="58" y="166"/>
                </a:lnTo>
                <a:lnTo>
                  <a:pt x="95" y="212"/>
                </a:lnTo>
                <a:lnTo>
                  <a:pt x="141" y="208"/>
                </a:lnTo>
                <a:lnTo>
                  <a:pt x="191" y="200"/>
                </a:lnTo>
                <a:lnTo>
                  <a:pt x="248" y="195"/>
                </a:lnTo>
                <a:lnTo>
                  <a:pt x="295" y="203"/>
                </a:lnTo>
                <a:lnTo>
                  <a:pt x="348" y="224"/>
                </a:lnTo>
                <a:lnTo>
                  <a:pt x="369" y="228"/>
                </a:lnTo>
                <a:lnTo>
                  <a:pt x="390" y="191"/>
                </a:lnTo>
                <a:lnTo>
                  <a:pt x="423" y="162"/>
                </a:lnTo>
                <a:lnTo>
                  <a:pt x="453" y="145"/>
                </a:lnTo>
                <a:lnTo>
                  <a:pt x="468" y="113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1" y="17"/>
                </a:lnTo>
                <a:lnTo>
                  <a:pt x="323" y="17"/>
                </a:lnTo>
                <a:lnTo>
                  <a:pt x="307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6" name="Freeform 140"/>
          <p:cNvSpPr>
            <a:spLocks noChangeAspect="1"/>
          </p:cNvSpPr>
          <p:nvPr/>
        </p:nvSpPr>
        <p:spPr bwMode="auto">
          <a:xfrm>
            <a:off x="7012430" y="3693251"/>
            <a:ext cx="265359" cy="132909"/>
          </a:xfrm>
          <a:custGeom>
            <a:avLst/>
            <a:gdLst>
              <a:gd name="T0" fmla="*/ 308 w 308"/>
              <a:gd name="T1" fmla="*/ 83 h 166"/>
              <a:gd name="T2" fmla="*/ 263 w 308"/>
              <a:gd name="T3" fmla="*/ 24 h 166"/>
              <a:gd name="T4" fmla="*/ 154 w 308"/>
              <a:gd name="T5" fmla="*/ 0 h 166"/>
              <a:gd name="T6" fmla="*/ 44 w 308"/>
              <a:gd name="T7" fmla="*/ 24 h 166"/>
              <a:gd name="T8" fmla="*/ 0 w 308"/>
              <a:gd name="T9" fmla="*/ 83 h 166"/>
              <a:gd name="T10" fmla="*/ 44 w 308"/>
              <a:gd name="T11" fmla="*/ 141 h 166"/>
              <a:gd name="T12" fmla="*/ 154 w 308"/>
              <a:gd name="T13" fmla="*/ 166 h 166"/>
              <a:gd name="T14" fmla="*/ 263 w 308"/>
              <a:gd name="T15" fmla="*/ 141 h 166"/>
              <a:gd name="T16" fmla="*/ 308 w 308"/>
              <a:gd name="T17" fmla="*/ 83 h 166"/>
              <a:gd name="T18" fmla="*/ 308 w 308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6"/>
              <a:gd name="T32" fmla="*/ 308 w 308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6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7" name="Line 141"/>
          <p:cNvSpPr>
            <a:spLocks noChangeAspect="1" noChangeShapeType="1"/>
          </p:cNvSpPr>
          <p:nvPr/>
        </p:nvSpPr>
        <p:spPr bwMode="auto">
          <a:xfrm>
            <a:off x="7151635" y="3415351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8" name="Line 142"/>
          <p:cNvSpPr>
            <a:spLocks noChangeAspect="1" noChangeShapeType="1"/>
          </p:cNvSpPr>
          <p:nvPr/>
        </p:nvSpPr>
        <p:spPr bwMode="auto">
          <a:xfrm>
            <a:off x="7095083" y="3479792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9" name="Freeform 143"/>
          <p:cNvSpPr>
            <a:spLocks noChangeAspect="1"/>
          </p:cNvSpPr>
          <p:nvPr/>
        </p:nvSpPr>
        <p:spPr bwMode="auto">
          <a:xfrm>
            <a:off x="7686702" y="3540205"/>
            <a:ext cx="413264" cy="181239"/>
          </a:xfrm>
          <a:custGeom>
            <a:avLst/>
            <a:gdLst>
              <a:gd name="T0" fmla="*/ 228 w 473"/>
              <a:gd name="T1" fmla="*/ 58 h 228"/>
              <a:gd name="T2" fmla="*/ 171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5 h 228"/>
              <a:gd name="T18" fmla="*/ 96 w 473"/>
              <a:gd name="T19" fmla="*/ 212 h 228"/>
              <a:gd name="T20" fmla="*/ 141 w 473"/>
              <a:gd name="T21" fmla="*/ 207 h 228"/>
              <a:gd name="T22" fmla="*/ 191 w 473"/>
              <a:gd name="T23" fmla="*/ 199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3 h 228"/>
              <a:gd name="T30" fmla="*/ 369 w 473"/>
              <a:gd name="T31" fmla="*/ 228 h 228"/>
              <a:gd name="T32" fmla="*/ 391 w 473"/>
              <a:gd name="T33" fmla="*/ 190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4 h 228"/>
              <a:gd name="T44" fmla="*/ 428 w 473"/>
              <a:gd name="T45" fmla="*/ 29 h 228"/>
              <a:gd name="T46" fmla="*/ 382 w 473"/>
              <a:gd name="T47" fmla="*/ 17 h 228"/>
              <a:gd name="T48" fmla="*/ 324 w 473"/>
              <a:gd name="T49" fmla="*/ 17 h 228"/>
              <a:gd name="T50" fmla="*/ 308 w 473"/>
              <a:gd name="T51" fmla="*/ 20 h 228"/>
              <a:gd name="T52" fmla="*/ 308 w 473"/>
              <a:gd name="T53" fmla="*/ 20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1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5"/>
                </a:lnTo>
                <a:lnTo>
                  <a:pt x="96" y="212"/>
                </a:lnTo>
                <a:lnTo>
                  <a:pt x="141" y="207"/>
                </a:lnTo>
                <a:lnTo>
                  <a:pt x="191" y="199"/>
                </a:lnTo>
                <a:lnTo>
                  <a:pt x="249" y="195"/>
                </a:lnTo>
                <a:lnTo>
                  <a:pt x="295" y="203"/>
                </a:lnTo>
                <a:lnTo>
                  <a:pt x="349" y="223"/>
                </a:lnTo>
                <a:lnTo>
                  <a:pt x="369" y="228"/>
                </a:lnTo>
                <a:lnTo>
                  <a:pt x="391" y="190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4"/>
                </a:lnTo>
                <a:lnTo>
                  <a:pt x="428" y="29"/>
                </a:lnTo>
                <a:lnTo>
                  <a:pt x="382" y="17"/>
                </a:lnTo>
                <a:lnTo>
                  <a:pt x="324" y="17"/>
                </a:lnTo>
                <a:lnTo>
                  <a:pt x="308" y="20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0" name="Freeform 144"/>
          <p:cNvSpPr>
            <a:spLocks noChangeAspect="1"/>
          </p:cNvSpPr>
          <p:nvPr/>
        </p:nvSpPr>
        <p:spPr bwMode="auto">
          <a:xfrm>
            <a:off x="7751954" y="3697279"/>
            <a:ext cx="265359" cy="132909"/>
          </a:xfrm>
          <a:custGeom>
            <a:avLst/>
            <a:gdLst>
              <a:gd name="T0" fmla="*/ 309 w 309"/>
              <a:gd name="T1" fmla="*/ 83 h 165"/>
              <a:gd name="T2" fmla="*/ 263 w 309"/>
              <a:gd name="T3" fmla="*/ 24 h 165"/>
              <a:gd name="T4" fmla="*/ 154 w 309"/>
              <a:gd name="T5" fmla="*/ 0 h 165"/>
              <a:gd name="T6" fmla="*/ 44 w 309"/>
              <a:gd name="T7" fmla="*/ 24 h 165"/>
              <a:gd name="T8" fmla="*/ 0 w 309"/>
              <a:gd name="T9" fmla="*/ 83 h 165"/>
              <a:gd name="T10" fmla="*/ 44 w 309"/>
              <a:gd name="T11" fmla="*/ 140 h 165"/>
              <a:gd name="T12" fmla="*/ 154 w 309"/>
              <a:gd name="T13" fmla="*/ 165 h 165"/>
              <a:gd name="T14" fmla="*/ 263 w 309"/>
              <a:gd name="T15" fmla="*/ 140 h 165"/>
              <a:gd name="T16" fmla="*/ 309 w 309"/>
              <a:gd name="T17" fmla="*/ 83 h 165"/>
              <a:gd name="T18" fmla="*/ 309 w 309"/>
              <a:gd name="T19" fmla="*/ 83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5"/>
              <a:gd name="T32" fmla="*/ 309 w 309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5">
                <a:moveTo>
                  <a:pt x="309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9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1" name="Line 145"/>
          <p:cNvSpPr>
            <a:spLocks noChangeAspect="1" noChangeShapeType="1"/>
          </p:cNvSpPr>
          <p:nvPr/>
        </p:nvSpPr>
        <p:spPr bwMode="auto">
          <a:xfrm>
            <a:off x="7891159" y="3419379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2" name="Line 146"/>
          <p:cNvSpPr>
            <a:spLocks noChangeAspect="1" noChangeShapeType="1"/>
          </p:cNvSpPr>
          <p:nvPr/>
        </p:nvSpPr>
        <p:spPr bwMode="auto">
          <a:xfrm>
            <a:off x="7834607" y="3483819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" name="Freeform 147"/>
          <p:cNvSpPr>
            <a:spLocks noChangeAspect="1"/>
          </p:cNvSpPr>
          <p:nvPr/>
        </p:nvSpPr>
        <p:spPr bwMode="auto">
          <a:xfrm>
            <a:off x="935281" y="2650119"/>
            <a:ext cx="408913" cy="185267"/>
          </a:xfrm>
          <a:custGeom>
            <a:avLst/>
            <a:gdLst>
              <a:gd name="T0" fmla="*/ 228 w 473"/>
              <a:gd name="T1" fmla="*/ 57 h 227"/>
              <a:gd name="T2" fmla="*/ 170 w 473"/>
              <a:gd name="T3" fmla="*/ 7 h 227"/>
              <a:gd name="T4" fmla="*/ 107 w 473"/>
              <a:gd name="T5" fmla="*/ 0 h 227"/>
              <a:gd name="T6" fmla="*/ 45 w 473"/>
              <a:gd name="T7" fmla="*/ 17 h 227"/>
              <a:gd name="T8" fmla="*/ 17 w 473"/>
              <a:gd name="T9" fmla="*/ 41 h 227"/>
              <a:gd name="T10" fmla="*/ 0 w 473"/>
              <a:gd name="T11" fmla="*/ 66 h 227"/>
              <a:gd name="T12" fmla="*/ 0 w 473"/>
              <a:gd name="T13" fmla="*/ 107 h 227"/>
              <a:gd name="T14" fmla="*/ 20 w 473"/>
              <a:gd name="T15" fmla="*/ 124 h 227"/>
              <a:gd name="T16" fmla="*/ 58 w 473"/>
              <a:gd name="T17" fmla="*/ 165 h 227"/>
              <a:gd name="T18" fmla="*/ 95 w 473"/>
              <a:gd name="T19" fmla="*/ 212 h 227"/>
              <a:gd name="T20" fmla="*/ 140 w 473"/>
              <a:gd name="T21" fmla="*/ 207 h 227"/>
              <a:gd name="T22" fmla="*/ 190 w 473"/>
              <a:gd name="T23" fmla="*/ 199 h 227"/>
              <a:gd name="T24" fmla="*/ 248 w 473"/>
              <a:gd name="T25" fmla="*/ 195 h 227"/>
              <a:gd name="T26" fmla="*/ 295 w 473"/>
              <a:gd name="T27" fmla="*/ 203 h 227"/>
              <a:gd name="T28" fmla="*/ 348 w 473"/>
              <a:gd name="T29" fmla="*/ 223 h 227"/>
              <a:gd name="T30" fmla="*/ 368 w 473"/>
              <a:gd name="T31" fmla="*/ 227 h 227"/>
              <a:gd name="T32" fmla="*/ 390 w 473"/>
              <a:gd name="T33" fmla="*/ 190 h 227"/>
              <a:gd name="T34" fmla="*/ 423 w 473"/>
              <a:gd name="T35" fmla="*/ 162 h 227"/>
              <a:gd name="T36" fmla="*/ 452 w 473"/>
              <a:gd name="T37" fmla="*/ 145 h 227"/>
              <a:gd name="T38" fmla="*/ 468 w 473"/>
              <a:gd name="T39" fmla="*/ 112 h 227"/>
              <a:gd name="T40" fmla="*/ 473 w 473"/>
              <a:gd name="T41" fmla="*/ 82 h 227"/>
              <a:gd name="T42" fmla="*/ 452 w 473"/>
              <a:gd name="T43" fmla="*/ 54 h 227"/>
              <a:gd name="T44" fmla="*/ 427 w 473"/>
              <a:gd name="T45" fmla="*/ 29 h 227"/>
              <a:gd name="T46" fmla="*/ 381 w 473"/>
              <a:gd name="T47" fmla="*/ 17 h 227"/>
              <a:gd name="T48" fmla="*/ 323 w 473"/>
              <a:gd name="T49" fmla="*/ 17 h 227"/>
              <a:gd name="T50" fmla="*/ 307 w 473"/>
              <a:gd name="T51" fmla="*/ 20 h 227"/>
              <a:gd name="T52" fmla="*/ 307 w 473"/>
              <a:gd name="T53" fmla="*/ 20 h 227"/>
              <a:gd name="T54" fmla="*/ 228 w 473"/>
              <a:gd name="T55" fmla="*/ 57 h 22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7"/>
              <a:gd name="T86" fmla="*/ 473 w 473"/>
              <a:gd name="T87" fmla="*/ 227 h 22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7">
                <a:moveTo>
                  <a:pt x="228" y="57"/>
                </a:moveTo>
                <a:lnTo>
                  <a:pt x="170" y="7"/>
                </a:lnTo>
                <a:lnTo>
                  <a:pt x="107" y="0"/>
                </a:lnTo>
                <a:lnTo>
                  <a:pt x="45" y="17"/>
                </a:lnTo>
                <a:lnTo>
                  <a:pt x="17" y="41"/>
                </a:lnTo>
                <a:lnTo>
                  <a:pt x="0" y="66"/>
                </a:lnTo>
                <a:lnTo>
                  <a:pt x="0" y="107"/>
                </a:lnTo>
                <a:lnTo>
                  <a:pt x="20" y="124"/>
                </a:lnTo>
                <a:lnTo>
                  <a:pt x="58" y="165"/>
                </a:lnTo>
                <a:lnTo>
                  <a:pt x="95" y="212"/>
                </a:lnTo>
                <a:lnTo>
                  <a:pt x="140" y="207"/>
                </a:lnTo>
                <a:lnTo>
                  <a:pt x="190" y="199"/>
                </a:lnTo>
                <a:lnTo>
                  <a:pt x="248" y="195"/>
                </a:lnTo>
                <a:lnTo>
                  <a:pt x="295" y="203"/>
                </a:lnTo>
                <a:lnTo>
                  <a:pt x="348" y="223"/>
                </a:lnTo>
                <a:lnTo>
                  <a:pt x="368" y="227"/>
                </a:lnTo>
                <a:lnTo>
                  <a:pt x="390" y="190"/>
                </a:lnTo>
                <a:lnTo>
                  <a:pt x="423" y="162"/>
                </a:lnTo>
                <a:lnTo>
                  <a:pt x="452" y="145"/>
                </a:lnTo>
                <a:lnTo>
                  <a:pt x="468" y="112"/>
                </a:lnTo>
                <a:lnTo>
                  <a:pt x="473" y="82"/>
                </a:lnTo>
                <a:lnTo>
                  <a:pt x="452" y="54"/>
                </a:lnTo>
                <a:lnTo>
                  <a:pt x="427" y="29"/>
                </a:lnTo>
                <a:lnTo>
                  <a:pt x="381" y="17"/>
                </a:lnTo>
                <a:lnTo>
                  <a:pt x="323" y="17"/>
                </a:lnTo>
                <a:lnTo>
                  <a:pt x="307" y="20"/>
                </a:lnTo>
                <a:lnTo>
                  <a:pt x="228" y="57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4" name="Freeform 148"/>
          <p:cNvSpPr>
            <a:spLocks noChangeAspect="1"/>
          </p:cNvSpPr>
          <p:nvPr/>
        </p:nvSpPr>
        <p:spPr bwMode="auto">
          <a:xfrm>
            <a:off x="996183" y="2807193"/>
            <a:ext cx="269709" cy="132909"/>
          </a:xfrm>
          <a:custGeom>
            <a:avLst/>
            <a:gdLst>
              <a:gd name="T0" fmla="*/ 309 w 309"/>
              <a:gd name="T1" fmla="*/ 82 h 165"/>
              <a:gd name="T2" fmla="*/ 263 w 309"/>
              <a:gd name="T3" fmla="*/ 23 h 165"/>
              <a:gd name="T4" fmla="*/ 155 w 309"/>
              <a:gd name="T5" fmla="*/ 0 h 165"/>
              <a:gd name="T6" fmla="*/ 45 w 309"/>
              <a:gd name="T7" fmla="*/ 23 h 165"/>
              <a:gd name="T8" fmla="*/ 0 w 309"/>
              <a:gd name="T9" fmla="*/ 82 h 165"/>
              <a:gd name="T10" fmla="*/ 45 w 309"/>
              <a:gd name="T11" fmla="*/ 140 h 165"/>
              <a:gd name="T12" fmla="*/ 155 w 309"/>
              <a:gd name="T13" fmla="*/ 165 h 165"/>
              <a:gd name="T14" fmla="*/ 263 w 309"/>
              <a:gd name="T15" fmla="*/ 140 h 165"/>
              <a:gd name="T16" fmla="*/ 309 w 309"/>
              <a:gd name="T17" fmla="*/ 82 h 165"/>
              <a:gd name="T18" fmla="*/ 309 w 309"/>
              <a:gd name="T19" fmla="*/ 82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5"/>
              <a:gd name="T32" fmla="*/ 309 w 309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5">
                <a:moveTo>
                  <a:pt x="309" y="82"/>
                </a:moveTo>
                <a:lnTo>
                  <a:pt x="263" y="23"/>
                </a:lnTo>
                <a:lnTo>
                  <a:pt x="155" y="0"/>
                </a:lnTo>
                <a:lnTo>
                  <a:pt x="45" y="23"/>
                </a:lnTo>
                <a:lnTo>
                  <a:pt x="0" y="82"/>
                </a:lnTo>
                <a:lnTo>
                  <a:pt x="45" y="140"/>
                </a:lnTo>
                <a:lnTo>
                  <a:pt x="155" y="165"/>
                </a:lnTo>
                <a:lnTo>
                  <a:pt x="263" y="140"/>
                </a:lnTo>
                <a:lnTo>
                  <a:pt x="309" y="8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5" name="Line 149"/>
          <p:cNvSpPr>
            <a:spLocks noChangeAspect="1" noChangeShapeType="1"/>
          </p:cNvSpPr>
          <p:nvPr/>
        </p:nvSpPr>
        <p:spPr bwMode="auto">
          <a:xfrm>
            <a:off x="1135387" y="2529293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6" name="Line 150"/>
          <p:cNvSpPr>
            <a:spLocks noChangeAspect="1" noChangeShapeType="1"/>
          </p:cNvSpPr>
          <p:nvPr/>
        </p:nvSpPr>
        <p:spPr bwMode="auto">
          <a:xfrm>
            <a:off x="1083186" y="2593734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5" name="Freeform 159"/>
          <p:cNvSpPr>
            <a:spLocks noChangeAspect="1"/>
          </p:cNvSpPr>
          <p:nvPr/>
        </p:nvSpPr>
        <p:spPr bwMode="auto">
          <a:xfrm>
            <a:off x="943981" y="3495902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1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7 h 228"/>
              <a:gd name="T14" fmla="*/ 21 w 473"/>
              <a:gd name="T15" fmla="*/ 124 h 228"/>
              <a:gd name="T16" fmla="*/ 58 w 473"/>
              <a:gd name="T17" fmla="*/ 165 h 228"/>
              <a:gd name="T18" fmla="*/ 96 w 473"/>
              <a:gd name="T19" fmla="*/ 212 h 228"/>
              <a:gd name="T20" fmla="*/ 141 w 473"/>
              <a:gd name="T21" fmla="*/ 207 h 228"/>
              <a:gd name="T22" fmla="*/ 191 w 473"/>
              <a:gd name="T23" fmla="*/ 199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3 h 228"/>
              <a:gd name="T30" fmla="*/ 369 w 473"/>
              <a:gd name="T31" fmla="*/ 228 h 228"/>
              <a:gd name="T32" fmla="*/ 391 w 473"/>
              <a:gd name="T33" fmla="*/ 190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2 h 228"/>
              <a:gd name="T42" fmla="*/ 453 w 473"/>
              <a:gd name="T43" fmla="*/ 54 h 228"/>
              <a:gd name="T44" fmla="*/ 428 w 473"/>
              <a:gd name="T45" fmla="*/ 29 h 228"/>
              <a:gd name="T46" fmla="*/ 382 w 473"/>
              <a:gd name="T47" fmla="*/ 17 h 228"/>
              <a:gd name="T48" fmla="*/ 324 w 473"/>
              <a:gd name="T49" fmla="*/ 17 h 228"/>
              <a:gd name="T50" fmla="*/ 308 w 473"/>
              <a:gd name="T51" fmla="*/ 20 h 228"/>
              <a:gd name="T52" fmla="*/ 308 w 473"/>
              <a:gd name="T53" fmla="*/ 20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1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7"/>
                </a:lnTo>
                <a:lnTo>
                  <a:pt x="21" y="124"/>
                </a:lnTo>
                <a:lnTo>
                  <a:pt x="58" y="165"/>
                </a:lnTo>
                <a:lnTo>
                  <a:pt x="96" y="212"/>
                </a:lnTo>
                <a:lnTo>
                  <a:pt x="141" y="207"/>
                </a:lnTo>
                <a:lnTo>
                  <a:pt x="191" y="199"/>
                </a:lnTo>
                <a:lnTo>
                  <a:pt x="249" y="195"/>
                </a:lnTo>
                <a:lnTo>
                  <a:pt x="295" y="203"/>
                </a:lnTo>
                <a:lnTo>
                  <a:pt x="349" y="223"/>
                </a:lnTo>
                <a:lnTo>
                  <a:pt x="369" y="228"/>
                </a:lnTo>
                <a:lnTo>
                  <a:pt x="391" y="190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2"/>
                </a:lnTo>
                <a:lnTo>
                  <a:pt x="453" y="54"/>
                </a:lnTo>
                <a:lnTo>
                  <a:pt x="428" y="29"/>
                </a:lnTo>
                <a:lnTo>
                  <a:pt x="382" y="17"/>
                </a:lnTo>
                <a:lnTo>
                  <a:pt x="324" y="17"/>
                </a:lnTo>
                <a:lnTo>
                  <a:pt x="308" y="20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6" name="Freeform 160"/>
          <p:cNvSpPr>
            <a:spLocks noChangeAspect="1"/>
          </p:cNvSpPr>
          <p:nvPr/>
        </p:nvSpPr>
        <p:spPr bwMode="auto">
          <a:xfrm>
            <a:off x="1009233" y="3652976"/>
            <a:ext cx="269709" cy="132909"/>
          </a:xfrm>
          <a:custGeom>
            <a:avLst/>
            <a:gdLst>
              <a:gd name="T0" fmla="*/ 309 w 309"/>
              <a:gd name="T1" fmla="*/ 82 h 165"/>
              <a:gd name="T2" fmla="*/ 263 w 309"/>
              <a:gd name="T3" fmla="*/ 24 h 165"/>
              <a:gd name="T4" fmla="*/ 154 w 309"/>
              <a:gd name="T5" fmla="*/ 0 h 165"/>
              <a:gd name="T6" fmla="*/ 44 w 309"/>
              <a:gd name="T7" fmla="*/ 24 h 165"/>
              <a:gd name="T8" fmla="*/ 0 w 309"/>
              <a:gd name="T9" fmla="*/ 82 h 165"/>
              <a:gd name="T10" fmla="*/ 44 w 309"/>
              <a:gd name="T11" fmla="*/ 140 h 165"/>
              <a:gd name="T12" fmla="*/ 154 w 309"/>
              <a:gd name="T13" fmla="*/ 165 h 165"/>
              <a:gd name="T14" fmla="*/ 263 w 309"/>
              <a:gd name="T15" fmla="*/ 140 h 165"/>
              <a:gd name="T16" fmla="*/ 309 w 309"/>
              <a:gd name="T17" fmla="*/ 82 h 165"/>
              <a:gd name="T18" fmla="*/ 309 w 309"/>
              <a:gd name="T19" fmla="*/ 82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5"/>
              <a:gd name="T32" fmla="*/ 309 w 309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5">
                <a:moveTo>
                  <a:pt x="309" y="82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2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9" y="8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7" name="Line 161"/>
          <p:cNvSpPr>
            <a:spLocks noChangeAspect="1" noChangeShapeType="1"/>
          </p:cNvSpPr>
          <p:nvPr/>
        </p:nvSpPr>
        <p:spPr bwMode="auto">
          <a:xfrm>
            <a:off x="1148438" y="3375076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8" name="Line 162"/>
          <p:cNvSpPr>
            <a:spLocks noChangeAspect="1" noChangeShapeType="1"/>
          </p:cNvSpPr>
          <p:nvPr/>
        </p:nvSpPr>
        <p:spPr bwMode="auto">
          <a:xfrm>
            <a:off x="1096236" y="3439516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3" name="Freeform 207"/>
          <p:cNvSpPr>
            <a:spLocks noChangeAspect="1"/>
          </p:cNvSpPr>
          <p:nvPr/>
        </p:nvSpPr>
        <p:spPr bwMode="auto">
          <a:xfrm>
            <a:off x="6934127" y="982719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1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6 h 228"/>
              <a:gd name="T18" fmla="*/ 96 w 473"/>
              <a:gd name="T19" fmla="*/ 212 h 228"/>
              <a:gd name="T20" fmla="*/ 141 w 473"/>
              <a:gd name="T21" fmla="*/ 208 h 228"/>
              <a:gd name="T22" fmla="*/ 191 w 473"/>
              <a:gd name="T23" fmla="*/ 200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4 h 228"/>
              <a:gd name="T30" fmla="*/ 369 w 473"/>
              <a:gd name="T31" fmla="*/ 228 h 228"/>
              <a:gd name="T32" fmla="*/ 391 w 473"/>
              <a:gd name="T33" fmla="*/ 191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2 w 473"/>
              <a:gd name="T47" fmla="*/ 17 h 228"/>
              <a:gd name="T48" fmla="*/ 324 w 473"/>
              <a:gd name="T49" fmla="*/ 17 h 228"/>
              <a:gd name="T50" fmla="*/ 308 w 473"/>
              <a:gd name="T51" fmla="*/ 21 h 228"/>
              <a:gd name="T52" fmla="*/ 308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1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6"/>
                </a:lnTo>
                <a:lnTo>
                  <a:pt x="96" y="212"/>
                </a:lnTo>
                <a:lnTo>
                  <a:pt x="141" y="208"/>
                </a:lnTo>
                <a:lnTo>
                  <a:pt x="191" y="200"/>
                </a:lnTo>
                <a:lnTo>
                  <a:pt x="249" y="195"/>
                </a:lnTo>
                <a:lnTo>
                  <a:pt x="295" y="203"/>
                </a:lnTo>
                <a:lnTo>
                  <a:pt x="349" y="224"/>
                </a:lnTo>
                <a:lnTo>
                  <a:pt x="369" y="228"/>
                </a:lnTo>
                <a:lnTo>
                  <a:pt x="391" y="191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2" y="17"/>
                </a:lnTo>
                <a:lnTo>
                  <a:pt x="324" y="17"/>
                </a:lnTo>
                <a:lnTo>
                  <a:pt x="308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4" name="Freeform 208"/>
          <p:cNvSpPr>
            <a:spLocks noChangeAspect="1"/>
          </p:cNvSpPr>
          <p:nvPr/>
        </p:nvSpPr>
        <p:spPr bwMode="auto">
          <a:xfrm>
            <a:off x="6999380" y="1139793"/>
            <a:ext cx="269709" cy="132909"/>
          </a:xfrm>
          <a:custGeom>
            <a:avLst/>
            <a:gdLst>
              <a:gd name="T0" fmla="*/ 309 w 309"/>
              <a:gd name="T1" fmla="*/ 83 h 166"/>
              <a:gd name="T2" fmla="*/ 263 w 309"/>
              <a:gd name="T3" fmla="*/ 24 h 166"/>
              <a:gd name="T4" fmla="*/ 154 w 309"/>
              <a:gd name="T5" fmla="*/ 0 h 166"/>
              <a:gd name="T6" fmla="*/ 44 w 309"/>
              <a:gd name="T7" fmla="*/ 24 h 166"/>
              <a:gd name="T8" fmla="*/ 0 w 309"/>
              <a:gd name="T9" fmla="*/ 83 h 166"/>
              <a:gd name="T10" fmla="*/ 44 w 309"/>
              <a:gd name="T11" fmla="*/ 141 h 166"/>
              <a:gd name="T12" fmla="*/ 154 w 309"/>
              <a:gd name="T13" fmla="*/ 166 h 166"/>
              <a:gd name="T14" fmla="*/ 263 w 309"/>
              <a:gd name="T15" fmla="*/ 141 h 166"/>
              <a:gd name="T16" fmla="*/ 309 w 309"/>
              <a:gd name="T17" fmla="*/ 83 h 166"/>
              <a:gd name="T18" fmla="*/ 309 w 309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6"/>
              <a:gd name="T32" fmla="*/ 309 w 309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6">
                <a:moveTo>
                  <a:pt x="309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9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5" name="Line 209"/>
          <p:cNvSpPr>
            <a:spLocks noChangeAspect="1" noChangeShapeType="1"/>
          </p:cNvSpPr>
          <p:nvPr/>
        </p:nvSpPr>
        <p:spPr bwMode="auto">
          <a:xfrm>
            <a:off x="7138584" y="861893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6" name="Line 210"/>
          <p:cNvSpPr>
            <a:spLocks noChangeAspect="1" noChangeShapeType="1"/>
          </p:cNvSpPr>
          <p:nvPr/>
        </p:nvSpPr>
        <p:spPr bwMode="auto">
          <a:xfrm>
            <a:off x="7086382" y="926333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7" name="Freeform 211"/>
          <p:cNvSpPr>
            <a:spLocks noChangeAspect="1"/>
          </p:cNvSpPr>
          <p:nvPr/>
        </p:nvSpPr>
        <p:spPr bwMode="auto">
          <a:xfrm>
            <a:off x="7686702" y="982719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1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6 h 228"/>
              <a:gd name="T18" fmla="*/ 96 w 473"/>
              <a:gd name="T19" fmla="*/ 212 h 228"/>
              <a:gd name="T20" fmla="*/ 141 w 473"/>
              <a:gd name="T21" fmla="*/ 208 h 228"/>
              <a:gd name="T22" fmla="*/ 191 w 473"/>
              <a:gd name="T23" fmla="*/ 200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4 h 228"/>
              <a:gd name="T30" fmla="*/ 369 w 473"/>
              <a:gd name="T31" fmla="*/ 228 h 228"/>
              <a:gd name="T32" fmla="*/ 391 w 473"/>
              <a:gd name="T33" fmla="*/ 191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2 w 473"/>
              <a:gd name="T47" fmla="*/ 17 h 228"/>
              <a:gd name="T48" fmla="*/ 324 w 473"/>
              <a:gd name="T49" fmla="*/ 17 h 228"/>
              <a:gd name="T50" fmla="*/ 308 w 473"/>
              <a:gd name="T51" fmla="*/ 21 h 228"/>
              <a:gd name="T52" fmla="*/ 308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1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6"/>
                </a:lnTo>
                <a:lnTo>
                  <a:pt x="96" y="212"/>
                </a:lnTo>
                <a:lnTo>
                  <a:pt x="141" y="208"/>
                </a:lnTo>
                <a:lnTo>
                  <a:pt x="191" y="200"/>
                </a:lnTo>
                <a:lnTo>
                  <a:pt x="249" y="195"/>
                </a:lnTo>
                <a:lnTo>
                  <a:pt x="295" y="203"/>
                </a:lnTo>
                <a:lnTo>
                  <a:pt x="349" y="224"/>
                </a:lnTo>
                <a:lnTo>
                  <a:pt x="369" y="228"/>
                </a:lnTo>
                <a:lnTo>
                  <a:pt x="391" y="191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2" y="17"/>
                </a:lnTo>
                <a:lnTo>
                  <a:pt x="324" y="17"/>
                </a:lnTo>
                <a:lnTo>
                  <a:pt x="308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8" name="Freeform 212"/>
          <p:cNvSpPr>
            <a:spLocks noChangeAspect="1"/>
          </p:cNvSpPr>
          <p:nvPr/>
        </p:nvSpPr>
        <p:spPr bwMode="auto">
          <a:xfrm>
            <a:off x="7751954" y="1139793"/>
            <a:ext cx="265359" cy="132909"/>
          </a:xfrm>
          <a:custGeom>
            <a:avLst/>
            <a:gdLst>
              <a:gd name="T0" fmla="*/ 309 w 309"/>
              <a:gd name="T1" fmla="*/ 83 h 166"/>
              <a:gd name="T2" fmla="*/ 263 w 309"/>
              <a:gd name="T3" fmla="*/ 24 h 166"/>
              <a:gd name="T4" fmla="*/ 154 w 309"/>
              <a:gd name="T5" fmla="*/ 0 h 166"/>
              <a:gd name="T6" fmla="*/ 44 w 309"/>
              <a:gd name="T7" fmla="*/ 24 h 166"/>
              <a:gd name="T8" fmla="*/ 0 w 309"/>
              <a:gd name="T9" fmla="*/ 83 h 166"/>
              <a:gd name="T10" fmla="*/ 44 w 309"/>
              <a:gd name="T11" fmla="*/ 141 h 166"/>
              <a:gd name="T12" fmla="*/ 154 w 309"/>
              <a:gd name="T13" fmla="*/ 166 h 166"/>
              <a:gd name="T14" fmla="*/ 263 w 309"/>
              <a:gd name="T15" fmla="*/ 141 h 166"/>
              <a:gd name="T16" fmla="*/ 309 w 309"/>
              <a:gd name="T17" fmla="*/ 83 h 166"/>
              <a:gd name="T18" fmla="*/ 309 w 309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6"/>
              <a:gd name="T32" fmla="*/ 309 w 309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6">
                <a:moveTo>
                  <a:pt x="309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9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9" name="Line 213"/>
          <p:cNvSpPr>
            <a:spLocks noChangeAspect="1" noChangeShapeType="1"/>
          </p:cNvSpPr>
          <p:nvPr/>
        </p:nvSpPr>
        <p:spPr bwMode="auto">
          <a:xfrm>
            <a:off x="7891159" y="861893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0" name="Line 214"/>
          <p:cNvSpPr>
            <a:spLocks noChangeAspect="1" noChangeShapeType="1"/>
          </p:cNvSpPr>
          <p:nvPr/>
        </p:nvSpPr>
        <p:spPr bwMode="auto">
          <a:xfrm>
            <a:off x="7834607" y="926333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5" name="Freeform 219"/>
          <p:cNvSpPr>
            <a:spLocks noChangeAspect="1"/>
          </p:cNvSpPr>
          <p:nvPr/>
        </p:nvSpPr>
        <p:spPr bwMode="auto">
          <a:xfrm>
            <a:off x="6947178" y="1836557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6 h 228"/>
              <a:gd name="T18" fmla="*/ 95 w 473"/>
              <a:gd name="T19" fmla="*/ 212 h 228"/>
              <a:gd name="T20" fmla="*/ 141 w 473"/>
              <a:gd name="T21" fmla="*/ 208 h 228"/>
              <a:gd name="T22" fmla="*/ 191 w 473"/>
              <a:gd name="T23" fmla="*/ 200 h 228"/>
              <a:gd name="T24" fmla="*/ 249 w 473"/>
              <a:gd name="T25" fmla="*/ 195 h 228"/>
              <a:gd name="T26" fmla="*/ 295 w 473"/>
              <a:gd name="T27" fmla="*/ 203 h 228"/>
              <a:gd name="T28" fmla="*/ 348 w 473"/>
              <a:gd name="T29" fmla="*/ 224 h 228"/>
              <a:gd name="T30" fmla="*/ 369 w 473"/>
              <a:gd name="T31" fmla="*/ 228 h 228"/>
              <a:gd name="T32" fmla="*/ 390 w 473"/>
              <a:gd name="T33" fmla="*/ 191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1 w 473"/>
              <a:gd name="T47" fmla="*/ 17 h 228"/>
              <a:gd name="T48" fmla="*/ 323 w 473"/>
              <a:gd name="T49" fmla="*/ 17 h 228"/>
              <a:gd name="T50" fmla="*/ 308 w 473"/>
              <a:gd name="T51" fmla="*/ 21 h 228"/>
              <a:gd name="T52" fmla="*/ 308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6"/>
                </a:lnTo>
                <a:lnTo>
                  <a:pt x="95" y="212"/>
                </a:lnTo>
                <a:lnTo>
                  <a:pt x="141" y="208"/>
                </a:lnTo>
                <a:lnTo>
                  <a:pt x="191" y="200"/>
                </a:lnTo>
                <a:lnTo>
                  <a:pt x="249" y="195"/>
                </a:lnTo>
                <a:lnTo>
                  <a:pt x="295" y="203"/>
                </a:lnTo>
                <a:lnTo>
                  <a:pt x="348" y="224"/>
                </a:lnTo>
                <a:lnTo>
                  <a:pt x="369" y="228"/>
                </a:lnTo>
                <a:lnTo>
                  <a:pt x="390" y="191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1" y="17"/>
                </a:lnTo>
                <a:lnTo>
                  <a:pt x="323" y="17"/>
                </a:lnTo>
                <a:lnTo>
                  <a:pt x="308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6" name="Freeform 220"/>
          <p:cNvSpPr>
            <a:spLocks noChangeAspect="1"/>
          </p:cNvSpPr>
          <p:nvPr/>
        </p:nvSpPr>
        <p:spPr bwMode="auto">
          <a:xfrm>
            <a:off x="7012430" y="1993631"/>
            <a:ext cx="269709" cy="132909"/>
          </a:xfrm>
          <a:custGeom>
            <a:avLst/>
            <a:gdLst>
              <a:gd name="T0" fmla="*/ 308 w 308"/>
              <a:gd name="T1" fmla="*/ 83 h 166"/>
              <a:gd name="T2" fmla="*/ 263 w 308"/>
              <a:gd name="T3" fmla="*/ 24 h 166"/>
              <a:gd name="T4" fmla="*/ 154 w 308"/>
              <a:gd name="T5" fmla="*/ 0 h 166"/>
              <a:gd name="T6" fmla="*/ 44 w 308"/>
              <a:gd name="T7" fmla="*/ 24 h 166"/>
              <a:gd name="T8" fmla="*/ 0 w 308"/>
              <a:gd name="T9" fmla="*/ 83 h 166"/>
              <a:gd name="T10" fmla="*/ 44 w 308"/>
              <a:gd name="T11" fmla="*/ 141 h 166"/>
              <a:gd name="T12" fmla="*/ 154 w 308"/>
              <a:gd name="T13" fmla="*/ 166 h 166"/>
              <a:gd name="T14" fmla="*/ 263 w 308"/>
              <a:gd name="T15" fmla="*/ 141 h 166"/>
              <a:gd name="T16" fmla="*/ 308 w 308"/>
              <a:gd name="T17" fmla="*/ 83 h 166"/>
              <a:gd name="T18" fmla="*/ 308 w 308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6"/>
              <a:gd name="T32" fmla="*/ 308 w 308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6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1"/>
                </a:lnTo>
                <a:lnTo>
                  <a:pt x="154" y="166"/>
                </a:lnTo>
                <a:lnTo>
                  <a:pt x="263" y="141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7" name="Line 221"/>
          <p:cNvSpPr>
            <a:spLocks noChangeAspect="1" noChangeShapeType="1"/>
          </p:cNvSpPr>
          <p:nvPr/>
        </p:nvSpPr>
        <p:spPr bwMode="auto">
          <a:xfrm>
            <a:off x="7151635" y="1715731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8" name="Line 222"/>
          <p:cNvSpPr>
            <a:spLocks noChangeAspect="1" noChangeShapeType="1"/>
          </p:cNvSpPr>
          <p:nvPr/>
        </p:nvSpPr>
        <p:spPr bwMode="auto">
          <a:xfrm>
            <a:off x="7095083" y="1780171"/>
            <a:ext cx="12615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9" name="Freeform 223"/>
          <p:cNvSpPr>
            <a:spLocks noChangeAspect="1"/>
          </p:cNvSpPr>
          <p:nvPr/>
        </p:nvSpPr>
        <p:spPr bwMode="auto">
          <a:xfrm>
            <a:off x="7686702" y="1840584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7 w 473"/>
              <a:gd name="T5" fmla="*/ 0 h 228"/>
              <a:gd name="T6" fmla="*/ 45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7 h 228"/>
              <a:gd name="T14" fmla="*/ 20 w 473"/>
              <a:gd name="T15" fmla="*/ 124 h 228"/>
              <a:gd name="T16" fmla="*/ 57 w 473"/>
              <a:gd name="T17" fmla="*/ 165 h 228"/>
              <a:gd name="T18" fmla="*/ 95 w 473"/>
              <a:gd name="T19" fmla="*/ 212 h 228"/>
              <a:gd name="T20" fmla="*/ 140 w 473"/>
              <a:gd name="T21" fmla="*/ 207 h 228"/>
              <a:gd name="T22" fmla="*/ 190 w 473"/>
              <a:gd name="T23" fmla="*/ 199 h 228"/>
              <a:gd name="T24" fmla="*/ 248 w 473"/>
              <a:gd name="T25" fmla="*/ 195 h 228"/>
              <a:gd name="T26" fmla="*/ 294 w 473"/>
              <a:gd name="T27" fmla="*/ 203 h 228"/>
              <a:gd name="T28" fmla="*/ 348 w 473"/>
              <a:gd name="T29" fmla="*/ 223 h 228"/>
              <a:gd name="T30" fmla="*/ 368 w 473"/>
              <a:gd name="T31" fmla="*/ 228 h 228"/>
              <a:gd name="T32" fmla="*/ 390 w 473"/>
              <a:gd name="T33" fmla="*/ 190 h 228"/>
              <a:gd name="T34" fmla="*/ 423 w 473"/>
              <a:gd name="T35" fmla="*/ 162 h 228"/>
              <a:gd name="T36" fmla="*/ 452 w 473"/>
              <a:gd name="T37" fmla="*/ 145 h 228"/>
              <a:gd name="T38" fmla="*/ 468 w 473"/>
              <a:gd name="T39" fmla="*/ 112 h 228"/>
              <a:gd name="T40" fmla="*/ 473 w 473"/>
              <a:gd name="T41" fmla="*/ 83 h 228"/>
              <a:gd name="T42" fmla="*/ 452 w 473"/>
              <a:gd name="T43" fmla="*/ 54 h 228"/>
              <a:gd name="T44" fmla="*/ 427 w 473"/>
              <a:gd name="T45" fmla="*/ 29 h 228"/>
              <a:gd name="T46" fmla="*/ 381 w 473"/>
              <a:gd name="T47" fmla="*/ 17 h 228"/>
              <a:gd name="T48" fmla="*/ 323 w 473"/>
              <a:gd name="T49" fmla="*/ 17 h 228"/>
              <a:gd name="T50" fmla="*/ 307 w 473"/>
              <a:gd name="T51" fmla="*/ 20 h 228"/>
              <a:gd name="T52" fmla="*/ 307 w 473"/>
              <a:gd name="T53" fmla="*/ 20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7" y="0"/>
                </a:lnTo>
                <a:lnTo>
                  <a:pt x="45" y="17"/>
                </a:lnTo>
                <a:lnTo>
                  <a:pt x="17" y="42"/>
                </a:lnTo>
                <a:lnTo>
                  <a:pt x="0" y="67"/>
                </a:lnTo>
                <a:lnTo>
                  <a:pt x="0" y="107"/>
                </a:lnTo>
                <a:lnTo>
                  <a:pt x="20" y="124"/>
                </a:lnTo>
                <a:lnTo>
                  <a:pt x="57" y="165"/>
                </a:lnTo>
                <a:lnTo>
                  <a:pt x="95" y="212"/>
                </a:lnTo>
                <a:lnTo>
                  <a:pt x="140" y="207"/>
                </a:lnTo>
                <a:lnTo>
                  <a:pt x="190" y="199"/>
                </a:lnTo>
                <a:lnTo>
                  <a:pt x="248" y="195"/>
                </a:lnTo>
                <a:lnTo>
                  <a:pt x="294" y="203"/>
                </a:lnTo>
                <a:lnTo>
                  <a:pt x="348" y="223"/>
                </a:lnTo>
                <a:lnTo>
                  <a:pt x="368" y="228"/>
                </a:lnTo>
                <a:lnTo>
                  <a:pt x="390" y="190"/>
                </a:lnTo>
                <a:lnTo>
                  <a:pt x="423" y="162"/>
                </a:lnTo>
                <a:lnTo>
                  <a:pt x="452" y="145"/>
                </a:lnTo>
                <a:lnTo>
                  <a:pt x="468" y="112"/>
                </a:lnTo>
                <a:lnTo>
                  <a:pt x="473" y="83"/>
                </a:lnTo>
                <a:lnTo>
                  <a:pt x="452" y="54"/>
                </a:lnTo>
                <a:lnTo>
                  <a:pt x="427" y="29"/>
                </a:lnTo>
                <a:lnTo>
                  <a:pt x="381" y="17"/>
                </a:lnTo>
                <a:lnTo>
                  <a:pt x="323" y="17"/>
                </a:lnTo>
                <a:lnTo>
                  <a:pt x="307" y="20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0" name="Freeform 224"/>
          <p:cNvSpPr>
            <a:spLocks noChangeAspect="1"/>
          </p:cNvSpPr>
          <p:nvPr/>
        </p:nvSpPr>
        <p:spPr bwMode="auto">
          <a:xfrm>
            <a:off x="7751954" y="1997658"/>
            <a:ext cx="269709" cy="132909"/>
          </a:xfrm>
          <a:custGeom>
            <a:avLst/>
            <a:gdLst>
              <a:gd name="T0" fmla="*/ 309 w 309"/>
              <a:gd name="T1" fmla="*/ 83 h 165"/>
              <a:gd name="T2" fmla="*/ 263 w 309"/>
              <a:gd name="T3" fmla="*/ 24 h 165"/>
              <a:gd name="T4" fmla="*/ 154 w 309"/>
              <a:gd name="T5" fmla="*/ 0 h 165"/>
              <a:gd name="T6" fmla="*/ 44 w 309"/>
              <a:gd name="T7" fmla="*/ 24 h 165"/>
              <a:gd name="T8" fmla="*/ 0 w 309"/>
              <a:gd name="T9" fmla="*/ 83 h 165"/>
              <a:gd name="T10" fmla="*/ 44 w 309"/>
              <a:gd name="T11" fmla="*/ 140 h 165"/>
              <a:gd name="T12" fmla="*/ 154 w 309"/>
              <a:gd name="T13" fmla="*/ 165 h 165"/>
              <a:gd name="T14" fmla="*/ 263 w 309"/>
              <a:gd name="T15" fmla="*/ 140 h 165"/>
              <a:gd name="T16" fmla="*/ 309 w 309"/>
              <a:gd name="T17" fmla="*/ 83 h 165"/>
              <a:gd name="T18" fmla="*/ 309 w 309"/>
              <a:gd name="T19" fmla="*/ 83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5"/>
              <a:gd name="T32" fmla="*/ 309 w 309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5">
                <a:moveTo>
                  <a:pt x="309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9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1" name="Line 225"/>
          <p:cNvSpPr>
            <a:spLocks noChangeAspect="1" noChangeShapeType="1"/>
          </p:cNvSpPr>
          <p:nvPr/>
        </p:nvSpPr>
        <p:spPr bwMode="auto">
          <a:xfrm>
            <a:off x="7891159" y="1719758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2" name="Line 226"/>
          <p:cNvSpPr>
            <a:spLocks noChangeAspect="1" noChangeShapeType="1"/>
          </p:cNvSpPr>
          <p:nvPr/>
        </p:nvSpPr>
        <p:spPr bwMode="auto">
          <a:xfrm>
            <a:off x="7834607" y="1784199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3" name="Freeform 227"/>
          <p:cNvSpPr>
            <a:spLocks noChangeAspect="1"/>
          </p:cNvSpPr>
          <p:nvPr/>
        </p:nvSpPr>
        <p:spPr bwMode="auto">
          <a:xfrm>
            <a:off x="935281" y="950499"/>
            <a:ext cx="408913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5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0 w 473"/>
              <a:gd name="T15" fmla="*/ 125 h 228"/>
              <a:gd name="T16" fmla="*/ 58 w 473"/>
              <a:gd name="T17" fmla="*/ 166 h 228"/>
              <a:gd name="T18" fmla="*/ 95 w 473"/>
              <a:gd name="T19" fmla="*/ 212 h 228"/>
              <a:gd name="T20" fmla="*/ 140 w 473"/>
              <a:gd name="T21" fmla="*/ 208 h 228"/>
              <a:gd name="T22" fmla="*/ 190 w 473"/>
              <a:gd name="T23" fmla="*/ 200 h 228"/>
              <a:gd name="T24" fmla="*/ 248 w 473"/>
              <a:gd name="T25" fmla="*/ 195 h 228"/>
              <a:gd name="T26" fmla="*/ 295 w 473"/>
              <a:gd name="T27" fmla="*/ 203 h 228"/>
              <a:gd name="T28" fmla="*/ 348 w 473"/>
              <a:gd name="T29" fmla="*/ 224 h 228"/>
              <a:gd name="T30" fmla="*/ 368 w 473"/>
              <a:gd name="T31" fmla="*/ 228 h 228"/>
              <a:gd name="T32" fmla="*/ 390 w 473"/>
              <a:gd name="T33" fmla="*/ 191 h 228"/>
              <a:gd name="T34" fmla="*/ 423 w 473"/>
              <a:gd name="T35" fmla="*/ 163 h 228"/>
              <a:gd name="T36" fmla="*/ 452 w 473"/>
              <a:gd name="T37" fmla="*/ 146 h 228"/>
              <a:gd name="T38" fmla="*/ 468 w 473"/>
              <a:gd name="T39" fmla="*/ 113 h 228"/>
              <a:gd name="T40" fmla="*/ 473 w 473"/>
              <a:gd name="T41" fmla="*/ 83 h 228"/>
              <a:gd name="T42" fmla="*/ 452 w 473"/>
              <a:gd name="T43" fmla="*/ 55 h 228"/>
              <a:gd name="T44" fmla="*/ 427 w 473"/>
              <a:gd name="T45" fmla="*/ 30 h 228"/>
              <a:gd name="T46" fmla="*/ 381 w 473"/>
              <a:gd name="T47" fmla="*/ 17 h 228"/>
              <a:gd name="T48" fmla="*/ 323 w 473"/>
              <a:gd name="T49" fmla="*/ 17 h 228"/>
              <a:gd name="T50" fmla="*/ 307 w 473"/>
              <a:gd name="T51" fmla="*/ 21 h 228"/>
              <a:gd name="T52" fmla="*/ 307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5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0" y="125"/>
                </a:lnTo>
                <a:lnTo>
                  <a:pt x="58" y="166"/>
                </a:lnTo>
                <a:lnTo>
                  <a:pt x="95" y="212"/>
                </a:lnTo>
                <a:lnTo>
                  <a:pt x="140" y="208"/>
                </a:lnTo>
                <a:lnTo>
                  <a:pt x="190" y="200"/>
                </a:lnTo>
                <a:lnTo>
                  <a:pt x="248" y="195"/>
                </a:lnTo>
                <a:lnTo>
                  <a:pt x="295" y="203"/>
                </a:lnTo>
                <a:lnTo>
                  <a:pt x="348" y="224"/>
                </a:lnTo>
                <a:lnTo>
                  <a:pt x="368" y="228"/>
                </a:lnTo>
                <a:lnTo>
                  <a:pt x="390" y="191"/>
                </a:lnTo>
                <a:lnTo>
                  <a:pt x="423" y="163"/>
                </a:lnTo>
                <a:lnTo>
                  <a:pt x="452" y="146"/>
                </a:lnTo>
                <a:lnTo>
                  <a:pt x="468" y="113"/>
                </a:lnTo>
                <a:lnTo>
                  <a:pt x="473" y="83"/>
                </a:lnTo>
                <a:lnTo>
                  <a:pt x="452" y="55"/>
                </a:lnTo>
                <a:lnTo>
                  <a:pt x="427" y="30"/>
                </a:lnTo>
                <a:lnTo>
                  <a:pt x="381" y="17"/>
                </a:lnTo>
                <a:lnTo>
                  <a:pt x="323" y="17"/>
                </a:lnTo>
                <a:lnTo>
                  <a:pt x="307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4" name="Freeform 228"/>
          <p:cNvSpPr>
            <a:spLocks noChangeAspect="1"/>
          </p:cNvSpPr>
          <p:nvPr/>
        </p:nvSpPr>
        <p:spPr bwMode="auto">
          <a:xfrm>
            <a:off x="996183" y="1107573"/>
            <a:ext cx="269709" cy="132909"/>
          </a:xfrm>
          <a:custGeom>
            <a:avLst/>
            <a:gdLst>
              <a:gd name="T0" fmla="*/ 309 w 309"/>
              <a:gd name="T1" fmla="*/ 83 h 166"/>
              <a:gd name="T2" fmla="*/ 264 w 309"/>
              <a:gd name="T3" fmla="*/ 24 h 166"/>
              <a:gd name="T4" fmla="*/ 155 w 309"/>
              <a:gd name="T5" fmla="*/ 0 h 166"/>
              <a:gd name="T6" fmla="*/ 45 w 309"/>
              <a:gd name="T7" fmla="*/ 24 h 166"/>
              <a:gd name="T8" fmla="*/ 0 w 309"/>
              <a:gd name="T9" fmla="*/ 83 h 166"/>
              <a:gd name="T10" fmla="*/ 45 w 309"/>
              <a:gd name="T11" fmla="*/ 141 h 166"/>
              <a:gd name="T12" fmla="*/ 155 w 309"/>
              <a:gd name="T13" fmla="*/ 166 h 166"/>
              <a:gd name="T14" fmla="*/ 264 w 309"/>
              <a:gd name="T15" fmla="*/ 141 h 166"/>
              <a:gd name="T16" fmla="*/ 309 w 309"/>
              <a:gd name="T17" fmla="*/ 83 h 166"/>
              <a:gd name="T18" fmla="*/ 309 w 309"/>
              <a:gd name="T19" fmla="*/ 83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6"/>
              <a:gd name="T32" fmla="*/ 309 w 309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6">
                <a:moveTo>
                  <a:pt x="309" y="83"/>
                </a:moveTo>
                <a:lnTo>
                  <a:pt x="264" y="24"/>
                </a:lnTo>
                <a:lnTo>
                  <a:pt x="155" y="0"/>
                </a:lnTo>
                <a:lnTo>
                  <a:pt x="45" y="24"/>
                </a:lnTo>
                <a:lnTo>
                  <a:pt x="0" y="83"/>
                </a:lnTo>
                <a:lnTo>
                  <a:pt x="45" y="141"/>
                </a:lnTo>
                <a:lnTo>
                  <a:pt x="155" y="166"/>
                </a:lnTo>
                <a:lnTo>
                  <a:pt x="264" y="141"/>
                </a:lnTo>
                <a:lnTo>
                  <a:pt x="309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5" name="Line 229"/>
          <p:cNvSpPr>
            <a:spLocks noChangeAspect="1" noChangeShapeType="1"/>
          </p:cNvSpPr>
          <p:nvPr/>
        </p:nvSpPr>
        <p:spPr bwMode="auto">
          <a:xfrm>
            <a:off x="1135387" y="829673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6" name="Line 230"/>
          <p:cNvSpPr>
            <a:spLocks noChangeAspect="1" noChangeShapeType="1"/>
          </p:cNvSpPr>
          <p:nvPr/>
        </p:nvSpPr>
        <p:spPr bwMode="auto">
          <a:xfrm>
            <a:off x="1083186" y="894113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5" name="Freeform 239"/>
          <p:cNvSpPr>
            <a:spLocks noChangeAspect="1"/>
          </p:cNvSpPr>
          <p:nvPr/>
        </p:nvSpPr>
        <p:spPr bwMode="auto">
          <a:xfrm>
            <a:off x="948331" y="1800309"/>
            <a:ext cx="408913" cy="181239"/>
          </a:xfrm>
          <a:custGeom>
            <a:avLst/>
            <a:gdLst>
              <a:gd name="T0" fmla="*/ 228 w 473"/>
              <a:gd name="T1" fmla="*/ 57 h 228"/>
              <a:gd name="T2" fmla="*/ 170 w 473"/>
              <a:gd name="T3" fmla="*/ 8 h 228"/>
              <a:gd name="T4" fmla="*/ 107 w 473"/>
              <a:gd name="T5" fmla="*/ 0 h 228"/>
              <a:gd name="T6" fmla="*/ 45 w 473"/>
              <a:gd name="T7" fmla="*/ 17 h 228"/>
              <a:gd name="T8" fmla="*/ 17 w 473"/>
              <a:gd name="T9" fmla="*/ 42 h 228"/>
              <a:gd name="T10" fmla="*/ 0 w 473"/>
              <a:gd name="T11" fmla="*/ 66 h 228"/>
              <a:gd name="T12" fmla="*/ 0 w 473"/>
              <a:gd name="T13" fmla="*/ 107 h 228"/>
              <a:gd name="T14" fmla="*/ 20 w 473"/>
              <a:gd name="T15" fmla="*/ 124 h 228"/>
              <a:gd name="T16" fmla="*/ 57 w 473"/>
              <a:gd name="T17" fmla="*/ 165 h 228"/>
              <a:gd name="T18" fmla="*/ 95 w 473"/>
              <a:gd name="T19" fmla="*/ 212 h 228"/>
              <a:gd name="T20" fmla="*/ 140 w 473"/>
              <a:gd name="T21" fmla="*/ 207 h 228"/>
              <a:gd name="T22" fmla="*/ 190 w 473"/>
              <a:gd name="T23" fmla="*/ 199 h 228"/>
              <a:gd name="T24" fmla="*/ 248 w 473"/>
              <a:gd name="T25" fmla="*/ 195 h 228"/>
              <a:gd name="T26" fmla="*/ 294 w 473"/>
              <a:gd name="T27" fmla="*/ 203 h 228"/>
              <a:gd name="T28" fmla="*/ 348 w 473"/>
              <a:gd name="T29" fmla="*/ 223 h 228"/>
              <a:gd name="T30" fmla="*/ 368 w 473"/>
              <a:gd name="T31" fmla="*/ 228 h 228"/>
              <a:gd name="T32" fmla="*/ 390 w 473"/>
              <a:gd name="T33" fmla="*/ 190 h 228"/>
              <a:gd name="T34" fmla="*/ 423 w 473"/>
              <a:gd name="T35" fmla="*/ 162 h 228"/>
              <a:gd name="T36" fmla="*/ 452 w 473"/>
              <a:gd name="T37" fmla="*/ 145 h 228"/>
              <a:gd name="T38" fmla="*/ 468 w 473"/>
              <a:gd name="T39" fmla="*/ 112 h 228"/>
              <a:gd name="T40" fmla="*/ 473 w 473"/>
              <a:gd name="T41" fmla="*/ 82 h 228"/>
              <a:gd name="T42" fmla="*/ 452 w 473"/>
              <a:gd name="T43" fmla="*/ 54 h 228"/>
              <a:gd name="T44" fmla="*/ 427 w 473"/>
              <a:gd name="T45" fmla="*/ 29 h 228"/>
              <a:gd name="T46" fmla="*/ 381 w 473"/>
              <a:gd name="T47" fmla="*/ 17 h 228"/>
              <a:gd name="T48" fmla="*/ 323 w 473"/>
              <a:gd name="T49" fmla="*/ 17 h 228"/>
              <a:gd name="T50" fmla="*/ 307 w 473"/>
              <a:gd name="T51" fmla="*/ 20 h 228"/>
              <a:gd name="T52" fmla="*/ 307 w 473"/>
              <a:gd name="T53" fmla="*/ 20 h 228"/>
              <a:gd name="T54" fmla="*/ 228 w 473"/>
              <a:gd name="T55" fmla="*/ 57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7"/>
                </a:moveTo>
                <a:lnTo>
                  <a:pt x="170" y="8"/>
                </a:lnTo>
                <a:lnTo>
                  <a:pt x="107" y="0"/>
                </a:lnTo>
                <a:lnTo>
                  <a:pt x="45" y="17"/>
                </a:lnTo>
                <a:lnTo>
                  <a:pt x="17" y="42"/>
                </a:lnTo>
                <a:lnTo>
                  <a:pt x="0" y="66"/>
                </a:lnTo>
                <a:lnTo>
                  <a:pt x="0" y="107"/>
                </a:lnTo>
                <a:lnTo>
                  <a:pt x="20" y="124"/>
                </a:lnTo>
                <a:lnTo>
                  <a:pt x="57" y="165"/>
                </a:lnTo>
                <a:lnTo>
                  <a:pt x="95" y="212"/>
                </a:lnTo>
                <a:lnTo>
                  <a:pt x="140" y="207"/>
                </a:lnTo>
                <a:lnTo>
                  <a:pt x="190" y="199"/>
                </a:lnTo>
                <a:lnTo>
                  <a:pt x="248" y="195"/>
                </a:lnTo>
                <a:lnTo>
                  <a:pt x="294" y="203"/>
                </a:lnTo>
                <a:lnTo>
                  <a:pt x="348" y="223"/>
                </a:lnTo>
                <a:lnTo>
                  <a:pt x="368" y="228"/>
                </a:lnTo>
                <a:lnTo>
                  <a:pt x="390" y="190"/>
                </a:lnTo>
                <a:lnTo>
                  <a:pt x="423" y="162"/>
                </a:lnTo>
                <a:lnTo>
                  <a:pt x="452" y="145"/>
                </a:lnTo>
                <a:lnTo>
                  <a:pt x="468" y="112"/>
                </a:lnTo>
                <a:lnTo>
                  <a:pt x="473" y="82"/>
                </a:lnTo>
                <a:lnTo>
                  <a:pt x="452" y="54"/>
                </a:lnTo>
                <a:lnTo>
                  <a:pt x="427" y="29"/>
                </a:lnTo>
                <a:lnTo>
                  <a:pt x="381" y="17"/>
                </a:lnTo>
                <a:lnTo>
                  <a:pt x="323" y="17"/>
                </a:lnTo>
                <a:lnTo>
                  <a:pt x="307" y="20"/>
                </a:lnTo>
                <a:lnTo>
                  <a:pt x="228" y="57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6" name="Freeform 240"/>
          <p:cNvSpPr>
            <a:spLocks noChangeAspect="1"/>
          </p:cNvSpPr>
          <p:nvPr/>
        </p:nvSpPr>
        <p:spPr bwMode="auto">
          <a:xfrm>
            <a:off x="1009233" y="1957383"/>
            <a:ext cx="269709" cy="132909"/>
          </a:xfrm>
          <a:custGeom>
            <a:avLst/>
            <a:gdLst>
              <a:gd name="T0" fmla="*/ 309 w 309"/>
              <a:gd name="T1" fmla="*/ 82 h 165"/>
              <a:gd name="T2" fmla="*/ 263 w 309"/>
              <a:gd name="T3" fmla="*/ 23 h 165"/>
              <a:gd name="T4" fmla="*/ 154 w 309"/>
              <a:gd name="T5" fmla="*/ 0 h 165"/>
              <a:gd name="T6" fmla="*/ 44 w 309"/>
              <a:gd name="T7" fmla="*/ 23 h 165"/>
              <a:gd name="T8" fmla="*/ 0 w 309"/>
              <a:gd name="T9" fmla="*/ 82 h 165"/>
              <a:gd name="T10" fmla="*/ 44 w 309"/>
              <a:gd name="T11" fmla="*/ 140 h 165"/>
              <a:gd name="T12" fmla="*/ 154 w 309"/>
              <a:gd name="T13" fmla="*/ 165 h 165"/>
              <a:gd name="T14" fmla="*/ 263 w 309"/>
              <a:gd name="T15" fmla="*/ 140 h 165"/>
              <a:gd name="T16" fmla="*/ 309 w 309"/>
              <a:gd name="T17" fmla="*/ 82 h 165"/>
              <a:gd name="T18" fmla="*/ 309 w 309"/>
              <a:gd name="T19" fmla="*/ 82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165"/>
              <a:gd name="T32" fmla="*/ 309 w 309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165">
                <a:moveTo>
                  <a:pt x="309" y="82"/>
                </a:moveTo>
                <a:lnTo>
                  <a:pt x="263" y="23"/>
                </a:lnTo>
                <a:lnTo>
                  <a:pt x="154" y="0"/>
                </a:lnTo>
                <a:lnTo>
                  <a:pt x="44" y="23"/>
                </a:lnTo>
                <a:lnTo>
                  <a:pt x="0" y="82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9" y="8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7" name="Line 241"/>
          <p:cNvSpPr>
            <a:spLocks noChangeAspect="1" noChangeShapeType="1"/>
          </p:cNvSpPr>
          <p:nvPr/>
        </p:nvSpPr>
        <p:spPr bwMode="auto">
          <a:xfrm>
            <a:off x="1148438" y="1679483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8" name="Line 242"/>
          <p:cNvSpPr>
            <a:spLocks noChangeAspect="1" noChangeShapeType="1"/>
          </p:cNvSpPr>
          <p:nvPr/>
        </p:nvSpPr>
        <p:spPr bwMode="auto">
          <a:xfrm>
            <a:off x="1096236" y="1739896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3" name="Freeform 367"/>
          <p:cNvSpPr>
            <a:spLocks noChangeAspect="1"/>
          </p:cNvSpPr>
          <p:nvPr/>
        </p:nvSpPr>
        <p:spPr bwMode="auto">
          <a:xfrm>
            <a:off x="6955878" y="6113801"/>
            <a:ext cx="408913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5 w 473"/>
              <a:gd name="T7" fmla="*/ 18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0 w 473"/>
              <a:gd name="T15" fmla="*/ 125 h 228"/>
              <a:gd name="T16" fmla="*/ 58 w 473"/>
              <a:gd name="T17" fmla="*/ 166 h 228"/>
              <a:gd name="T18" fmla="*/ 95 w 473"/>
              <a:gd name="T19" fmla="*/ 213 h 228"/>
              <a:gd name="T20" fmla="*/ 141 w 473"/>
              <a:gd name="T21" fmla="*/ 208 h 228"/>
              <a:gd name="T22" fmla="*/ 191 w 473"/>
              <a:gd name="T23" fmla="*/ 200 h 228"/>
              <a:gd name="T24" fmla="*/ 248 w 473"/>
              <a:gd name="T25" fmla="*/ 196 h 228"/>
              <a:gd name="T26" fmla="*/ 295 w 473"/>
              <a:gd name="T27" fmla="*/ 203 h 228"/>
              <a:gd name="T28" fmla="*/ 348 w 473"/>
              <a:gd name="T29" fmla="*/ 224 h 228"/>
              <a:gd name="T30" fmla="*/ 369 w 473"/>
              <a:gd name="T31" fmla="*/ 228 h 228"/>
              <a:gd name="T32" fmla="*/ 390 w 473"/>
              <a:gd name="T33" fmla="*/ 191 h 228"/>
              <a:gd name="T34" fmla="*/ 423 w 473"/>
              <a:gd name="T35" fmla="*/ 163 h 228"/>
              <a:gd name="T36" fmla="*/ 452 w 473"/>
              <a:gd name="T37" fmla="*/ 146 h 228"/>
              <a:gd name="T38" fmla="*/ 468 w 473"/>
              <a:gd name="T39" fmla="*/ 113 h 228"/>
              <a:gd name="T40" fmla="*/ 473 w 473"/>
              <a:gd name="T41" fmla="*/ 83 h 228"/>
              <a:gd name="T42" fmla="*/ 452 w 473"/>
              <a:gd name="T43" fmla="*/ 55 h 228"/>
              <a:gd name="T44" fmla="*/ 428 w 473"/>
              <a:gd name="T45" fmla="*/ 30 h 228"/>
              <a:gd name="T46" fmla="*/ 381 w 473"/>
              <a:gd name="T47" fmla="*/ 18 h 228"/>
              <a:gd name="T48" fmla="*/ 323 w 473"/>
              <a:gd name="T49" fmla="*/ 18 h 228"/>
              <a:gd name="T50" fmla="*/ 307 w 473"/>
              <a:gd name="T51" fmla="*/ 21 h 228"/>
              <a:gd name="T52" fmla="*/ 307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5" y="18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0" y="125"/>
                </a:lnTo>
                <a:lnTo>
                  <a:pt x="58" y="166"/>
                </a:lnTo>
                <a:lnTo>
                  <a:pt x="95" y="213"/>
                </a:lnTo>
                <a:lnTo>
                  <a:pt x="141" y="208"/>
                </a:lnTo>
                <a:lnTo>
                  <a:pt x="191" y="200"/>
                </a:lnTo>
                <a:lnTo>
                  <a:pt x="248" y="196"/>
                </a:lnTo>
                <a:lnTo>
                  <a:pt x="295" y="203"/>
                </a:lnTo>
                <a:lnTo>
                  <a:pt x="348" y="224"/>
                </a:lnTo>
                <a:lnTo>
                  <a:pt x="369" y="228"/>
                </a:lnTo>
                <a:lnTo>
                  <a:pt x="390" y="191"/>
                </a:lnTo>
                <a:lnTo>
                  <a:pt x="423" y="163"/>
                </a:lnTo>
                <a:lnTo>
                  <a:pt x="452" y="146"/>
                </a:lnTo>
                <a:lnTo>
                  <a:pt x="468" y="113"/>
                </a:lnTo>
                <a:lnTo>
                  <a:pt x="473" y="83"/>
                </a:lnTo>
                <a:lnTo>
                  <a:pt x="452" y="55"/>
                </a:lnTo>
                <a:lnTo>
                  <a:pt x="428" y="30"/>
                </a:lnTo>
                <a:lnTo>
                  <a:pt x="381" y="18"/>
                </a:lnTo>
                <a:lnTo>
                  <a:pt x="323" y="18"/>
                </a:lnTo>
                <a:lnTo>
                  <a:pt x="307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4" name="Freeform 368"/>
          <p:cNvSpPr>
            <a:spLocks noChangeAspect="1"/>
          </p:cNvSpPr>
          <p:nvPr/>
        </p:nvSpPr>
        <p:spPr bwMode="auto">
          <a:xfrm>
            <a:off x="7016780" y="6270875"/>
            <a:ext cx="269709" cy="132909"/>
          </a:xfrm>
          <a:custGeom>
            <a:avLst/>
            <a:gdLst>
              <a:gd name="T0" fmla="*/ 308 w 308"/>
              <a:gd name="T1" fmla="*/ 82 h 165"/>
              <a:gd name="T2" fmla="*/ 263 w 308"/>
              <a:gd name="T3" fmla="*/ 23 h 165"/>
              <a:gd name="T4" fmla="*/ 154 w 308"/>
              <a:gd name="T5" fmla="*/ 0 h 165"/>
              <a:gd name="T6" fmla="*/ 44 w 308"/>
              <a:gd name="T7" fmla="*/ 23 h 165"/>
              <a:gd name="T8" fmla="*/ 0 w 308"/>
              <a:gd name="T9" fmla="*/ 82 h 165"/>
              <a:gd name="T10" fmla="*/ 44 w 308"/>
              <a:gd name="T11" fmla="*/ 140 h 165"/>
              <a:gd name="T12" fmla="*/ 154 w 308"/>
              <a:gd name="T13" fmla="*/ 165 h 165"/>
              <a:gd name="T14" fmla="*/ 263 w 308"/>
              <a:gd name="T15" fmla="*/ 140 h 165"/>
              <a:gd name="T16" fmla="*/ 308 w 308"/>
              <a:gd name="T17" fmla="*/ 82 h 165"/>
              <a:gd name="T18" fmla="*/ 308 w 308"/>
              <a:gd name="T19" fmla="*/ 82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5"/>
              <a:gd name="T32" fmla="*/ 308 w 308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5">
                <a:moveTo>
                  <a:pt x="308" y="82"/>
                </a:moveTo>
                <a:lnTo>
                  <a:pt x="263" y="23"/>
                </a:lnTo>
                <a:lnTo>
                  <a:pt x="154" y="0"/>
                </a:lnTo>
                <a:lnTo>
                  <a:pt x="44" y="23"/>
                </a:lnTo>
                <a:lnTo>
                  <a:pt x="0" y="82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8" y="8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5" name="Line 369"/>
          <p:cNvSpPr>
            <a:spLocks noChangeAspect="1" noChangeShapeType="1"/>
          </p:cNvSpPr>
          <p:nvPr/>
        </p:nvSpPr>
        <p:spPr bwMode="auto">
          <a:xfrm>
            <a:off x="7155985" y="5992975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6" name="Line 370"/>
          <p:cNvSpPr>
            <a:spLocks noChangeAspect="1" noChangeShapeType="1"/>
          </p:cNvSpPr>
          <p:nvPr/>
        </p:nvSpPr>
        <p:spPr bwMode="auto">
          <a:xfrm>
            <a:off x="7103783" y="6057415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7" name="Freeform 371"/>
          <p:cNvSpPr>
            <a:spLocks noChangeAspect="1"/>
          </p:cNvSpPr>
          <p:nvPr/>
        </p:nvSpPr>
        <p:spPr bwMode="auto">
          <a:xfrm>
            <a:off x="7704103" y="6113801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0 w 473"/>
              <a:gd name="T3" fmla="*/ 8 h 228"/>
              <a:gd name="T4" fmla="*/ 108 w 473"/>
              <a:gd name="T5" fmla="*/ 0 h 228"/>
              <a:gd name="T6" fmla="*/ 45 w 473"/>
              <a:gd name="T7" fmla="*/ 18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0 w 473"/>
              <a:gd name="T15" fmla="*/ 125 h 228"/>
              <a:gd name="T16" fmla="*/ 58 w 473"/>
              <a:gd name="T17" fmla="*/ 166 h 228"/>
              <a:gd name="T18" fmla="*/ 95 w 473"/>
              <a:gd name="T19" fmla="*/ 213 h 228"/>
              <a:gd name="T20" fmla="*/ 141 w 473"/>
              <a:gd name="T21" fmla="*/ 208 h 228"/>
              <a:gd name="T22" fmla="*/ 191 w 473"/>
              <a:gd name="T23" fmla="*/ 200 h 228"/>
              <a:gd name="T24" fmla="*/ 248 w 473"/>
              <a:gd name="T25" fmla="*/ 196 h 228"/>
              <a:gd name="T26" fmla="*/ 295 w 473"/>
              <a:gd name="T27" fmla="*/ 203 h 228"/>
              <a:gd name="T28" fmla="*/ 348 w 473"/>
              <a:gd name="T29" fmla="*/ 224 h 228"/>
              <a:gd name="T30" fmla="*/ 369 w 473"/>
              <a:gd name="T31" fmla="*/ 228 h 228"/>
              <a:gd name="T32" fmla="*/ 390 w 473"/>
              <a:gd name="T33" fmla="*/ 191 h 228"/>
              <a:gd name="T34" fmla="*/ 423 w 473"/>
              <a:gd name="T35" fmla="*/ 163 h 228"/>
              <a:gd name="T36" fmla="*/ 453 w 473"/>
              <a:gd name="T37" fmla="*/ 146 h 228"/>
              <a:gd name="T38" fmla="*/ 468 w 473"/>
              <a:gd name="T39" fmla="*/ 113 h 228"/>
              <a:gd name="T40" fmla="*/ 473 w 473"/>
              <a:gd name="T41" fmla="*/ 83 h 228"/>
              <a:gd name="T42" fmla="*/ 453 w 473"/>
              <a:gd name="T43" fmla="*/ 55 h 228"/>
              <a:gd name="T44" fmla="*/ 428 w 473"/>
              <a:gd name="T45" fmla="*/ 30 h 228"/>
              <a:gd name="T46" fmla="*/ 381 w 473"/>
              <a:gd name="T47" fmla="*/ 18 h 228"/>
              <a:gd name="T48" fmla="*/ 323 w 473"/>
              <a:gd name="T49" fmla="*/ 18 h 228"/>
              <a:gd name="T50" fmla="*/ 307 w 473"/>
              <a:gd name="T51" fmla="*/ 21 h 228"/>
              <a:gd name="T52" fmla="*/ 307 w 473"/>
              <a:gd name="T53" fmla="*/ 21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0" y="8"/>
                </a:lnTo>
                <a:lnTo>
                  <a:pt x="108" y="0"/>
                </a:lnTo>
                <a:lnTo>
                  <a:pt x="45" y="18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0" y="125"/>
                </a:lnTo>
                <a:lnTo>
                  <a:pt x="58" y="166"/>
                </a:lnTo>
                <a:lnTo>
                  <a:pt x="95" y="213"/>
                </a:lnTo>
                <a:lnTo>
                  <a:pt x="141" y="208"/>
                </a:lnTo>
                <a:lnTo>
                  <a:pt x="191" y="200"/>
                </a:lnTo>
                <a:lnTo>
                  <a:pt x="248" y="196"/>
                </a:lnTo>
                <a:lnTo>
                  <a:pt x="295" y="203"/>
                </a:lnTo>
                <a:lnTo>
                  <a:pt x="348" y="224"/>
                </a:lnTo>
                <a:lnTo>
                  <a:pt x="369" y="228"/>
                </a:lnTo>
                <a:lnTo>
                  <a:pt x="390" y="191"/>
                </a:lnTo>
                <a:lnTo>
                  <a:pt x="423" y="163"/>
                </a:lnTo>
                <a:lnTo>
                  <a:pt x="453" y="146"/>
                </a:lnTo>
                <a:lnTo>
                  <a:pt x="468" y="113"/>
                </a:lnTo>
                <a:lnTo>
                  <a:pt x="473" y="83"/>
                </a:lnTo>
                <a:lnTo>
                  <a:pt x="453" y="55"/>
                </a:lnTo>
                <a:lnTo>
                  <a:pt x="428" y="30"/>
                </a:lnTo>
                <a:lnTo>
                  <a:pt x="381" y="18"/>
                </a:lnTo>
                <a:lnTo>
                  <a:pt x="323" y="18"/>
                </a:lnTo>
                <a:lnTo>
                  <a:pt x="307" y="21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8" name="Freeform 372"/>
          <p:cNvSpPr>
            <a:spLocks noChangeAspect="1"/>
          </p:cNvSpPr>
          <p:nvPr/>
        </p:nvSpPr>
        <p:spPr bwMode="auto">
          <a:xfrm>
            <a:off x="7769355" y="6270875"/>
            <a:ext cx="269709" cy="132909"/>
          </a:xfrm>
          <a:custGeom>
            <a:avLst/>
            <a:gdLst>
              <a:gd name="T0" fmla="*/ 308 w 308"/>
              <a:gd name="T1" fmla="*/ 82 h 165"/>
              <a:gd name="T2" fmla="*/ 263 w 308"/>
              <a:gd name="T3" fmla="*/ 23 h 165"/>
              <a:gd name="T4" fmla="*/ 154 w 308"/>
              <a:gd name="T5" fmla="*/ 0 h 165"/>
              <a:gd name="T6" fmla="*/ 44 w 308"/>
              <a:gd name="T7" fmla="*/ 23 h 165"/>
              <a:gd name="T8" fmla="*/ 0 w 308"/>
              <a:gd name="T9" fmla="*/ 82 h 165"/>
              <a:gd name="T10" fmla="*/ 44 w 308"/>
              <a:gd name="T11" fmla="*/ 140 h 165"/>
              <a:gd name="T12" fmla="*/ 154 w 308"/>
              <a:gd name="T13" fmla="*/ 165 h 165"/>
              <a:gd name="T14" fmla="*/ 263 w 308"/>
              <a:gd name="T15" fmla="*/ 140 h 165"/>
              <a:gd name="T16" fmla="*/ 308 w 308"/>
              <a:gd name="T17" fmla="*/ 82 h 165"/>
              <a:gd name="T18" fmla="*/ 308 w 308"/>
              <a:gd name="T19" fmla="*/ 82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5"/>
              <a:gd name="T32" fmla="*/ 308 w 308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5">
                <a:moveTo>
                  <a:pt x="308" y="82"/>
                </a:moveTo>
                <a:lnTo>
                  <a:pt x="263" y="23"/>
                </a:lnTo>
                <a:lnTo>
                  <a:pt x="154" y="0"/>
                </a:lnTo>
                <a:lnTo>
                  <a:pt x="44" y="23"/>
                </a:lnTo>
                <a:lnTo>
                  <a:pt x="0" y="82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8" y="8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9" name="Line 373"/>
          <p:cNvSpPr>
            <a:spLocks noChangeAspect="1" noChangeShapeType="1"/>
          </p:cNvSpPr>
          <p:nvPr/>
        </p:nvSpPr>
        <p:spPr bwMode="auto">
          <a:xfrm>
            <a:off x="7908559" y="5992975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70" name="Line 374"/>
          <p:cNvSpPr>
            <a:spLocks noChangeAspect="1" noChangeShapeType="1"/>
          </p:cNvSpPr>
          <p:nvPr/>
        </p:nvSpPr>
        <p:spPr bwMode="auto">
          <a:xfrm>
            <a:off x="7852008" y="6057415"/>
            <a:ext cx="12615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83" name="Freeform 387"/>
          <p:cNvSpPr>
            <a:spLocks noChangeAspect="1"/>
          </p:cNvSpPr>
          <p:nvPr/>
        </p:nvSpPr>
        <p:spPr bwMode="auto">
          <a:xfrm>
            <a:off x="952681" y="6081580"/>
            <a:ext cx="413264" cy="185267"/>
          </a:xfrm>
          <a:custGeom>
            <a:avLst/>
            <a:gdLst>
              <a:gd name="T0" fmla="*/ 228 w 473"/>
              <a:gd name="T1" fmla="*/ 58 h 228"/>
              <a:gd name="T2" fmla="*/ 171 w 473"/>
              <a:gd name="T3" fmla="*/ 8 h 228"/>
              <a:gd name="T4" fmla="*/ 108 w 473"/>
              <a:gd name="T5" fmla="*/ 0 h 228"/>
              <a:gd name="T6" fmla="*/ 46 w 473"/>
              <a:gd name="T7" fmla="*/ 17 h 228"/>
              <a:gd name="T8" fmla="*/ 17 w 473"/>
              <a:gd name="T9" fmla="*/ 42 h 228"/>
              <a:gd name="T10" fmla="*/ 0 w 473"/>
              <a:gd name="T11" fmla="*/ 67 h 228"/>
              <a:gd name="T12" fmla="*/ 0 w 473"/>
              <a:gd name="T13" fmla="*/ 108 h 228"/>
              <a:gd name="T14" fmla="*/ 21 w 473"/>
              <a:gd name="T15" fmla="*/ 125 h 228"/>
              <a:gd name="T16" fmla="*/ 58 w 473"/>
              <a:gd name="T17" fmla="*/ 165 h 228"/>
              <a:gd name="T18" fmla="*/ 96 w 473"/>
              <a:gd name="T19" fmla="*/ 212 h 228"/>
              <a:gd name="T20" fmla="*/ 141 w 473"/>
              <a:gd name="T21" fmla="*/ 207 h 228"/>
              <a:gd name="T22" fmla="*/ 191 w 473"/>
              <a:gd name="T23" fmla="*/ 199 h 228"/>
              <a:gd name="T24" fmla="*/ 249 w 473"/>
              <a:gd name="T25" fmla="*/ 195 h 228"/>
              <a:gd name="T26" fmla="*/ 295 w 473"/>
              <a:gd name="T27" fmla="*/ 203 h 228"/>
              <a:gd name="T28" fmla="*/ 349 w 473"/>
              <a:gd name="T29" fmla="*/ 223 h 228"/>
              <a:gd name="T30" fmla="*/ 369 w 473"/>
              <a:gd name="T31" fmla="*/ 228 h 228"/>
              <a:gd name="T32" fmla="*/ 391 w 473"/>
              <a:gd name="T33" fmla="*/ 190 h 228"/>
              <a:gd name="T34" fmla="*/ 423 w 473"/>
              <a:gd name="T35" fmla="*/ 162 h 228"/>
              <a:gd name="T36" fmla="*/ 453 w 473"/>
              <a:gd name="T37" fmla="*/ 145 h 228"/>
              <a:gd name="T38" fmla="*/ 469 w 473"/>
              <a:gd name="T39" fmla="*/ 112 h 228"/>
              <a:gd name="T40" fmla="*/ 473 w 473"/>
              <a:gd name="T41" fmla="*/ 83 h 228"/>
              <a:gd name="T42" fmla="*/ 453 w 473"/>
              <a:gd name="T43" fmla="*/ 54 h 228"/>
              <a:gd name="T44" fmla="*/ 428 w 473"/>
              <a:gd name="T45" fmla="*/ 29 h 228"/>
              <a:gd name="T46" fmla="*/ 381 w 473"/>
              <a:gd name="T47" fmla="*/ 17 h 228"/>
              <a:gd name="T48" fmla="*/ 324 w 473"/>
              <a:gd name="T49" fmla="*/ 17 h 228"/>
              <a:gd name="T50" fmla="*/ 308 w 473"/>
              <a:gd name="T51" fmla="*/ 20 h 228"/>
              <a:gd name="T52" fmla="*/ 308 w 473"/>
              <a:gd name="T53" fmla="*/ 20 h 228"/>
              <a:gd name="T54" fmla="*/ 228 w 473"/>
              <a:gd name="T55" fmla="*/ 58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3"/>
              <a:gd name="T85" fmla="*/ 0 h 228"/>
              <a:gd name="T86" fmla="*/ 473 w 473"/>
              <a:gd name="T87" fmla="*/ 228 h 22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3" h="228">
                <a:moveTo>
                  <a:pt x="228" y="58"/>
                </a:moveTo>
                <a:lnTo>
                  <a:pt x="171" y="8"/>
                </a:lnTo>
                <a:lnTo>
                  <a:pt x="108" y="0"/>
                </a:lnTo>
                <a:lnTo>
                  <a:pt x="46" y="17"/>
                </a:lnTo>
                <a:lnTo>
                  <a:pt x="17" y="42"/>
                </a:lnTo>
                <a:lnTo>
                  <a:pt x="0" y="67"/>
                </a:lnTo>
                <a:lnTo>
                  <a:pt x="0" y="108"/>
                </a:lnTo>
                <a:lnTo>
                  <a:pt x="21" y="125"/>
                </a:lnTo>
                <a:lnTo>
                  <a:pt x="58" y="165"/>
                </a:lnTo>
                <a:lnTo>
                  <a:pt x="96" y="212"/>
                </a:lnTo>
                <a:lnTo>
                  <a:pt x="141" y="207"/>
                </a:lnTo>
                <a:lnTo>
                  <a:pt x="191" y="199"/>
                </a:lnTo>
                <a:lnTo>
                  <a:pt x="249" y="195"/>
                </a:lnTo>
                <a:lnTo>
                  <a:pt x="295" y="203"/>
                </a:lnTo>
                <a:lnTo>
                  <a:pt x="349" y="223"/>
                </a:lnTo>
                <a:lnTo>
                  <a:pt x="369" y="228"/>
                </a:lnTo>
                <a:lnTo>
                  <a:pt x="391" y="190"/>
                </a:lnTo>
                <a:lnTo>
                  <a:pt x="423" y="162"/>
                </a:lnTo>
                <a:lnTo>
                  <a:pt x="453" y="145"/>
                </a:lnTo>
                <a:lnTo>
                  <a:pt x="469" y="112"/>
                </a:lnTo>
                <a:lnTo>
                  <a:pt x="473" y="83"/>
                </a:lnTo>
                <a:lnTo>
                  <a:pt x="453" y="54"/>
                </a:lnTo>
                <a:lnTo>
                  <a:pt x="428" y="29"/>
                </a:lnTo>
                <a:lnTo>
                  <a:pt x="381" y="17"/>
                </a:lnTo>
                <a:lnTo>
                  <a:pt x="324" y="17"/>
                </a:lnTo>
                <a:lnTo>
                  <a:pt x="308" y="20"/>
                </a:lnTo>
                <a:lnTo>
                  <a:pt x="228" y="5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84" name="Freeform 388"/>
          <p:cNvSpPr>
            <a:spLocks noChangeAspect="1"/>
          </p:cNvSpPr>
          <p:nvPr/>
        </p:nvSpPr>
        <p:spPr bwMode="auto">
          <a:xfrm>
            <a:off x="1017933" y="6238654"/>
            <a:ext cx="265359" cy="132909"/>
          </a:xfrm>
          <a:custGeom>
            <a:avLst/>
            <a:gdLst>
              <a:gd name="T0" fmla="*/ 308 w 308"/>
              <a:gd name="T1" fmla="*/ 83 h 165"/>
              <a:gd name="T2" fmla="*/ 263 w 308"/>
              <a:gd name="T3" fmla="*/ 24 h 165"/>
              <a:gd name="T4" fmla="*/ 154 w 308"/>
              <a:gd name="T5" fmla="*/ 0 h 165"/>
              <a:gd name="T6" fmla="*/ 44 w 308"/>
              <a:gd name="T7" fmla="*/ 24 h 165"/>
              <a:gd name="T8" fmla="*/ 0 w 308"/>
              <a:gd name="T9" fmla="*/ 83 h 165"/>
              <a:gd name="T10" fmla="*/ 44 w 308"/>
              <a:gd name="T11" fmla="*/ 140 h 165"/>
              <a:gd name="T12" fmla="*/ 154 w 308"/>
              <a:gd name="T13" fmla="*/ 165 h 165"/>
              <a:gd name="T14" fmla="*/ 263 w 308"/>
              <a:gd name="T15" fmla="*/ 140 h 165"/>
              <a:gd name="T16" fmla="*/ 308 w 308"/>
              <a:gd name="T17" fmla="*/ 83 h 165"/>
              <a:gd name="T18" fmla="*/ 308 w 308"/>
              <a:gd name="T19" fmla="*/ 83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8"/>
              <a:gd name="T31" fmla="*/ 0 h 165"/>
              <a:gd name="T32" fmla="*/ 308 w 308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8" h="165">
                <a:moveTo>
                  <a:pt x="308" y="83"/>
                </a:moveTo>
                <a:lnTo>
                  <a:pt x="263" y="24"/>
                </a:lnTo>
                <a:lnTo>
                  <a:pt x="154" y="0"/>
                </a:lnTo>
                <a:lnTo>
                  <a:pt x="44" y="24"/>
                </a:lnTo>
                <a:lnTo>
                  <a:pt x="0" y="83"/>
                </a:lnTo>
                <a:lnTo>
                  <a:pt x="44" y="140"/>
                </a:lnTo>
                <a:lnTo>
                  <a:pt x="154" y="165"/>
                </a:lnTo>
                <a:lnTo>
                  <a:pt x="263" y="140"/>
                </a:lnTo>
                <a:lnTo>
                  <a:pt x="308" y="8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85" name="Line 389"/>
          <p:cNvSpPr>
            <a:spLocks noChangeAspect="1" noChangeShapeType="1"/>
          </p:cNvSpPr>
          <p:nvPr/>
        </p:nvSpPr>
        <p:spPr bwMode="auto">
          <a:xfrm>
            <a:off x="1157138" y="5960754"/>
            <a:ext cx="4350" cy="277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86" name="Line 390"/>
          <p:cNvSpPr>
            <a:spLocks noChangeAspect="1" noChangeShapeType="1"/>
          </p:cNvSpPr>
          <p:nvPr/>
        </p:nvSpPr>
        <p:spPr bwMode="auto">
          <a:xfrm>
            <a:off x="1100586" y="6025195"/>
            <a:ext cx="121804" cy="402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18" name="Freeform 422"/>
          <p:cNvSpPr>
            <a:spLocks noChangeAspect="1"/>
          </p:cNvSpPr>
          <p:nvPr/>
        </p:nvSpPr>
        <p:spPr bwMode="auto">
          <a:xfrm>
            <a:off x="7208186" y="157074"/>
            <a:ext cx="535068" cy="310120"/>
          </a:xfrm>
          <a:custGeom>
            <a:avLst/>
            <a:gdLst>
              <a:gd name="T0" fmla="*/ 274 w 613"/>
              <a:gd name="T1" fmla="*/ 9 h 385"/>
              <a:gd name="T2" fmla="*/ 12 w 613"/>
              <a:gd name="T3" fmla="*/ 12 h 385"/>
              <a:gd name="T4" fmla="*/ 0 w 613"/>
              <a:gd name="T5" fmla="*/ 25 h 385"/>
              <a:gd name="T6" fmla="*/ 62 w 613"/>
              <a:gd name="T7" fmla="*/ 79 h 385"/>
              <a:gd name="T8" fmla="*/ 70 w 613"/>
              <a:gd name="T9" fmla="*/ 104 h 385"/>
              <a:gd name="T10" fmla="*/ 74 w 613"/>
              <a:gd name="T11" fmla="*/ 310 h 385"/>
              <a:gd name="T12" fmla="*/ 42 w 613"/>
              <a:gd name="T13" fmla="*/ 332 h 385"/>
              <a:gd name="T14" fmla="*/ 25 w 613"/>
              <a:gd name="T15" fmla="*/ 357 h 385"/>
              <a:gd name="T16" fmla="*/ 29 w 613"/>
              <a:gd name="T17" fmla="*/ 377 h 385"/>
              <a:gd name="T18" fmla="*/ 240 w 613"/>
              <a:gd name="T19" fmla="*/ 382 h 385"/>
              <a:gd name="T20" fmla="*/ 294 w 613"/>
              <a:gd name="T21" fmla="*/ 373 h 385"/>
              <a:gd name="T22" fmla="*/ 274 w 613"/>
              <a:gd name="T23" fmla="*/ 340 h 385"/>
              <a:gd name="T24" fmla="*/ 237 w 613"/>
              <a:gd name="T25" fmla="*/ 327 h 385"/>
              <a:gd name="T26" fmla="*/ 220 w 613"/>
              <a:gd name="T27" fmla="*/ 237 h 385"/>
              <a:gd name="T28" fmla="*/ 220 w 613"/>
              <a:gd name="T29" fmla="*/ 207 h 385"/>
              <a:gd name="T30" fmla="*/ 274 w 613"/>
              <a:gd name="T31" fmla="*/ 215 h 385"/>
              <a:gd name="T32" fmla="*/ 335 w 613"/>
              <a:gd name="T33" fmla="*/ 287 h 385"/>
              <a:gd name="T34" fmla="*/ 365 w 613"/>
              <a:gd name="T35" fmla="*/ 332 h 385"/>
              <a:gd name="T36" fmla="*/ 340 w 613"/>
              <a:gd name="T37" fmla="*/ 365 h 385"/>
              <a:gd name="T38" fmla="*/ 340 w 613"/>
              <a:gd name="T39" fmla="*/ 382 h 385"/>
              <a:gd name="T40" fmla="*/ 613 w 613"/>
              <a:gd name="T41" fmla="*/ 385 h 385"/>
              <a:gd name="T42" fmla="*/ 613 w 613"/>
              <a:gd name="T43" fmla="*/ 360 h 385"/>
              <a:gd name="T44" fmla="*/ 560 w 613"/>
              <a:gd name="T45" fmla="*/ 335 h 385"/>
              <a:gd name="T46" fmla="*/ 407 w 613"/>
              <a:gd name="T47" fmla="*/ 166 h 385"/>
              <a:gd name="T48" fmla="*/ 385 w 613"/>
              <a:gd name="T49" fmla="*/ 149 h 385"/>
              <a:gd name="T50" fmla="*/ 490 w 613"/>
              <a:gd name="T51" fmla="*/ 57 h 385"/>
              <a:gd name="T52" fmla="*/ 555 w 613"/>
              <a:gd name="T53" fmla="*/ 45 h 385"/>
              <a:gd name="T54" fmla="*/ 564 w 613"/>
              <a:gd name="T55" fmla="*/ 12 h 385"/>
              <a:gd name="T56" fmla="*/ 547 w 613"/>
              <a:gd name="T57" fmla="*/ 9 h 385"/>
              <a:gd name="T58" fmla="*/ 340 w 613"/>
              <a:gd name="T59" fmla="*/ 0 h 385"/>
              <a:gd name="T60" fmla="*/ 340 w 613"/>
              <a:gd name="T61" fmla="*/ 37 h 385"/>
              <a:gd name="T62" fmla="*/ 407 w 613"/>
              <a:gd name="T63" fmla="*/ 45 h 385"/>
              <a:gd name="T64" fmla="*/ 407 w 613"/>
              <a:gd name="T65" fmla="*/ 79 h 385"/>
              <a:gd name="T66" fmla="*/ 257 w 613"/>
              <a:gd name="T67" fmla="*/ 174 h 385"/>
              <a:gd name="T68" fmla="*/ 220 w 613"/>
              <a:gd name="T69" fmla="*/ 174 h 385"/>
              <a:gd name="T70" fmla="*/ 220 w 613"/>
              <a:gd name="T71" fmla="*/ 62 h 385"/>
              <a:gd name="T72" fmla="*/ 270 w 613"/>
              <a:gd name="T73" fmla="*/ 54 h 385"/>
              <a:gd name="T74" fmla="*/ 299 w 613"/>
              <a:gd name="T75" fmla="*/ 37 h 385"/>
              <a:gd name="T76" fmla="*/ 299 w 613"/>
              <a:gd name="T77" fmla="*/ 37 h 385"/>
              <a:gd name="T78" fmla="*/ 274 w 613"/>
              <a:gd name="T79" fmla="*/ 9 h 3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13"/>
              <a:gd name="T121" fmla="*/ 0 h 385"/>
              <a:gd name="T122" fmla="*/ 613 w 613"/>
              <a:gd name="T123" fmla="*/ 385 h 3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13" h="385">
                <a:moveTo>
                  <a:pt x="274" y="9"/>
                </a:moveTo>
                <a:lnTo>
                  <a:pt x="12" y="12"/>
                </a:lnTo>
                <a:lnTo>
                  <a:pt x="0" y="25"/>
                </a:lnTo>
                <a:lnTo>
                  <a:pt x="62" y="79"/>
                </a:lnTo>
                <a:lnTo>
                  <a:pt x="70" y="104"/>
                </a:lnTo>
                <a:lnTo>
                  <a:pt x="74" y="310"/>
                </a:lnTo>
                <a:lnTo>
                  <a:pt x="42" y="332"/>
                </a:lnTo>
                <a:lnTo>
                  <a:pt x="25" y="357"/>
                </a:lnTo>
                <a:lnTo>
                  <a:pt x="29" y="377"/>
                </a:lnTo>
                <a:lnTo>
                  <a:pt x="240" y="382"/>
                </a:lnTo>
                <a:lnTo>
                  <a:pt x="294" y="373"/>
                </a:lnTo>
                <a:lnTo>
                  <a:pt x="274" y="340"/>
                </a:lnTo>
                <a:lnTo>
                  <a:pt x="237" y="327"/>
                </a:lnTo>
                <a:lnTo>
                  <a:pt x="220" y="237"/>
                </a:lnTo>
                <a:lnTo>
                  <a:pt x="220" y="207"/>
                </a:lnTo>
                <a:lnTo>
                  <a:pt x="274" y="215"/>
                </a:lnTo>
                <a:lnTo>
                  <a:pt x="335" y="287"/>
                </a:lnTo>
                <a:lnTo>
                  <a:pt x="365" y="332"/>
                </a:lnTo>
                <a:lnTo>
                  <a:pt x="340" y="365"/>
                </a:lnTo>
                <a:lnTo>
                  <a:pt x="340" y="382"/>
                </a:lnTo>
                <a:lnTo>
                  <a:pt x="613" y="385"/>
                </a:lnTo>
                <a:lnTo>
                  <a:pt x="613" y="360"/>
                </a:lnTo>
                <a:lnTo>
                  <a:pt x="560" y="335"/>
                </a:lnTo>
                <a:lnTo>
                  <a:pt x="407" y="166"/>
                </a:lnTo>
                <a:lnTo>
                  <a:pt x="385" y="149"/>
                </a:lnTo>
                <a:lnTo>
                  <a:pt x="490" y="57"/>
                </a:lnTo>
                <a:lnTo>
                  <a:pt x="555" y="45"/>
                </a:lnTo>
                <a:lnTo>
                  <a:pt x="564" y="12"/>
                </a:lnTo>
                <a:lnTo>
                  <a:pt x="547" y="9"/>
                </a:lnTo>
                <a:lnTo>
                  <a:pt x="340" y="0"/>
                </a:lnTo>
                <a:lnTo>
                  <a:pt x="340" y="37"/>
                </a:lnTo>
                <a:lnTo>
                  <a:pt x="407" y="45"/>
                </a:lnTo>
                <a:lnTo>
                  <a:pt x="407" y="79"/>
                </a:lnTo>
                <a:lnTo>
                  <a:pt x="257" y="174"/>
                </a:lnTo>
                <a:lnTo>
                  <a:pt x="220" y="174"/>
                </a:lnTo>
                <a:lnTo>
                  <a:pt x="220" y="62"/>
                </a:lnTo>
                <a:lnTo>
                  <a:pt x="270" y="54"/>
                </a:lnTo>
                <a:lnTo>
                  <a:pt x="299" y="37"/>
                </a:lnTo>
                <a:lnTo>
                  <a:pt x="274" y="9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24" name="Freeform 428"/>
          <p:cNvSpPr>
            <a:spLocks noChangeAspect="1"/>
          </p:cNvSpPr>
          <p:nvPr/>
        </p:nvSpPr>
        <p:spPr bwMode="auto">
          <a:xfrm>
            <a:off x="126154" y="144991"/>
            <a:ext cx="369762" cy="370533"/>
          </a:xfrm>
          <a:custGeom>
            <a:avLst/>
            <a:gdLst>
              <a:gd name="T0" fmla="*/ 423 w 423"/>
              <a:gd name="T1" fmla="*/ 275 h 456"/>
              <a:gd name="T2" fmla="*/ 362 w 423"/>
              <a:gd name="T3" fmla="*/ 320 h 456"/>
              <a:gd name="T4" fmla="*/ 250 w 423"/>
              <a:gd name="T5" fmla="*/ 333 h 456"/>
              <a:gd name="T6" fmla="*/ 262 w 423"/>
              <a:gd name="T7" fmla="*/ 262 h 456"/>
              <a:gd name="T8" fmla="*/ 200 w 423"/>
              <a:gd name="T9" fmla="*/ 250 h 456"/>
              <a:gd name="T10" fmla="*/ 208 w 423"/>
              <a:gd name="T11" fmla="*/ 163 h 456"/>
              <a:gd name="T12" fmla="*/ 204 w 423"/>
              <a:gd name="T13" fmla="*/ 133 h 456"/>
              <a:gd name="T14" fmla="*/ 183 w 423"/>
              <a:gd name="T15" fmla="*/ 92 h 456"/>
              <a:gd name="T16" fmla="*/ 120 w 423"/>
              <a:gd name="T17" fmla="*/ 88 h 456"/>
              <a:gd name="T18" fmla="*/ 84 w 423"/>
              <a:gd name="T19" fmla="*/ 92 h 456"/>
              <a:gd name="T20" fmla="*/ 55 w 423"/>
              <a:gd name="T21" fmla="*/ 58 h 456"/>
              <a:gd name="T22" fmla="*/ 0 w 423"/>
              <a:gd name="T23" fmla="*/ 71 h 456"/>
              <a:gd name="T24" fmla="*/ 22 w 423"/>
              <a:gd name="T25" fmla="*/ 0 h 456"/>
              <a:gd name="T26" fmla="*/ 100 w 423"/>
              <a:gd name="T27" fmla="*/ 17 h 456"/>
              <a:gd name="T28" fmla="*/ 50 w 423"/>
              <a:gd name="T29" fmla="*/ 67 h 456"/>
              <a:gd name="T30" fmla="*/ 75 w 423"/>
              <a:gd name="T31" fmla="*/ 88 h 456"/>
              <a:gd name="T32" fmla="*/ 67 w 423"/>
              <a:gd name="T33" fmla="*/ 200 h 456"/>
              <a:gd name="T34" fmla="*/ 105 w 423"/>
              <a:gd name="T35" fmla="*/ 228 h 456"/>
              <a:gd name="T36" fmla="*/ 158 w 423"/>
              <a:gd name="T37" fmla="*/ 233 h 456"/>
              <a:gd name="T38" fmla="*/ 237 w 423"/>
              <a:gd name="T39" fmla="*/ 228 h 456"/>
              <a:gd name="T40" fmla="*/ 229 w 423"/>
              <a:gd name="T41" fmla="*/ 283 h 456"/>
              <a:gd name="T42" fmla="*/ 278 w 423"/>
              <a:gd name="T43" fmla="*/ 286 h 456"/>
              <a:gd name="T44" fmla="*/ 278 w 423"/>
              <a:gd name="T45" fmla="*/ 395 h 456"/>
              <a:gd name="T46" fmla="*/ 229 w 423"/>
              <a:gd name="T47" fmla="*/ 456 h 456"/>
              <a:gd name="T48" fmla="*/ 233 w 423"/>
              <a:gd name="T49" fmla="*/ 456 h 456"/>
              <a:gd name="T50" fmla="*/ 423 w 423"/>
              <a:gd name="T51" fmla="*/ 275 h 4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3"/>
              <a:gd name="T79" fmla="*/ 0 h 456"/>
              <a:gd name="T80" fmla="*/ 423 w 423"/>
              <a:gd name="T81" fmla="*/ 456 h 4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3" h="456">
                <a:moveTo>
                  <a:pt x="423" y="275"/>
                </a:moveTo>
                <a:lnTo>
                  <a:pt x="362" y="320"/>
                </a:lnTo>
                <a:lnTo>
                  <a:pt x="250" y="333"/>
                </a:lnTo>
                <a:lnTo>
                  <a:pt x="262" y="262"/>
                </a:lnTo>
                <a:lnTo>
                  <a:pt x="200" y="250"/>
                </a:lnTo>
                <a:lnTo>
                  <a:pt x="208" y="163"/>
                </a:lnTo>
                <a:lnTo>
                  <a:pt x="204" y="133"/>
                </a:lnTo>
                <a:lnTo>
                  <a:pt x="183" y="92"/>
                </a:lnTo>
                <a:lnTo>
                  <a:pt x="120" y="88"/>
                </a:lnTo>
                <a:lnTo>
                  <a:pt x="84" y="92"/>
                </a:lnTo>
                <a:lnTo>
                  <a:pt x="55" y="58"/>
                </a:lnTo>
                <a:lnTo>
                  <a:pt x="0" y="71"/>
                </a:lnTo>
                <a:lnTo>
                  <a:pt x="22" y="0"/>
                </a:lnTo>
                <a:lnTo>
                  <a:pt x="100" y="17"/>
                </a:lnTo>
                <a:lnTo>
                  <a:pt x="50" y="67"/>
                </a:lnTo>
                <a:lnTo>
                  <a:pt x="75" y="88"/>
                </a:lnTo>
                <a:lnTo>
                  <a:pt x="67" y="200"/>
                </a:lnTo>
                <a:lnTo>
                  <a:pt x="105" y="228"/>
                </a:lnTo>
                <a:lnTo>
                  <a:pt x="158" y="233"/>
                </a:lnTo>
                <a:lnTo>
                  <a:pt x="237" y="228"/>
                </a:lnTo>
                <a:lnTo>
                  <a:pt x="229" y="283"/>
                </a:lnTo>
                <a:lnTo>
                  <a:pt x="278" y="286"/>
                </a:lnTo>
                <a:lnTo>
                  <a:pt x="278" y="395"/>
                </a:lnTo>
                <a:lnTo>
                  <a:pt x="229" y="456"/>
                </a:lnTo>
                <a:lnTo>
                  <a:pt x="233" y="456"/>
                </a:lnTo>
                <a:lnTo>
                  <a:pt x="423" y="275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25" name="Freeform 429"/>
          <p:cNvSpPr>
            <a:spLocks noChangeAspect="1"/>
          </p:cNvSpPr>
          <p:nvPr/>
        </p:nvSpPr>
        <p:spPr bwMode="auto">
          <a:xfrm>
            <a:off x="382813" y="439002"/>
            <a:ext cx="256658" cy="237625"/>
          </a:xfrm>
          <a:custGeom>
            <a:avLst/>
            <a:gdLst>
              <a:gd name="T0" fmla="*/ 282 w 296"/>
              <a:gd name="T1" fmla="*/ 14 h 297"/>
              <a:gd name="T2" fmla="*/ 246 w 296"/>
              <a:gd name="T3" fmla="*/ 0 h 297"/>
              <a:gd name="T4" fmla="*/ 197 w 296"/>
              <a:gd name="T5" fmla="*/ 9 h 297"/>
              <a:gd name="T6" fmla="*/ 143 w 296"/>
              <a:gd name="T7" fmla="*/ 39 h 297"/>
              <a:gd name="T8" fmla="*/ 86 w 296"/>
              <a:gd name="T9" fmla="*/ 86 h 297"/>
              <a:gd name="T10" fmla="*/ 38 w 296"/>
              <a:gd name="T11" fmla="*/ 144 h 297"/>
              <a:gd name="T12" fmla="*/ 9 w 296"/>
              <a:gd name="T13" fmla="*/ 200 h 297"/>
              <a:gd name="T14" fmla="*/ 0 w 296"/>
              <a:gd name="T15" fmla="*/ 249 h 297"/>
              <a:gd name="T16" fmla="*/ 14 w 296"/>
              <a:gd name="T17" fmla="*/ 284 h 297"/>
              <a:gd name="T18" fmla="*/ 48 w 296"/>
              <a:gd name="T19" fmla="*/ 297 h 297"/>
              <a:gd name="T20" fmla="*/ 97 w 296"/>
              <a:gd name="T21" fmla="*/ 288 h 297"/>
              <a:gd name="T22" fmla="*/ 153 w 296"/>
              <a:gd name="T23" fmla="*/ 259 h 297"/>
              <a:gd name="T24" fmla="*/ 211 w 296"/>
              <a:gd name="T25" fmla="*/ 211 h 297"/>
              <a:gd name="T26" fmla="*/ 257 w 296"/>
              <a:gd name="T27" fmla="*/ 153 h 297"/>
              <a:gd name="T28" fmla="*/ 287 w 296"/>
              <a:gd name="T29" fmla="*/ 98 h 297"/>
              <a:gd name="T30" fmla="*/ 296 w 296"/>
              <a:gd name="T31" fmla="*/ 49 h 297"/>
              <a:gd name="T32" fmla="*/ 282 w 296"/>
              <a:gd name="T33" fmla="*/ 14 h 297"/>
              <a:gd name="T34" fmla="*/ 282 w 296"/>
              <a:gd name="T35" fmla="*/ 14 h 2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6"/>
              <a:gd name="T55" fmla="*/ 0 h 297"/>
              <a:gd name="T56" fmla="*/ 296 w 296"/>
              <a:gd name="T57" fmla="*/ 297 h 29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6" h="297">
                <a:moveTo>
                  <a:pt x="282" y="14"/>
                </a:moveTo>
                <a:lnTo>
                  <a:pt x="246" y="0"/>
                </a:lnTo>
                <a:lnTo>
                  <a:pt x="197" y="9"/>
                </a:lnTo>
                <a:lnTo>
                  <a:pt x="143" y="39"/>
                </a:lnTo>
                <a:lnTo>
                  <a:pt x="86" y="86"/>
                </a:lnTo>
                <a:lnTo>
                  <a:pt x="38" y="144"/>
                </a:lnTo>
                <a:lnTo>
                  <a:pt x="9" y="200"/>
                </a:lnTo>
                <a:lnTo>
                  <a:pt x="0" y="249"/>
                </a:lnTo>
                <a:lnTo>
                  <a:pt x="14" y="284"/>
                </a:lnTo>
                <a:lnTo>
                  <a:pt x="48" y="297"/>
                </a:lnTo>
                <a:lnTo>
                  <a:pt x="97" y="288"/>
                </a:lnTo>
                <a:lnTo>
                  <a:pt x="153" y="259"/>
                </a:lnTo>
                <a:lnTo>
                  <a:pt x="211" y="211"/>
                </a:lnTo>
                <a:lnTo>
                  <a:pt x="257" y="153"/>
                </a:lnTo>
                <a:lnTo>
                  <a:pt x="287" y="98"/>
                </a:lnTo>
                <a:lnTo>
                  <a:pt x="296" y="49"/>
                </a:lnTo>
                <a:lnTo>
                  <a:pt x="282" y="14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26" name="Freeform 430"/>
          <p:cNvSpPr>
            <a:spLocks noChangeAspect="1"/>
          </p:cNvSpPr>
          <p:nvPr/>
        </p:nvSpPr>
        <p:spPr bwMode="auto">
          <a:xfrm>
            <a:off x="465465" y="157074"/>
            <a:ext cx="130504" cy="277900"/>
          </a:xfrm>
          <a:custGeom>
            <a:avLst/>
            <a:gdLst>
              <a:gd name="T0" fmla="*/ 148 w 153"/>
              <a:gd name="T1" fmla="*/ 345 h 345"/>
              <a:gd name="T2" fmla="*/ 111 w 153"/>
              <a:gd name="T3" fmla="*/ 290 h 345"/>
              <a:gd name="T4" fmla="*/ 120 w 153"/>
              <a:gd name="T5" fmla="*/ 245 h 345"/>
              <a:gd name="T6" fmla="*/ 124 w 153"/>
              <a:gd name="T7" fmla="*/ 153 h 345"/>
              <a:gd name="T8" fmla="*/ 153 w 153"/>
              <a:gd name="T9" fmla="*/ 87 h 345"/>
              <a:gd name="T10" fmla="*/ 124 w 153"/>
              <a:gd name="T11" fmla="*/ 17 h 345"/>
              <a:gd name="T12" fmla="*/ 83 w 153"/>
              <a:gd name="T13" fmla="*/ 0 h 345"/>
              <a:gd name="T14" fmla="*/ 37 w 153"/>
              <a:gd name="T15" fmla="*/ 8 h 345"/>
              <a:gd name="T16" fmla="*/ 4 w 153"/>
              <a:gd name="T17" fmla="*/ 42 h 345"/>
              <a:gd name="T18" fmla="*/ 0 w 153"/>
              <a:gd name="T19" fmla="*/ 133 h 345"/>
              <a:gd name="T20" fmla="*/ 12 w 153"/>
              <a:gd name="T21" fmla="*/ 212 h 345"/>
              <a:gd name="T22" fmla="*/ 45 w 153"/>
              <a:gd name="T23" fmla="*/ 262 h 345"/>
              <a:gd name="T24" fmla="*/ 108 w 153"/>
              <a:gd name="T25" fmla="*/ 253 h 345"/>
              <a:gd name="T26" fmla="*/ 116 w 153"/>
              <a:gd name="T27" fmla="*/ 295 h 345"/>
              <a:gd name="T28" fmla="*/ 116 w 153"/>
              <a:gd name="T29" fmla="*/ 295 h 345"/>
              <a:gd name="T30" fmla="*/ 148 w 153"/>
              <a:gd name="T31" fmla="*/ 345 h 3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3"/>
              <a:gd name="T49" fmla="*/ 0 h 345"/>
              <a:gd name="T50" fmla="*/ 153 w 153"/>
              <a:gd name="T51" fmla="*/ 345 h 3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3" h="345">
                <a:moveTo>
                  <a:pt x="148" y="345"/>
                </a:moveTo>
                <a:lnTo>
                  <a:pt x="111" y="290"/>
                </a:lnTo>
                <a:lnTo>
                  <a:pt x="120" y="245"/>
                </a:lnTo>
                <a:lnTo>
                  <a:pt x="124" y="153"/>
                </a:lnTo>
                <a:lnTo>
                  <a:pt x="153" y="87"/>
                </a:lnTo>
                <a:lnTo>
                  <a:pt x="124" y="17"/>
                </a:lnTo>
                <a:lnTo>
                  <a:pt x="83" y="0"/>
                </a:lnTo>
                <a:lnTo>
                  <a:pt x="37" y="8"/>
                </a:lnTo>
                <a:lnTo>
                  <a:pt x="4" y="42"/>
                </a:lnTo>
                <a:lnTo>
                  <a:pt x="0" y="133"/>
                </a:lnTo>
                <a:lnTo>
                  <a:pt x="12" y="212"/>
                </a:lnTo>
                <a:lnTo>
                  <a:pt x="45" y="262"/>
                </a:lnTo>
                <a:lnTo>
                  <a:pt x="108" y="253"/>
                </a:lnTo>
                <a:lnTo>
                  <a:pt x="116" y="295"/>
                </a:lnTo>
                <a:lnTo>
                  <a:pt x="148" y="345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27" name="Freeform 431"/>
          <p:cNvSpPr>
            <a:spLocks noChangeAspect="1"/>
          </p:cNvSpPr>
          <p:nvPr/>
        </p:nvSpPr>
        <p:spPr bwMode="auto">
          <a:xfrm>
            <a:off x="60902" y="475249"/>
            <a:ext cx="308860" cy="136936"/>
          </a:xfrm>
          <a:custGeom>
            <a:avLst/>
            <a:gdLst>
              <a:gd name="T0" fmla="*/ 356 w 356"/>
              <a:gd name="T1" fmla="*/ 167 h 167"/>
              <a:gd name="T2" fmla="*/ 270 w 356"/>
              <a:gd name="T3" fmla="*/ 155 h 167"/>
              <a:gd name="T4" fmla="*/ 158 w 356"/>
              <a:gd name="T5" fmla="*/ 143 h 167"/>
              <a:gd name="T6" fmla="*/ 95 w 356"/>
              <a:gd name="T7" fmla="*/ 139 h 167"/>
              <a:gd name="T8" fmla="*/ 42 w 356"/>
              <a:gd name="T9" fmla="*/ 119 h 167"/>
              <a:gd name="T10" fmla="*/ 0 w 356"/>
              <a:gd name="T11" fmla="*/ 82 h 167"/>
              <a:gd name="T12" fmla="*/ 4 w 356"/>
              <a:gd name="T13" fmla="*/ 36 h 167"/>
              <a:gd name="T14" fmla="*/ 33 w 356"/>
              <a:gd name="T15" fmla="*/ 8 h 167"/>
              <a:gd name="T16" fmla="*/ 78 w 356"/>
              <a:gd name="T17" fmla="*/ 0 h 167"/>
              <a:gd name="T18" fmla="*/ 108 w 356"/>
              <a:gd name="T19" fmla="*/ 0 h 167"/>
              <a:gd name="T20" fmla="*/ 190 w 356"/>
              <a:gd name="T21" fmla="*/ 16 h 167"/>
              <a:gd name="T22" fmla="*/ 245 w 356"/>
              <a:gd name="T23" fmla="*/ 45 h 167"/>
              <a:gd name="T24" fmla="*/ 298 w 356"/>
              <a:gd name="T25" fmla="*/ 53 h 167"/>
              <a:gd name="T26" fmla="*/ 278 w 356"/>
              <a:gd name="T27" fmla="*/ 152 h 167"/>
              <a:gd name="T28" fmla="*/ 320 w 356"/>
              <a:gd name="T29" fmla="*/ 160 h 167"/>
              <a:gd name="T30" fmla="*/ 323 w 356"/>
              <a:gd name="T31" fmla="*/ 160 h 167"/>
              <a:gd name="T32" fmla="*/ 356 w 356"/>
              <a:gd name="T33" fmla="*/ 16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6"/>
              <a:gd name="T52" fmla="*/ 0 h 167"/>
              <a:gd name="T53" fmla="*/ 356 w 356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6" h="167">
                <a:moveTo>
                  <a:pt x="356" y="167"/>
                </a:moveTo>
                <a:lnTo>
                  <a:pt x="270" y="155"/>
                </a:lnTo>
                <a:lnTo>
                  <a:pt x="158" y="143"/>
                </a:lnTo>
                <a:lnTo>
                  <a:pt x="95" y="139"/>
                </a:lnTo>
                <a:lnTo>
                  <a:pt x="42" y="119"/>
                </a:lnTo>
                <a:lnTo>
                  <a:pt x="0" y="82"/>
                </a:lnTo>
                <a:lnTo>
                  <a:pt x="4" y="36"/>
                </a:lnTo>
                <a:lnTo>
                  <a:pt x="33" y="8"/>
                </a:lnTo>
                <a:lnTo>
                  <a:pt x="78" y="0"/>
                </a:lnTo>
                <a:lnTo>
                  <a:pt x="108" y="0"/>
                </a:lnTo>
                <a:lnTo>
                  <a:pt x="190" y="16"/>
                </a:lnTo>
                <a:lnTo>
                  <a:pt x="245" y="45"/>
                </a:lnTo>
                <a:lnTo>
                  <a:pt x="298" y="53"/>
                </a:lnTo>
                <a:lnTo>
                  <a:pt x="278" y="152"/>
                </a:lnTo>
                <a:lnTo>
                  <a:pt x="320" y="160"/>
                </a:lnTo>
                <a:lnTo>
                  <a:pt x="323" y="160"/>
                </a:lnTo>
                <a:lnTo>
                  <a:pt x="356" y="167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28" name="Freeform 432"/>
          <p:cNvSpPr>
            <a:spLocks noChangeAspect="1"/>
          </p:cNvSpPr>
          <p:nvPr/>
        </p:nvSpPr>
        <p:spPr bwMode="auto">
          <a:xfrm>
            <a:off x="113104" y="326230"/>
            <a:ext cx="130504" cy="132909"/>
          </a:xfrm>
          <a:custGeom>
            <a:avLst/>
            <a:gdLst>
              <a:gd name="T0" fmla="*/ 147 w 151"/>
              <a:gd name="T1" fmla="*/ 112 h 163"/>
              <a:gd name="T2" fmla="*/ 151 w 151"/>
              <a:gd name="T3" fmla="*/ 44 h 163"/>
              <a:gd name="T4" fmla="*/ 111 w 151"/>
              <a:gd name="T5" fmla="*/ 0 h 163"/>
              <a:gd name="T6" fmla="*/ 50 w 151"/>
              <a:gd name="T7" fmla="*/ 1 h 163"/>
              <a:gd name="T8" fmla="*/ 5 w 151"/>
              <a:gd name="T9" fmla="*/ 51 h 163"/>
              <a:gd name="T10" fmla="*/ 0 w 151"/>
              <a:gd name="T11" fmla="*/ 117 h 163"/>
              <a:gd name="T12" fmla="*/ 41 w 151"/>
              <a:gd name="T13" fmla="*/ 163 h 163"/>
              <a:gd name="T14" fmla="*/ 101 w 151"/>
              <a:gd name="T15" fmla="*/ 161 h 163"/>
              <a:gd name="T16" fmla="*/ 147 w 151"/>
              <a:gd name="T17" fmla="*/ 112 h 163"/>
              <a:gd name="T18" fmla="*/ 147 w 151"/>
              <a:gd name="T19" fmla="*/ 112 h 1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1"/>
              <a:gd name="T31" fmla="*/ 0 h 163"/>
              <a:gd name="T32" fmla="*/ 151 w 151"/>
              <a:gd name="T33" fmla="*/ 163 h 1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1" h="163">
                <a:moveTo>
                  <a:pt x="147" y="112"/>
                </a:moveTo>
                <a:lnTo>
                  <a:pt x="151" y="44"/>
                </a:lnTo>
                <a:lnTo>
                  <a:pt x="111" y="0"/>
                </a:lnTo>
                <a:lnTo>
                  <a:pt x="50" y="1"/>
                </a:lnTo>
                <a:lnTo>
                  <a:pt x="5" y="51"/>
                </a:lnTo>
                <a:lnTo>
                  <a:pt x="0" y="117"/>
                </a:lnTo>
                <a:lnTo>
                  <a:pt x="41" y="163"/>
                </a:lnTo>
                <a:lnTo>
                  <a:pt x="101" y="161"/>
                </a:lnTo>
                <a:lnTo>
                  <a:pt x="147" y="11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29" name="Freeform 433"/>
          <p:cNvSpPr>
            <a:spLocks noChangeAspect="1"/>
          </p:cNvSpPr>
          <p:nvPr/>
        </p:nvSpPr>
        <p:spPr bwMode="auto">
          <a:xfrm>
            <a:off x="304510" y="161101"/>
            <a:ext cx="152255" cy="124854"/>
          </a:xfrm>
          <a:custGeom>
            <a:avLst/>
            <a:gdLst>
              <a:gd name="T0" fmla="*/ 102 w 175"/>
              <a:gd name="T1" fmla="*/ 152 h 152"/>
              <a:gd name="T2" fmla="*/ 160 w 175"/>
              <a:gd name="T3" fmla="*/ 118 h 152"/>
              <a:gd name="T4" fmla="*/ 175 w 175"/>
              <a:gd name="T5" fmla="*/ 59 h 152"/>
              <a:gd name="T6" fmla="*/ 140 w 175"/>
              <a:gd name="T7" fmla="*/ 9 h 152"/>
              <a:gd name="T8" fmla="*/ 73 w 175"/>
              <a:gd name="T9" fmla="*/ 0 h 152"/>
              <a:gd name="T10" fmla="*/ 16 w 175"/>
              <a:gd name="T11" fmla="*/ 32 h 152"/>
              <a:gd name="T12" fmla="*/ 0 w 175"/>
              <a:gd name="T13" fmla="*/ 93 h 152"/>
              <a:gd name="T14" fmla="*/ 36 w 175"/>
              <a:gd name="T15" fmla="*/ 140 h 152"/>
              <a:gd name="T16" fmla="*/ 102 w 175"/>
              <a:gd name="T17" fmla="*/ 152 h 152"/>
              <a:gd name="T18" fmla="*/ 102 w 175"/>
              <a:gd name="T19" fmla="*/ 152 h 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5"/>
              <a:gd name="T31" fmla="*/ 0 h 152"/>
              <a:gd name="T32" fmla="*/ 175 w 175"/>
              <a:gd name="T33" fmla="*/ 152 h 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5" h="152">
                <a:moveTo>
                  <a:pt x="102" y="152"/>
                </a:moveTo>
                <a:lnTo>
                  <a:pt x="160" y="118"/>
                </a:lnTo>
                <a:lnTo>
                  <a:pt x="175" y="59"/>
                </a:lnTo>
                <a:lnTo>
                  <a:pt x="140" y="9"/>
                </a:lnTo>
                <a:lnTo>
                  <a:pt x="73" y="0"/>
                </a:lnTo>
                <a:lnTo>
                  <a:pt x="16" y="32"/>
                </a:lnTo>
                <a:lnTo>
                  <a:pt x="0" y="93"/>
                </a:lnTo>
                <a:lnTo>
                  <a:pt x="36" y="140"/>
                </a:lnTo>
                <a:lnTo>
                  <a:pt x="102" y="15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0" name="Freeform 434"/>
          <p:cNvSpPr>
            <a:spLocks noChangeAspect="1"/>
          </p:cNvSpPr>
          <p:nvPr/>
        </p:nvSpPr>
        <p:spPr bwMode="auto">
          <a:xfrm>
            <a:off x="8600232" y="197349"/>
            <a:ext cx="369762" cy="362478"/>
          </a:xfrm>
          <a:custGeom>
            <a:avLst/>
            <a:gdLst>
              <a:gd name="T0" fmla="*/ 206 w 423"/>
              <a:gd name="T1" fmla="*/ 447 h 447"/>
              <a:gd name="T2" fmla="*/ 153 w 423"/>
              <a:gd name="T3" fmla="*/ 392 h 447"/>
              <a:gd name="T4" fmla="*/ 126 w 423"/>
              <a:gd name="T5" fmla="*/ 282 h 447"/>
              <a:gd name="T6" fmla="*/ 197 w 423"/>
              <a:gd name="T7" fmla="*/ 286 h 447"/>
              <a:gd name="T8" fmla="*/ 200 w 423"/>
              <a:gd name="T9" fmla="*/ 222 h 447"/>
              <a:gd name="T10" fmla="*/ 288 w 423"/>
              <a:gd name="T11" fmla="*/ 218 h 447"/>
              <a:gd name="T12" fmla="*/ 316 w 423"/>
              <a:gd name="T13" fmla="*/ 210 h 447"/>
              <a:gd name="T14" fmla="*/ 353 w 423"/>
              <a:gd name="T15" fmla="*/ 184 h 447"/>
              <a:gd name="T16" fmla="*/ 350 w 423"/>
              <a:gd name="T17" fmla="*/ 121 h 447"/>
              <a:gd name="T18" fmla="*/ 340 w 423"/>
              <a:gd name="T19" fmla="*/ 85 h 447"/>
              <a:gd name="T20" fmla="*/ 369 w 423"/>
              <a:gd name="T21" fmla="*/ 52 h 447"/>
              <a:gd name="T22" fmla="*/ 350 w 423"/>
              <a:gd name="T23" fmla="*/ 0 h 447"/>
              <a:gd name="T24" fmla="*/ 423 w 423"/>
              <a:gd name="T25" fmla="*/ 11 h 447"/>
              <a:gd name="T26" fmla="*/ 416 w 423"/>
              <a:gd name="T27" fmla="*/ 91 h 447"/>
              <a:gd name="T28" fmla="*/ 360 w 423"/>
              <a:gd name="T29" fmla="*/ 49 h 447"/>
              <a:gd name="T30" fmla="*/ 343 w 423"/>
              <a:gd name="T31" fmla="*/ 76 h 447"/>
              <a:gd name="T32" fmla="*/ 231 w 423"/>
              <a:gd name="T33" fmla="*/ 84 h 447"/>
              <a:gd name="T34" fmla="*/ 208 w 423"/>
              <a:gd name="T35" fmla="*/ 125 h 447"/>
              <a:gd name="T36" fmla="*/ 212 w 423"/>
              <a:gd name="T37" fmla="*/ 178 h 447"/>
              <a:gd name="T38" fmla="*/ 226 w 423"/>
              <a:gd name="T39" fmla="*/ 256 h 447"/>
              <a:gd name="T40" fmla="*/ 172 w 423"/>
              <a:gd name="T41" fmla="*/ 256 h 447"/>
              <a:gd name="T42" fmla="*/ 175 w 423"/>
              <a:gd name="T43" fmla="*/ 304 h 447"/>
              <a:gd name="T44" fmla="*/ 68 w 423"/>
              <a:gd name="T45" fmla="*/ 320 h 447"/>
              <a:gd name="T46" fmla="*/ 0 w 423"/>
              <a:gd name="T47" fmla="*/ 280 h 447"/>
              <a:gd name="T48" fmla="*/ 1 w 423"/>
              <a:gd name="T49" fmla="*/ 283 h 447"/>
              <a:gd name="T50" fmla="*/ 206 w 423"/>
              <a:gd name="T51" fmla="*/ 447 h 4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3"/>
              <a:gd name="T79" fmla="*/ 0 h 447"/>
              <a:gd name="T80" fmla="*/ 423 w 423"/>
              <a:gd name="T81" fmla="*/ 447 h 4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3" h="447">
                <a:moveTo>
                  <a:pt x="206" y="447"/>
                </a:moveTo>
                <a:lnTo>
                  <a:pt x="153" y="392"/>
                </a:lnTo>
                <a:lnTo>
                  <a:pt x="126" y="282"/>
                </a:lnTo>
                <a:lnTo>
                  <a:pt x="197" y="286"/>
                </a:lnTo>
                <a:lnTo>
                  <a:pt x="200" y="222"/>
                </a:lnTo>
                <a:lnTo>
                  <a:pt x="288" y="218"/>
                </a:lnTo>
                <a:lnTo>
                  <a:pt x="316" y="210"/>
                </a:lnTo>
                <a:lnTo>
                  <a:pt x="353" y="184"/>
                </a:lnTo>
                <a:lnTo>
                  <a:pt x="350" y="121"/>
                </a:lnTo>
                <a:lnTo>
                  <a:pt x="340" y="85"/>
                </a:lnTo>
                <a:lnTo>
                  <a:pt x="369" y="52"/>
                </a:lnTo>
                <a:lnTo>
                  <a:pt x="350" y="0"/>
                </a:lnTo>
                <a:lnTo>
                  <a:pt x="423" y="11"/>
                </a:lnTo>
                <a:lnTo>
                  <a:pt x="416" y="91"/>
                </a:lnTo>
                <a:lnTo>
                  <a:pt x="360" y="49"/>
                </a:lnTo>
                <a:lnTo>
                  <a:pt x="343" y="76"/>
                </a:lnTo>
                <a:lnTo>
                  <a:pt x="231" y="84"/>
                </a:lnTo>
                <a:lnTo>
                  <a:pt x="208" y="125"/>
                </a:lnTo>
                <a:lnTo>
                  <a:pt x="212" y="178"/>
                </a:lnTo>
                <a:lnTo>
                  <a:pt x="226" y="256"/>
                </a:lnTo>
                <a:lnTo>
                  <a:pt x="172" y="256"/>
                </a:lnTo>
                <a:lnTo>
                  <a:pt x="175" y="304"/>
                </a:lnTo>
                <a:lnTo>
                  <a:pt x="68" y="320"/>
                </a:lnTo>
                <a:lnTo>
                  <a:pt x="0" y="280"/>
                </a:lnTo>
                <a:lnTo>
                  <a:pt x="1" y="283"/>
                </a:lnTo>
                <a:lnTo>
                  <a:pt x="206" y="447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1" name="Freeform 435"/>
          <p:cNvSpPr>
            <a:spLocks noChangeAspect="1"/>
          </p:cNvSpPr>
          <p:nvPr/>
        </p:nvSpPr>
        <p:spPr bwMode="auto">
          <a:xfrm>
            <a:off x="8447977" y="487332"/>
            <a:ext cx="274059" cy="213459"/>
          </a:xfrm>
          <a:custGeom>
            <a:avLst/>
            <a:gdLst>
              <a:gd name="T0" fmla="*/ 304 w 313"/>
              <a:gd name="T1" fmla="*/ 247 h 264"/>
              <a:gd name="T2" fmla="*/ 313 w 313"/>
              <a:gd name="T3" fmla="*/ 209 h 264"/>
              <a:gd name="T4" fmla="*/ 297 w 313"/>
              <a:gd name="T5" fmla="*/ 162 h 264"/>
              <a:gd name="T6" fmla="*/ 260 w 313"/>
              <a:gd name="T7" fmla="*/ 111 h 264"/>
              <a:gd name="T8" fmla="*/ 205 w 313"/>
              <a:gd name="T9" fmla="*/ 63 h 264"/>
              <a:gd name="T10" fmla="*/ 82 w 313"/>
              <a:gd name="T11" fmla="*/ 1 h 264"/>
              <a:gd name="T12" fmla="*/ 33 w 313"/>
              <a:gd name="T13" fmla="*/ 0 h 264"/>
              <a:gd name="T14" fmla="*/ 0 w 313"/>
              <a:gd name="T15" fmla="*/ 18 h 264"/>
              <a:gd name="T16" fmla="*/ 7 w 313"/>
              <a:gd name="T17" fmla="*/ 102 h 264"/>
              <a:gd name="T18" fmla="*/ 99 w 313"/>
              <a:gd name="T19" fmla="*/ 203 h 264"/>
              <a:gd name="T20" fmla="*/ 162 w 313"/>
              <a:gd name="T21" fmla="*/ 242 h 264"/>
              <a:gd name="T22" fmla="*/ 221 w 313"/>
              <a:gd name="T23" fmla="*/ 263 h 264"/>
              <a:gd name="T24" fmla="*/ 271 w 313"/>
              <a:gd name="T25" fmla="*/ 264 h 264"/>
              <a:gd name="T26" fmla="*/ 304 w 313"/>
              <a:gd name="T27" fmla="*/ 247 h 264"/>
              <a:gd name="T28" fmla="*/ 304 w 313"/>
              <a:gd name="T29" fmla="*/ 247 h 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3"/>
              <a:gd name="T46" fmla="*/ 0 h 264"/>
              <a:gd name="T47" fmla="*/ 313 w 313"/>
              <a:gd name="T48" fmla="*/ 264 h 2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3" h="264">
                <a:moveTo>
                  <a:pt x="304" y="247"/>
                </a:moveTo>
                <a:lnTo>
                  <a:pt x="313" y="209"/>
                </a:lnTo>
                <a:lnTo>
                  <a:pt x="297" y="162"/>
                </a:lnTo>
                <a:lnTo>
                  <a:pt x="260" y="111"/>
                </a:lnTo>
                <a:lnTo>
                  <a:pt x="205" y="63"/>
                </a:lnTo>
                <a:lnTo>
                  <a:pt x="82" y="1"/>
                </a:lnTo>
                <a:lnTo>
                  <a:pt x="33" y="0"/>
                </a:lnTo>
                <a:lnTo>
                  <a:pt x="0" y="18"/>
                </a:lnTo>
                <a:lnTo>
                  <a:pt x="7" y="102"/>
                </a:lnTo>
                <a:lnTo>
                  <a:pt x="99" y="203"/>
                </a:lnTo>
                <a:lnTo>
                  <a:pt x="162" y="242"/>
                </a:lnTo>
                <a:lnTo>
                  <a:pt x="221" y="263"/>
                </a:lnTo>
                <a:lnTo>
                  <a:pt x="271" y="264"/>
                </a:lnTo>
                <a:lnTo>
                  <a:pt x="304" y="247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2" name="Freeform 436"/>
          <p:cNvSpPr>
            <a:spLocks noChangeAspect="1"/>
          </p:cNvSpPr>
          <p:nvPr/>
        </p:nvSpPr>
        <p:spPr bwMode="auto">
          <a:xfrm>
            <a:off x="8722036" y="503442"/>
            <a:ext cx="291460" cy="149019"/>
          </a:xfrm>
          <a:custGeom>
            <a:avLst/>
            <a:gdLst>
              <a:gd name="T0" fmla="*/ 0 w 333"/>
              <a:gd name="T1" fmla="*/ 185 h 185"/>
              <a:gd name="T2" fmla="*/ 49 w 333"/>
              <a:gd name="T3" fmla="*/ 140 h 185"/>
              <a:gd name="T4" fmla="*/ 96 w 333"/>
              <a:gd name="T5" fmla="*/ 143 h 185"/>
              <a:gd name="T6" fmla="*/ 187 w 333"/>
              <a:gd name="T7" fmla="*/ 134 h 185"/>
              <a:gd name="T8" fmla="*/ 257 w 333"/>
              <a:gd name="T9" fmla="*/ 154 h 185"/>
              <a:gd name="T10" fmla="*/ 321 w 333"/>
              <a:gd name="T11" fmla="*/ 115 h 185"/>
              <a:gd name="T12" fmla="*/ 333 w 333"/>
              <a:gd name="T13" fmla="*/ 72 h 185"/>
              <a:gd name="T14" fmla="*/ 319 w 333"/>
              <a:gd name="T15" fmla="*/ 28 h 185"/>
              <a:gd name="T16" fmla="*/ 280 w 333"/>
              <a:gd name="T17" fmla="*/ 0 h 185"/>
              <a:gd name="T18" fmla="*/ 190 w 333"/>
              <a:gd name="T19" fmla="*/ 9 h 185"/>
              <a:gd name="T20" fmla="*/ 114 w 333"/>
              <a:gd name="T21" fmla="*/ 32 h 185"/>
              <a:gd name="T22" fmla="*/ 68 w 333"/>
              <a:gd name="T23" fmla="*/ 72 h 185"/>
              <a:gd name="T24" fmla="*/ 86 w 333"/>
              <a:gd name="T25" fmla="*/ 131 h 185"/>
              <a:gd name="T26" fmla="*/ 46 w 333"/>
              <a:gd name="T27" fmla="*/ 145 h 185"/>
              <a:gd name="T28" fmla="*/ 46 w 333"/>
              <a:gd name="T29" fmla="*/ 145 h 185"/>
              <a:gd name="T30" fmla="*/ 0 w 333"/>
              <a:gd name="T31" fmla="*/ 185 h 1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3"/>
              <a:gd name="T49" fmla="*/ 0 h 185"/>
              <a:gd name="T50" fmla="*/ 333 w 333"/>
              <a:gd name="T51" fmla="*/ 185 h 1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3" h="185">
                <a:moveTo>
                  <a:pt x="0" y="185"/>
                </a:moveTo>
                <a:lnTo>
                  <a:pt x="49" y="140"/>
                </a:lnTo>
                <a:lnTo>
                  <a:pt x="96" y="143"/>
                </a:lnTo>
                <a:lnTo>
                  <a:pt x="187" y="134"/>
                </a:lnTo>
                <a:lnTo>
                  <a:pt x="257" y="154"/>
                </a:lnTo>
                <a:lnTo>
                  <a:pt x="321" y="115"/>
                </a:lnTo>
                <a:lnTo>
                  <a:pt x="333" y="72"/>
                </a:lnTo>
                <a:lnTo>
                  <a:pt x="319" y="28"/>
                </a:lnTo>
                <a:lnTo>
                  <a:pt x="280" y="0"/>
                </a:lnTo>
                <a:lnTo>
                  <a:pt x="190" y="9"/>
                </a:lnTo>
                <a:lnTo>
                  <a:pt x="114" y="32"/>
                </a:lnTo>
                <a:lnTo>
                  <a:pt x="68" y="72"/>
                </a:lnTo>
                <a:lnTo>
                  <a:pt x="86" y="131"/>
                </a:lnTo>
                <a:lnTo>
                  <a:pt x="46" y="145"/>
                </a:lnTo>
                <a:lnTo>
                  <a:pt x="0" y="185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3" name="Freeform 437"/>
          <p:cNvSpPr>
            <a:spLocks noChangeAspect="1"/>
          </p:cNvSpPr>
          <p:nvPr/>
        </p:nvSpPr>
        <p:spPr bwMode="auto">
          <a:xfrm>
            <a:off x="8500179" y="181239"/>
            <a:ext cx="121804" cy="294010"/>
          </a:xfrm>
          <a:custGeom>
            <a:avLst/>
            <a:gdLst>
              <a:gd name="T0" fmla="*/ 9 w 141"/>
              <a:gd name="T1" fmla="*/ 367 h 367"/>
              <a:gd name="T2" fmla="*/ 9 w 141"/>
              <a:gd name="T3" fmla="*/ 279 h 367"/>
              <a:gd name="T4" fmla="*/ 6 w 141"/>
              <a:gd name="T5" fmla="*/ 167 h 367"/>
              <a:gd name="T6" fmla="*/ 0 w 141"/>
              <a:gd name="T7" fmla="*/ 105 h 367"/>
              <a:gd name="T8" fmla="*/ 12 w 141"/>
              <a:gd name="T9" fmla="*/ 49 h 367"/>
              <a:gd name="T10" fmla="*/ 43 w 141"/>
              <a:gd name="T11" fmla="*/ 3 h 367"/>
              <a:gd name="T12" fmla="*/ 91 w 141"/>
              <a:gd name="T13" fmla="*/ 0 h 367"/>
              <a:gd name="T14" fmla="*/ 122 w 141"/>
              <a:gd name="T15" fmla="*/ 24 h 367"/>
              <a:gd name="T16" fmla="*/ 136 w 141"/>
              <a:gd name="T17" fmla="*/ 68 h 367"/>
              <a:gd name="T18" fmla="*/ 141 w 141"/>
              <a:gd name="T19" fmla="*/ 97 h 367"/>
              <a:gd name="T20" fmla="*/ 136 w 141"/>
              <a:gd name="T21" fmla="*/ 182 h 367"/>
              <a:gd name="T22" fmla="*/ 115 w 141"/>
              <a:gd name="T23" fmla="*/ 240 h 367"/>
              <a:gd name="T24" fmla="*/ 115 w 141"/>
              <a:gd name="T25" fmla="*/ 293 h 367"/>
              <a:gd name="T26" fmla="*/ 14 w 141"/>
              <a:gd name="T27" fmla="*/ 287 h 367"/>
              <a:gd name="T28" fmla="*/ 11 w 141"/>
              <a:gd name="T29" fmla="*/ 329 h 367"/>
              <a:gd name="T30" fmla="*/ 11 w 141"/>
              <a:gd name="T31" fmla="*/ 333 h 367"/>
              <a:gd name="T32" fmla="*/ 9 w 141"/>
              <a:gd name="T33" fmla="*/ 367 h 3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367"/>
              <a:gd name="T53" fmla="*/ 141 w 141"/>
              <a:gd name="T54" fmla="*/ 367 h 3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367">
                <a:moveTo>
                  <a:pt x="9" y="367"/>
                </a:moveTo>
                <a:lnTo>
                  <a:pt x="9" y="279"/>
                </a:lnTo>
                <a:lnTo>
                  <a:pt x="6" y="167"/>
                </a:lnTo>
                <a:lnTo>
                  <a:pt x="0" y="105"/>
                </a:lnTo>
                <a:lnTo>
                  <a:pt x="12" y="49"/>
                </a:lnTo>
                <a:lnTo>
                  <a:pt x="43" y="3"/>
                </a:lnTo>
                <a:lnTo>
                  <a:pt x="91" y="0"/>
                </a:lnTo>
                <a:lnTo>
                  <a:pt x="122" y="24"/>
                </a:lnTo>
                <a:lnTo>
                  <a:pt x="136" y="68"/>
                </a:lnTo>
                <a:lnTo>
                  <a:pt x="141" y="97"/>
                </a:lnTo>
                <a:lnTo>
                  <a:pt x="136" y="182"/>
                </a:lnTo>
                <a:lnTo>
                  <a:pt x="115" y="240"/>
                </a:lnTo>
                <a:lnTo>
                  <a:pt x="115" y="293"/>
                </a:lnTo>
                <a:lnTo>
                  <a:pt x="14" y="287"/>
                </a:lnTo>
                <a:lnTo>
                  <a:pt x="11" y="329"/>
                </a:lnTo>
                <a:lnTo>
                  <a:pt x="11" y="333"/>
                </a:lnTo>
                <a:lnTo>
                  <a:pt x="9" y="367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4" name="Freeform 438"/>
          <p:cNvSpPr>
            <a:spLocks noChangeAspect="1"/>
          </p:cNvSpPr>
          <p:nvPr/>
        </p:nvSpPr>
        <p:spPr bwMode="auto">
          <a:xfrm>
            <a:off x="8639383" y="209432"/>
            <a:ext cx="147905" cy="120826"/>
          </a:xfrm>
          <a:custGeom>
            <a:avLst/>
            <a:gdLst>
              <a:gd name="T0" fmla="*/ 65 w 170"/>
              <a:gd name="T1" fmla="*/ 149 h 149"/>
              <a:gd name="T2" fmla="*/ 131 w 170"/>
              <a:gd name="T3" fmla="*/ 144 h 149"/>
              <a:gd name="T4" fmla="*/ 170 w 170"/>
              <a:gd name="T5" fmla="*/ 98 h 149"/>
              <a:gd name="T6" fmla="*/ 161 w 170"/>
              <a:gd name="T7" fmla="*/ 37 h 149"/>
              <a:gd name="T8" fmla="*/ 105 w 170"/>
              <a:gd name="T9" fmla="*/ 0 h 149"/>
              <a:gd name="T10" fmla="*/ 40 w 170"/>
              <a:gd name="T11" fmla="*/ 4 h 149"/>
              <a:gd name="T12" fmla="*/ 0 w 170"/>
              <a:gd name="T13" fmla="*/ 51 h 149"/>
              <a:gd name="T14" fmla="*/ 10 w 170"/>
              <a:gd name="T15" fmla="*/ 111 h 149"/>
              <a:gd name="T16" fmla="*/ 65 w 170"/>
              <a:gd name="T17" fmla="*/ 149 h 149"/>
              <a:gd name="T18" fmla="*/ 65 w 170"/>
              <a:gd name="T19" fmla="*/ 149 h 1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149"/>
              <a:gd name="T32" fmla="*/ 170 w 170"/>
              <a:gd name="T33" fmla="*/ 149 h 1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149">
                <a:moveTo>
                  <a:pt x="65" y="149"/>
                </a:moveTo>
                <a:lnTo>
                  <a:pt x="131" y="144"/>
                </a:lnTo>
                <a:lnTo>
                  <a:pt x="170" y="98"/>
                </a:lnTo>
                <a:lnTo>
                  <a:pt x="161" y="37"/>
                </a:lnTo>
                <a:lnTo>
                  <a:pt x="105" y="0"/>
                </a:lnTo>
                <a:lnTo>
                  <a:pt x="40" y="4"/>
                </a:lnTo>
                <a:lnTo>
                  <a:pt x="0" y="51"/>
                </a:lnTo>
                <a:lnTo>
                  <a:pt x="10" y="111"/>
                </a:lnTo>
                <a:lnTo>
                  <a:pt x="65" y="149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5" name="Freeform 439"/>
          <p:cNvSpPr>
            <a:spLocks noChangeAspect="1"/>
          </p:cNvSpPr>
          <p:nvPr/>
        </p:nvSpPr>
        <p:spPr bwMode="auto">
          <a:xfrm>
            <a:off x="8856891" y="362478"/>
            <a:ext cx="126154" cy="132909"/>
          </a:xfrm>
          <a:custGeom>
            <a:avLst/>
            <a:gdLst>
              <a:gd name="T0" fmla="*/ 0 w 147"/>
              <a:gd name="T1" fmla="*/ 109 h 168"/>
              <a:gd name="T2" fmla="*/ 42 w 147"/>
              <a:gd name="T3" fmla="*/ 162 h 168"/>
              <a:gd name="T4" fmla="*/ 101 w 147"/>
              <a:gd name="T5" fmla="*/ 168 h 168"/>
              <a:gd name="T6" fmla="*/ 147 w 147"/>
              <a:gd name="T7" fmla="*/ 126 h 168"/>
              <a:gd name="T8" fmla="*/ 146 w 147"/>
              <a:gd name="T9" fmla="*/ 59 h 168"/>
              <a:gd name="T10" fmla="*/ 106 w 147"/>
              <a:gd name="T11" fmla="*/ 7 h 168"/>
              <a:gd name="T12" fmla="*/ 45 w 147"/>
              <a:gd name="T13" fmla="*/ 0 h 168"/>
              <a:gd name="T14" fmla="*/ 2 w 147"/>
              <a:gd name="T15" fmla="*/ 42 h 168"/>
              <a:gd name="T16" fmla="*/ 0 w 147"/>
              <a:gd name="T17" fmla="*/ 109 h 168"/>
              <a:gd name="T18" fmla="*/ 0 w 147"/>
              <a:gd name="T19" fmla="*/ 109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"/>
              <a:gd name="T31" fmla="*/ 0 h 168"/>
              <a:gd name="T32" fmla="*/ 147 w 147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" h="168">
                <a:moveTo>
                  <a:pt x="0" y="109"/>
                </a:moveTo>
                <a:lnTo>
                  <a:pt x="42" y="162"/>
                </a:lnTo>
                <a:lnTo>
                  <a:pt x="101" y="168"/>
                </a:lnTo>
                <a:lnTo>
                  <a:pt x="147" y="126"/>
                </a:lnTo>
                <a:lnTo>
                  <a:pt x="146" y="59"/>
                </a:lnTo>
                <a:lnTo>
                  <a:pt x="106" y="7"/>
                </a:lnTo>
                <a:lnTo>
                  <a:pt x="45" y="0"/>
                </a:lnTo>
                <a:lnTo>
                  <a:pt x="2" y="42"/>
                </a:lnTo>
                <a:lnTo>
                  <a:pt x="0" y="109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3" name="Freeform 457"/>
          <p:cNvSpPr>
            <a:spLocks noChangeAspect="1"/>
          </p:cNvSpPr>
          <p:nvPr/>
        </p:nvSpPr>
        <p:spPr bwMode="auto">
          <a:xfrm>
            <a:off x="417614" y="6383646"/>
            <a:ext cx="104403" cy="96661"/>
          </a:xfrm>
          <a:custGeom>
            <a:avLst/>
            <a:gdLst>
              <a:gd name="T0" fmla="*/ 121 w 121"/>
              <a:gd name="T1" fmla="*/ 60 h 120"/>
              <a:gd name="T2" fmla="*/ 103 w 121"/>
              <a:gd name="T3" fmla="*/ 17 h 120"/>
              <a:gd name="T4" fmla="*/ 61 w 121"/>
              <a:gd name="T5" fmla="*/ 0 h 120"/>
              <a:gd name="T6" fmla="*/ 17 w 121"/>
              <a:gd name="T7" fmla="*/ 17 h 120"/>
              <a:gd name="T8" fmla="*/ 0 w 121"/>
              <a:gd name="T9" fmla="*/ 60 h 120"/>
              <a:gd name="T10" fmla="*/ 17 w 121"/>
              <a:gd name="T11" fmla="*/ 102 h 120"/>
              <a:gd name="T12" fmla="*/ 61 w 121"/>
              <a:gd name="T13" fmla="*/ 120 h 120"/>
              <a:gd name="T14" fmla="*/ 103 w 121"/>
              <a:gd name="T15" fmla="*/ 102 h 120"/>
              <a:gd name="T16" fmla="*/ 121 w 121"/>
              <a:gd name="T17" fmla="*/ 60 h 120"/>
              <a:gd name="T18" fmla="*/ 121 w 121"/>
              <a:gd name="T19" fmla="*/ 6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1"/>
              <a:gd name="T31" fmla="*/ 0 h 120"/>
              <a:gd name="T32" fmla="*/ 121 w 121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1" h="120">
                <a:moveTo>
                  <a:pt x="121" y="60"/>
                </a:moveTo>
                <a:lnTo>
                  <a:pt x="103" y="17"/>
                </a:lnTo>
                <a:lnTo>
                  <a:pt x="61" y="0"/>
                </a:lnTo>
                <a:lnTo>
                  <a:pt x="17" y="17"/>
                </a:lnTo>
                <a:lnTo>
                  <a:pt x="0" y="60"/>
                </a:lnTo>
                <a:lnTo>
                  <a:pt x="17" y="102"/>
                </a:lnTo>
                <a:lnTo>
                  <a:pt x="61" y="120"/>
                </a:lnTo>
                <a:lnTo>
                  <a:pt x="103" y="102"/>
                </a:lnTo>
                <a:lnTo>
                  <a:pt x="121" y="60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4" name="Freeform 458"/>
          <p:cNvSpPr>
            <a:spLocks noChangeAspect="1"/>
          </p:cNvSpPr>
          <p:nvPr/>
        </p:nvSpPr>
        <p:spPr bwMode="auto">
          <a:xfrm>
            <a:off x="8548030" y="3338828"/>
            <a:ext cx="104403" cy="96661"/>
          </a:xfrm>
          <a:custGeom>
            <a:avLst/>
            <a:gdLst>
              <a:gd name="T0" fmla="*/ 120 w 120"/>
              <a:gd name="T1" fmla="*/ 60 h 120"/>
              <a:gd name="T2" fmla="*/ 102 w 120"/>
              <a:gd name="T3" fmla="*/ 17 h 120"/>
              <a:gd name="T4" fmla="*/ 60 w 120"/>
              <a:gd name="T5" fmla="*/ 0 h 120"/>
              <a:gd name="T6" fmla="*/ 17 w 120"/>
              <a:gd name="T7" fmla="*/ 17 h 120"/>
              <a:gd name="T8" fmla="*/ 0 w 120"/>
              <a:gd name="T9" fmla="*/ 60 h 120"/>
              <a:gd name="T10" fmla="*/ 17 w 120"/>
              <a:gd name="T11" fmla="*/ 102 h 120"/>
              <a:gd name="T12" fmla="*/ 60 w 120"/>
              <a:gd name="T13" fmla="*/ 120 h 120"/>
              <a:gd name="T14" fmla="*/ 102 w 120"/>
              <a:gd name="T15" fmla="*/ 102 h 120"/>
              <a:gd name="T16" fmla="*/ 120 w 120"/>
              <a:gd name="T17" fmla="*/ 60 h 120"/>
              <a:gd name="T18" fmla="*/ 120 w 120"/>
              <a:gd name="T19" fmla="*/ 6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0"/>
              <a:gd name="T31" fmla="*/ 0 h 120"/>
              <a:gd name="T32" fmla="*/ 120 w 120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0" h="120">
                <a:moveTo>
                  <a:pt x="120" y="60"/>
                </a:moveTo>
                <a:lnTo>
                  <a:pt x="102" y="17"/>
                </a:lnTo>
                <a:lnTo>
                  <a:pt x="60" y="0"/>
                </a:lnTo>
                <a:lnTo>
                  <a:pt x="17" y="17"/>
                </a:lnTo>
                <a:lnTo>
                  <a:pt x="0" y="60"/>
                </a:lnTo>
                <a:lnTo>
                  <a:pt x="17" y="102"/>
                </a:lnTo>
                <a:lnTo>
                  <a:pt x="60" y="120"/>
                </a:lnTo>
                <a:lnTo>
                  <a:pt x="102" y="102"/>
                </a:lnTo>
                <a:lnTo>
                  <a:pt x="120" y="60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5" name="Freeform 459"/>
          <p:cNvSpPr>
            <a:spLocks noChangeAspect="1"/>
          </p:cNvSpPr>
          <p:nvPr/>
        </p:nvSpPr>
        <p:spPr bwMode="auto">
          <a:xfrm>
            <a:off x="8561081" y="1578794"/>
            <a:ext cx="339311" cy="491359"/>
          </a:xfrm>
          <a:custGeom>
            <a:avLst/>
            <a:gdLst>
              <a:gd name="T0" fmla="*/ 379 w 388"/>
              <a:gd name="T1" fmla="*/ 275 h 612"/>
              <a:gd name="T2" fmla="*/ 378 w 388"/>
              <a:gd name="T3" fmla="*/ 13 h 612"/>
              <a:gd name="T4" fmla="*/ 365 w 388"/>
              <a:gd name="T5" fmla="*/ 0 h 612"/>
              <a:gd name="T6" fmla="*/ 311 w 388"/>
              <a:gd name="T7" fmla="*/ 63 h 612"/>
              <a:gd name="T8" fmla="*/ 286 w 388"/>
              <a:gd name="T9" fmla="*/ 71 h 612"/>
              <a:gd name="T10" fmla="*/ 80 w 388"/>
              <a:gd name="T11" fmla="*/ 73 h 612"/>
              <a:gd name="T12" fmla="*/ 58 w 388"/>
              <a:gd name="T13" fmla="*/ 40 h 612"/>
              <a:gd name="T14" fmla="*/ 33 w 388"/>
              <a:gd name="T15" fmla="*/ 23 h 612"/>
              <a:gd name="T16" fmla="*/ 13 w 388"/>
              <a:gd name="T17" fmla="*/ 28 h 612"/>
              <a:gd name="T18" fmla="*/ 7 w 388"/>
              <a:gd name="T19" fmla="*/ 239 h 612"/>
              <a:gd name="T20" fmla="*/ 15 w 388"/>
              <a:gd name="T21" fmla="*/ 293 h 612"/>
              <a:gd name="T22" fmla="*/ 48 w 388"/>
              <a:gd name="T23" fmla="*/ 273 h 612"/>
              <a:gd name="T24" fmla="*/ 62 w 388"/>
              <a:gd name="T25" fmla="*/ 235 h 612"/>
              <a:gd name="T26" fmla="*/ 152 w 388"/>
              <a:gd name="T27" fmla="*/ 219 h 612"/>
              <a:gd name="T28" fmla="*/ 182 w 388"/>
              <a:gd name="T29" fmla="*/ 219 h 612"/>
              <a:gd name="T30" fmla="*/ 173 w 388"/>
              <a:gd name="T31" fmla="*/ 274 h 612"/>
              <a:gd name="T32" fmla="*/ 101 w 388"/>
              <a:gd name="T33" fmla="*/ 334 h 612"/>
              <a:gd name="T34" fmla="*/ 56 w 388"/>
              <a:gd name="T35" fmla="*/ 363 h 612"/>
              <a:gd name="T36" fmla="*/ 23 w 388"/>
              <a:gd name="T37" fmla="*/ 338 h 612"/>
              <a:gd name="T38" fmla="*/ 6 w 388"/>
              <a:gd name="T39" fmla="*/ 338 h 612"/>
              <a:gd name="T40" fmla="*/ 0 w 388"/>
              <a:gd name="T41" fmla="*/ 610 h 612"/>
              <a:gd name="T42" fmla="*/ 25 w 388"/>
              <a:gd name="T43" fmla="*/ 612 h 612"/>
              <a:gd name="T44" fmla="*/ 50 w 388"/>
              <a:gd name="T45" fmla="*/ 558 h 612"/>
              <a:gd name="T46" fmla="*/ 220 w 388"/>
              <a:gd name="T47" fmla="*/ 406 h 612"/>
              <a:gd name="T48" fmla="*/ 237 w 388"/>
              <a:gd name="T49" fmla="*/ 385 h 612"/>
              <a:gd name="T50" fmla="*/ 329 w 388"/>
              <a:gd name="T51" fmla="*/ 490 h 612"/>
              <a:gd name="T52" fmla="*/ 340 w 388"/>
              <a:gd name="T53" fmla="*/ 556 h 612"/>
              <a:gd name="T54" fmla="*/ 373 w 388"/>
              <a:gd name="T55" fmla="*/ 565 h 612"/>
              <a:gd name="T56" fmla="*/ 377 w 388"/>
              <a:gd name="T57" fmla="*/ 548 h 612"/>
              <a:gd name="T58" fmla="*/ 388 w 388"/>
              <a:gd name="T59" fmla="*/ 341 h 612"/>
              <a:gd name="T60" fmla="*/ 351 w 388"/>
              <a:gd name="T61" fmla="*/ 341 h 612"/>
              <a:gd name="T62" fmla="*/ 342 w 388"/>
              <a:gd name="T63" fmla="*/ 408 h 612"/>
              <a:gd name="T64" fmla="*/ 308 w 388"/>
              <a:gd name="T65" fmla="*/ 408 h 612"/>
              <a:gd name="T66" fmla="*/ 213 w 388"/>
              <a:gd name="T67" fmla="*/ 257 h 612"/>
              <a:gd name="T68" fmla="*/ 215 w 388"/>
              <a:gd name="T69" fmla="*/ 219 h 612"/>
              <a:gd name="T70" fmla="*/ 327 w 388"/>
              <a:gd name="T71" fmla="*/ 220 h 612"/>
              <a:gd name="T72" fmla="*/ 334 w 388"/>
              <a:gd name="T73" fmla="*/ 270 h 612"/>
              <a:gd name="T74" fmla="*/ 351 w 388"/>
              <a:gd name="T75" fmla="*/ 300 h 612"/>
              <a:gd name="T76" fmla="*/ 351 w 388"/>
              <a:gd name="T77" fmla="*/ 300 h 612"/>
              <a:gd name="T78" fmla="*/ 379 w 388"/>
              <a:gd name="T79" fmla="*/ 275 h 61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88"/>
              <a:gd name="T121" fmla="*/ 0 h 612"/>
              <a:gd name="T122" fmla="*/ 388 w 388"/>
              <a:gd name="T123" fmla="*/ 612 h 61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88" h="612">
                <a:moveTo>
                  <a:pt x="379" y="275"/>
                </a:moveTo>
                <a:lnTo>
                  <a:pt x="378" y="13"/>
                </a:lnTo>
                <a:lnTo>
                  <a:pt x="365" y="0"/>
                </a:lnTo>
                <a:lnTo>
                  <a:pt x="311" y="63"/>
                </a:lnTo>
                <a:lnTo>
                  <a:pt x="286" y="71"/>
                </a:lnTo>
                <a:lnTo>
                  <a:pt x="80" y="73"/>
                </a:lnTo>
                <a:lnTo>
                  <a:pt x="58" y="40"/>
                </a:lnTo>
                <a:lnTo>
                  <a:pt x="33" y="23"/>
                </a:lnTo>
                <a:lnTo>
                  <a:pt x="13" y="28"/>
                </a:lnTo>
                <a:lnTo>
                  <a:pt x="7" y="239"/>
                </a:lnTo>
                <a:lnTo>
                  <a:pt x="15" y="293"/>
                </a:lnTo>
                <a:lnTo>
                  <a:pt x="48" y="273"/>
                </a:lnTo>
                <a:lnTo>
                  <a:pt x="62" y="235"/>
                </a:lnTo>
                <a:lnTo>
                  <a:pt x="152" y="219"/>
                </a:lnTo>
                <a:lnTo>
                  <a:pt x="182" y="219"/>
                </a:lnTo>
                <a:lnTo>
                  <a:pt x="173" y="274"/>
                </a:lnTo>
                <a:lnTo>
                  <a:pt x="101" y="334"/>
                </a:lnTo>
                <a:lnTo>
                  <a:pt x="56" y="363"/>
                </a:lnTo>
                <a:lnTo>
                  <a:pt x="23" y="338"/>
                </a:lnTo>
                <a:lnTo>
                  <a:pt x="6" y="338"/>
                </a:lnTo>
                <a:lnTo>
                  <a:pt x="0" y="610"/>
                </a:lnTo>
                <a:lnTo>
                  <a:pt x="25" y="612"/>
                </a:lnTo>
                <a:lnTo>
                  <a:pt x="50" y="558"/>
                </a:lnTo>
                <a:lnTo>
                  <a:pt x="220" y="406"/>
                </a:lnTo>
                <a:lnTo>
                  <a:pt x="237" y="385"/>
                </a:lnTo>
                <a:lnTo>
                  <a:pt x="329" y="490"/>
                </a:lnTo>
                <a:lnTo>
                  <a:pt x="340" y="556"/>
                </a:lnTo>
                <a:lnTo>
                  <a:pt x="373" y="565"/>
                </a:lnTo>
                <a:lnTo>
                  <a:pt x="377" y="548"/>
                </a:lnTo>
                <a:lnTo>
                  <a:pt x="388" y="341"/>
                </a:lnTo>
                <a:lnTo>
                  <a:pt x="351" y="341"/>
                </a:lnTo>
                <a:lnTo>
                  <a:pt x="342" y="408"/>
                </a:lnTo>
                <a:lnTo>
                  <a:pt x="308" y="408"/>
                </a:lnTo>
                <a:lnTo>
                  <a:pt x="213" y="257"/>
                </a:lnTo>
                <a:lnTo>
                  <a:pt x="215" y="219"/>
                </a:lnTo>
                <a:lnTo>
                  <a:pt x="327" y="220"/>
                </a:lnTo>
                <a:lnTo>
                  <a:pt x="334" y="270"/>
                </a:lnTo>
                <a:lnTo>
                  <a:pt x="351" y="300"/>
                </a:lnTo>
                <a:lnTo>
                  <a:pt x="379" y="275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6" name="Freeform 460"/>
          <p:cNvSpPr>
            <a:spLocks noChangeAspect="1"/>
          </p:cNvSpPr>
          <p:nvPr/>
        </p:nvSpPr>
        <p:spPr bwMode="auto">
          <a:xfrm>
            <a:off x="8565431" y="2203063"/>
            <a:ext cx="330611" cy="382616"/>
          </a:xfrm>
          <a:custGeom>
            <a:avLst/>
            <a:gdLst>
              <a:gd name="T0" fmla="*/ 353 w 381"/>
              <a:gd name="T1" fmla="*/ 332 h 472"/>
              <a:gd name="T2" fmla="*/ 373 w 381"/>
              <a:gd name="T3" fmla="*/ 365 h 472"/>
              <a:gd name="T4" fmla="*/ 367 w 381"/>
              <a:gd name="T5" fmla="*/ 390 h 472"/>
              <a:gd name="T6" fmla="*/ 314 w 381"/>
              <a:gd name="T7" fmla="*/ 398 h 472"/>
              <a:gd name="T8" fmla="*/ 272 w 381"/>
              <a:gd name="T9" fmla="*/ 386 h 472"/>
              <a:gd name="T10" fmla="*/ 280 w 381"/>
              <a:gd name="T11" fmla="*/ 369 h 472"/>
              <a:gd name="T12" fmla="*/ 348 w 381"/>
              <a:gd name="T13" fmla="*/ 312 h 472"/>
              <a:gd name="T14" fmla="*/ 376 w 381"/>
              <a:gd name="T15" fmla="*/ 254 h 472"/>
              <a:gd name="T16" fmla="*/ 381 w 381"/>
              <a:gd name="T17" fmla="*/ 200 h 472"/>
              <a:gd name="T18" fmla="*/ 368 w 381"/>
              <a:gd name="T19" fmla="*/ 117 h 472"/>
              <a:gd name="T20" fmla="*/ 329 w 381"/>
              <a:gd name="T21" fmla="*/ 59 h 472"/>
              <a:gd name="T22" fmla="*/ 274 w 381"/>
              <a:gd name="T23" fmla="*/ 13 h 472"/>
              <a:gd name="T24" fmla="*/ 208 w 381"/>
              <a:gd name="T25" fmla="*/ 0 h 472"/>
              <a:gd name="T26" fmla="*/ 142 w 381"/>
              <a:gd name="T27" fmla="*/ 8 h 472"/>
              <a:gd name="T28" fmla="*/ 79 w 381"/>
              <a:gd name="T29" fmla="*/ 36 h 472"/>
              <a:gd name="T30" fmla="*/ 25 w 381"/>
              <a:gd name="T31" fmla="*/ 110 h 472"/>
              <a:gd name="T32" fmla="*/ 0 w 381"/>
              <a:gd name="T33" fmla="*/ 173 h 472"/>
              <a:gd name="T34" fmla="*/ 3 w 381"/>
              <a:gd name="T35" fmla="*/ 235 h 472"/>
              <a:gd name="T36" fmla="*/ 12 w 381"/>
              <a:gd name="T37" fmla="*/ 313 h 472"/>
              <a:gd name="T38" fmla="*/ 44 w 381"/>
              <a:gd name="T39" fmla="*/ 393 h 472"/>
              <a:gd name="T40" fmla="*/ 81 w 381"/>
              <a:gd name="T41" fmla="*/ 431 h 472"/>
              <a:gd name="T42" fmla="*/ 156 w 381"/>
              <a:gd name="T43" fmla="*/ 444 h 472"/>
              <a:gd name="T44" fmla="*/ 169 w 381"/>
              <a:gd name="T45" fmla="*/ 472 h 472"/>
              <a:gd name="T46" fmla="*/ 197 w 381"/>
              <a:gd name="T47" fmla="*/ 472 h 472"/>
              <a:gd name="T48" fmla="*/ 203 w 381"/>
              <a:gd name="T49" fmla="*/ 228 h 472"/>
              <a:gd name="T50" fmla="*/ 170 w 381"/>
              <a:gd name="T51" fmla="*/ 236 h 472"/>
              <a:gd name="T52" fmla="*/ 165 w 381"/>
              <a:gd name="T53" fmla="*/ 286 h 472"/>
              <a:gd name="T54" fmla="*/ 128 w 381"/>
              <a:gd name="T55" fmla="*/ 302 h 472"/>
              <a:gd name="T56" fmla="*/ 70 w 381"/>
              <a:gd name="T57" fmla="*/ 289 h 472"/>
              <a:gd name="T58" fmla="*/ 33 w 381"/>
              <a:gd name="T59" fmla="*/ 235 h 472"/>
              <a:gd name="T60" fmla="*/ 41 w 381"/>
              <a:gd name="T61" fmla="*/ 190 h 472"/>
              <a:gd name="T62" fmla="*/ 83 w 381"/>
              <a:gd name="T63" fmla="*/ 166 h 472"/>
              <a:gd name="T64" fmla="*/ 294 w 381"/>
              <a:gd name="T65" fmla="*/ 166 h 472"/>
              <a:gd name="T66" fmla="*/ 328 w 381"/>
              <a:gd name="T67" fmla="*/ 170 h 472"/>
              <a:gd name="T68" fmla="*/ 343 w 381"/>
              <a:gd name="T69" fmla="*/ 195 h 472"/>
              <a:gd name="T70" fmla="*/ 353 w 381"/>
              <a:gd name="T71" fmla="*/ 258 h 472"/>
              <a:gd name="T72" fmla="*/ 343 w 381"/>
              <a:gd name="T73" fmla="*/ 290 h 472"/>
              <a:gd name="T74" fmla="*/ 340 w 381"/>
              <a:gd name="T75" fmla="*/ 315 h 472"/>
              <a:gd name="T76" fmla="*/ 335 w 381"/>
              <a:gd name="T77" fmla="*/ 315 h 472"/>
              <a:gd name="T78" fmla="*/ 353 w 381"/>
              <a:gd name="T79" fmla="*/ 332 h 4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81"/>
              <a:gd name="T121" fmla="*/ 0 h 472"/>
              <a:gd name="T122" fmla="*/ 381 w 381"/>
              <a:gd name="T123" fmla="*/ 472 h 4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81" h="472">
                <a:moveTo>
                  <a:pt x="353" y="332"/>
                </a:moveTo>
                <a:lnTo>
                  <a:pt x="373" y="365"/>
                </a:lnTo>
                <a:lnTo>
                  <a:pt x="367" y="390"/>
                </a:lnTo>
                <a:lnTo>
                  <a:pt x="314" y="398"/>
                </a:lnTo>
                <a:lnTo>
                  <a:pt x="272" y="386"/>
                </a:lnTo>
                <a:lnTo>
                  <a:pt x="280" y="369"/>
                </a:lnTo>
                <a:lnTo>
                  <a:pt x="348" y="312"/>
                </a:lnTo>
                <a:lnTo>
                  <a:pt x="376" y="254"/>
                </a:lnTo>
                <a:lnTo>
                  <a:pt x="381" y="200"/>
                </a:lnTo>
                <a:lnTo>
                  <a:pt x="368" y="117"/>
                </a:lnTo>
                <a:lnTo>
                  <a:pt x="329" y="59"/>
                </a:lnTo>
                <a:lnTo>
                  <a:pt x="274" y="13"/>
                </a:lnTo>
                <a:lnTo>
                  <a:pt x="208" y="0"/>
                </a:lnTo>
                <a:lnTo>
                  <a:pt x="142" y="8"/>
                </a:lnTo>
                <a:lnTo>
                  <a:pt x="79" y="36"/>
                </a:lnTo>
                <a:lnTo>
                  <a:pt x="25" y="110"/>
                </a:lnTo>
                <a:lnTo>
                  <a:pt x="0" y="173"/>
                </a:lnTo>
                <a:lnTo>
                  <a:pt x="3" y="235"/>
                </a:lnTo>
                <a:lnTo>
                  <a:pt x="12" y="313"/>
                </a:lnTo>
                <a:lnTo>
                  <a:pt x="44" y="393"/>
                </a:lnTo>
                <a:lnTo>
                  <a:pt x="81" y="431"/>
                </a:lnTo>
                <a:lnTo>
                  <a:pt x="156" y="444"/>
                </a:lnTo>
                <a:lnTo>
                  <a:pt x="169" y="472"/>
                </a:lnTo>
                <a:lnTo>
                  <a:pt x="197" y="472"/>
                </a:lnTo>
                <a:lnTo>
                  <a:pt x="203" y="228"/>
                </a:lnTo>
                <a:lnTo>
                  <a:pt x="170" y="236"/>
                </a:lnTo>
                <a:lnTo>
                  <a:pt x="165" y="286"/>
                </a:lnTo>
                <a:lnTo>
                  <a:pt x="128" y="302"/>
                </a:lnTo>
                <a:lnTo>
                  <a:pt x="70" y="289"/>
                </a:lnTo>
                <a:lnTo>
                  <a:pt x="33" y="235"/>
                </a:lnTo>
                <a:lnTo>
                  <a:pt x="41" y="190"/>
                </a:lnTo>
                <a:lnTo>
                  <a:pt x="83" y="166"/>
                </a:lnTo>
                <a:lnTo>
                  <a:pt x="294" y="166"/>
                </a:lnTo>
                <a:lnTo>
                  <a:pt x="328" y="170"/>
                </a:lnTo>
                <a:lnTo>
                  <a:pt x="343" y="195"/>
                </a:lnTo>
                <a:lnTo>
                  <a:pt x="353" y="258"/>
                </a:lnTo>
                <a:lnTo>
                  <a:pt x="343" y="290"/>
                </a:lnTo>
                <a:lnTo>
                  <a:pt x="340" y="315"/>
                </a:lnTo>
                <a:lnTo>
                  <a:pt x="335" y="315"/>
                </a:lnTo>
                <a:lnTo>
                  <a:pt x="353" y="33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8" name="Freeform 462"/>
          <p:cNvSpPr>
            <a:spLocks noChangeAspect="1"/>
          </p:cNvSpPr>
          <p:nvPr/>
        </p:nvSpPr>
        <p:spPr bwMode="auto">
          <a:xfrm>
            <a:off x="8565431" y="2714560"/>
            <a:ext cx="330611" cy="378588"/>
          </a:xfrm>
          <a:custGeom>
            <a:avLst/>
            <a:gdLst>
              <a:gd name="T0" fmla="*/ 382 w 382"/>
              <a:gd name="T1" fmla="*/ 20 h 472"/>
              <a:gd name="T2" fmla="*/ 352 w 382"/>
              <a:gd name="T3" fmla="*/ 16 h 472"/>
              <a:gd name="T4" fmla="*/ 344 w 382"/>
              <a:gd name="T5" fmla="*/ 50 h 472"/>
              <a:gd name="T6" fmla="*/ 332 w 382"/>
              <a:gd name="T7" fmla="*/ 87 h 472"/>
              <a:gd name="T8" fmla="*/ 299 w 382"/>
              <a:gd name="T9" fmla="*/ 90 h 472"/>
              <a:gd name="T10" fmla="*/ 92 w 382"/>
              <a:gd name="T11" fmla="*/ 90 h 472"/>
              <a:gd name="T12" fmla="*/ 59 w 382"/>
              <a:gd name="T13" fmla="*/ 74 h 472"/>
              <a:gd name="T14" fmla="*/ 46 w 382"/>
              <a:gd name="T15" fmla="*/ 33 h 472"/>
              <a:gd name="T16" fmla="*/ 29 w 382"/>
              <a:gd name="T17" fmla="*/ 0 h 472"/>
              <a:gd name="T18" fmla="*/ 4 w 382"/>
              <a:gd name="T19" fmla="*/ 8 h 472"/>
              <a:gd name="T20" fmla="*/ 0 w 382"/>
              <a:gd name="T21" fmla="*/ 37 h 472"/>
              <a:gd name="T22" fmla="*/ 0 w 382"/>
              <a:gd name="T23" fmla="*/ 472 h 472"/>
              <a:gd name="T24" fmla="*/ 182 w 382"/>
              <a:gd name="T25" fmla="*/ 463 h 472"/>
              <a:gd name="T26" fmla="*/ 182 w 382"/>
              <a:gd name="T27" fmla="*/ 443 h 472"/>
              <a:gd name="T28" fmla="*/ 132 w 382"/>
              <a:gd name="T29" fmla="*/ 426 h 472"/>
              <a:gd name="T30" fmla="*/ 95 w 382"/>
              <a:gd name="T31" fmla="*/ 390 h 472"/>
              <a:gd name="T32" fmla="*/ 62 w 382"/>
              <a:gd name="T33" fmla="*/ 348 h 472"/>
              <a:gd name="T34" fmla="*/ 67 w 382"/>
              <a:gd name="T35" fmla="*/ 293 h 472"/>
              <a:gd name="T36" fmla="*/ 62 w 382"/>
              <a:gd name="T37" fmla="*/ 245 h 472"/>
              <a:gd name="T38" fmla="*/ 299 w 382"/>
              <a:gd name="T39" fmla="*/ 240 h 472"/>
              <a:gd name="T40" fmla="*/ 324 w 382"/>
              <a:gd name="T41" fmla="*/ 265 h 472"/>
              <a:gd name="T42" fmla="*/ 327 w 382"/>
              <a:gd name="T43" fmla="*/ 281 h 472"/>
              <a:gd name="T44" fmla="*/ 332 w 382"/>
              <a:gd name="T45" fmla="*/ 327 h 472"/>
              <a:gd name="T46" fmla="*/ 373 w 382"/>
              <a:gd name="T47" fmla="*/ 331 h 472"/>
              <a:gd name="T48" fmla="*/ 377 w 382"/>
              <a:gd name="T49" fmla="*/ 327 h 472"/>
              <a:gd name="T50" fmla="*/ 377 w 382"/>
              <a:gd name="T51" fmla="*/ 327 h 472"/>
              <a:gd name="T52" fmla="*/ 382 w 382"/>
              <a:gd name="T53" fmla="*/ 20 h 4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82"/>
              <a:gd name="T82" fmla="*/ 0 h 472"/>
              <a:gd name="T83" fmla="*/ 382 w 382"/>
              <a:gd name="T84" fmla="*/ 472 h 4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82" h="472">
                <a:moveTo>
                  <a:pt x="382" y="20"/>
                </a:moveTo>
                <a:lnTo>
                  <a:pt x="352" y="16"/>
                </a:lnTo>
                <a:lnTo>
                  <a:pt x="344" y="50"/>
                </a:lnTo>
                <a:lnTo>
                  <a:pt x="332" y="87"/>
                </a:lnTo>
                <a:lnTo>
                  <a:pt x="299" y="90"/>
                </a:lnTo>
                <a:lnTo>
                  <a:pt x="92" y="90"/>
                </a:lnTo>
                <a:lnTo>
                  <a:pt x="59" y="74"/>
                </a:lnTo>
                <a:lnTo>
                  <a:pt x="46" y="33"/>
                </a:lnTo>
                <a:lnTo>
                  <a:pt x="29" y="0"/>
                </a:lnTo>
                <a:lnTo>
                  <a:pt x="4" y="8"/>
                </a:lnTo>
                <a:lnTo>
                  <a:pt x="0" y="37"/>
                </a:lnTo>
                <a:lnTo>
                  <a:pt x="0" y="472"/>
                </a:lnTo>
                <a:lnTo>
                  <a:pt x="182" y="463"/>
                </a:lnTo>
                <a:lnTo>
                  <a:pt x="182" y="443"/>
                </a:lnTo>
                <a:lnTo>
                  <a:pt x="132" y="426"/>
                </a:lnTo>
                <a:lnTo>
                  <a:pt x="95" y="390"/>
                </a:lnTo>
                <a:lnTo>
                  <a:pt x="62" y="348"/>
                </a:lnTo>
                <a:lnTo>
                  <a:pt x="67" y="293"/>
                </a:lnTo>
                <a:lnTo>
                  <a:pt x="62" y="245"/>
                </a:lnTo>
                <a:lnTo>
                  <a:pt x="299" y="240"/>
                </a:lnTo>
                <a:lnTo>
                  <a:pt x="324" y="265"/>
                </a:lnTo>
                <a:lnTo>
                  <a:pt x="327" y="281"/>
                </a:lnTo>
                <a:lnTo>
                  <a:pt x="332" y="327"/>
                </a:lnTo>
                <a:lnTo>
                  <a:pt x="373" y="331"/>
                </a:lnTo>
                <a:lnTo>
                  <a:pt x="377" y="327"/>
                </a:lnTo>
                <a:lnTo>
                  <a:pt x="382" y="20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1" name="Freeform 465"/>
          <p:cNvSpPr>
            <a:spLocks noChangeAspect="1"/>
          </p:cNvSpPr>
          <p:nvPr/>
        </p:nvSpPr>
        <p:spPr bwMode="auto">
          <a:xfrm>
            <a:off x="182706" y="5783543"/>
            <a:ext cx="330611" cy="378588"/>
          </a:xfrm>
          <a:custGeom>
            <a:avLst/>
            <a:gdLst>
              <a:gd name="T0" fmla="*/ 1 w 379"/>
              <a:gd name="T1" fmla="*/ 468 h 468"/>
              <a:gd name="T2" fmla="*/ 18 w 379"/>
              <a:gd name="T3" fmla="*/ 468 h 468"/>
              <a:gd name="T4" fmla="*/ 29 w 379"/>
              <a:gd name="T5" fmla="*/ 448 h 468"/>
              <a:gd name="T6" fmla="*/ 47 w 379"/>
              <a:gd name="T7" fmla="*/ 414 h 468"/>
              <a:gd name="T8" fmla="*/ 68 w 379"/>
              <a:gd name="T9" fmla="*/ 393 h 468"/>
              <a:gd name="T10" fmla="*/ 321 w 379"/>
              <a:gd name="T11" fmla="*/ 400 h 468"/>
              <a:gd name="T12" fmla="*/ 342 w 379"/>
              <a:gd name="T13" fmla="*/ 429 h 468"/>
              <a:gd name="T14" fmla="*/ 349 w 379"/>
              <a:gd name="T15" fmla="*/ 458 h 468"/>
              <a:gd name="T16" fmla="*/ 370 w 379"/>
              <a:gd name="T17" fmla="*/ 453 h 468"/>
              <a:gd name="T18" fmla="*/ 379 w 379"/>
              <a:gd name="T19" fmla="*/ 453 h 468"/>
              <a:gd name="T20" fmla="*/ 377 w 379"/>
              <a:gd name="T21" fmla="*/ 160 h 468"/>
              <a:gd name="T22" fmla="*/ 357 w 379"/>
              <a:gd name="T23" fmla="*/ 168 h 468"/>
              <a:gd name="T24" fmla="*/ 343 w 379"/>
              <a:gd name="T25" fmla="*/ 210 h 468"/>
              <a:gd name="T26" fmla="*/ 309 w 379"/>
              <a:gd name="T27" fmla="*/ 238 h 468"/>
              <a:gd name="T28" fmla="*/ 302 w 379"/>
              <a:gd name="T29" fmla="*/ 243 h 468"/>
              <a:gd name="T30" fmla="*/ 44 w 379"/>
              <a:gd name="T31" fmla="*/ 245 h 468"/>
              <a:gd name="T32" fmla="*/ 41 w 379"/>
              <a:gd name="T33" fmla="*/ 190 h 468"/>
              <a:gd name="T34" fmla="*/ 54 w 379"/>
              <a:gd name="T35" fmla="*/ 148 h 468"/>
              <a:gd name="T36" fmla="*/ 104 w 379"/>
              <a:gd name="T37" fmla="*/ 136 h 468"/>
              <a:gd name="T38" fmla="*/ 150 w 379"/>
              <a:gd name="T39" fmla="*/ 150 h 468"/>
              <a:gd name="T40" fmla="*/ 161 w 379"/>
              <a:gd name="T41" fmla="*/ 192 h 468"/>
              <a:gd name="T42" fmla="*/ 156 w 379"/>
              <a:gd name="T43" fmla="*/ 246 h 468"/>
              <a:gd name="T44" fmla="*/ 198 w 379"/>
              <a:gd name="T45" fmla="*/ 246 h 468"/>
              <a:gd name="T46" fmla="*/ 195 w 379"/>
              <a:gd name="T47" fmla="*/ 167 h 468"/>
              <a:gd name="T48" fmla="*/ 203 w 379"/>
              <a:gd name="T49" fmla="*/ 104 h 468"/>
              <a:gd name="T50" fmla="*/ 190 w 379"/>
              <a:gd name="T51" fmla="*/ 51 h 468"/>
              <a:gd name="T52" fmla="*/ 163 w 379"/>
              <a:gd name="T53" fmla="*/ 13 h 468"/>
              <a:gd name="T54" fmla="*/ 109 w 379"/>
              <a:gd name="T55" fmla="*/ 0 h 468"/>
              <a:gd name="T56" fmla="*/ 63 w 379"/>
              <a:gd name="T57" fmla="*/ 8 h 468"/>
              <a:gd name="T58" fmla="*/ 34 w 379"/>
              <a:gd name="T59" fmla="*/ 37 h 468"/>
              <a:gd name="T60" fmla="*/ 0 w 379"/>
              <a:gd name="T61" fmla="*/ 83 h 468"/>
              <a:gd name="T62" fmla="*/ 4 w 379"/>
              <a:gd name="T63" fmla="*/ 91 h 468"/>
              <a:gd name="T64" fmla="*/ 1 w 379"/>
              <a:gd name="T65" fmla="*/ 468 h 4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9"/>
              <a:gd name="T100" fmla="*/ 0 h 468"/>
              <a:gd name="T101" fmla="*/ 379 w 379"/>
              <a:gd name="T102" fmla="*/ 468 h 4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9" h="468">
                <a:moveTo>
                  <a:pt x="1" y="468"/>
                </a:moveTo>
                <a:lnTo>
                  <a:pt x="18" y="468"/>
                </a:lnTo>
                <a:lnTo>
                  <a:pt x="29" y="448"/>
                </a:lnTo>
                <a:lnTo>
                  <a:pt x="47" y="414"/>
                </a:lnTo>
                <a:lnTo>
                  <a:pt x="68" y="393"/>
                </a:lnTo>
                <a:lnTo>
                  <a:pt x="321" y="400"/>
                </a:lnTo>
                <a:lnTo>
                  <a:pt x="342" y="429"/>
                </a:lnTo>
                <a:lnTo>
                  <a:pt x="349" y="458"/>
                </a:lnTo>
                <a:lnTo>
                  <a:pt x="370" y="453"/>
                </a:lnTo>
                <a:lnTo>
                  <a:pt x="379" y="453"/>
                </a:lnTo>
                <a:lnTo>
                  <a:pt x="377" y="160"/>
                </a:lnTo>
                <a:lnTo>
                  <a:pt x="357" y="168"/>
                </a:lnTo>
                <a:lnTo>
                  <a:pt x="343" y="210"/>
                </a:lnTo>
                <a:lnTo>
                  <a:pt x="309" y="238"/>
                </a:lnTo>
                <a:lnTo>
                  <a:pt x="302" y="243"/>
                </a:lnTo>
                <a:lnTo>
                  <a:pt x="44" y="245"/>
                </a:lnTo>
                <a:lnTo>
                  <a:pt x="41" y="190"/>
                </a:lnTo>
                <a:lnTo>
                  <a:pt x="54" y="148"/>
                </a:lnTo>
                <a:lnTo>
                  <a:pt x="104" y="136"/>
                </a:lnTo>
                <a:lnTo>
                  <a:pt x="150" y="150"/>
                </a:lnTo>
                <a:lnTo>
                  <a:pt x="161" y="192"/>
                </a:lnTo>
                <a:lnTo>
                  <a:pt x="156" y="246"/>
                </a:lnTo>
                <a:lnTo>
                  <a:pt x="198" y="246"/>
                </a:lnTo>
                <a:lnTo>
                  <a:pt x="195" y="167"/>
                </a:lnTo>
                <a:lnTo>
                  <a:pt x="203" y="104"/>
                </a:lnTo>
                <a:lnTo>
                  <a:pt x="190" y="51"/>
                </a:lnTo>
                <a:lnTo>
                  <a:pt x="163" y="13"/>
                </a:lnTo>
                <a:lnTo>
                  <a:pt x="109" y="0"/>
                </a:lnTo>
                <a:lnTo>
                  <a:pt x="63" y="8"/>
                </a:lnTo>
                <a:lnTo>
                  <a:pt x="34" y="37"/>
                </a:lnTo>
                <a:lnTo>
                  <a:pt x="0" y="83"/>
                </a:lnTo>
                <a:lnTo>
                  <a:pt x="4" y="91"/>
                </a:lnTo>
                <a:lnTo>
                  <a:pt x="1" y="468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2" name="Freeform 466"/>
          <p:cNvSpPr>
            <a:spLocks noChangeAspect="1"/>
          </p:cNvSpPr>
          <p:nvPr/>
        </p:nvSpPr>
        <p:spPr bwMode="auto">
          <a:xfrm>
            <a:off x="8556731" y="3657003"/>
            <a:ext cx="330611" cy="374561"/>
          </a:xfrm>
          <a:custGeom>
            <a:avLst/>
            <a:gdLst>
              <a:gd name="T0" fmla="*/ 377 w 380"/>
              <a:gd name="T1" fmla="*/ 0 h 467"/>
              <a:gd name="T2" fmla="*/ 360 w 380"/>
              <a:gd name="T3" fmla="*/ 0 h 467"/>
              <a:gd name="T4" fmla="*/ 349 w 380"/>
              <a:gd name="T5" fmla="*/ 20 h 467"/>
              <a:gd name="T6" fmla="*/ 332 w 380"/>
              <a:gd name="T7" fmla="*/ 54 h 467"/>
              <a:gd name="T8" fmla="*/ 312 w 380"/>
              <a:gd name="T9" fmla="*/ 74 h 467"/>
              <a:gd name="T10" fmla="*/ 59 w 380"/>
              <a:gd name="T11" fmla="*/ 68 h 467"/>
              <a:gd name="T12" fmla="*/ 37 w 380"/>
              <a:gd name="T13" fmla="*/ 40 h 467"/>
              <a:gd name="T14" fmla="*/ 29 w 380"/>
              <a:gd name="T15" fmla="*/ 10 h 467"/>
              <a:gd name="T16" fmla="*/ 9 w 380"/>
              <a:gd name="T17" fmla="*/ 15 h 467"/>
              <a:gd name="T18" fmla="*/ 0 w 380"/>
              <a:gd name="T19" fmla="*/ 15 h 467"/>
              <a:gd name="T20" fmla="*/ 3 w 380"/>
              <a:gd name="T21" fmla="*/ 308 h 467"/>
              <a:gd name="T22" fmla="*/ 24 w 380"/>
              <a:gd name="T23" fmla="*/ 300 h 467"/>
              <a:gd name="T24" fmla="*/ 36 w 380"/>
              <a:gd name="T25" fmla="*/ 259 h 467"/>
              <a:gd name="T26" fmla="*/ 70 w 380"/>
              <a:gd name="T27" fmla="*/ 231 h 467"/>
              <a:gd name="T28" fmla="*/ 78 w 380"/>
              <a:gd name="T29" fmla="*/ 227 h 467"/>
              <a:gd name="T30" fmla="*/ 335 w 380"/>
              <a:gd name="T31" fmla="*/ 223 h 467"/>
              <a:gd name="T32" fmla="*/ 339 w 380"/>
              <a:gd name="T33" fmla="*/ 278 h 467"/>
              <a:gd name="T34" fmla="*/ 326 w 380"/>
              <a:gd name="T35" fmla="*/ 320 h 467"/>
              <a:gd name="T36" fmla="*/ 276 w 380"/>
              <a:gd name="T37" fmla="*/ 331 h 467"/>
              <a:gd name="T38" fmla="*/ 231 w 380"/>
              <a:gd name="T39" fmla="*/ 319 h 467"/>
              <a:gd name="T40" fmla="*/ 219 w 380"/>
              <a:gd name="T41" fmla="*/ 277 h 467"/>
              <a:gd name="T42" fmla="*/ 223 w 380"/>
              <a:gd name="T43" fmla="*/ 222 h 467"/>
              <a:gd name="T44" fmla="*/ 181 w 380"/>
              <a:gd name="T45" fmla="*/ 222 h 467"/>
              <a:gd name="T46" fmla="*/ 186 w 380"/>
              <a:gd name="T47" fmla="*/ 302 h 467"/>
              <a:gd name="T48" fmla="*/ 177 w 380"/>
              <a:gd name="T49" fmla="*/ 364 h 467"/>
              <a:gd name="T50" fmla="*/ 189 w 380"/>
              <a:gd name="T51" fmla="*/ 417 h 467"/>
              <a:gd name="T52" fmla="*/ 217 w 380"/>
              <a:gd name="T53" fmla="*/ 455 h 467"/>
              <a:gd name="T54" fmla="*/ 272 w 380"/>
              <a:gd name="T55" fmla="*/ 467 h 467"/>
              <a:gd name="T56" fmla="*/ 317 w 380"/>
              <a:gd name="T57" fmla="*/ 459 h 467"/>
              <a:gd name="T58" fmla="*/ 347 w 380"/>
              <a:gd name="T59" fmla="*/ 431 h 467"/>
              <a:gd name="T60" fmla="*/ 380 w 380"/>
              <a:gd name="T61" fmla="*/ 386 h 467"/>
              <a:gd name="T62" fmla="*/ 375 w 380"/>
              <a:gd name="T63" fmla="*/ 378 h 467"/>
              <a:gd name="T64" fmla="*/ 377 w 380"/>
              <a:gd name="T65" fmla="*/ 0 h 4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0"/>
              <a:gd name="T100" fmla="*/ 0 h 467"/>
              <a:gd name="T101" fmla="*/ 380 w 380"/>
              <a:gd name="T102" fmla="*/ 467 h 4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0" h="467">
                <a:moveTo>
                  <a:pt x="377" y="0"/>
                </a:moveTo>
                <a:lnTo>
                  <a:pt x="360" y="0"/>
                </a:lnTo>
                <a:lnTo>
                  <a:pt x="349" y="20"/>
                </a:lnTo>
                <a:lnTo>
                  <a:pt x="332" y="54"/>
                </a:lnTo>
                <a:lnTo>
                  <a:pt x="312" y="74"/>
                </a:lnTo>
                <a:lnTo>
                  <a:pt x="59" y="68"/>
                </a:lnTo>
                <a:lnTo>
                  <a:pt x="37" y="40"/>
                </a:lnTo>
                <a:lnTo>
                  <a:pt x="29" y="10"/>
                </a:lnTo>
                <a:lnTo>
                  <a:pt x="9" y="15"/>
                </a:lnTo>
                <a:lnTo>
                  <a:pt x="0" y="15"/>
                </a:lnTo>
                <a:lnTo>
                  <a:pt x="3" y="308"/>
                </a:lnTo>
                <a:lnTo>
                  <a:pt x="24" y="300"/>
                </a:lnTo>
                <a:lnTo>
                  <a:pt x="36" y="259"/>
                </a:lnTo>
                <a:lnTo>
                  <a:pt x="70" y="231"/>
                </a:lnTo>
                <a:lnTo>
                  <a:pt x="78" y="227"/>
                </a:lnTo>
                <a:lnTo>
                  <a:pt x="335" y="223"/>
                </a:lnTo>
                <a:lnTo>
                  <a:pt x="339" y="278"/>
                </a:lnTo>
                <a:lnTo>
                  <a:pt x="326" y="320"/>
                </a:lnTo>
                <a:lnTo>
                  <a:pt x="276" y="331"/>
                </a:lnTo>
                <a:lnTo>
                  <a:pt x="231" y="319"/>
                </a:lnTo>
                <a:lnTo>
                  <a:pt x="219" y="277"/>
                </a:lnTo>
                <a:lnTo>
                  <a:pt x="223" y="222"/>
                </a:lnTo>
                <a:lnTo>
                  <a:pt x="181" y="222"/>
                </a:lnTo>
                <a:lnTo>
                  <a:pt x="186" y="302"/>
                </a:lnTo>
                <a:lnTo>
                  <a:pt x="177" y="364"/>
                </a:lnTo>
                <a:lnTo>
                  <a:pt x="189" y="417"/>
                </a:lnTo>
                <a:lnTo>
                  <a:pt x="217" y="455"/>
                </a:lnTo>
                <a:lnTo>
                  <a:pt x="272" y="467"/>
                </a:lnTo>
                <a:lnTo>
                  <a:pt x="317" y="459"/>
                </a:lnTo>
                <a:lnTo>
                  <a:pt x="347" y="431"/>
                </a:lnTo>
                <a:lnTo>
                  <a:pt x="380" y="386"/>
                </a:lnTo>
                <a:lnTo>
                  <a:pt x="375" y="378"/>
                </a:lnTo>
                <a:lnTo>
                  <a:pt x="377" y="0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3" name="Freeform 467"/>
          <p:cNvSpPr>
            <a:spLocks noChangeAspect="1"/>
          </p:cNvSpPr>
          <p:nvPr/>
        </p:nvSpPr>
        <p:spPr bwMode="auto">
          <a:xfrm>
            <a:off x="182706" y="5457312"/>
            <a:ext cx="304510" cy="104716"/>
          </a:xfrm>
          <a:custGeom>
            <a:avLst/>
            <a:gdLst>
              <a:gd name="T0" fmla="*/ 173 w 349"/>
              <a:gd name="T1" fmla="*/ 132 h 132"/>
              <a:gd name="T2" fmla="*/ 298 w 349"/>
              <a:gd name="T3" fmla="*/ 113 h 132"/>
              <a:gd name="T4" fmla="*/ 349 w 349"/>
              <a:gd name="T5" fmla="*/ 67 h 132"/>
              <a:gd name="T6" fmla="*/ 298 w 349"/>
              <a:gd name="T7" fmla="*/ 20 h 132"/>
              <a:gd name="T8" fmla="*/ 175 w 349"/>
              <a:gd name="T9" fmla="*/ 0 h 132"/>
              <a:gd name="T10" fmla="*/ 52 w 349"/>
              <a:gd name="T11" fmla="*/ 18 h 132"/>
              <a:gd name="T12" fmla="*/ 0 w 349"/>
              <a:gd name="T13" fmla="*/ 65 h 132"/>
              <a:gd name="T14" fmla="*/ 52 w 349"/>
              <a:gd name="T15" fmla="*/ 111 h 132"/>
              <a:gd name="T16" fmla="*/ 173 w 349"/>
              <a:gd name="T17" fmla="*/ 132 h 132"/>
              <a:gd name="T18" fmla="*/ 173 w 349"/>
              <a:gd name="T19" fmla="*/ 132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9"/>
              <a:gd name="T31" fmla="*/ 0 h 132"/>
              <a:gd name="T32" fmla="*/ 349 w 349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9" h="132">
                <a:moveTo>
                  <a:pt x="173" y="132"/>
                </a:moveTo>
                <a:lnTo>
                  <a:pt x="298" y="113"/>
                </a:lnTo>
                <a:lnTo>
                  <a:pt x="349" y="67"/>
                </a:lnTo>
                <a:lnTo>
                  <a:pt x="298" y="20"/>
                </a:lnTo>
                <a:lnTo>
                  <a:pt x="175" y="0"/>
                </a:lnTo>
                <a:lnTo>
                  <a:pt x="52" y="18"/>
                </a:lnTo>
                <a:lnTo>
                  <a:pt x="0" y="65"/>
                </a:lnTo>
                <a:lnTo>
                  <a:pt x="52" y="111"/>
                </a:lnTo>
                <a:lnTo>
                  <a:pt x="173" y="13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4" name="Freeform 468"/>
          <p:cNvSpPr>
            <a:spLocks noChangeAspect="1"/>
          </p:cNvSpPr>
          <p:nvPr/>
        </p:nvSpPr>
        <p:spPr bwMode="auto">
          <a:xfrm>
            <a:off x="169656" y="5340514"/>
            <a:ext cx="339311" cy="334286"/>
          </a:xfrm>
          <a:custGeom>
            <a:avLst/>
            <a:gdLst>
              <a:gd name="T0" fmla="*/ 193 w 390"/>
              <a:gd name="T1" fmla="*/ 413 h 413"/>
              <a:gd name="T2" fmla="*/ 270 w 390"/>
              <a:gd name="T3" fmla="*/ 397 h 413"/>
              <a:gd name="T4" fmla="*/ 332 w 390"/>
              <a:gd name="T5" fmla="*/ 353 h 413"/>
              <a:gd name="T6" fmla="*/ 374 w 390"/>
              <a:gd name="T7" fmla="*/ 288 h 413"/>
              <a:gd name="T8" fmla="*/ 390 w 390"/>
              <a:gd name="T9" fmla="*/ 209 h 413"/>
              <a:gd name="T10" fmla="*/ 376 w 390"/>
              <a:gd name="T11" fmla="*/ 126 h 413"/>
              <a:gd name="T12" fmla="*/ 335 w 390"/>
              <a:gd name="T13" fmla="*/ 61 h 413"/>
              <a:gd name="T14" fmla="*/ 272 w 390"/>
              <a:gd name="T15" fmla="*/ 17 h 413"/>
              <a:gd name="T16" fmla="*/ 197 w 390"/>
              <a:gd name="T17" fmla="*/ 0 h 413"/>
              <a:gd name="T18" fmla="*/ 121 w 390"/>
              <a:gd name="T19" fmla="*/ 15 h 413"/>
              <a:gd name="T20" fmla="*/ 59 w 390"/>
              <a:gd name="T21" fmla="*/ 59 h 413"/>
              <a:gd name="T22" fmla="*/ 17 w 390"/>
              <a:gd name="T23" fmla="*/ 124 h 413"/>
              <a:gd name="T24" fmla="*/ 0 w 390"/>
              <a:gd name="T25" fmla="*/ 204 h 413"/>
              <a:gd name="T26" fmla="*/ 15 w 390"/>
              <a:gd name="T27" fmla="*/ 286 h 413"/>
              <a:gd name="T28" fmla="*/ 57 w 390"/>
              <a:gd name="T29" fmla="*/ 350 h 413"/>
              <a:gd name="T30" fmla="*/ 119 w 390"/>
              <a:gd name="T31" fmla="*/ 395 h 413"/>
              <a:gd name="T32" fmla="*/ 193 w 390"/>
              <a:gd name="T33" fmla="*/ 413 h 413"/>
              <a:gd name="T34" fmla="*/ 193 w 390"/>
              <a:gd name="T35" fmla="*/ 413 h 4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0"/>
              <a:gd name="T55" fmla="*/ 0 h 413"/>
              <a:gd name="T56" fmla="*/ 390 w 390"/>
              <a:gd name="T57" fmla="*/ 413 h 4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0" h="413">
                <a:moveTo>
                  <a:pt x="193" y="413"/>
                </a:moveTo>
                <a:lnTo>
                  <a:pt x="270" y="397"/>
                </a:lnTo>
                <a:lnTo>
                  <a:pt x="332" y="353"/>
                </a:lnTo>
                <a:lnTo>
                  <a:pt x="374" y="288"/>
                </a:lnTo>
                <a:lnTo>
                  <a:pt x="390" y="209"/>
                </a:lnTo>
                <a:lnTo>
                  <a:pt x="376" y="126"/>
                </a:lnTo>
                <a:lnTo>
                  <a:pt x="335" y="61"/>
                </a:lnTo>
                <a:lnTo>
                  <a:pt x="272" y="17"/>
                </a:lnTo>
                <a:lnTo>
                  <a:pt x="197" y="0"/>
                </a:lnTo>
                <a:lnTo>
                  <a:pt x="121" y="15"/>
                </a:lnTo>
                <a:lnTo>
                  <a:pt x="59" y="59"/>
                </a:lnTo>
                <a:lnTo>
                  <a:pt x="17" y="124"/>
                </a:lnTo>
                <a:lnTo>
                  <a:pt x="0" y="204"/>
                </a:lnTo>
                <a:lnTo>
                  <a:pt x="15" y="286"/>
                </a:lnTo>
                <a:lnTo>
                  <a:pt x="57" y="350"/>
                </a:lnTo>
                <a:lnTo>
                  <a:pt x="119" y="395"/>
                </a:lnTo>
                <a:lnTo>
                  <a:pt x="193" y="41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5" name="Freeform 469"/>
          <p:cNvSpPr>
            <a:spLocks noChangeAspect="1"/>
          </p:cNvSpPr>
          <p:nvPr/>
        </p:nvSpPr>
        <p:spPr bwMode="auto">
          <a:xfrm>
            <a:off x="8582832" y="4257106"/>
            <a:ext cx="304510" cy="104716"/>
          </a:xfrm>
          <a:custGeom>
            <a:avLst/>
            <a:gdLst>
              <a:gd name="T0" fmla="*/ 174 w 349"/>
              <a:gd name="T1" fmla="*/ 131 h 131"/>
              <a:gd name="T2" fmla="*/ 298 w 349"/>
              <a:gd name="T3" fmla="*/ 113 h 131"/>
              <a:gd name="T4" fmla="*/ 349 w 349"/>
              <a:gd name="T5" fmla="*/ 67 h 131"/>
              <a:gd name="T6" fmla="*/ 298 w 349"/>
              <a:gd name="T7" fmla="*/ 20 h 131"/>
              <a:gd name="T8" fmla="*/ 176 w 349"/>
              <a:gd name="T9" fmla="*/ 0 h 131"/>
              <a:gd name="T10" fmla="*/ 52 w 349"/>
              <a:gd name="T11" fmla="*/ 18 h 131"/>
              <a:gd name="T12" fmla="*/ 0 w 349"/>
              <a:gd name="T13" fmla="*/ 64 h 131"/>
              <a:gd name="T14" fmla="*/ 52 w 349"/>
              <a:gd name="T15" fmla="*/ 111 h 131"/>
              <a:gd name="T16" fmla="*/ 174 w 349"/>
              <a:gd name="T17" fmla="*/ 131 h 131"/>
              <a:gd name="T18" fmla="*/ 174 w 349"/>
              <a:gd name="T19" fmla="*/ 131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9"/>
              <a:gd name="T31" fmla="*/ 0 h 131"/>
              <a:gd name="T32" fmla="*/ 349 w 349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9" h="131">
                <a:moveTo>
                  <a:pt x="174" y="131"/>
                </a:moveTo>
                <a:lnTo>
                  <a:pt x="298" y="113"/>
                </a:lnTo>
                <a:lnTo>
                  <a:pt x="349" y="67"/>
                </a:lnTo>
                <a:lnTo>
                  <a:pt x="298" y="20"/>
                </a:lnTo>
                <a:lnTo>
                  <a:pt x="176" y="0"/>
                </a:lnTo>
                <a:lnTo>
                  <a:pt x="52" y="18"/>
                </a:lnTo>
                <a:lnTo>
                  <a:pt x="0" y="64"/>
                </a:lnTo>
                <a:lnTo>
                  <a:pt x="52" y="111"/>
                </a:lnTo>
                <a:lnTo>
                  <a:pt x="174" y="131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6" name="Freeform 470"/>
          <p:cNvSpPr>
            <a:spLocks noChangeAspect="1"/>
          </p:cNvSpPr>
          <p:nvPr/>
        </p:nvSpPr>
        <p:spPr bwMode="auto">
          <a:xfrm>
            <a:off x="8569781" y="4140308"/>
            <a:ext cx="339311" cy="330258"/>
          </a:xfrm>
          <a:custGeom>
            <a:avLst/>
            <a:gdLst>
              <a:gd name="T0" fmla="*/ 193 w 390"/>
              <a:gd name="T1" fmla="*/ 412 h 412"/>
              <a:gd name="T2" fmla="*/ 270 w 390"/>
              <a:gd name="T3" fmla="*/ 397 h 412"/>
              <a:gd name="T4" fmla="*/ 333 w 390"/>
              <a:gd name="T5" fmla="*/ 352 h 412"/>
              <a:gd name="T6" fmla="*/ 375 w 390"/>
              <a:gd name="T7" fmla="*/ 288 h 412"/>
              <a:gd name="T8" fmla="*/ 390 w 390"/>
              <a:gd name="T9" fmla="*/ 208 h 412"/>
              <a:gd name="T10" fmla="*/ 377 w 390"/>
              <a:gd name="T11" fmla="*/ 126 h 412"/>
              <a:gd name="T12" fmla="*/ 335 w 390"/>
              <a:gd name="T13" fmla="*/ 61 h 412"/>
              <a:gd name="T14" fmla="*/ 273 w 390"/>
              <a:gd name="T15" fmla="*/ 17 h 412"/>
              <a:gd name="T16" fmla="*/ 198 w 390"/>
              <a:gd name="T17" fmla="*/ 0 h 412"/>
              <a:gd name="T18" fmla="*/ 122 w 390"/>
              <a:gd name="T19" fmla="*/ 14 h 412"/>
              <a:gd name="T20" fmla="*/ 59 w 390"/>
              <a:gd name="T21" fmla="*/ 59 h 412"/>
              <a:gd name="T22" fmla="*/ 17 w 390"/>
              <a:gd name="T23" fmla="*/ 123 h 412"/>
              <a:gd name="T24" fmla="*/ 0 w 390"/>
              <a:gd name="T25" fmla="*/ 204 h 412"/>
              <a:gd name="T26" fmla="*/ 15 w 390"/>
              <a:gd name="T27" fmla="*/ 285 h 412"/>
              <a:gd name="T28" fmla="*/ 57 w 390"/>
              <a:gd name="T29" fmla="*/ 350 h 412"/>
              <a:gd name="T30" fmla="*/ 119 w 390"/>
              <a:gd name="T31" fmla="*/ 394 h 412"/>
              <a:gd name="T32" fmla="*/ 193 w 390"/>
              <a:gd name="T33" fmla="*/ 412 h 412"/>
              <a:gd name="T34" fmla="*/ 193 w 390"/>
              <a:gd name="T35" fmla="*/ 412 h 4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0"/>
              <a:gd name="T55" fmla="*/ 0 h 412"/>
              <a:gd name="T56" fmla="*/ 390 w 390"/>
              <a:gd name="T57" fmla="*/ 412 h 4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0" h="412">
                <a:moveTo>
                  <a:pt x="193" y="412"/>
                </a:moveTo>
                <a:lnTo>
                  <a:pt x="270" y="397"/>
                </a:lnTo>
                <a:lnTo>
                  <a:pt x="333" y="352"/>
                </a:lnTo>
                <a:lnTo>
                  <a:pt x="375" y="288"/>
                </a:lnTo>
                <a:lnTo>
                  <a:pt x="390" y="208"/>
                </a:lnTo>
                <a:lnTo>
                  <a:pt x="377" y="126"/>
                </a:lnTo>
                <a:lnTo>
                  <a:pt x="335" y="61"/>
                </a:lnTo>
                <a:lnTo>
                  <a:pt x="273" y="17"/>
                </a:lnTo>
                <a:lnTo>
                  <a:pt x="198" y="0"/>
                </a:lnTo>
                <a:lnTo>
                  <a:pt x="122" y="14"/>
                </a:lnTo>
                <a:lnTo>
                  <a:pt x="59" y="59"/>
                </a:lnTo>
                <a:lnTo>
                  <a:pt x="17" y="123"/>
                </a:lnTo>
                <a:lnTo>
                  <a:pt x="0" y="204"/>
                </a:lnTo>
                <a:lnTo>
                  <a:pt x="15" y="285"/>
                </a:lnTo>
                <a:lnTo>
                  <a:pt x="57" y="350"/>
                </a:lnTo>
                <a:lnTo>
                  <a:pt x="119" y="394"/>
                </a:lnTo>
                <a:lnTo>
                  <a:pt x="193" y="41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7" name="Freeform 471"/>
          <p:cNvSpPr>
            <a:spLocks noChangeAspect="1"/>
          </p:cNvSpPr>
          <p:nvPr/>
        </p:nvSpPr>
        <p:spPr bwMode="auto">
          <a:xfrm>
            <a:off x="8582832" y="4591392"/>
            <a:ext cx="326261" cy="334286"/>
          </a:xfrm>
          <a:custGeom>
            <a:avLst/>
            <a:gdLst>
              <a:gd name="T0" fmla="*/ 336 w 377"/>
              <a:gd name="T1" fmla="*/ 319 h 411"/>
              <a:gd name="T2" fmla="*/ 364 w 377"/>
              <a:gd name="T3" fmla="*/ 331 h 411"/>
              <a:gd name="T4" fmla="*/ 369 w 377"/>
              <a:gd name="T5" fmla="*/ 373 h 411"/>
              <a:gd name="T6" fmla="*/ 273 w 377"/>
              <a:gd name="T7" fmla="*/ 373 h 411"/>
              <a:gd name="T8" fmla="*/ 278 w 377"/>
              <a:gd name="T9" fmla="*/ 356 h 411"/>
              <a:gd name="T10" fmla="*/ 328 w 377"/>
              <a:gd name="T11" fmla="*/ 303 h 411"/>
              <a:gd name="T12" fmla="*/ 369 w 377"/>
              <a:gd name="T13" fmla="*/ 241 h 411"/>
              <a:gd name="T14" fmla="*/ 377 w 377"/>
              <a:gd name="T15" fmla="*/ 133 h 411"/>
              <a:gd name="T16" fmla="*/ 361 w 377"/>
              <a:gd name="T17" fmla="*/ 58 h 411"/>
              <a:gd name="T18" fmla="*/ 319 w 377"/>
              <a:gd name="T19" fmla="*/ 16 h 411"/>
              <a:gd name="T20" fmla="*/ 256 w 377"/>
              <a:gd name="T21" fmla="*/ 16 h 411"/>
              <a:gd name="T22" fmla="*/ 203 w 377"/>
              <a:gd name="T23" fmla="*/ 41 h 411"/>
              <a:gd name="T24" fmla="*/ 166 w 377"/>
              <a:gd name="T25" fmla="*/ 112 h 411"/>
              <a:gd name="T26" fmla="*/ 136 w 377"/>
              <a:gd name="T27" fmla="*/ 195 h 411"/>
              <a:gd name="T28" fmla="*/ 111 w 377"/>
              <a:gd name="T29" fmla="*/ 257 h 411"/>
              <a:gd name="T30" fmla="*/ 70 w 377"/>
              <a:gd name="T31" fmla="*/ 257 h 411"/>
              <a:gd name="T32" fmla="*/ 38 w 377"/>
              <a:gd name="T33" fmla="*/ 236 h 411"/>
              <a:gd name="T34" fmla="*/ 33 w 377"/>
              <a:gd name="T35" fmla="*/ 170 h 411"/>
              <a:gd name="T36" fmla="*/ 62 w 377"/>
              <a:gd name="T37" fmla="*/ 104 h 411"/>
              <a:gd name="T38" fmla="*/ 103 w 377"/>
              <a:gd name="T39" fmla="*/ 58 h 411"/>
              <a:gd name="T40" fmla="*/ 149 w 377"/>
              <a:gd name="T41" fmla="*/ 33 h 411"/>
              <a:gd name="T42" fmla="*/ 158 w 377"/>
              <a:gd name="T43" fmla="*/ 13 h 411"/>
              <a:gd name="T44" fmla="*/ 133 w 377"/>
              <a:gd name="T45" fmla="*/ 0 h 411"/>
              <a:gd name="T46" fmla="*/ 33 w 377"/>
              <a:gd name="T47" fmla="*/ 0 h 411"/>
              <a:gd name="T48" fmla="*/ 16 w 377"/>
              <a:gd name="T49" fmla="*/ 13 h 411"/>
              <a:gd name="T50" fmla="*/ 16 w 377"/>
              <a:gd name="T51" fmla="*/ 54 h 411"/>
              <a:gd name="T52" fmla="*/ 33 w 377"/>
              <a:gd name="T53" fmla="*/ 87 h 411"/>
              <a:gd name="T54" fmla="*/ 16 w 377"/>
              <a:gd name="T55" fmla="*/ 129 h 411"/>
              <a:gd name="T56" fmla="*/ 0 w 377"/>
              <a:gd name="T57" fmla="*/ 186 h 411"/>
              <a:gd name="T58" fmla="*/ 0 w 377"/>
              <a:gd name="T59" fmla="*/ 266 h 411"/>
              <a:gd name="T60" fmla="*/ 16 w 377"/>
              <a:gd name="T61" fmla="*/ 344 h 411"/>
              <a:gd name="T62" fmla="*/ 58 w 377"/>
              <a:gd name="T63" fmla="*/ 386 h 411"/>
              <a:gd name="T64" fmla="*/ 124 w 377"/>
              <a:gd name="T65" fmla="*/ 411 h 411"/>
              <a:gd name="T66" fmla="*/ 186 w 377"/>
              <a:gd name="T67" fmla="*/ 381 h 411"/>
              <a:gd name="T68" fmla="*/ 228 w 377"/>
              <a:gd name="T69" fmla="*/ 319 h 411"/>
              <a:gd name="T70" fmla="*/ 269 w 377"/>
              <a:gd name="T71" fmla="*/ 216 h 411"/>
              <a:gd name="T72" fmla="*/ 286 w 377"/>
              <a:gd name="T73" fmla="*/ 161 h 411"/>
              <a:gd name="T74" fmla="*/ 340 w 377"/>
              <a:gd name="T75" fmla="*/ 170 h 411"/>
              <a:gd name="T76" fmla="*/ 353 w 377"/>
              <a:gd name="T77" fmla="*/ 195 h 411"/>
              <a:gd name="T78" fmla="*/ 348 w 377"/>
              <a:gd name="T79" fmla="*/ 253 h 411"/>
              <a:gd name="T80" fmla="*/ 315 w 377"/>
              <a:gd name="T81" fmla="*/ 316 h 411"/>
              <a:gd name="T82" fmla="*/ 315 w 377"/>
              <a:gd name="T83" fmla="*/ 316 h 411"/>
              <a:gd name="T84" fmla="*/ 336 w 377"/>
              <a:gd name="T85" fmla="*/ 319 h 4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7"/>
              <a:gd name="T130" fmla="*/ 0 h 411"/>
              <a:gd name="T131" fmla="*/ 377 w 377"/>
              <a:gd name="T132" fmla="*/ 411 h 4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7" h="411">
                <a:moveTo>
                  <a:pt x="336" y="319"/>
                </a:moveTo>
                <a:lnTo>
                  <a:pt x="364" y="331"/>
                </a:lnTo>
                <a:lnTo>
                  <a:pt x="369" y="373"/>
                </a:lnTo>
                <a:lnTo>
                  <a:pt x="273" y="373"/>
                </a:lnTo>
                <a:lnTo>
                  <a:pt x="278" y="356"/>
                </a:lnTo>
                <a:lnTo>
                  <a:pt x="328" y="303"/>
                </a:lnTo>
                <a:lnTo>
                  <a:pt x="369" y="241"/>
                </a:lnTo>
                <a:lnTo>
                  <a:pt x="377" y="133"/>
                </a:lnTo>
                <a:lnTo>
                  <a:pt x="361" y="58"/>
                </a:lnTo>
                <a:lnTo>
                  <a:pt x="319" y="16"/>
                </a:lnTo>
                <a:lnTo>
                  <a:pt x="256" y="16"/>
                </a:lnTo>
                <a:lnTo>
                  <a:pt x="203" y="41"/>
                </a:lnTo>
                <a:lnTo>
                  <a:pt x="166" y="112"/>
                </a:lnTo>
                <a:lnTo>
                  <a:pt x="136" y="195"/>
                </a:lnTo>
                <a:lnTo>
                  <a:pt x="111" y="257"/>
                </a:lnTo>
                <a:lnTo>
                  <a:pt x="70" y="257"/>
                </a:lnTo>
                <a:lnTo>
                  <a:pt x="38" y="236"/>
                </a:lnTo>
                <a:lnTo>
                  <a:pt x="33" y="170"/>
                </a:lnTo>
                <a:lnTo>
                  <a:pt x="62" y="104"/>
                </a:lnTo>
                <a:lnTo>
                  <a:pt x="103" y="58"/>
                </a:lnTo>
                <a:lnTo>
                  <a:pt x="149" y="33"/>
                </a:lnTo>
                <a:lnTo>
                  <a:pt x="158" y="13"/>
                </a:lnTo>
                <a:lnTo>
                  <a:pt x="133" y="0"/>
                </a:lnTo>
                <a:lnTo>
                  <a:pt x="33" y="0"/>
                </a:lnTo>
                <a:lnTo>
                  <a:pt x="16" y="13"/>
                </a:lnTo>
                <a:lnTo>
                  <a:pt x="16" y="54"/>
                </a:lnTo>
                <a:lnTo>
                  <a:pt x="33" y="87"/>
                </a:lnTo>
                <a:lnTo>
                  <a:pt x="16" y="129"/>
                </a:lnTo>
                <a:lnTo>
                  <a:pt x="0" y="186"/>
                </a:lnTo>
                <a:lnTo>
                  <a:pt x="0" y="266"/>
                </a:lnTo>
                <a:lnTo>
                  <a:pt x="16" y="344"/>
                </a:lnTo>
                <a:lnTo>
                  <a:pt x="58" y="386"/>
                </a:lnTo>
                <a:lnTo>
                  <a:pt x="124" y="411"/>
                </a:lnTo>
                <a:lnTo>
                  <a:pt x="186" y="381"/>
                </a:lnTo>
                <a:lnTo>
                  <a:pt x="228" y="319"/>
                </a:lnTo>
                <a:lnTo>
                  <a:pt x="269" y="216"/>
                </a:lnTo>
                <a:lnTo>
                  <a:pt x="286" y="161"/>
                </a:lnTo>
                <a:lnTo>
                  <a:pt x="340" y="170"/>
                </a:lnTo>
                <a:lnTo>
                  <a:pt x="353" y="195"/>
                </a:lnTo>
                <a:lnTo>
                  <a:pt x="348" y="253"/>
                </a:lnTo>
                <a:lnTo>
                  <a:pt x="315" y="316"/>
                </a:lnTo>
                <a:lnTo>
                  <a:pt x="336" y="319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8" name="Freeform 472"/>
          <p:cNvSpPr>
            <a:spLocks noChangeAspect="1"/>
          </p:cNvSpPr>
          <p:nvPr/>
        </p:nvSpPr>
        <p:spPr bwMode="auto">
          <a:xfrm>
            <a:off x="174006" y="4889430"/>
            <a:ext cx="330611" cy="330258"/>
          </a:xfrm>
          <a:custGeom>
            <a:avLst/>
            <a:gdLst>
              <a:gd name="T0" fmla="*/ 41 w 376"/>
              <a:gd name="T1" fmla="*/ 92 h 410"/>
              <a:gd name="T2" fmla="*/ 12 w 376"/>
              <a:gd name="T3" fmla="*/ 80 h 410"/>
              <a:gd name="T4" fmla="*/ 7 w 376"/>
              <a:gd name="T5" fmla="*/ 38 h 410"/>
              <a:gd name="T6" fmla="*/ 102 w 376"/>
              <a:gd name="T7" fmla="*/ 37 h 410"/>
              <a:gd name="T8" fmla="*/ 97 w 376"/>
              <a:gd name="T9" fmla="*/ 54 h 410"/>
              <a:gd name="T10" fmla="*/ 49 w 376"/>
              <a:gd name="T11" fmla="*/ 108 h 410"/>
              <a:gd name="T12" fmla="*/ 8 w 376"/>
              <a:gd name="T13" fmla="*/ 171 h 410"/>
              <a:gd name="T14" fmla="*/ 0 w 376"/>
              <a:gd name="T15" fmla="*/ 278 h 410"/>
              <a:gd name="T16" fmla="*/ 17 w 376"/>
              <a:gd name="T17" fmla="*/ 353 h 410"/>
              <a:gd name="T18" fmla="*/ 59 w 376"/>
              <a:gd name="T19" fmla="*/ 394 h 410"/>
              <a:gd name="T20" fmla="*/ 121 w 376"/>
              <a:gd name="T21" fmla="*/ 394 h 410"/>
              <a:gd name="T22" fmla="*/ 174 w 376"/>
              <a:gd name="T23" fmla="*/ 369 h 410"/>
              <a:gd name="T24" fmla="*/ 211 w 376"/>
              <a:gd name="T25" fmla="*/ 299 h 410"/>
              <a:gd name="T26" fmla="*/ 240 w 376"/>
              <a:gd name="T27" fmla="*/ 215 h 410"/>
              <a:gd name="T28" fmla="*/ 265 w 376"/>
              <a:gd name="T29" fmla="*/ 154 h 410"/>
              <a:gd name="T30" fmla="*/ 306 w 376"/>
              <a:gd name="T31" fmla="*/ 154 h 410"/>
              <a:gd name="T32" fmla="*/ 339 w 376"/>
              <a:gd name="T33" fmla="*/ 173 h 410"/>
              <a:gd name="T34" fmla="*/ 343 w 376"/>
              <a:gd name="T35" fmla="*/ 239 h 410"/>
              <a:gd name="T36" fmla="*/ 314 w 376"/>
              <a:gd name="T37" fmla="*/ 307 h 410"/>
              <a:gd name="T38" fmla="*/ 274 w 376"/>
              <a:gd name="T39" fmla="*/ 352 h 410"/>
              <a:gd name="T40" fmla="*/ 229 w 376"/>
              <a:gd name="T41" fmla="*/ 377 h 410"/>
              <a:gd name="T42" fmla="*/ 220 w 376"/>
              <a:gd name="T43" fmla="*/ 398 h 410"/>
              <a:gd name="T44" fmla="*/ 245 w 376"/>
              <a:gd name="T45" fmla="*/ 410 h 410"/>
              <a:gd name="T46" fmla="*/ 345 w 376"/>
              <a:gd name="T47" fmla="*/ 409 h 410"/>
              <a:gd name="T48" fmla="*/ 362 w 376"/>
              <a:gd name="T49" fmla="*/ 396 h 410"/>
              <a:gd name="T50" fmla="*/ 362 w 376"/>
              <a:gd name="T51" fmla="*/ 356 h 410"/>
              <a:gd name="T52" fmla="*/ 343 w 376"/>
              <a:gd name="T53" fmla="*/ 323 h 410"/>
              <a:gd name="T54" fmla="*/ 360 w 376"/>
              <a:gd name="T55" fmla="*/ 281 h 410"/>
              <a:gd name="T56" fmla="*/ 376 w 376"/>
              <a:gd name="T57" fmla="*/ 223 h 410"/>
              <a:gd name="T58" fmla="*/ 376 w 376"/>
              <a:gd name="T59" fmla="*/ 144 h 410"/>
              <a:gd name="T60" fmla="*/ 359 w 376"/>
              <a:gd name="T61" fmla="*/ 65 h 410"/>
              <a:gd name="T62" fmla="*/ 317 w 376"/>
              <a:gd name="T63" fmla="*/ 24 h 410"/>
              <a:gd name="T64" fmla="*/ 252 w 376"/>
              <a:gd name="T65" fmla="*/ 0 h 410"/>
              <a:gd name="T66" fmla="*/ 189 w 376"/>
              <a:gd name="T67" fmla="*/ 29 h 410"/>
              <a:gd name="T68" fmla="*/ 148 w 376"/>
              <a:gd name="T69" fmla="*/ 91 h 410"/>
              <a:gd name="T70" fmla="*/ 108 w 376"/>
              <a:gd name="T71" fmla="*/ 195 h 410"/>
              <a:gd name="T72" fmla="*/ 90 w 376"/>
              <a:gd name="T73" fmla="*/ 249 h 410"/>
              <a:gd name="T74" fmla="*/ 36 w 376"/>
              <a:gd name="T75" fmla="*/ 241 h 410"/>
              <a:gd name="T76" fmla="*/ 24 w 376"/>
              <a:gd name="T77" fmla="*/ 216 h 410"/>
              <a:gd name="T78" fmla="*/ 28 w 376"/>
              <a:gd name="T79" fmla="*/ 158 h 410"/>
              <a:gd name="T80" fmla="*/ 61 w 376"/>
              <a:gd name="T81" fmla="*/ 95 h 410"/>
              <a:gd name="T82" fmla="*/ 61 w 376"/>
              <a:gd name="T83" fmla="*/ 95 h 410"/>
              <a:gd name="T84" fmla="*/ 41 w 376"/>
              <a:gd name="T85" fmla="*/ 92 h 4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6"/>
              <a:gd name="T130" fmla="*/ 0 h 410"/>
              <a:gd name="T131" fmla="*/ 376 w 376"/>
              <a:gd name="T132" fmla="*/ 410 h 4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6" h="410">
                <a:moveTo>
                  <a:pt x="41" y="92"/>
                </a:moveTo>
                <a:lnTo>
                  <a:pt x="12" y="80"/>
                </a:lnTo>
                <a:lnTo>
                  <a:pt x="7" y="38"/>
                </a:lnTo>
                <a:lnTo>
                  <a:pt x="102" y="37"/>
                </a:lnTo>
                <a:lnTo>
                  <a:pt x="97" y="54"/>
                </a:lnTo>
                <a:lnTo>
                  <a:pt x="49" y="108"/>
                </a:lnTo>
                <a:lnTo>
                  <a:pt x="8" y="171"/>
                </a:lnTo>
                <a:lnTo>
                  <a:pt x="0" y="278"/>
                </a:lnTo>
                <a:lnTo>
                  <a:pt x="17" y="353"/>
                </a:lnTo>
                <a:lnTo>
                  <a:pt x="59" y="394"/>
                </a:lnTo>
                <a:lnTo>
                  <a:pt x="121" y="394"/>
                </a:lnTo>
                <a:lnTo>
                  <a:pt x="174" y="369"/>
                </a:lnTo>
                <a:lnTo>
                  <a:pt x="211" y="299"/>
                </a:lnTo>
                <a:lnTo>
                  <a:pt x="240" y="215"/>
                </a:lnTo>
                <a:lnTo>
                  <a:pt x="265" y="154"/>
                </a:lnTo>
                <a:lnTo>
                  <a:pt x="306" y="154"/>
                </a:lnTo>
                <a:lnTo>
                  <a:pt x="339" y="173"/>
                </a:lnTo>
                <a:lnTo>
                  <a:pt x="343" y="239"/>
                </a:lnTo>
                <a:lnTo>
                  <a:pt x="314" y="307"/>
                </a:lnTo>
                <a:lnTo>
                  <a:pt x="274" y="352"/>
                </a:lnTo>
                <a:lnTo>
                  <a:pt x="229" y="377"/>
                </a:lnTo>
                <a:lnTo>
                  <a:pt x="220" y="398"/>
                </a:lnTo>
                <a:lnTo>
                  <a:pt x="245" y="410"/>
                </a:lnTo>
                <a:lnTo>
                  <a:pt x="345" y="409"/>
                </a:lnTo>
                <a:lnTo>
                  <a:pt x="362" y="396"/>
                </a:lnTo>
                <a:lnTo>
                  <a:pt x="362" y="356"/>
                </a:lnTo>
                <a:lnTo>
                  <a:pt x="343" y="323"/>
                </a:lnTo>
                <a:lnTo>
                  <a:pt x="360" y="281"/>
                </a:lnTo>
                <a:lnTo>
                  <a:pt x="376" y="223"/>
                </a:lnTo>
                <a:lnTo>
                  <a:pt x="376" y="144"/>
                </a:lnTo>
                <a:lnTo>
                  <a:pt x="359" y="65"/>
                </a:lnTo>
                <a:lnTo>
                  <a:pt x="317" y="24"/>
                </a:lnTo>
                <a:lnTo>
                  <a:pt x="252" y="0"/>
                </a:lnTo>
                <a:lnTo>
                  <a:pt x="189" y="29"/>
                </a:lnTo>
                <a:lnTo>
                  <a:pt x="148" y="91"/>
                </a:lnTo>
                <a:lnTo>
                  <a:pt x="108" y="195"/>
                </a:lnTo>
                <a:lnTo>
                  <a:pt x="90" y="249"/>
                </a:lnTo>
                <a:lnTo>
                  <a:pt x="36" y="241"/>
                </a:lnTo>
                <a:lnTo>
                  <a:pt x="24" y="216"/>
                </a:lnTo>
                <a:lnTo>
                  <a:pt x="28" y="158"/>
                </a:lnTo>
                <a:lnTo>
                  <a:pt x="61" y="95"/>
                </a:lnTo>
                <a:lnTo>
                  <a:pt x="41" y="92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69" name="Freeform 473"/>
          <p:cNvSpPr>
            <a:spLocks noChangeAspect="1"/>
          </p:cNvSpPr>
          <p:nvPr/>
        </p:nvSpPr>
        <p:spPr bwMode="auto">
          <a:xfrm>
            <a:off x="8578481" y="5042476"/>
            <a:ext cx="334961" cy="370533"/>
          </a:xfrm>
          <a:custGeom>
            <a:avLst/>
            <a:gdLst>
              <a:gd name="T0" fmla="*/ 387 w 387"/>
              <a:gd name="T1" fmla="*/ 0 h 464"/>
              <a:gd name="T2" fmla="*/ 386 w 387"/>
              <a:gd name="T3" fmla="*/ 457 h 464"/>
              <a:gd name="T4" fmla="*/ 217 w 387"/>
              <a:gd name="T5" fmla="*/ 464 h 464"/>
              <a:gd name="T6" fmla="*/ 217 w 387"/>
              <a:gd name="T7" fmla="*/ 439 h 464"/>
              <a:gd name="T8" fmla="*/ 259 w 387"/>
              <a:gd name="T9" fmla="*/ 414 h 464"/>
              <a:gd name="T10" fmla="*/ 309 w 387"/>
              <a:gd name="T11" fmla="*/ 373 h 464"/>
              <a:gd name="T12" fmla="*/ 342 w 387"/>
              <a:gd name="T13" fmla="*/ 307 h 464"/>
              <a:gd name="T14" fmla="*/ 206 w 387"/>
              <a:gd name="T15" fmla="*/ 306 h 464"/>
              <a:gd name="T16" fmla="*/ 109 w 387"/>
              <a:gd name="T17" fmla="*/ 310 h 464"/>
              <a:gd name="T18" fmla="*/ 61 w 387"/>
              <a:gd name="T19" fmla="*/ 318 h 464"/>
              <a:gd name="T20" fmla="*/ 44 w 387"/>
              <a:gd name="T21" fmla="*/ 342 h 464"/>
              <a:gd name="T22" fmla="*/ 44 w 387"/>
              <a:gd name="T23" fmla="*/ 371 h 464"/>
              <a:gd name="T24" fmla="*/ 19 w 387"/>
              <a:gd name="T25" fmla="*/ 400 h 464"/>
              <a:gd name="T26" fmla="*/ 2 w 387"/>
              <a:gd name="T27" fmla="*/ 388 h 464"/>
              <a:gd name="T28" fmla="*/ 0 w 387"/>
              <a:gd name="T29" fmla="*/ 82 h 464"/>
              <a:gd name="T30" fmla="*/ 29 w 387"/>
              <a:gd name="T31" fmla="*/ 73 h 464"/>
              <a:gd name="T32" fmla="*/ 46 w 387"/>
              <a:gd name="T33" fmla="*/ 85 h 464"/>
              <a:gd name="T34" fmla="*/ 63 w 387"/>
              <a:gd name="T35" fmla="*/ 127 h 464"/>
              <a:gd name="T36" fmla="*/ 96 w 387"/>
              <a:gd name="T37" fmla="*/ 147 h 464"/>
              <a:gd name="T38" fmla="*/ 129 w 387"/>
              <a:gd name="T39" fmla="*/ 164 h 464"/>
              <a:gd name="T40" fmla="*/ 340 w 387"/>
              <a:gd name="T41" fmla="*/ 167 h 464"/>
              <a:gd name="T42" fmla="*/ 341 w 387"/>
              <a:gd name="T43" fmla="*/ 96 h 464"/>
              <a:gd name="T44" fmla="*/ 294 w 387"/>
              <a:gd name="T45" fmla="*/ 62 h 464"/>
              <a:gd name="T46" fmla="*/ 253 w 387"/>
              <a:gd name="T47" fmla="*/ 41 h 464"/>
              <a:gd name="T48" fmla="*/ 220 w 387"/>
              <a:gd name="T49" fmla="*/ 41 h 464"/>
              <a:gd name="T50" fmla="*/ 222 w 387"/>
              <a:gd name="T51" fmla="*/ 16 h 464"/>
              <a:gd name="T52" fmla="*/ 230 w 387"/>
              <a:gd name="T53" fmla="*/ 3 h 464"/>
              <a:gd name="T54" fmla="*/ 230 w 387"/>
              <a:gd name="T55" fmla="*/ 3 h 464"/>
              <a:gd name="T56" fmla="*/ 387 w 387"/>
              <a:gd name="T57" fmla="*/ 0 h 46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7"/>
              <a:gd name="T88" fmla="*/ 0 h 464"/>
              <a:gd name="T89" fmla="*/ 387 w 387"/>
              <a:gd name="T90" fmla="*/ 464 h 46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7" h="464">
                <a:moveTo>
                  <a:pt x="387" y="0"/>
                </a:moveTo>
                <a:lnTo>
                  <a:pt x="386" y="457"/>
                </a:lnTo>
                <a:lnTo>
                  <a:pt x="217" y="464"/>
                </a:lnTo>
                <a:lnTo>
                  <a:pt x="217" y="439"/>
                </a:lnTo>
                <a:lnTo>
                  <a:pt x="259" y="414"/>
                </a:lnTo>
                <a:lnTo>
                  <a:pt x="309" y="373"/>
                </a:lnTo>
                <a:lnTo>
                  <a:pt x="342" y="307"/>
                </a:lnTo>
                <a:lnTo>
                  <a:pt x="206" y="306"/>
                </a:lnTo>
                <a:lnTo>
                  <a:pt x="109" y="310"/>
                </a:lnTo>
                <a:lnTo>
                  <a:pt x="61" y="318"/>
                </a:lnTo>
                <a:lnTo>
                  <a:pt x="44" y="342"/>
                </a:lnTo>
                <a:lnTo>
                  <a:pt x="44" y="371"/>
                </a:lnTo>
                <a:lnTo>
                  <a:pt x="19" y="400"/>
                </a:lnTo>
                <a:lnTo>
                  <a:pt x="2" y="388"/>
                </a:lnTo>
                <a:lnTo>
                  <a:pt x="0" y="82"/>
                </a:lnTo>
                <a:lnTo>
                  <a:pt x="29" y="73"/>
                </a:lnTo>
                <a:lnTo>
                  <a:pt x="46" y="85"/>
                </a:lnTo>
                <a:lnTo>
                  <a:pt x="63" y="127"/>
                </a:lnTo>
                <a:lnTo>
                  <a:pt x="96" y="147"/>
                </a:lnTo>
                <a:lnTo>
                  <a:pt x="129" y="164"/>
                </a:lnTo>
                <a:lnTo>
                  <a:pt x="340" y="167"/>
                </a:lnTo>
                <a:lnTo>
                  <a:pt x="341" y="96"/>
                </a:lnTo>
                <a:lnTo>
                  <a:pt x="294" y="62"/>
                </a:lnTo>
                <a:lnTo>
                  <a:pt x="253" y="41"/>
                </a:lnTo>
                <a:lnTo>
                  <a:pt x="220" y="41"/>
                </a:lnTo>
                <a:lnTo>
                  <a:pt x="222" y="16"/>
                </a:lnTo>
                <a:lnTo>
                  <a:pt x="230" y="3"/>
                </a:lnTo>
                <a:lnTo>
                  <a:pt x="387" y="0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0" name="Freeform 474"/>
          <p:cNvSpPr>
            <a:spLocks noChangeAspect="1"/>
          </p:cNvSpPr>
          <p:nvPr/>
        </p:nvSpPr>
        <p:spPr bwMode="auto">
          <a:xfrm>
            <a:off x="169656" y="4365850"/>
            <a:ext cx="339311" cy="374561"/>
          </a:xfrm>
          <a:custGeom>
            <a:avLst/>
            <a:gdLst>
              <a:gd name="T0" fmla="*/ 4 w 389"/>
              <a:gd name="T1" fmla="*/ 465 h 465"/>
              <a:gd name="T2" fmla="*/ 0 w 389"/>
              <a:gd name="T3" fmla="*/ 8 h 465"/>
              <a:gd name="T4" fmla="*/ 169 w 389"/>
              <a:gd name="T5" fmla="*/ 0 h 465"/>
              <a:gd name="T6" fmla="*/ 169 w 389"/>
              <a:gd name="T7" fmla="*/ 25 h 465"/>
              <a:gd name="T8" fmla="*/ 128 w 389"/>
              <a:gd name="T9" fmla="*/ 50 h 465"/>
              <a:gd name="T10" fmla="*/ 78 w 389"/>
              <a:gd name="T11" fmla="*/ 92 h 465"/>
              <a:gd name="T12" fmla="*/ 46 w 389"/>
              <a:gd name="T13" fmla="*/ 158 h 465"/>
              <a:gd name="T14" fmla="*/ 182 w 389"/>
              <a:gd name="T15" fmla="*/ 158 h 465"/>
              <a:gd name="T16" fmla="*/ 278 w 389"/>
              <a:gd name="T17" fmla="*/ 153 h 465"/>
              <a:gd name="T18" fmla="*/ 327 w 389"/>
              <a:gd name="T19" fmla="*/ 145 h 465"/>
              <a:gd name="T20" fmla="*/ 344 w 389"/>
              <a:gd name="T21" fmla="*/ 120 h 465"/>
              <a:gd name="T22" fmla="*/ 344 w 389"/>
              <a:gd name="T23" fmla="*/ 92 h 465"/>
              <a:gd name="T24" fmla="*/ 369 w 389"/>
              <a:gd name="T25" fmla="*/ 62 h 465"/>
              <a:gd name="T26" fmla="*/ 386 w 389"/>
              <a:gd name="T27" fmla="*/ 75 h 465"/>
              <a:gd name="T28" fmla="*/ 389 w 389"/>
              <a:gd name="T29" fmla="*/ 381 h 465"/>
              <a:gd name="T30" fmla="*/ 361 w 389"/>
              <a:gd name="T31" fmla="*/ 390 h 465"/>
              <a:gd name="T32" fmla="*/ 344 w 389"/>
              <a:gd name="T33" fmla="*/ 377 h 465"/>
              <a:gd name="T34" fmla="*/ 327 w 389"/>
              <a:gd name="T35" fmla="*/ 336 h 465"/>
              <a:gd name="T36" fmla="*/ 294 w 389"/>
              <a:gd name="T37" fmla="*/ 315 h 465"/>
              <a:gd name="T38" fmla="*/ 261 w 389"/>
              <a:gd name="T39" fmla="*/ 298 h 465"/>
              <a:gd name="T40" fmla="*/ 49 w 389"/>
              <a:gd name="T41" fmla="*/ 298 h 465"/>
              <a:gd name="T42" fmla="*/ 49 w 389"/>
              <a:gd name="T43" fmla="*/ 368 h 465"/>
              <a:gd name="T44" fmla="*/ 95 w 389"/>
              <a:gd name="T45" fmla="*/ 402 h 465"/>
              <a:gd name="T46" fmla="*/ 136 w 389"/>
              <a:gd name="T47" fmla="*/ 423 h 465"/>
              <a:gd name="T48" fmla="*/ 169 w 389"/>
              <a:gd name="T49" fmla="*/ 423 h 465"/>
              <a:gd name="T50" fmla="*/ 169 w 389"/>
              <a:gd name="T51" fmla="*/ 448 h 465"/>
              <a:gd name="T52" fmla="*/ 161 w 389"/>
              <a:gd name="T53" fmla="*/ 460 h 465"/>
              <a:gd name="T54" fmla="*/ 161 w 389"/>
              <a:gd name="T55" fmla="*/ 460 h 465"/>
              <a:gd name="T56" fmla="*/ 4 w 389"/>
              <a:gd name="T57" fmla="*/ 465 h 46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9"/>
              <a:gd name="T88" fmla="*/ 0 h 465"/>
              <a:gd name="T89" fmla="*/ 389 w 389"/>
              <a:gd name="T90" fmla="*/ 465 h 46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9" h="465">
                <a:moveTo>
                  <a:pt x="4" y="465"/>
                </a:moveTo>
                <a:lnTo>
                  <a:pt x="0" y="8"/>
                </a:lnTo>
                <a:lnTo>
                  <a:pt x="169" y="0"/>
                </a:lnTo>
                <a:lnTo>
                  <a:pt x="169" y="25"/>
                </a:lnTo>
                <a:lnTo>
                  <a:pt x="128" y="50"/>
                </a:lnTo>
                <a:lnTo>
                  <a:pt x="78" y="92"/>
                </a:lnTo>
                <a:lnTo>
                  <a:pt x="46" y="158"/>
                </a:lnTo>
                <a:lnTo>
                  <a:pt x="182" y="158"/>
                </a:lnTo>
                <a:lnTo>
                  <a:pt x="278" y="153"/>
                </a:lnTo>
                <a:lnTo>
                  <a:pt x="327" y="145"/>
                </a:lnTo>
                <a:lnTo>
                  <a:pt x="344" y="120"/>
                </a:lnTo>
                <a:lnTo>
                  <a:pt x="344" y="92"/>
                </a:lnTo>
                <a:lnTo>
                  <a:pt x="369" y="62"/>
                </a:lnTo>
                <a:lnTo>
                  <a:pt x="386" y="75"/>
                </a:lnTo>
                <a:lnTo>
                  <a:pt x="389" y="381"/>
                </a:lnTo>
                <a:lnTo>
                  <a:pt x="361" y="390"/>
                </a:lnTo>
                <a:lnTo>
                  <a:pt x="344" y="377"/>
                </a:lnTo>
                <a:lnTo>
                  <a:pt x="327" y="336"/>
                </a:lnTo>
                <a:lnTo>
                  <a:pt x="294" y="315"/>
                </a:lnTo>
                <a:lnTo>
                  <a:pt x="261" y="298"/>
                </a:lnTo>
                <a:lnTo>
                  <a:pt x="49" y="298"/>
                </a:lnTo>
                <a:lnTo>
                  <a:pt x="49" y="368"/>
                </a:lnTo>
                <a:lnTo>
                  <a:pt x="95" y="402"/>
                </a:lnTo>
                <a:lnTo>
                  <a:pt x="136" y="423"/>
                </a:lnTo>
                <a:lnTo>
                  <a:pt x="169" y="423"/>
                </a:lnTo>
                <a:lnTo>
                  <a:pt x="169" y="448"/>
                </a:lnTo>
                <a:lnTo>
                  <a:pt x="161" y="460"/>
                </a:lnTo>
                <a:lnTo>
                  <a:pt x="4" y="465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1" name="Rectangle 475"/>
          <p:cNvSpPr>
            <a:spLocks noChangeAspect="1" noChangeArrowheads="1"/>
          </p:cNvSpPr>
          <p:nvPr/>
        </p:nvSpPr>
        <p:spPr bwMode="auto">
          <a:xfrm>
            <a:off x="421964" y="4015454"/>
            <a:ext cx="60902" cy="149019"/>
          </a:xfrm>
          <a:prstGeom prst="rect">
            <a:avLst/>
          </a:prstGeom>
          <a:solidFill>
            <a:srgbClr val="DDDDD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2" name="Freeform 476"/>
          <p:cNvSpPr>
            <a:spLocks noChangeAspect="1"/>
          </p:cNvSpPr>
          <p:nvPr/>
        </p:nvSpPr>
        <p:spPr bwMode="auto">
          <a:xfrm>
            <a:off x="8574131" y="5988947"/>
            <a:ext cx="339311" cy="362478"/>
          </a:xfrm>
          <a:custGeom>
            <a:avLst/>
            <a:gdLst>
              <a:gd name="T0" fmla="*/ 386 w 390"/>
              <a:gd name="T1" fmla="*/ 0 h 448"/>
              <a:gd name="T2" fmla="*/ 361 w 390"/>
              <a:gd name="T3" fmla="*/ 0 h 448"/>
              <a:gd name="T4" fmla="*/ 333 w 390"/>
              <a:gd name="T5" fmla="*/ 45 h 448"/>
              <a:gd name="T6" fmla="*/ 311 w 390"/>
              <a:gd name="T7" fmla="*/ 70 h 448"/>
              <a:gd name="T8" fmla="*/ 83 w 390"/>
              <a:gd name="T9" fmla="*/ 67 h 448"/>
              <a:gd name="T10" fmla="*/ 50 w 390"/>
              <a:gd name="T11" fmla="*/ 45 h 448"/>
              <a:gd name="T12" fmla="*/ 46 w 390"/>
              <a:gd name="T13" fmla="*/ 12 h 448"/>
              <a:gd name="T14" fmla="*/ 30 w 390"/>
              <a:gd name="T15" fmla="*/ 0 h 448"/>
              <a:gd name="T16" fmla="*/ 5 w 390"/>
              <a:gd name="T17" fmla="*/ 20 h 448"/>
              <a:gd name="T18" fmla="*/ 5 w 390"/>
              <a:gd name="T19" fmla="*/ 120 h 448"/>
              <a:gd name="T20" fmla="*/ 0 w 390"/>
              <a:gd name="T21" fmla="*/ 270 h 448"/>
              <a:gd name="T22" fmla="*/ 21 w 390"/>
              <a:gd name="T23" fmla="*/ 286 h 448"/>
              <a:gd name="T24" fmla="*/ 33 w 390"/>
              <a:gd name="T25" fmla="*/ 273 h 448"/>
              <a:gd name="T26" fmla="*/ 46 w 390"/>
              <a:gd name="T27" fmla="*/ 237 h 448"/>
              <a:gd name="T28" fmla="*/ 75 w 390"/>
              <a:gd name="T29" fmla="*/ 220 h 448"/>
              <a:gd name="T30" fmla="*/ 170 w 390"/>
              <a:gd name="T31" fmla="*/ 220 h 448"/>
              <a:gd name="T32" fmla="*/ 170 w 390"/>
              <a:gd name="T33" fmla="*/ 248 h 448"/>
              <a:gd name="T34" fmla="*/ 153 w 390"/>
              <a:gd name="T35" fmla="*/ 270 h 448"/>
              <a:gd name="T36" fmla="*/ 120 w 390"/>
              <a:gd name="T37" fmla="*/ 286 h 448"/>
              <a:gd name="T38" fmla="*/ 128 w 390"/>
              <a:gd name="T39" fmla="*/ 307 h 448"/>
              <a:gd name="T40" fmla="*/ 258 w 390"/>
              <a:gd name="T41" fmla="*/ 303 h 448"/>
              <a:gd name="T42" fmla="*/ 258 w 390"/>
              <a:gd name="T43" fmla="*/ 282 h 448"/>
              <a:gd name="T44" fmla="*/ 241 w 390"/>
              <a:gd name="T45" fmla="*/ 261 h 448"/>
              <a:gd name="T46" fmla="*/ 220 w 390"/>
              <a:gd name="T47" fmla="*/ 248 h 448"/>
              <a:gd name="T48" fmla="*/ 212 w 390"/>
              <a:gd name="T49" fmla="*/ 220 h 448"/>
              <a:gd name="T50" fmla="*/ 341 w 390"/>
              <a:gd name="T51" fmla="*/ 225 h 448"/>
              <a:gd name="T52" fmla="*/ 336 w 390"/>
              <a:gd name="T53" fmla="*/ 273 h 448"/>
              <a:gd name="T54" fmla="*/ 333 w 390"/>
              <a:gd name="T55" fmla="*/ 323 h 448"/>
              <a:gd name="T56" fmla="*/ 299 w 390"/>
              <a:gd name="T57" fmla="*/ 373 h 448"/>
              <a:gd name="T58" fmla="*/ 258 w 390"/>
              <a:gd name="T59" fmla="*/ 393 h 448"/>
              <a:gd name="T60" fmla="*/ 225 w 390"/>
              <a:gd name="T61" fmla="*/ 410 h 448"/>
              <a:gd name="T62" fmla="*/ 220 w 390"/>
              <a:gd name="T63" fmla="*/ 440 h 448"/>
              <a:gd name="T64" fmla="*/ 249 w 390"/>
              <a:gd name="T65" fmla="*/ 448 h 448"/>
              <a:gd name="T66" fmla="*/ 341 w 390"/>
              <a:gd name="T67" fmla="*/ 448 h 448"/>
              <a:gd name="T68" fmla="*/ 381 w 390"/>
              <a:gd name="T69" fmla="*/ 431 h 448"/>
              <a:gd name="T70" fmla="*/ 390 w 390"/>
              <a:gd name="T71" fmla="*/ 398 h 448"/>
              <a:gd name="T72" fmla="*/ 390 w 390"/>
              <a:gd name="T73" fmla="*/ 393 h 448"/>
              <a:gd name="T74" fmla="*/ 386 w 390"/>
              <a:gd name="T75" fmla="*/ 0 h 4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0"/>
              <a:gd name="T115" fmla="*/ 0 h 448"/>
              <a:gd name="T116" fmla="*/ 390 w 390"/>
              <a:gd name="T117" fmla="*/ 448 h 4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0" h="448">
                <a:moveTo>
                  <a:pt x="386" y="0"/>
                </a:moveTo>
                <a:lnTo>
                  <a:pt x="361" y="0"/>
                </a:lnTo>
                <a:lnTo>
                  <a:pt x="333" y="45"/>
                </a:lnTo>
                <a:lnTo>
                  <a:pt x="311" y="70"/>
                </a:lnTo>
                <a:lnTo>
                  <a:pt x="83" y="67"/>
                </a:lnTo>
                <a:lnTo>
                  <a:pt x="50" y="45"/>
                </a:lnTo>
                <a:lnTo>
                  <a:pt x="46" y="12"/>
                </a:lnTo>
                <a:lnTo>
                  <a:pt x="30" y="0"/>
                </a:lnTo>
                <a:lnTo>
                  <a:pt x="5" y="20"/>
                </a:lnTo>
                <a:lnTo>
                  <a:pt x="5" y="120"/>
                </a:lnTo>
                <a:lnTo>
                  <a:pt x="0" y="270"/>
                </a:lnTo>
                <a:lnTo>
                  <a:pt x="21" y="286"/>
                </a:lnTo>
                <a:lnTo>
                  <a:pt x="33" y="273"/>
                </a:lnTo>
                <a:lnTo>
                  <a:pt x="46" y="237"/>
                </a:lnTo>
                <a:lnTo>
                  <a:pt x="75" y="220"/>
                </a:lnTo>
                <a:lnTo>
                  <a:pt x="170" y="220"/>
                </a:lnTo>
                <a:lnTo>
                  <a:pt x="170" y="248"/>
                </a:lnTo>
                <a:lnTo>
                  <a:pt x="153" y="270"/>
                </a:lnTo>
                <a:lnTo>
                  <a:pt x="120" y="286"/>
                </a:lnTo>
                <a:lnTo>
                  <a:pt x="128" y="307"/>
                </a:lnTo>
                <a:lnTo>
                  <a:pt x="258" y="303"/>
                </a:lnTo>
                <a:lnTo>
                  <a:pt x="258" y="282"/>
                </a:lnTo>
                <a:lnTo>
                  <a:pt x="241" y="261"/>
                </a:lnTo>
                <a:lnTo>
                  <a:pt x="220" y="248"/>
                </a:lnTo>
                <a:lnTo>
                  <a:pt x="212" y="220"/>
                </a:lnTo>
                <a:lnTo>
                  <a:pt x="341" y="225"/>
                </a:lnTo>
                <a:lnTo>
                  <a:pt x="336" y="273"/>
                </a:lnTo>
                <a:lnTo>
                  <a:pt x="333" y="323"/>
                </a:lnTo>
                <a:lnTo>
                  <a:pt x="299" y="373"/>
                </a:lnTo>
                <a:lnTo>
                  <a:pt x="258" y="393"/>
                </a:lnTo>
                <a:lnTo>
                  <a:pt x="225" y="410"/>
                </a:lnTo>
                <a:lnTo>
                  <a:pt x="220" y="440"/>
                </a:lnTo>
                <a:lnTo>
                  <a:pt x="249" y="448"/>
                </a:lnTo>
                <a:lnTo>
                  <a:pt x="341" y="448"/>
                </a:lnTo>
                <a:lnTo>
                  <a:pt x="381" y="431"/>
                </a:lnTo>
                <a:lnTo>
                  <a:pt x="390" y="398"/>
                </a:lnTo>
                <a:lnTo>
                  <a:pt x="390" y="393"/>
                </a:lnTo>
                <a:lnTo>
                  <a:pt x="386" y="0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3" name="Freeform 477"/>
          <p:cNvSpPr>
            <a:spLocks noChangeAspect="1"/>
          </p:cNvSpPr>
          <p:nvPr/>
        </p:nvSpPr>
        <p:spPr bwMode="auto">
          <a:xfrm>
            <a:off x="156605" y="3435489"/>
            <a:ext cx="339311" cy="362478"/>
          </a:xfrm>
          <a:custGeom>
            <a:avLst/>
            <a:gdLst>
              <a:gd name="T0" fmla="*/ 1 w 389"/>
              <a:gd name="T1" fmla="*/ 447 h 450"/>
              <a:gd name="T2" fmla="*/ 26 w 389"/>
              <a:gd name="T3" fmla="*/ 447 h 450"/>
              <a:gd name="T4" fmla="*/ 56 w 389"/>
              <a:gd name="T5" fmla="*/ 402 h 450"/>
              <a:gd name="T6" fmla="*/ 77 w 389"/>
              <a:gd name="T7" fmla="*/ 377 h 450"/>
              <a:gd name="T8" fmla="*/ 305 w 389"/>
              <a:gd name="T9" fmla="*/ 383 h 450"/>
              <a:gd name="T10" fmla="*/ 338 w 389"/>
              <a:gd name="T11" fmla="*/ 404 h 450"/>
              <a:gd name="T12" fmla="*/ 341 w 389"/>
              <a:gd name="T13" fmla="*/ 437 h 450"/>
              <a:gd name="T14" fmla="*/ 357 w 389"/>
              <a:gd name="T15" fmla="*/ 450 h 450"/>
              <a:gd name="T16" fmla="*/ 382 w 389"/>
              <a:gd name="T17" fmla="*/ 429 h 450"/>
              <a:gd name="T18" fmla="*/ 383 w 389"/>
              <a:gd name="T19" fmla="*/ 330 h 450"/>
              <a:gd name="T20" fmla="*/ 389 w 389"/>
              <a:gd name="T21" fmla="*/ 181 h 450"/>
              <a:gd name="T22" fmla="*/ 369 w 389"/>
              <a:gd name="T23" fmla="*/ 164 h 450"/>
              <a:gd name="T24" fmla="*/ 356 w 389"/>
              <a:gd name="T25" fmla="*/ 176 h 450"/>
              <a:gd name="T26" fmla="*/ 344 w 389"/>
              <a:gd name="T27" fmla="*/ 213 h 450"/>
              <a:gd name="T28" fmla="*/ 314 w 389"/>
              <a:gd name="T29" fmla="*/ 230 h 450"/>
              <a:gd name="T30" fmla="*/ 219 w 389"/>
              <a:gd name="T31" fmla="*/ 229 h 450"/>
              <a:gd name="T32" fmla="*/ 219 w 389"/>
              <a:gd name="T33" fmla="*/ 200 h 450"/>
              <a:gd name="T34" fmla="*/ 236 w 389"/>
              <a:gd name="T35" fmla="*/ 179 h 450"/>
              <a:gd name="T36" fmla="*/ 269 w 389"/>
              <a:gd name="T37" fmla="*/ 164 h 450"/>
              <a:gd name="T38" fmla="*/ 262 w 389"/>
              <a:gd name="T39" fmla="*/ 142 h 450"/>
              <a:gd name="T40" fmla="*/ 133 w 389"/>
              <a:gd name="T41" fmla="*/ 146 h 450"/>
              <a:gd name="T42" fmla="*/ 132 w 389"/>
              <a:gd name="T43" fmla="*/ 166 h 450"/>
              <a:gd name="T44" fmla="*/ 149 w 389"/>
              <a:gd name="T45" fmla="*/ 188 h 450"/>
              <a:gd name="T46" fmla="*/ 169 w 389"/>
              <a:gd name="T47" fmla="*/ 200 h 450"/>
              <a:gd name="T48" fmla="*/ 177 w 389"/>
              <a:gd name="T49" fmla="*/ 229 h 450"/>
              <a:gd name="T50" fmla="*/ 49 w 389"/>
              <a:gd name="T51" fmla="*/ 223 h 450"/>
              <a:gd name="T52" fmla="*/ 53 w 389"/>
              <a:gd name="T53" fmla="*/ 174 h 450"/>
              <a:gd name="T54" fmla="*/ 58 w 389"/>
              <a:gd name="T55" fmla="*/ 124 h 450"/>
              <a:gd name="T56" fmla="*/ 92 w 389"/>
              <a:gd name="T57" fmla="*/ 74 h 450"/>
              <a:gd name="T58" fmla="*/ 133 w 389"/>
              <a:gd name="T59" fmla="*/ 55 h 450"/>
              <a:gd name="T60" fmla="*/ 166 w 389"/>
              <a:gd name="T61" fmla="*/ 38 h 450"/>
              <a:gd name="T62" fmla="*/ 171 w 389"/>
              <a:gd name="T63" fmla="*/ 9 h 450"/>
              <a:gd name="T64" fmla="*/ 143 w 389"/>
              <a:gd name="T65" fmla="*/ 1 h 450"/>
              <a:gd name="T66" fmla="*/ 51 w 389"/>
              <a:gd name="T67" fmla="*/ 0 h 450"/>
              <a:gd name="T68" fmla="*/ 10 w 389"/>
              <a:gd name="T69" fmla="*/ 17 h 450"/>
              <a:gd name="T70" fmla="*/ 0 w 389"/>
              <a:gd name="T71" fmla="*/ 49 h 450"/>
              <a:gd name="T72" fmla="*/ 0 w 389"/>
              <a:gd name="T73" fmla="*/ 54 h 450"/>
              <a:gd name="T74" fmla="*/ 1 w 389"/>
              <a:gd name="T75" fmla="*/ 447 h 4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9"/>
              <a:gd name="T115" fmla="*/ 0 h 450"/>
              <a:gd name="T116" fmla="*/ 389 w 389"/>
              <a:gd name="T117" fmla="*/ 450 h 4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9" h="450">
                <a:moveTo>
                  <a:pt x="1" y="447"/>
                </a:moveTo>
                <a:lnTo>
                  <a:pt x="26" y="447"/>
                </a:lnTo>
                <a:lnTo>
                  <a:pt x="56" y="402"/>
                </a:lnTo>
                <a:lnTo>
                  <a:pt x="77" y="377"/>
                </a:lnTo>
                <a:lnTo>
                  <a:pt x="305" y="383"/>
                </a:lnTo>
                <a:lnTo>
                  <a:pt x="338" y="404"/>
                </a:lnTo>
                <a:lnTo>
                  <a:pt x="341" y="437"/>
                </a:lnTo>
                <a:lnTo>
                  <a:pt x="357" y="450"/>
                </a:lnTo>
                <a:lnTo>
                  <a:pt x="382" y="429"/>
                </a:lnTo>
                <a:lnTo>
                  <a:pt x="383" y="330"/>
                </a:lnTo>
                <a:lnTo>
                  <a:pt x="389" y="181"/>
                </a:lnTo>
                <a:lnTo>
                  <a:pt x="369" y="164"/>
                </a:lnTo>
                <a:lnTo>
                  <a:pt x="356" y="176"/>
                </a:lnTo>
                <a:lnTo>
                  <a:pt x="344" y="213"/>
                </a:lnTo>
                <a:lnTo>
                  <a:pt x="314" y="230"/>
                </a:lnTo>
                <a:lnTo>
                  <a:pt x="219" y="229"/>
                </a:lnTo>
                <a:lnTo>
                  <a:pt x="219" y="200"/>
                </a:lnTo>
                <a:lnTo>
                  <a:pt x="236" y="179"/>
                </a:lnTo>
                <a:lnTo>
                  <a:pt x="269" y="164"/>
                </a:lnTo>
                <a:lnTo>
                  <a:pt x="262" y="142"/>
                </a:lnTo>
                <a:lnTo>
                  <a:pt x="133" y="146"/>
                </a:lnTo>
                <a:lnTo>
                  <a:pt x="132" y="166"/>
                </a:lnTo>
                <a:lnTo>
                  <a:pt x="149" y="188"/>
                </a:lnTo>
                <a:lnTo>
                  <a:pt x="169" y="200"/>
                </a:lnTo>
                <a:lnTo>
                  <a:pt x="177" y="229"/>
                </a:lnTo>
                <a:lnTo>
                  <a:pt x="49" y="223"/>
                </a:lnTo>
                <a:lnTo>
                  <a:pt x="53" y="174"/>
                </a:lnTo>
                <a:lnTo>
                  <a:pt x="58" y="124"/>
                </a:lnTo>
                <a:lnTo>
                  <a:pt x="92" y="74"/>
                </a:lnTo>
                <a:lnTo>
                  <a:pt x="133" y="55"/>
                </a:lnTo>
                <a:lnTo>
                  <a:pt x="166" y="38"/>
                </a:lnTo>
                <a:lnTo>
                  <a:pt x="171" y="9"/>
                </a:lnTo>
                <a:lnTo>
                  <a:pt x="143" y="1"/>
                </a:lnTo>
                <a:lnTo>
                  <a:pt x="51" y="0"/>
                </a:lnTo>
                <a:lnTo>
                  <a:pt x="10" y="17"/>
                </a:lnTo>
                <a:lnTo>
                  <a:pt x="0" y="49"/>
                </a:lnTo>
                <a:lnTo>
                  <a:pt x="0" y="54"/>
                </a:lnTo>
                <a:lnTo>
                  <a:pt x="1" y="447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6" name="Freeform 480"/>
          <p:cNvSpPr>
            <a:spLocks noChangeAspect="1"/>
          </p:cNvSpPr>
          <p:nvPr/>
        </p:nvSpPr>
        <p:spPr bwMode="auto">
          <a:xfrm>
            <a:off x="165305" y="2887744"/>
            <a:ext cx="334961" cy="378588"/>
          </a:xfrm>
          <a:custGeom>
            <a:avLst/>
            <a:gdLst>
              <a:gd name="T0" fmla="*/ 5 w 383"/>
              <a:gd name="T1" fmla="*/ 469 h 469"/>
              <a:gd name="T2" fmla="*/ 22 w 383"/>
              <a:gd name="T3" fmla="*/ 469 h 469"/>
              <a:gd name="T4" fmla="*/ 33 w 383"/>
              <a:gd name="T5" fmla="*/ 448 h 469"/>
              <a:gd name="T6" fmla="*/ 50 w 383"/>
              <a:gd name="T7" fmla="*/ 414 h 469"/>
              <a:gd name="T8" fmla="*/ 71 w 383"/>
              <a:gd name="T9" fmla="*/ 394 h 469"/>
              <a:gd name="T10" fmla="*/ 324 w 383"/>
              <a:gd name="T11" fmla="*/ 398 h 469"/>
              <a:gd name="T12" fmla="*/ 345 w 383"/>
              <a:gd name="T13" fmla="*/ 427 h 469"/>
              <a:gd name="T14" fmla="*/ 353 w 383"/>
              <a:gd name="T15" fmla="*/ 456 h 469"/>
              <a:gd name="T16" fmla="*/ 374 w 383"/>
              <a:gd name="T17" fmla="*/ 452 h 469"/>
              <a:gd name="T18" fmla="*/ 383 w 383"/>
              <a:gd name="T19" fmla="*/ 452 h 469"/>
              <a:gd name="T20" fmla="*/ 378 w 383"/>
              <a:gd name="T21" fmla="*/ 158 h 469"/>
              <a:gd name="T22" fmla="*/ 358 w 383"/>
              <a:gd name="T23" fmla="*/ 166 h 469"/>
              <a:gd name="T24" fmla="*/ 345 w 383"/>
              <a:gd name="T25" fmla="*/ 208 h 469"/>
              <a:gd name="T26" fmla="*/ 311 w 383"/>
              <a:gd name="T27" fmla="*/ 236 h 469"/>
              <a:gd name="T28" fmla="*/ 303 w 383"/>
              <a:gd name="T29" fmla="*/ 241 h 469"/>
              <a:gd name="T30" fmla="*/ 46 w 383"/>
              <a:gd name="T31" fmla="*/ 245 h 469"/>
              <a:gd name="T32" fmla="*/ 42 w 383"/>
              <a:gd name="T33" fmla="*/ 191 h 469"/>
              <a:gd name="T34" fmla="*/ 55 w 383"/>
              <a:gd name="T35" fmla="*/ 149 h 469"/>
              <a:gd name="T36" fmla="*/ 105 w 383"/>
              <a:gd name="T37" fmla="*/ 136 h 469"/>
              <a:gd name="T38" fmla="*/ 150 w 383"/>
              <a:gd name="T39" fmla="*/ 149 h 469"/>
              <a:gd name="T40" fmla="*/ 163 w 383"/>
              <a:gd name="T41" fmla="*/ 191 h 469"/>
              <a:gd name="T42" fmla="*/ 158 w 383"/>
              <a:gd name="T43" fmla="*/ 245 h 469"/>
              <a:gd name="T44" fmla="*/ 200 w 383"/>
              <a:gd name="T45" fmla="*/ 245 h 469"/>
              <a:gd name="T46" fmla="*/ 195 w 383"/>
              <a:gd name="T47" fmla="*/ 166 h 469"/>
              <a:gd name="T48" fmla="*/ 203 w 383"/>
              <a:gd name="T49" fmla="*/ 104 h 469"/>
              <a:gd name="T50" fmla="*/ 191 w 383"/>
              <a:gd name="T51" fmla="*/ 50 h 469"/>
              <a:gd name="T52" fmla="*/ 163 w 383"/>
              <a:gd name="T53" fmla="*/ 13 h 469"/>
              <a:gd name="T54" fmla="*/ 108 w 383"/>
              <a:gd name="T55" fmla="*/ 0 h 469"/>
              <a:gd name="T56" fmla="*/ 63 w 383"/>
              <a:gd name="T57" fmla="*/ 8 h 469"/>
              <a:gd name="T58" fmla="*/ 33 w 383"/>
              <a:gd name="T59" fmla="*/ 38 h 469"/>
              <a:gd name="T60" fmla="*/ 0 w 383"/>
              <a:gd name="T61" fmla="*/ 83 h 469"/>
              <a:gd name="T62" fmla="*/ 5 w 383"/>
              <a:gd name="T63" fmla="*/ 91 h 469"/>
              <a:gd name="T64" fmla="*/ 5 w 383"/>
              <a:gd name="T65" fmla="*/ 469 h 4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3"/>
              <a:gd name="T100" fmla="*/ 0 h 469"/>
              <a:gd name="T101" fmla="*/ 383 w 383"/>
              <a:gd name="T102" fmla="*/ 469 h 4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3" h="469">
                <a:moveTo>
                  <a:pt x="5" y="469"/>
                </a:moveTo>
                <a:lnTo>
                  <a:pt x="22" y="469"/>
                </a:lnTo>
                <a:lnTo>
                  <a:pt x="33" y="448"/>
                </a:lnTo>
                <a:lnTo>
                  <a:pt x="50" y="414"/>
                </a:lnTo>
                <a:lnTo>
                  <a:pt x="71" y="394"/>
                </a:lnTo>
                <a:lnTo>
                  <a:pt x="324" y="398"/>
                </a:lnTo>
                <a:lnTo>
                  <a:pt x="345" y="427"/>
                </a:lnTo>
                <a:lnTo>
                  <a:pt x="353" y="456"/>
                </a:lnTo>
                <a:lnTo>
                  <a:pt x="374" y="452"/>
                </a:lnTo>
                <a:lnTo>
                  <a:pt x="383" y="452"/>
                </a:lnTo>
                <a:lnTo>
                  <a:pt x="378" y="158"/>
                </a:lnTo>
                <a:lnTo>
                  <a:pt x="358" y="166"/>
                </a:lnTo>
                <a:lnTo>
                  <a:pt x="345" y="208"/>
                </a:lnTo>
                <a:lnTo>
                  <a:pt x="311" y="236"/>
                </a:lnTo>
                <a:lnTo>
                  <a:pt x="303" y="241"/>
                </a:lnTo>
                <a:lnTo>
                  <a:pt x="46" y="245"/>
                </a:lnTo>
                <a:lnTo>
                  <a:pt x="42" y="191"/>
                </a:lnTo>
                <a:lnTo>
                  <a:pt x="55" y="149"/>
                </a:lnTo>
                <a:lnTo>
                  <a:pt x="105" y="136"/>
                </a:lnTo>
                <a:lnTo>
                  <a:pt x="150" y="149"/>
                </a:lnTo>
                <a:lnTo>
                  <a:pt x="163" y="191"/>
                </a:lnTo>
                <a:lnTo>
                  <a:pt x="158" y="245"/>
                </a:lnTo>
                <a:lnTo>
                  <a:pt x="200" y="245"/>
                </a:lnTo>
                <a:lnTo>
                  <a:pt x="195" y="166"/>
                </a:lnTo>
                <a:lnTo>
                  <a:pt x="203" y="104"/>
                </a:lnTo>
                <a:lnTo>
                  <a:pt x="191" y="50"/>
                </a:lnTo>
                <a:lnTo>
                  <a:pt x="163" y="13"/>
                </a:lnTo>
                <a:lnTo>
                  <a:pt x="108" y="0"/>
                </a:lnTo>
                <a:lnTo>
                  <a:pt x="63" y="8"/>
                </a:lnTo>
                <a:lnTo>
                  <a:pt x="33" y="38"/>
                </a:lnTo>
                <a:lnTo>
                  <a:pt x="0" y="83"/>
                </a:lnTo>
                <a:lnTo>
                  <a:pt x="5" y="91"/>
                </a:lnTo>
                <a:lnTo>
                  <a:pt x="5" y="469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77" name="Freeform 481"/>
          <p:cNvSpPr>
            <a:spLocks noChangeAspect="1"/>
          </p:cNvSpPr>
          <p:nvPr/>
        </p:nvSpPr>
        <p:spPr bwMode="auto">
          <a:xfrm>
            <a:off x="334961" y="2795110"/>
            <a:ext cx="165305" cy="241652"/>
          </a:xfrm>
          <a:custGeom>
            <a:avLst/>
            <a:gdLst>
              <a:gd name="T0" fmla="*/ 4 w 190"/>
              <a:gd name="T1" fmla="*/ 299 h 299"/>
              <a:gd name="T2" fmla="*/ 46 w 190"/>
              <a:gd name="T3" fmla="*/ 245 h 299"/>
              <a:gd name="T4" fmla="*/ 95 w 190"/>
              <a:gd name="T5" fmla="*/ 237 h 299"/>
              <a:gd name="T6" fmla="*/ 148 w 190"/>
              <a:gd name="T7" fmla="*/ 212 h 299"/>
              <a:gd name="T8" fmla="*/ 177 w 190"/>
              <a:gd name="T9" fmla="*/ 179 h 299"/>
              <a:gd name="T10" fmla="*/ 190 w 190"/>
              <a:gd name="T11" fmla="*/ 120 h 299"/>
              <a:gd name="T12" fmla="*/ 190 w 190"/>
              <a:gd name="T13" fmla="*/ 58 h 299"/>
              <a:gd name="T14" fmla="*/ 173 w 190"/>
              <a:gd name="T15" fmla="*/ 17 h 299"/>
              <a:gd name="T16" fmla="*/ 152 w 190"/>
              <a:gd name="T17" fmla="*/ 0 h 299"/>
              <a:gd name="T18" fmla="*/ 132 w 190"/>
              <a:gd name="T19" fmla="*/ 12 h 299"/>
              <a:gd name="T20" fmla="*/ 123 w 190"/>
              <a:gd name="T21" fmla="*/ 62 h 299"/>
              <a:gd name="T22" fmla="*/ 83 w 190"/>
              <a:gd name="T23" fmla="*/ 70 h 299"/>
              <a:gd name="T24" fmla="*/ 46 w 190"/>
              <a:gd name="T25" fmla="*/ 104 h 299"/>
              <a:gd name="T26" fmla="*/ 20 w 190"/>
              <a:gd name="T27" fmla="*/ 141 h 299"/>
              <a:gd name="T28" fmla="*/ 0 w 190"/>
              <a:gd name="T29" fmla="*/ 179 h 299"/>
              <a:gd name="T30" fmla="*/ 0 w 190"/>
              <a:gd name="T31" fmla="*/ 179 h 299"/>
              <a:gd name="T32" fmla="*/ 4 w 190"/>
              <a:gd name="T33" fmla="*/ 299 h 2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"/>
              <a:gd name="T52" fmla="*/ 0 h 299"/>
              <a:gd name="T53" fmla="*/ 190 w 190"/>
              <a:gd name="T54" fmla="*/ 299 h 2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" h="299">
                <a:moveTo>
                  <a:pt x="4" y="299"/>
                </a:moveTo>
                <a:lnTo>
                  <a:pt x="46" y="245"/>
                </a:lnTo>
                <a:lnTo>
                  <a:pt x="95" y="237"/>
                </a:lnTo>
                <a:lnTo>
                  <a:pt x="148" y="212"/>
                </a:lnTo>
                <a:lnTo>
                  <a:pt x="177" y="179"/>
                </a:lnTo>
                <a:lnTo>
                  <a:pt x="190" y="120"/>
                </a:lnTo>
                <a:lnTo>
                  <a:pt x="190" y="58"/>
                </a:lnTo>
                <a:lnTo>
                  <a:pt x="173" y="17"/>
                </a:lnTo>
                <a:lnTo>
                  <a:pt x="152" y="0"/>
                </a:lnTo>
                <a:lnTo>
                  <a:pt x="132" y="12"/>
                </a:lnTo>
                <a:lnTo>
                  <a:pt x="123" y="62"/>
                </a:lnTo>
                <a:lnTo>
                  <a:pt x="83" y="70"/>
                </a:lnTo>
                <a:lnTo>
                  <a:pt x="46" y="104"/>
                </a:lnTo>
                <a:lnTo>
                  <a:pt x="20" y="141"/>
                </a:lnTo>
                <a:lnTo>
                  <a:pt x="0" y="179"/>
                </a:lnTo>
                <a:lnTo>
                  <a:pt x="4" y="299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81" name="Freeform 485"/>
          <p:cNvSpPr>
            <a:spLocks noChangeAspect="1"/>
          </p:cNvSpPr>
          <p:nvPr/>
        </p:nvSpPr>
        <p:spPr bwMode="auto">
          <a:xfrm>
            <a:off x="147905" y="2360137"/>
            <a:ext cx="321911" cy="302065"/>
          </a:xfrm>
          <a:custGeom>
            <a:avLst/>
            <a:gdLst>
              <a:gd name="T0" fmla="*/ 0 w 370"/>
              <a:gd name="T1" fmla="*/ 373 h 377"/>
              <a:gd name="T2" fmla="*/ 25 w 370"/>
              <a:gd name="T3" fmla="*/ 377 h 377"/>
              <a:gd name="T4" fmla="*/ 42 w 370"/>
              <a:gd name="T5" fmla="*/ 337 h 377"/>
              <a:gd name="T6" fmla="*/ 58 w 370"/>
              <a:gd name="T7" fmla="*/ 307 h 377"/>
              <a:gd name="T8" fmla="*/ 83 w 370"/>
              <a:gd name="T9" fmla="*/ 287 h 377"/>
              <a:gd name="T10" fmla="*/ 370 w 370"/>
              <a:gd name="T11" fmla="*/ 157 h 377"/>
              <a:gd name="T12" fmla="*/ 370 w 370"/>
              <a:gd name="T13" fmla="*/ 125 h 377"/>
              <a:gd name="T14" fmla="*/ 25 w 370"/>
              <a:gd name="T15" fmla="*/ 0 h 377"/>
              <a:gd name="T16" fmla="*/ 137 w 370"/>
              <a:gd name="T17" fmla="*/ 46 h 377"/>
              <a:gd name="T18" fmla="*/ 137 w 370"/>
              <a:gd name="T19" fmla="*/ 100 h 377"/>
              <a:gd name="T20" fmla="*/ 9 w 370"/>
              <a:gd name="T21" fmla="*/ 145 h 377"/>
              <a:gd name="T22" fmla="*/ 9 w 370"/>
              <a:gd name="T23" fmla="*/ 145 h 377"/>
              <a:gd name="T24" fmla="*/ 0 w 370"/>
              <a:gd name="T25" fmla="*/ 373 h 3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0"/>
              <a:gd name="T40" fmla="*/ 0 h 377"/>
              <a:gd name="T41" fmla="*/ 370 w 370"/>
              <a:gd name="T42" fmla="*/ 377 h 3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0" h="377">
                <a:moveTo>
                  <a:pt x="0" y="373"/>
                </a:moveTo>
                <a:lnTo>
                  <a:pt x="25" y="377"/>
                </a:lnTo>
                <a:lnTo>
                  <a:pt x="42" y="337"/>
                </a:lnTo>
                <a:lnTo>
                  <a:pt x="58" y="307"/>
                </a:lnTo>
                <a:lnTo>
                  <a:pt x="83" y="287"/>
                </a:lnTo>
                <a:lnTo>
                  <a:pt x="370" y="157"/>
                </a:lnTo>
                <a:lnTo>
                  <a:pt x="370" y="125"/>
                </a:lnTo>
                <a:lnTo>
                  <a:pt x="25" y="0"/>
                </a:lnTo>
                <a:lnTo>
                  <a:pt x="137" y="46"/>
                </a:lnTo>
                <a:lnTo>
                  <a:pt x="137" y="100"/>
                </a:lnTo>
                <a:lnTo>
                  <a:pt x="9" y="145"/>
                </a:lnTo>
                <a:lnTo>
                  <a:pt x="0" y="373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82" name="Freeform 486"/>
          <p:cNvSpPr>
            <a:spLocks noChangeAspect="1"/>
          </p:cNvSpPr>
          <p:nvPr/>
        </p:nvSpPr>
        <p:spPr bwMode="auto">
          <a:xfrm>
            <a:off x="234908" y="2549431"/>
            <a:ext cx="247958" cy="96661"/>
          </a:xfrm>
          <a:custGeom>
            <a:avLst/>
            <a:gdLst>
              <a:gd name="T0" fmla="*/ 0 w 281"/>
              <a:gd name="T1" fmla="*/ 50 h 121"/>
              <a:gd name="T2" fmla="*/ 166 w 281"/>
              <a:gd name="T3" fmla="*/ 50 h 121"/>
              <a:gd name="T4" fmla="*/ 199 w 281"/>
              <a:gd name="T5" fmla="*/ 53 h 121"/>
              <a:gd name="T6" fmla="*/ 241 w 281"/>
              <a:gd name="T7" fmla="*/ 102 h 121"/>
              <a:gd name="T8" fmla="*/ 273 w 281"/>
              <a:gd name="T9" fmla="*/ 121 h 121"/>
              <a:gd name="T10" fmla="*/ 281 w 281"/>
              <a:gd name="T11" fmla="*/ 97 h 121"/>
              <a:gd name="T12" fmla="*/ 278 w 281"/>
              <a:gd name="T13" fmla="*/ 0 h 121"/>
              <a:gd name="T14" fmla="*/ 236 w 281"/>
              <a:gd name="T15" fmla="*/ 3 h 121"/>
              <a:gd name="T16" fmla="*/ 182 w 281"/>
              <a:gd name="T17" fmla="*/ 53 h 121"/>
              <a:gd name="T18" fmla="*/ 182 w 281"/>
              <a:gd name="T19" fmla="*/ 53 h 121"/>
              <a:gd name="T20" fmla="*/ 0 w 281"/>
              <a:gd name="T21" fmla="*/ 50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1"/>
              <a:gd name="T34" fmla="*/ 0 h 121"/>
              <a:gd name="T35" fmla="*/ 281 w 281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1" h="121">
                <a:moveTo>
                  <a:pt x="0" y="50"/>
                </a:moveTo>
                <a:lnTo>
                  <a:pt x="166" y="50"/>
                </a:lnTo>
                <a:lnTo>
                  <a:pt x="199" y="53"/>
                </a:lnTo>
                <a:lnTo>
                  <a:pt x="241" y="102"/>
                </a:lnTo>
                <a:lnTo>
                  <a:pt x="273" y="121"/>
                </a:lnTo>
                <a:lnTo>
                  <a:pt x="281" y="97"/>
                </a:lnTo>
                <a:lnTo>
                  <a:pt x="278" y="0"/>
                </a:lnTo>
                <a:lnTo>
                  <a:pt x="236" y="3"/>
                </a:lnTo>
                <a:lnTo>
                  <a:pt x="182" y="53"/>
                </a:lnTo>
                <a:lnTo>
                  <a:pt x="0" y="50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83" name="Freeform 487"/>
          <p:cNvSpPr>
            <a:spLocks noChangeAspect="1"/>
          </p:cNvSpPr>
          <p:nvPr/>
        </p:nvSpPr>
        <p:spPr bwMode="auto">
          <a:xfrm>
            <a:off x="160955" y="2154732"/>
            <a:ext cx="326261" cy="265817"/>
          </a:xfrm>
          <a:custGeom>
            <a:avLst/>
            <a:gdLst>
              <a:gd name="T0" fmla="*/ 0 w 377"/>
              <a:gd name="T1" fmla="*/ 261 h 328"/>
              <a:gd name="T2" fmla="*/ 0 w 377"/>
              <a:gd name="T3" fmla="*/ 8 h 328"/>
              <a:gd name="T4" fmla="*/ 12 w 377"/>
              <a:gd name="T5" fmla="*/ 12 h 328"/>
              <a:gd name="T6" fmla="*/ 41 w 377"/>
              <a:gd name="T7" fmla="*/ 37 h 328"/>
              <a:gd name="T8" fmla="*/ 66 w 377"/>
              <a:gd name="T9" fmla="*/ 66 h 328"/>
              <a:gd name="T10" fmla="*/ 315 w 377"/>
              <a:gd name="T11" fmla="*/ 74 h 328"/>
              <a:gd name="T12" fmla="*/ 348 w 377"/>
              <a:gd name="T13" fmla="*/ 53 h 328"/>
              <a:gd name="T14" fmla="*/ 348 w 377"/>
              <a:gd name="T15" fmla="*/ 16 h 328"/>
              <a:gd name="T16" fmla="*/ 365 w 377"/>
              <a:gd name="T17" fmla="*/ 0 h 328"/>
              <a:gd name="T18" fmla="*/ 377 w 377"/>
              <a:gd name="T19" fmla="*/ 16 h 328"/>
              <a:gd name="T20" fmla="*/ 373 w 377"/>
              <a:gd name="T21" fmla="*/ 311 h 328"/>
              <a:gd name="T22" fmla="*/ 356 w 377"/>
              <a:gd name="T23" fmla="*/ 328 h 328"/>
              <a:gd name="T24" fmla="*/ 331 w 377"/>
              <a:gd name="T25" fmla="*/ 323 h 328"/>
              <a:gd name="T26" fmla="*/ 323 w 377"/>
              <a:gd name="T27" fmla="*/ 273 h 328"/>
              <a:gd name="T28" fmla="*/ 298 w 377"/>
              <a:gd name="T29" fmla="*/ 248 h 328"/>
              <a:gd name="T30" fmla="*/ 298 w 377"/>
              <a:gd name="T31" fmla="*/ 253 h 328"/>
              <a:gd name="T32" fmla="*/ 0 w 377"/>
              <a:gd name="T33" fmla="*/ 261 h 3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7"/>
              <a:gd name="T52" fmla="*/ 0 h 328"/>
              <a:gd name="T53" fmla="*/ 377 w 377"/>
              <a:gd name="T54" fmla="*/ 328 h 3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7" h="328">
                <a:moveTo>
                  <a:pt x="0" y="261"/>
                </a:moveTo>
                <a:lnTo>
                  <a:pt x="0" y="8"/>
                </a:lnTo>
                <a:lnTo>
                  <a:pt x="12" y="12"/>
                </a:lnTo>
                <a:lnTo>
                  <a:pt x="41" y="37"/>
                </a:lnTo>
                <a:lnTo>
                  <a:pt x="66" y="66"/>
                </a:lnTo>
                <a:lnTo>
                  <a:pt x="315" y="74"/>
                </a:lnTo>
                <a:lnTo>
                  <a:pt x="348" y="53"/>
                </a:lnTo>
                <a:lnTo>
                  <a:pt x="348" y="16"/>
                </a:lnTo>
                <a:lnTo>
                  <a:pt x="365" y="0"/>
                </a:lnTo>
                <a:lnTo>
                  <a:pt x="377" y="16"/>
                </a:lnTo>
                <a:lnTo>
                  <a:pt x="373" y="311"/>
                </a:lnTo>
                <a:lnTo>
                  <a:pt x="356" y="328"/>
                </a:lnTo>
                <a:lnTo>
                  <a:pt x="331" y="323"/>
                </a:lnTo>
                <a:lnTo>
                  <a:pt x="323" y="273"/>
                </a:lnTo>
                <a:lnTo>
                  <a:pt x="298" y="248"/>
                </a:lnTo>
                <a:lnTo>
                  <a:pt x="298" y="253"/>
                </a:lnTo>
                <a:lnTo>
                  <a:pt x="0" y="261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84" name="Freeform 488"/>
          <p:cNvSpPr>
            <a:spLocks noChangeAspect="1"/>
          </p:cNvSpPr>
          <p:nvPr/>
        </p:nvSpPr>
        <p:spPr bwMode="auto">
          <a:xfrm>
            <a:off x="152255" y="1554629"/>
            <a:ext cx="334961" cy="491359"/>
          </a:xfrm>
          <a:custGeom>
            <a:avLst/>
            <a:gdLst>
              <a:gd name="T0" fmla="*/ 9 w 386"/>
              <a:gd name="T1" fmla="*/ 339 h 613"/>
              <a:gd name="T2" fmla="*/ 13 w 386"/>
              <a:gd name="T3" fmla="*/ 601 h 613"/>
              <a:gd name="T4" fmla="*/ 25 w 386"/>
              <a:gd name="T5" fmla="*/ 613 h 613"/>
              <a:gd name="T6" fmla="*/ 80 w 386"/>
              <a:gd name="T7" fmla="*/ 551 h 613"/>
              <a:gd name="T8" fmla="*/ 105 w 386"/>
              <a:gd name="T9" fmla="*/ 543 h 613"/>
              <a:gd name="T10" fmla="*/ 311 w 386"/>
              <a:gd name="T11" fmla="*/ 538 h 613"/>
              <a:gd name="T12" fmla="*/ 333 w 386"/>
              <a:gd name="T13" fmla="*/ 571 h 613"/>
              <a:gd name="T14" fmla="*/ 358 w 386"/>
              <a:gd name="T15" fmla="*/ 588 h 613"/>
              <a:gd name="T16" fmla="*/ 378 w 386"/>
              <a:gd name="T17" fmla="*/ 584 h 613"/>
              <a:gd name="T18" fmla="*/ 383 w 386"/>
              <a:gd name="T19" fmla="*/ 373 h 613"/>
              <a:gd name="T20" fmla="*/ 374 w 386"/>
              <a:gd name="T21" fmla="*/ 318 h 613"/>
              <a:gd name="T22" fmla="*/ 341 w 386"/>
              <a:gd name="T23" fmla="*/ 339 h 613"/>
              <a:gd name="T24" fmla="*/ 328 w 386"/>
              <a:gd name="T25" fmla="*/ 376 h 613"/>
              <a:gd name="T26" fmla="*/ 237 w 386"/>
              <a:gd name="T27" fmla="*/ 393 h 613"/>
              <a:gd name="T28" fmla="*/ 208 w 386"/>
              <a:gd name="T29" fmla="*/ 393 h 613"/>
              <a:gd name="T30" fmla="*/ 216 w 386"/>
              <a:gd name="T31" fmla="*/ 339 h 613"/>
              <a:gd name="T32" fmla="*/ 287 w 386"/>
              <a:gd name="T33" fmla="*/ 278 h 613"/>
              <a:gd name="T34" fmla="*/ 333 w 386"/>
              <a:gd name="T35" fmla="*/ 248 h 613"/>
              <a:gd name="T36" fmla="*/ 366 w 386"/>
              <a:gd name="T37" fmla="*/ 273 h 613"/>
              <a:gd name="T38" fmla="*/ 383 w 386"/>
              <a:gd name="T39" fmla="*/ 273 h 613"/>
              <a:gd name="T40" fmla="*/ 386 w 386"/>
              <a:gd name="T41" fmla="*/ 0 h 613"/>
              <a:gd name="T42" fmla="*/ 361 w 386"/>
              <a:gd name="T43" fmla="*/ 0 h 613"/>
              <a:gd name="T44" fmla="*/ 336 w 386"/>
              <a:gd name="T45" fmla="*/ 53 h 613"/>
              <a:gd name="T46" fmla="*/ 167 w 386"/>
              <a:gd name="T47" fmla="*/ 206 h 613"/>
              <a:gd name="T48" fmla="*/ 150 w 386"/>
              <a:gd name="T49" fmla="*/ 228 h 613"/>
              <a:gd name="T50" fmla="*/ 58 w 386"/>
              <a:gd name="T51" fmla="*/ 123 h 613"/>
              <a:gd name="T52" fmla="*/ 46 w 386"/>
              <a:gd name="T53" fmla="*/ 58 h 613"/>
              <a:gd name="T54" fmla="*/ 13 w 386"/>
              <a:gd name="T55" fmla="*/ 48 h 613"/>
              <a:gd name="T56" fmla="*/ 9 w 386"/>
              <a:gd name="T57" fmla="*/ 65 h 613"/>
              <a:gd name="T58" fmla="*/ 0 w 386"/>
              <a:gd name="T59" fmla="*/ 273 h 613"/>
              <a:gd name="T60" fmla="*/ 38 w 386"/>
              <a:gd name="T61" fmla="*/ 273 h 613"/>
              <a:gd name="T62" fmla="*/ 46 w 386"/>
              <a:gd name="T63" fmla="*/ 206 h 613"/>
              <a:gd name="T64" fmla="*/ 80 w 386"/>
              <a:gd name="T65" fmla="*/ 206 h 613"/>
              <a:gd name="T66" fmla="*/ 175 w 386"/>
              <a:gd name="T67" fmla="*/ 356 h 613"/>
              <a:gd name="T68" fmla="*/ 175 w 386"/>
              <a:gd name="T69" fmla="*/ 393 h 613"/>
              <a:gd name="T70" fmla="*/ 63 w 386"/>
              <a:gd name="T71" fmla="*/ 393 h 613"/>
              <a:gd name="T72" fmla="*/ 55 w 386"/>
              <a:gd name="T73" fmla="*/ 343 h 613"/>
              <a:gd name="T74" fmla="*/ 38 w 386"/>
              <a:gd name="T75" fmla="*/ 314 h 613"/>
              <a:gd name="T76" fmla="*/ 38 w 386"/>
              <a:gd name="T77" fmla="*/ 314 h 613"/>
              <a:gd name="T78" fmla="*/ 9 w 386"/>
              <a:gd name="T79" fmla="*/ 339 h 61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86"/>
              <a:gd name="T121" fmla="*/ 0 h 613"/>
              <a:gd name="T122" fmla="*/ 386 w 386"/>
              <a:gd name="T123" fmla="*/ 613 h 61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86" h="613">
                <a:moveTo>
                  <a:pt x="9" y="339"/>
                </a:moveTo>
                <a:lnTo>
                  <a:pt x="13" y="601"/>
                </a:lnTo>
                <a:lnTo>
                  <a:pt x="25" y="613"/>
                </a:lnTo>
                <a:lnTo>
                  <a:pt x="80" y="551"/>
                </a:lnTo>
                <a:lnTo>
                  <a:pt x="105" y="543"/>
                </a:lnTo>
                <a:lnTo>
                  <a:pt x="311" y="538"/>
                </a:lnTo>
                <a:lnTo>
                  <a:pt x="333" y="571"/>
                </a:lnTo>
                <a:lnTo>
                  <a:pt x="358" y="588"/>
                </a:lnTo>
                <a:lnTo>
                  <a:pt x="378" y="584"/>
                </a:lnTo>
                <a:lnTo>
                  <a:pt x="383" y="373"/>
                </a:lnTo>
                <a:lnTo>
                  <a:pt x="374" y="318"/>
                </a:lnTo>
                <a:lnTo>
                  <a:pt x="341" y="339"/>
                </a:lnTo>
                <a:lnTo>
                  <a:pt x="328" y="376"/>
                </a:lnTo>
                <a:lnTo>
                  <a:pt x="237" y="393"/>
                </a:lnTo>
                <a:lnTo>
                  <a:pt x="208" y="393"/>
                </a:lnTo>
                <a:lnTo>
                  <a:pt x="216" y="339"/>
                </a:lnTo>
                <a:lnTo>
                  <a:pt x="287" y="278"/>
                </a:lnTo>
                <a:lnTo>
                  <a:pt x="333" y="248"/>
                </a:lnTo>
                <a:lnTo>
                  <a:pt x="366" y="273"/>
                </a:lnTo>
                <a:lnTo>
                  <a:pt x="383" y="273"/>
                </a:lnTo>
                <a:lnTo>
                  <a:pt x="386" y="0"/>
                </a:lnTo>
                <a:lnTo>
                  <a:pt x="361" y="0"/>
                </a:lnTo>
                <a:lnTo>
                  <a:pt x="336" y="53"/>
                </a:lnTo>
                <a:lnTo>
                  <a:pt x="167" y="206"/>
                </a:lnTo>
                <a:lnTo>
                  <a:pt x="150" y="228"/>
                </a:lnTo>
                <a:lnTo>
                  <a:pt x="58" y="123"/>
                </a:lnTo>
                <a:lnTo>
                  <a:pt x="46" y="58"/>
                </a:lnTo>
                <a:lnTo>
                  <a:pt x="13" y="48"/>
                </a:lnTo>
                <a:lnTo>
                  <a:pt x="9" y="65"/>
                </a:lnTo>
                <a:lnTo>
                  <a:pt x="0" y="273"/>
                </a:lnTo>
                <a:lnTo>
                  <a:pt x="38" y="273"/>
                </a:lnTo>
                <a:lnTo>
                  <a:pt x="46" y="206"/>
                </a:lnTo>
                <a:lnTo>
                  <a:pt x="80" y="206"/>
                </a:lnTo>
                <a:lnTo>
                  <a:pt x="175" y="356"/>
                </a:lnTo>
                <a:lnTo>
                  <a:pt x="175" y="393"/>
                </a:lnTo>
                <a:lnTo>
                  <a:pt x="63" y="393"/>
                </a:lnTo>
                <a:lnTo>
                  <a:pt x="55" y="343"/>
                </a:lnTo>
                <a:lnTo>
                  <a:pt x="38" y="314"/>
                </a:lnTo>
                <a:lnTo>
                  <a:pt x="9" y="339"/>
                </a:lnTo>
              </a:path>
            </a:pathLst>
          </a:cu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grpSp>
        <p:nvGrpSpPr>
          <p:cNvPr id="2" name="Gruppe 645"/>
          <p:cNvGrpSpPr>
            <a:grpSpLocks noChangeAspect="1"/>
          </p:cNvGrpSpPr>
          <p:nvPr/>
        </p:nvGrpSpPr>
        <p:grpSpPr>
          <a:xfrm>
            <a:off x="1714480" y="0"/>
            <a:ext cx="5692598" cy="6858000"/>
            <a:chOff x="1379732" y="0"/>
            <a:chExt cx="5692598" cy="68580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546583" y="1033217"/>
              <a:ext cx="3393728" cy="4787155"/>
              <a:chOff x="2099" y="1057"/>
              <a:chExt cx="1540" cy="2173"/>
            </a:xfrm>
          </p:grpSpPr>
          <p:sp>
            <p:nvSpPr>
              <p:cNvPr id="496" name="Line 4"/>
              <p:cNvSpPr>
                <a:spLocks noChangeShapeType="1"/>
              </p:cNvSpPr>
              <p:nvPr/>
            </p:nvSpPr>
            <p:spPr bwMode="auto">
              <a:xfrm>
                <a:off x="2099" y="1219"/>
                <a:ext cx="1" cy="1813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7" name="Line 5"/>
              <p:cNvSpPr>
                <a:spLocks noChangeShapeType="1"/>
              </p:cNvSpPr>
              <p:nvPr/>
            </p:nvSpPr>
            <p:spPr bwMode="auto">
              <a:xfrm>
                <a:off x="2606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8" name="Line 6"/>
              <p:cNvSpPr>
                <a:spLocks noChangeShapeType="1"/>
              </p:cNvSpPr>
              <p:nvPr/>
            </p:nvSpPr>
            <p:spPr bwMode="auto">
              <a:xfrm>
                <a:off x="2901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9" name="Line 7"/>
              <p:cNvSpPr>
                <a:spLocks noChangeShapeType="1"/>
              </p:cNvSpPr>
              <p:nvPr/>
            </p:nvSpPr>
            <p:spPr bwMode="auto">
              <a:xfrm>
                <a:off x="3435" y="1091"/>
                <a:ext cx="1" cy="2090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0" name="Line 8"/>
              <p:cNvSpPr>
                <a:spLocks noChangeShapeType="1"/>
              </p:cNvSpPr>
              <p:nvPr/>
            </p:nvSpPr>
            <p:spPr bwMode="auto">
              <a:xfrm>
                <a:off x="2993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1" name="Line 9"/>
              <p:cNvSpPr>
                <a:spLocks noChangeShapeType="1"/>
              </p:cNvSpPr>
              <p:nvPr/>
            </p:nvSpPr>
            <p:spPr bwMode="auto">
              <a:xfrm>
                <a:off x="3389" y="1107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2" name="Line 10"/>
              <p:cNvSpPr>
                <a:spLocks noChangeShapeType="1"/>
              </p:cNvSpPr>
              <p:nvPr/>
            </p:nvSpPr>
            <p:spPr bwMode="auto">
              <a:xfrm>
                <a:off x="3638" y="1266"/>
                <a:ext cx="1" cy="183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3" name="Line 11"/>
              <p:cNvSpPr>
                <a:spLocks noChangeShapeType="1"/>
              </p:cNvSpPr>
              <p:nvPr/>
            </p:nvSpPr>
            <p:spPr bwMode="auto">
              <a:xfrm>
                <a:off x="3186" y="1098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4" name="Line 12"/>
              <p:cNvSpPr>
                <a:spLocks noChangeShapeType="1"/>
              </p:cNvSpPr>
              <p:nvPr/>
            </p:nvSpPr>
            <p:spPr bwMode="auto">
              <a:xfrm>
                <a:off x="2947" y="1082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5" name="Line 13"/>
              <p:cNvSpPr>
                <a:spLocks noChangeShapeType="1"/>
              </p:cNvSpPr>
              <p:nvPr/>
            </p:nvSpPr>
            <p:spPr bwMode="auto">
              <a:xfrm>
                <a:off x="3352" y="1090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6" name="Line 14"/>
              <p:cNvSpPr>
                <a:spLocks noChangeShapeType="1"/>
              </p:cNvSpPr>
              <p:nvPr/>
            </p:nvSpPr>
            <p:spPr bwMode="auto">
              <a:xfrm>
                <a:off x="3537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7" name="Line 15"/>
              <p:cNvSpPr>
                <a:spLocks noChangeShapeType="1"/>
              </p:cNvSpPr>
              <p:nvPr/>
            </p:nvSpPr>
            <p:spPr bwMode="auto">
              <a:xfrm>
                <a:off x="3150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8" name="Line 16"/>
              <p:cNvSpPr>
                <a:spLocks noChangeShapeType="1"/>
              </p:cNvSpPr>
              <p:nvPr/>
            </p:nvSpPr>
            <p:spPr bwMode="auto">
              <a:xfrm>
                <a:off x="3270" y="1090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9" name="Line 17"/>
              <p:cNvSpPr>
                <a:spLocks noChangeShapeType="1"/>
              </p:cNvSpPr>
              <p:nvPr/>
            </p:nvSpPr>
            <p:spPr bwMode="auto">
              <a:xfrm>
                <a:off x="3316" y="1090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0" name="Line 18"/>
              <p:cNvSpPr>
                <a:spLocks noChangeShapeType="1"/>
              </p:cNvSpPr>
              <p:nvPr/>
            </p:nvSpPr>
            <p:spPr bwMode="auto">
              <a:xfrm>
                <a:off x="3113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1" name="Line 19"/>
              <p:cNvSpPr>
                <a:spLocks noChangeShapeType="1"/>
              </p:cNvSpPr>
              <p:nvPr/>
            </p:nvSpPr>
            <p:spPr bwMode="auto">
              <a:xfrm>
                <a:off x="3223" y="1098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2" name="Line 20"/>
              <p:cNvSpPr>
                <a:spLocks noChangeShapeType="1"/>
              </p:cNvSpPr>
              <p:nvPr/>
            </p:nvSpPr>
            <p:spPr bwMode="auto">
              <a:xfrm>
                <a:off x="3030" y="1098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3" name="Line 21"/>
              <p:cNvSpPr>
                <a:spLocks noChangeShapeType="1"/>
              </p:cNvSpPr>
              <p:nvPr/>
            </p:nvSpPr>
            <p:spPr bwMode="auto">
              <a:xfrm>
                <a:off x="3067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4" name="Line 22"/>
              <p:cNvSpPr>
                <a:spLocks noChangeShapeType="1"/>
              </p:cNvSpPr>
              <p:nvPr/>
            </p:nvSpPr>
            <p:spPr bwMode="auto">
              <a:xfrm>
                <a:off x="3583" y="1182"/>
                <a:ext cx="1" cy="1944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5" name="Line 23"/>
              <p:cNvSpPr>
                <a:spLocks noChangeShapeType="1"/>
              </p:cNvSpPr>
              <p:nvPr/>
            </p:nvSpPr>
            <p:spPr bwMode="auto">
              <a:xfrm>
                <a:off x="3481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6" name="Line 24"/>
              <p:cNvSpPr>
                <a:spLocks noChangeShapeType="1"/>
              </p:cNvSpPr>
              <p:nvPr/>
            </p:nvSpPr>
            <p:spPr bwMode="auto">
              <a:xfrm>
                <a:off x="2560" y="1115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7" name="Line 25"/>
              <p:cNvSpPr>
                <a:spLocks noChangeShapeType="1"/>
              </p:cNvSpPr>
              <p:nvPr/>
            </p:nvSpPr>
            <p:spPr bwMode="auto">
              <a:xfrm>
                <a:off x="2504" y="1123"/>
                <a:ext cx="1" cy="2090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8" name="Line 26"/>
              <p:cNvSpPr>
                <a:spLocks noChangeShapeType="1"/>
              </p:cNvSpPr>
              <p:nvPr/>
            </p:nvSpPr>
            <p:spPr bwMode="auto">
              <a:xfrm>
                <a:off x="2459" y="1139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9" name="Line 27"/>
              <p:cNvSpPr>
                <a:spLocks noChangeShapeType="1"/>
              </p:cNvSpPr>
              <p:nvPr/>
            </p:nvSpPr>
            <p:spPr bwMode="auto">
              <a:xfrm>
                <a:off x="2652" y="1066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0" name="Line 28"/>
              <p:cNvSpPr>
                <a:spLocks noChangeShapeType="1"/>
              </p:cNvSpPr>
              <p:nvPr/>
            </p:nvSpPr>
            <p:spPr bwMode="auto">
              <a:xfrm>
                <a:off x="2413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1" name="Line 29"/>
              <p:cNvSpPr>
                <a:spLocks noChangeShapeType="1"/>
              </p:cNvSpPr>
              <p:nvPr/>
            </p:nvSpPr>
            <p:spPr bwMode="auto">
              <a:xfrm>
                <a:off x="2348" y="1106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2" name="Line 30"/>
              <p:cNvSpPr>
                <a:spLocks noChangeShapeType="1"/>
              </p:cNvSpPr>
              <p:nvPr/>
            </p:nvSpPr>
            <p:spPr bwMode="auto">
              <a:xfrm>
                <a:off x="2293" y="1090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3" name="Line 31"/>
              <p:cNvSpPr>
                <a:spLocks noChangeShapeType="1"/>
              </p:cNvSpPr>
              <p:nvPr/>
            </p:nvSpPr>
            <p:spPr bwMode="auto">
              <a:xfrm>
                <a:off x="2247" y="1074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4" name="Line 32"/>
              <p:cNvSpPr>
                <a:spLocks noChangeShapeType="1"/>
              </p:cNvSpPr>
              <p:nvPr/>
            </p:nvSpPr>
            <p:spPr bwMode="auto">
              <a:xfrm>
                <a:off x="2200" y="1082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5" name="Line 33"/>
              <p:cNvSpPr>
                <a:spLocks noChangeShapeType="1"/>
              </p:cNvSpPr>
              <p:nvPr/>
            </p:nvSpPr>
            <p:spPr bwMode="auto">
              <a:xfrm>
                <a:off x="2145" y="1267"/>
                <a:ext cx="1" cy="1812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6" name="Line 34"/>
              <p:cNvSpPr>
                <a:spLocks noChangeShapeType="1"/>
              </p:cNvSpPr>
              <p:nvPr/>
            </p:nvSpPr>
            <p:spPr bwMode="auto">
              <a:xfrm>
                <a:off x="2754" y="1057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7" name="Line 35"/>
              <p:cNvSpPr>
                <a:spLocks noChangeShapeType="1"/>
              </p:cNvSpPr>
              <p:nvPr/>
            </p:nvSpPr>
            <p:spPr bwMode="auto">
              <a:xfrm>
                <a:off x="2698" y="1130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8" name="Line 36"/>
              <p:cNvSpPr>
                <a:spLocks noChangeShapeType="1"/>
              </p:cNvSpPr>
              <p:nvPr/>
            </p:nvSpPr>
            <p:spPr bwMode="auto">
              <a:xfrm>
                <a:off x="2791" y="1090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9" name="Line 37"/>
              <p:cNvSpPr>
                <a:spLocks noChangeShapeType="1"/>
              </p:cNvSpPr>
              <p:nvPr/>
            </p:nvSpPr>
            <p:spPr bwMode="auto">
              <a:xfrm>
                <a:off x="2836" y="1057"/>
                <a:ext cx="1" cy="2091"/>
              </a:xfrm>
              <a:prstGeom prst="line">
                <a:avLst/>
              </a:prstGeom>
              <a:noFill/>
              <a:ln w="1905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386344" y="5813781"/>
              <a:ext cx="1061861" cy="1031014"/>
              <a:chOff x="1573" y="3227"/>
              <a:chExt cx="482" cy="468"/>
            </a:xfrm>
          </p:grpSpPr>
          <p:sp>
            <p:nvSpPr>
              <p:cNvPr id="531" name="Freeform 39"/>
              <p:cNvSpPr>
                <a:spLocks/>
              </p:cNvSpPr>
              <p:nvPr/>
            </p:nvSpPr>
            <p:spPr bwMode="auto">
              <a:xfrm>
                <a:off x="1848" y="3227"/>
                <a:ext cx="207" cy="189"/>
              </a:xfrm>
              <a:custGeom>
                <a:avLst/>
                <a:gdLst/>
                <a:ahLst/>
                <a:cxnLst>
                  <a:cxn ang="0">
                    <a:pos x="0" y="756"/>
                  </a:cxn>
                  <a:cxn ang="0">
                    <a:pos x="50" y="695"/>
                  </a:cxn>
                  <a:cxn ang="0">
                    <a:pos x="87" y="645"/>
                  </a:cxn>
                  <a:cxn ang="0">
                    <a:pos x="137" y="571"/>
                  </a:cxn>
                  <a:cxn ang="0">
                    <a:pos x="149" y="510"/>
                  </a:cxn>
                  <a:cxn ang="0">
                    <a:pos x="149" y="447"/>
                  </a:cxn>
                  <a:cxn ang="0">
                    <a:pos x="111" y="373"/>
                  </a:cxn>
                  <a:cxn ang="0">
                    <a:pos x="75" y="311"/>
                  </a:cxn>
                  <a:cxn ang="0">
                    <a:pos x="50" y="261"/>
                  </a:cxn>
                  <a:cxn ang="0">
                    <a:pos x="75" y="236"/>
                  </a:cxn>
                  <a:cxn ang="0">
                    <a:pos x="137" y="198"/>
                  </a:cxn>
                  <a:cxn ang="0">
                    <a:pos x="174" y="198"/>
                  </a:cxn>
                  <a:cxn ang="0">
                    <a:pos x="248" y="198"/>
                  </a:cxn>
                  <a:cxn ang="0">
                    <a:pos x="297" y="236"/>
                  </a:cxn>
                  <a:cxn ang="0">
                    <a:pos x="334" y="236"/>
                  </a:cxn>
                  <a:cxn ang="0">
                    <a:pos x="359" y="224"/>
                  </a:cxn>
                  <a:cxn ang="0">
                    <a:pos x="359" y="186"/>
                  </a:cxn>
                  <a:cxn ang="0">
                    <a:pos x="396" y="149"/>
                  </a:cxn>
                  <a:cxn ang="0">
                    <a:pos x="420" y="99"/>
                  </a:cxn>
                  <a:cxn ang="0">
                    <a:pos x="495" y="87"/>
                  </a:cxn>
                  <a:cxn ang="0">
                    <a:pos x="593" y="87"/>
                  </a:cxn>
                  <a:cxn ang="0">
                    <a:pos x="643" y="75"/>
                  </a:cxn>
                  <a:cxn ang="0">
                    <a:pos x="729" y="25"/>
                  </a:cxn>
                  <a:cxn ang="0">
                    <a:pos x="766" y="0"/>
                  </a:cxn>
                  <a:cxn ang="0">
                    <a:pos x="803" y="0"/>
                  </a:cxn>
                  <a:cxn ang="0">
                    <a:pos x="828" y="51"/>
                  </a:cxn>
                  <a:cxn ang="0">
                    <a:pos x="790" y="99"/>
                  </a:cxn>
                  <a:cxn ang="0">
                    <a:pos x="742" y="149"/>
                  </a:cxn>
                  <a:cxn ang="0">
                    <a:pos x="704" y="186"/>
                  </a:cxn>
                  <a:cxn ang="0">
                    <a:pos x="679" y="248"/>
                  </a:cxn>
                  <a:cxn ang="0">
                    <a:pos x="630" y="335"/>
                  </a:cxn>
                  <a:cxn ang="0">
                    <a:pos x="580" y="373"/>
                  </a:cxn>
                  <a:cxn ang="0">
                    <a:pos x="507" y="422"/>
                  </a:cxn>
                  <a:cxn ang="0">
                    <a:pos x="580" y="497"/>
                  </a:cxn>
                  <a:cxn ang="0">
                    <a:pos x="606" y="558"/>
                  </a:cxn>
                  <a:cxn ang="0">
                    <a:pos x="606" y="645"/>
                  </a:cxn>
                  <a:cxn ang="0">
                    <a:pos x="544" y="732"/>
                  </a:cxn>
                  <a:cxn ang="0">
                    <a:pos x="469" y="683"/>
                  </a:cxn>
                  <a:cxn ang="0">
                    <a:pos x="420" y="645"/>
                  </a:cxn>
                  <a:cxn ang="0">
                    <a:pos x="347" y="633"/>
                  </a:cxn>
                  <a:cxn ang="0">
                    <a:pos x="273" y="645"/>
                  </a:cxn>
                  <a:cxn ang="0">
                    <a:pos x="273" y="645"/>
                  </a:cxn>
                  <a:cxn ang="0">
                    <a:pos x="0" y="756"/>
                  </a:cxn>
                </a:cxnLst>
                <a:rect l="0" t="0" r="r" b="b"/>
                <a:pathLst>
                  <a:path w="828" h="756">
                    <a:moveTo>
                      <a:pt x="0" y="756"/>
                    </a:moveTo>
                    <a:lnTo>
                      <a:pt x="50" y="695"/>
                    </a:lnTo>
                    <a:lnTo>
                      <a:pt x="87" y="645"/>
                    </a:lnTo>
                    <a:lnTo>
                      <a:pt x="137" y="571"/>
                    </a:lnTo>
                    <a:lnTo>
                      <a:pt x="149" y="510"/>
                    </a:lnTo>
                    <a:lnTo>
                      <a:pt x="149" y="447"/>
                    </a:lnTo>
                    <a:lnTo>
                      <a:pt x="111" y="373"/>
                    </a:lnTo>
                    <a:lnTo>
                      <a:pt x="75" y="311"/>
                    </a:lnTo>
                    <a:lnTo>
                      <a:pt x="50" y="261"/>
                    </a:lnTo>
                    <a:lnTo>
                      <a:pt x="75" y="236"/>
                    </a:lnTo>
                    <a:lnTo>
                      <a:pt x="137" y="198"/>
                    </a:lnTo>
                    <a:lnTo>
                      <a:pt x="174" y="198"/>
                    </a:lnTo>
                    <a:lnTo>
                      <a:pt x="248" y="198"/>
                    </a:lnTo>
                    <a:lnTo>
                      <a:pt x="297" y="236"/>
                    </a:lnTo>
                    <a:lnTo>
                      <a:pt x="334" y="236"/>
                    </a:lnTo>
                    <a:lnTo>
                      <a:pt x="359" y="224"/>
                    </a:lnTo>
                    <a:lnTo>
                      <a:pt x="359" y="186"/>
                    </a:lnTo>
                    <a:lnTo>
                      <a:pt x="396" y="149"/>
                    </a:lnTo>
                    <a:lnTo>
                      <a:pt x="420" y="99"/>
                    </a:lnTo>
                    <a:lnTo>
                      <a:pt x="495" y="87"/>
                    </a:lnTo>
                    <a:lnTo>
                      <a:pt x="593" y="87"/>
                    </a:lnTo>
                    <a:lnTo>
                      <a:pt x="643" y="75"/>
                    </a:lnTo>
                    <a:lnTo>
                      <a:pt x="729" y="25"/>
                    </a:lnTo>
                    <a:lnTo>
                      <a:pt x="766" y="0"/>
                    </a:lnTo>
                    <a:lnTo>
                      <a:pt x="803" y="0"/>
                    </a:lnTo>
                    <a:lnTo>
                      <a:pt x="828" y="51"/>
                    </a:lnTo>
                    <a:lnTo>
                      <a:pt x="790" y="99"/>
                    </a:lnTo>
                    <a:lnTo>
                      <a:pt x="742" y="149"/>
                    </a:lnTo>
                    <a:lnTo>
                      <a:pt x="704" y="186"/>
                    </a:lnTo>
                    <a:lnTo>
                      <a:pt x="679" y="248"/>
                    </a:lnTo>
                    <a:lnTo>
                      <a:pt x="630" y="335"/>
                    </a:lnTo>
                    <a:lnTo>
                      <a:pt x="580" y="373"/>
                    </a:lnTo>
                    <a:lnTo>
                      <a:pt x="507" y="422"/>
                    </a:lnTo>
                    <a:lnTo>
                      <a:pt x="580" y="497"/>
                    </a:lnTo>
                    <a:lnTo>
                      <a:pt x="606" y="558"/>
                    </a:lnTo>
                    <a:lnTo>
                      <a:pt x="606" y="645"/>
                    </a:lnTo>
                    <a:lnTo>
                      <a:pt x="544" y="732"/>
                    </a:lnTo>
                    <a:lnTo>
                      <a:pt x="469" y="683"/>
                    </a:lnTo>
                    <a:lnTo>
                      <a:pt x="420" y="645"/>
                    </a:lnTo>
                    <a:lnTo>
                      <a:pt x="347" y="633"/>
                    </a:lnTo>
                    <a:lnTo>
                      <a:pt x="273" y="645"/>
                    </a:lnTo>
                    <a:lnTo>
                      <a:pt x="273" y="645"/>
                    </a:lnTo>
                    <a:lnTo>
                      <a:pt x="0" y="756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2" name="Freeform 40"/>
              <p:cNvSpPr>
                <a:spLocks/>
              </p:cNvSpPr>
              <p:nvPr/>
            </p:nvSpPr>
            <p:spPr bwMode="auto">
              <a:xfrm>
                <a:off x="1580" y="3543"/>
                <a:ext cx="136" cy="142"/>
              </a:xfrm>
              <a:custGeom>
                <a:avLst/>
                <a:gdLst/>
                <a:ahLst/>
                <a:cxnLst>
                  <a:cxn ang="0">
                    <a:pos x="543" y="11"/>
                  </a:cxn>
                  <a:cxn ang="0">
                    <a:pos x="433" y="135"/>
                  </a:cxn>
                  <a:cxn ang="0">
                    <a:pos x="358" y="234"/>
                  </a:cxn>
                  <a:cxn ang="0">
                    <a:pos x="284" y="371"/>
                  </a:cxn>
                  <a:cxn ang="0">
                    <a:pos x="235" y="458"/>
                  </a:cxn>
                  <a:cxn ang="0">
                    <a:pos x="210" y="545"/>
                  </a:cxn>
                  <a:cxn ang="0">
                    <a:pos x="197" y="569"/>
                  </a:cxn>
                  <a:cxn ang="0">
                    <a:pos x="0" y="569"/>
                  </a:cxn>
                  <a:cxn ang="0">
                    <a:pos x="0" y="495"/>
                  </a:cxn>
                  <a:cxn ang="0">
                    <a:pos x="0" y="433"/>
                  </a:cxn>
                  <a:cxn ang="0">
                    <a:pos x="0" y="371"/>
                  </a:cxn>
                  <a:cxn ang="0">
                    <a:pos x="37" y="322"/>
                  </a:cxn>
                  <a:cxn ang="0">
                    <a:pos x="112" y="284"/>
                  </a:cxn>
                  <a:cxn ang="0">
                    <a:pos x="235" y="222"/>
                  </a:cxn>
                  <a:cxn ang="0">
                    <a:pos x="334" y="160"/>
                  </a:cxn>
                  <a:cxn ang="0">
                    <a:pos x="420" y="73"/>
                  </a:cxn>
                  <a:cxn ang="0">
                    <a:pos x="532" y="0"/>
                  </a:cxn>
                  <a:cxn ang="0">
                    <a:pos x="532" y="0"/>
                  </a:cxn>
                  <a:cxn ang="0">
                    <a:pos x="543" y="11"/>
                  </a:cxn>
                </a:cxnLst>
                <a:rect l="0" t="0" r="r" b="b"/>
                <a:pathLst>
                  <a:path w="543" h="569">
                    <a:moveTo>
                      <a:pt x="543" y="11"/>
                    </a:moveTo>
                    <a:lnTo>
                      <a:pt x="433" y="135"/>
                    </a:lnTo>
                    <a:lnTo>
                      <a:pt x="358" y="234"/>
                    </a:lnTo>
                    <a:lnTo>
                      <a:pt x="284" y="371"/>
                    </a:lnTo>
                    <a:lnTo>
                      <a:pt x="235" y="458"/>
                    </a:lnTo>
                    <a:lnTo>
                      <a:pt x="210" y="545"/>
                    </a:lnTo>
                    <a:lnTo>
                      <a:pt x="197" y="569"/>
                    </a:lnTo>
                    <a:lnTo>
                      <a:pt x="0" y="569"/>
                    </a:lnTo>
                    <a:lnTo>
                      <a:pt x="0" y="495"/>
                    </a:lnTo>
                    <a:lnTo>
                      <a:pt x="0" y="433"/>
                    </a:lnTo>
                    <a:lnTo>
                      <a:pt x="0" y="371"/>
                    </a:lnTo>
                    <a:lnTo>
                      <a:pt x="37" y="322"/>
                    </a:lnTo>
                    <a:lnTo>
                      <a:pt x="112" y="284"/>
                    </a:lnTo>
                    <a:lnTo>
                      <a:pt x="235" y="222"/>
                    </a:lnTo>
                    <a:lnTo>
                      <a:pt x="334" y="160"/>
                    </a:lnTo>
                    <a:lnTo>
                      <a:pt x="420" y="73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43" y="1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3" name="Freeform 41"/>
              <p:cNvSpPr>
                <a:spLocks/>
              </p:cNvSpPr>
              <p:nvPr/>
            </p:nvSpPr>
            <p:spPr bwMode="auto">
              <a:xfrm>
                <a:off x="1688" y="3555"/>
                <a:ext cx="71" cy="140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37" y="236"/>
                  </a:cxn>
                  <a:cxn ang="0">
                    <a:pos x="0" y="348"/>
                  </a:cxn>
                  <a:cxn ang="0">
                    <a:pos x="0" y="460"/>
                  </a:cxn>
                  <a:cxn ang="0">
                    <a:pos x="49" y="534"/>
                  </a:cxn>
                  <a:cxn ang="0">
                    <a:pos x="136" y="558"/>
                  </a:cxn>
                  <a:cxn ang="0">
                    <a:pos x="209" y="534"/>
                  </a:cxn>
                  <a:cxn ang="0">
                    <a:pos x="259" y="485"/>
                  </a:cxn>
                  <a:cxn ang="0">
                    <a:pos x="284" y="422"/>
                  </a:cxn>
                  <a:cxn ang="0">
                    <a:pos x="198" y="435"/>
                  </a:cxn>
                  <a:cxn ang="0">
                    <a:pos x="124" y="385"/>
                  </a:cxn>
                  <a:cxn ang="0">
                    <a:pos x="99" y="323"/>
                  </a:cxn>
                  <a:cxn ang="0">
                    <a:pos x="136" y="175"/>
                  </a:cxn>
                  <a:cxn ang="0">
                    <a:pos x="112" y="186"/>
                  </a:cxn>
                  <a:cxn ang="0">
                    <a:pos x="186" y="0"/>
                  </a:cxn>
                </a:cxnLst>
                <a:rect l="0" t="0" r="r" b="b"/>
                <a:pathLst>
                  <a:path w="284" h="558">
                    <a:moveTo>
                      <a:pt x="186" y="0"/>
                    </a:moveTo>
                    <a:lnTo>
                      <a:pt x="37" y="236"/>
                    </a:lnTo>
                    <a:lnTo>
                      <a:pt x="0" y="348"/>
                    </a:lnTo>
                    <a:lnTo>
                      <a:pt x="0" y="460"/>
                    </a:lnTo>
                    <a:lnTo>
                      <a:pt x="49" y="534"/>
                    </a:lnTo>
                    <a:lnTo>
                      <a:pt x="136" y="558"/>
                    </a:lnTo>
                    <a:lnTo>
                      <a:pt x="209" y="534"/>
                    </a:lnTo>
                    <a:lnTo>
                      <a:pt x="259" y="485"/>
                    </a:lnTo>
                    <a:lnTo>
                      <a:pt x="284" y="422"/>
                    </a:lnTo>
                    <a:lnTo>
                      <a:pt x="198" y="435"/>
                    </a:lnTo>
                    <a:lnTo>
                      <a:pt x="124" y="385"/>
                    </a:lnTo>
                    <a:lnTo>
                      <a:pt x="99" y="323"/>
                    </a:lnTo>
                    <a:lnTo>
                      <a:pt x="136" y="175"/>
                    </a:lnTo>
                    <a:lnTo>
                      <a:pt x="112" y="186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4" name="Freeform 42"/>
              <p:cNvSpPr>
                <a:spLocks/>
              </p:cNvSpPr>
              <p:nvPr/>
            </p:nvSpPr>
            <p:spPr bwMode="auto">
              <a:xfrm>
                <a:off x="1765" y="3555"/>
                <a:ext cx="77" cy="13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74"/>
                  </a:cxn>
                  <a:cxn ang="0">
                    <a:pos x="37" y="409"/>
                  </a:cxn>
                  <a:cxn ang="0">
                    <a:pos x="124" y="497"/>
                  </a:cxn>
                  <a:cxn ang="0">
                    <a:pos x="198" y="534"/>
                  </a:cxn>
                  <a:cxn ang="0">
                    <a:pos x="297" y="509"/>
                  </a:cxn>
                  <a:cxn ang="0">
                    <a:pos x="309" y="473"/>
                  </a:cxn>
                  <a:cxn ang="0">
                    <a:pos x="309" y="360"/>
                  </a:cxn>
                  <a:cxn ang="0">
                    <a:pos x="186" y="373"/>
                  </a:cxn>
                  <a:cxn ang="0">
                    <a:pos x="136" y="348"/>
                  </a:cxn>
                  <a:cxn ang="0">
                    <a:pos x="63" y="310"/>
                  </a:cxn>
                  <a:cxn ang="0">
                    <a:pos x="50" y="274"/>
                  </a:cxn>
                  <a:cxn ang="0">
                    <a:pos x="25" y="175"/>
                  </a:cxn>
                  <a:cxn ang="0">
                    <a:pos x="25" y="0"/>
                  </a:cxn>
                </a:cxnLst>
                <a:rect l="0" t="0" r="r" b="b"/>
                <a:pathLst>
                  <a:path w="309" h="534">
                    <a:moveTo>
                      <a:pt x="25" y="0"/>
                    </a:moveTo>
                    <a:lnTo>
                      <a:pt x="0" y="274"/>
                    </a:lnTo>
                    <a:lnTo>
                      <a:pt x="37" y="409"/>
                    </a:lnTo>
                    <a:lnTo>
                      <a:pt x="124" y="497"/>
                    </a:lnTo>
                    <a:lnTo>
                      <a:pt x="198" y="534"/>
                    </a:lnTo>
                    <a:lnTo>
                      <a:pt x="297" y="509"/>
                    </a:lnTo>
                    <a:lnTo>
                      <a:pt x="309" y="473"/>
                    </a:lnTo>
                    <a:lnTo>
                      <a:pt x="309" y="360"/>
                    </a:lnTo>
                    <a:lnTo>
                      <a:pt x="186" y="373"/>
                    </a:lnTo>
                    <a:lnTo>
                      <a:pt x="136" y="348"/>
                    </a:lnTo>
                    <a:lnTo>
                      <a:pt x="63" y="310"/>
                    </a:lnTo>
                    <a:lnTo>
                      <a:pt x="50" y="274"/>
                    </a:lnTo>
                    <a:lnTo>
                      <a:pt x="25" y="17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5" name="Freeform 43"/>
              <p:cNvSpPr>
                <a:spLocks/>
              </p:cNvSpPr>
              <p:nvPr/>
            </p:nvSpPr>
            <p:spPr bwMode="auto">
              <a:xfrm>
                <a:off x="1718" y="3447"/>
                <a:ext cx="99" cy="93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0" y="348"/>
                  </a:cxn>
                  <a:cxn ang="0">
                    <a:pos x="50" y="372"/>
                  </a:cxn>
                  <a:cxn ang="0">
                    <a:pos x="222" y="372"/>
                  </a:cxn>
                  <a:cxn ang="0">
                    <a:pos x="260" y="261"/>
                  </a:cxn>
                  <a:cxn ang="0">
                    <a:pos x="296" y="174"/>
                  </a:cxn>
                  <a:cxn ang="0">
                    <a:pos x="371" y="50"/>
                  </a:cxn>
                  <a:cxn ang="0">
                    <a:pos x="395" y="12"/>
                  </a:cxn>
                  <a:cxn ang="0">
                    <a:pos x="395" y="0"/>
                  </a:cxn>
                  <a:cxn ang="0">
                    <a:pos x="272" y="62"/>
                  </a:cxn>
                  <a:cxn ang="0">
                    <a:pos x="222" y="112"/>
                  </a:cxn>
                  <a:cxn ang="0">
                    <a:pos x="50" y="124"/>
                  </a:cxn>
                  <a:cxn ang="0">
                    <a:pos x="50" y="124"/>
                  </a:cxn>
                  <a:cxn ang="0">
                    <a:pos x="0" y="137"/>
                  </a:cxn>
                </a:cxnLst>
                <a:rect l="0" t="0" r="r" b="b"/>
                <a:pathLst>
                  <a:path w="395" h="372">
                    <a:moveTo>
                      <a:pt x="0" y="137"/>
                    </a:moveTo>
                    <a:lnTo>
                      <a:pt x="0" y="348"/>
                    </a:lnTo>
                    <a:lnTo>
                      <a:pt x="50" y="372"/>
                    </a:lnTo>
                    <a:lnTo>
                      <a:pt x="222" y="372"/>
                    </a:lnTo>
                    <a:lnTo>
                      <a:pt x="260" y="261"/>
                    </a:lnTo>
                    <a:lnTo>
                      <a:pt x="296" y="174"/>
                    </a:lnTo>
                    <a:lnTo>
                      <a:pt x="371" y="50"/>
                    </a:lnTo>
                    <a:lnTo>
                      <a:pt x="395" y="12"/>
                    </a:lnTo>
                    <a:lnTo>
                      <a:pt x="395" y="0"/>
                    </a:lnTo>
                    <a:lnTo>
                      <a:pt x="272" y="62"/>
                    </a:lnTo>
                    <a:lnTo>
                      <a:pt x="222" y="112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6" name="Freeform 44"/>
              <p:cNvSpPr>
                <a:spLocks/>
              </p:cNvSpPr>
              <p:nvPr/>
            </p:nvSpPr>
            <p:spPr bwMode="auto">
              <a:xfrm>
                <a:off x="1573" y="3513"/>
                <a:ext cx="133" cy="5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73" y="24"/>
                  </a:cxn>
                  <a:cxn ang="0">
                    <a:pos x="50" y="50"/>
                  </a:cxn>
                  <a:cxn ang="0">
                    <a:pos x="0" y="74"/>
                  </a:cxn>
                  <a:cxn ang="0">
                    <a:pos x="24" y="136"/>
                  </a:cxn>
                  <a:cxn ang="0">
                    <a:pos x="50" y="199"/>
                  </a:cxn>
                  <a:cxn ang="0">
                    <a:pos x="123" y="236"/>
                  </a:cxn>
                  <a:cxn ang="0">
                    <a:pos x="197" y="236"/>
                  </a:cxn>
                  <a:cxn ang="0">
                    <a:pos x="345" y="173"/>
                  </a:cxn>
                  <a:cxn ang="0">
                    <a:pos x="531" y="37"/>
                  </a:cxn>
                  <a:cxn ang="0">
                    <a:pos x="357" y="124"/>
                  </a:cxn>
                  <a:cxn ang="0">
                    <a:pos x="234" y="149"/>
                  </a:cxn>
                  <a:cxn ang="0">
                    <a:pos x="147" y="112"/>
                  </a:cxn>
                  <a:cxn ang="0">
                    <a:pos x="147" y="62"/>
                  </a:cxn>
                  <a:cxn ang="0">
                    <a:pos x="161" y="62"/>
                  </a:cxn>
                  <a:cxn ang="0">
                    <a:pos x="161" y="0"/>
                  </a:cxn>
                </a:cxnLst>
                <a:rect l="0" t="0" r="r" b="b"/>
                <a:pathLst>
                  <a:path w="531" h="236">
                    <a:moveTo>
                      <a:pt x="161" y="0"/>
                    </a:moveTo>
                    <a:lnTo>
                      <a:pt x="73" y="24"/>
                    </a:lnTo>
                    <a:lnTo>
                      <a:pt x="50" y="50"/>
                    </a:lnTo>
                    <a:lnTo>
                      <a:pt x="0" y="74"/>
                    </a:lnTo>
                    <a:lnTo>
                      <a:pt x="24" y="136"/>
                    </a:lnTo>
                    <a:lnTo>
                      <a:pt x="50" y="199"/>
                    </a:lnTo>
                    <a:lnTo>
                      <a:pt x="123" y="236"/>
                    </a:lnTo>
                    <a:lnTo>
                      <a:pt x="197" y="236"/>
                    </a:lnTo>
                    <a:lnTo>
                      <a:pt x="345" y="173"/>
                    </a:lnTo>
                    <a:lnTo>
                      <a:pt x="531" y="37"/>
                    </a:lnTo>
                    <a:lnTo>
                      <a:pt x="357" y="124"/>
                    </a:lnTo>
                    <a:lnTo>
                      <a:pt x="234" y="149"/>
                    </a:lnTo>
                    <a:lnTo>
                      <a:pt x="147" y="112"/>
                    </a:lnTo>
                    <a:lnTo>
                      <a:pt x="147" y="62"/>
                    </a:lnTo>
                    <a:lnTo>
                      <a:pt x="161" y="6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7" name="Freeform 45"/>
              <p:cNvSpPr>
                <a:spLocks/>
              </p:cNvSpPr>
              <p:nvPr/>
            </p:nvSpPr>
            <p:spPr bwMode="auto">
              <a:xfrm>
                <a:off x="1579" y="3419"/>
                <a:ext cx="127" cy="81"/>
              </a:xfrm>
              <a:custGeom>
                <a:avLst/>
                <a:gdLst/>
                <a:ahLst/>
                <a:cxnLst>
                  <a:cxn ang="0">
                    <a:pos x="507" y="296"/>
                  </a:cxn>
                  <a:cxn ang="0">
                    <a:pos x="420" y="310"/>
                  </a:cxn>
                  <a:cxn ang="0">
                    <a:pos x="309" y="322"/>
                  </a:cxn>
                  <a:cxn ang="0">
                    <a:pos x="172" y="322"/>
                  </a:cxn>
                  <a:cxn ang="0">
                    <a:pos x="61" y="260"/>
                  </a:cxn>
                  <a:cxn ang="0">
                    <a:pos x="12" y="198"/>
                  </a:cxn>
                  <a:cxn ang="0">
                    <a:pos x="0" y="111"/>
                  </a:cxn>
                  <a:cxn ang="0">
                    <a:pos x="12" y="36"/>
                  </a:cxn>
                  <a:cxn ang="0">
                    <a:pos x="74" y="0"/>
                  </a:cxn>
                  <a:cxn ang="0">
                    <a:pos x="160" y="0"/>
                  </a:cxn>
                  <a:cxn ang="0">
                    <a:pos x="160" y="111"/>
                  </a:cxn>
                  <a:cxn ang="0">
                    <a:pos x="172" y="198"/>
                  </a:cxn>
                  <a:cxn ang="0">
                    <a:pos x="222" y="235"/>
                  </a:cxn>
                  <a:cxn ang="0">
                    <a:pos x="283" y="272"/>
                  </a:cxn>
                  <a:cxn ang="0">
                    <a:pos x="358" y="285"/>
                  </a:cxn>
                  <a:cxn ang="0">
                    <a:pos x="358" y="285"/>
                  </a:cxn>
                  <a:cxn ang="0">
                    <a:pos x="507" y="296"/>
                  </a:cxn>
                </a:cxnLst>
                <a:rect l="0" t="0" r="r" b="b"/>
                <a:pathLst>
                  <a:path w="507" h="322">
                    <a:moveTo>
                      <a:pt x="507" y="296"/>
                    </a:moveTo>
                    <a:lnTo>
                      <a:pt x="420" y="310"/>
                    </a:lnTo>
                    <a:lnTo>
                      <a:pt x="309" y="322"/>
                    </a:lnTo>
                    <a:lnTo>
                      <a:pt x="172" y="322"/>
                    </a:lnTo>
                    <a:lnTo>
                      <a:pt x="61" y="260"/>
                    </a:lnTo>
                    <a:lnTo>
                      <a:pt x="12" y="198"/>
                    </a:lnTo>
                    <a:lnTo>
                      <a:pt x="0" y="111"/>
                    </a:lnTo>
                    <a:lnTo>
                      <a:pt x="12" y="36"/>
                    </a:lnTo>
                    <a:lnTo>
                      <a:pt x="74" y="0"/>
                    </a:lnTo>
                    <a:lnTo>
                      <a:pt x="160" y="0"/>
                    </a:lnTo>
                    <a:lnTo>
                      <a:pt x="160" y="111"/>
                    </a:lnTo>
                    <a:lnTo>
                      <a:pt x="172" y="198"/>
                    </a:lnTo>
                    <a:lnTo>
                      <a:pt x="222" y="235"/>
                    </a:lnTo>
                    <a:lnTo>
                      <a:pt x="283" y="272"/>
                    </a:lnTo>
                    <a:lnTo>
                      <a:pt x="358" y="285"/>
                    </a:lnTo>
                    <a:lnTo>
                      <a:pt x="358" y="285"/>
                    </a:lnTo>
                    <a:lnTo>
                      <a:pt x="507" y="296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919467" y="5974589"/>
              <a:ext cx="2315379" cy="883411"/>
              <a:chOff x="1815" y="3300"/>
              <a:chExt cx="1051" cy="401"/>
            </a:xfrm>
          </p:grpSpPr>
          <p:sp>
            <p:nvSpPr>
              <p:cNvPr id="539" name="Freeform 47"/>
              <p:cNvSpPr>
                <a:spLocks/>
              </p:cNvSpPr>
              <p:nvPr/>
            </p:nvSpPr>
            <p:spPr bwMode="auto">
              <a:xfrm>
                <a:off x="1815" y="3419"/>
                <a:ext cx="1049" cy="282"/>
              </a:xfrm>
              <a:custGeom>
                <a:avLst/>
                <a:gdLst/>
                <a:ahLst/>
                <a:cxnLst>
                  <a:cxn ang="0">
                    <a:pos x="4195" y="955"/>
                  </a:cxn>
                  <a:cxn ang="0">
                    <a:pos x="666" y="930"/>
                  </a:cxn>
                  <a:cxn ang="0">
                    <a:pos x="456" y="856"/>
                  </a:cxn>
                  <a:cxn ang="0">
                    <a:pos x="321" y="744"/>
                  </a:cxn>
                  <a:cxn ang="0">
                    <a:pos x="271" y="657"/>
                  </a:cxn>
                  <a:cxn ang="0">
                    <a:pos x="234" y="571"/>
                  </a:cxn>
                  <a:cxn ang="0">
                    <a:pos x="222" y="434"/>
                  </a:cxn>
                  <a:cxn ang="0">
                    <a:pos x="271" y="335"/>
                  </a:cxn>
                  <a:cxn ang="0">
                    <a:pos x="321" y="372"/>
                  </a:cxn>
                  <a:cxn ang="0">
                    <a:pos x="481" y="422"/>
                  </a:cxn>
                  <a:cxn ang="0">
                    <a:pos x="604" y="384"/>
                  </a:cxn>
                  <a:cxn ang="0">
                    <a:pos x="666" y="273"/>
                  </a:cxn>
                  <a:cxn ang="0">
                    <a:pos x="629" y="124"/>
                  </a:cxn>
                  <a:cxn ang="0">
                    <a:pos x="580" y="62"/>
                  </a:cxn>
                  <a:cxn ang="0">
                    <a:pos x="505" y="25"/>
                  </a:cxn>
                  <a:cxn ang="0">
                    <a:pos x="418" y="0"/>
                  </a:cxn>
                  <a:cxn ang="0">
                    <a:pos x="295" y="25"/>
                  </a:cxn>
                  <a:cxn ang="0">
                    <a:pos x="210" y="75"/>
                  </a:cxn>
                  <a:cxn ang="0">
                    <a:pos x="97" y="236"/>
                  </a:cxn>
                  <a:cxn ang="0">
                    <a:pos x="24" y="297"/>
                  </a:cxn>
                  <a:cxn ang="0">
                    <a:pos x="0" y="434"/>
                  </a:cxn>
                  <a:cxn ang="0">
                    <a:pos x="0" y="595"/>
                  </a:cxn>
                  <a:cxn ang="0">
                    <a:pos x="123" y="794"/>
                  </a:cxn>
                  <a:cxn ang="0">
                    <a:pos x="271" y="942"/>
                  </a:cxn>
                  <a:cxn ang="0">
                    <a:pos x="394" y="1018"/>
                  </a:cxn>
                  <a:cxn ang="0">
                    <a:pos x="517" y="1066"/>
                  </a:cxn>
                  <a:cxn ang="0">
                    <a:pos x="629" y="1092"/>
                  </a:cxn>
                  <a:cxn ang="0">
                    <a:pos x="4195" y="1092"/>
                  </a:cxn>
                  <a:cxn ang="0">
                    <a:pos x="4195" y="1129"/>
                  </a:cxn>
                  <a:cxn ang="0">
                    <a:pos x="4195" y="955"/>
                  </a:cxn>
                </a:cxnLst>
                <a:rect l="0" t="0" r="r" b="b"/>
                <a:pathLst>
                  <a:path w="4195" h="1129">
                    <a:moveTo>
                      <a:pt x="4195" y="955"/>
                    </a:moveTo>
                    <a:lnTo>
                      <a:pt x="666" y="930"/>
                    </a:lnTo>
                    <a:lnTo>
                      <a:pt x="456" y="856"/>
                    </a:lnTo>
                    <a:lnTo>
                      <a:pt x="321" y="744"/>
                    </a:lnTo>
                    <a:lnTo>
                      <a:pt x="271" y="657"/>
                    </a:lnTo>
                    <a:lnTo>
                      <a:pt x="234" y="571"/>
                    </a:lnTo>
                    <a:lnTo>
                      <a:pt x="222" y="434"/>
                    </a:lnTo>
                    <a:lnTo>
                      <a:pt x="271" y="335"/>
                    </a:lnTo>
                    <a:lnTo>
                      <a:pt x="321" y="372"/>
                    </a:lnTo>
                    <a:lnTo>
                      <a:pt x="481" y="422"/>
                    </a:lnTo>
                    <a:lnTo>
                      <a:pt x="604" y="384"/>
                    </a:lnTo>
                    <a:lnTo>
                      <a:pt x="666" y="273"/>
                    </a:lnTo>
                    <a:lnTo>
                      <a:pt x="629" y="124"/>
                    </a:lnTo>
                    <a:lnTo>
                      <a:pt x="580" y="62"/>
                    </a:lnTo>
                    <a:lnTo>
                      <a:pt x="505" y="25"/>
                    </a:lnTo>
                    <a:lnTo>
                      <a:pt x="418" y="0"/>
                    </a:lnTo>
                    <a:lnTo>
                      <a:pt x="295" y="25"/>
                    </a:lnTo>
                    <a:lnTo>
                      <a:pt x="210" y="75"/>
                    </a:lnTo>
                    <a:lnTo>
                      <a:pt x="97" y="236"/>
                    </a:lnTo>
                    <a:lnTo>
                      <a:pt x="24" y="297"/>
                    </a:lnTo>
                    <a:lnTo>
                      <a:pt x="0" y="434"/>
                    </a:lnTo>
                    <a:lnTo>
                      <a:pt x="0" y="595"/>
                    </a:lnTo>
                    <a:lnTo>
                      <a:pt x="123" y="794"/>
                    </a:lnTo>
                    <a:lnTo>
                      <a:pt x="271" y="942"/>
                    </a:lnTo>
                    <a:lnTo>
                      <a:pt x="394" y="1018"/>
                    </a:lnTo>
                    <a:lnTo>
                      <a:pt x="517" y="1066"/>
                    </a:lnTo>
                    <a:lnTo>
                      <a:pt x="629" y="1092"/>
                    </a:lnTo>
                    <a:lnTo>
                      <a:pt x="4195" y="1092"/>
                    </a:lnTo>
                    <a:lnTo>
                      <a:pt x="4195" y="1129"/>
                    </a:lnTo>
                    <a:lnTo>
                      <a:pt x="4195" y="955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0" name="Freeform 48"/>
              <p:cNvSpPr>
                <a:spLocks/>
              </p:cNvSpPr>
              <p:nvPr/>
            </p:nvSpPr>
            <p:spPr bwMode="auto">
              <a:xfrm>
                <a:off x="1946" y="3300"/>
                <a:ext cx="618" cy="307"/>
              </a:xfrm>
              <a:custGeom>
                <a:avLst/>
                <a:gdLst/>
                <a:ahLst/>
                <a:cxnLst>
                  <a:cxn ang="0">
                    <a:pos x="272" y="1153"/>
                  </a:cxn>
                  <a:cxn ang="0">
                    <a:pos x="814" y="1054"/>
                  </a:cxn>
                  <a:cxn ang="0">
                    <a:pos x="938" y="1116"/>
                  </a:cxn>
                  <a:cxn ang="0">
                    <a:pos x="1024" y="1178"/>
                  </a:cxn>
                  <a:cxn ang="0">
                    <a:pos x="1062" y="942"/>
                  </a:cxn>
                  <a:cxn ang="0">
                    <a:pos x="1295" y="769"/>
                  </a:cxn>
                  <a:cxn ang="0">
                    <a:pos x="1531" y="979"/>
                  </a:cxn>
                  <a:cxn ang="0">
                    <a:pos x="1420" y="1103"/>
                  </a:cxn>
                  <a:cxn ang="0">
                    <a:pos x="1382" y="954"/>
                  </a:cxn>
                  <a:cxn ang="0">
                    <a:pos x="1234" y="968"/>
                  </a:cxn>
                  <a:cxn ang="0">
                    <a:pos x="1295" y="1166"/>
                  </a:cxn>
                  <a:cxn ang="0">
                    <a:pos x="1604" y="1079"/>
                  </a:cxn>
                  <a:cxn ang="0">
                    <a:pos x="1852" y="1228"/>
                  </a:cxn>
                  <a:cxn ang="0">
                    <a:pos x="2135" y="1153"/>
                  </a:cxn>
                  <a:cxn ang="0">
                    <a:pos x="2283" y="1202"/>
                  </a:cxn>
                  <a:cxn ang="0">
                    <a:pos x="2419" y="1091"/>
                  </a:cxn>
                  <a:cxn ang="0">
                    <a:pos x="2271" y="1041"/>
                  </a:cxn>
                  <a:cxn ang="0">
                    <a:pos x="2123" y="1041"/>
                  </a:cxn>
                  <a:cxn ang="0">
                    <a:pos x="2049" y="1029"/>
                  </a:cxn>
                  <a:cxn ang="0">
                    <a:pos x="1963" y="880"/>
                  </a:cxn>
                  <a:cxn ang="0">
                    <a:pos x="1814" y="1029"/>
                  </a:cxn>
                  <a:cxn ang="0">
                    <a:pos x="1827" y="1128"/>
                  </a:cxn>
                  <a:cxn ang="0">
                    <a:pos x="1617" y="880"/>
                  </a:cxn>
                  <a:cxn ang="0">
                    <a:pos x="1259" y="694"/>
                  </a:cxn>
                  <a:cxn ang="0">
                    <a:pos x="666" y="991"/>
                  </a:cxn>
                  <a:cxn ang="0">
                    <a:pos x="852" y="608"/>
                  </a:cxn>
                  <a:cxn ang="0">
                    <a:pos x="1024" y="459"/>
                  </a:cxn>
                  <a:cxn ang="0">
                    <a:pos x="963" y="656"/>
                  </a:cxn>
                  <a:cxn ang="0">
                    <a:pos x="1184" y="608"/>
                  </a:cxn>
                  <a:cxn ang="0">
                    <a:pos x="1012" y="372"/>
                  </a:cxn>
                  <a:cxn ang="0">
                    <a:pos x="741" y="360"/>
                  </a:cxn>
                  <a:cxn ang="0">
                    <a:pos x="519" y="211"/>
                  </a:cxn>
                  <a:cxn ang="0">
                    <a:pos x="679" y="223"/>
                  </a:cxn>
                  <a:cxn ang="0">
                    <a:pos x="691" y="12"/>
                  </a:cxn>
                  <a:cxn ang="0">
                    <a:pos x="469" y="50"/>
                  </a:cxn>
                  <a:cxn ang="0">
                    <a:pos x="444" y="322"/>
                  </a:cxn>
                  <a:cxn ang="0">
                    <a:pos x="309" y="521"/>
                  </a:cxn>
                  <a:cxn ang="0">
                    <a:pos x="444" y="645"/>
                  </a:cxn>
                  <a:cxn ang="0">
                    <a:pos x="555" y="446"/>
                  </a:cxn>
                  <a:cxn ang="0">
                    <a:pos x="505" y="372"/>
                  </a:cxn>
                  <a:cxn ang="0">
                    <a:pos x="790" y="545"/>
                  </a:cxn>
                  <a:cxn ang="0">
                    <a:pos x="630" y="906"/>
                  </a:cxn>
                  <a:cxn ang="0">
                    <a:pos x="444" y="1017"/>
                  </a:cxn>
                  <a:cxn ang="0">
                    <a:pos x="493" y="757"/>
                  </a:cxn>
                  <a:cxn ang="0">
                    <a:pos x="333" y="719"/>
                  </a:cxn>
                  <a:cxn ang="0">
                    <a:pos x="345" y="979"/>
                  </a:cxn>
                  <a:cxn ang="0">
                    <a:pos x="135" y="1067"/>
                  </a:cxn>
                </a:cxnLst>
                <a:rect l="0" t="0" r="r" b="b"/>
                <a:pathLst>
                  <a:path w="2469" h="1228">
                    <a:moveTo>
                      <a:pt x="0" y="1067"/>
                    </a:moveTo>
                    <a:lnTo>
                      <a:pt x="111" y="1103"/>
                    </a:lnTo>
                    <a:lnTo>
                      <a:pt x="272" y="1153"/>
                    </a:lnTo>
                    <a:lnTo>
                      <a:pt x="519" y="1141"/>
                    </a:lnTo>
                    <a:lnTo>
                      <a:pt x="729" y="1067"/>
                    </a:lnTo>
                    <a:lnTo>
                      <a:pt x="814" y="1054"/>
                    </a:lnTo>
                    <a:lnTo>
                      <a:pt x="877" y="1054"/>
                    </a:lnTo>
                    <a:lnTo>
                      <a:pt x="913" y="1067"/>
                    </a:lnTo>
                    <a:lnTo>
                      <a:pt x="938" y="1116"/>
                    </a:lnTo>
                    <a:lnTo>
                      <a:pt x="925" y="1141"/>
                    </a:lnTo>
                    <a:lnTo>
                      <a:pt x="974" y="1178"/>
                    </a:lnTo>
                    <a:lnTo>
                      <a:pt x="1024" y="1178"/>
                    </a:lnTo>
                    <a:lnTo>
                      <a:pt x="1085" y="1079"/>
                    </a:lnTo>
                    <a:lnTo>
                      <a:pt x="1073" y="1017"/>
                    </a:lnTo>
                    <a:lnTo>
                      <a:pt x="1062" y="942"/>
                    </a:lnTo>
                    <a:lnTo>
                      <a:pt x="974" y="892"/>
                    </a:lnTo>
                    <a:lnTo>
                      <a:pt x="1173" y="769"/>
                    </a:lnTo>
                    <a:lnTo>
                      <a:pt x="1295" y="769"/>
                    </a:lnTo>
                    <a:lnTo>
                      <a:pt x="1420" y="793"/>
                    </a:lnTo>
                    <a:lnTo>
                      <a:pt x="1505" y="892"/>
                    </a:lnTo>
                    <a:lnTo>
                      <a:pt x="1531" y="979"/>
                    </a:lnTo>
                    <a:lnTo>
                      <a:pt x="1531" y="1041"/>
                    </a:lnTo>
                    <a:lnTo>
                      <a:pt x="1481" y="1079"/>
                    </a:lnTo>
                    <a:lnTo>
                      <a:pt x="1420" y="1103"/>
                    </a:lnTo>
                    <a:lnTo>
                      <a:pt x="1345" y="1091"/>
                    </a:lnTo>
                    <a:lnTo>
                      <a:pt x="1394" y="1017"/>
                    </a:lnTo>
                    <a:lnTo>
                      <a:pt x="1382" y="954"/>
                    </a:lnTo>
                    <a:lnTo>
                      <a:pt x="1321" y="942"/>
                    </a:lnTo>
                    <a:lnTo>
                      <a:pt x="1272" y="918"/>
                    </a:lnTo>
                    <a:lnTo>
                      <a:pt x="1234" y="968"/>
                    </a:lnTo>
                    <a:lnTo>
                      <a:pt x="1234" y="1054"/>
                    </a:lnTo>
                    <a:lnTo>
                      <a:pt x="1234" y="1091"/>
                    </a:lnTo>
                    <a:lnTo>
                      <a:pt x="1295" y="1166"/>
                    </a:lnTo>
                    <a:lnTo>
                      <a:pt x="1394" y="1190"/>
                    </a:lnTo>
                    <a:lnTo>
                      <a:pt x="1505" y="1178"/>
                    </a:lnTo>
                    <a:lnTo>
                      <a:pt x="1604" y="1079"/>
                    </a:lnTo>
                    <a:lnTo>
                      <a:pt x="1728" y="1141"/>
                    </a:lnTo>
                    <a:lnTo>
                      <a:pt x="1776" y="1202"/>
                    </a:lnTo>
                    <a:lnTo>
                      <a:pt x="1852" y="1228"/>
                    </a:lnTo>
                    <a:lnTo>
                      <a:pt x="1974" y="1228"/>
                    </a:lnTo>
                    <a:lnTo>
                      <a:pt x="2037" y="1178"/>
                    </a:lnTo>
                    <a:lnTo>
                      <a:pt x="2135" y="1153"/>
                    </a:lnTo>
                    <a:lnTo>
                      <a:pt x="2184" y="1153"/>
                    </a:lnTo>
                    <a:lnTo>
                      <a:pt x="2234" y="1178"/>
                    </a:lnTo>
                    <a:lnTo>
                      <a:pt x="2283" y="1202"/>
                    </a:lnTo>
                    <a:lnTo>
                      <a:pt x="2333" y="1214"/>
                    </a:lnTo>
                    <a:lnTo>
                      <a:pt x="2469" y="1141"/>
                    </a:lnTo>
                    <a:lnTo>
                      <a:pt x="2419" y="1091"/>
                    </a:lnTo>
                    <a:lnTo>
                      <a:pt x="2358" y="1103"/>
                    </a:lnTo>
                    <a:lnTo>
                      <a:pt x="2320" y="1103"/>
                    </a:lnTo>
                    <a:lnTo>
                      <a:pt x="2271" y="1041"/>
                    </a:lnTo>
                    <a:lnTo>
                      <a:pt x="2247" y="1029"/>
                    </a:lnTo>
                    <a:lnTo>
                      <a:pt x="2172" y="1029"/>
                    </a:lnTo>
                    <a:lnTo>
                      <a:pt x="2123" y="1041"/>
                    </a:lnTo>
                    <a:lnTo>
                      <a:pt x="2074" y="1067"/>
                    </a:lnTo>
                    <a:lnTo>
                      <a:pt x="2037" y="1067"/>
                    </a:lnTo>
                    <a:lnTo>
                      <a:pt x="2049" y="1029"/>
                    </a:lnTo>
                    <a:lnTo>
                      <a:pt x="2049" y="968"/>
                    </a:lnTo>
                    <a:lnTo>
                      <a:pt x="2012" y="892"/>
                    </a:lnTo>
                    <a:lnTo>
                      <a:pt x="1963" y="880"/>
                    </a:lnTo>
                    <a:lnTo>
                      <a:pt x="1827" y="918"/>
                    </a:lnTo>
                    <a:lnTo>
                      <a:pt x="1814" y="968"/>
                    </a:lnTo>
                    <a:lnTo>
                      <a:pt x="1814" y="1029"/>
                    </a:lnTo>
                    <a:lnTo>
                      <a:pt x="1888" y="1079"/>
                    </a:lnTo>
                    <a:lnTo>
                      <a:pt x="1888" y="1128"/>
                    </a:lnTo>
                    <a:lnTo>
                      <a:pt x="1827" y="1128"/>
                    </a:lnTo>
                    <a:lnTo>
                      <a:pt x="1753" y="1091"/>
                    </a:lnTo>
                    <a:lnTo>
                      <a:pt x="1667" y="1004"/>
                    </a:lnTo>
                    <a:lnTo>
                      <a:pt x="1617" y="880"/>
                    </a:lnTo>
                    <a:lnTo>
                      <a:pt x="1481" y="732"/>
                    </a:lnTo>
                    <a:lnTo>
                      <a:pt x="1382" y="694"/>
                    </a:lnTo>
                    <a:lnTo>
                      <a:pt x="1259" y="694"/>
                    </a:lnTo>
                    <a:lnTo>
                      <a:pt x="1111" y="732"/>
                    </a:lnTo>
                    <a:lnTo>
                      <a:pt x="691" y="991"/>
                    </a:lnTo>
                    <a:lnTo>
                      <a:pt x="666" y="991"/>
                    </a:lnTo>
                    <a:lnTo>
                      <a:pt x="666" y="968"/>
                    </a:lnTo>
                    <a:lnTo>
                      <a:pt x="802" y="757"/>
                    </a:lnTo>
                    <a:lnTo>
                      <a:pt x="852" y="608"/>
                    </a:lnTo>
                    <a:lnTo>
                      <a:pt x="913" y="495"/>
                    </a:lnTo>
                    <a:lnTo>
                      <a:pt x="974" y="459"/>
                    </a:lnTo>
                    <a:lnTo>
                      <a:pt x="1024" y="459"/>
                    </a:lnTo>
                    <a:lnTo>
                      <a:pt x="1024" y="509"/>
                    </a:lnTo>
                    <a:lnTo>
                      <a:pt x="974" y="545"/>
                    </a:lnTo>
                    <a:lnTo>
                      <a:pt x="963" y="656"/>
                    </a:lnTo>
                    <a:lnTo>
                      <a:pt x="1024" y="694"/>
                    </a:lnTo>
                    <a:lnTo>
                      <a:pt x="1111" y="694"/>
                    </a:lnTo>
                    <a:lnTo>
                      <a:pt x="1184" y="608"/>
                    </a:lnTo>
                    <a:lnTo>
                      <a:pt x="1173" y="509"/>
                    </a:lnTo>
                    <a:lnTo>
                      <a:pt x="1135" y="396"/>
                    </a:lnTo>
                    <a:lnTo>
                      <a:pt x="1012" y="372"/>
                    </a:lnTo>
                    <a:lnTo>
                      <a:pt x="913" y="396"/>
                    </a:lnTo>
                    <a:lnTo>
                      <a:pt x="814" y="471"/>
                    </a:lnTo>
                    <a:lnTo>
                      <a:pt x="741" y="360"/>
                    </a:lnTo>
                    <a:lnTo>
                      <a:pt x="666" y="310"/>
                    </a:lnTo>
                    <a:lnTo>
                      <a:pt x="531" y="211"/>
                    </a:lnTo>
                    <a:lnTo>
                      <a:pt x="519" y="211"/>
                    </a:lnTo>
                    <a:lnTo>
                      <a:pt x="531" y="148"/>
                    </a:lnTo>
                    <a:lnTo>
                      <a:pt x="580" y="199"/>
                    </a:lnTo>
                    <a:lnTo>
                      <a:pt x="679" y="223"/>
                    </a:lnTo>
                    <a:lnTo>
                      <a:pt x="741" y="161"/>
                    </a:lnTo>
                    <a:lnTo>
                      <a:pt x="753" y="86"/>
                    </a:lnTo>
                    <a:lnTo>
                      <a:pt x="691" y="12"/>
                    </a:lnTo>
                    <a:lnTo>
                      <a:pt x="642" y="12"/>
                    </a:lnTo>
                    <a:lnTo>
                      <a:pt x="555" y="0"/>
                    </a:lnTo>
                    <a:lnTo>
                      <a:pt x="469" y="50"/>
                    </a:lnTo>
                    <a:lnTo>
                      <a:pt x="420" y="161"/>
                    </a:lnTo>
                    <a:lnTo>
                      <a:pt x="432" y="235"/>
                    </a:lnTo>
                    <a:lnTo>
                      <a:pt x="444" y="322"/>
                    </a:lnTo>
                    <a:lnTo>
                      <a:pt x="408" y="346"/>
                    </a:lnTo>
                    <a:lnTo>
                      <a:pt x="321" y="396"/>
                    </a:lnTo>
                    <a:lnTo>
                      <a:pt x="309" y="521"/>
                    </a:lnTo>
                    <a:lnTo>
                      <a:pt x="333" y="582"/>
                    </a:lnTo>
                    <a:lnTo>
                      <a:pt x="371" y="632"/>
                    </a:lnTo>
                    <a:lnTo>
                      <a:pt x="444" y="645"/>
                    </a:lnTo>
                    <a:lnTo>
                      <a:pt x="555" y="570"/>
                    </a:lnTo>
                    <a:lnTo>
                      <a:pt x="555" y="509"/>
                    </a:lnTo>
                    <a:lnTo>
                      <a:pt x="555" y="446"/>
                    </a:lnTo>
                    <a:lnTo>
                      <a:pt x="505" y="422"/>
                    </a:lnTo>
                    <a:lnTo>
                      <a:pt x="469" y="409"/>
                    </a:lnTo>
                    <a:lnTo>
                      <a:pt x="505" y="372"/>
                    </a:lnTo>
                    <a:lnTo>
                      <a:pt x="642" y="409"/>
                    </a:lnTo>
                    <a:lnTo>
                      <a:pt x="753" y="483"/>
                    </a:lnTo>
                    <a:lnTo>
                      <a:pt x="790" y="545"/>
                    </a:lnTo>
                    <a:lnTo>
                      <a:pt x="790" y="608"/>
                    </a:lnTo>
                    <a:lnTo>
                      <a:pt x="715" y="781"/>
                    </a:lnTo>
                    <a:lnTo>
                      <a:pt x="630" y="906"/>
                    </a:lnTo>
                    <a:lnTo>
                      <a:pt x="592" y="968"/>
                    </a:lnTo>
                    <a:lnTo>
                      <a:pt x="519" y="1004"/>
                    </a:lnTo>
                    <a:lnTo>
                      <a:pt x="444" y="1017"/>
                    </a:lnTo>
                    <a:lnTo>
                      <a:pt x="481" y="906"/>
                    </a:lnTo>
                    <a:lnTo>
                      <a:pt x="493" y="831"/>
                    </a:lnTo>
                    <a:lnTo>
                      <a:pt x="493" y="757"/>
                    </a:lnTo>
                    <a:lnTo>
                      <a:pt x="469" y="744"/>
                    </a:lnTo>
                    <a:lnTo>
                      <a:pt x="420" y="719"/>
                    </a:lnTo>
                    <a:lnTo>
                      <a:pt x="333" y="719"/>
                    </a:lnTo>
                    <a:lnTo>
                      <a:pt x="333" y="769"/>
                    </a:lnTo>
                    <a:lnTo>
                      <a:pt x="345" y="892"/>
                    </a:lnTo>
                    <a:lnTo>
                      <a:pt x="345" y="979"/>
                    </a:lnTo>
                    <a:lnTo>
                      <a:pt x="246" y="1041"/>
                    </a:lnTo>
                    <a:lnTo>
                      <a:pt x="135" y="1067"/>
                    </a:lnTo>
                    <a:lnTo>
                      <a:pt x="135" y="1067"/>
                    </a:lnTo>
                    <a:lnTo>
                      <a:pt x="0" y="106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1" name="Freeform 49"/>
              <p:cNvSpPr>
                <a:spLocks/>
              </p:cNvSpPr>
              <p:nvPr/>
            </p:nvSpPr>
            <p:spPr bwMode="auto">
              <a:xfrm>
                <a:off x="1913" y="3548"/>
                <a:ext cx="953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111"/>
                  </a:cxn>
                  <a:cxn ang="0">
                    <a:pos x="123" y="174"/>
                  </a:cxn>
                  <a:cxn ang="0">
                    <a:pos x="221" y="224"/>
                  </a:cxn>
                  <a:cxn ang="0">
                    <a:pos x="419" y="272"/>
                  </a:cxn>
                  <a:cxn ang="0">
                    <a:pos x="518" y="298"/>
                  </a:cxn>
                  <a:cxn ang="0">
                    <a:pos x="790" y="323"/>
                  </a:cxn>
                  <a:cxn ang="0">
                    <a:pos x="3814" y="323"/>
                  </a:cxn>
                  <a:cxn ang="0">
                    <a:pos x="3814" y="323"/>
                  </a:cxn>
                </a:cxnLst>
                <a:rect l="0" t="0" r="r" b="b"/>
                <a:pathLst>
                  <a:path w="3814" h="323">
                    <a:moveTo>
                      <a:pt x="0" y="0"/>
                    </a:moveTo>
                    <a:lnTo>
                      <a:pt x="49" y="111"/>
                    </a:lnTo>
                    <a:lnTo>
                      <a:pt x="123" y="174"/>
                    </a:lnTo>
                    <a:lnTo>
                      <a:pt x="221" y="224"/>
                    </a:lnTo>
                    <a:lnTo>
                      <a:pt x="419" y="272"/>
                    </a:lnTo>
                    <a:lnTo>
                      <a:pt x="518" y="298"/>
                    </a:lnTo>
                    <a:lnTo>
                      <a:pt x="790" y="323"/>
                    </a:lnTo>
                    <a:lnTo>
                      <a:pt x="3814" y="323"/>
                    </a:lnTo>
                    <a:lnTo>
                      <a:pt x="3814" y="323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390741" y="3436710"/>
              <a:ext cx="863586" cy="2841895"/>
              <a:chOff x="1575" y="2148"/>
              <a:chExt cx="392" cy="1290"/>
            </a:xfrm>
          </p:grpSpPr>
          <p:sp>
            <p:nvSpPr>
              <p:cNvPr id="543" name="Freeform 51"/>
              <p:cNvSpPr>
                <a:spLocks/>
              </p:cNvSpPr>
              <p:nvPr/>
            </p:nvSpPr>
            <p:spPr bwMode="auto">
              <a:xfrm>
                <a:off x="1575" y="2148"/>
                <a:ext cx="266" cy="1290"/>
              </a:xfrm>
              <a:custGeom>
                <a:avLst/>
                <a:gdLst/>
                <a:ahLst/>
                <a:cxnLst>
                  <a:cxn ang="0">
                    <a:pos x="740" y="4874"/>
                  </a:cxn>
                  <a:cxn ang="0">
                    <a:pos x="740" y="4936"/>
                  </a:cxn>
                  <a:cxn ang="0">
                    <a:pos x="653" y="4986"/>
                  </a:cxn>
                  <a:cxn ang="0">
                    <a:pos x="604" y="5011"/>
                  </a:cxn>
                  <a:cxn ang="0">
                    <a:pos x="493" y="4998"/>
                  </a:cxn>
                  <a:cxn ang="0">
                    <a:pos x="406" y="4936"/>
                  </a:cxn>
                  <a:cxn ang="0">
                    <a:pos x="321" y="4849"/>
                  </a:cxn>
                  <a:cxn ang="0">
                    <a:pos x="247" y="4749"/>
                  </a:cxn>
                  <a:cxn ang="0">
                    <a:pos x="184" y="4650"/>
                  </a:cxn>
                  <a:cxn ang="0">
                    <a:pos x="184" y="4539"/>
                  </a:cxn>
                  <a:cxn ang="0">
                    <a:pos x="172" y="0"/>
                  </a:cxn>
                  <a:cxn ang="0">
                    <a:pos x="0" y="0"/>
                  </a:cxn>
                  <a:cxn ang="0">
                    <a:pos x="12" y="4453"/>
                  </a:cxn>
                  <a:cxn ang="0">
                    <a:pos x="49" y="4737"/>
                  </a:cxn>
                  <a:cxn ang="0">
                    <a:pos x="172" y="4924"/>
                  </a:cxn>
                  <a:cxn ang="0">
                    <a:pos x="271" y="5047"/>
                  </a:cxn>
                  <a:cxn ang="0">
                    <a:pos x="394" y="5122"/>
                  </a:cxn>
                  <a:cxn ang="0">
                    <a:pos x="580" y="5160"/>
                  </a:cxn>
                  <a:cxn ang="0">
                    <a:pos x="802" y="5122"/>
                  </a:cxn>
                  <a:cxn ang="0">
                    <a:pos x="974" y="5011"/>
                  </a:cxn>
                  <a:cxn ang="0">
                    <a:pos x="1037" y="4900"/>
                  </a:cxn>
                  <a:cxn ang="0">
                    <a:pos x="1061" y="4763"/>
                  </a:cxn>
                  <a:cxn ang="0">
                    <a:pos x="1012" y="4638"/>
                  </a:cxn>
                  <a:cxn ang="0">
                    <a:pos x="913" y="4564"/>
                  </a:cxn>
                  <a:cxn ang="0">
                    <a:pos x="776" y="4552"/>
                  </a:cxn>
                  <a:cxn ang="0">
                    <a:pos x="665" y="4576"/>
                  </a:cxn>
                  <a:cxn ang="0">
                    <a:pos x="629" y="4676"/>
                  </a:cxn>
                  <a:cxn ang="0">
                    <a:pos x="629" y="4775"/>
                  </a:cxn>
                  <a:cxn ang="0">
                    <a:pos x="665" y="4825"/>
                  </a:cxn>
                  <a:cxn ang="0">
                    <a:pos x="752" y="4874"/>
                  </a:cxn>
                  <a:cxn ang="0">
                    <a:pos x="752" y="4874"/>
                  </a:cxn>
                  <a:cxn ang="0">
                    <a:pos x="740" y="4874"/>
                  </a:cxn>
                </a:cxnLst>
                <a:rect l="0" t="0" r="r" b="b"/>
                <a:pathLst>
                  <a:path w="1061" h="5160">
                    <a:moveTo>
                      <a:pt x="740" y="4874"/>
                    </a:moveTo>
                    <a:lnTo>
                      <a:pt x="740" y="4936"/>
                    </a:lnTo>
                    <a:lnTo>
                      <a:pt x="653" y="4986"/>
                    </a:lnTo>
                    <a:lnTo>
                      <a:pt x="604" y="5011"/>
                    </a:lnTo>
                    <a:lnTo>
                      <a:pt x="493" y="4998"/>
                    </a:lnTo>
                    <a:lnTo>
                      <a:pt x="406" y="4936"/>
                    </a:lnTo>
                    <a:lnTo>
                      <a:pt x="321" y="4849"/>
                    </a:lnTo>
                    <a:lnTo>
                      <a:pt x="247" y="4749"/>
                    </a:lnTo>
                    <a:lnTo>
                      <a:pt x="184" y="4650"/>
                    </a:lnTo>
                    <a:lnTo>
                      <a:pt x="184" y="4539"/>
                    </a:lnTo>
                    <a:lnTo>
                      <a:pt x="172" y="0"/>
                    </a:lnTo>
                    <a:lnTo>
                      <a:pt x="0" y="0"/>
                    </a:lnTo>
                    <a:lnTo>
                      <a:pt x="12" y="4453"/>
                    </a:lnTo>
                    <a:lnTo>
                      <a:pt x="49" y="4737"/>
                    </a:lnTo>
                    <a:lnTo>
                      <a:pt x="172" y="4924"/>
                    </a:lnTo>
                    <a:lnTo>
                      <a:pt x="271" y="5047"/>
                    </a:lnTo>
                    <a:lnTo>
                      <a:pt x="394" y="5122"/>
                    </a:lnTo>
                    <a:lnTo>
                      <a:pt x="580" y="5160"/>
                    </a:lnTo>
                    <a:lnTo>
                      <a:pt x="802" y="5122"/>
                    </a:lnTo>
                    <a:lnTo>
                      <a:pt x="974" y="5011"/>
                    </a:lnTo>
                    <a:lnTo>
                      <a:pt x="1037" y="4900"/>
                    </a:lnTo>
                    <a:lnTo>
                      <a:pt x="1061" y="4763"/>
                    </a:lnTo>
                    <a:lnTo>
                      <a:pt x="1012" y="4638"/>
                    </a:lnTo>
                    <a:lnTo>
                      <a:pt x="913" y="4564"/>
                    </a:lnTo>
                    <a:lnTo>
                      <a:pt x="776" y="4552"/>
                    </a:lnTo>
                    <a:lnTo>
                      <a:pt x="665" y="4576"/>
                    </a:lnTo>
                    <a:lnTo>
                      <a:pt x="629" y="4676"/>
                    </a:lnTo>
                    <a:lnTo>
                      <a:pt x="629" y="4775"/>
                    </a:lnTo>
                    <a:lnTo>
                      <a:pt x="665" y="4825"/>
                    </a:lnTo>
                    <a:lnTo>
                      <a:pt x="752" y="4874"/>
                    </a:lnTo>
                    <a:lnTo>
                      <a:pt x="752" y="4874"/>
                    </a:lnTo>
                    <a:lnTo>
                      <a:pt x="740" y="4874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4" name="Freeform 52"/>
              <p:cNvSpPr>
                <a:spLocks/>
              </p:cNvSpPr>
              <p:nvPr/>
            </p:nvSpPr>
            <p:spPr bwMode="auto">
              <a:xfrm>
                <a:off x="1649" y="2152"/>
                <a:ext cx="58" cy="1203"/>
              </a:xfrm>
              <a:custGeom>
                <a:avLst/>
                <a:gdLst/>
                <a:ahLst/>
                <a:cxnLst>
                  <a:cxn ang="0">
                    <a:pos x="235" y="4813"/>
                  </a:cxn>
                  <a:cxn ang="0">
                    <a:pos x="111" y="4750"/>
                  </a:cxn>
                  <a:cxn ang="0">
                    <a:pos x="50" y="4689"/>
                  </a:cxn>
                  <a:cxn ang="0">
                    <a:pos x="25" y="4514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235" h="4813">
                    <a:moveTo>
                      <a:pt x="235" y="4813"/>
                    </a:moveTo>
                    <a:lnTo>
                      <a:pt x="111" y="4750"/>
                    </a:lnTo>
                    <a:lnTo>
                      <a:pt x="50" y="4689"/>
                    </a:lnTo>
                    <a:lnTo>
                      <a:pt x="25" y="4514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5" name="Freeform 53"/>
              <p:cNvSpPr>
                <a:spLocks/>
              </p:cNvSpPr>
              <p:nvPr/>
            </p:nvSpPr>
            <p:spPr bwMode="auto">
              <a:xfrm>
                <a:off x="1674" y="2547"/>
                <a:ext cx="293" cy="779"/>
              </a:xfrm>
              <a:custGeom>
                <a:avLst/>
                <a:gdLst/>
                <a:ahLst/>
                <a:cxnLst>
                  <a:cxn ang="0">
                    <a:pos x="25" y="2964"/>
                  </a:cxn>
                  <a:cxn ang="0">
                    <a:pos x="12" y="2604"/>
                  </a:cxn>
                  <a:cxn ang="0">
                    <a:pos x="124" y="2233"/>
                  </a:cxn>
                  <a:cxn ang="0">
                    <a:pos x="25" y="2084"/>
                  </a:cxn>
                  <a:cxn ang="0">
                    <a:pos x="136" y="1947"/>
                  </a:cxn>
                  <a:cxn ang="0">
                    <a:pos x="271" y="2096"/>
                  </a:cxn>
                  <a:cxn ang="0">
                    <a:pos x="494" y="1761"/>
                  </a:cxn>
                  <a:cxn ang="0">
                    <a:pos x="370" y="1476"/>
                  </a:cxn>
                  <a:cxn ang="0">
                    <a:pos x="99" y="1538"/>
                  </a:cxn>
                  <a:cxn ang="0">
                    <a:pos x="149" y="1599"/>
                  </a:cxn>
                  <a:cxn ang="0">
                    <a:pos x="284" y="1661"/>
                  </a:cxn>
                  <a:cxn ang="0">
                    <a:pos x="198" y="1786"/>
                  </a:cxn>
                  <a:cxn ang="0">
                    <a:pos x="12" y="1611"/>
                  </a:cxn>
                  <a:cxn ang="0">
                    <a:pos x="12" y="1252"/>
                  </a:cxn>
                  <a:cxn ang="0">
                    <a:pos x="87" y="843"/>
                  </a:cxn>
                  <a:cxn ang="0">
                    <a:pos x="74" y="682"/>
                  </a:cxn>
                  <a:cxn ang="0">
                    <a:pos x="37" y="409"/>
                  </a:cxn>
                  <a:cxn ang="0">
                    <a:pos x="12" y="62"/>
                  </a:cxn>
                  <a:cxn ang="0">
                    <a:pos x="99" y="37"/>
                  </a:cxn>
                  <a:cxn ang="0">
                    <a:pos x="99" y="247"/>
                  </a:cxn>
                  <a:cxn ang="0">
                    <a:pos x="271" y="644"/>
                  </a:cxn>
                  <a:cxn ang="0">
                    <a:pos x="210" y="830"/>
                  </a:cxn>
                  <a:cxn ang="0">
                    <a:pos x="309" y="893"/>
                  </a:cxn>
                  <a:cxn ang="0">
                    <a:pos x="370" y="1103"/>
                  </a:cxn>
                  <a:cxn ang="0">
                    <a:pos x="223" y="1166"/>
                  </a:cxn>
                  <a:cxn ang="0">
                    <a:pos x="235" y="1017"/>
                  </a:cxn>
                  <a:cxn ang="0">
                    <a:pos x="149" y="967"/>
                  </a:cxn>
                  <a:cxn ang="0">
                    <a:pos x="99" y="1202"/>
                  </a:cxn>
                  <a:cxn ang="0">
                    <a:pos x="506" y="1488"/>
                  </a:cxn>
                  <a:cxn ang="0">
                    <a:pos x="556" y="1910"/>
                  </a:cxn>
                  <a:cxn ang="0">
                    <a:pos x="259" y="2195"/>
                  </a:cxn>
                  <a:cxn ang="0">
                    <a:pos x="136" y="2443"/>
                  </a:cxn>
                  <a:cxn ang="0">
                    <a:pos x="679" y="2219"/>
                  </a:cxn>
                  <a:cxn ang="0">
                    <a:pos x="630" y="2145"/>
                  </a:cxn>
                  <a:cxn ang="0">
                    <a:pos x="765" y="1934"/>
                  </a:cxn>
                  <a:cxn ang="0">
                    <a:pos x="926" y="2133"/>
                  </a:cxn>
                  <a:cxn ang="0">
                    <a:pos x="876" y="2393"/>
                  </a:cxn>
                  <a:cxn ang="0">
                    <a:pos x="975" y="2555"/>
                  </a:cxn>
                  <a:cxn ang="0">
                    <a:pos x="988" y="2467"/>
                  </a:cxn>
                  <a:cxn ang="0">
                    <a:pos x="1173" y="2505"/>
                  </a:cxn>
                  <a:cxn ang="0">
                    <a:pos x="1013" y="2666"/>
                  </a:cxn>
                  <a:cxn ang="0">
                    <a:pos x="827" y="2765"/>
                  </a:cxn>
                  <a:cxn ang="0">
                    <a:pos x="544" y="2703"/>
                  </a:cxn>
                  <a:cxn ang="0">
                    <a:pos x="691" y="2529"/>
                  </a:cxn>
                  <a:cxn ang="0">
                    <a:pos x="691" y="2666"/>
                  </a:cxn>
                  <a:cxn ang="0">
                    <a:pos x="803" y="2691"/>
                  </a:cxn>
                  <a:cxn ang="0">
                    <a:pos x="803" y="2418"/>
                  </a:cxn>
                  <a:cxn ang="0">
                    <a:pos x="531" y="2306"/>
                  </a:cxn>
                  <a:cxn ang="0">
                    <a:pos x="160" y="2555"/>
                  </a:cxn>
                  <a:cxn ang="0">
                    <a:pos x="370" y="2604"/>
                  </a:cxn>
                  <a:cxn ang="0">
                    <a:pos x="420" y="2790"/>
                  </a:cxn>
                  <a:cxn ang="0">
                    <a:pos x="198" y="2790"/>
                  </a:cxn>
                  <a:cxn ang="0">
                    <a:pos x="149" y="2989"/>
                  </a:cxn>
                  <a:cxn ang="0">
                    <a:pos x="149" y="3113"/>
                  </a:cxn>
                </a:cxnLst>
                <a:rect l="0" t="0" r="r" b="b"/>
                <a:pathLst>
                  <a:path w="1173" h="3113">
                    <a:moveTo>
                      <a:pt x="149" y="3113"/>
                    </a:moveTo>
                    <a:lnTo>
                      <a:pt x="74" y="3063"/>
                    </a:lnTo>
                    <a:lnTo>
                      <a:pt x="25" y="2964"/>
                    </a:lnTo>
                    <a:lnTo>
                      <a:pt x="12" y="2840"/>
                    </a:lnTo>
                    <a:lnTo>
                      <a:pt x="12" y="2715"/>
                    </a:lnTo>
                    <a:lnTo>
                      <a:pt x="12" y="2604"/>
                    </a:lnTo>
                    <a:lnTo>
                      <a:pt x="37" y="2479"/>
                    </a:lnTo>
                    <a:lnTo>
                      <a:pt x="74" y="2344"/>
                    </a:lnTo>
                    <a:lnTo>
                      <a:pt x="124" y="2233"/>
                    </a:lnTo>
                    <a:lnTo>
                      <a:pt x="124" y="2195"/>
                    </a:lnTo>
                    <a:lnTo>
                      <a:pt x="99" y="2108"/>
                    </a:lnTo>
                    <a:lnTo>
                      <a:pt x="25" y="2084"/>
                    </a:lnTo>
                    <a:lnTo>
                      <a:pt x="25" y="2009"/>
                    </a:lnTo>
                    <a:lnTo>
                      <a:pt x="74" y="1947"/>
                    </a:lnTo>
                    <a:lnTo>
                      <a:pt x="136" y="1947"/>
                    </a:lnTo>
                    <a:lnTo>
                      <a:pt x="210" y="1984"/>
                    </a:lnTo>
                    <a:lnTo>
                      <a:pt x="271" y="2046"/>
                    </a:lnTo>
                    <a:lnTo>
                      <a:pt x="271" y="2096"/>
                    </a:lnTo>
                    <a:lnTo>
                      <a:pt x="346" y="2058"/>
                    </a:lnTo>
                    <a:lnTo>
                      <a:pt x="457" y="1934"/>
                    </a:lnTo>
                    <a:lnTo>
                      <a:pt x="494" y="1761"/>
                    </a:lnTo>
                    <a:lnTo>
                      <a:pt x="481" y="1637"/>
                    </a:lnTo>
                    <a:lnTo>
                      <a:pt x="433" y="1538"/>
                    </a:lnTo>
                    <a:lnTo>
                      <a:pt x="370" y="1476"/>
                    </a:lnTo>
                    <a:lnTo>
                      <a:pt x="271" y="1451"/>
                    </a:lnTo>
                    <a:lnTo>
                      <a:pt x="124" y="1476"/>
                    </a:lnTo>
                    <a:lnTo>
                      <a:pt x="99" y="1538"/>
                    </a:lnTo>
                    <a:lnTo>
                      <a:pt x="87" y="1562"/>
                    </a:lnTo>
                    <a:lnTo>
                      <a:pt x="111" y="1611"/>
                    </a:lnTo>
                    <a:lnTo>
                      <a:pt x="149" y="1599"/>
                    </a:lnTo>
                    <a:lnTo>
                      <a:pt x="198" y="1587"/>
                    </a:lnTo>
                    <a:lnTo>
                      <a:pt x="247" y="1625"/>
                    </a:lnTo>
                    <a:lnTo>
                      <a:pt x="284" y="1661"/>
                    </a:lnTo>
                    <a:lnTo>
                      <a:pt x="284" y="1724"/>
                    </a:lnTo>
                    <a:lnTo>
                      <a:pt x="247" y="1761"/>
                    </a:lnTo>
                    <a:lnTo>
                      <a:pt x="198" y="1786"/>
                    </a:lnTo>
                    <a:lnTo>
                      <a:pt x="87" y="1761"/>
                    </a:lnTo>
                    <a:lnTo>
                      <a:pt x="37" y="1687"/>
                    </a:lnTo>
                    <a:lnTo>
                      <a:pt x="12" y="1611"/>
                    </a:lnTo>
                    <a:lnTo>
                      <a:pt x="12" y="1512"/>
                    </a:lnTo>
                    <a:lnTo>
                      <a:pt x="124" y="1389"/>
                    </a:lnTo>
                    <a:lnTo>
                      <a:pt x="12" y="1252"/>
                    </a:lnTo>
                    <a:lnTo>
                      <a:pt x="12" y="1129"/>
                    </a:lnTo>
                    <a:lnTo>
                      <a:pt x="0" y="992"/>
                    </a:lnTo>
                    <a:lnTo>
                      <a:pt x="87" y="843"/>
                    </a:lnTo>
                    <a:lnTo>
                      <a:pt x="185" y="706"/>
                    </a:lnTo>
                    <a:lnTo>
                      <a:pt x="160" y="682"/>
                    </a:lnTo>
                    <a:lnTo>
                      <a:pt x="74" y="682"/>
                    </a:lnTo>
                    <a:lnTo>
                      <a:pt x="25" y="595"/>
                    </a:lnTo>
                    <a:lnTo>
                      <a:pt x="74" y="459"/>
                    </a:lnTo>
                    <a:lnTo>
                      <a:pt x="37" y="409"/>
                    </a:lnTo>
                    <a:lnTo>
                      <a:pt x="25" y="310"/>
                    </a:lnTo>
                    <a:lnTo>
                      <a:pt x="12" y="136"/>
                    </a:lnTo>
                    <a:lnTo>
                      <a:pt x="12" y="62"/>
                    </a:lnTo>
                    <a:lnTo>
                      <a:pt x="37" y="0"/>
                    </a:lnTo>
                    <a:lnTo>
                      <a:pt x="87" y="12"/>
                    </a:lnTo>
                    <a:lnTo>
                      <a:pt x="99" y="37"/>
                    </a:lnTo>
                    <a:lnTo>
                      <a:pt x="124" y="86"/>
                    </a:lnTo>
                    <a:lnTo>
                      <a:pt x="99" y="136"/>
                    </a:lnTo>
                    <a:lnTo>
                      <a:pt x="99" y="247"/>
                    </a:lnTo>
                    <a:lnTo>
                      <a:pt x="136" y="347"/>
                    </a:lnTo>
                    <a:lnTo>
                      <a:pt x="259" y="570"/>
                    </a:lnTo>
                    <a:lnTo>
                      <a:pt x="271" y="644"/>
                    </a:lnTo>
                    <a:lnTo>
                      <a:pt x="259" y="743"/>
                    </a:lnTo>
                    <a:lnTo>
                      <a:pt x="235" y="793"/>
                    </a:lnTo>
                    <a:lnTo>
                      <a:pt x="210" y="830"/>
                    </a:lnTo>
                    <a:lnTo>
                      <a:pt x="210" y="868"/>
                    </a:lnTo>
                    <a:lnTo>
                      <a:pt x="247" y="880"/>
                    </a:lnTo>
                    <a:lnTo>
                      <a:pt x="309" y="893"/>
                    </a:lnTo>
                    <a:lnTo>
                      <a:pt x="358" y="942"/>
                    </a:lnTo>
                    <a:lnTo>
                      <a:pt x="408" y="1029"/>
                    </a:lnTo>
                    <a:lnTo>
                      <a:pt x="370" y="1103"/>
                    </a:lnTo>
                    <a:lnTo>
                      <a:pt x="334" y="1152"/>
                    </a:lnTo>
                    <a:lnTo>
                      <a:pt x="284" y="1190"/>
                    </a:lnTo>
                    <a:lnTo>
                      <a:pt x="223" y="1166"/>
                    </a:lnTo>
                    <a:lnTo>
                      <a:pt x="210" y="1116"/>
                    </a:lnTo>
                    <a:lnTo>
                      <a:pt x="210" y="1053"/>
                    </a:lnTo>
                    <a:lnTo>
                      <a:pt x="235" y="1017"/>
                    </a:lnTo>
                    <a:lnTo>
                      <a:pt x="235" y="967"/>
                    </a:lnTo>
                    <a:lnTo>
                      <a:pt x="223" y="967"/>
                    </a:lnTo>
                    <a:lnTo>
                      <a:pt x="149" y="967"/>
                    </a:lnTo>
                    <a:lnTo>
                      <a:pt x="111" y="1029"/>
                    </a:lnTo>
                    <a:lnTo>
                      <a:pt x="87" y="1091"/>
                    </a:lnTo>
                    <a:lnTo>
                      <a:pt x="99" y="1202"/>
                    </a:lnTo>
                    <a:lnTo>
                      <a:pt x="185" y="1289"/>
                    </a:lnTo>
                    <a:lnTo>
                      <a:pt x="309" y="1365"/>
                    </a:lnTo>
                    <a:lnTo>
                      <a:pt x="506" y="1488"/>
                    </a:lnTo>
                    <a:lnTo>
                      <a:pt x="580" y="1611"/>
                    </a:lnTo>
                    <a:lnTo>
                      <a:pt x="605" y="1761"/>
                    </a:lnTo>
                    <a:lnTo>
                      <a:pt x="556" y="1910"/>
                    </a:lnTo>
                    <a:lnTo>
                      <a:pt x="481" y="2034"/>
                    </a:lnTo>
                    <a:lnTo>
                      <a:pt x="370" y="2108"/>
                    </a:lnTo>
                    <a:lnTo>
                      <a:pt x="259" y="2195"/>
                    </a:lnTo>
                    <a:lnTo>
                      <a:pt x="210" y="2257"/>
                    </a:lnTo>
                    <a:lnTo>
                      <a:pt x="160" y="2344"/>
                    </a:lnTo>
                    <a:lnTo>
                      <a:pt x="136" y="2443"/>
                    </a:lnTo>
                    <a:lnTo>
                      <a:pt x="271" y="2332"/>
                    </a:lnTo>
                    <a:lnTo>
                      <a:pt x="433" y="2233"/>
                    </a:lnTo>
                    <a:lnTo>
                      <a:pt x="679" y="2219"/>
                    </a:lnTo>
                    <a:lnTo>
                      <a:pt x="765" y="2195"/>
                    </a:lnTo>
                    <a:lnTo>
                      <a:pt x="667" y="2157"/>
                    </a:lnTo>
                    <a:lnTo>
                      <a:pt x="630" y="2145"/>
                    </a:lnTo>
                    <a:lnTo>
                      <a:pt x="617" y="2046"/>
                    </a:lnTo>
                    <a:lnTo>
                      <a:pt x="679" y="1959"/>
                    </a:lnTo>
                    <a:lnTo>
                      <a:pt x="765" y="1934"/>
                    </a:lnTo>
                    <a:lnTo>
                      <a:pt x="864" y="1984"/>
                    </a:lnTo>
                    <a:lnTo>
                      <a:pt x="889" y="2058"/>
                    </a:lnTo>
                    <a:lnTo>
                      <a:pt x="926" y="2133"/>
                    </a:lnTo>
                    <a:lnTo>
                      <a:pt x="864" y="2219"/>
                    </a:lnTo>
                    <a:lnTo>
                      <a:pt x="815" y="2294"/>
                    </a:lnTo>
                    <a:lnTo>
                      <a:pt x="876" y="2393"/>
                    </a:lnTo>
                    <a:lnTo>
                      <a:pt x="914" y="2529"/>
                    </a:lnTo>
                    <a:lnTo>
                      <a:pt x="914" y="2555"/>
                    </a:lnTo>
                    <a:lnTo>
                      <a:pt x="975" y="2555"/>
                    </a:lnTo>
                    <a:lnTo>
                      <a:pt x="1025" y="2543"/>
                    </a:lnTo>
                    <a:lnTo>
                      <a:pt x="1037" y="2517"/>
                    </a:lnTo>
                    <a:lnTo>
                      <a:pt x="988" y="2467"/>
                    </a:lnTo>
                    <a:lnTo>
                      <a:pt x="1049" y="2380"/>
                    </a:lnTo>
                    <a:lnTo>
                      <a:pt x="1160" y="2406"/>
                    </a:lnTo>
                    <a:lnTo>
                      <a:pt x="1173" y="2505"/>
                    </a:lnTo>
                    <a:lnTo>
                      <a:pt x="1148" y="2579"/>
                    </a:lnTo>
                    <a:lnTo>
                      <a:pt x="1099" y="2642"/>
                    </a:lnTo>
                    <a:lnTo>
                      <a:pt x="1013" y="2666"/>
                    </a:lnTo>
                    <a:lnTo>
                      <a:pt x="952" y="2642"/>
                    </a:lnTo>
                    <a:lnTo>
                      <a:pt x="864" y="2728"/>
                    </a:lnTo>
                    <a:lnTo>
                      <a:pt x="827" y="2765"/>
                    </a:lnTo>
                    <a:lnTo>
                      <a:pt x="778" y="2790"/>
                    </a:lnTo>
                    <a:lnTo>
                      <a:pt x="630" y="2802"/>
                    </a:lnTo>
                    <a:lnTo>
                      <a:pt x="544" y="2703"/>
                    </a:lnTo>
                    <a:lnTo>
                      <a:pt x="544" y="2592"/>
                    </a:lnTo>
                    <a:lnTo>
                      <a:pt x="580" y="2529"/>
                    </a:lnTo>
                    <a:lnTo>
                      <a:pt x="691" y="2529"/>
                    </a:lnTo>
                    <a:lnTo>
                      <a:pt x="728" y="2592"/>
                    </a:lnTo>
                    <a:lnTo>
                      <a:pt x="728" y="2630"/>
                    </a:lnTo>
                    <a:lnTo>
                      <a:pt x="691" y="2666"/>
                    </a:lnTo>
                    <a:lnTo>
                      <a:pt x="679" y="2715"/>
                    </a:lnTo>
                    <a:lnTo>
                      <a:pt x="741" y="2728"/>
                    </a:lnTo>
                    <a:lnTo>
                      <a:pt x="803" y="2691"/>
                    </a:lnTo>
                    <a:lnTo>
                      <a:pt x="853" y="2616"/>
                    </a:lnTo>
                    <a:lnTo>
                      <a:pt x="853" y="2543"/>
                    </a:lnTo>
                    <a:lnTo>
                      <a:pt x="803" y="2418"/>
                    </a:lnTo>
                    <a:lnTo>
                      <a:pt x="704" y="2344"/>
                    </a:lnTo>
                    <a:lnTo>
                      <a:pt x="655" y="2294"/>
                    </a:lnTo>
                    <a:lnTo>
                      <a:pt x="531" y="2306"/>
                    </a:lnTo>
                    <a:lnTo>
                      <a:pt x="346" y="2406"/>
                    </a:lnTo>
                    <a:lnTo>
                      <a:pt x="210" y="2479"/>
                    </a:lnTo>
                    <a:lnTo>
                      <a:pt x="160" y="2555"/>
                    </a:lnTo>
                    <a:lnTo>
                      <a:pt x="160" y="2666"/>
                    </a:lnTo>
                    <a:lnTo>
                      <a:pt x="297" y="2604"/>
                    </a:lnTo>
                    <a:lnTo>
                      <a:pt x="370" y="2604"/>
                    </a:lnTo>
                    <a:lnTo>
                      <a:pt x="445" y="2654"/>
                    </a:lnTo>
                    <a:lnTo>
                      <a:pt x="469" y="2741"/>
                    </a:lnTo>
                    <a:lnTo>
                      <a:pt x="420" y="2790"/>
                    </a:lnTo>
                    <a:lnTo>
                      <a:pt x="334" y="2765"/>
                    </a:lnTo>
                    <a:lnTo>
                      <a:pt x="284" y="2765"/>
                    </a:lnTo>
                    <a:lnTo>
                      <a:pt x="198" y="2790"/>
                    </a:lnTo>
                    <a:lnTo>
                      <a:pt x="160" y="2827"/>
                    </a:lnTo>
                    <a:lnTo>
                      <a:pt x="149" y="2890"/>
                    </a:lnTo>
                    <a:lnTo>
                      <a:pt x="149" y="2989"/>
                    </a:lnTo>
                    <a:lnTo>
                      <a:pt x="160" y="3039"/>
                    </a:lnTo>
                    <a:lnTo>
                      <a:pt x="160" y="3039"/>
                    </a:lnTo>
                    <a:lnTo>
                      <a:pt x="149" y="311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5988466" y="13222"/>
              <a:ext cx="1050845" cy="1031016"/>
              <a:chOff x="3662" y="594"/>
              <a:chExt cx="477" cy="468"/>
            </a:xfrm>
          </p:grpSpPr>
          <p:sp>
            <p:nvSpPr>
              <p:cNvPr id="547" name="Freeform 55"/>
              <p:cNvSpPr>
                <a:spLocks/>
              </p:cNvSpPr>
              <p:nvPr/>
            </p:nvSpPr>
            <p:spPr bwMode="auto">
              <a:xfrm>
                <a:off x="3662" y="873"/>
                <a:ext cx="205" cy="189"/>
              </a:xfrm>
              <a:custGeom>
                <a:avLst/>
                <a:gdLst/>
                <a:ahLst/>
                <a:cxnLst>
                  <a:cxn ang="0">
                    <a:pos x="821" y="0"/>
                  </a:cxn>
                  <a:cxn ang="0">
                    <a:pos x="771" y="63"/>
                  </a:cxn>
                  <a:cxn ang="0">
                    <a:pos x="735" y="113"/>
                  </a:cxn>
                  <a:cxn ang="0">
                    <a:pos x="685" y="187"/>
                  </a:cxn>
                  <a:cxn ang="0">
                    <a:pos x="673" y="248"/>
                  </a:cxn>
                  <a:cxn ang="0">
                    <a:pos x="673" y="310"/>
                  </a:cxn>
                  <a:cxn ang="0">
                    <a:pos x="711" y="385"/>
                  </a:cxn>
                  <a:cxn ang="0">
                    <a:pos x="748" y="447"/>
                  </a:cxn>
                  <a:cxn ang="0">
                    <a:pos x="771" y="497"/>
                  </a:cxn>
                  <a:cxn ang="0">
                    <a:pos x="748" y="522"/>
                  </a:cxn>
                  <a:cxn ang="0">
                    <a:pos x="685" y="560"/>
                  </a:cxn>
                  <a:cxn ang="0">
                    <a:pos x="650" y="560"/>
                  </a:cxn>
                  <a:cxn ang="0">
                    <a:pos x="575" y="560"/>
                  </a:cxn>
                  <a:cxn ang="0">
                    <a:pos x="527" y="522"/>
                  </a:cxn>
                  <a:cxn ang="0">
                    <a:pos x="490" y="522"/>
                  </a:cxn>
                  <a:cxn ang="0">
                    <a:pos x="465" y="534"/>
                  </a:cxn>
                  <a:cxn ang="0">
                    <a:pos x="465" y="572"/>
                  </a:cxn>
                  <a:cxn ang="0">
                    <a:pos x="429" y="608"/>
                  </a:cxn>
                  <a:cxn ang="0">
                    <a:pos x="404" y="658"/>
                  </a:cxn>
                  <a:cxn ang="0">
                    <a:pos x="331" y="671"/>
                  </a:cxn>
                  <a:cxn ang="0">
                    <a:pos x="233" y="671"/>
                  </a:cxn>
                  <a:cxn ang="0">
                    <a:pos x="183" y="683"/>
                  </a:cxn>
                  <a:cxn ang="0">
                    <a:pos x="98" y="733"/>
                  </a:cxn>
                  <a:cxn ang="0">
                    <a:pos x="61" y="757"/>
                  </a:cxn>
                  <a:cxn ang="0">
                    <a:pos x="25" y="757"/>
                  </a:cxn>
                  <a:cxn ang="0">
                    <a:pos x="0" y="707"/>
                  </a:cxn>
                  <a:cxn ang="0">
                    <a:pos x="37" y="658"/>
                  </a:cxn>
                  <a:cxn ang="0">
                    <a:pos x="86" y="608"/>
                  </a:cxn>
                  <a:cxn ang="0">
                    <a:pos x="124" y="572"/>
                  </a:cxn>
                  <a:cxn ang="0">
                    <a:pos x="148" y="509"/>
                  </a:cxn>
                  <a:cxn ang="0">
                    <a:pos x="197" y="423"/>
                  </a:cxn>
                  <a:cxn ang="0">
                    <a:pos x="246" y="385"/>
                  </a:cxn>
                  <a:cxn ang="0">
                    <a:pos x="319" y="336"/>
                  </a:cxn>
                  <a:cxn ang="0">
                    <a:pos x="246" y="260"/>
                  </a:cxn>
                  <a:cxn ang="0">
                    <a:pos x="221" y="199"/>
                  </a:cxn>
                  <a:cxn ang="0">
                    <a:pos x="221" y="113"/>
                  </a:cxn>
                  <a:cxn ang="0">
                    <a:pos x="282" y="26"/>
                  </a:cxn>
                  <a:cxn ang="0">
                    <a:pos x="356" y="75"/>
                  </a:cxn>
                  <a:cxn ang="0">
                    <a:pos x="404" y="113"/>
                  </a:cxn>
                  <a:cxn ang="0">
                    <a:pos x="478" y="125"/>
                  </a:cxn>
                  <a:cxn ang="0">
                    <a:pos x="551" y="113"/>
                  </a:cxn>
                  <a:cxn ang="0">
                    <a:pos x="551" y="113"/>
                  </a:cxn>
                  <a:cxn ang="0">
                    <a:pos x="821" y="0"/>
                  </a:cxn>
                </a:cxnLst>
                <a:rect l="0" t="0" r="r" b="b"/>
                <a:pathLst>
                  <a:path w="821" h="757">
                    <a:moveTo>
                      <a:pt x="821" y="0"/>
                    </a:moveTo>
                    <a:lnTo>
                      <a:pt x="771" y="63"/>
                    </a:lnTo>
                    <a:lnTo>
                      <a:pt x="735" y="113"/>
                    </a:lnTo>
                    <a:lnTo>
                      <a:pt x="685" y="187"/>
                    </a:lnTo>
                    <a:lnTo>
                      <a:pt x="673" y="248"/>
                    </a:lnTo>
                    <a:lnTo>
                      <a:pt x="673" y="310"/>
                    </a:lnTo>
                    <a:lnTo>
                      <a:pt x="711" y="385"/>
                    </a:lnTo>
                    <a:lnTo>
                      <a:pt x="748" y="447"/>
                    </a:lnTo>
                    <a:lnTo>
                      <a:pt x="771" y="497"/>
                    </a:lnTo>
                    <a:lnTo>
                      <a:pt x="748" y="522"/>
                    </a:lnTo>
                    <a:lnTo>
                      <a:pt x="685" y="560"/>
                    </a:lnTo>
                    <a:lnTo>
                      <a:pt x="650" y="560"/>
                    </a:lnTo>
                    <a:lnTo>
                      <a:pt x="575" y="560"/>
                    </a:lnTo>
                    <a:lnTo>
                      <a:pt x="527" y="522"/>
                    </a:lnTo>
                    <a:lnTo>
                      <a:pt x="490" y="522"/>
                    </a:lnTo>
                    <a:lnTo>
                      <a:pt x="465" y="534"/>
                    </a:lnTo>
                    <a:lnTo>
                      <a:pt x="465" y="572"/>
                    </a:lnTo>
                    <a:lnTo>
                      <a:pt x="429" y="608"/>
                    </a:lnTo>
                    <a:lnTo>
                      <a:pt x="404" y="658"/>
                    </a:lnTo>
                    <a:lnTo>
                      <a:pt x="331" y="671"/>
                    </a:lnTo>
                    <a:lnTo>
                      <a:pt x="233" y="671"/>
                    </a:lnTo>
                    <a:lnTo>
                      <a:pt x="183" y="683"/>
                    </a:lnTo>
                    <a:lnTo>
                      <a:pt x="98" y="733"/>
                    </a:lnTo>
                    <a:lnTo>
                      <a:pt x="61" y="757"/>
                    </a:lnTo>
                    <a:lnTo>
                      <a:pt x="25" y="757"/>
                    </a:lnTo>
                    <a:lnTo>
                      <a:pt x="0" y="707"/>
                    </a:lnTo>
                    <a:lnTo>
                      <a:pt x="37" y="658"/>
                    </a:lnTo>
                    <a:lnTo>
                      <a:pt x="86" y="608"/>
                    </a:lnTo>
                    <a:lnTo>
                      <a:pt x="124" y="572"/>
                    </a:lnTo>
                    <a:lnTo>
                      <a:pt x="148" y="509"/>
                    </a:lnTo>
                    <a:lnTo>
                      <a:pt x="197" y="423"/>
                    </a:lnTo>
                    <a:lnTo>
                      <a:pt x="246" y="385"/>
                    </a:lnTo>
                    <a:lnTo>
                      <a:pt x="319" y="336"/>
                    </a:lnTo>
                    <a:lnTo>
                      <a:pt x="246" y="260"/>
                    </a:lnTo>
                    <a:lnTo>
                      <a:pt x="221" y="199"/>
                    </a:lnTo>
                    <a:lnTo>
                      <a:pt x="221" y="113"/>
                    </a:lnTo>
                    <a:lnTo>
                      <a:pt x="282" y="26"/>
                    </a:lnTo>
                    <a:lnTo>
                      <a:pt x="356" y="75"/>
                    </a:lnTo>
                    <a:lnTo>
                      <a:pt x="404" y="113"/>
                    </a:lnTo>
                    <a:lnTo>
                      <a:pt x="478" y="125"/>
                    </a:lnTo>
                    <a:lnTo>
                      <a:pt x="551" y="113"/>
                    </a:lnTo>
                    <a:lnTo>
                      <a:pt x="551" y="113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8" name="Freeform 56"/>
              <p:cNvSpPr>
                <a:spLocks/>
              </p:cNvSpPr>
              <p:nvPr/>
            </p:nvSpPr>
            <p:spPr bwMode="auto">
              <a:xfrm>
                <a:off x="3998" y="603"/>
                <a:ext cx="134" cy="142"/>
              </a:xfrm>
              <a:custGeom>
                <a:avLst/>
                <a:gdLst/>
                <a:ahLst/>
                <a:cxnLst>
                  <a:cxn ang="0">
                    <a:pos x="0" y="558"/>
                  </a:cxn>
                  <a:cxn ang="0">
                    <a:pos x="108" y="433"/>
                  </a:cxn>
                  <a:cxn ang="0">
                    <a:pos x="183" y="334"/>
                  </a:cxn>
                  <a:cxn ang="0">
                    <a:pos x="256" y="198"/>
                  </a:cxn>
                  <a:cxn ang="0">
                    <a:pos x="305" y="111"/>
                  </a:cxn>
                  <a:cxn ang="0">
                    <a:pos x="329" y="23"/>
                  </a:cxn>
                  <a:cxn ang="0">
                    <a:pos x="342" y="0"/>
                  </a:cxn>
                  <a:cxn ang="0">
                    <a:pos x="537" y="0"/>
                  </a:cxn>
                  <a:cxn ang="0">
                    <a:pos x="537" y="73"/>
                  </a:cxn>
                  <a:cxn ang="0">
                    <a:pos x="537" y="135"/>
                  </a:cxn>
                  <a:cxn ang="0">
                    <a:pos x="537" y="198"/>
                  </a:cxn>
                  <a:cxn ang="0">
                    <a:pos x="500" y="247"/>
                  </a:cxn>
                  <a:cxn ang="0">
                    <a:pos x="427" y="284"/>
                  </a:cxn>
                  <a:cxn ang="0">
                    <a:pos x="305" y="347"/>
                  </a:cxn>
                  <a:cxn ang="0">
                    <a:pos x="207" y="409"/>
                  </a:cxn>
                  <a:cxn ang="0">
                    <a:pos x="121" y="496"/>
                  </a:cxn>
                  <a:cxn ang="0">
                    <a:pos x="11" y="569"/>
                  </a:cxn>
                  <a:cxn ang="0">
                    <a:pos x="11" y="569"/>
                  </a:cxn>
                  <a:cxn ang="0">
                    <a:pos x="0" y="558"/>
                  </a:cxn>
                </a:cxnLst>
                <a:rect l="0" t="0" r="r" b="b"/>
                <a:pathLst>
                  <a:path w="537" h="569">
                    <a:moveTo>
                      <a:pt x="0" y="558"/>
                    </a:moveTo>
                    <a:lnTo>
                      <a:pt x="108" y="433"/>
                    </a:lnTo>
                    <a:lnTo>
                      <a:pt x="183" y="334"/>
                    </a:lnTo>
                    <a:lnTo>
                      <a:pt x="256" y="198"/>
                    </a:lnTo>
                    <a:lnTo>
                      <a:pt x="305" y="111"/>
                    </a:lnTo>
                    <a:lnTo>
                      <a:pt x="329" y="23"/>
                    </a:lnTo>
                    <a:lnTo>
                      <a:pt x="342" y="0"/>
                    </a:lnTo>
                    <a:lnTo>
                      <a:pt x="537" y="0"/>
                    </a:lnTo>
                    <a:lnTo>
                      <a:pt x="537" y="73"/>
                    </a:lnTo>
                    <a:lnTo>
                      <a:pt x="537" y="135"/>
                    </a:lnTo>
                    <a:lnTo>
                      <a:pt x="537" y="198"/>
                    </a:lnTo>
                    <a:lnTo>
                      <a:pt x="500" y="247"/>
                    </a:lnTo>
                    <a:lnTo>
                      <a:pt x="427" y="284"/>
                    </a:lnTo>
                    <a:lnTo>
                      <a:pt x="305" y="347"/>
                    </a:lnTo>
                    <a:lnTo>
                      <a:pt x="207" y="409"/>
                    </a:lnTo>
                    <a:lnTo>
                      <a:pt x="121" y="496"/>
                    </a:lnTo>
                    <a:lnTo>
                      <a:pt x="11" y="569"/>
                    </a:lnTo>
                    <a:lnTo>
                      <a:pt x="11" y="569"/>
                    </a:lnTo>
                    <a:lnTo>
                      <a:pt x="0" y="55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9" name="Freeform 57"/>
              <p:cNvSpPr>
                <a:spLocks/>
              </p:cNvSpPr>
              <p:nvPr/>
            </p:nvSpPr>
            <p:spPr bwMode="auto">
              <a:xfrm>
                <a:off x="3955" y="594"/>
                <a:ext cx="70" cy="139"/>
              </a:xfrm>
              <a:custGeom>
                <a:avLst/>
                <a:gdLst/>
                <a:ahLst/>
                <a:cxnLst>
                  <a:cxn ang="0">
                    <a:pos x="97" y="558"/>
                  </a:cxn>
                  <a:cxn ang="0">
                    <a:pos x="244" y="322"/>
                  </a:cxn>
                  <a:cxn ang="0">
                    <a:pos x="280" y="210"/>
                  </a:cxn>
                  <a:cxn ang="0">
                    <a:pos x="280" y="99"/>
                  </a:cxn>
                  <a:cxn ang="0">
                    <a:pos x="232" y="24"/>
                  </a:cxn>
                  <a:cxn ang="0">
                    <a:pos x="146" y="0"/>
                  </a:cxn>
                  <a:cxn ang="0">
                    <a:pos x="73" y="24"/>
                  </a:cxn>
                  <a:cxn ang="0">
                    <a:pos x="24" y="73"/>
                  </a:cxn>
                  <a:cxn ang="0">
                    <a:pos x="0" y="137"/>
                  </a:cxn>
                  <a:cxn ang="0">
                    <a:pos x="85" y="123"/>
                  </a:cxn>
                  <a:cxn ang="0">
                    <a:pos x="158" y="173"/>
                  </a:cxn>
                  <a:cxn ang="0">
                    <a:pos x="183" y="236"/>
                  </a:cxn>
                  <a:cxn ang="0">
                    <a:pos x="146" y="383"/>
                  </a:cxn>
                  <a:cxn ang="0">
                    <a:pos x="170" y="372"/>
                  </a:cxn>
                  <a:cxn ang="0">
                    <a:pos x="97" y="558"/>
                  </a:cxn>
                </a:cxnLst>
                <a:rect l="0" t="0" r="r" b="b"/>
                <a:pathLst>
                  <a:path w="280" h="558">
                    <a:moveTo>
                      <a:pt x="97" y="558"/>
                    </a:moveTo>
                    <a:lnTo>
                      <a:pt x="244" y="322"/>
                    </a:lnTo>
                    <a:lnTo>
                      <a:pt x="280" y="210"/>
                    </a:lnTo>
                    <a:lnTo>
                      <a:pt x="280" y="99"/>
                    </a:lnTo>
                    <a:lnTo>
                      <a:pt x="232" y="24"/>
                    </a:lnTo>
                    <a:lnTo>
                      <a:pt x="146" y="0"/>
                    </a:lnTo>
                    <a:lnTo>
                      <a:pt x="73" y="24"/>
                    </a:lnTo>
                    <a:lnTo>
                      <a:pt x="24" y="73"/>
                    </a:lnTo>
                    <a:lnTo>
                      <a:pt x="0" y="137"/>
                    </a:lnTo>
                    <a:lnTo>
                      <a:pt x="85" y="123"/>
                    </a:lnTo>
                    <a:lnTo>
                      <a:pt x="158" y="173"/>
                    </a:lnTo>
                    <a:lnTo>
                      <a:pt x="183" y="236"/>
                    </a:lnTo>
                    <a:lnTo>
                      <a:pt x="146" y="383"/>
                    </a:lnTo>
                    <a:lnTo>
                      <a:pt x="170" y="372"/>
                    </a:lnTo>
                    <a:lnTo>
                      <a:pt x="97" y="55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0" name="Freeform 58"/>
              <p:cNvSpPr>
                <a:spLocks/>
              </p:cNvSpPr>
              <p:nvPr/>
            </p:nvSpPr>
            <p:spPr bwMode="auto">
              <a:xfrm>
                <a:off x="3872" y="600"/>
                <a:ext cx="77" cy="133"/>
              </a:xfrm>
              <a:custGeom>
                <a:avLst/>
                <a:gdLst/>
                <a:ahLst/>
                <a:cxnLst>
                  <a:cxn ang="0">
                    <a:pos x="282" y="533"/>
                  </a:cxn>
                  <a:cxn ang="0">
                    <a:pos x="306" y="260"/>
                  </a:cxn>
                  <a:cxn ang="0">
                    <a:pos x="269" y="124"/>
                  </a:cxn>
                  <a:cxn ang="0">
                    <a:pos x="184" y="36"/>
                  </a:cxn>
                  <a:cxn ang="0">
                    <a:pos x="110" y="0"/>
                  </a:cxn>
                  <a:cxn ang="0">
                    <a:pos x="12" y="24"/>
                  </a:cxn>
                  <a:cxn ang="0">
                    <a:pos x="0" y="61"/>
                  </a:cxn>
                  <a:cxn ang="0">
                    <a:pos x="0" y="173"/>
                  </a:cxn>
                  <a:cxn ang="0">
                    <a:pos x="122" y="161"/>
                  </a:cxn>
                  <a:cxn ang="0">
                    <a:pos x="172" y="185"/>
                  </a:cxn>
                  <a:cxn ang="0">
                    <a:pos x="245" y="223"/>
                  </a:cxn>
                  <a:cxn ang="0">
                    <a:pos x="257" y="260"/>
                  </a:cxn>
                  <a:cxn ang="0">
                    <a:pos x="282" y="359"/>
                  </a:cxn>
                  <a:cxn ang="0">
                    <a:pos x="282" y="533"/>
                  </a:cxn>
                </a:cxnLst>
                <a:rect l="0" t="0" r="r" b="b"/>
                <a:pathLst>
                  <a:path w="306" h="533">
                    <a:moveTo>
                      <a:pt x="282" y="533"/>
                    </a:moveTo>
                    <a:lnTo>
                      <a:pt x="306" y="260"/>
                    </a:lnTo>
                    <a:lnTo>
                      <a:pt x="269" y="124"/>
                    </a:lnTo>
                    <a:lnTo>
                      <a:pt x="184" y="36"/>
                    </a:lnTo>
                    <a:lnTo>
                      <a:pt x="110" y="0"/>
                    </a:lnTo>
                    <a:lnTo>
                      <a:pt x="12" y="24"/>
                    </a:lnTo>
                    <a:lnTo>
                      <a:pt x="0" y="61"/>
                    </a:lnTo>
                    <a:lnTo>
                      <a:pt x="0" y="173"/>
                    </a:lnTo>
                    <a:lnTo>
                      <a:pt x="122" y="161"/>
                    </a:lnTo>
                    <a:lnTo>
                      <a:pt x="172" y="185"/>
                    </a:lnTo>
                    <a:lnTo>
                      <a:pt x="245" y="223"/>
                    </a:lnTo>
                    <a:lnTo>
                      <a:pt x="257" y="260"/>
                    </a:lnTo>
                    <a:lnTo>
                      <a:pt x="282" y="359"/>
                    </a:lnTo>
                    <a:lnTo>
                      <a:pt x="282" y="53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1" name="Freeform 59"/>
              <p:cNvSpPr>
                <a:spLocks/>
              </p:cNvSpPr>
              <p:nvPr/>
            </p:nvSpPr>
            <p:spPr bwMode="auto">
              <a:xfrm>
                <a:off x="3897" y="749"/>
                <a:ext cx="98" cy="93"/>
              </a:xfrm>
              <a:custGeom>
                <a:avLst/>
                <a:gdLst/>
                <a:ahLst/>
                <a:cxnLst>
                  <a:cxn ang="0">
                    <a:pos x="390" y="235"/>
                  </a:cxn>
                  <a:cxn ang="0">
                    <a:pos x="390" y="24"/>
                  </a:cxn>
                  <a:cxn ang="0">
                    <a:pos x="342" y="0"/>
                  </a:cxn>
                  <a:cxn ang="0">
                    <a:pos x="171" y="0"/>
                  </a:cxn>
                  <a:cxn ang="0">
                    <a:pos x="134" y="111"/>
                  </a:cxn>
                  <a:cxn ang="0">
                    <a:pos x="97" y="197"/>
                  </a:cxn>
                  <a:cxn ang="0">
                    <a:pos x="23" y="322"/>
                  </a:cxn>
                  <a:cxn ang="0">
                    <a:pos x="0" y="360"/>
                  </a:cxn>
                  <a:cxn ang="0">
                    <a:pos x="0" y="372"/>
                  </a:cxn>
                  <a:cxn ang="0">
                    <a:pos x="121" y="310"/>
                  </a:cxn>
                  <a:cxn ang="0">
                    <a:pos x="171" y="260"/>
                  </a:cxn>
                  <a:cxn ang="0">
                    <a:pos x="342" y="247"/>
                  </a:cxn>
                  <a:cxn ang="0">
                    <a:pos x="342" y="247"/>
                  </a:cxn>
                  <a:cxn ang="0">
                    <a:pos x="390" y="235"/>
                  </a:cxn>
                </a:cxnLst>
                <a:rect l="0" t="0" r="r" b="b"/>
                <a:pathLst>
                  <a:path w="390" h="372">
                    <a:moveTo>
                      <a:pt x="390" y="235"/>
                    </a:moveTo>
                    <a:lnTo>
                      <a:pt x="390" y="24"/>
                    </a:lnTo>
                    <a:lnTo>
                      <a:pt x="342" y="0"/>
                    </a:lnTo>
                    <a:lnTo>
                      <a:pt x="171" y="0"/>
                    </a:lnTo>
                    <a:lnTo>
                      <a:pt x="134" y="111"/>
                    </a:lnTo>
                    <a:lnTo>
                      <a:pt x="97" y="197"/>
                    </a:lnTo>
                    <a:lnTo>
                      <a:pt x="23" y="322"/>
                    </a:lnTo>
                    <a:lnTo>
                      <a:pt x="0" y="360"/>
                    </a:lnTo>
                    <a:lnTo>
                      <a:pt x="0" y="372"/>
                    </a:lnTo>
                    <a:lnTo>
                      <a:pt x="121" y="310"/>
                    </a:lnTo>
                    <a:lnTo>
                      <a:pt x="171" y="260"/>
                    </a:lnTo>
                    <a:lnTo>
                      <a:pt x="342" y="247"/>
                    </a:lnTo>
                    <a:lnTo>
                      <a:pt x="342" y="247"/>
                    </a:lnTo>
                    <a:lnTo>
                      <a:pt x="390" y="235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2" name="Freeform 60"/>
              <p:cNvSpPr>
                <a:spLocks/>
              </p:cNvSpPr>
              <p:nvPr/>
            </p:nvSpPr>
            <p:spPr bwMode="auto">
              <a:xfrm>
                <a:off x="4007" y="717"/>
                <a:ext cx="132" cy="59"/>
              </a:xfrm>
              <a:custGeom>
                <a:avLst/>
                <a:gdLst/>
                <a:ahLst/>
                <a:cxnLst>
                  <a:cxn ang="0">
                    <a:pos x="367" y="237"/>
                  </a:cxn>
                  <a:cxn ang="0">
                    <a:pos x="453" y="213"/>
                  </a:cxn>
                  <a:cxn ang="0">
                    <a:pos x="477" y="187"/>
                  </a:cxn>
                  <a:cxn ang="0">
                    <a:pos x="526" y="163"/>
                  </a:cxn>
                  <a:cxn ang="0">
                    <a:pos x="501" y="100"/>
                  </a:cxn>
                  <a:cxn ang="0">
                    <a:pos x="477" y="38"/>
                  </a:cxn>
                  <a:cxn ang="0">
                    <a:pos x="404" y="0"/>
                  </a:cxn>
                  <a:cxn ang="0">
                    <a:pos x="330" y="0"/>
                  </a:cxn>
                  <a:cxn ang="0">
                    <a:pos x="183" y="64"/>
                  </a:cxn>
                  <a:cxn ang="0">
                    <a:pos x="0" y="199"/>
                  </a:cxn>
                  <a:cxn ang="0">
                    <a:pos x="171" y="113"/>
                  </a:cxn>
                  <a:cxn ang="0">
                    <a:pos x="294" y="88"/>
                  </a:cxn>
                  <a:cxn ang="0">
                    <a:pos x="379" y="125"/>
                  </a:cxn>
                  <a:cxn ang="0">
                    <a:pos x="379" y="175"/>
                  </a:cxn>
                  <a:cxn ang="0">
                    <a:pos x="367" y="175"/>
                  </a:cxn>
                  <a:cxn ang="0">
                    <a:pos x="367" y="237"/>
                  </a:cxn>
                </a:cxnLst>
                <a:rect l="0" t="0" r="r" b="b"/>
                <a:pathLst>
                  <a:path w="526" h="237">
                    <a:moveTo>
                      <a:pt x="367" y="237"/>
                    </a:moveTo>
                    <a:lnTo>
                      <a:pt x="453" y="213"/>
                    </a:lnTo>
                    <a:lnTo>
                      <a:pt x="477" y="187"/>
                    </a:lnTo>
                    <a:lnTo>
                      <a:pt x="526" y="163"/>
                    </a:lnTo>
                    <a:lnTo>
                      <a:pt x="501" y="100"/>
                    </a:lnTo>
                    <a:lnTo>
                      <a:pt x="477" y="38"/>
                    </a:lnTo>
                    <a:lnTo>
                      <a:pt x="404" y="0"/>
                    </a:lnTo>
                    <a:lnTo>
                      <a:pt x="330" y="0"/>
                    </a:lnTo>
                    <a:lnTo>
                      <a:pt x="183" y="64"/>
                    </a:lnTo>
                    <a:lnTo>
                      <a:pt x="0" y="199"/>
                    </a:lnTo>
                    <a:lnTo>
                      <a:pt x="171" y="113"/>
                    </a:lnTo>
                    <a:lnTo>
                      <a:pt x="294" y="88"/>
                    </a:lnTo>
                    <a:lnTo>
                      <a:pt x="379" y="125"/>
                    </a:lnTo>
                    <a:lnTo>
                      <a:pt x="379" y="175"/>
                    </a:lnTo>
                    <a:lnTo>
                      <a:pt x="367" y="175"/>
                    </a:lnTo>
                    <a:lnTo>
                      <a:pt x="367" y="23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3" name="Freeform 61"/>
              <p:cNvSpPr>
                <a:spLocks/>
              </p:cNvSpPr>
              <p:nvPr/>
            </p:nvSpPr>
            <p:spPr bwMode="auto">
              <a:xfrm>
                <a:off x="4007" y="789"/>
                <a:ext cx="126" cy="8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6" y="12"/>
                  </a:cxn>
                  <a:cxn ang="0">
                    <a:pos x="197" y="0"/>
                  </a:cxn>
                  <a:cxn ang="0">
                    <a:pos x="331" y="0"/>
                  </a:cxn>
                  <a:cxn ang="0">
                    <a:pos x="441" y="63"/>
                  </a:cxn>
                  <a:cxn ang="0">
                    <a:pos x="490" y="125"/>
                  </a:cxn>
                  <a:cxn ang="0">
                    <a:pos x="502" y="212"/>
                  </a:cxn>
                  <a:cxn ang="0">
                    <a:pos x="490" y="286"/>
                  </a:cxn>
                  <a:cxn ang="0">
                    <a:pos x="429" y="323"/>
                  </a:cxn>
                  <a:cxn ang="0">
                    <a:pos x="343" y="323"/>
                  </a:cxn>
                  <a:cxn ang="0">
                    <a:pos x="343" y="212"/>
                  </a:cxn>
                  <a:cxn ang="0">
                    <a:pos x="331" y="125"/>
                  </a:cxn>
                  <a:cxn ang="0">
                    <a:pos x="282" y="87"/>
                  </a:cxn>
                  <a:cxn ang="0">
                    <a:pos x="221" y="50"/>
                  </a:cxn>
                  <a:cxn ang="0">
                    <a:pos x="148" y="37"/>
                  </a:cxn>
                  <a:cxn ang="0">
                    <a:pos x="148" y="37"/>
                  </a:cxn>
                  <a:cxn ang="0">
                    <a:pos x="0" y="26"/>
                  </a:cxn>
                </a:cxnLst>
                <a:rect l="0" t="0" r="r" b="b"/>
                <a:pathLst>
                  <a:path w="502" h="323">
                    <a:moveTo>
                      <a:pt x="0" y="26"/>
                    </a:moveTo>
                    <a:lnTo>
                      <a:pt x="86" y="12"/>
                    </a:lnTo>
                    <a:lnTo>
                      <a:pt x="197" y="0"/>
                    </a:lnTo>
                    <a:lnTo>
                      <a:pt x="331" y="0"/>
                    </a:lnTo>
                    <a:lnTo>
                      <a:pt x="441" y="63"/>
                    </a:lnTo>
                    <a:lnTo>
                      <a:pt x="490" y="125"/>
                    </a:lnTo>
                    <a:lnTo>
                      <a:pt x="502" y="212"/>
                    </a:lnTo>
                    <a:lnTo>
                      <a:pt x="490" y="286"/>
                    </a:lnTo>
                    <a:lnTo>
                      <a:pt x="429" y="323"/>
                    </a:lnTo>
                    <a:lnTo>
                      <a:pt x="343" y="323"/>
                    </a:lnTo>
                    <a:lnTo>
                      <a:pt x="343" y="212"/>
                    </a:lnTo>
                    <a:lnTo>
                      <a:pt x="331" y="125"/>
                    </a:lnTo>
                    <a:lnTo>
                      <a:pt x="282" y="87"/>
                    </a:lnTo>
                    <a:lnTo>
                      <a:pt x="221" y="50"/>
                    </a:lnTo>
                    <a:lnTo>
                      <a:pt x="148" y="37"/>
                    </a:lnTo>
                    <a:lnTo>
                      <a:pt x="148" y="3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4217226" y="0"/>
              <a:ext cx="2295554" cy="881208"/>
              <a:chOff x="2858" y="588"/>
              <a:chExt cx="1042" cy="400"/>
            </a:xfrm>
          </p:grpSpPr>
          <p:sp>
            <p:nvSpPr>
              <p:cNvPr id="555" name="Freeform 63"/>
              <p:cNvSpPr>
                <a:spLocks/>
              </p:cNvSpPr>
              <p:nvPr/>
            </p:nvSpPr>
            <p:spPr bwMode="auto">
              <a:xfrm>
                <a:off x="2859" y="588"/>
                <a:ext cx="1041" cy="282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3500" y="199"/>
                  </a:cxn>
                  <a:cxn ang="0">
                    <a:pos x="3707" y="272"/>
                  </a:cxn>
                  <a:cxn ang="0">
                    <a:pos x="3843" y="384"/>
                  </a:cxn>
                  <a:cxn ang="0">
                    <a:pos x="3892" y="471"/>
                  </a:cxn>
                  <a:cxn ang="0">
                    <a:pos x="3928" y="558"/>
                  </a:cxn>
                  <a:cxn ang="0">
                    <a:pos x="3940" y="695"/>
                  </a:cxn>
                  <a:cxn ang="0">
                    <a:pos x="3892" y="794"/>
                  </a:cxn>
                  <a:cxn ang="0">
                    <a:pos x="3843" y="757"/>
                  </a:cxn>
                  <a:cxn ang="0">
                    <a:pos x="3684" y="707"/>
                  </a:cxn>
                  <a:cxn ang="0">
                    <a:pos x="3562" y="745"/>
                  </a:cxn>
                  <a:cxn ang="0">
                    <a:pos x="3500" y="856"/>
                  </a:cxn>
                  <a:cxn ang="0">
                    <a:pos x="3536" y="1005"/>
                  </a:cxn>
                  <a:cxn ang="0">
                    <a:pos x="3586" y="1067"/>
                  </a:cxn>
                  <a:cxn ang="0">
                    <a:pos x="3660" y="1104"/>
                  </a:cxn>
                  <a:cxn ang="0">
                    <a:pos x="3745" y="1128"/>
                  </a:cxn>
                  <a:cxn ang="0">
                    <a:pos x="3867" y="1104"/>
                  </a:cxn>
                  <a:cxn ang="0">
                    <a:pos x="3953" y="1055"/>
                  </a:cxn>
                  <a:cxn ang="0">
                    <a:pos x="4063" y="892"/>
                  </a:cxn>
                  <a:cxn ang="0">
                    <a:pos x="4136" y="831"/>
                  </a:cxn>
                  <a:cxn ang="0">
                    <a:pos x="4162" y="695"/>
                  </a:cxn>
                  <a:cxn ang="0">
                    <a:pos x="4162" y="533"/>
                  </a:cxn>
                  <a:cxn ang="0">
                    <a:pos x="4038" y="334"/>
                  </a:cxn>
                  <a:cxn ang="0">
                    <a:pos x="3892" y="185"/>
                  </a:cxn>
                  <a:cxn ang="0">
                    <a:pos x="3770" y="111"/>
                  </a:cxn>
                  <a:cxn ang="0">
                    <a:pos x="3647" y="62"/>
                  </a:cxn>
                  <a:cxn ang="0">
                    <a:pos x="3536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0" y="173"/>
                  </a:cxn>
                </a:cxnLst>
                <a:rect l="0" t="0" r="r" b="b"/>
                <a:pathLst>
                  <a:path w="4162" h="1128">
                    <a:moveTo>
                      <a:pt x="0" y="173"/>
                    </a:moveTo>
                    <a:lnTo>
                      <a:pt x="3500" y="199"/>
                    </a:lnTo>
                    <a:lnTo>
                      <a:pt x="3707" y="272"/>
                    </a:lnTo>
                    <a:lnTo>
                      <a:pt x="3843" y="384"/>
                    </a:lnTo>
                    <a:lnTo>
                      <a:pt x="3892" y="471"/>
                    </a:lnTo>
                    <a:lnTo>
                      <a:pt x="3928" y="558"/>
                    </a:lnTo>
                    <a:lnTo>
                      <a:pt x="3940" y="695"/>
                    </a:lnTo>
                    <a:lnTo>
                      <a:pt x="3892" y="794"/>
                    </a:lnTo>
                    <a:lnTo>
                      <a:pt x="3843" y="757"/>
                    </a:lnTo>
                    <a:lnTo>
                      <a:pt x="3684" y="707"/>
                    </a:lnTo>
                    <a:lnTo>
                      <a:pt x="3562" y="745"/>
                    </a:lnTo>
                    <a:lnTo>
                      <a:pt x="3500" y="856"/>
                    </a:lnTo>
                    <a:lnTo>
                      <a:pt x="3536" y="1005"/>
                    </a:lnTo>
                    <a:lnTo>
                      <a:pt x="3586" y="1067"/>
                    </a:lnTo>
                    <a:lnTo>
                      <a:pt x="3660" y="1104"/>
                    </a:lnTo>
                    <a:lnTo>
                      <a:pt x="3745" y="1128"/>
                    </a:lnTo>
                    <a:lnTo>
                      <a:pt x="3867" y="1104"/>
                    </a:lnTo>
                    <a:lnTo>
                      <a:pt x="3953" y="1055"/>
                    </a:lnTo>
                    <a:lnTo>
                      <a:pt x="4063" y="892"/>
                    </a:lnTo>
                    <a:lnTo>
                      <a:pt x="4136" y="831"/>
                    </a:lnTo>
                    <a:lnTo>
                      <a:pt x="4162" y="695"/>
                    </a:lnTo>
                    <a:lnTo>
                      <a:pt x="4162" y="533"/>
                    </a:lnTo>
                    <a:lnTo>
                      <a:pt x="4038" y="334"/>
                    </a:lnTo>
                    <a:lnTo>
                      <a:pt x="3892" y="185"/>
                    </a:lnTo>
                    <a:lnTo>
                      <a:pt x="3770" y="111"/>
                    </a:lnTo>
                    <a:lnTo>
                      <a:pt x="3647" y="62"/>
                    </a:lnTo>
                    <a:lnTo>
                      <a:pt x="3536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6" name="Freeform 64"/>
              <p:cNvSpPr>
                <a:spLocks/>
              </p:cNvSpPr>
              <p:nvPr/>
            </p:nvSpPr>
            <p:spPr bwMode="auto">
              <a:xfrm>
                <a:off x="3157" y="681"/>
                <a:ext cx="612" cy="307"/>
              </a:xfrm>
              <a:custGeom>
                <a:avLst/>
                <a:gdLst/>
                <a:ahLst/>
                <a:cxnLst>
                  <a:cxn ang="0">
                    <a:pos x="2177" y="75"/>
                  </a:cxn>
                  <a:cxn ang="0">
                    <a:pos x="1640" y="174"/>
                  </a:cxn>
                  <a:cxn ang="0">
                    <a:pos x="1516" y="113"/>
                  </a:cxn>
                  <a:cxn ang="0">
                    <a:pos x="1431" y="51"/>
                  </a:cxn>
                  <a:cxn ang="0">
                    <a:pos x="1394" y="286"/>
                  </a:cxn>
                  <a:cxn ang="0">
                    <a:pos x="1162" y="460"/>
                  </a:cxn>
                  <a:cxn ang="0">
                    <a:pos x="930" y="250"/>
                  </a:cxn>
                  <a:cxn ang="0">
                    <a:pos x="1040" y="125"/>
                  </a:cxn>
                  <a:cxn ang="0">
                    <a:pos x="1077" y="274"/>
                  </a:cxn>
                  <a:cxn ang="0">
                    <a:pos x="1223" y="261"/>
                  </a:cxn>
                  <a:cxn ang="0">
                    <a:pos x="1162" y="63"/>
                  </a:cxn>
                  <a:cxn ang="0">
                    <a:pos x="857" y="149"/>
                  </a:cxn>
                  <a:cxn ang="0">
                    <a:pos x="612" y="0"/>
                  </a:cxn>
                  <a:cxn ang="0">
                    <a:pos x="329" y="75"/>
                  </a:cxn>
                  <a:cxn ang="0">
                    <a:pos x="183" y="26"/>
                  </a:cxn>
                  <a:cxn ang="0">
                    <a:pos x="49" y="137"/>
                  </a:cxn>
                  <a:cxn ang="0">
                    <a:pos x="195" y="187"/>
                  </a:cxn>
                  <a:cxn ang="0">
                    <a:pos x="343" y="187"/>
                  </a:cxn>
                  <a:cxn ang="0">
                    <a:pos x="416" y="200"/>
                  </a:cxn>
                  <a:cxn ang="0">
                    <a:pos x="502" y="348"/>
                  </a:cxn>
                  <a:cxn ang="0">
                    <a:pos x="648" y="200"/>
                  </a:cxn>
                  <a:cxn ang="0">
                    <a:pos x="636" y="101"/>
                  </a:cxn>
                  <a:cxn ang="0">
                    <a:pos x="844" y="348"/>
                  </a:cxn>
                  <a:cxn ang="0">
                    <a:pos x="1199" y="534"/>
                  </a:cxn>
                  <a:cxn ang="0">
                    <a:pos x="1786" y="236"/>
                  </a:cxn>
                  <a:cxn ang="0">
                    <a:pos x="1603" y="621"/>
                  </a:cxn>
                  <a:cxn ang="0">
                    <a:pos x="1431" y="770"/>
                  </a:cxn>
                  <a:cxn ang="0">
                    <a:pos x="1492" y="572"/>
                  </a:cxn>
                  <a:cxn ang="0">
                    <a:pos x="1272" y="621"/>
                  </a:cxn>
                  <a:cxn ang="0">
                    <a:pos x="1444" y="856"/>
                  </a:cxn>
                  <a:cxn ang="0">
                    <a:pos x="1713" y="869"/>
                  </a:cxn>
                  <a:cxn ang="0">
                    <a:pos x="1933" y="1018"/>
                  </a:cxn>
                  <a:cxn ang="0">
                    <a:pos x="1774" y="1005"/>
                  </a:cxn>
                  <a:cxn ang="0">
                    <a:pos x="1762" y="1217"/>
                  </a:cxn>
                  <a:cxn ang="0">
                    <a:pos x="1982" y="1179"/>
                  </a:cxn>
                  <a:cxn ang="0">
                    <a:pos x="2006" y="906"/>
                  </a:cxn>
                  <a:cxn ang="0">
                    <a:pos x="2142" y="707"/>
                  </a:cxn>
                  <a:cxn ang="0">
                    <a:pos x="2006" y="583"/>
                  </a:cxn>
                  <a:cxn ang="0">
                    <a:pos x="1896" y="782"/>
                  </a:cxn>
                  <a:cxn ang="0">
                    <a:pos x="1945" y="856"/>
                  </a:cxn>
                  <a:cxn ang="0">
                    <a:pos x="1664" y="683"/>
                  </a:cxn>
                  <a:cxn ang="0">
                    <a:pos x="1823" y="323"/>
                  </a:cxn>
                  <a:cxn ang="0">
                    <a:pos x="2006" y="212"/>
                  </a:cxn>
                  <a:cxn ang="0">
                    <a:pos x="1957" y="472"/>
                  </a:cxn>
                  <a:cxn ang="0">
                    <a:pos x="2117" y="510"/>
                  </a:cxn>
                  <a:cxn ang="0">
                    <a:pos x="2104" y="250"/>
                  </a:cxn>
                  <a:cxn ang="0">
                    <a:pos x="2313" y="162"/>
                  </a:cxn>
                </a:cxnLst>
                <a:rect l="0" t="0" r="r" b="b"/>
                <a:pathLst>
                  <a:path w="2447" h="1229">
                    <a:moveTo>
                      <a:pt x="2447" y="162"/>
                    </a:moveTo>
                    <a:lnTo>
                      <a:pt x="2337" y="125"/>
                    </a:lnTo>
                    <a:lnTo>
                      <a:pt x="2177" y="75"/>
                    </a:lnTo>
                    <a:lnTo>
                      <a:pt x="1933" y="87"/>
                    </a:lnTo>
                    <a:lnTo>
                      <a:pt x="1725" y="162"/>
                    </a:lnTo>
                    <a:lnTo>
                      <a:pt x="1640" y="174"/>
                    </a:lnTo>
                    <a:lnTo>
                      <a:pt x="1579" y="174"/>
                    </a:lnTo>
                    <a:lnTo>
                      <a:pt x="1542" y="162"/>
                    </a:lnTo>
                    <a:lnTo>
                      <a:pt x="1516" y="113"/>
                    </a:lnTo>
                    <a:lnTo>
                      <a:pt x="1530" y="87"/>
                    </a:lnTo>
                    <a:lnTo>
                      <a:pt x="1481" y="51"/>
                    </a:lnTo>
                    <a:lnTo>
                      <a:pt x="1431" y="51"/>
                    </a:lnTo>
                    <a:lnTo>
                      <a:pt x="1371" y="149"/>
                    </a:lnTo>
                    <a:lnTo>
                      <a:pt x="1383" y="212"/>
                    </a:lnTo>
                    <a:lnTo>
                      <a:pt x="1394" y="286"/>
                    </a:lnTo>
                    <a:lnTo>
                      <a:pt x="1481" y="336"/>
                    </a:lnTo>
                    <a:lnTo>
                      <a:pt x="1284" y="460"/>
                    </a:lnTo>
                    <a:lnTo>
                      <a:pt x="1162" y="460"/>
                    </a:lnTo>
                    <a:lnTo>
                      <a:pt x="1040" y="435"/>
                    </a:lnTo>
                    <a:lnTo>
                      <a:pt x="955" y="336"/>
                    </a:lnTo>
                    <a:lnTo>
                      <a:pt x="930" y="250"/>
                    </a:lnTo>
                    <a:lnTo>
                      <a:pt x="930" y="187"/>
                    </a:lnTo>
                    <a:lnTo>
                      <a:pt x="979" y="149"/>
                    </a:lnTo>
                    <a:lnTo>
                      <a:pt x="1040" y="125"/>
                    </a:lnTo>
                    <a:lnTo>
                      <a:pt x="1113" y="137"/>
                    </a:lnTo>
                    <a:lnTo>
                      <a:pt x="1065" y="212"/>
                    </a:lnTo>
                    <a:lnTo>
                      <a:pt x="1077" y="274"/>
                    </a:lnTo>
                    <a:lnTo>
                      <a:pt x="1138" y="286"/>
                    </a:lnTo>
                    <a:lnTo>
                      <a:pt x="1187" y="311"/>
                    </a:lnTo>
                    <a:lnTo>
                      <a:pt x="1223" y="261"/>
                    </a:lnTo>
                    <a:lnTo>
                      <a:pt x="1223" y="174"/>
                    </a:lnTo>
                    <a:lnTo>
                      <a:pt x="1223" y="137"/>
                    </a:lnTo>
                    <a:lnTo>
                      <a:pt x="1162" y="63"/>
                    </a:lnTo>
                    <a:lnTo>
                      <a:pt x="1065" y="37"/>
                    </a:lnTo>
                    <a:lnTo>
                      <a:pt x="955" y="51"/>
                    </a:lnTo>
                    <a:lnTo>
                      <a:pt x="857" y="149"/>
                    </a:lnTo>
                    <a:lnTo>
                      <a:pt x="734" y="87"/>
                    </a:lnTo>
                    <a:lnTo>
                      <a:pt x="685" y="26"/>
                    </a:lnTo>
                    <a:lnTo>
                      <a:pt x="612" y="0"/>
                    </a:lnTo>
                    <a:lnTo>
                      <a:pt x="489" y="0"/>
                    </a:lnTo>
                    <a:lnTo>
                      <a:pt x="428" y="51"/>
                    </a:lnTo>
                    <a:lnTo>
                      <a:pt x="329" y="75"/>
                    </a:lnTo>
                    <a:lnTo>
                      <a:pt x="282" y="75"/>
                    </a:lnTo>
                    <a:lnTo>
                      <a:pt x="232" y="51"/>
                    </a:lnTo>
                    <a:lnTo>
                      <a:pt x="183" y="26"/>
                    </a:lnTo>
                    <a:lnTo>
                      <a:pt x="134" y="14"/>
                    </a:lnTo>
                    <a:lnTo>
                      <a:pt x="0" y="87"/>
                    </a:lnTo>
                    <a:lnTo>
                      <a:pt x="49" y="137"/>
                    </a:lnTo>
                    <a:lnTo>
                      <a:pt x="110" y="125"/>
                    </a:lnTo>
                    <a:lnTo>
                      <a:pt x="146" y="125"/>
                    </a:lnTo>
                    <a:lnTo>
                      <a:pt x="195" y="187"/>
                    </a:lnTo>
                    <a:lnTo>
                      <a:pt x="220" y="200"/>
                    </a:lnTo>
                    <a:lnTo>
                      <a:pt x="293" y="200"/>
                    </a:lnTo>
                    <a:lnTo>
                      <a:pt x="343" y="187"/>
                    </a:lnTo>
                    <a:lnTo>
                      <a:pt x="390" y="162"/>
                    </a:lnTo>
                    <a:lnTo>
                      <a:pt x="428" y="162"/>
                    </a:lnTo>
                    <a:lnTo>
                      <a:pt x="416" y="200"/>
                    </a:lnTo>
                    <a:lnTo>
                      <a:pt x="416" y="261"/>
                    </a:lnTo>
                    <a:lnTo>
                      <a:pt x="453" y="336"/>
                    </a:lnTo>
                    <a:lnTo>
                      <a:pt x="502" y="348"/>
                    </a:lnTo>
                    <a:lnTo>
                      <a:pt x="636" y="311"/>
                    </a:lnTo>
                    <a:lnTo>
                      <a:pt x="648" y="261"/>
                    </a:lnTo>
                    <a:lnTo>
                      <a:pt x="648" y="200"/>
                    </a:lnTo>
                    <a:lnTo>
                      <a:pt x="575" y="149"/>
                    </a:lnTo>
                    <a:lnTo>
                      <a:pt x="575" y="101"/>
                    </a:lnTo>
                    <a:lnTo>
                      <a:pt x="636" y="101"/>
                    </a:lnTo>
                    <a:lnTo>
                      <a:pt x="709" y="137"/>
                    </a:lnTo>
                    <a:lnTo>
                      <a:pt x="795" y="224"/>
                    </a:lnTo>
                    <a:lnTo>
                      <a:pt x="844" y="348"/>
                    </a:lnTo>
                    <a:lnTo>
                      <a:pt x="979" y="496"/>
                    </a:lnTo>
                    <a:lnTo>
                      <a:pt x="1077" y="534"/>
                    </a:lnTo>
                    <a:lnTo>
                      <a:pt x="1199" y="534"/>
                    </a:lnTo>
                    <a:lnTo>
                      <a:pt x="1345" y="496"/>
                    </a:lnTo>
                    <a:lnTo>
                      <a:pt x="1762" y="236"/>
                    </a:lnTo>
                    <a:lnTo>
                      <a:pt x="1786" y="236"/>
                    </a:lnTo>
                    <a:lnTo>
                      <a:pt x="1786" y="261"/>
                    </a:lnTo>
                    <a:lnTo>
                      <a:pt x="1652" y="472"/>
                    </a:lnTo>
                    <a:lnTo>
                      <a:pt x="1603" y="621"/>
                    </a:lnTo>
                    <a:lnTo>
                      <a:pt x="1542" y="733"/>
                    </a:lnTo>
                    <a:lnTo>
                      <a:pt x="1481" y="770"/>
                    </a:lnTo>
                    <a:lnTo>
                      <a:pt x="1431" y="770"/>
                    </a:lnTo>
                    <a:lnTo>
                      <a:pt x="1431" y="720"/>
                    </a:lnTo>
                    <a:lnTo>
                      <a:pt x="1481" y="683"/>
                    </a:lnTo>
                    <a:lnTo>
                      <a:pt x="1492" y="572"/>
                    </a:lnTo>
                    <a:lnTo>
                      <a:pt x="1431" y="534"/>
                    </a:lnTo>
                    <a:lnTo>
                      <a:pt x="1345" y="534"/>
                    </a:lnTo>
                    <a:lnTo>
                      <a:pt x="1272" y="621"/>
                    </a:lnTo>
                    <a:lnTo>
                      <a:pt x="1284" y="720"/>
                    </a:lnTo>
                    <a:lnTo>
                      <a:pt x="1321" y="832"/>
                    </a:lnTo>
                    <a:lnTo>
                      <a:pt x="1444" y="856"/>
                    </a:lnTo>
                    <a:lnTo>
                      <a:pt x="1542" y="832"/>
                    </a:lnTo>
                    <a:lnTo>
                      <a:pt x="1640" y="758"/>
                    </a:lnTo>
                    <a:lnTo>
                      <a:pt x="1713" y="869"/>
                    </a:lnTo>
                    <a:lnTo>
                      <a:pt x="1786" y="919"/>
                    </a:lnTo>
                    <a:lnTo>
                      <a:pt x="1921" y="1018"/>
                    </a:lnTo>
                    <a:lnTo>
                      <a:pt x="1933" y="1018"/>
                    </a:lnTo>
                    <a:lnTo>
                      <a:pt x="1921" y="1080"/>
                    </a:lnTo>
                    <a:lnTo>
                      <a:pt x="1872" y="1030"/>
                    </a:lnTo>
                    <a:lnTo>
                      <a:pt x="1774" y="1005"/>
                    </a:lnTo>
                    <a:lnTo>
                      <a:pt x="1713" y="1068"/>
                    </a:lnTo>
                    <a:lnTo>
                      <a:pt x="1701" y="1142"/>
                    </a:lnTo>
                    <a:lnTo>
                      <a:pt x="1762" y="1217"/>
                    </a:lnTo>
                    <a:lnTo>
                      <a:pt x="1811" y="1217"/>
                    </a:lnTo>
                    <a:lnTo>
                      <a:pt x="1896" y="1229"/>
                    </a:lnTo>
                    <a:lnTo>
                      <a:pt x="1982" y="1179"/>
                    </a:lnTo>
                    <a:lnTo>
                      <a:pt x="2030" y="1068"/>
                    </a:lnTo>
                    <a:lnTo>
                      <a:pt x="2018" y="993"/>
                    </a:lnTo>
                    <a:lnTo>
                      <a:pt x="2006" y="906"/>
                    </a:lnTo>
                    <a:lnTo>
                      <a:pt x="2044" y="882"/>
                    </a:lnTo>
                    <a:lnTo>
                      <a:pt x="2129" y="832"/>
                    </a:lnTo>
                    <a:lnTo>
                      <a:pt x="2142" y="707"/>
                    </a:lnTo>
                    <a:lnTo>
                      <a:pt x="2117" y="646"/>
                    </a:lnTo>
                    <a:lnTo>
                      <a:pt x="2079" y="596"/>
                    </a:lnTo>
                    <a:lnTo>
                      <a:pt x="2006" y="583"/>
                    </a:lnTo>
                    <a:lnTo>
                      <a:pt x="1896" y="659"/>
                    </a:lnTo>
                    <a:lnTo>
                      <a:pt x="1896" y="720"/>
                    </a:lnTo>
                    <a:lnTo>
                      <a:pt x="1896" y="782"/>
                    </a:lnTo>
                    <a:lnTo>
                      <a:pt x="1945" y="806"/>
                    </a:lnTo>
                    <a:lnTo>
                      <a:pt x="1982" y="820"/>
                    </a:lnTo>
                    <a:lnTo>
                      <a:pt x="1945" y="856"/>
                    </a:lnTo>
                    <a:lnTo>
                      <a:pt x="1811" y="820"/>
                    </a:lnTo>
                    <a:lnTo>
                      <a:pt x="1701" y="745"/>
                    </a:lnTo>
                    <a:lnTo>
                      <a:pt x="1664" y="683"/>
                    </a:lnTo>
                    <a:lnTo>
                      <a:pt x="1664" y="621"/>
                    </a:lnTo>
                    <a:lnTo>
                      <a:pt x="1737" y="447"/>
                    </a:lnTo>
                    <a:lnTo>
                      <a:pt x="1823" y="323"/>
                    </a:lnTo>
                    <a:lnTo>
                      <a:pt x="1860" y="261"/>
                    </a:lnTo>
                    <a:lnTo>
                      <a:pt x="1933" y="224"/>
                    </a:lnTo>
                    <a:lnTo>
                      <a:pt x="2006" y="212"/>
                    </a:lnTo>
                    <a:lnTo>
                      <a:pt x="1971" y="323"/>
                    </a:lnTo>
                    <a:lnTo>
                      <a:pt x="1957" y="397"/>
                    </a:lnTo>
                    <a:lnTo>
                      <a:pt x="1957" y="472"/>
                    </a:lnTo>
                    <a:lnTo>
                      <a:pt x="1982" y="484"/>
                    </a:lnTo>
                    <a:lnTo>
                      <a:pt x="2030" y="510"/>
                    </a:lnTo>
                    <a:lnTo>
                      <a:pt x="2117" y="510"/>
                    </a:lnTo>
                    <a:lnTo>
                      <a:pt x="2117" y="460"/>
                    </a:lnTo>
                    <a:lnTo>
                      <a:pt x="2104" y="336"/>
                    </a:lnTo>
                    <a:lnTo>
                      <a:pt x="2104" y="250"/>
                    </a:lnTo>
                    <a:lnTo>
                      <a:pt x="2203" y="187"/>
                    </a:lnTo>
                    <a:lnTo>
                      <a:pt x="2313" y="162"/>
                    </a:lnTo>
                    <a:lnTo>
                      <a:pt x="2313" y="162"/>
                    </a:lnTo>
                    <a:lnTo>
                      <a:pt x="2447" y="162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7" name="Freeform 65"/>
              <p:cNvSpPr>
                <a:spLocks/>
              </p:cNvSpPr>
              <p:nvPr/>
            </p:nvSpPr>
            <p:spPr bwMode="auto">
              <a:xfrm>
                <a:off x="2858" y="659"/>
                <a:ext cx="945" cy="81"/>
              </a:xfrm>
              <a:custGeom>
                <a:avLst/>
                <a:gdLst/>
                <a:ahLst/>
                <a:cxnLst>
                  <a:cxn ang="0">
                    <a:pos x="3780" y="322"/>
                  </a:cxn>
                  <a:cxn ang="0">
                    <a:pos x="3732" y="211"/>
                  </a:cxn>
                  <a:cxn ang="0">
                    <a:pos x="3658" y="149"/>
                  </a:cxn>
                  <a:cxn ang="0">
                    <a:pos x="3561" y="99"/>
                  </a:cxn>
                  <a:cxn ang="0">
                    <a:pos x="3364" y="50"/>
                  </a:cxn>
                  <a:cxn ang="0">
                    <a:pos x="3266" y="24"/>
                  </a:cxn>
                  <a:cxn ang="0">
                    <a:pos x="299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780" h="322">
                    <a:moveTo>
                      <a:pt x="3780" y="322"/>
                    </a:moveTo>
                    <a:lnTo>
                      <a:pt x="3732" y="211"/>
                    </a:lnTo>
                    <a:lnTo>
                      <a:pt x="3658" y="149"/>
                    </a:lnTo>
                    <a:lnTo>
                      <a:pt x="3561" y="99"/>
                    </a:lnTo>
                    <a:lnTo>
                      <a:pt x="3364" y="50"/>
                    </a:lnTo>
                    <a:lnTo>
                      <a:pt x="3266" y="24"/>
                    </a:lnTo>
                    <a:lnTo>
                      <a:pt x="2996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6180118" y="579395"/>
              <a:ext cx="856976" cy="2841895"/>
              <a:chOff x="3749" y="851"/>
              <a:chExt cx="389" cy="1290"/>
            </a:xfrm>
          </p:grpSpPr>
          <p:sp>
            <p:nvSpPr>
              <p:cNvPr id="559" name="Freeform 67"/>
              <p:cNvSpPr>
                <a:spLocks/>
              </p:cNvSpPr>
              <p:nvPr/>
            </p:nvSpPr>
            <p:spPr bwMode="auto">
              <a:xfrm>
                <a:off x="3875" y="851"/>
                <a:ext cx="263" cy="1290"/>
              </a:xfrm>
              <a:custGeom>
                <a:avLst/>
                <a:gdLst/>
                <a:ahLst/>
                <a:cxnLst>
                  <a:cxn ang="0">
                    <a:pos x="318" y="286"/>
                  </a:cxn>
                  <a:cxn ang="0">
                    <a:pos x="318" y="224"/>
                  </a:cxn>
                  <a:cxn ang="0">
                    <a:pos x="405" y="174"/>
                  </a:cxn>
                  <a:cxn ang="0">
                    <a:pos x="452" y="149"/>
                  </a:cxn>
                  <a:cxn ang="0">
                    <a:pos x="563" y="161"/>
                  </a:cxn>
                  <a:cxn ang="0">
                    <a:pos x="649" y="224"/>
                  </a:cxn>
                  <a:cxn ang="0">
                    <a:pos x="734" y="310"/>
                  </a:cxn>
                  <a:cxn ang="0">
                    <a:pos x="808" y="409"/>
                  </a:cxn>
                  <a:cxn ang="0">
                    <a:pos x="869" y="509"/>
                  </a:cxn>
                  <a:cxn ang="0">
                    <a:pos x="869" y="620"/>
                  </a:cxn>
                  <a:cxn ang="0">
                    <a:pos x="881" y="5160"/>
                  </a:cxn>
                  <a:cxn ang="0">
                    <a:pos x="1053" y="5160"/>
                  </a:cxn>
                  <a:cxn ang="0">
                    <a:pos x="1040" y="707"/>
                  </a:cxn>
                  <a:cxn ang="0">
                    <a:pos x="1003" y="423"/>
                  </a:cxn>
                  <a:cxn ang="0">
                    <a:pos x="881" y="236"/>
                  </a:cxn>
                  <a:cxn ang="0">
                    <a:pos x="783" y="112"/>
                  </a:cxn>
                  <a:cxn ang="0">
                    <a:pos x="661" y="37"/>
                  </a:cxn>
                  <a:cxn ang="0">
                    <a:pos x="478" y="0"/>
                  </a:cxn>
                  <a:cxn ang="0">
                    <a:pos x="257" y="37"/>
                  </a:cxn>
                  <a:cxn ang="0">
                    <a:pos x="86" y="149"/>
                  </a:cxn>
                  <a:cxn ang="0">
                    <a:pos x="25" y="260"/>
                  </a:cxn>
                  <a:cxn ang="0">
                    <a:pos x="0" y="397"/>
                  </a:cxn>
                  <a:cxn ang="0">
                    <a:pos x="49" y="522"/>
                  </a:cxn>
                  <a:cxn ang="0">
                    <a:pos x="147" y="596"/>
                  </a:cxn>
                  <a:cxn ang="0">
                    <a:pos x="281" y="608"/>
                  </a:cxn>
                  <a:cxn ang="0">
                    <a:pos x="392" y="583"/>
                  </a:cxn>
                  <a:cxn ang="0">
                    <a:pos x="428" y="484"/>
                  </a:cxn>
                  <a:cxn ang="0">
                    <a:pos x="428" y="385"/>
                  </a:cxn>
                  <a:cxn ang="0">
                    <a:pos x="392" y="335"/>
                  </a:cxn>
                  <a:cxn ang="0">
                    <a:pos x="306" y="286"/>
                  </a:cxn>
                  <a:cxn ang="0">
                    <a:pos x="306" y="286"/>
                  </a:cxn>
                  <a:cxn ang="0">
                    <a:pos x="318" y="286"/>
                  </a:cxn>
                </a:cxnLst>
                <a:rect l="0" t="0" r="r" b="b"/>
                <a:pathLst>
                  <a:path w="1053" h="5160">
                    <a:moveTo>
                      <a:pt x="318" y="286"/>
                    </a:moveTo>
                    <a:lnTo>
                      <a:pt x="318" y="224"/>
                    </a:lnTo>
                    <a:lnTo>
                      <a:pt x="405" y="174"/>
                    </a:lnTo>
                    <a:lnTo>
                      <a:pt x="452" y="149"/>
                    </a:lnTo>
                    <a:lnTo>
                      <a:pt x="563" y="161"/>
                    </a:lnTo>
                    <a:lnTo>
                      <a:pt x="649" y="224"/>
                    </a:lnTo>
                    <a:lnTo>
                      <a:pt x="734" y="310"/>
                    </a:lnTo>
                    <a:lnTo>
                      <a:pt x="808" y="409"/>
                    </a:lnTo>
                    <a:lnTo>
                      <a:pt x="869" y="509"/>
                    </a:lnTo>
                    <a:lnTo>
                      <a:pt x="869" y="620"/>
                    </a:lnTo>
                    <a:lnTo>
                      <a:pt x="881" y="5160"/>
                    </a:lnTo>
                    <a:lnTo>
                      <a:pt x="1053" y="5160"/>
                    </a:lnTo>
                    <a:lnTo>
                      <a:pt x="1040" y="707"/>
                    </a:lnTo>
                    <a:lnTo>
                      <a:pt x="1003" y="423"/>
                    </a:lnTo>
                    <a:lnTo>
                      <a:pt x="881" y="236"/>
                    </a:lnTo>
                    <a:lnTo>
                      <a:pt x="783" y="112"/>
                    </a:lnTo>
                    <a:lnTo>
                      <a:pt x="661" y="37"/>
                    </a:lnTo>
                    <a:lnTo>
                      <a:pt x="478" y="0"/>
                    </a:lnTo>
                    <a:lnTo>
                      <a:pt x="257" y="37"/>
                    </a:lnTo>
                    <a:lnTo>
                      <a:pt x="86" y="149"/>
                    </a:lnTo>
                    <a:lnTo>
                      <a:pt x="25" y="260"/>
                    </a:lnTo>
                    <a:lnTo>
                      <a:pt x="0" y="397"/>
                    </a:lnTo>
                    <a:lnTo>
                      <a:pt x="49" y="522"/>
                    </a:lnTo>
                    <a:lnTo>
                      <a:pt x="147" y="596"/>
                    </a:lnTo>
                    <a:lnTo>
                      <a:pt x="281" y="608"/>
                    </a:lnTo>
                    <a:lnTo>
                      <a:pt x="392" y="583"/>
                    </a:lnTo>
                    <a:lnTo>
                      <a:pt x="428" y="484"/>
                    </a:lnTo>
                    <a:lnTo>
                      <a:pt x="428" y="385"/>
                    </a:lnTo>
                    <a:lnTo>
                      <a:pt x="392" y="335"/>
                    </a:lnTo>
                    <a:lnTo>
                      <a:pt x="306" y="286"/>
                    </a:lnTo>
                    <a:lnTo>
                      <a:pt x="306" y="286"/>
                    </a:lnTo>
                    <a:lnTo>
                      <a:pt x="318" y="286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0" name="Freeform 68"/>
              <p:cNvSpPr>
                <a:spLocks/>
              </p:cNvSpPr>
              <p:nvPr/>
            </p:nvSpPr>
            <p:spPr bwMode="auto">
              <a:xfrm>
                <a:off x="4006" y="934"/>
                <a:ext cx="58" cy="12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63"/>
                  </a:cxn>
                  <a:cxn ang="0">
                    <a:pos x="183" y="125"/>
                  </a:cxn>
                  <a:cxn ang="0">
                    <a:pos x="207" y="298"/>
                  </a:cxn>
                  <a:cxn ang="0">
                    <a:pos x="219" y="4813"/>
                  </a:cxn>
                  <a:cxn ang="0">
                    <a:pos x="232" y="4813"/>
                  </a:cxn>
                </a:cxnLst>
                <a:rect l="0" t="0" r="r" b="b"/>
                <a:pathLst>
                  <a:path w="232" h="4813">
                    <a:moveTo>
                      <a:pt x="0" y="0"/>
                    </a:moveTo>
                    <a:lnTo>
                      <a:pt x="122" y="63"/>
                    </a:lnTo>
                    <a:lnTo>
                      <a:pt x="183" y="125"/>
                    </a:lnTo>
                    <a:lnTo>
                      <a:pt x="207" y="298"/>
                    </a:lnTo>
                    <a:lnTo>
                      <a:pt x="219" y="4813"/>
                    </a:lnTo>
                    <a:lnTo>
                      <a:pt x="232" y="4813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1" name="Freeform 69"/>
              <p:cNvSpPr>
                <a:spLocks/>
              </p:cNvSpPr>
              <p:nvPr/>
            </p:nvSpPr>
            <p:spPr bwMode="auto">
              <a:xfrm>
                <a:off x="3749" y="963"/>
                <a:ext cx="290" cy="778"/>
              </a:xfrm>
              <a:custGeom>
                <a:avLst/>
                <a:gdLst/>
                <a:ahLst/>
                <a:cxnLst>
                  <a:cxn ang="0">
                    <a:pos x="1138" y="149"/>
                  </a:cxn>
                  <a:cxn ang="0">
                    <a:pos x="1151" y="509"/>
                  </a:cxn>
                  <a:cxn ang="0">
                    <a:pos x="1041" y="881"/>
                  </a:cxn>
                  <a:cxn ang="0">
                    <a:pos x="1138" y="1030"/>
                  </a:cxn>
                  <a:cxn ang="0">
                    <a:pos x="1027" y="1166"/>
                  </a:cxn>
                  <a:cxn ang="0">
                    <a:pos x="894" y="1017"/>
                  </a:cxn>
                  <a:cxn ang="0">
                    <a:pos x="673" y="1352"/>
                  </a:cxn>
                  <a:cxn ang="0">
                    <a:pos x="795" y="1638"/>
                  </a:cxn>
                  <a:cxn ang="0">
                    <a:pos x="1065" y="1575"/>
                  </a:cxn>
                  <a:cxn ang="0">
                    <a:pos x="1015" y="1514"/>
                  </a:cxn>
                  <a:cxn ang="0">
                    <a:pos x="882" y="1452"/>
                  </a:cxn>
                  <a:cxn ang="0">
                    <a:pos x="967" y="1327"/>
                  </a:cxn>
                  <a:cxn ang="0">
                    <a:pos x="1151" y="1502"/>
                  </a:cxn>
                  <a:cxn ang="0">
                    <a:pos x="1151" y="1861"/>
                  </a:cxn>
                  <a:cxn ang="0">
                    <a:pos x="1077" y="2270"/>
                  </a:cxn>
                  <a:cxn ang="0">
                    <a:pos x="1090" y="2431"/>
                  </a:cxn>
                  <a:cxn ang="0">
                    <a:pos x="1126" y="2705"/>
                  </a:cxn>
                  <a:cxn ang="0">
                    <a:pos x="1151" y="3053"/>
                  </a:cxn>
                  <a:cxn ang="0">
                    <a:pos x="1065" y="3076"/>
                  </a:cxn>
                  <a:cxn ang="0">
                    <a:pos x="1065" y="2866"/>
                  </a:cxn>
                  <a:cxn ang="0">
                    <a:pos x="894" y="2469"/>
                  </a:cxn>
                  <a:cxn ang="0">
                    <a:pos x="955" y="2284"/>
                  </a:cxn>
                  <a:cxn ang="0">
                    <a:pos x="856" y="2221"/>
                  </a:cxn>
                  <a:cxn ang="0">
                    <a:pos x="795" y="2010"/>
                  </a:cxn>
                  <a:cxn ang="0">
                    <a:pos x="942" y="1948"/>
                  </a:cxn>
                  <a:cxn ang="0">
                    <a:pos x="930" y="2097"/>
                  </a:cxn>
                  <a:cxn ang="0">
                    <a:pos x="1015" y="2147"/>
                  </a:cxn>
                  <a:cxn ang="0">
                    <a:pos x="1065" y="1911"/>
                  </a:cxn>
                  <a:cxn ang="0">
                    <a:pos x="661" y="1625"/>
                  </a:cxn>
                  <a:cxn ang="0">
                    <a:pos x="612" y="1203"/>
                  </a:cxn>
                  <a:cxn ang="0">
                    <a:pos x="906" y="918"/>
                  </a:cxn>
                  <a:cxn ang="0">
                    <a:pos x="1027" y="671"/>
                  </a:cxn>
                  <a:cxn ang="0">
                    <a:pos x="490" y="893"/>
                  </a:cxn>
                  <a:cxn ang="0">
                    <a:pos x="539" y="969"/>
                  </a:cxn>
                  <a:cxn ang="0">
                    <a:pos x="404" y="1179"/>
                  </a:cxn>
                  <a:cxn ang="0">
                    <a:pos x="244" y="980"/>
                  </a:cxn>
                  <a:cxn ang="0">
                    <a:pos x="295" y="719"/>
                  </a:cxn>
                  <a:cxn ang="0">
                    <a:pos x="196" y="558"/>
                  </a:cxn>
                  <a:cxn ang="0">
                    <a:pos x="183" y="646"/>
                  </a:cxn>
                  <a:cxn ang="0">
                    <a:pos x="0" y="608"/>
                  </a:cxn>
                  <a:cxn ang="0">
                    <a:pos x="159" y="447"/>
                  </a:cxn>
                  <a:cxn ang="0">
                    <a:pos x="342" y="347"/>
                  </a:cxn>
                  <a:cxn ang="0">
                    <a:pos x="624" y="411"/>
                  </a:cxn>
                  <a:cxn ang="0">
                    <a:pos x="478" y="584"/>
                  </a:cxn>
                  <a:cxn ang="0">
                    <a:pos x="478" y="447"/>
                  </a:cxn>
                  <a:cxn ang="0">
                    <a:pos x="368" y="423"/>
                  </a:cxn>
                  <a:cxn ang="0">
                    <a:pos x="368" y="695"/>
                  </a:cxn>
                  <a:cxn ang="0">
                    <a:pos x="636" y="806"/>
                  </a:cxn>
                  <a:cxn ang="0">
                    <a:pos x="1004" y="558"/>
                  </a:cxn>
                  <a:cxn ang="0">
                    <a:pos x="795" y="509"/>
                  </a:cxn>
                  <a:cxn ang="0">
                    <a:pos x="746" y="324"/>
                  </a:cxn>
                  <a:cxn ang="0">
                    <a:pos x="967" y="324"/>
                  </a:cxn>
                  <a:cxn ang="0">
                    <a:pos x="1015" y="125"/>
                  </a:cxn>
                  <a:cxn ang="0">
                    <a:pos x="1015" y="0"/>
                  </a:cxn>
                </a:cxnLst>
                <a:rect l="0" t="0" r="r" b="b"/>
                <a:pathLst>
                  <a:path w="1163" h="3114">
                    <a:moveTo>
                      <a:pt x="1015" y="0"/>
                    </a:moveTo>
                    <a:lnTo>
                      <a:pt x="1090" y="50"/>
                    </a:lnTo>
                    <a:lnTo>
                      <a:pt x="1138" y="149"/>
                    </a:lnTo>
                    <a:lnTo>
                      <a:pt x="1151" y="274"/>
                    </a:lnTo>
                    <a:lnTo>
                      <a:pt x="1151" y="397"/>
                    </a:lnTo>
                    <a:lnTo>
                      <a:pt x="1151" y="509"/>
                    </a:lnTo>
                    <a:lnTo>
                      <a:pt x="1126" y="633"/>
                    </a:lnTo>
                    <a:lnTo>
                      <a:pt x="1090" y="769"/>
                    </a:lnTo>
                    <a:lnTo>
                      <a:pt x="1041" y="881"/>
                    </a:lnTo>
                    <a:lnTo>
                      <a:pt x="1041" y="918"/>
                    </a:lnTo>
                    <a:lnTo>
                      <a:pt x="1065" y="1005"/>
                    </a:lnTo>
                    <a:lnTo>
                      <a:pt x="1138" y="1030"/>
                    </a:lnTo>
                    <a:lnTo>
                      <a:pt x="1138" y="1104"/>
                    </a:lnTo>
                    <a:lnTo>
                      <a:pt x="1090" y="1166"/>
                    </a:lnTo>
                    <a:lnTo>
                      <a:pt x="1027" y="1166"/>
                    </a:lnTo>
                    <a:lnTo>
                      <a:pt x="955" y="1130"/>
                    </a:lnTo>
                    <a:lnTo>
                      <a:pt x="894" y="1067"/>
                    </a:lnTo>
                    <a:lnTo>
                      <a:pt x="894" y="1017"/>
                    </a:lnTo>
                    <a:lnTo>
                      <a:pt x="820" y="1055"/>
                    </a:lnTo>
                    <a:lnTo>
                      <a:pt x="710" y="1179"/>
                    </a:lnTo>
                    <a:lnTo>
                      <a:pt x="673" y="1352"/>
                    </a:lnTo>
                    <a:lnTo>
                      <a:pt x="685" y="1476"/>
                    </a:lnTo>
                    <a:lnTo>
                      <a:pt x="734" y="1575"/>
                    </a:lnTo>
                    <a:lnTo>
                      <a:pt x="795" y="1638"/>
                    </a:lnTo>
                    <a:lnTo>
                      <a:pt x="894" y="1662"/>
                    </a:lnTo>
                    <a:lnTo>
                      <a:pt x="1041" y="1638"/>
                    </a:lnTo>
                    <a:lnTo>
                      <a:pt x="1065" y="1575"/>
                    </a:lnTo>
                    <a:lnTo>
                      <a:pt x="1077" y="1551"/>
                    </a:lnTo>
                    <a:lnTo>
                      <a:pt x="1053" y="1502"/>
                    </a:lnTo>
                    <a:lnTo>
                      <a:pt x="1015" y="1514"/>
                    </a:lnTo>
                    <a:lnTo>
                      <a:pt x="967" y="1527"/>
                    </a:lnTo>
                    <a:lnTo>
                      <a:pt x="917" y="1489"/>
                    </a:lnTo>
                    <a:lnTo>
                      <a:pt x="882" y="1452"/>
                    </a:lnTo>
                    <a:lnTo>
                      <a:pt x="882" y="1390"/>
                    </a:lnTo>
                    <a:lnTo>
                      <a:pt x="917" y="1352"/>
                    </a:lnTo>
                    <a:lnTo>
                      <a:pt x="967" y="1327"/>
                    </a:lnTo>
                    <a:lnTo>
                      <a:pt x="1077" y="1352"/>
                    </a:lnTo>
                    <a:lnTo>
                      <a:pt x="1126" y="1426"/>
                    </a:lnTo>
                    <a:lnTo>
                      <a:pt x="1151" y="1502"/>
                    </a:lnTo>
                    <a:lnTo>
                      <a:pt x="1151" y="1601"/>
                    </a:lnTo>
                    <a:lnTo>
                      <a:pt x="1041" y="1724"/>
                    </a:lnTo>
                    <a:lnTo>
                      <a:pt x="1151" y="1861"/>
                    </a:lnTo>
                    <a:lnTo>
                      <a:pt x="1151" y="1984"/>
                    </a:lnTo>
                    <a:lnTo>
                      <a:pt x="1163" y="2121"/>
                    </a:lnTo>
                    <a:lnTo>
                      <a:pt x="1077" y="2270"/>
                    </a:lnTo>
                    <a:lnTo>
                      <a:pt x="980" y="2407"/>
                    </a:lnTo>
                    <a:lnTo>
                      <a:pt x="1004" y="2431"/>
                    </a:lnTo>
                    <a:lnTo>
                      <a:pt x="1090" y="2431"/>
                    </a:lnTo>
                    <a:lnTo>
                      <a:pt x="1138" y="2518"/>
                    </a:lnTo>
                    <a:lnTo>
                      <a:pt x="1090" y="2655"/>
                    </a:lnTo>
                    <a:lnTo>
                      <a:pt x="1126" y="2705"/>
                    </a:lnTo>
                    <a:lnTo>
                      <a:pt x="1138" y="2804"/>
                    </a:lnTo>
                    <a:lnTo>
                      <a:pt x="1151" y="2977"/>
                    </a:lnTo>
                    <a:lnTo>
                      <a:pt x="1151" y="3053"/>
                    </a:lnTo>
                    <a:lnTo>
                      <a:pt x="1126" y="3114"/>
                    </a:lnTo>
                    <a:lnTo>
                      <a:pt x="1077" y="3102"/>
                    </a:lnTo>
                    <a:lnTo>
                      <a:pt x="1065" y="3076"/>
                    </a:lnTo>
                    <a:lnTo>
                      <a:pt x="1041" y="3027"/>
                    </a:lnTo>
                    <a:lnTo>
                      <a:pt x="1065" y="2977"/>
                    </a:lnTo>
                    <a:lnTo>
                      <a:pt x="1065" y="2866"/>
                    </a:lnTo>
                    <a:lnTo>
                      <a:pt x="1027" y="2767"/>
                    </a:lnTo>
                    <a:lnTo>
                      <a:pt x="906" y="2544"/>
                    </a:lnTo>
                    <a:lnTo>
                      <a:pt x="894" y="2469"/>
                    </a:lnTo>
                    <a:lnTo>
                      <a:pt x="906" y="2370"/>
                    </a:lnTo>
                    <a:lnTo>
                      <a:pt x="930" y="2320"/>
                    </a:lnTo>
                    <a:lnTo>
                      <a:pt x="955" y="2284"/>
                    </a:lnTo>
                    <a:lnTo>
                      <a:pt x="955" y="2246"/>
                    </a:lnTo>
                    <a:lnTo>
                      <a:pt x="917" y="2233"/>
                    </a:lnTo>
                    <a:lnTo>
                      <a:pt x="856" y="2221"/>
                    </a:lnTo>
                    <a:lnTo>
                      <a:pt x="809" y="2171"/>
                    </a:lnTo>
                    <a:lnTo>
                      <a:pt x="759" y="2085"/>
                    </a:lnTo>
                    <a:lnTo>
                      <a:pt x="795" y="2010"/>
                    </a:lnTo>
                    <a:lnTo>
                      <a:pt x="832" y="1961"/>
                    </a:lnTo>
                    <a:lnTo>
                      <a:pt x="882" y="1923"/>
                    </a:lnTo>
                    <a:lnTo>
                      <a:pt x="942" y="1948"/>
                    </a:lnTo>
                    <a:lnTo>
                      <a:pt x="955" y="1998"/>
                    </a:lnTo>
                    <a:lnTo>
                      <a:pt x="955" y="2060"/>
                    </a:lnTo>
                    <a:lnTo>
                      <a:pt x="930" y="2097"/>
                    </a:lnTo>
                    <a:lnTo>
                      <a:pt x="930" y="2147"/>
                    </a:lnTo>
                    <a:lnTo>
                      <a:pt x="942" y="2147"/>
                    </a:lnTo>
                    <a:lnTo>
                      <a:pt x="1015" y="2147"/>
                    </a:lnTo>
                    <a:lnTo>
                      <a:pt x="1053" y="2085"/>
                    </a:lnTo>
                    <a:lnTo>
                      <a:pt x="1077" y="2022"/>
                    </a:lnTo>
                    <a:lnTo>
                      <a:pt x="1065" y="1911"/>
                    </a:lnTo>
                    <a:lnTo>
                      <a:pt x="980" y="1824"/>
                    </a:lnTo>
                    <a:lnTo>
                      <a:pt x="856" y="1749"/>
                    </a:lnTo>
                    <a:lnTo>
                      <a:pt x="661" y="1625"/>
                    </a:lnTo>
                    <a:lnTo>
                      <a:pt x="588" y="1502"/>
                    </a:lnTo>
                    <a:lnTo>
                      <a:pt x="563" y="1352"/>
                    </a:lnTo>
                    <a:lnTo>
                      <a:pt x="612" y="1203"/>
                    </a:lnTo>
                    <a:lnTo>
                      <a:pt x="685" y="1080"/>
                    </a:lnTo>
                    <a:lnTo>
                      <a:pt x="795" y="1005"/>
                    </a:lnTo>
                    <a:lnTo>
                      <a:pt x="906" y="918"/>
                    </a:lnTo>
                    <a:lnTo>
                      <a:pt x="955" y="856"/>
                    </a:lnTo>
                    <a:lnTo>
                      <a:pt x="1004" y="769"/>
                    </a:lnTo>
                    <a:lnTo>
                      <a:pt x="1027" y="671"/>
                    </a:lnTo>
                    <a:lnTo>
                      <a:pt x="894" y="782"/>
                    </a:lnTo>
                    <a:lnTo>
                      <a:pt x="734" y="881"/>
                    </a:lnTo>
                    <a:lnTo>
                      <a:pt x="490" y="893"/>
                    </a:lnTo>
                    <a:lnTo>
                      <a:pt x="404" y="918"/>
                    </a:lnTo>
                    <a:lnTo>
                      <a:pt x="502" y="956"/>
                    </a:lnTo>
                    <a:lnTo>
                      <a:pt x="539" y="969"/>
                    </a:lnTo>
                    <a:lnTo>
                      <a:pt x="551" y="1067"/>
                    </a:lnTo>
                    <a:lnTo>
                      <a:pt x="490" y="1154"/>
                    </a:lnTo>
                    <a:lnTo>
                      <a:pt x="404" y="1179"/>
                    </a:lnTo>
                    <a:lnTo>
                      <a:pt x="307" y="1130"/>
                    </a:lnTo>
                    <a:lnTo>
                      <a:pt x="281" y="1055"/>
                    </a:lnTo>
                    <a:lnTo>
                      <a:pt x="244" y="980"/>
                    </a:lnTo>
                    <a:lnTo>
                      <a:pt x="307" y="893"/>
                    </a:lnTo>
                    <a:lnTo>
                      <a:pt x="354" y="820"/>
                    </a:lnTo>
                    <a:lnTo>
                      <a:pt x="295" y="719"/>
                    </a:lnTo>
                    <a:lnTo>
                      <a:pt x="257" y="584"/>
                    </a:lnTo>
                    <a:lnTo>
                      <a:pt x="257" y="558"/>
                    </a:lnTo>
                    <a:lnTo>
                      <a:pt x="196" y="558"/>
                    </a:lnTo>
                    <a:lnTo>
                      <a:pt x="147" y="570"/>
                    </a:lnTo>
                    <a:lnTo>
                      <a:pt x="135" y="596"/>
                    </a:lnTo>
                    <a:lnTo>
                      <a:pt x="183" y="646"/>
                    </a:lnTo>
                    <a:lnTo>
                      <a:pt x="122" y="733"/>
                    </a:lnTo>
                    <a:lnTo>
                      <a:pt x="12" y="707"/>
                    </a:lnTo>
                    <a:lnTo>
                      <a:pt x="0" y="608"/>
                    </a:lnTo>
                    <a:lnTo>
                      <a:pt x="25" y="534"/>
                    </a:lnTo>
                    <a:lnTo>
                      <a:pt x="74" y="472"/>
                    </a:lnTo>
                    <a:lnTo>
                      <a:pt x="159" y="447"/>
                    </a:lnTo>
                    <a:lnTo>
                      <a:pt x="220" y="472"/>
                    </a:lnTo>
                    <a:lnTo>
                      <a:pt x="307" y="385"/>
                    </a:lnTo>
                    <a:lnTo>
                      <a:pt x="342" y="347"/>
                    </a:lnTo>
                    <a:lnTo>
                      <a:pt x="392" y="324"/>
                    </a:lnTo>
                    <a:lnTo>
                      <a:pt x="539" y="310"/>
                    </a:lnTo>
                    <a:lnTo>
                      <a:pt x="624" y="411"/>
                    </a:lnTo>
                    <a:lnTo>
                      <a:pt x="624" y="522"/>
                    </a:lnTo>
                    <a:lnTo>
                      <a:pt x="588" y="584"/>
                    </a:lnTo>
                    <a:lnTo>
                      <a:pt x="478" y="584"/>
                    </a:lnTo>
                    <a:lnTo>
                      <a:pt x="441" y="522"/>
                    </a:lnTo>
                    <a:lnTo>
                      <a:pt x="441" y="484"/>
                    </a:lnTo>
                    <a:lnTo>
                      <a:pt x="478" y="447"/>
                    </a:lnTo>
                    <a:lnTo>
                      <a:pt x="490" y="397"/>
                    </a:lnTo>
                    <a:lnTo>
                      <a:pt x="428" y="385"/>
                    </a:lnTo>
                    <a:lnTo>
                      <a:pt x="368" y="423"/>
                    </a:lnTo>
                    <a:lnTo>
                      <a:pt x="318" y="497"/>
                    </a:lnTo>
                    <a:lnTo>
                      <a:pt x="318" y="570"/>
                    </a:lnTo>
                    <a:lnTo>
                      <a:pt x="368" y="695"/>
                    </a:lnTo>
                    <a:lnTo>
                      <a:pt x="466" y="769"/>
                    </a:lnTo>
                    <a:lnTo>
                      <a:pt x="514" y="820"/>
                    </a:lnTo>
                    <a:lnTo>
                      <a:pt x="636" y="806"/>
                    </a:lnTo>
                    <a:lnTo>
                      <a:pt x="820" y="707"/>
                    </a:lnTo>
                    <a:lnTo>
                      <a:pt x="955" y="633"/>
                    </a:lnTo>
                    <a:lnTo>
                      <a:pt x="1004" y="558"/>
                    </a:lnTo>
                    <a:lnTo>
                      <a:pt x="1004" y="447"/>
                    </a:lnTo>
                    <a:lnTo>
                      <a:pt x="868" y="509"/>
                    </a:lnTo>
                    <a:lnTo>
                      <a:pt x="795" y="509"/>
                    </a:lnTo>
                    <a:lnTo>
                      <a:pt x="722" y="459"/>
                    </a:lnTo>
                    <a:lnTo>
                      <a:pt x="698" y="373"/>
                    </a:lnTo>
                    <a:lnTo>
                      <a:pt x="746" y="324"/>
                    </a:lnTo>
                    <a:lnTo>
                      <a:pt x="832" y="347"/>
                    </a:lnTo>
                    <a:lnTo>
                      <a:pt x="882" y="347"/>
                    </a:lnTo>
                    <a:lnTo>
                      <a:pt x="967" y="324"/>
                    </a:lnTo>
                    <a:lnTo>
                      <a:pt x="1004" y="286"/>
                    </a:lnTo>
                    <a:lnTo>
                      <a:pt x="1015" y="224"/>
                    </a:lnTo>
                    <a:lnTo>
                      <a:pt x="1015" y="125"/>
                    </a:lnTo>
                    <a:lnTo>
                      <a:pt x="1004" y="75"/>
                    </a:lnTo>
                    <a:lnTo>
                      <a:pt x="1004" y="75"/>
                    </a:lnTo>
                    <a:lnTo>
                      <a:pt x="1015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1" name="Group 70"/>
            <p:cNvGrpSpPr>
              <a:grpSpLocks/>
            </p:cNvGrpSpPr>
            <p:nvPr/>
          </p:nvGrpSpPr>
          <p:grpSpPr bwMode="auto">
            <a:xfrm>
              <a:off x="6142525" y="3425696"/>
              <a:ext cx="892226" cy="2841895"/>
              <a:chOff x="3745" y="2143"/>
              <a:chExt cx="405" cy="1290"/>
            </a:xfrm>
          </p:grpSpPr>
          <p:sp>
            <p:nvSpPr>
              <p:cNvPr id="563" name="Freeform 71"/>
              <p:cNvSpPr>
                <a:spLocks/>
              </p:cNvSpPr>
              <p:nvPr/>
            </p:nvSpPr>
            <p:spPr bwMode="auto">
              <a:xfrm>
                <a:off x="3884" y="2143"/>
                <a:ext cx="266" cy="1290"/>
              </a:xfrm>
              <a:custGeom>
                <a:avLst/>
                <a:gdLst/>
                <a:ahLst/>
                <a:cxnLst>
                  <a:cxn ang="0">
                    <a:pos x="322" y="4874"/>
                  </a:cxn>
                  <a:cxn ang="0">
                    <a:pos x="322" y="4936"/>
                  </a:cxn>
                  <a:cxn ang="0">
                    <a:pos x="408" y="4986"/>
                  </a:cxn>
                  <a:cxn ang="0">
                    <a:pos x="457" y="5011"/>
                  </a:cxn>
                  <a:cxn ang="0">
                    <a:pos x="568" y="4998"/>
                  </a:cxn>
                  <a:cxn ang="0">
                    <a:pos x="655" y="4936"/>
                  </a:cxn>
                  <a:cxn ang="0">
                    <a:pos x="740" y="4850"/>
                  </a:cxn>
                  <a:cxn ang="0">
                    <a:pos x="815" y="4749"/>
                  </a:cxn>
                  <a:cxn ang="0">
                    <a:pos x="877" y="4650"/>
                  </a:cxn>
                  <a:cxn ang="0">
                    <a:pos x="877" y="4539"/>
                  </a:cxn>
                  <a:cxn ang="0">
                    <a:pos x="889" y="0"/>
                  </a:cxn>
                  <a:cxn ang="0">
                    <a:pos x="1062" y="0"/>
                  </a:cxn>
                  <a:cxn ang="0">
                    <a:pos x="1049" y="4453"/>
                  </a:cxn>
                  <a:cxn ang="0">
                    <a:pos x="1012" y="4737"/>
                  </a:cxn>
                  <a:cxn ang="0">
                    <a:pos x="889" y="4924"/>
                  </a:cxn>
                  <a:cxn ang="0">
                    <a:pos x="791" y="5047"/>
                  </a:cxn>
                  <a:cxn ang="0">
                    <a:pos x="667" y="5122"/>
                  </a:cxn>
                  <a:cxn ang="0">
                    <a:pos x="482" y="5160"/>
                  </a:cxn>
                  <a:cxn ang="0">
                    <a:pos x="259" y="5122"/>
                  </a:cxn>
                  <a:cxn ang="0">
                    <a:pos x="87" y="5011"/>
                  </a:cxn>
                  <a:cxn ang="0">
                    <a:pos x="25" y="4900"/>
                  </a:cxn>
                  <a:cxn ang="0">
                    <a:pos x="0" y="4763"/>
                  </a:cxn>
                  <a:cxn ang="0">
                    <a:pos x="49" y="4638"/>
                  </a:cxn>
                  <a:cxn ang="0">
                    <a:pos x="148" y="4564"/>
                  </a:cxn>
                  <a:cxn ang="0">
                    <a:pos x="285" y="4552"/>
                  </a:cxn>
                  <a:cxn ang="0">
                    <a:pos x="396" y="4576"/>
                  </a:cxn>
                  <a:cxn ang="0">
                    <a:pos x="433" y="4676"/>
                  </a:cxn>
                  <a:cxn ang="0">
                    <a:pos x="433" y="4775"/>
                  </a:cxn>
                  <a:cxn ang="0">
                    <a:pos x="396" y="4825"/>
                  </a:cxn>
                  <a:cxn ang="0">
                    <a:pos x="309" y="4874"/>
                  </a:cxn>
                  <a:cxn ang="0">
                    <a:pos x="309" y="4874"/>
                  </a:cxn>
                  <a:cxn ang="0">
                    <a:pos x="322" y="4874"/>
                  </a:cxn>
                </a:cxnLst>
                <a:rect l="0" t="0" r="r" b="b"/>
                <a:pathLst>
                  <a:path w="1062" h="5160">
                    <a:moveTo>
                      <a:pt x="322" y="4874"/>
                    </a:moveTo>
                    <a:lnTo>
                      <a:pt x="322" y="4936"/>
                    </a:lnTo>
                    <a:lnTo>
                      <a:pt x="408" y="4986"/>
                    </a:lnTo>
                    <a:lnTo>
                      <a:pt x="457" y="5011"/>
                    </a:lnTo>
                    <a:lnTo>
                      <a:pt x="568" y="4998"/>
                    </a:lnTo>
                    <a:lnTo>
                      <a:pt x="655" y="4936"/>
                    </a:lnTo>
                    <a:lnTo>
                      <a:pt x="740" y="4850"/>
                    </a:lnTo>
                    <a:lnTo>
                      <a:pt x="815" y="4749"/>
                    </a:lnTo>
                    <a:lnTo>
                      <a:pt x="877" y="4650"/>
                    </a:lnTo>
                    <a:lnTo>
                      <a:pt x="877" y="4539"/>
                    </a:lnTo>
                    <a:lnTo>
                      <a:pt x="889" y="0"/>
                    </a:lnTo>
                    <a:lnTo>
                      <a:pt x="1062" y="0"/>
                    </a:lnTo>
                    <a:lnTo>
                      <a:pt x="1049" y="4453"/>
                    </a:lnTo>
                    <a:lnTo>
                      <a:pt x="1012" y="4737"/>
                    </a:lnTo>
                    <a:lnTo>
                      <a:pt x="889" y="4924"/>
                    </a:lnTo>
                    <a:lnTo>
                      <a:pt x="791" y="5047"/>
                    </a:lnTo>
                    <a:lnTo>
                      <a:pt x="667" y="5122"/>
                    </a:lnTo>
                    <a:lnTo>
                      <a:pt x="482" y="5160"/>
                    </a:lnTo>
                    <a:lnTo>
                      <a:pt x="259" y="5122"/>
                    </a:lnTo>
                    <a:lnTo>
                      <a:pt x="87" y="5011"/>
                    </a:lnTo>
                    <a:lnTo>
                      <a:pt x="25" y="4900"/>
                    </a:lnTo>
                    <a:lnTo>
                      <a:pt x="0" y="4763"/>
                    </a:lnTo>
                    <a:lnTo>
                      <a:pt x="49" y="4638"/>
                    </a:lnTo>
                    <a:lnTo>
                      <a:pt x="148" y="4564"/>
                    </a:lnTo>
                    <a:lnTo>
                      <a:pt x="285" y="4552"/>
                    </a:lnTo>
                    <a:lnTo>
                      <a:pt x="396" y="4576"/>
                    </a:lnTo>
                    <a:lnTo>
                      <a:pt x="433" y="4676"/>
                    </a:lnTo>
                    <a:lnTo>
                      <a:pt x="433" y="4775"/>
                    </a:lnTo>
                    <a:lnTo>
                      <a:pt x="396" y="4825"/>
                    </a:lnTo>
                    <a:lnTo>
                      <a:pt x="309" y="4874"/>
                    </a:lnTo>
                    <a:lnTo>
                      <a:pt x="309" y="4874"/>
                    </a:lnTo>
                    <a:lnTo>
                      <a:pt x="322" y="487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4" name="Freeform 72"/>
              <p:cNvSpPr>
                <a:spLocks/>
              </p:cNvSpPr>
              <p:nvPr/>
            </p:nvSpPr>
            <p:spPr bwMode="auto">
              <a:xfrm>
                <a:off x="4017" y="2146"/>
                <a:ext cx="58" cy="1203"/>
              </a:xfrm>
              <a:custGeom>
                <a:avLst/>
                <a:gdLst/>
                <a:ahLst/>
                <a:cxnLst>
                  <a:cxn ang="0">
                    <a:pos x="0" y="4813"/>
                  </a:cxn>
                  <a:cxn ang="0">
                    <a:pos x="124" y="4750"/>
                  </a:cxn>
                  <a:cxn ang="0">
                    <a:pos x="185" y="4689"/>
                  </a:cxn>
                  <a:cxn ang="0">
                    <a:pos x="210" y="4514"/>
                  </a:cxn>
                  <a:cxn ang="0">
                    <a:pos x="223" y="0"/>
                  </a:cxn>
                  <a:cxn ang="0">
                    <a:pos x="235" y="0"/>
                  </a:cxn>
                </a:cxnLst>
                <a:rect l="0" t="0" r="r" b="b"/>
                <a:pathLst>
                  <a:path w="235" h="4813">
                    <a:moveTo>
                      <a:pt x="0" y="4813"/>
                    </a:moveTo>
                    <a:lnTo>
                      <a:pt x="124" y="4750"/>
                    </a:lnTo>
                    <a:lnTo>
                      <a:pt x="185" y="4689"/>
                    </a:lnTo>
                    <a:lnTo>
                      <a:pt x="210" y="4514"/>
                    </a:lnTo>
                    <a:lnTo>
                      <a:pt x="223" y="0"/>
                    </a:lnTo>
                    <a:lnTo>
                      <a:pt x="235" y="0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5" name="Freeform 73"/>
              <p:cNvSpPr>
                <a:spLocks/>
              </p:cNvSpPr>
              <p:nvPr/>
            </p:nvSpPr>
            <p:spPr bwMode="auto">
              <a:xfrm>
                <a:off x="3745" y="2557"/>
                <a:ext cx="311" cy="750"/>
              </a:xfrm>
              <a:custGeom>
                <a:avLst/>
                <a:gdLst/>
                <a:ahLst/>
                <a:cxnLst>
                  <a:cxn ang="0">
                    <a:pos x="1222" y="136"/>
                  </a:cxn>
                  <a:cxn ang="0">
                    <a:pos x="1173" y="396"/>
                  </a:cxn>
                  <a:cxn ang="0">
                    <a:pos x="1222" y="583"/>
                  </a:cxn>
                  <a:cxn ang="0">
                    <a:pos x="1123" y="682"/>
                  </a:cxn>
                  <a:cxn ang="0">
                    <a:pos x="1024" y="731"/>
                  </a:cxn>
                  <a:cxn ang="0">
                    <a:pos x="1234" y="954"/>
                  </a:cxn>
                  <a:cxn ang="0">
                    <a:pos x="1197" y="1190"/>
                  </a:cxn>
                  <a:cxn ang="0">
                    <a:pos x="1197" y="1476"/>
                  </a:cxn>
                  <a:cxn ang="0">
                    <a:pos x="1062" y="1724"/>
                  </a:cxn>
                  <a:cxn ang="0">
                    <a:pos x="852" y="1599"/>
                  </a:cxn>
                  <a:cxn ang="0">
                    <a:pos x="1074" y="1538"/>
                  </a:cxn>
                  <a:cxn ang="0">
                    <a:pos x="1123" y="1512"/>
                  </a:cxn>
                  <a:cxn ang="0">
                    <a:pos x="902" y="1389"/>
                  </a:cxn>
                  <a:cxn ang="0">
                    <a:pos x="704" y="1675"/>
                  </a:cxn>
                  <a:cxn ang="0">
                    <a:pos x="839" y="1997"/>
                  </a:cxn>
                  <a:cxn ang="0">
                    <a:pos x="963" y="1921"/>
                  </a:cxn>
                  <a:cxn ang="0">
                    <a:pos x="1123" y="1860"/>
                  </a:cxn>
                  <a:cxn ang="0">
                    <a:pos x="1209" y="2034"/>
                  </a:cxn>
                  <a:cxn ang="0">
                    <a:pos x="1086" y="2009"/>
                  </a:cxn>
                  <a:cxn ang="0">
                    <a:pos x="1086" y="2233"/>
                  </a:cxn>
                  <a:cxn ang="0">
                    <a:pos x="1234" y="2877"/>
                  </a:cxn>
                  <a:cxn ang="0">
                    <a:pos x="1148" y="2926"/>
                  </a:cxn>
                  <a:cxn ang="0">
                    <a:pos x="1037" y="2691"/>
                  </a:cxn>
                  <a:cxn ang="0">
                    <a:pos x="827" y="2703"/>
                  </a:cxn>
                  <a:cxn ang="0">
                    <a:pos x="815" y="2580"/>
                  </a:cxn>
                  <a:cxn ang="0">
                    <a:pos x="1062" y="2580"/>
                  </a:cxn>
                  <a:cxn ang="0">
                    <a:pos x="1123" y="2505"/>
                  </a:cxn>
                  <a:cxn ang="0">
                    <a:pos x="864" y="2282"/>
                  </a:cxn>
                  <a:cxn ang="0">
                    <a:pos x="419" y="2368"/>
                  </a:cxn>
                  <a:cxn ang="0">
                    <a:pos x="431" y="2642"/>
                  </a:cxn>
                  <a:cxn ang="0">
                    <a:pos x="506" y="2592"/>
                  </a:cxn>
                  <a:cxn ang="0">
                    <a:pos x="593" y="2479"/>
                  </a:cxn>
                  <a:cxn ang="0">
                    <a:pos x="654" y="2703"/>
                  </a:cxn>
                  <a:cxn ang="0">
                    <a:pos x="370" y="2715"/>
                  </a:cxn>
                  <a:cxn ang="0">
                    <a:pos x="186" y="2654"/>
                  </a:cxn>
                  <a:cxn ang="0">
                    <a:pos x="13" y="2543"/>
                  </a:cxn>
                  <a:cxn ang="0">
                    <a:pos x="99" y="2381"/>
                  </a:cxn>
                  <a:cxn ang="0">
                    <a:pos x="247" y="2505"/>
                  </a:cxn>
                  <a:cxn ang="0">
                    <a:pos x="358" y="2183"/>
                  </a:cxn>
                  <a:cxn ang="0">
                    <a:pos x="320" y="2034"/>
                  </a:cxn>
                  <a:cxn ang="0">
                    <a:pos x="530" y="1984"/>
                  </a:cxn>
                  <a:cxn ang="0">
                    <a:pos x="445" y="2133"/>
                  </a:cxn>
                  <a:cxn ang="0">
                    <a:pos x="641" y="2171"/>
                  </a:cxn>
                  <a:cxn ang="0">
                    <a:pos x="704" y="2034"/>
                  </a:cxn>
                  <a:cxn ang="0">
                    <a:pos x="568" y="1575"/>
                  </a:cxn>
                  <a:cxn ang="0">
                    <a:pos x="852" y="1265"/>
                  </a:cxn>
                  <a:cxn ang="0">
                    <a:pos x="1135" y="1004"/>
                  </a:cxn>
                  <a:cxn ang="0">
                    <a:pos x="975" y="1103"/>
                  </a:cxn>
                  <a:cxn ang="0">
                    <a:pos x="852" y="893"/>
                  </a:cxn>
                  <a:cxn ang="0">
                    <a:pos x="926" y="793"/>
                  </a:cxn>
                  <a:cxn ang="0">
                    <a:pos x="950" y="495"/>
                  </a:cxn>
                  <a:cxn ang="0">
                    <a:pos x="1074" y="310"/>
                  </a:cxn>
                  <a:cxn ang="0">
                    <a:pos x="1098" y="124"/>
                  </a:cxn>
                  <a:cxn ang="0">
                    <a:pos x="1123" y="0"/>
                  </a:cxn>
                </a:cxnLst>
                <a:rect l="0" t="0" r="r" b="b"/>
                <a:pathLst>
                  <a:path w="1246" h="3001">
                    <a:moveTo>
                      <a:pt x="1123" y="0"/>
                    </a:moveTo>
                    <a:lnTo>
                      <a:pt x="1222" y="62"/>
                    </a:lnTo>
                    <a:lnTo>
                      <a:pt x="1222" y="136"/>
                    </a:lnTo>
                    <a:lnTo>
                      <a:pt x="1222" y="235"/>
                    </a:lnTo>
                    <a:lnTo>
                      <a:pt x="1197" y="310"/>
                    </a:lnTo>
                    <a:lnTo>
                      <a:pt x="1173" y="396"/>
                    </a:lnTo>
                    <a:lnTo>
                      <a:pt x="1173" y="471"/>
                    </a:lnTo>
                    <a:lnTo>
                      <a:pt x="1185" y="521"/>
                    </a:lnTo>
                    <a:lnTo>
                      <a:pt x="1222" y="583"/>
                    </a:lnTo>
                    <a:lnTo>
                      <a:pt x="1197" y="632"/>
                    </a:lnTo>
                    <a:lnTo>
                      <a:pt x="1160" y="682"/>
                    </a:lnTo>
                    <a:lnTo>
                      <a:pt x="1123" y="682"/>
                    </a:lnTo>
                    <a:lnTo>
                      <a:pt x="1062" y="632"/>
                    </a:lnTo>
                    <a:lnTo>
                      <a:pt x="1011" y="682"/>
                    </a:lnTo>
                    <a:lnTo>
                      <a:pt x="1024" y="731"/>
                    </a:lnTo>
                    <a:lnTo>
                      <a:pt x="1086" y="807"/>
                    </a:lnTo>
                    <a:lnTo>
                      <a:pt x="1148" y="856"/>
                    </a:lnTo>
                    <a:lnTo>
                      <a:pt x="1234" y="954"/>
                    </a:lnTo>
                    <a:lnTo>
                      <a:pt x="1234" y="1029"/>
                    </a:lnTo>
                    <a:lnTo>
                      <a:pt x="1246" y="1116"/>
                    </a:lnTo>
                    <a:lnTo>
                      <a:pt x="1197" y="1190"/>
                    </a:lnTo>
                    <a:lnTo>
                      <a:pt x="1098" y="1289"/>
                    </a:lnTo>
                    <a:lnTo>
                      <a:pt x="1173" y="1363"/>
                    </a:lnTo>
                    <a:lnTo>
                      <a:pt x="1197" y="1476"/>
                    </a:lnTo>
                    <a:lnTo>
                      <a:pt x="1185" y="1599"/>
                    </a:lnTo>
                    <a:lnTo>
                      <a:pt x="1135" y="1687"/>
                    </a:lnTo>
                    <a:lnTo>
                      <a:pt x="1062" y="1724"/>
                    </a:lnTo>
                    <a:lnTo>
                      <a:pt x="963" y="1724"/>
                    </a:lnTo>
                    <a:lnTo>
                      <a:pt x="876" y="1687"/>
                    </a:lnTo>
                    <a:lnTo>
                      <a:pt x="852" y="1599"/>
                    </a:lnTo>
                    <a:lnTo>
                      <a:pt x="889" y="1500"/>
                    </a:lnTo>
                    <a:lnTo>
                      <a:pt x="975" y="1500"/>
                    </a:lnTo>
                    <a:lnTo>
                      <a:pt x="1074" y="1538"/>
                    </a:lnTo>
                    <a:lnTo>
                      <a:pt x="1074" y="1587"/>
                    </a:lnTo>
                    <a:lnTo>
                      <a:pt x="1123" y="1575"/>
                    </a:lnTo>
                    <a:lnTo>
                      <a:pt x="1123" y="1512"/>
                    </a:lnTo>
                    <a:lnTo>
                      <a:pt x="1074" y="1438"/>
                    </a:lnTo>
                    <a:lnTo>
                      <a:pt x="1011" y="1389"/>
                    </a:lnTo>
                    <a:lnTo>
                      <a:pt x="902" y="1389"/>
                    </a:lnTo>
                    <a:lnTo>
                      <a:pt x="778" y="1451"/>
                    </a:lnTo>
                    <a:lnTo>
                      <a:pt x="716" y="1538"/>
                    </a:lnTo>
                    <a:lnTo>
                      <a:pt x="704" y="1675"/>
                    </a:lnTo>
                    <a:lnTo>
                      <a:pt x="704" y="1786"/>
                    </a:lnTo>
                    <a:lnTo>
                      <a:pt x="765" y="1897"/>
                    </a:lnTo>
                    <a:lnTo>
                      <a:pt x="839" y="1997"/>
                    </a:lnTo>
                    <a:lnTo>
                      <a:pt x="902" y="2058"/>
                    </a:lnTo>
                    <a:lnTo>
                      <a:pt x="950" y="2046"/>
                    </a:lnTo>
                    <a:lnTo>
                      <a:pt x="963" y="1921"/>
                    </a:lnTo>
                    <a:lnTo>
                      <a:pt x="1000" y="1873"/>
                    </a:lnTo>
                    <a:lnTo>
                      <a:pt x="1049" y="1848"/>
                    </a:lnTo>
                    <a:lnTo>
                      <a:pt x="1123" y="1860"/>
                    </a:lnTo>
                    <a:lnTo>
                      <a:pt x="1185" y="1909"/>
                    </a:lnTo>
                    <a:lnTo>
                      <a:pt x="1209" y="1972"/>
                    </a:lnTo>
                    <a:lnTo>
                      <a:pt x="1209" y="2034"/>
                    </a:lnTo>
                    <a:lnTo>
                      <a:pt x="1160" y="2020"/>
                    </a:lnTo>
                    <a:lnTo>
                      <a:pt x="1135" y="2009"/>
                    </a:lnTo>
                    <a:lnTo>
                      <a:pt x="1086" y="2009"/>
                    </a:lnTo>
                    <a:lnTo>
                      <a:pt x="1049" y="2046"/>
                    </a:lnTo>
                    <a:lnTo>
                      <a:pt x="1049" y="2120"/>
                    </a:lnTo>
                    <a:lnTo>
                      <a:pt x="1086" y="2233"/>
                    </a:lnTo>
                    <a:lnTo>
                      <a:pt x="1173" y="2431"/>
                    </a:lnTo>
                    <a:lnTo>
                      <a:pt x="1234" y="2616"/>
                    </a:lnTo>
                    <a:lnTo>
                      <a:pt x="1234" y="2877"/>
                    </a:lnTo>
                    <a:lnTo>
                      <a:pt x="1222" y="2952"/>
                    </a:lnTo>
                    <a:lnTo>
                      <a:pt x="1173" y="3001"/>
                    </a:lnTo>
                    <a:lnTo>
                      <a:pt x="1148" y="2926"/>
                    </a:lnTo>
                    <a:lnTo>
                      <a:pt x="1135" y="2802"/>
                    </a:lnTo>
                    <a:lnTo>
                      <a:pt x="1110" y="2729"/>
                    </a:lnTo>
                    <a:lnTo>
                      <a:pt x="1037" y="2691"/>
                    </a:lnTo>
                    <a:lnTo>
                      <a:pt x="963" y="2654"/>
                    </a:lnTo>
                    <a:lnTo>
                      <a:pt x="876" y="2691"/>
                    </a:lnTo>
                    <a:lnTo>
                      <a:pt x="827" y="2703"/>
                    </a:lnTo>
                    <a:lnTo>
                      <a:pt x="803" y="2703"/>
                    </a:lnTo>
                    <a:lnTo>
                      <a:pt x="790" y="2642"/>
                    </a:lnTo>
                    <a:lnTo>
                      <a:pt x="815" y="2580"/>
                    </a:lnTo>
                    <a:lnTo>
                      <a:pt x="864" y="2543"/>
                    </a:lnTo>
                    <a:lnTo>
                      <a:pt x="1011" y="2543"/>
                    </a:lnTo>
                    <a:lnTo>
                      <a:pt x="1062" y="2580"/>
                    </a:lnTo>
                    <a:lnTo>
                      <a:pt x="1123" y="2616"/>
                    </a:lnTo>
                    <a:lnTo>
                      <a:pt x="1148" y="2566"/>
                    </a:lnTo>
                    <a:lnTo>
                      <a:pt x="1123" y="2505"/>
                    </a:lnTo>
                    <a:lnTo>
                      <a:pt x="1037" y="2381"/>
                    </a:lnTo>
                    <a:lnTo>
                      <a:pt x="963" y="2332"/>
                    </a:lnTo>
                    <a:lnTo>
                      <a:pt x="864" y="2282"/>
                    </a:lnTo>
                    <a:lnTo>
                      <a:pt x="704" y="2257"/>
                    </a:lnTo>
                    <a:lnTo>
                      <a:pt x="580" y="2282"/>
                    </a:lnTo>
                    <a:lnTo>
                      <a:pt x="419" y="2368"/>
                    </a:lnTo>
                    <a:lnTo>
                      <a:pt x="383" y="2443"/>
                    </a:lnTo>
                    <a:lnTo>
                      <a:pt x="383" y="2566"/>
                    </a:lnTo>
                    <a:lnTo>
                      <a:pt x="431" y="2642"/>
                    </a:lnTo>
                    <a:lnTo>
                      <a:pt x="506" y="2654"/>
                    </a:lnTo>
                    <a:lnTo>
                      <a:pt x="530" y="2616"/>
                    </a:lnTo>
                    <a:lnTo>
                      <a:pt x="506" y="2592"/>
                    </a:lnTo>
                    <a:lnTo>
                      <a:pt x="482" y="2530"/>
                    </a:lnTo>
                    <a:lnTo>
                      <a:pt x="530" y="2455"/>
                    </a:lnTo>
                    <a:lnTo>
                      <a:pt x="593" y="2479"/>
                    </a:lnTo>
                    <a:lnTo>
                      <a:pt x="704" y="2555"/>
                    </a:lnTo>
                    <a:lnTo>
                      <a:pt x="692" y="2642"/>
                    </a:lnTo>
                    <a:lnTo>
                      <a:pt x="654" y="2703"/>
                    </a:lnTo>
                    <a:lnTo>
                      <a:pt x="530" y="2741"/>
                    </a:lnTo>
                    <a:lnTo>
                      <a:pt x="457" y="2729"/>
                    </a:lnTo>
                    <a:lnTo>
                      <a:pt x="370" y="2715"/>
                    </a:lnTo>
                    <a:lnTo>
                      <a:pt x="297" y="2654"/>
                    </a:lnTo>
                    <a:lnTo>
                      <a:pt x="235" y="2654"/>
                    </a:lnTo>
                    <a:lnTo>
                      <a:pt x="186" y="2654"/>
                    </a:lnTo>
                    <a:lnTo>
                      <a:pt x="99" y="2654"/>
                    </a:lnTo>
                    <a:lnTo>
                      <a:pt x="37" y="2604"/>
                    </a:lnTo>
                    <a:lnTo>
                      <a:pt x="13" y="2543"/>
                    </a:lnTo>
                    <a:lnTo>
                      <a:pt x="0" y="2467"/>
                    </a:lnTo>
                    <a:lnTo>
                      <a:pt x="61" y="2393"/>
                    </a:lnTo>
                    <a:lnTo>
                      <a:pt x="99" y="2381"/>
                    </a:lnTo>
                    <a:lnTo>
                      <a:pt x="173" y="2406"/>
                    </a:lnTo>
                    <a:lnTo>
                      <a:pt x="209" y="2455"/>
                    </a:lnTo>
                    <a:lnTo>
                      <a:pt x="247" y="2505"/>
                    </a:lnTo>
                    <a:lnTo>
                      <a:pt x="320" y="2368"/>
                    </a:lnTo>
                    <a:lnTo>
                      <a:pt x="395" y="2219"/>
                    </a:lnTo>
                    <a:lnTo>
                      <a:pt x="358" y="2183"/>
                    </a:lnTo>
                    <a:lnTo>
                      <a:pt x="308" y="2133"/>
                    </a:lnTo>
                    <a:lnTo>
                      <a:pt x="284" y="2084"/>
                    </a:lnTo>
                    <a:lnTo>
                      <a:pt x="320" y="2034"/>
                    </a:lnTo>
                    <a:lnTo>
                      <a:pt x="395" y="1934"/>
                    </a:lnTo>
                    <a:lnTo>
                      <a:pt x="457" y="1947"/>
                    </a:lnTo>
                    <a:lnTo>
                      <a:pt x="530" y="1984"/>
                    </a:lnTo>
                    <a:lnTo>
                      <a:pt x="543" y="2070"/>
                    </a:lnTo>
                    <a:lnTo>
                      <a:pt x="506" y="2120"/>
                    </a:lnTo>
                    <a:lnTo>
                      <a:pt x="445" y="2133"/>
                    </a:lnTo>
                    <a:lnTo>
                      <a:pt x="445" y="2195"/>
                    </a:lnTo>
                    <a:lnTo>
                      <a:pt x="556" y="2195"/>
                    </a:lnTo>
                    <a:lnTo>
                      <a:pt x="641" y="2171"/>
                    </a:lnTo>
                    <a:lnTo>
                      <a:pt x="839" y="2195"/>
                    </a:lnTo>
                    <a:lnTo>
                      <a:pt x="839" y="2133"/>
                    </a:lnTo>
                    <a:lnTo>
                      <a:pt x="704" y="2034"/>
                    </a:lnTo>
                    <a:lnTo>
                      <a:pt x="605" y="1909"/>
                    </a:lnTo>
                    <a:lnTo>
                      <a:pt x="580" y="1711"/>
                    </a:lnTo>
                    <a:lnTo>
                      <a:pt x="568" y="1575"/>
                    </a:lnTo>
                    <a:lnTo>
                      <a:pt x="629" y="1401"/>
                    </a:lnTo>
                    <a:lnTo>
                      <a:pt x="753" y="1351"/>
                    </a:lnTo>
                    <a:lnTo>
                      <a:pt x="852" y="1265"/>
                    </a:lnTo>
                    <a:lnTo>
                      <a:pt x="1011" y="1252"/>
                    </a:lnTo>
                    <a:lnTo>
                      <a:pt x="1160" y="1116"/>
                    </a:lnTo>
                    <a:lnTo>
                      <a:pt x="1135" y="1004"/>
                    </a:lnTo>
                    <a:lnTo>
                      <a:pt x="1074" y="942"/>
                    </a:lnTo>
                    <a:lnTo>
                      <a:pt x="1024" y="1029"/>
                    </a:lnTo>
                    <a:lnTo>
                      <a:pt x="975" y="1103"/>
                    </a:lnTo>
                    <a:lnTo>
                      <a:pt x="864" y="1067"/>
                    </a:lnTo>
                    <a:lnTo>
                      <a:pt x="815" y="1029"/>
                    </a:lnTo>
                    <a:lnTo>
                      <a:pt x="852" y="893"/>
                    </a:lnTo>
                    <a:lnTo>
                      <a:pt x="902" y="843"/>
                    </a:lnTo>
                    <a:lnTo>
                      <a:pt x="926" y="830"/>
                    </a:lnTo>
                    <a:lnTo>
                      <a:pt x="926" y="793"/>
                    </a:lnTo>
                    <a:lnTo>
                      <a:pt x="889" y="707"/>
                    </a:lnTo>
                    <a:lnTo>
                      <a:pt x="889" y="583"/>
                    </a:lnTo>
                    <a:lnTo>
                      <a:pt x="950" y="495"/>
                    </a:lnTo>
                    <a:lnTo>
                      <a:pt x="1037" y="446"/>
                    </a:lnTo>
                    <a:lnTo>
                      <a:pt x="1037" y="360"/>
                    </a:lnTo>
                    <a:lnTo>
                      <a:pt x="1074" y="310"/>
                    </a:lnTo>
                    <a:lnTo>
                      <a:pt x="1123" y="223"/>
                    </a:lnTo>
                    <a:lnTo>
                      <a:pt x="1123" y="199"/>
                    </a:lnTo>
                    <a:lnTo>
                      <a:pt x="1098" y="124"/>
                    </a:lnTo>
                    <a:lnTo>
                      <a:pt x="1098" y="37"/>
                    </a:lnTo>
                    <a:lnTo>
                      <a:pt x="1098" y="37"/>
                    </a:lnTo>
                    <a:lnTo>
                      <a:pt x="1123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4228238" y="5954775"/>
              <a:ext cx="2315379" cy="896630"/>
              <a:chOff x="2863" y="3291"/>
              <a:chExt cx="1051" cy="407"/>
            </a:xfrm>
          </p:grpSpPr>
          <p:sp>
            <p:nvSpPr>
              <p:cNvPr id="567" name="Freeform 75"/>
              <p:cNvSpPr>
                <a:spLocks/>
              </p:cNvSpPr>
              <p:nvPr/>
            </p:nvSpPr>
            <p:spPr bwMode="auto">
              <a:xfrm>
                <a:off x="2865" y="3416"/>
                <a:ext cx="1049" cy="282"/>
              </a:xfrm>
              <a:custGeom>
                <a:avLst/>
                <a:gdLst/>
                <a:ahLst/>
                <a:cxnLst>
                  <a:cxn ang="0">
                    <a:pos x="0" y="955"/>
                  </a:cxn>
                  <a:cxn ang="0">
                    <a:pos x="3529" y="929"/>
                  </a:cxn>
                  <a:cxn ang="0">
                    <a:pos x="3739" y="856"/>
                  </a:cxn>
                  <a:cxn ang="0">
                    <a:pos x="3875" y="744"/>
                  </a:cxn>
                  <a:cxn ang="0">
                    <a:pos x="3924" y="657"/>
                  </a:cxn>
                  <a:cxn ang="0">
                    <a:pos x="3961" y="570"/>
                  </a:cxn>
                  <a:cxn ang="0">
                    <a:pos x="3974" y="434"/>
                  </a:cxn>
                  <a:cxn ang="0">
                    <a:pos x="3924" y="335"/>
                  </a:cxn>
                  <a:cxn ang="0">
                    <a:pos x="3875" y="371"/>
                  </a:cxn>
                  <a:cxn ang="0">
                    <a:pos x="3715" y="422"/>
                  </a:cxn>
                  <a:cxn ang="0">
                    <a:pos x="3591" y="384"/>
                  </a:cxn>
                  <a:cxn ang="0">
                    <a:pos x="3529" y="273"/>
                  </a:cxn>
                  <a:cxn ang="0">
                    <a:pos x="3566" y="124"/>
                  </a:cxn>
                  <a:cxn ang="0">
                    <a:pos x="3616" y="61"/>
                  </a:cxn>
                  <a:cxn ang="0">
                    <a:pos x="3690" y="25"/>
                  </a:cxn>
                  <a:cxn ang="0">
                    <a:pos x="3776" y="0"/>
                  </a:cxn>
                  <a:cxn ang="0">
                    <a:pos x="3899" y="25"/>
                  </a:cxn>
                  <a:cxn ang="0">
                    <a:pos x="3986" y="75"/>
                  </a:cxn>
                  <a:cxn ang="0">
                    <a:pos x="4097" y="236"/>
                  </a:cxn>
                  <a:cxn ang="0">
                    <a:pos x="4171" y="297"/>
                  </a:cxn>
                  <a:cxn ang="0">
                    <a:pos x="4196" y="434"/>
                  </a:cxn>
                  <a:cxn ang="0">
                    <a:pos x="4196" y="595"/>
                  </a:cxn>
                  <a:cxn ang="0">
                    <a:pos x="4073" y="794"/>
                  </a:cxn>
                  <a:cxn ang="0">
                    <a:pos x="3924" y="942"/>
                  </a:cxn>
                  <a:cxn ang="0">
                    <a:pos x="3801" y="1017"/>
                  </a:cxn>
                  <a:cxn ang="0">
                    <a:pos x="3677" y="1066"/>
                  </a:cxn>
                  <a:cxn ang="0">
                    <a:pos x="3566" y="1092"/>
                  </a:cxn>
                  <a:cxn ang="0">
                    <a:pos x="0" y="1092"/>
                  </a:cxn>
                  <a:cxn ang="0">
                    <a:pos x="0" y="1128"/>
                  </a:cxn>
                  <a:cxn ang="0">
                    <a:pos x="0" y="955"/>
                  </a:cxn>
                </a:cxnLst>
                <a:rect l="0" t="0" r="r" b="b"/>
                <a:pathLst>
                  <a:path w="4196" h="1128">
                    <a:moveTo>
                      <a:pt x="0" y="955"/>
                    </a:moveTo>
                    <a:lnTo>
                      <a:pt x="3529" y="929"/>
                    </a:lnTo>
                    <a:lnTo>
                      <a:pt x="3739" y="856"/>
                    </a:lnTo>
                    <a:lnTo>
                      <a:pt x="3875" y="744"/>
                    </a:lnTo>
                    <a:lnTo>
                      <a:pt x="3924" y="657"/>
                    </a:lnTo>
                    <a:lnTo>
                      <a:pt x="3961" y="570"/>
                    </a:lnTo>
                    <a:lnTo>
                      <a:pt x="3974" y="434"/>
                    </a:lnTo>
                    <a:lnTo>
                      <a:pt x="3924" y="335"/>
                    </a:lnTo>
                    <a:lnTo>
                      <a:pt x="3875" y="371"/>
                    </a:lnTo>
                    <a:lnTo>
                      <a:pt x="3715" y="422"/>
                    </a:lnTo>
                    <a:lnTo>
                      <a:pt x="3591" y="384"/>
                    </a:lnTo>
                    <a:lnTo>
                      <a:pt x="3529" y="273"/>
                    </a:lnTo>
                    <a:lnTo>
                      <a:pt x="3566" y="124"/>
                    </a:lnTo>
                    <a:lnTo>
                      <a:pt x="3616" y="61"/>
                    </a:lnTo>
                    <a:lnTo>
                      <a:pt x="3690" y="25"/>
                    </a:lnTo>
                    <a:lnTo>
                      <a:pt x="3776" y="0"/>
                    </a:lnTo>
                    <a:lnTo>
                      <a:pt x="3899" y="25"/>
                    </a:lnTo>
                    <a:lnTo>
                      <a:pt x="3986" y="75"/>
                    </a:lnTo>
                    <a:lnTo>
                      <a:pt x="4097" y="236"/>
                    </a:lnTo>
                    <a:lnTo>
                      <a:pt x="4171" y="297"/>
                    </a:lnTo>
                    <a:lnTo>
                      <a:pt x="4196" y="434"/>
                    </a:lnTo>
                    <a:lnTo>
                      <a:pt x="4196" y="595"/>
                    </a:lnTo>
                    <a:lnTo>
                      <a:pt x="4073" y="794"/>
                    </a:lnTo>
                    <a:lnTo>
                      <a:pt x="3924" y="942"/>
                    </a:lnTo>
                    <a:lnTo>
                      <a:pt x="3801" y="1017"/>
                    </a:lnTo>
                    <a:lnTo>
                      <a:pt x="3677" y="1066"/>
                    </a:lnTo>
                    <a:lnTo>
                      <a:pt x="3566" y="1092"/>
                    </a:lnTo>
                    <a:lnTo>
                      <a:pt x="0" y="1092"/>
                    </a:lnTo>
                    <a:lnTo>
                      <a:pt x="0" y="1128"/>
                    </a:lnTo>
                    <a:lnTo>
                      <a:pt x="0" y="955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8" name="Freeform 76"/>
              <p:cNvSpPr>
                <a:spLocks/>
              </p:cNvSpPr>
              <p:nvPr/>
            </p:nvSpPr>
            <p:spPr bwMode="auto">
              <a:xfrm>
                <a:off x="2863" y="3545"/>
                <a:ext cx="953" cy="81"/>
              </a:xfrm>
              <a:custGeom>
                <a:avLst/>
                <a:gdLst/>
                <a:ahLst/>
                <a:cxnLst>
                  <a:cxn ang="0">
                    <a:pos x="3813" y="0"/>
                  </a:cxn>
                  <a:cxn ang="0">
                    <a:pos x="3764" y="111"/>
                  </a:cxn>
                  <a:cxn ang="0">
                    <a:pos x="3689" y="174"/>
                  </a:cxn>
                  <a:cxn ang="0">
                    <a:pos x="3590" y="224"/>
                  </a:cxn>
                  <a:cxn ang="0">
                    <a:pos x="3394" y="272"/>
                  </a:cxn>
                  <a:cxn ang="0">
                    <a:pos x="3295" y="298"/>
                  </a:cxn>
                  <a:cxn ang="0">
                    <a:pos x="3023" y="323"/>
                  </a:cxn>
                  <a:cxn ang="0">
                    <a:pos x="0" y="323"/>
                  </a:cxn>
                  <a:cxn ang="0">
                    <a:pos x="0" y="323"/>
                  </a:cxn>
                </a:cxnLst>
                <a:rect l="0" t="0" r="r" b="b"/>
                <a:pathLst>
                  <a:path w="3813" h="323">
                    <a:moveTo>
                      <a:pt x="3813" y="0"/>
                    </a:moveTo>
                    <a:lnTo>
                      <a:pt x="3764" y="111"/>
                    </a:lnTo>
                    <a:lnTo>
                      <a:pt x="3689" y="174"/>
                    </a:lnTo>
                    <a:lnTo>
                      <a:pt x="3590" y="224"/>
                    </a:lnTo>
                    <a:lnTo>
                      <a:pt x="3394" y="272"/>
                    </a:lnTo>
                    <a:lnTo>
                      <a:pt x="3295" y="298"/>
                    </a:lnTo>
                    <a:lnTo>
                      <a:pt x="3023" y="323"/>
                    </a:lnTo>
                    <a:lnTo>
                      <a:pt x="0" y="323"/>
                    </a:lnTo>
                    <a:lnTo>
                      <a:pt x="0" y="323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9" name="Freeform 77"/>
              <p:cNvSpPr>
                <a:spLocks/>
              </p:cNvSpPr>
              <p:nvPr/>
            </p:nvSpPr>
            <p:spPr bwMode="auto">
              <a:xfrm>
                <a:off x="3164" y="3291"/>
                <a:ext cx="611" cy="304"/>
              </a:xfrm>
              <a:custGeom>
                <a:avLst/>
                <a:gdLst/>
                <a:ahLst/>
                <a:cxnLst>
                  <a:cxn ang="0">
                    <a:pos x="2196" y="1066"/>
                  </a:cxn>
                  <a:cxn ang="0">
                    <a:pos x="2097" y="881"/>
                  </a:cxn>
                  <a:cxn ang="0">
                    <a:pos x="2011" y="818"/>
                  </a:cxn>
                  <a:cxn ang="0">
                    <a:pos x="1962" y="980"/>
                  </a:cxn>
                  <a:cxn ang="0">
                    <a:pos x="1986" y="1116"/>
                  </a:cxn>
                  <a:cxn ang="0">
                    <a:pos x="1690" y="806"/>
                  </a:cxn>
                  <a:cxn ang="0">
                    <a:pos x="1752" y="446"/>
                  </a:cxn>
                  <a:cxn ang="0">
                    <a:pos x="2011" y="446"/>
                  </a:cxn>
                  <a:cxn ang="0">
                    <a:pos x="2035" y="545"/>
                  </a:cxn>
                  <a:cxn ang="0">
                    <a:pos x="1863" y="533"/>
                  </a:cxn>
                  <a:cxn ang="0">
                    <a:pos x="2035" y="718"/>
                  </a:cxn>
                  <a:cxn ang="0">
                    <a:pos x="2159" y="472"/>
                  </a:cxn>
                  <a:cxn ang="0">
                    <a:pos x="1999" y="323"/>
                  </a:cxn>
                  <a:cxn ang="0">
                    <a:pos x="2047" y="111"/>
                  </a:cxn>
                  <a:cxn ang="0">
                    <a:pos x="1813" y="0"/>
                  </a:cxn>
                  <a:cxn ang="0">
                    <a:pos x="1825" y="210"/>
                  </a:cxn>
                  <a:cxn ang="0">
                    <a:pos x="1936" y="198"/>
                  </a:cxn>
                  <a:cxn ang="0">
                    <a:pos x="1653" y="434"/>
                  </a:cxn>
                  <a:cxn ang="0">
                    <a:pos x="1467" y="309"/>
                  </a:cxn>
                  <a:cxn ang="0">
                    <a:pos x="1307" y="446"/>
                  </a:cxn>
                  <a:cxn ang="0">
                    <a:pos x="1443" y="632"/>
                  </a:cxn>
                  <a:cxn ang="0">
                    <a:pos x="1505" y="508"/>
                  </a:cxn>
                  <a:cxn ang="0">
                    <a:pos x="1505" y="434"/>
                  </a:cxn>
                  <a:cxn ang="0">
                    <a:pos x="1604" y="831"/>
                  </a:cxn>
                  <a:cxn ang="0">
                    <a:pos x="1122" y="619"/>
                  </a:cxn>
                  <a:cxn ang="0">
                    <a:pos x="715" y="967"/>
                  </a:cxn>
                  <a:cxn ang="0">
                    <a:pos x="542" y="1066"/>
                  </a:cxn>
                  <a:cxn ang="0">
                    <a:pos x="542" y="893"/>
                  </a:cxn>
                  <a:cxn ang="0">
                    <a:pos x="370" y="1030"/>
                  </a:cxn>
                  <a:cxn ang="0">
                    <a:pos x="234" y="1054"/>
                  </a:cxn>
                  <a:cxn ang="0">
                    <a:pos x="48" y="1191"/>
                  </a:cxn>
                  <a:cxn ang="0">
                    <a:pos x="345" y="1177"/>
                  </a:cxn>
                  <a:cxn ang="0">
                    <a:pos x="530" y="1203"/>
                  </a:cxn>
                  <a:cxn ang="0">
                    <a:pos x="813" y="1041"/>
                  </a:cxn>
                  <a:cxn ang="0">
                    <a:pos x="1172" y="1153"/>
                  </a:cxn>
                  <a:cxn ang="0">
                    <a:pos x="1134" y="893"/>
                  </a:cxn>
                  <a:cxn ang="0">
                    <a:pos x="986" y="1017"/>
                  </a:cxn>
                  <a:cxn ang="0">
                    <a:pos x="912" y="1054"/>
                  </a:cxn>
                  <a:cxn ang="0">
                    <a:pos x="912" y="806"/>
                  </a:cxn>
                  <a:cxn ang="0">
                    <a:pos x="1382" y="768"/>
                  </a:cxn>
                  <a:cxn ang="0">
                    <a:pos x="1370" y="930"/>
                  </a:cxn>
                  <a:cxn ang="0">
                    <a:pos x="1344" y="1177"/>
                  </a:cxn>
                  <a:cxn ang="0">
                    <a:pos x="1505" y="1041"/>
                  </a:cxn>
                  <a:cxn ang="0">
                    <a:pos x="1789" y="1116"/>
                  </a:cxn>
                  <a:cxn ang="0">
                    <a:pos x="2295" y="1177"/>
                  </a:cxn>
                  <a:cxn ang="0">
                    <a:pos x="2443" y="1078"/>
                  </a:cxn>
                </a:cxnLst>
                <a:rect l="0" t="0" r="r" b="b"/>
                <a:pathLst>
                  <a:path w="2443" h="1215">
                    <a:moveTo>
                      <a:pt x="2443" y="1078"/>
                    </a:moveTo>
                    <a:lnTo>
                      <a:pt x="2282" y="1091"/>
                    </a:lnTo>
                    <a:lnTo>
                      <a:pt x="2196" y="1066"/>
                    </a:lnTo>
                    <a:lnTo>
                      <a:pt x="2134" y="1017"/>
                    </a:lnTo>
                    <a:lnTo>
                      <a:pt x="2085" y="930"/>
                    </a:lnTo>
                    <a:lnTo>
                      <a:pt x="2097" y="881"/>
                    </a:lnTo>
                    <a:lnTo>
                      <a:pt x="2110" y="843"/>
                    </a:lnTo>
                    <a:lnTo>
                      <a:pt x="2073" y="818"/>
                    </a:lnTo>
                    <a:lnTo>
                      <a:pt x="2011" y="818"/>
                    </a:lnTo>
                    <a:lnTo>
                      <a:pt x="1962" y="881"/>
                    </a:lnTo>
                    <a:lnTo>
                      <a:pt x="1962" y="930"/>
                    </a:lnTo>
                    <a:lnTo>
                      <a:pt x="1962" y="980"/>
                    </a:lnTo>
                    <a:lnTo>
                      <a:pt x="2011" y="1041"/>
                    </a:lnTo>
                    <a:lnTo>
                      <a:pt x="2073" y="1091"/>
                    </a:lnTo>
                    <a:lnTo>
                      <a:pt x="1986" y="1116"/>
                    </a:lnTo>
                    <a:lnTo>
                      <a:pt x="1752" y="1004"/>
                    </a:lnTo>
                    <a:lnTo>
                      <a:pt x="1714" y="930"/>
                    </a:lnTo>
                    <a:lnTo>
                      <a:pt x="1690" y="806"/>
                    </a:lnTo>
                    <a:lnTo>
                      <a:pt x="1690" y="657"/>
                    </a:lnTo>
                    <a:lnTo>
                      <a:pt x="1703" y="545"/>
                    </a:lnTo>
                    <a:lnTo>
                      <a:pt x="1752" y="446"/>
                    </a:lnTo>
                    <a:lnTo>
                      <a:pt x="1851" y="409"/>
                    </a:lnTo>
                    <a:lnTo>
                      <a:pt x="1936" y="396"/>
                    </a:lnTo>
                    <a:lnTo>
                      <a:pt x="2011" y="446"/>
                    </a:lnTo>
                    <a:lnTo>
                      <a:pt x="2073" y="496"/>
                    </a:lnTo>
                    <a:lnTo>
                      <a:pt x="2073" y="533"/>
                    </a:lnTo>
                    <a:lnTo>
                      <a:pt x="2035" y="545"/>
                    </a:lnTo>
                    <a:lnTo>
                      <a:pt x="1999" y="520"/>
                    </a:lnTo>
                    <a:lnTo>
                      <a:pt x="1936" y="508"/>
                    </a:lnTo>
                    <a:lnTo>
                      <a:pt x="1863" y="533"/>
                    </a:lnTo>
                    <a:lnTo>
                      <a:pt x="1863" y="645"/>
                    </a:lnTo>
                    <a:lnTo>
                      <a:pt x="1900" y="695"/>
                    </a:lnTo>
                    <a:lnTo>
                      <a:pt x="2035" y="718"/>
                    </a:lnTo>
                    <a:lnTo>
                      <a:pt x="2146" y="632"/>
                    </a:lnTo>
                    <a:lnTo>
                      <a:pt x="2159" y="558"/>
                    </a:lnTo>
                    <a:lnTo>
                      <a:pt x="2159" y="472"/>
                    </a:lnTo>
                    <a:lnTo>
                      <a:pt x="2110" y="384"/>
                    </a:lnTo>
                    <a:lnTo>
                      <a:pt x="2047" y="335"/>
                    </a:lnTo>
                    <a:lnTo>
                      <a:pt x="1999" y="323"/>
                    </a:lnTo>
                    <a:lnTo>
                      <a:pt x="1999" y="273"/>
                    </a:lnTo>
                    <a:lnTo>
                      <a:pt x="2047" y="210"/>
                    </a:lnTo>
                    <a:lnTo>
                      <a:pt x="2047" y="111"/>
                    </a:lnTo>
                    <a:lnTo>
                      <a:pt x="2047" y="61"/>
                    </a:lnTo>
                    <a:lnTo>
                      <a:pt x="1962" y="13"/>
                    </a:lnTo>
                    <a:lnTo>
                      <a:pt x="1813" y="0"/>
                    </a:lnTo>
                    <a:lnTo>
                      <a:pt x="1764" y="74"/>
                    </a:lnTo>
                    <a:lnTo>
                      <a:pt x="1752" y="111"/>
                    </a:lnTo>
                    <a:lnTo>
                      <a:pt x="1825" y="210"/>
                    </a:lnTo>
                    <a:lnTo>
                      <a:pt x="1863" y="223"/>
                    </a:lnTo>
                    <a:lnTo>
                      <a:pt x="1900" y="210"/>
                    </a:lnTo>
                    <a:lnTo>
                      <a:pt x="1936" y="198"/>
                    </a:lnTo>
                    <a:lnTo>
                      <a:pt x="1924" y="260"/>
                    </a:lnTo>
                    <a:lnTo>
                      <a:pt x="1825" y="323"/>
                    </a:lnTo>
                    <a:lnTo>
                      <a:pt x="1653" y="434"/>
                    </a:lnTo>
                    <a:lnTo>
                      <a:pt x="1615" y="359"/>
                    </a:lnTo>
                    <a:lnTo>
                      <a:pt x="1566" y="323"/>
                    </a:lnTo>
                    <a:lnTo>
                      <a:pt x="1467" y="309"/>
                    </a:lnTo>
                    <a:lnTo>
                      <a:pt x="1419" y="323"/>
                    </a:lnTo>
                    <a:lnTo>
                      <a:pt x="1344" y="384"/>
                    </a:lnTo>
                    <a:lnTo>
                      <a:pt x="1307" y="446"/>
                    </a:lnTo>
                    <a:lnTo>
                      <a:pt x="1307" y="533"/>
                    </a:lnTo>
                    <a:lnTo>
                      <a:pt x="1356" y="619"/>
                    </a:lnTo>
                    <a:lnTo>
                      <a:pt x="1443" y="632"/>
                    </a:lnTo>
                    <a:lnTo>
                      <a:pt x="1505" y="607"/>
                    </a:lnTo>
                    <a:lnTo>
                      <a:pt x="1517" y="533"/>
                    </a:lnTo>
                    <a:lnTo>
                      <a:pt x="1505" y="508"/>
                    </a:lnTo>
                    <a:lnTo>
                      <a:pt x="1481" y="472"/>
                    </a:lnTo>
                    <a:lnTo>
                      <a:pt x="1467" y="434"/>
                    </a:lnTo>
                    <a:lnTo>
                      <a:pt x="1505" y="434"/>
                    </a:lnTo>
                    <a:lnTo>
                      <a:pt x="1592" y="520"/>
                    </a:lnTo>
                    <a:lnTo>
                      <a:pt x="1592" y="607"/>
                    </a:lnTo>
                    <a:lnTo>
                      <a:pt x="1604" y="831"/>
                    </a:lnTo>
                    <a:lnTo>
                      <a:pt x="1431" y="706"/>
                    </a:lnTo>
                    <a:lnTo>
                      <a:pt x="1283" y="632"/>
                    </a:lnTo>
                    <a:lnTo>
                      <a:pt x="1122" y="619"/>
                    </a:lnTo>
                    <a:lnTo>
                      <a:pt x="901" y="706"/>
                    </a:lnTo>
                    <a:lnTo>
                      <a:pt x="790" y="818"/>
                    </a:lnTo>
                    <a:lnTo>
                      <a:pt x="715" y="967"/>
                    </a:lnTo>
                    <a:lnTo>
                      <a:pt x="653" y="1066"/>
                    </a:lnTo>
                    <a:lnTo>
                      <a:pt x="580" y="1104"/>
                    </a:lnTo>
                    <a:lnTo>
                      <a:pt x="542" y="1066"/>
                    </a:lnTo>
                    <a:lnTo>
                      <a:pt x="604" y="1041"/>
                    </a:lnTo>
                    <a:lnTo>
                      <a:pt x="592" y="955"/>
                    </a:lnTo>
                    <a:lnTo>
                      <a:pt x="542" y="893"/>
                    </a:lnTo>
                    <a:lnTo>
                      <a:pt x="443" y="917"/>
                    </a:lnTo>
                    <a:lnTo>
                      <a:pt x="394" y="967"/>
                    </a:lnTo>
                    <a:lnTo>
                      <a:pt x="370" y="1030"/>
                    </a:lnTo>
                    <a:lnTo>
                      <a:pt x="271" y="1030"/>
                    </a:lnTo>
                    <a:lnTo>
                      <a:pt x="234" y="1041"/>
                    </a:lnTo>
                    <a:lnTo>
                      <a:pt x="234" y="1054"/>
                    </a:lnTo>
                    <a:lnTo>
                      <a:pt x="123" y="1116"/>
                    </a:lnTo>
                    <a:lnTo>
                      <a:pt x="0" y="1141"/>
                    </a:lnTo>
                    <a:lnTo>
                      <a:pt x="48" y="1191"/>
                    </a:lnTo>
                    <a:lnTo>
                      <a:pt x="147" y="1191"/>
                    </a:lnTo>
                    <a:lnTo>
                      <a:pt x="221" y="1215"/>
                    </a:lnTo>
                    <a:lnTo>
                      <a:pt x="345" y="1177"/>
                    </a:lnTo>
                    <a:lnTo>
                      <a:pt x="370" y="1165"/>
                    </a:lnTo>
                    <a:lnTo>
                      <a:pt x="443" y="1177"/>
                    </a:lnTo>
                    <a:lnTo>
                      <a:pt x="530" y="1203"/>
                    </a:lnTo>
                    <a:lnTo>
                      <a:pt x="641" y="1153"/>
                    </a:lnTo>
                    <a:lnTo>
                      <a:pt x="777" y="1091"/>
                    </a:lnTo>
                    <a:lnTo>
                      <a:pt x="813" y="1041"/>
                    </a:lnTo>
                    <a:lnTo>
                      <a:pt x="924" y="1153"/>
                    </a:lnTo>
                    <a:lnTo>
                      <a:pt x="1085" y="1203"/>
                    </a:lnTo>
                    <a:lnTo>
                      <a:pt x="1172" y="1153"/>
                    </a:lnTo>
                    <a:lnTo>
                      <a:pt x="1196" y="1066"/>
                    </a:lnTo>
                    <a:lnTo>
                      <a:pt x="1196" y="980"/>
                    </a:lnTo>
                    <a:lnTo>
                      <a:pt x="1134" y="893"/>
                    </a:lnTo>
                    <a:lnTo>
                      <a:pt x="1073" y="893"/>
                    </a:lnTo>
                    <a:lnTo>
                      <a:pt x="986" y="942"/>
                    </a:lnTo>
                    <a:lnTo>
                      <a:pt x="986" y="1017"/>
                    </a:lnTo>
                    <a:lnTo>
                      <a:pt x="1023" y="1066"/>
                    </a:lnTo>
                    <a:lnTo>
                      <a:pt x="1000" y="1104"/>
                    </a:lnTo>
                    <a:lnTo>
                      <a:pt x="912" y="1054"/>
                    </a:lnTo>
                    <a:lnTo>
                      <a:pt x="889" y="980"/>
                    </a:lnTo>
                    <a:lnTo>
                      <a:pt x="889" y="930"/>
                    </a:lnTo>
                    <a:lnTo>
                      <a:pt x="912" y="806"/>
                    </a:lnTo>
                    <a:lnTo>
                      <a:pt x="1061" y="732"/>
                    </a:lnTo>
                    <a:lnTo>
                      <a:pt x="1271" y="732"/>
                    </a:lnTo>
                    <a:lnTo>
                      <a:pt x="1382" y="768"/>
                    </a:lnTo>
                    <a:lnTo>
                      <a:pt x="1592" y="917"/>
                    </a:lnTo>
                    <a:lnTo>
                      <a:pt x="1467" y="905"/>
                    </a:lnTo>
                    <a:lnTo>
                      <a:pt x="1370" y="930"/>
                    </a:lnTo>
                    <a:lnTo>
                      <a:pt x="1320" y="1004"/>
                    </a:lnTo>
                    <a:lnTo>
                      <a:pt x="1307" y="1116"/>
                    </a:lnTo>
                    <a:lnTo>
                      <a:pt x="1344" y="1177"/>
                    </a:lnTo>
                    <a:lnTo>
                      <a:pt x="1455" y="1191"/>
                    </a:lnTo>
                    <a:lnTo>
                      <a:pt x="1455" y="1104"/>
                    </a:lnTo>
                    <a:lnTo>
                      <a:pt x="1505" y="1041"/>
                    </a:lnTo>
                    <a:lnTo>
                      <a:pt x="1592" y="1030"/>
                    </a:lnTo>
                    <a:lnTo>
                      <a:pt x="1641" y="1030"/>
                    </a:lnTo>
                    <a:lnTo>
                      <a:pt x="1789" y="1116"/>
                    </a:lnTo>
                    <a:lnTo>
                      <a:pt x="1999" y="1203"/>
                    </a:lnTo>
                    <a:lnTo>
                      <a:pt x="2146" y="1203"/>
                    </a:lnTo>
                    <a:lnTo>
                      <a:pt x="2295" y="1177"/>
                    </a:lnTo>
                    <a:lnTo>
                      <a:pt x="2443" y="1129"/>
                    </a:lnTo>
                    <a:lnTo>
                      <a:pt x="2443" y="1129"/>
                    </a:lnTo>
                    <a:lnTo>
                      <a:pt x="2443" y="107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1906249" y="2204"/>
              <a:ext cx="2295553" cy="885614"/>
              <a:chOff x="1809" y="589"/>
              <a:chExt cx="1042" cy="402"/>
            </a:xfrm>
          </p:grpSpPr>
          <p:sp>
            <p:nvSpPr>
              <p:cNvPr id="571" name="Freeform 79"/>
              <p:cNvSpPr>
                <a:spLocks/>
              </p:cNvSpPr>
              <p:nvPr/>
            </p:nvSpPr>
            <p:spPr bwMode="auto">
              <a:xfrm>
                <a:off x="1809" y="589"/>
                <a:ext cx="1040" cy="282"/>
              </a:xfrm>
              <a:custGeom>
                <a:avLst/>
                <a:gdLst/>
                <a:ahLst/>
                <a:cxnLst>
                  <a:cxn ang="0">
                    <a:pos x="4162" y="173"/>
                  </a:cxn>
                  <a:cxn ang="0">
                    <a:pos x="662" y="199"/>
                  </a:cxn>
                  <a:cxn ang="0">
                    <a:pos x="453" y="272"/>
                  </a:cxn>
                  <a:cxn ang="0">
                    <a:pos x="319" y="385"/>
                  </a:cxn>
                  <a:cxn ang="0">
                    <a:pos x="270" y="471"/>
                  </a:cxn>
                  <a:cxn ang="0">
                    <a:pos x="233" y="558"/>
                  </a:cxn>
                  <a:cxn ang="0">
                    <a:pos x="221" y="695"/>
                  </a:cxn>
                  <a:cxn ang="0">
                    <a:pos x="270" y="794"/>
                  </a:cxn>
                  <a:cxn ang="0">
                    <a:pos x="319" y="757"/>
                  </a:cxn>
                  <a:cxn ang="0">
                    <a:pos x="478" y="707"/>
                  </a:cxn>
                  <a:cxn ang="0">
                    <a:pos x="600" y="745"/>
                  </a:cxn>
                  <a:cxn ang="0">
                    <a:pos x="662" y="856"/>
                  </a:cxn>
                  <a:cxn ang="0">
                    <a:pos x="624" y="1005"/>
                  </a:cxn>
                  <a:cxn ang="0">
                    <a:pos x="575" y="1067"/>
                  </a:cxn>
                  <a:cxn ang="0">
                    <a:pos x="502" y="1104"/>
                  </a:cxn>
                  <a:cxn ang="0">
                    <a:pos x="417" y="1128"/>
                  </a:cxn>
                  <a:cxn ang="0">
                    <a:pos x="295" y="1104"/>
                  </a:cxn>
                  <a:cxn ang="0">
                    <a:pos x="208" y="1055"/>
                  </a:cxn>
                  <a:cxn ang="0">
                    <a:pos x="98" y="893"/>
                  </a:cxn>
                  <a:cxn ang="0">
                    <a:pos x="25" y="831"/>
                  </a:cxn>
                  <a:cxn ang="0">
                    <a:pos x="0" y="695"/>
                  </a:cxn>
                  <a:cxn ang="0">
                    <a:pos x="0" y="534"/>
                  </a:cxn>
                  <a:cxn ang="0">
                    <a:pos x="122" y="335"/>
                  </a:cxn>
                  <a:cxn ang="0">
                    <a:pos x="270" y="186"/>
                  </a:cxn>
                  <a:cxn ang="0">
                    <a:pos x="392" y="111"/>
                  </a:cxn>
                  <a:cxn ang="0">
                    <a:pos x="514" y="62"/>
                  </a:cxn>
                  <a:cxn ang="0">
                    <a:pos x="624" y="37"/>
                  </a:cxn>
                  <a:cxn ang="0">
                    <a:pos x="4162" y="37"/>
                  </a:cxn>
                  <a:cxn ang="0">
                    <a:pos x="4162" y="0"/>
                  </a:cxn>
                  <a:cxn ang="0">
                    <a:pos x="4162" y="173"/>
                  </a:cxn>
                </a:cxnLst>
                <a:rect l="0" t="0" r="r" b="b"/>
                <a:pathLst>
                  <a:path w="4162" h="1128">
                    <a:moveTo>
                      <a:pt x="4162" y="173"/>
                    </a:moveTo>
                    <a:lnTo>
                      <a:pt x="662" y="199"/>
                    </a:lnTo>
                    <a:lnTo>
                      <a:pt x="453" y="272"/>
                    </a:lnTo>
                    <a:lnTo>
                      <a:pt x="319" y="385"/>
                    </a:lnTo>
                    <a:lnTo>
                      <a:pt x="270" y="471"/>
                    </a:lnTo>
                    <a:lnTo>
                      <a:pt x="233" y="558"/>
                    </a:lnTo>
                    <a:lnTo>
                      <a:pt x="221" y="695"/>
                    </a:lnTo>
                    <a:lnTo>
                      <a:pt x="270" y="794"/>
                    </a:lnTo>
                    <a:lnTo>
                      <a:pt x="319" y="757"/>
                    </a:lnTo>
                    <a:lnTo>
                      <a:pt x="478" y="707"/>
                    </a:lnTo>
                    <a:lnTo>
                      <a:pt x="600" y="745"/>
                    </a:lnTo>
                    <a:lnTo>
                      <a:pt x="662" y="856"/>
                    </a:lnTo>
                    <a:lnTo>
                      <a:pt x="624" y="1005"/>
                    </a:lnTo>
                    <a:lnTo>
                      <a:pt x="575" y="1067"/>
                    </a:lnTo>
                    <a:lnTo>
                      <a:pt x="502" y="1104"/>
                    </a:lnTo>
                    <a:lnTo>
                      <a:pt x="417" y="1128"/>
                    </a:lnTo>
                    <a:lnTo>
                      <a:pt x="295" y="1104"/>
                    </a:lnTo>
                    <a:lnTo>
                      <a:pt x="208" y="1055"/>
                    </a:lnTo>
                    <a:lnTo>
                      <a:pt x="98" y="893"/>
                    </a:lnTo>
                    <a:lnTo>
                      <a:pt x="25" y="831"/>
                    </a:lnTo>
                    <a:lnTo>
                      <a:pt x="0" y="695"/>
                    </a:lnTo>
                    <a:lnTo>
                      <a:pt x="0" y="534"/>
                    </a:lnTo>
                    <a:lnTo>
                      <a:pt x="122" y="335"/>
                    </a:lnTo>
                    <a:lnTo>
                      <a:pt x="270" y="186"/>
                    </a:lnTo>
                    <a:lnTo>
                      <a:pt x="392" y="111"/>
                    </a:lnTo>
                    <a:lnTo>
                      <a:pt x="514" y="62"/>
                    </a:lnTo>
                    <a:lnTo>
                      <a:pt x="624" y="37"/>
                    </a:lnTo>
                    <a:lnTo>
                      <a:pt x="4162" y="37"/>
                    </a:lnTo>
                    <a:lnTo>
                      <a:pt x="4162" y="0"/>
                    </a:lnTo>
                    <a:lnTo>
                      <a:pt x="4162" y="17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2" name="Freeform 80"/>
              <p:cNvSpPr>
                <a:spLocks/>
              </p:cNvSpPr>
              <p:nvPr/>
            </p:nvSpPr>
            <p:spPr bwMode="auto">
              <a:xfrm>
                <a:off x="1906" y="661"/>
                <a:ext cx="945" cy="81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49" y="211"/>
                  </a:cxn>
                  <a:cxn ang="0">
                    <a:pos x="122" y="149"/>
                  </a:cxn>
                  <a:cxn ang="0">
                    <a:pos x="220" y="99"/>
                  </a:cxn>
                  <a:cxn ang="0">
                    <a:pos x="416" y="50"/>
                  </a:cxn>
                  <a:cxn ang="0">
                    <a:pos x="513" y="25"/>
                  </a:cxn>
                  <a:cxn ang="0">
                    <a:pos x="783" y="0"/>
                  </a:cxn>
                  <a:cxn ang="0">
                    <a:pos x="3782" y="0"/>
                  </a:cxn>
                  <a:cxn ang="0">
                    <a:pos x="3782" y="0"/>
                  </a:cxn>
                </a:cxnLst>
                <a:rect l="0" t="0" r="r" b="b"/>
                <a:pathLst>
                  <a:path w="3782" h="322">
                    <a:moveTo>
                      <a:pt x="0" y="322"/>
                    </a:moveTo>
                    <a:lnTo>
                      <a:pt x="49" y="211"/>
                    </a:lnTo>
                    <a:lnTo>
                      <a:pt x="122" y="149"/>
                    </a:lnTo>
                    <a:lnTo>
                      <a:pt x="220" y="99"/>
                    </a:lnTo>
                    <a:lnTo>
                      <a:pt x="416" y="50"/>
                    </a:lnTo>
                    <a:lnTo>
                      <a:pt x="513" y="25"/>
                    </a:lnTo>
                    <a:lnTo>
                      <a:pt x="783" y="0"/>
                    </a:lnTo>
                    <a:lnTo>
                      <a:pt x="3782" y="0"/>
                    </a:lnTo>
                    <a:lnTo>
                      <a:pt x="3782" y="0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3" name="Freeform 81"/>
              <p:cNvSpPr>
                <a:spLocks/>
              </p:cNvSpPr>
              <p:nvPr/>
            </p:nvSpPr>
            <p:spPr bwMode="auto">
              <a:xfrm>
                <a:off x="1940" y="684"/>
                <a:ext cx="612" cy="307"/>
              </a:xfrm>
              <a:custGeom>
                <a:avLst/>
                <a:gdLst/>
                <a:ahLst/>
                <a:cxnLst>
                  <a:cxn ang="0">
                    <a:pos x="270" y="75"/>
                  </a:cxn>
                  <a:cxn ang="0">
                    <a:pos x="808" y="174"/>
                  </a:cxn>
                  <a:cxn ang="0">
                    <a:pos x="931" y="113"/>
                  </a:cxn>
                  <a:cxn ang="0">
                    <a:pos x="1017" y="50"/>
                  </a:cxn>
                  <a:cxn ang="0">
                    <a:pos x="1054" y="286"/>
                  </a:cxn>
                  <a:cxn ang="0">
                    <a:pos x="1286" y="459"/>
                  </a:cxn>
                  <a:cxn ang="0">
                    <a:pos x="1519" y="249"/>
                  </a:cxn>
                  <a:cxn ang="0">
                    <a:pos x="1408" y="125"/>
                  </a:cxn>
                  <a:cxn ang="0">
                    <a:pos x="1371" y="274"/>
                  </a:cxn>
                  <a:cxn ang="0">
                    <a:pos x="1225" y="260"/>
                  </a:cxn>
                  <a:cxn ang="0">
                    <a:pos x="1286" y="63"/>
                  </a:cxn>
                  <a:cxn ang="0">
                    <a:pos x="1592" y="149"/>
                  </a:cxn>
                  <a:cxn ang="0">
                    <a:pos x="1837" y="0"/>
                  </a:cxn>
                  <a:cxn ang="0">
                    <a:pos x="2119" y="75"/>
                  </a:cxn>
                  <a:cxn ang="0">
                    <a:pos x="2265" y="26"/>
                  </a:cxn>
                  <a:cxn ang="0">
                    <a:pos x="2400" y="137"/>
                  </a:cxn>
                  <a:cxn ang="0">
                    <a:pos x="2253" y="187"/>
                  </a:cxn>
                  <a:cxn ang="0">
                    <a:pos x="2107" y="187"/>
                  </a:cxn>
                  <a:cxn ang="0">
                    <a:pos x="2033" y="199"/>
                  </a:cxn>
                  <a:cxn ang="0">
                    <a:pos x="1948" y="348"/>
                  </a:cxn>
                  <a:cxn ang="0">
                    <a:pos x="1800" y="199"/>
                  </a:cxn>
                  <a:cxn ang="0">
                    <a:pos x="1812" y="100"/>
                  </a:cxn>
                  <a:cxn ang="0">
                    <a:pos x="1605" y="348"/>
                  </a:cxn>
                  <a:cxn ang="0">
                    <a:pos x="1249" y="534"/>
                  </a:cxn>
                  <a:cxn ang="0">
                    <a:pos x="662" y="236"/>
                  </a:cxn>
                  <a:cxn ang="0">
                    <a:pos x="845" y="621"/>
                  </a:cxn>
                  <a:cxn ang="0">
                    <a:pos x="1017" y="769"/>
                  </a:cxn>
                  <a:cxn ang="0">
                    <a:pos x="956" y="572"/>
                  </a:cxn>
                  <a:cxn ang="0">
                    <a:pos x="1176" y="621"/>
                  </a:cxn>
                  <a:cxn ang="0">
                    <a:pos x="1004" y="856"/>
                  </a:cxn>
                  <a:cxn ang="0">
                    <a:pos x="735" y="868"/>
                  </a:cxn>
                  <a:cxn ang="0">
                    <a:pos x="515" y="1017"/>
                  </a:cxn>
                  <a:cxn ang="0">
                    <a:pos x="674" y="1005"/>
                  </a:cxn>
                  <a:cxn ang="0">
                    <a:pos x="686" y="1216"/>
                  </a:cxn>
                  <a:cxn ang="0">
                    <a:pos x="467" y="1179"/>
                  </a:cxn>
                  <a:cxn ang="0">
                    <a:pos x="442" y="906"/>
                  </a:cxn>
                  <a:cxn ang="0">
                    <a:pos x="307" y="707"/>
                  </a:cxn>
                  <a:cxn ang="0">
                    <a:pos x="442" y="583"/>
                  </a:cxn>
                  <a:cxn ang="0">
                    <a:pos x="552" y="782"/>
                  </a:cxn>
                  <a:cxn ang="0">
                    <a:pos x="502" y="856"/>
                  </a:cxn>
                  <a:cxn ang="0">
                    <a:pos x="784" y="683"/>
                  </a:cxn>
                  <a:cxn ang="0">
                    <a:pos x="625" y="323"/>
                  </a:cxn>
                  <a:cxn ang="0">
                    <a:pos x="442" y="211"/>
                  </a:cxn>
                  <a:cxn ang="0">
                    <a:pos x="490" y="472"/>
                  </a:cxn>
                  <a:cxn ang="0">
                    <a:pos x="331" y="509"/>
                  </a:cxn>
                  <a:cxn ang="0">
                    <a:pos x="343" y="249"/>
                  </a:cxn>
                  <a:cxn ang="0">
                    <a:pos x="136" y="161"/>
                  </a:cxn>
                </a:cxnLst>
                <a:rect l="0" t="0" r="r" b="b"/>
                <a:pathLst>
                  <a:path w="2450" h="1229">
                    <a:moveTo>
                      <a:pt x="0" y="161"/>
                    </a:moveTo>
                    <a:lnTo>
                      <a:pt x="111" y="125"/>
                    </a:lnTo>
                    <a:lnTo>
                      <a:pt x="270" y="75"/>
                    </a:lnTo>
                    <a:lnTo>
                      <a:pt x="515" y="87"/>
                    </a:lnTo>
                    <a:lnTo>
                      <a:pt x="723" y="161"/>
                    </a:lnTo>
                    <a:lnTo>
                      <a:pt x="808" y="174"/>
                    </a:lnTo>
                    <a:lnTo>
                      <a:pt x="870" y="174"/>
                    </a:lnTo>
                    <a:lnTo>
                      <a:pt x="906" y="161"/>
                    </a:lnTo>
                    <a:lnTo>
                      <a:pt x="931" y="113"/>
                    </a:lnTo>
                    <a:lnTo>
                      <a:pt x="918" y="87"/>
                    </a:lnTo>
                    <a:lnTo>
                      <a:pt x="967" y="50"/>
                    </a:lnTo>
                    <a:lnTo>
                      <a:pt x="1017" y="50"/>
                    </a:lnTo>
                    <a:lnTo>
                      <a:pt x="1077" y="149"/>
                    </a:lnTo>
                    <a:lnTo>
                      <a:pt x="1065" y="211"/>
                    </a:lnTo>
                    <a:lnTo>
                      <a:pt x="1054" y="286"/>
                    </a:lnTo>
                    <a:lnTo>
                      <a:pt x="967" y="336"/>
                    </a:lnTo>
                    <a:lnTo>
                      <a:pt x="1164" y="459"/>
                    </a:lnTo>
                    <a:lnTo>
                      <a:pt x="1286" y="459"/>
                    </a:lnTo>
                    <a:lnTo>
                      <a:pt x="1408" y="435"/>
                    </a:lnTo>
                    <a:lnTo>
                      <a:pt x="1494" y="336"/>
                    </a:lnTo>
                    <a:lnTo>
                      <a:pt x="1519" y="249"/>
                    </a:lnTo>
                    <a:lnTo>
                      <a:pt x="1519" y="187"/>
                    </a:lnTo>
                    <a:lnTo>
                      <a:pt x="1469" y="149"/>
                    </a:lnTo>
                    <a:lnTo>
                      <a:pt x="1408" y="125"/>
                    </a:lnTo>
                    <a:lnTo>
                      <a:pt x="1335" y="137"/>
                    </a:lnTo>
                    <a:lnTo>
                      <a:pt x="1384" y="211"/>
                    </a:lnTo>
                    <a:lnTo>
                      <a:pt x="1371" y="274"/>
                    </a:lnTo>
                    <a:lnTo>
                      <a:pt x="1310" y="286"/>
                    </a:lnTo>
                    <a:lnTo>
                      <a:pt x="1262" y="310"/>
                    </a:lnTo>
                    <a:lnTo>
                      <a:pt x="1225" y="260"/>
                    </a:lnTo>
                    <a:lnTo>
                      <a:pt x="1225" y="174"/>
                    </a:lnTo>
                    <a:lnTo>
                      <a:pt x="1225" y="137"/>
                    </a:lnTo>
                    <a:lnTo>
                      <a:pt x="1286" y="63"/>
                    </a:lnTo>
                    <a:lnTo>
                      <a:pt x="1384" y="37"/>
                    </a:lnTo>
                    <a:lnTo>
                      <a:pt x="1494" y="50"/>
                    </a:lnTo>
                    <a:lnTo>
                      <a:pt x="1592" y="149"/>
                    </a:lnTo>
                    <a:lnTo>
                      <a:pt x="1715" y="87"/>
                    </a:lnTo>
                    <a:lnTo>
                      <a:pt x="1763" y="26"/>
                    </a:lnTo>
                    <a:lnTo>
                      <a:pt x="1837" y="0"/>
                    </a:lnTo>
                    <a:lnTo>
                      <a:pt x="1959" y="0"/>
                    </a:lnTo>
                    <a:lnTo>
                      <a:pt x="2021" y="50"/>
                    </a:lnTo>
                    <a:lnTo>
                      <a:pt x="2119" y="75"/>
                    </a:lnTo>
                    <a:lnTo>
                      <a:pt x="2168" y="75"/>
                    </a:lnTo>
                    <a:lnTo>
                      <a:pt x="2216" y="50"/>
                    </a:lnTo>
                    <a:lnTo>
                      <a:pt x="2265" y="26"/>
                    </a:lnTo>
                    <a:lnTo>
                      <a:pt x="2314" y="14"/>
                    </a:lnTo>
                    <a:lnTo>
                      <a:pt x="2450" y="87"/>
                    </a:lnTo>
                    <a:lnTo>
                      <a:pt x="2400" y="137"/>
                    </a:lnTo>
                    <a:lnTo>
                      <a:pt x="2339" y="125"/>
                    </a:lnTo>
                    <a:lnTo>
                      <a:pt x="2302" y="125"/>
                    </a:lnTo>
                    <a:lnTo>
                      <a:pt x="2253" y="187"/>
                    </a:lnTo>
                    <a:lnTo>
                      <a:pt x="2229" y="199"/>
                    </a:lnTo>
                    <a:lnTo>
                      <a:pt x="2155" y="199"/>
                    </a:lnTo>
                    <a:lnTo>
                      <a:pt x="2107" y="187"/>
                    </a:lnTo>
                    <a:lnTo>
                      <a:pt x="2058" y="161"/>
                    </a:lnTo>
                    <a:lnTo>
                      <a:pt x="2021" y="161"/>
                    </a:lnTo>
                    <a:lnTo>
                      <a:pt x="2033" y="199"/>
                    </a:lnTo>
                    <a:lnTo>
                      <a:pt x="2033" y="260"/>
                    </a:lnTo>
                    <a:lnTo>
                      <a:pt x="1995" y="336"/>
                    </a:lnTo>
                    <a:lnTo>
                      <a:pt x="1948" y="348"/>
                    </a:lnTo>
                    <a:lnTo>
                      <a:pt x="1812" y="310"/>
                    </a:lnTo>
                    <a:lnTo>
                      <a:pt x="1800" y="260"/>
                    </a:lnTo>
                    <a:lnTo>
                      <a:pt x="1800" y="199"/>
                    </a:lnTo>
                    <a:lnTo>
                      <a:pt x="1873" y="149"/>
                    </a:lnTo>
                    <a:lnTo>
                      <a:pt x="1873" y="100"/>
                    </a:lnTo>
                    <a:lnTo>
                      <a:pt x="1812" y="100"/>
                    </a:lnTo>
                    <a:lnTo>
                      <a:pt x="1739" y="137"/>
                    </a:lnTo>
                    <a:lnTo>
                      <a:pt x="1653" y="224"/>
                    </a:lnTo>
                    <a:lnTo>
                      <a:pt x="1605" y="348"/>
                    </a:lnTo>
                    <a:lnTo>
                      <a:pt x="1469" y="496"/>
                    </a:lnTo>
                    <a:lnTo>
                      <a:pt x="1371" y="534"/>
                    </a:lnTo>
                    <a:lnTo>
                      <a:pt x="1249" y="534"/>
                    </a:lnTo>
                    <a:lnTo>
                      <a:pt x="1103" y="496"/>
                    </a:lnTo>
                    <a:lnTo>
                      <a:pt x="686" y="236"/>
                    </a:lnTo>
                    <a:lnTo>
                      <a:pt x="662" y="236"/>
                    </a:lnTo>
                    <a:lnTo>
                      <a:pt x="662" y="260"/>
                    </a:lnTo>
                    <a:lnTo>
                      <a:pt x="796" y="472"/>
                    </a:lnTo>
                    <a:lnTo>
                      <a:pt x="845" y="621"/>
                    </a:lnTo>
                    <a:lnTo>
                      <a:pt x="906" y="733"/>
                    </a:lnTo>
                    <a:lnTo>
                      <a:pt x="967" y="769"/>
                    </a:lnTo>
                    <a:lnTo>
                      <a:pt x="1017" y="769"/>
                    </a:lnTo>
                    <a:lnTo>
                      <a:pt x="1017" y="719"/>
                    </a:lnTo>
                    <a:lnTo>
                      <a:pt x="967" y="683"/>
                    </a:lnTo>
                    <a:lnTo>
                      <a:pt x="956" y="572"/>
                    </a:lnTo>
                    <a:lnTo>
                      <a:pt x="1017" y="534"/>
                    </a:lnTo>
                    <a:lnTo>
                      <a:pt x="1103" y="534"/>
                    </a:lnTo>
                    <a:lnTo>
                      <a:pt x="1176" y="621"/>
                    </a:lnTo>
                    <a:lnTo>
                      <a:pt x="1164" y="719"/>
                    </a:lnTo>
                    <a:lnTo>
                      <a:pt x="1127" y="832"/>
                    </a:lnTo>
                    <a:lnTo>
                      <a:pt x="1004" y="856"/>
                    </a:lnTo>
                    <a:lnTo>
                      <a:pt x="906" y="832"/>
                    </a:lnTo>
                    <a:lnTo>
                      <a:pt x="808" y="757"/>
                    </a:lnTo>
                    <a:lnTo>
                      <a:pt x="735" y="868"/>
                    </a:lnTo>
                    <a:lnTo>
                      <a:pt x="662" y="918"/>
                    </a:lnTo>
                    <a:lnTo>
                      <a:pt x="528" y="1017"/>
                    </a:lnTo>
                    <a:lnTo>
                      <a:pt x="515" y="1017"/>
                    </a:lnTo>
                    <a:lnTo>
                      <a:pt x="528" y="1080"/>
                    </a:lnTo>
                    <a:lnTo>
                      <a:pt x="575" y="1030"/>
                    </a:lnTo>
                    <a:lnTo>
                      <a:pt x="674" y="1005"/>
                    </a:lnTo>
                    <a:lnTo>
                      <a:pt x="735" y="1067"/>
                    </a:lnTo>
                    <a:lnTo>
                      <a:pt x="747" y="1142"/>
                    </a:lnTo>
                    <a:lnTo>
                      <a:pt x="686" y="1216"/>
                    </a:lnTo>
                    <a:lnTo>
                      <a:pt x="638" y="1216"/>
                    </a:lnTo>
                    <a:lnTo>
                      <a:pt x="552" y="1229"/>
                    </a:lnTo>
                    <a:lnTo>
                      <a:pt x="467" y="1179"/>
                    </a:lnTo>
                    <a:lnTo>
                      <a:pt x="416" y="1067"/>
                    </a:lnTo>
                    <a:lnTo>
                      <a:pt x="429" y="993"/>
                    </a:lnTo>
                    <a:lnTo>
                      <a:pt x="442" y="906"/>
                    </a:lnTo>
                    <a:lnTo>
                      <a:pt x="404" y="882"/>
                    </a:lnTo>
                    <a:lnTo>
                      <a:pt x="319" y="832"/>
                    </a:lnTo>
                    <a:lnTo>
                      <a:pt x="307" y="707"/>
                    </a:lnTo>
                    <a:lnTo>
                      <a:pt x="331" y="646"/>
                    </a:lnTo>
                    <a:lnTo>
                      <a:pt x="369" y="596"/>
                    </a:lnTo>
                    <a:lnTo>
                      <a:pt x="442" y="583"/>
                    </a:lnTo>
                    <a:lnTo>
                      <a:pt x="552" y="658"/>
                    </a:lnTo>
                    <a:lnTo>
                      <a:pt x="552" y="719"/>
                    </a:lnTo>
                    <a:lnTo>
                      <a:pt x="552" y="782"/>
                    </a:lnTo>
                    <a:lnTo>
                      <a:pt x="502" y="806"/>
                    </a:lnTo>
                    <a:lnTo>
                      <a:pt x="467" y="820"/>
                    </a:lnTo>
                    <a:lnTo>
                      <a:pt x="502" y="856"/>
                    </a:lnTo>
                    <a:lnTo>
                      <a:pt x="638" y="820"/>
                    </a:lnTo>
                    <a:lnTo>
                      <a:pt x="747" y="745"/>
                    </a:lnTo>
                    <a:lnTo>
                      <a:pt x="784" y="683"/>
                    </a:lnTo>
                    <a:lnTo>
                      <a:pt x="784" y="621"/>
                    </a:lnTo>
                    <a:lnTo>
                      <a:pt x="711" y="447"/>
                    </a:lnTo>
                    <a:lnTo>
                      <a:pt x="625" y="323"/>
                    </a:lnTo>
                    <a:lnTo>
                      <a:pt x="589" y="260"/>
                    </a:lnTo>
                    <a:lnTo>
                      <a:pt x="515" y="224"/>
                    </a:lnTo>
                    <a:lnTo>
                      <a:pt x="442" y="211"/>
                    </a:lnTo>
                    <a:lnTo>
                      <a:pt x="478" y="323"/>
                    </a:lnTo>
                    <a:lnTo>
                      <a:pt x="490" y="397"/>
                    </a:lnTo>
                    <a:lnTo>
                      <a:pt x="490" y="472"/>
                    </a:lnTo>
                    <a:lnTo>
                      <a:pt x="467" y="484"/>
                    </a:lnTo>
                    <a:lnTo>
                      <a:pt x="416" y="509"/>
                    </a:lnTo>
                    <a:lnTo>
                      <a:pt x="331" y="509"/>
                    </a:lnTo>
                    <a:lnTo>
                      <a:pt x="331" y="459"/>
                    </a:lnTo>
                    <a:lnTo>
                      <a:pt x="343" y="336"/>
                    </a:lnTo>
                    <a:lnTo>
                      <a:pt x="343" y="249"/>
                    </a:lnTo>
                    <a:lnTo>
                      <a:pt x="246" y="187"/>
                    </a:lnTo>
                    <a:lnTo>
                      <a:pt x="136" y="161"/>
                    </a:lnTo>
                    <a:lnTo>
                      <a:pt x="136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1388537" y="590409"/>
              <a:ext cx="856978" cy="2841895"/>
              <a:chOff x="1574" y="856"/>
              <a:chExt cx="389" cy="1290"/>
            </a:xfrm>
          </p:grpSpPr>
          <p:sp>
            <p:nvSpPr>
              <p:cNvPr id="575" name="Freeform 83"/>
              <p:cNvSpPr>
                <a:spLocks/>
              </p:cNvSpPr>
              <p:nvPr/>
            </p:nvSpPr>
            <p:spPr bwMode="auto">
              <a:xfrm>
                <a:off x="1574" y="856"/>
                <a:ext cx="263" cy="1290"/>
              </a:xfrm>
              <a:custGeom>
                <a:avLst/>
                <a:gdLst/>
                <a:ahLst/>
                <a:cxnLst>
                  <a:cxn ang="0">
                    <a:pos x="735" y="286"/>
                  </a:cxn>
                  <a:cxn ang="0">
                    <a:pos x="735" y="223"/>
                  </a:cxn>
                  <a:cxn ang="0">
                    <a:pos x="648" y="173"/>
                  </a:cxn>
                  <a:cxn ang="0">
                    <a:pos x="601" y="149"/>
                  </a:cxn>
                  <a:cxn ang="0">
                    <a:pos x="490" y="161"/>
                  </a:cxn>
                  <a:cxn ang="0">
                    <a:pos x="404" y="223"/>
                  </a:cxn>
                  <a:cxn ang="0">
                    <a:pos x="319" y="310"/>
                  </a:cxn>
                  <a:cxn ang="0">
                    <a:pos x="245" y="409"/>
                  </a:cxn>
                  <a:cxn ang="0">
                    <a:pos x="184" y="509"/>
                  </a:cxn>
                  <a:cxn ang="0">
                    <a:pos x="184" y="620"/>
                  </a:cxn>
                  <a:cxn ang="0">
                    <a:pos x="172" y="5160"/>
                  </a:cxn>
                  <a:cxn ang="0">
                    <a:pos x="0" y="5160"/>
                  </a:cxn>
                  <a:cxn ang="0">
                    <a:pos x="12" y="707"/>
                  </a:cxn>
                  <a:cxn ang="0">
                    <a:pos x="50" y="422"/>
                  </a:cxn>
                  <a:cxn ang="0">
                    <a:pos x="172" y="236"/>
                  </a:cxn>
                  <a:cxn ang="0">
                    <a:pos x="270" y="112"/>
                  </a:cxn>
                  <a:cxn ang="0">
                    <a:pos x="392" y="37"/>
                  </a:cxn>
                  <a:cxn ang="0">
                    <a:pos x="575" y="0"/>
                  </a:cxn>
                  <a:cxn ang="0">
                    <a:pos x="796" y="37"/>
                  </a:cxn>
                  <a:cxn ang="0">
                    <a:pos x="967" y="149"/>
                  </a:cxn>
                  <a:cxn ang="0">
                    <a:pos x="1029" y="260"/>
                  </a:cxn>
                  <a:cxn ang="0">
                    <a:pos x="1053" y="397"/>
                  </a:cxn>
                  <a:cxn ang="0">
                    <a:pos x="1004" y="521"/>
                  </a:cxn>
                  <a:cxn ang="0">
                    <a:pos x="906" y="596"/>
                  </a:cxn>
                  <a:cxn ang="0">
                    <a:pos x="772" y="608"/>
                  </a:cxn>
                  <a:cxn ang="0">
                    <a:pos x="661" y="582"/>
                  </a:cxn>
                  <a:cxn ang="0">
                    <a:pos x="625" y="483"/>
                  </a:cxn>
                  <a:cxn ang="0">
                    <a:pos x="625" y="385"/>
                  </a:cxn>
                  <a:cxn ang="0">
                    <a:pos x="661" y="334"/>
                  </a:cxn>
                  <a:cxn ang="0">
                    <a:pos x="747" y="286"/>
                  </a:cxn>
                  <a:cxn ang="0">
                    <a:pos x="747" y="286"/>
                  </a:cxn>
                  <a:cxn ang="0">
                    <a:pos x="735" y="286"/>
                  </a:cxn>
                </a:cxnLst>
                <a:rect l="0" t="0" r="r" b="b"/>
                <a:pathLst>
                  <a:path w="1053" h="5160">
                    <a:moveTo>
                      <a:pt x="735" y="286"/>
                    </a:moveTo>
                    <a:lnTo>
                      <a:pt x="735" y="223"/>
                    </a:lnTo>
                    <a:lnTo>
                      <a:pt x="648" y="173"/>
                    </a:lnTo>
                    <a:lnTo>
                      <a:pt x="601" y="149"/>
                    </a:lnTo>
                    <a:lnTo>
                      <a:pt x="490" y="161"/>
                    </a:lnTo>
                    <a:lnTo>
                      <a:pt x="404" y="223"/>
                    </a:lnTo>
                    <a:lnTo>
                      <a:pt x="319" y="310"/>
                    </a:lnTo>
                    <a:lnTo>
                      <a:pt x="245" y="409"/>
                    </a:lnTo>
                    <a:lnTo>
                      <a:pt x="184" y="509"/>
                    </a:lnTo>
                    <a:lnTo>
                      <a:pt x="184" y="620"/>
                    </a:lnTo>
                    <a:lnTo>
                      <a:pt x="172" y="5160"/>
                    </a:lnTo>
                    <a:lnTo>
                      <a:pt x="0" y="5160"/>
                    </a:lnTo>
                    <a:lnTo>
                      <a:pt x="12" y="707"/>
                    </a:lnTo>
                    <a:lnTo>
                      <a:pt x="50" y="422"/>
                    </a:lnTo>
                    <a:lnTo>
                      <a:pt x="172" y="236"/>
                    </a:lnTo>
                    <a:lnTo>
                      <a:pt x="270" y="112"/>
                    </a:lnTo>
                    <a:lnTo>
                      <a:pt x="392" y="37"/>
                    </a:lnTo>
                    <a:lnTo>
                      <a:pt x="575" y="0"/>
                    </a:lnTo>
                    <a:lnTo>
                      <a:pt x="796" y="37"/>
                    </a:lnTo>
                    <a:lnTo>
                      <a:pt x="967" y="149"/>
                    </a:lnTo>
                    <a:lnTo>
                      <a:pt x="1029" y="260"/>
                    </a:lnTo>
                    <a:lnTo>
                      <a:pt x="1053" y="397"/>
                    </a:lnTo>
                    <a:lnTo>
                      <a:pt x="1004" y="521"/>
                    </a:lnTo>
                    <a:lnTo>
                      <a:pt x="906" y="596"/>
                    </a:lnTo>
                    <a:lnTo>
                      <a:pt x="772" y="608"/>
                    </a:lnTo>
                    <a:lnTo>
                      <a:pt x="661" y="582"/>
                    </a:lnTo>
                    <a:lnTo>
                      <a:pt x="625" y="483"/>
                    </a:lnTo>
                    <a:lnTo>
                      <a:pt x="625" y="385"/>
                    </a:lnTo>
                    <a:lnTo>
                      <a:pt x="661" y="334"/>
                    </a:lnTo>
                    <a:lnTo>
                      <a:pt x="747" y="286"/>
                    </a:lnTo>
                    <a:lnTo>
                      <a:pt x="747" y="286"/>
                    </a:lnTo>
                    <a:lnTo>
                      <a:pt x="735" y="286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6" name="Freeform 84"/>
              <p:cNvSpPr>
                <a:spLocks/>
              </p:cNvSpPr>
              <p:nvPr/>
            </p:nvSpPr>
            <p:spPr bwMode="auto">
              <a:xfrm>
                <a:off x="1648" y="939"/>
                <a:ext cx="58" cy="1203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110" y="62"/>
                  </a:cxn>
                  <a:cxn ang="0">
                    <a:pos x="49" y="125"/>
                  </a:cxn>
                  <a:cxn ang="0">
                    <a:pos x="25" y="298"/>
                  </a:cxn>
                  <a:cxn ang="0">
                    <a:pos x="13" y="4813"/>
                  </a:cxn>
                  <a:cxn ang="0">
                    <a:pos x="0" y="4813"/>
                  </a:cxn>
                </a:cxnLst>
                <a:rect l="0" t="0" r="r" b="b"/>
                <a:pathLst>
                  <a:path w="232" h="4813">
                    <a:moveTo>
                      <a:pt x="232" y="0"/>
                    </a:moveTo>
                    <a:lnTo>
                      <a:pt x="110" y="62"/>
                    </a:lnTo>
                    <a:lnTo>
                      <a:pt x="49" y="125"/>
                    </a:lnTo>
                    <a:lnTo>
                      <a:pt x="25" y="298"/>
                    </a:lnTo>
                    <a:lnTo>
                      <a:pt x="13" y="4813"/>
                    </a:lnTo>
                    <a:lnTo>
                      <a:pt x="0" y="4813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7" name="Freeform 85"/>
              <p:cNvSpPr>
                <a:spLocks/>
              </p:cNvSpPr>
              <p:nvPr/>
            </p:nvSpPr>
            <p:spPr bwMode="auto">
              <a:xfrm>
                <a:off x="1672" y="967"/>
                <a:ext cx="291" cy="778"/>
              </a:xfrm>
              <a:custGeom>
                <a:avLst/>
                <a:gdLst/>
                <a:ahLst/>
                <a:cxnLst>
                  <a:cxn ang="0">
                    <a:pos x="24" y="149"/>
                  </a:cxn>
                  <a:cxn ang="0">
                    <a:pos x="12" y="510"/>
                  </a:cxn>
                  <a:cxn ang="0">
                    <a:pos x="122" y="881"/>
                  </a:cxn>
                  <a:cxn ang="0">
                    <a:pos x="24" y="1030"/>
                  </a:cxn>
                  <a:cxn ang="0">
                    <a:pos x="134" y="1166"/>
                  </a:cxn>
                  <a:cxn ang="0">
                    <a:pos x="269" y="1017"/>
                  </a:cxn>
                  <a:cxn ang="0">
                    <a:pos x="490" y="1352"/>
                  </a:cxn>
                  <a:cxn ang="0">
                    <a:pos x="366" y="1638"/>
                  </a:cxn>
                  <a:cxn ang="0">
                    <a:pos x="98" y="1575"/>
                  </a:cxn>
                  <a:cxn ang="0">
                    <a:pos x="148" y="1514"/>
                  </a:cxn>
                  <a:cxn ang="0">
                    <a:pos x="281" y="1452"/>
                  </a:cxn>
                  <a:cxn ang="0">
                    <a:pos x="195" y="1328"/>
                  </a:cxn>
                  <a:cxn ang="0">
                    <a:pos x="12" y="1502"/>
                  </a:cxn>
                  <a:cxn ang="0">
                    <a:pos x="12" y="1861"/>
                  </a:cxn>
                  <a:cxn ang="0">
                    <a:pos x="85" y="2270"/>
                  </a:cxn>
                  <a:cxn ang="0">
                    <a:pos x="73" y="2431"/>
                  </a:cxn>
                  <a:cxn ang="0">
                    <a:pos x="37" y="2705"/>
                  </a:cxn>
                  <a:cxn ang="0">
                    <a:pos x="12" y="3053"/>
                  </a:cxn>
                  <a:cxn ang="0">
                    <a:pos x="98" y="3076"/>
                  </a:cxn>
                  <a:cxn ang="0">
                    <a:pos x="98" y="2866"/>
                  </a:cxn>
                  <a:cxn ang="0">
                    <a:pos x="269" y="2469"/>
                  </a:cxn>
                  <a:cxn ang="0">
                    <a:pos x="208" y="2284"/>
                  </a:cxn>
                  <a:cxn ang="0">
                    <a:pos x="306" y="2221"/>
                  </a:cxn>
                  <a:cxn ang="0">
                    <a:pos x="366" y="2010"/>
                  </a:cxn>
                  <a:cxn ang="0">
                    <a:pos x="220" y="1948"/>
                  </a:cxn>
                  <a:cxn ang="0">
                    <a:pos x="233" y="2097"/>
                  </a:cxn>
                  <a:cxn ang="0">
                    <a:pos x="148" y="2147"/>
                  </a:cxn>
                  <a:cxn ang="0">
                    <a:pos x="98" y="1911"/>
                  </a:cxn>
                  <a:cxn ang="0">
                    <a:pos x="502" y="1626"/>
                  </a:cxn>
                  <a:cxn ang="0">
                    <a:pos x="551" y="1203"/>
                  </a:cxn>
                  <a:cxn ang="0">
                    <a:pos x="256" y="919"/>
                  </a:cxn>
                  <a:cxn ang="0">
                    <a:pos x="134" y="671"/>
                  </a:cxn>
                  <a:cxn ang="0">
                    <a:pos x="673" y="893"/>
                  </a:cxn>
                  <a:cxn ang="0">
                    <a:pos x="624" y="969"/>
                  </a:cxn>
                  <a:cxn ang="0">
                    <a:pos x="758" y="1179"/>
                  </a:cxn>
                  <a:cxn ang="0">
                    <a:pos x="918" y="980"/>
                  </a:cxn>
                  <a:cxn ang="0">
                    <a:pos x="869" y="720"/>
                  </a:cxn>
                  <a:cxn ang="0">
                    <a:pos x="967" y="558"/>
                  </a:cxn>
                  <a:cxn ang="0">
                    <a:pos x="979" y="646"/>
                  </a:cxn>
                  <a:cxn ang="0">
                    <a:pos x="1162" y="608"/>
                  </a:cxn>
                  <a:cxn ang="0">
                    <a:pos x="1004" y="447"/>
                  </a:cxn>
                  <a:cxn ang="0">
                    <a:pos x="821" y="347"/>
                  </a:cxn>
                  <a:cxn ang="0">
                    <a:pos x="538" y="411"/>
                  </a:cxn>
                  <a:cxn ang="0">
                    <a:pos x="685" y="584"/>
                  </a:cxn>
                  <a:cxn ang="0">
                    <a:pos x="685" y="447"/>
                  </a:cxn>
                  <a:cxn ang="0">
                    <a:pos x="796" y="423"/>
                  </a:cxn>
                  <a:cxn ang="0">
                    <a:pos x="796" y="695"/>
                  </a:cxn>
                  <a:cxn ang="0">
                    <a:pos x="526" y="806"/>
                  </a:cxn>
                  <a:cxn ang="0">
                    <a:pos x="159" y="558"/>
                  </a:cxn>
                  <a:cxn ang="0">
                    <a:pos x="366" y="510"/>
                  </a:cxn>
                  <a:cxn ang="0">
                    <a:pos x="416" y="324"/>
                  </a:cxn>
                  <a:cxn ang="0">
                    <a:pos x="195" y="324"/>
                  </a:cxn>
                  <a:cxn ang="0">
                    <a:pos x="148" y="125"/>
                  </a:cxn>
                  <a:cxn ang="0">
                    <a:pos x="148" y="0"/>
                  </a:cxn>
                </a:cxnLst>
                <a:rect l="0" t="0" r="r" b="b"/>
                <a:pathLst>
                  <a:path w="1162" h="3114">
                    <a:moveTo>
                      <a:pt x="148" y="0"/>
                    </a:moveTo>
                    <a:lnTo>
                      <a:pt x="73" y="50"/>
                    </a:lnTo>
                    <a:lnTo>
                      <a:pt x="24" y="149"/>
                    </a:lnTo>
                    <a:lnTo>
                      <a:pt x="12" y="274"/>
                    </a:lnTo>
                    <a:lnTo>
                      <a:pt x="12" y="397"/>
                    </a:lnTo>
                    <a:lnTo>
                      <a:pt x="12" y="510"/>
                    </a:lnTo>
                    <a:lnTo>
                      <a:pt x="37" y="633"/>
                    </a:lnTo>
                    <a:lnTo>
                      <a:pt x="73" y="770"/>
                    </a:lnTo>
                    <a:lnTo>
                      <a:pt x="122" y="881"/>
                    </a:lnTo>
                    <a:lnTo>
                      <a:pt x="122" y="919"/>
                    </a:lnTo>
                    <a:lnTo>
                      <a:pt x="98" y="1005"/>
                    </a:lnTo>
                    <a:lnTo>
                      <a:pt x="24" y="1030"/>
                    </a:lnTo>
                    <a:lnTo>
                      <a:pt x="24" y="1104"/>
                    </a:lnTo>
                    <a:lnTo>
                      <a:pt x="73" y="1166"/>
                    </a:lnTo>
                    <a:lnTo>
                      <a:pt x="134" y="1166"/>
                    </a:lnTo>
                    <a:lnTo>
                      <a:pt x="208" y="1130"/>
                    </a:lnTo>
                    <a:lnTo>
                      <a:pt x="269" y="1068"/>
                    </a:lnTo>
                    <a:lnTo>
                      <a:pt x="269" y="1017"/>
                    </a:lnTo>
                    <a:lnTo>
                      <a:pt x="343" y="1055"/>
                    </a:lnTo>
                    <a:lnTo>
                      <a:pt x="453" y="1179"/>
                    </a:lnTo>
                    <a:lnTo>
                      <a:pt x="490" y="1352"/>
                    </a:lnTo>
                    <a:lnTo>
                      <a:pt x="477" y="1477"/>
                    </a:lnTo>
                    <a:lnTo>
                      <a:pt x="429" y="1575"/>
                    </a:lnTo>
                    <a:lnTo>
                      <a:pt x="366" y="1638"/>
                    </a:lnTo>
                    <a:lnTo>
                      <a:pt x="269" y="1662"/>
                    </a:lnTo>
                    <a:lnTo>
                      <a:pt x="122" y="1638"/>
                    </a:lnTo>
                    <a:lnTo>
                      <a:pt x="98" y="1575"/>
                    </a:lnTo>
                    <a:lnTo>
                      <a:pt x="85" y="1551"/>
                    </a:lnTo>
                    <a:lnTo>
                      <a:pt x="110" y="1502"/>
                    </a:lnTo>
                    <a:lnTo>
                      <a:pt x="148" y="1514"/>
                    </a:lnTo>
                    <a:lnTo>
                      <a:pt x="195" y="1527"/>
                    </a:lnTo>
                    <a:lnTo>
                      <a:pt x="245" y="1489"/>
                    </a:lnTo>
                    <a:lnTo>
                      <a:pt x="281" y="1452"/>
                    </a:lnTo>
                    <a:lnTo>
                      <a:pt x="281" y="1390"/>
                    </a:lnTo>
                    <a:lnTo>
                      <a:pt x="245" y="1352"/>
                    </a:lnTo>
                    <a:lnTo>
                      <a:pt x="195" y="1328"/>
                    </a:lnTo>
                    <a:lnTo>
                      <a:pt x="85" y="1352"/>
                    </a:lnTo>
                    <a:lnTo>
                      <a:pt x="37" y="1426"/>
                    </a:lnTo>
                    <a:lnTo>
                      <a:pt x="12" y="1502"/>
                    </a:lnTo>
                    <a:lnTo>
                      <a:pt x="12" y="1601"/>
                    </a:lnTo>
                    <a:lnTo>
                      <a:pt x="122" y="1724"/>
                    </a:lnTo>
                    <a:lnTo>
                      <a:pt x="12" y="1861"/>
                    </a:lnTo>
                    <a:lnTo>
                      <a:pt x="12" y="1984"/>
                    </a:lnTo>
                    <a:lnTo>
                      <a:pt x="0" y="2121"/>
                    </a:lnTo>
                    <a:lnTo>
                      <a:pt x="85" y="2270"/>
                    </a:lnTo>
                    <a:lnTo>
                      <a:pt x="183" y="2407"/>
                    </a:lnTo>
                    <a:lnTo>
                      <a:pt x="159" y="2431"/>
                    </a:lnTo>
                    <a:lnTo>
                      <a:pt x="73" y="2431"/>
                    </a:lnTo>
                    <a:lnTo>
                      <a:pt x="24" y="2518"/>
                    </a:lnTo>
                    <a:lnTo>
                      <a:pt x="73" y="2655"/>
                    </a:lnTo>
                    <a:lnTo>
                      <a:pt x="37" y="2705"/>
                    </a:lnTo>
                    <a:lnTo>
                      <a:pt x="24" y="2804"/>
                    </a:lnTo>
                    <a:lnTo>
                      <a:pt x="12" y="2977"/>
                    </a:lnTo>
                    <a:lnTo>
                      <a:pt x="12" y="3053"/>
                    </a:lnTo>
                    <a:lnTo>
                      <a:pt x="37" y="3114"/>
                    </a:lnTo>
                    <a:lnTo>
                      <a:pt x="85" y="3102"/>
                    </a:lnTo>
                    <a:lnTo>
                      <a:pt x="98" y="3076"/>
                    </a:lnTo>
                    <a:lnTo>
                      <a:pt x="122" y="3027"/>
                    </a:lnTo>
                    <a:lnTo>
                      <a:pt x="98" y="2977"/>
                    </a:lnTo>
                    <a:lnTo>
                      <a:pt x="98" y="2866"/>
                    </a:lnTo>
                    <a:lnTo>
                      <a:pt x="134" y="2767"/>
                    </a:lnTo>
                    <a:lnTo>
                      <a:pt x="256" y="2544"/>
                    </a:lnTo>
                    <a:lnTo>
                      <a:pt x="269" y="2469"/>
                    </a:lnTo>
                    <a:lnTo>
                      <a:pt x="256" y="2370"/>
                    </a:lnTo>
                    <a:lnTo>
                      <a:pt x="233" y="2320"/>
                    </a:lnTo>
                    <a:lnTo>
                      <a:pt x="208" y="2284"/>
                    </a:lnTo>
                    <a:lnTo>
                      <a:pt x="208" y="2246"/>
                    </a:lnTo>
                    <a:lnTo>
                      <a:pt x="245" y="2234"/>
                    </a:lnTo>
                    <a:lnTo>
                      <a:pt x="306" y="2221"/>
                    </a:lnTo>
                    <a:lnTo>
                      <a:pt x="354" y="2171"/>
                    </a:lnTo>
                    <a:lnTo>
                      <a:pt x="404" y="2085"/>
                    </a:lnTo>
                    <a:lnTo>
                      <a:pt x="366" y="2010"/>
                    </a:lnTo>
                    <a:lnTo>
                      <a:pt x="331" y="1961"/>
                    </a:lnTo>
                    <a:lnTo>
                      <a:pt x="281" y="1923"/>
                    </a:lnTo>
                    <a:lnTo>
                      <a:pt x="220" y="1948"/>
                    </a:lnTo>
                    <a:lnTo>
                      <a:pt x="208" y="1998"/>
                    </a:lnTo>
                    <a:lnTo>
                      <a:pt x="208" y="2060"/>
                    </a:lnTo>
                    <a:lnTo>
                      <a:pt x="233" y="2097"/>
                    </a:lnTo>
                    <a:lnTo>
                      <a:pt x="233" y="2147"/>
                    </a:lnTo>
                    <a:lnTo>
                      <a:pt x="220" y="2147"/>
                    </a:lnTo>
                    <a:lnTo>
                      <a:pt x="148" y="2147"/>
                    </a:lnTo>
                    <a:lnTo>
                      <a:pt x="110" y="2085"/>
                    </a:lnTo>
                    <a:lnTo>
                      <a:pt x="85" y="2022"/>
                    </a:lnTo>
                    <a:lnTo>
                      <a:pt x="98" y="1911"/>
                    </a:lnTo>
                    <a:lnTo>
                      <a:pt x="183" y="1825"/>
                    </a:lnTo>
                    <a:lnTo>
                      <a:pt x="306" y="1749"/>
                    </a:lnTo>
                    <a:lnTo>
                      <a:pt x="502" y="1626"/>
                    </a:lnTo>
                    <a:lnTo>
                      <a:pt x="575" y="1502"/>
                    </a:lnTo>
                    <a:lnTo>
                      <a:pt x="600" y="1352"/>
                    </a:lnTo>
                    <a:lnTo>
                      <a:pt x="551" y="1203"/>
                    </a:lnTo>
                    <a:lnTo>
                      <a:pt x="477" y="1080"/>
                    </a:lnTo>
                    <a:lnTo>
                      <a:pt x="366" y="1005"/>
                    </a:lnTo>
                    <a:lnTo>
                      <a:pt x="256" y="919"/>
                    </a:lnTo>
                    <a:lnTo>
                      <a:pt x="208" y="856"/>
                    </a:lnTo>
                    <a:lnTo>
                      <a:pt x="159" y="770"/>
                    </a:lnTo>
                    <a:lnTo>
                      <a:pt x="134" y="671"/>
                    </a:lnTo>
                    <a:lnTo>
                      <a:pt x="269" y="782"/>
                    </a:lnTo>
                    <a:lnTo>
                      <a:pt x="429" y="881"/>
                    </a:lnTo>
                    <a:lnTo>
                      <a:pt x="673" y="893"/>
                    </a:lnTo>
                    <a:lnTo>
                      <a:pt x="758" y="919"/>
                    </a:lnTo>
                    <a:lnTo>
                      <a:pt x="661" y="956"/>
                    </a:lnTo>
                    <a:lnTo>
                      <a:pt x="624" y="969"/>
                    </a:lnTo>
                    <a:lnTo>
                      <a:pt x="612" y="1068"/>
                    </a:lnTo>
                    <a:lnTo>
                      <a:pt x="673" y="1154"/>
                    </a:lnTo>
                    <a:lnTo>
                      <a:pt x="758" y="1179"/>
                    </a:lnTo>
                    <a:lnTo>
                      <a:pt x="856" y="1130"/>
                    </a:lnTo>
                    <a:lnTo>
                      <a:pt x="882" y="1055"/>
                    </a:lnTo>
                    <a:lnTo>
                      <a:pt x="918" y="980"/>
                    </a:lnTo>
                    <a:lnTo>
                      <a:pt x="856" y="893"/>
                    </a:lnTo>
                    <a:lnTo>
                      <a:pt x="808" y="820"/>
                    </a:lnTo>
                    <a:lnTo>
                      <a:pt x="869" y="720"/>
                    </a:lnTo>
                    <a:lnTo>
                      <a:pt x="906" y="584"/>
                    </a:lnTo>
                    <a:lnTo>
                      <a:pt x="906" y="558"/>
                    </a:lnTo>
                    <a:lnTo>
                      <a:pt x="967" y="558"/>
                    </a:lnTo>
                    <a:lnTo>
                      <a:pt x="1016" y="571"/>
                    </a:lnTo>
                    <a:lnTo>
                      <a:pt x="1028" y="596"/>
                    </a:lnTo>
                    <a:lnTo>
                      <a:pt x="979" y="646"/>
                    </a:lnTo>
                    <a:lnTo>
                      <a:pt x="1040" y="733"/>
                    </a:lnTo>
                    <a:lnTo>
                      <a:pt x="1150" y="707"/>
                    </a:lnTo>
                    <a:lnTo>
                      <a:pt x="1162" y="608"/>
                    </a:lnTo>
                    <a:lnTo>
                      <a:pt x="1138" y="534"/>
                    </a:lnTo>
                    <a:lnTo>
                      <a:pt x="1089" y="472"/>
                    </a:lnTo>
                    <a:lnTo>
                      <a:pt x="1004" y="447"/>
                    </a:lnTo>
                    <a:lnTo>
                      <a:pt x="943" y="472"/>
                    </a:lnTo>
                    <a:lnTo>
                      <a:pt x="856" y="385"/>
                    </a:lnTo>
                    <a:lnTo>
                      <a:pt x="821" y="347"/>
                    </a:lnTo>
                    <a:lnTo>
                      <a:pt x="770" y="324"/>
                    </a:lnTo>
                    <a:lnTo>
                      <a:pt x="624" y="310"/>
                    </a:lnTo>
                    <a:lnTo>
                      <a:pt x="538" y="411"/>
                    </a:lnTo>
                    <a:lnTo>
                      <a:pt x="538" y="522"/>
                    </a:lnTo>
                    <a:lnTo>
                      <a:pt x="575" y="584"/>
                    </a:lnTo>
                    <a:lnTo>
                      <a:pt x="685" y="584"/>
                    </a:lnTo>
                    <a:lnTo>
                      <a:pt x="723" y="522"/>
                    </a:lnTo>
                    <a:lnTo>
                      <a:pt x="723" y="484"/>
                    </a:lnTo>
                    <a:lnTo>
                      <a:pt x="685" y="447"/>
                    </a:lnTo>
                    <a:lnTo>
                      <a:pt x="673" y="397"/>
                    </a:lnTo>
                    <a:lnTo>
                      <a:pt x="735" y="385"/>
                    </a:lnTo>
                    <a:lnTo>
                      <a:pt x="796" y="423"/>
                    </a:lnTo>
                    <a:lnTo>
                      <a:pt x="845" y="497"/>
                    </a:lnTo>
                    <a:lnTo>
                      <a:pt x="845" y="571"/>
                    </a:lnTo>
                    <a:lnTo>
                      <a:pt x="796" y="695"/>
                    </a:lnTo>
                    <a:lnTo>
                      <a:pt x="697" y="770"/>
                    </a:lnTo>
                    <a:lnTo>
                      <a:pt x="650" y="820"/>
                    </a:lnTo>
                    <a:lnTo>
                      <a:pt x="526" y="806"/>
                    </a:lnTo>
                    <a:lnTo>
                      <a:pt x="343" y="707"/>
                    </a:lnTo>
                    <a:lnTo>
                      <a:pt x="208" y="633"/>
                    </a:lnTo>
                    <a:lnTo>
                      <a:pt x="159" y="558"/>
                    </a:lnTo>
                    <a:lnTo>
                      <a:pt x="159" y="447"/>
                    </a:lnTo>
                    <a:lnTo>
                      <a:pt x="293" y="510"/>
                    </a:lnTo>
                    <a:lnTo>
                      <a:pt x="366" y="510"/>
                    </a:lnTo>
                    <a:lnTo>
                      <a:pt x="441" y="459"/>
                    </a:lnTo>
                    <a:lnTo>
                      <a:pt x="465" y="373"/>
                    </a:lnTo>
                    <a:lnTo>
                      <a:pt x="416" y="324"/>
                    </a:lnTo>
                    <a:lnTo>
                      <a:pt x="331" y="347"/>
                    </a:lnTo>
                    <a:lnTo>
                      <a:pt x="281" y="347"/>
                    </a:lnTo>
                    <a:lnTo>
                      <a:pt x="195" y="324"/>
                    </a:lnTo>
                    <a:lnTo>
                      <a:pt x="159" y="286"/>
                    </a:lnTo>
                    <a:lnTo>
                      <a:pt x="148" y="224"/>
                    </a:lnTo>
                    <a:lnTo>
                      <a:pt x="148" y="125"/>
                    </a:lnTo>
                    <a:lnTo>
                      <a:pt x="159" y="75"/>
                    </a:lnTo>
                    <a:lnTo>
                      <a:pt x="159" y="75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1379732" y="22030"/>
              <a:ext cx="1050845" cy="1031013"/>
              <a:chOff x="1570" y="598"/>
              <a:chExt cx="477" cy="468"/>
            </a:xfrm>
          </p:grpSpPr>
          <p:sp>
            <p:nvSpPr>
              <p:cNvPr id="579" name="Freeform 87"/>
              <p:cNvSpPr>
                <a:spLocks/>
              </p:cNvSpPr>
              <p:nvPr/>
            </p:nvSpPr>
            <p:spPr bwMode="auto">
              <a:xfrm>
                <a:off x="1842" y="876"/>
                <a:ext cx="205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62"/>
                  </a:cxn>
                  <a:cxn ang="0">
                    <a:pos x="86" y="112"/>
                  </a:cxn>
                  <a:cxn ang="0">
                    <a:pos x="136" y="187"/>
                  </a:cxn>
                  <a:cxn ang="0">
                    <a:pos x="148" y="248"/>
                  </a:cxn>
                  <a:cxn ang="0">
                    <a:pos x="148" y="310"/>
                  </a:cxn>
                  <a:cxn ang="0">
                    <a:pos x="110" y="385"/>
                  </a:cxn>
                  <a:cxn ang="0">
                    <a:pos x="73" y="447"/>
                  </a:cxn>
                  <a:cxn ang="0">
                    <a:pos x="49" y="497"/>
                  </a:cxn>
                  <a:cxn ang="0">
                    <a:pos x="73" y="521"/>
                  </a:cxn>
                  <a:cxn ang="0">
                    <a:pos x="136" y="559"/>
                  </a:cxn>
                  <a:cxn ang="0">
                    <a:pos x="171" y="559"/>
                  </a:cxn>
                  <a:cxn ang="0">
                    <a:pos x="246" y="559"/>
                  </a:cxn>
                  <a:cxn ang="0">
                    <a:pos x="294" y="521"/>
                  </a:cxn>
                  <a:cxn ang="0">
                    <a:pos x="331" y="521"/>
                  </a:cxn>
                  <a:cxn ang="0">
                    <a:pos x="355" y="534"/>
                  </a:cxn>
                  <a:cxn ang="0">
                    <a:pos x="355" y="571"/>
                  </a:cxn>
                  <a:cxn ang="0">
                    <a:pos x="392" y="608"/>
                  </a:cxn>
                  <a:cxn ang="0">
                    <a:pos x="417" y="658"/>
                  </a:cxn>
                  <a:cxn ang="0">
                    <a:pos x="490" y="670"/>
                  </a:cxn>
                  <a:cxn ang="0">
                    <a:pos x="587" y="670"/>
                  </a:cxn>
                  <a:cxn ang="0">
                    <a:pos x="638" y="682"/>
                  </a:cxn>
                  <a:cxn ang="0">
                    <a:pos x="723" y="733"/>
                  </a:cxn>
                  <a:cxn ang="0">
                    <a:pos x="760" y="757"/>
                  </a:cxn>
                  <a:cxn ang="0">
                    <a:pos x="796" y="757"/>
                  </a:cxn>
                  <a:cxn ang="0">
                    <a:pos x="821" y="707"/>
                  </a:cxn>
                  <a:cxn ang="0">
                    <a:pos x="784" y="658"/>
                  </a:cxn>
                  <a:cxn ang="0">
                    <a:pos x="735" y="608"/>
                  </a:cxn>
                  <a:cxn ang="0">
                    <a:pos x="699" y="571"/>
                  </a:cxn>
                  <a:cxn ang="0">
                    <a:pos x="673" y="509"/>
                  </a:cxn>
                  <a:cxn ang="0">
                    <a:pos x="625" y="422"/>
                  </a:cxn>
                  <a:cxn ang="0">
                    <a:pos x="575" y="385"/>
                  </a:cxn>
                  <a:cxn ang="0">
                    <a:pos x="502" y="336"/>
                  </a:cxn>
                  <a:cxn ang="0">
                    <a:pos x="575" y="260"/>
                  </a:cxn>
                  <a:cxn ang="0">
                    <a:pos x="600" y="199"/>
                  </a:cxn>
                  <a:cxn ang="0">
                    <a:pos x="600" y="112"/>
                  </a:cxn>
                  <a:cxn ang="0">
                    <a:pos x="539" y="26"/>
                  </a:cxn>
                  <a:cxn ang="0">
                    <a:pos x="465" y="74"/>
                  </a:cxn>
                  <a:cxn ang="0">
                    <a:pos x="417" y="112"/>
                  </a:cxn>
                  <a:cxn ang="0">
                    <a:pos x="343" y="124"/>
                  </a:cxn>
                  <a:cxn ang="0">
                    <a:pos x="269" y="112"/>
                  </a:cxn>
                  <a:cxn ang="0">
                    <a:pos x="269" y="112"/>
                  </a:cxn>
                  <a:cxn ang="0">
                    <a:pos x="0" y="0"/>
                  </a:cxn>
                </a:cxnLst>
                <a:rect l="0" t="0" r="r" b="b"/>
                <a:pathLst>
                  <a:path w="821" h="757">
                    <a:moveTo>
                      <a:pt x="0" y="0"/>
                    </a:moveTo>
                    <a:lnTo>
                      <a:pt x="49" y="62"/>
                    </a:lnTo>
                    <a:lnTo>
                      <a:pt x="86" y="112"/>
                    </a:lnTo>
                    <a:lnTo>
                      <a:pt x="136" y="187"/>
                    </a:lnTo>
                    <a:lnTo>
                      <a:pt x="148" y="248"/>
                    </a:lnTo>
                    <a:lnTo>
                      <a:pt x="148" y="310"/>
                    </a:lnTo>
                    <a:lnTo>
                      <a:pt x="110" y="385"/>
                    </a:lnTo>
                    <a:lnTo>
                      <a:pt x="73" y="447"/>
                    </a:lnTo>
                    <a:lnTo>
                      <a:pt x="49" y="497"/>
                    </a:lnTo>
                    <a:lnTo>
                      <a:pt x="73" y="521"/>
                    </a:lnTo>
                    <a:lnTo>
                      <a:pt x="136" y="559"/>
                    </a:lnTo>
                    <a:lnTo>
                      <a:pt x="171" y="559"/>
                    </a:lnTo>
                    <a:lnTo>
                      <a:pt x="246" y="559"/>
                    </a:lnTo>
                    <a:lnTo>
                      <a:pt x="294" y="521"/>
                    </a:lnTo>
                    <a:lnTo>
                      <a:pt x="331" y="521"/>
                    </a:lnTo>
                    <a:lnTo>
                      <a:pt x="355" y="534"/>
                    </a:lnTo>
                    <a:lnTo>
                      <a:pt x="355" y="571"/>
                    </a:lnTo>
                    <a:lnTo>
                      <a:pt x="392" y="608"/>
                    </a:lnTo>
                    <a:lnTo>
                      <a:pt x="417" y="658"/>
                    </a:lnTo>
                    <a:lnTo>
                      <a:pt x="490" y="670"/>
                    </a:lnTo>
                    <a:lnTo>
                      <a:pt x="587" y="670"/>
                    </a:lnTo>
                    <a:lnTo>
                      <a:pt x="638" y="682"/>
                    </a:lnTo>
                    <a:lnTo>
                      <a:pt x="723" y="733"/>
                    </a:lnTo>
                    <a:lnTo>
                      <a:pt x="760" y="757"/>
                    </a:lnTo>
                    <a:lnTo>
                      <a:pt x="796" y="757"/>
                    </a:lnTo>
                    <a:lnTo>
                      <a:pt x="821" y="707"/>
                    </a:lnTo>
                    <a:lnTo>
                      <a:pt x="784" y="658"/>
                    </a:lnTo>
                    <a:lnTo>
                      <a:pt x="735" y="608"/>
                    </a:lnTo>
                    <a:lnTo>
                      <a:pt x="699" y="571"/>
                    </a:lnTo>
                    <a:lnTo>
                      <a:pt x="673" y="509"/>
                    </a:lnTo>
                    <a:lnTo>
                      <a:pt x="625" y="422"/>
                    </a:lnTo>
                    <a:lnTo>
                      <a:pt x="575" y="385"/>
                    </a:lnTo>
                    <a:lnTo>
                      <a:pt x="502" y="336"/>
                    </a:lnTo>
                    <a:lnTo>
                      <a:pt x="575" y="260"/>
                    </a:lnTo>
                    <a:lnTo>
                      <a:pt x="600" y="199"/>
                    </a:lnTo>
                    <a:lnTo>
                      <a:pt x="600" y="112"/>
                    </a:lnTo>
                    <a:lnTo>
                      <a:pt x="539" y="26"/>
                    </a:lnTo>
                    <a:lnTo>
                      <a:pt x="465" y="74"/>
                    </a:lnTo>
                    <a:lnTo>
                      <a:pt x="417" y="112"/>
                    </a:lnTo>
                    <a:lnTo>
                      <a:pt x="343" y="124"/>
                    </a:lnTo>
                    <a:lnTo>
                      <a:pt x="269" y="112"/>
                    </a:lnTo>
                    <a:lnTo>
                      <a:pt x="269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0" name="Freeform 88"/>
              <p:cNvSpPr>
                <a:spLocks/>
              </p:cNvSpPr>
              <p:nvPr/>
            </p:nvSpPr>
            <p:spPr bwMode="auto">
              <a:xfrm>
                <a:off x="1576" y="608"/>
                <a:ext cx="134" cy="142"/>
              </a:xfrm>
              <a:custGeom>
                <a:avLst/>
                <a:gdLst/>
                <a:ahLst/>
                <a:cxnLst>
                  <a:cxn ang="0">
                    <a:pos x="538" y="558"/>
                  </a:cxn>
                  <a:cxn ang="0">
                    <a:pos x="429" y="433"/>
                  </a:cxn>
                  <a:cxn ang="0">
                    <a:pos x="354" y="334"/>
                  </a:cxn>
                  <a:cxn ang="0">
                    <a:pos x="281" y="197"/>
                  </a:cxn>
                  <a:cxn ang="0">
                    <a:pos x="232" y="111"/>
                  </a:cxn>
                  <a:cxn ang="0">
                    <a:pos x="208" y="23"/>
                  </a:cxn>
                  <a:cxn ang="0">
                    <a:pos x="196" y="0"/>
                  </a:cxn>
                  <a:cxn ang="0">
                    <a:pos x="0" y="0"/>
                  </a:cxn>
                  <a:cxn ang="0">
                    <a:pos x="0" y="73"/>
                  </a:cxn>
                  <a:cxn ang="0">
                    <a:pos x="0" y="135"/>
                  </a:cxn>
                  <a:cxn ang="0">
                    <a:pos x="0" y="197"/>
                  </a:cxn>
                  <a:cxn ang="0">
                    <a:pos x="37" y="246"/>
                  </a:cxn>
                  <a:cxn ang="0">
                    <a:pos x="110" y="284"/>
                  </a:cxn>
                  <a:cxn ang="0">
                    <a:pos x="232" y="346"/>
                  </a:cxn>
                  <a:cxn ang="0">
                    <a:pos x="330" y="409"/>
                  </a:cxn>
                  <a:cxn ang="0">
                    <a:pos x="417" y="495"/>
                  </a:cxn>
                  <a:cxn ang="0">
                    <a:pos x="527" y="569"/>
                  </a:cxn>
                  <a:cxn ang="0">
                    <a:pos x="527" y="569"/>
                  </a:cxn>
                  <a:cxn ang="0">
                    <a:pos x="538" y="558"/>
                  </a:cxn>
                </a:cxnLst>
                <a:rect l="0" t="0" r="r" b="b"/>
                <a:pathLst>
                  <a:path w="538" h="569">
                    <a:moveTo>
                      <a:pt x="538" y="558"/>
                    </a:moveTo>
                    <a:lnTo>
                      <a:pt x="429" y="433"/>
                    </a:lnTo>
                    <a:lnTo>
                      <a:pt x="354" y="334"/>
                    </a:lnTo>
                    <a:lnTo>
                      <a:pt x="281" y="197"/>
                    </a:lnTo>
                    <a:lnTo>
                      <a:pt x="232" y="111"/>
                    </a:lnTo>
                    <a:lnTo>
                      <a:pt x="208" y="23"/>
                    </a:lnTo>
                    <a:lnTo>
                      <a:pt x="196" y="0"/>
                    </a:lnTo>
                    <a:lnTo>
                      <a:pt x="0" y="0"/>
                    </a:lnTo>
                    <a:lnTo>
                      <a:pt x="0" y="73"/>
                    </a:lnTo>
                    <a:lnTo>
                      <a:pt x="0" y="135"/>
                    </a:lnTo>
                    <a:lnTo>
                      <a:pt x="0" y="197"/>
                    </a:lnTo>
                    <a:lnTo>
                      <a:pt x="37" y="246"/>
                    </a:lnTo>
                    <a:lnTo>
                      <a:pt x="110" y="284"/>
                    </a:lnTo>
                    <a:lnTo>
                      <a:pt x="232" y="346"/>
                    </a:lnTo>
                    <a:lnTo>
                      <a:pt x="330" y="409"/>
                    </a:lnTo>
                    <a:lnTo>
                      <a:pt x="417" y="495"/>
                    </a:lnTo>
                    <a:lnTo>
                      <a:pt x="527" y="569"/>
                    </a:lnTo>
                    <a:lnTo>
                      <a:pt x="527" y="569"/>
                    </a:lnTo>
                    <a:lnTo>
                      <a:pt x="538" y="55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1" name="Freeform 89"/>
              <p:cNvSpPr>
                <a:spLocks/>
              </p:cNvSpPr>
              <p:nvPr/>
            </p:nvSpPr>
            <p:spPr bwMode="auto">
              <a:xfrm>
                <a:off x="1683" y="598"/>
                <a:ext cx="70" cy="140"/>
              </a:xfrm>
              <a:custGeom>
                <a:avLst/>
                <a:gdLst/>
                <a:ahLst/>
                <a:cxnLst>
                  <a:cxn ang="0">
                    <a:pos x="183" y="558"/>
                  </a:cxn>
                  <a:cxn ang="0">
                    <a:pos x="37" y="323"/>
                  </a:cxn>
                  <a:cxn ang="0">
                    <a:pos x="0" y="210"/>
                  </a:cxn>
                  <a:cxn ang="0">
                    <a:pos x="0" y="99"/>
                  </a:cxn>
                  <a:cxn ang="0">
                    <a:pos x="49" y="25"/>
                  </a:cxn>
                  <a:cxn ang="0">
                    <a:pos x="134" y="0"/>
                  </a:cxn>
                  <a:cxn ang="0">
                    <a:pos x="207" y="25"/>
                  </a:cxn>
                  <a:cxn ang="0">
                    <a:pos x="256" y="74"/>
                  </a:cxn>
                  <a:cxn ang="0">
                    <a:pos x="282" y="137"/>
                  </a:cxn>
                  <a:cxn ang="0">
                    <a:pos x="195" y="124"/>
                  </a:cxn>
                  <a:cxn ang="0">
                    <a:pos x="122" y="174"/>
                  </a:cxn>
                  <a:cxn ang="0">
                    <a:pos x="98" y="236"/>
                  </a:cxn>
                  <a:cxn ang="0">
                    <a:pos x="134" y="384"/>
                  </a:cxn>
                  <a:cxn ang="0">
                    <a:pos x="110" y="373"/>
                  </a:cxn>
                  <a:cxn ang="0">
                    <a:pos x="183" y="558"/>
                  </a:cxn>
                </a:cxnLst>
                <a:rect l="0" t="0" r="r" b="b"/>
                <a:pathLst>
                  <a:path w="282" h="558">
                    <a:moveTo>
                      <a:pt x="183" y="558"/>
                    </a:moveTo>
                    <a:lnTo>
                      <a:pt x="37" y="323"/>
                    </a:lnTo>
                    <a:lnTo>
                      <a:pt x="0" y="210"/>
                    </a:lnTo>
                    <a:lnTo>
                      <a:pt x="0" y="99"/>
                    </a:lnTo>
                    <a:lnTo>
                      <a:pt x="49" y="25"/>
                    </a:lnTo>
                    <a:lnTo>
                      <a:pt x="134" y="0"/>
                    </a:lnTo>
                    <a:lnTo>
                      <a:pt x="207" y="25"/>
                    </a:lnTo>
                    <a:lnTo>
                      <a:pt x="256" y="74"/>
                    </a:lnTo>
                    <a:lnTo>
                      <a:pt x="282" y="137"/>
                    </a:lnTo>
                    <a:lnTo>
                      <a:pt x="195" y="124"/>
                    </a:lnTo>
                    <a:lnTo>
                      <a:pt x="122" y="174"/>
                    </a:lnTo>
                    <a:lnTo>
                      <a:pt x="98" y="236"/>
                    </a:lnTo>
                    <a:lnTo>
                      <a:pt x="134" y="384"/>
                    </a:lnTo>
                    <a:lnTo>
                      <a:pt x="110" y="373"/>
                    </a:lnTo>
                    <a:lnTo>
                      <a:pt x="183" y="55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2" name="Freeform 90"/>
              <p:cNvSpPr>
                <a:spLocks/>
              </p:cNvSpPr>
              <p:nvPr/>
            </p:nvSpPr>
            <p:spPr bwMode="auto">
              <a:xfrm>
                <a:off x="1759" y="604"/>
                <a:ext cx="77" cy="133"/>
              </a:xfrm>
              <a:custGeom>
                <a:avLst/>
                <a:gdLst/>
                <a:ahLst/>
                <a:cxnLst>
                  <a:cxn ang="0">
                    <a:pos x="24" y="533"/>
                  </a:cxn>
                  <a:cxn ang="0">
                    <a:pos x="0" y="260"/>
                  </a:cxn>
                  <a:cxn ang="0">
                    <a:pos x="37" y="124"/>
                  </a:cxn>
                  <a:cxn ang="0">
                    <a:pos x="122" y="36"/>
                  </a:cxn>
                  <a:cxn ang="0">
                    <a:pos x="197" y="0"/>
                  </a:cxn>
                  <a:cxn ang="0">
                    <a:pos x="294" y="24"/>
                  </a:cxn>
                  <a:cxn ang="0">
                    <a:pos x="306" y="61"/>
                  </a:cxn>
                  <a:cxn ang="0">
                    <a:pos x="306" y="173"/>
                  </a:cxn>
                  <a:cxn ang="0">
                    <a:pos x="184" y="161"/>
                  </a:cxn>
                  <a:cxn ang="0">
                    <a:pos x="134" y="185"/>
                  </a:cxn>
                  <a:cxn ang="0">
                    <a:pos x="61" y="223"/>
                  </a:cxn>
                  <a:cxn ang="0">
                    <a:pos x="49" y="260"/>
                  </a:cxn>
                  <a:cxn ang="0">
                    <a:pos x="24" y="359"/>
                  </a:cxn>
                  <a:cxn ang="0">
                    <a:pos x="24" y="533"/>
                  </a:cxn>
                </a:cxnLst>
                <a:rect l="0" t="0" r="r" b="b"/>
                <a:pathLst>
                  <a:path w="306" h="533">
                    <a:moveTo>
                      <a:pt x="24" y="533"/>
                    </a:moveTo>
                    <a:lnTo>
                      <a:pt x="0" y="260"/>
                    </a:lnTo>
                    <a:lnTo>
                      <a:pt x="37" y="124"/>
                    </a:lnTo>
                    <a:lnTo>
                      <a:pt x="122" y="36"/>
                    </a:lnTo>
                    <a:lnTo>
                      <a:pt x="197" y="0"/>
                    </a:lnTo>
                    <a:lnTo>
                      <a:pt x="294" y="24"/>
                    </a:lnTo>
                    <a:lnTo>
                      <a:pt x="306" y="61"/>
                    </a:lnTo>
                    <a:lnTo>
                      <a:pt x="306" y="173"/>
                    </a:lnTo>
                    <a:lnTo>
                      <a:pt x="184" y="161"/>
                    </a:lnTo>
                    <a:lnTo>
                      <a:pt x="134" y="185"/>
                    </a:lnTo>
                    <a:lnTo>
                      <a:pt x="61" y="223"/>
                    </a:lnTo>
                    <a:lnTo>
                      <a:pt x="49" y="260"/>
                    </a:lnTo>
                    <a:lnTo>
                      <a:pt x="24" y="359"/>
                    </a:lnTo>
                    <a:lnTo>
                      <a:pt x="24" y="53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3" name="Freeform 91"/>
              <p:cNvSpPr>
                <a:spLocks/>
              </p:cNvSpPr>
              <p:nvPr/>
            </p:nvSpPr>
            <p:spPr bwMode="auto">
              <a:xfrm>
                <a:off x="1714" y="753"/>
                <a:ext cx="97" cy="93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5"/>
                  </a:cxn>
                  <a:cxn ang="0">
                    <a:pos x="49" y="0"/>
                  </a:cxn>
                  <a:cxn ang="0">
                    <a:pos x="220" y="0"/>
                  </a:cxn>
                  <a:cxn ang="0">
                    <a:pos x="257" y="112"/>
                  </a:cxn>
                  <a:cxn ang="0">
                    <a:pos x="293" y="198"/>
                  </a:cxn>
                  <a:cxn ang="0">
                    <a:pos x="368" y="323"/>
                  </a:cxn>
                  <a:cxn ang="0">
                    <a:pos x="391" y="361"/>
                  </a:cxn>
                  <a:cxn ang="0">
                    <a:pos x="391" y="373"/>
                  </a:cxn>
                  <a:cxn ang="0">
                    <a:pos x="270" y="311"/>
                  </a:cxn>
                  <a:cxn ang="0">
                    <a:pos x="220" y="261"/>
                  </a:cxn>
                  <a:cxn ang="0">
                    <a:pos x="49" y="248"/>
                  </a:cxn>
                  <a:cxn ang="0">
                    <a:pos x="49" y="248"/>
                  </a:cxn>
                  <a:cxn ang="0">
                    <a:pos x="0" y="236"/>
                  </a:cxn>
                </a:cxnLst>
                <a:rect l="0" t="0" r="r" b="b"/>
                <a:pathLst>
                  <a:path w="391" h="373">
                    <a:moveTo>
                      <a:pt x="0" y="236"/>
                    </a:moveTo>
                    <a:lnTo>
                      <a:pt x="0" y="25"/>
                    </a:lnTo>
                    <a:lnTo>
                      <a:pt x="49" y="0"/>
                    </a:lnTo>
                    <a:lnTo>
                      <a:pt x="220" y="0"/>
                    </a:lnTo>
                    <a:lnTo>
                      <a:pt x="257" y="112"/>
                    </a:lnTo>
                    <a:lnTo>
                      <a:pt x="293" y="198"/>
                    </a:lnTo>
                    <a:lnTo>
                      <a:pt x="368" y="323"/>
                    </a:lnTo>
                    <a:lnTo>
                      <a:pt x="391" y="361"/>
                    </a:lnTo>
                    <a:lnTo>
                      <a:pt x="391" y="373"/>
                    </a:lnTo>
                    <a:lnTo>
                      <a:pt x="270" y="311"/>
                    </a:lnTo>
                    <a:lnTo>
                      <a:pt x="220" y="261"/>
                    </a:lnTo>
                    <a:lnTo>
                      <a:pt x="49" y="248"/>
                    </a:lnTo>
                    <a:lnTo>
                      <a:pt x="49" y="24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4" name="Freeform 92"/>
              <p:cNvSpPr>
                <a:spLocks/>
              </p:cNvSpPr>
              <p:nvPr/>
            </p:nvSpPr>
            <p:spPr bwMode="auto">
              <a:xfrm>
                <a:off x="1570" y="722"/>
                <a:ext cx="132" cy="59"/>
              </a:xfrm>
              <a:custGeom>
                <a:avLst/>
                <a:gdLst/>
                <a:ahLst/>
                <a:cxnLst>
                  <a:cxn ang="0">
                    <a:pos x="159" y="237"/>
                  </a:cxn>
                  <a:cxn ang="0">
                    <a:pos x="73" y="212"/>
                  </a:cxn>
                  <a:cxn ang="0">
                    <a:pos x="49" y="187"/>
                  </a:cxn>
                  <a:cxn ang="0">
                    <a:pos x="0" y="162"/>
                  </a:cxn>
                  <a:cxn ang="0">
                    <a:pos x="25" y="100"/>
                  </a:cxn>
                  <a:cxn ang="0">
                    <a:pos x="49" y="38"/>
                  </a:cxn>
                  <a:cxn ang="0">
                    <a:pos x="122" y="0"/>
                  </a:cxn>
                  <a:cxn ang="0">
                    <a:pos x="195" y="0"/>
                  </a:cxn>
                  <a:cxn ang="0">
                    <a:pos x="343" y="63"/>
                  </a:cxn>
                  <a:cxn ang="0">
                    <a:pos x="526" y="199"/>
                  </a:cxn>
                  <a:cxn ang="0">
                    <a:pos x="355" y="112"/>
                  </a:cxn>
                  <a:cxn ang="0">
                    <a:pos x="232" y="88"/>
                  </a:cxn>
                  <a:cxn ang="0">
                    <a:pos x="147" y="124"/>
                  </a:cxn>
                  <a:cxn ang="0">
                    <a:pos x="147" y="174"/>
                  </a:cxn>
                  <a:cxn ang="0">
                    <a:pos x="159" y="174"/>
                  </a:cxn>
                  <a:cxn ang="0">
                    <a:pos x="159" y="237"/>
                  </a:cxn>
                </a:cxnLst>
                <a:rect l="0" t="0" r="r" b="b"/>
                <a:pathLst>
                  <a:path w="526" h="237">
                    <a:moveTo>
                      <a:pt x="159" y="237"/>
                    </a:moveTo>
                    <a:lnTo>
                      <a:pt x="73" y="212"/>
                    </a:lnTo>
                    <a:lnTo>
                      <a:pt x="49" y="187"/>
                    </a:lnTo>
                    <a:lnTo>
                      <a:pt x="0" y="162"/>
                    </a:lnTo>
                    <a:lnTo>
                      <a:pt x="25" y="100"/>
                    </a:lnTo>
                    <a:lnTo>
                      <a:pt x="49" y="38"/>
                    </a:lnTo>
                    <a:lnTo>
                      <a:pt x="122" y="0"/>
                    </a:lnTo>
                    <a:lnTo>
                      <a:pt x="195" y="0"/>
                    </a:lnTo>
                    <a:lnTo>
                      <a:pt x="343" y="63"/>
                    </a:lnTo>
                    <a:lnTo>
                      <a:pt x="526" y="199"/>
                    </a:lnTo>
                    <a:lnTo>
                      <a:pt x="355" y="112"/>
                    </a:lnTo>
                    <a:lnTo>
                      <a:pt x="232" y="88"/>
                    </a:lnTo>
                    <a:lnTo>
                      <a:pt x="147" y="124"/>
                    </a:lnTo>
                    <a:lnTo>
                      <a:pt x="147" y="174"/>
                    </a:lnTo>
                    <a:lnTo>
                      <a:pt x="159" y="174"/>
                    </a:lnTo>
                    <a:lnTo>
                      <a:pt x="159" y="23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5" name="Freeform 93"/>
              <p:cNvSpPr>
                <a:spLocks/>
              </p:cNvSpPr>
              <p:nvPr/>
            </p:nvSpPr>
            <p:spPr bwMode="auto">
              <a:xfrm>
                <a:off x="1576" y="793"/>
                <a:ext cx="125" cy="81"/>
              </a:xfrm>
              <a:custGeom>
                <a:avLst/>
                <a:gdLst/>
                <a:ahLst/>
                <a:cxnLst>
                  <a:cxn ang="0">
                    <a:pos x="502" y="25"/>
                  </a:cxn>
                  <a:cxn ang="0">
                    <a:pos x="417" y="12"/>
                  </a:cxn>
                  <a:cxn ang="0">
                    <a:pos x="306" y="0"/>
                  </a:cxn>
                  <a:cxn ang="0">
                    <a:pos x="171" y="0"/>
                  </a:cxn>
                  <a:cxn ang="0">
                    <a:pos x="61" y="62"/>
                  </a:cxn>
                  <a:cxn ang="0">
                    <a:pos x="12" y="124"/>
                  </a:cxn>
                  <a:cxn ang="0">
                    <a:pos x="0" y="211"/>
                  </a:cxn>
                  <a:cxn ang="0">
                    <a:pos x="12" y="286"/>
                  </a:cxn>
                  <a:cxn ang="0">
                    <a:pos x="74" y="322"/>
                  </a:cxn>
                  <a:cxn ang="0">
                    <a:pos x="159" y="322"/>
                  </a:cxn>
                  <a:cxn ang="0">
                    <a:pos x="159" y="211"/>
                  </a:cxn>
                  <a:cxn ang="0">
                    <a:pos x="171" y="124"/>
                  </a:cxn>
                  <a:cxn ang="0">
                    <a:pos x="220" y="87"/>
                  </a:cxn>
                  <a:cxn ang="0">
                    <a:pos x="281" y="50"/>
                  </a:cxn>
                  <a:cxn ang="0">
                    <a:pos x="354" y="36"/>
                  </a:cxn>
                  <a:cxn ang="0">
                    <a:pos x="354" y="36"/>
                  </a:cxn>
                  <a:cxn ang="0">
                    <a:pos x="502" y="25"/>
                  </a:cxn>
                </a:cxnLst>
                <a:rect l="0" t="0" r="r" b="b"/>
                <a:pathLst>
                  <a:path w="502" h="322">
                    <a:moveTo>
                      <a:pt x="502" y="25"/>
                    </a:moveTo>
                    <a:lnTo>
                      <a:pt x="417" y="12"/>
                    </a:lnTo>
                    <a:lnTo>
                      <a:pt x="306" y="0"/>
                    </a:lnTo>
                    <a:lnTo>
                      <a:pt x="171" y="0"/>
                    </a:lnTo>
                    <a:lnTo>
                      <a:pt x="61" y="62"/>
                    </a:lnTo>
                    <a:lnTo>
                      <a:pt x="12" y="124"/>
                    </a:lnTo>
                    <a:lnTo>
                      <a:pt x="0" y="211"/>
                    </a:lnTo>
                    <a:lnTo>
                      <a:pt x="12" y="286"/>
                    </a:lnTo>
                    <a:lnTo>
                      <a:pt x="74" y="322"/>
                    </a:lnTo>
                    <a:lnTo>
                      <a:pt x="159" y="322"/>
                    </a:lnTo>
                    <a:lnTo>
                      <a:pt x="159" y="211"/>
                    </a:lnTo>
                    <a:lnTo>
                      <a:pt x="171" y="124"/>
                    </a:lnTo>
                    <a:lnTo>
                      <a:pt x="220" y="87"/>
                    </a:lnTo>
                    <a:lnTo>
                      <a:pt x="281" y="50"/>
                    </a:lnTo>
                    <a:lnTo>
                      <a:pt x="354" y="36"/>
                    </a:lnTo>
                    <a:lnTo>
                      <a:pt x="354" y="36"/>
                    </a:lnTo>
                    <a:lnTo>
                      <a:pt x="502" y="25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6012677" y="5800541"/>
              <a:ext cx="1059653" cy="1033214"/>
              <a:chOff x="3673" y="3221"/>
              <a:chExt cx="481" cy="469"/>
            </a:xfrm>
          </p:grpSpPr>
          <p:sp>
            <p:nvSpPr>
              <p:cNvPr id="587" name="Freeform 95"/>
              <p:cNvSpPr>
                <a:spLocks/>
              </p:cNvSpPr>
              <p:nvPr/>
            </p:nvSpPr>
            <p:spPr bwMode="auto">
              <a:xfrm>
                <a:off x="3673" y="3221"/>
                <a:ext cx="207" cy="189"/>
              </a:xfrm>
              <a:custGeom>
                <a:avLst/>
                <a:gdLst/>
                <a:ahLst/>
                <a:cxnLst>
                  <a:cxn ang="0">
                    <a:pos x="828" y="756"/>
                  </a:cxn>
                  <a:cxn ang="0">
                    <a:pos x="778" y="694"/>
                  </a:cxn>
                  <a:cxn ang="0">
                    <a:pos x="741" y="644"/>
                  </a:cxn>
                  <a:cxn ang="0">
                    <a:pos x="691" y="570"/>
                  </a:cxn>
                  <a:cxn ang="0">
                    <a:pos x="679" y="509"/>
                  </a:cxn>
                  <a:cxn ang="0">
                    <a:pos x="679" y="447"/>
                  </a:cxn>
                  <a:cxn ang="0">
                    <a:pos x="717" y="372"/>
                  </a:cxn>
                  <a:cxn ang="0">
                    <a:pos x="754" y="310"/>
                  </a:cxn>
                  <a:cxn ang="0">
                    <a:pos x="778" y="260"/>
                  </a:cxn>
                  <a:cxn ang="0">
                    <a:pos x="754" y="235"/>
                  </a:cxn>
                  <a:cxn ang="0">
                    <a:pos x="691" y="198"/>
                  </a:cxn>
                  <a:cxn ang="0">
                    <a:pos x="655" y="198"/>
                  </a:cxn>
                  <a:cxn ang="0">
                    <a:pos x="580" y="198"/>
                  </a:cxn>
                  <a:cxn ang="0">
                    <a:pos x="531" y="235"/>
                  </a:cxn>
                  <a:cxn ang="0">
                    <a:pos x="495" y="235"/>
                  </a:cxn>
                  <a:cxn ang="0">
                    <a:pos x="469" y="223"/>
                  </a:cxn>
                  <a:cxn ang="0">
                    <a:pos x="469" y="185"/>
                  </a:cxn>
                  <a:cxn ang="0">
                    <a:pos x="432" y="149"/>
                  </a:cxn>
                  <a:cxn ang="0">
                    <a:pos x="408" y="99"/>
                  </a:cxn>
                  <a:cxn ang="0">
                    <a:pos x="334" y="86"/>
                  </a:cxn>
                  <a:cxn ang="0">
                    <a:pos x="236" y="86"/>
                  </a:cxn>
                  <a:cxn ang="0">
                    <a:pos x="186" y="74"/>
                  </a:cxn>
                  <a:cxn ang="0">
                    <a:pos x="99" y="24"/>
                  </a:cxn>
                  <a:cxn ang="0">
                    <a:pos x="62" y="0"/>
                  </a:cxn>
                  <a:cxn ang="0">
                    <a:pos x="26" y="0"/>
                  </a:cxn>
                  <a:cxn ang="0">
                    <a:pos x="0" y="50"/>
                  </a:cxn>
                  <a:cxn ang="0">
                    <a:pos x="38" y="99"/>
                  </a:cxn>
                  <a:cxn ang="0">
                    <a:pos x="87" y="149"/>
                  </a:cxn>
                  <a:cxn ang="0">
                    <a:pos x="125" y="185"/>
                  </a:cxn>
                  <a:cxn ang="0">
                    <a:pos x="149" y="248"/>
                  </a:cxn>
                  <a:cxn ang="0">
                    <a:pos x="198" y="334"/>
                  </a:cxn>
                  <a:cxn ang="0">
                    <a:pos x="248" y="372"/>
                  </a:cxn>
                  <a:cxn ang="0">
                    <a:pos x="321" y="421"/>
                  </a:cxn>
                  <a:cxn ang="0">
                    <a:pos x="248" y="497"/>
                  </a:cxn>
                  <a:cxn ang="0">
                    <a:pos x="222" y="558"/>
                  </a:cxn>
                  <a:cxn ang="0">
                    <a:pos x="222" y="644"/>
                  </a:cxn>
                  <a:cxn ang="0">
                    <a:pos x="285" y="731"/>
                  </a:cxn>
                  <a:cxn ang="0">
                    <a:pos x="359" y="682"/>
                  </a:cxn>
                  <a:cxn ang="0">
                    <a:pos x="408" y="644"/>
                  </a:cxn>
                  <a:cxn ang="0">
                    <a:pos x="481" y="632"/>
                  </a:cxn>
                  <a:cxn ang="0">
                    <a:pos x="556" y="644"/>
                  </a:cxn>
                  <a:cxn ang="0">
                    <a:pos x="556" y="644"/>
                  </a:cxn>
                  <a:cxn ang="0">
                    <a:pos x="828" y="756"/>
                  </a:cxn>
                </a:cxnLst>
                <a:rect l="0" t="0" r="r" b="b"/>
                <a:pathLst>
                  <a:path w="828" h="756">
                    <a:moveTo>
                      <a:pt x="828" y="756"/>
                    </a:moveTo>
                    <a:lnTo>
                      <a:pt x="778" y="694"/>
                    </a:lnTo>
                    <a:lnTo>
                      <a:pt x="741" y="644"/>
                    </a:lnTo>
                    <a:lnTo>
                      <a:pt x="691" y="570"/>
                    </a:lnTo>
                    <a:lnTo>
                      <a:pt x="679" y="509"/>
                    </a:lnTo>
                    <a:lnTo>
                      <a:pt x="679" y="447"/>
                    </a:lnTo>
                    <a:lnTo>
                      <a:pt x="717" y="372"/>
                    </a:lnTo>
                    <a:lnTo>
                      <a:pt x="754" y="310"/>
                    </a:lnTo>
                    <a:lnTo>
                      <a:pt x="778" y="260"/>
                    </a:lnTo>
                    <a:lnTo>
                      <a:pt x="754" y="235"/>
                    </a:lnTo>
                    <a:lnTo>
                      <a:pt x="691" y="198"/>
                    </a:lnTo>
                    <a:lnTo>
                      <a:pt x="655" y="198"/>
                    </a:lnTo>
                    <a:lnTo>
                      <a:pt x="580" y="198"/>
                    </a:lnTo>
                    <a:lnTo>
                      <a:pt x="531" y="235"/>
                    </a:lnTo>
                    <a:lnTo>
                      <a:pt x="495" y="235"/>
                    </a:lnTo>
                    <a:lnTo>
                      <a:pt x="469" y="223"/>
                    </a:lnTo>
                    <a:lnTo>
                      <a:pt x="469" y="185"/>
                    </a:lnTo>
                    <a:lnTo>
                      <a:pt x="432" y="149"/>
                    </a:lnTo>
                    <a:lnTo>
                      <a:pt x="408" y="99"/>
                    </a:lnTo>
                    <a:lnTo>
                      <a:pt x="334" y="86"/>
                    </a:lnTo>
                    <a:lnTo>
                      <a:pt x="236" y="86"/>
                    </a:lnTo>
                    <a:lnTo>
                      <a:pt x="186" y="74"/>
                    </a:lnTo>
                    <a:lnTo>
                      <a:pt x="99" y="24"/>
                    </a:lnTo>
                    <a:lnTo>
                      <a:pt x="62" y="0"/>
                    </a:lnTo>
                    <a:lnTo>
                      <a:pt x="26" y="0"/>
                    </a:lnTo>
                    <a:lnTo>
                      <a:pt x="0" y="50"/>
                    </a:lnTo>
                    <a:lnTo>
                      <a:pt x="38" y="99"/>
                    </a:lnTo>
                    <a:lnTo>
                      <a:pt x="87" y="149"/>
                    </a:lnTo>
                    <a:lnTo>
                      <a:pt x="125" y="185"/>
                    </a:lnTo>
                    <a:lnTo>
                      <a:pt x="149" y="248"/>
                    </a:lnTo>
                    <a:lnTo>
                      <a:pt x="198" y="334"/>
                    </a:lnTo>
                    <a:lnTo>
                      <a:pt x="248" y="372"/>
                    </a:lnTo>
                    <a:lnTo>
                      <a:pt x="321" y="421"/>
                    </a:lnTo>
                    <a:lnTo>
                      <a:pt x="248" y="497"/>
                    </a:lnTo>
                    <a:lnTo>
                      <a:pt x="222" y="558"/>
                    </a:lnTo>
                    <a:lnTo>
                      <a:pt x="222" y="644"/>
                    </a:lnTo>
                    <a:lnTo>
                      <a:pt x="285" y="731"/>
                    </a:lnTo>
                    <a:lnTo>
                      <a:pt x="359" y="682"/>
                    </a:lnTo>
                    <a:lnTo>
                      <a:pt x="408" y="644"/>
                    </a:lnTo>
                    <a:lnTo>
                      <a:pt x="481" y="632"/>
                    </a:lnTo>
                    <a:lnTo>
                      <a:pt x="556" y="644"/>
                    </a:lnTo>
                    <a:lnTo>
                      <a:pt x="556" y="644"/>
                    </a:lnTo>
                    <a:lnTo>
                      <a:pt x="828" y="756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8" name="Freeform 96"/>
              <p:cNvSpPr>
                <a:spLocks/>
              </p:cNvSpPr>
              <p:nvPr/>
            </p:nvSpPr>
            <p:spPr bwMode="auto">
              <a:xfrm>
                <a:off x="4013" y="3537"/>
                <a:ext cx="135" cy="14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0" y="136"/>
                  </a:cxn>
                  <a:cxn ang="0">
                    <a:pos x="185" y="235"/>
                  </a:cxn>
                  <a:cxn ang="0">
                    <a:pos x="259" y="371"/>
                  </a:cxn>
                  <a:cxn ang="0">
                    <a:pos x="308" y="458"/>
                  </a:cxn>
                  <a:cxn ang="0">
                    <a:pos x="332" y="546"/>
                  </a:cxn>
                  <a:cxn ang="0">
                    <a:pos x="345" y="569"/>
                  </a:cxn>
                  <a:cxn ang="0">
                    <a:pos x="543" y="569"/>
                  </a:cxn>
                  <a:cxn ang="0">
                    <a:pos x="543" y="496"/>
                  </a:cxn>
                  <a:cxn ang="0">
                    <a:pos x="543" y="434"/>
                  </a:cxn>
                  <a:cxn ang="0">
                    <a:pos x="543" y="371"/>
                  </a:cxn>
                  <a:cxn ang="0">
                    <a:pos x="506" y="323"/>
                  </a:cxn>
                  <a:cxn ang="0">
                    <a:pos x="431" y="285"/>
                  </a:cxn>
                  <a:cxn ang="0">
                    <a:pos x="308" y="222"/>
                  </a:cxn>
                  <a:cxn ang="0">
                    <a:pos x="209" y="160"/>
                  </a:cxn>
                  <a:cxn ang="0">
                    <a:pos x="122" y="7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1"/>
                  </a:cxn>
                </a:cxnLst>
                <a:rect l="0" t="0" r="r" b="b"/>
                <a:pathLst>
                  <a:path w="543" h="569">
                    <a:moveTo>
                      <a:pt x="0" y="11"/>
                    </a:moveTo>
                    <a:lnTo>
                      <a:pt x="110" y="136"/>
                    </a:lnTo>
                    <a:lnTo>
                      <a:pt x="185" y="235"/>
                    </a:lnTo>
                    <a:lnTo>
                      <a:pt x="259" y="371"/>
                    </a:lnTo>
                    <a:lnTo>
                      <a:pt x="308" y="458"/>
                    </a:lnTo>
                    <a:lnTo>
                      <a:pt x="332" y="546"/>
                    </a:lnTo>
                    <a:lnTo>
                      <a:pt x="345" y="569"/>
                    </a:lnTo>
                    <a:lnTo>
                      <a:pt x="543" y="569"/>
                    </a:lnTo>
                    <a:lnTo>
                      <a:pt x="543" y="496"/>
                    </a:lnTo>
                    <a:lnTo>
                      <a:pt x="543" y="434"/>
                    </a:lnTo>
                    <a:lnTo>
                      <a:pt x="543" y="371"/>
                    </a:lnTo>
                    <a:lnTo>
                      <a:pt x="506" y="323"/>
                    </a:lnTo>
                    <a:lnTo>
                      <a:pt x="431" y="285"/>
                    </a:lnTo>
                    <a:lnTo>
                      <a:pt x="308" y="222"/>
                    </a:lnTo>
                    <a:lnTo>
                      <a:pt x="209" y="160"/>
                    </a:lnTo>
                    <a:lnTo>
                      <a:pt x="122" y="7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9" name="Freeform 97"/>
              <p:cNvSpPr>
                <a:spLocks/>
              </p:cNvSpPr>
              <p:nvPr/>
            </p:nvSpPr>
            <p:spPr bwMode="auto">
              <a:xfrm>
                <a:off x="3970" y="3550"/>
                <a:ext cx="71" cy="140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246" y="235"/>
                  </a:cxn>
                  <a:cxn ang="0">
                    <a:pos x="283" y="348"/>
                  </a:cxn>
                  <a:cxn ang="0">
                    <a:pos x="283" y="459"/>
                  </a:cxn>
                  <a:cxn ang="0">
                    <a:pos x="234" y="533"/>
                  </a:cxn>
                  <a:cxn ang="0">
                    <a:pos x="147" y="558"/>
                  </a:cxn>
                  <a:cxn ang="0">
                    <a:pos x="74" y="533"/>
                  </a:cxn>
                  <a:cxn ang="0">
                    <a:pos x="24" y="484"/>
                  </a:cxn>
                  <a:cxn ang="0">
                    <a:pos x="0" y="421"/>
                  </a:cxn>
                  <a:cxn ang="0">
                    <a:pos x="85" y="434"/>
                  </a:cxn>
                  <a:cxn ang="0">
                    <a:pos x="160" y="384"/>
                  </a:cxn>
                  <a:cxn ang="0">
                    <a:pos x="184" y="322"/>
                  </a:cxn>
                  <a:cxn ang="0">
                    <a:pos x="147" y="174"/>
                  </a:cxn>
                  <a:cxn ang="0">
                    <a:pos x="172" y="185"/>
                  </a:cxn>
                  <a:cxn ang="0">
                    <a:pos x="97" y="0"/>
                  </a:cxn>
                </a:cxnLst>
                <a:rect l="0" t="0" r="r" b="b"/>
                <a:pathLst>
                  <a:path w="283" h="558">
                    <a:moveTo>
                      <a:pt x="97" y="0"/>
                    </a:moveTo>
                    <a:lnTo>
                      <a:pt x="246" y="235"/>
                    </a:lnTo>
                    <a:lnTo>
                      <a:pt x="283" y="348"/>
                    </a:lnTo>
                    <a:lnTo>
                      <a:pt x="283" y="459"/>
                    </a:lnTo>
                    <a:lnTo>
                      <a:pt x="234" y="533"/>
                    </a:lnTo>
                    <a:lnTo>
                      <a:pt x="147" y="558"/>
                    </a:lnTo>
                    <a:lnTo>
                      <a:pt x="74" y="533"/>
                    </a:lnTo>
                    <a:lnTo>
                      <a:pt x="24" y="484"/>
                    </a:lnTo>
                    <a:lnTo>
                      <a:pt x="0" y="421"/>
                    </a:lnTo>
                    <a:lnTo>
                      <a:pt x="85" y="434"/>
                    </a:lnTo>
                    <a:lnTo>
                      <a:pt x="160" y="384"/>
                    </a:lnTo>
                    <a:lnTo>
                      <a:pt x="184" y="322"/>
                    </a:lnTo>
                    <a:lnTo>
                      <a:pt x="147" y="174"/>
                    </a:lnTo>
                    <a:lnTo>
                      <a:pt x="172" y="185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0" name="Freeform 98"/>
              <p:cNvSpPr>
                <a:spLocks/>
              </p:cNvSpPr>
              <p:nvPr/>
            </p:nvSpPr>
            <p:spPr bwMode="auto">
              <a:xfrm>
                <a:off x="3886" y="3550"/>
                <a:ext cx="77" cy="134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309" y="273"/>
                  </a:cxn>
                  <a:cxn ang="0">
                    <a:pos x="272" y="409"/>
                  </a:cxn>
                  <a:cxn ang="0">
                    <a:pos x="185" y="497"/>
                  </a:cxn>
                  <a:cxn ang="0">
                    <a:pos x="111" y="533"/>
                  </a:cxn>
                  <a:cxn ang="0">
                    <a:pos x="12" y="509"/>
                  </a:cxn>
                  <a:cxn ang="0">
                    <a:pos x="0" y="472"/>
                  </a:cxn>
                  <a:cxn ang="0">
                    <a:pos x="0" y="360"/>
                  </a:cxn>
                  <a:cxn ang="0">
                    <a:pos x="123" y="372"/>
                  </a:cxn>
                  <a:cxn ang="0">
                    <a:pos x="173" y="348"/>
                  </a:cxn>
                  <a:cxn ang="0">
                    <a:pos x="246" y="310"/>
                  </a:cxn>
                  <a:cxn ang="0">
                    <a:pos x="259" y="273"/>
                  </a:cxn>
                  <a:cxn ang="0">
                    <a:pos x="284" y="174"/>
                  </a:cxn>
                  <a:cxn ang="0">
                    <a:pos x="284" y="0"/>
                  </a:cxn>
                </a:cxnLst>
                <a:rect l="0" t="0" r="r" b="b"/>
                <a:pathLst>
                  <a:path w="309" h="533">
                    <a:moveTo>
                      <a:pt x="284" y="0"/>
                    </a:moveTo>
                    <a:lnTo>
                      <a:pt x="309" y="273"/>
                    </a:lnTo>
                    <a:lnTo>
                      <a:pt x="272" y="409"/>
                    </a:lnTo>
                    <a:lnTo>
                      <a:pt x="185" y="497"/>
                    </a:lnTo>
                    <a:lnTo>
                      <a:pt x="111" y="533"/>
                    </a:lnTo>
                    <a:lnTo>
                      <a:pt x="12" y="509"/>
                    </a:lnTo>
                    <a:lnTo>
                      <a:pt x="0" y="472"/>
                    </a:lnTo>
                    <a:lnTo>
                      <a:pt x="0" y="360"/>
                    </a:lnTo>
                    <a:lnTo>
                      <a:pt x="123" y="372"/>
                    </a:lnTo>
                    <a:lnTo>
                      <a:pt x="173" y="348"/>
                    </a:lnTo>
                    <a:lnTo>
                      <a:pt x="246" y="310"/>
                    </a:lnTo>
                    <a:lnTo>
                      <a:pt x="259" y="273"/>
                    </a:lnTo>
                    <a:lnTo>
                      <a:pt x="284" y="17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1" name="Freeform 99"/>
              <p:cNvSpPr>
                <a:spLocks/>
              </p:cNvSpPr>
              <p:nvPr/>
            </p:nvSpPr>
            <p:spPr bwMode="auto">
              <a:xfrm>
                <a:off x="3911" y="3442"/>
                <a:ext cx="99" cy="93"/>
              </a:xfrm>
              <a:custGeom>
                <a:avLst/>
                <a:gdLst/>
                <a:ahLst/>
                <a:cxnLst>
                  <a:cxn ang="0">
                    <a:pos x="396" y="137"/>
                  </a:cxn>
                  <a:cxn ang="0">
                    <a:pos x="396" y="348"/>
                  </a:cxn>
                  <a:cxn ang="0">
                    <a:pos x="345" y="372"/>
                  </a:cxn>
                  <a:cxn ang="0">
                    <a:pos x="173" y="372"/>
                  </a:cxn>
                  <a:cxn ang="0">
                    <a:pos x="135" y="261"/>
                  </a:cxn>
                  <a:cxn ang="0">
                    <a:pos x="99" y="175"/>
                  </a:cxn>
                  <a:cxn ang="0">
                    <a:pos x="24" y="50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123" y="62"/>
                  </a:cxn>
                  <a:cxn ang="0">
                    <a:pos x="173" y="112"/>
                  </a:cxn>
                  <a:cxn ang="0">
                    <a:pos x="345" y="125"/>
                  </a:cxn>
                  <a:cxn ang="0">
                    <a:pos x="345" y="125"/>
                  </a:cxn>
                  <a:cxn ang="0">
                    <a:pos x="396" y="137"/>
                  </a:cxn>
                </a:cxnLst>
                <a:rect l="0" t="0" r="r" b="b"/>
                <a:pathLst>
                  <a:path w="396" h="372">
                    <a:moveTo>
                      <a:pt x="396" y="137"/>
                    </a:moveTo>
                    <a:lnTo>
                      <a:pt x="396" y="348"/>
                    </a:lnTo>
                    <a:lnTo>
                      <a:pt x="345" y="372"/>
                    </a:lnTo>
                    <a:lnTo>
                      <a:pt x="173" y="372"/>
                    </a:lnTo>
                    <a:lnTo>
                      <a:pt x="135" y="261"/>
                    </a:lnTo>
                    <a:lnTo>
                      <a:pt x="99" y="175"/>
                    </a:lnTo>
                    <a:lnTo>
                      <a:pt x="24" y="5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3" y="62"/>
                    </a:lnTo>
                    <a:lnTo>
                      <a:pt x="173" y="112"/>
                    </a:lnTo>
                    <a:lnTo>
                      <a:pt x="345" y="125"/>
                    </a:lnTo>
                    <a:lnTo>
                      <a:pt x="345" y="125"/>
                    </a:lnTo>
                    <a:lnTo>
                      <a:pt x="396" y="13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2" name="Freeform 100"/>
              <p:cNvSpPr>
                <a:spLocks/>
              </p:cNvSpPr>
              <p:nvPr/>
            </p:nvSpPr>
            <p:spPr bwMode="auto">
              <a:xfrm>
                <a:off x="4021" y="3507"/>
                <a:ext cx="133" cy="59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458" y="25"/>
                  </a:cxn>
                  <a:cxn ang="0">
                    <a:pos x="481" y="50"/>
                  </a:cxn>
                  <a:cxn ang="0">
                    <a:pos x="531" y="75"/>
                  </a:cxn>
                  <a:cxn ang="0">
                    <a:pos x="507" y="137"/>
                  </a:cxn>
                  <a:cxn ang="0">
                    <a:pos x="481" y="199"/>
                  </a:cxn>
                  <a:cxn ang="0">
                    <a:pos x="408" y="237"/>
                  </a:cxn>
                  <a:cxn ang="0">
                    <a:pos x="333" y="237"/>
                  </a:cxn>
                  <a:cxn ang="0">
                    <a:pos x="185" y="174"/>
                  </a:cxn>
                  <a:cxn ang="0">
                    <a:pos x="0" y="38"/>
                  </a:cxn>
                  <a:cxn ang="0">
                    <a:pos x="173" y="125"/>
                  </a:cxn>
                  <a:cxn ang="0">
                    <a:pos x="296" y="149"/>
                  </a:cxn>
                  <a:cxn ang="0">
                    <a:pos x="383" y="112"/>
                  </a:cxn>
                  <a:cxn ang="0">
                    <a:pos x="383" y="62"/>
                  </a:cxn>
                  <a:cxn ang="0">
                    <a:pos x="370" y="62"/>
                  </a:cxn>
                  <a:cxn ang="0">
                    <a:pos x="370" y="0"/>
                  </a:cxn>
                </a:cxnLst>
                <a:rect l="0" t="0" r="r" b="b"/>
                <a:pathLst>
                  <a:path w="531" h="237">
                    <a:moveTo>
                      <a:pt x="370" y="0"/>
                    </a:moveTo>
                    <a:lnTo>
                      <a:pt x="458" y="25"/>
                    </a:lnTo>
                    <a:lnTo>
                      <a:pt x="481" y="50"/>
                    </a:lnTo>
                    <a:lnTo>
                      <a:pt x="531" y="75"/>
                    </a:lnTo>
                    <a:lnTo>
                      <a:pt x="507" y="137"/>
                    </a:lnTo>
                    <a:lnTo>
                      <a:pt x="481" y="199"/>
                    </a:lnTo>
                    <a:lnTo>
                      <a:pt x="408" y="237"/>
                    </a:lnTo>
                    <a:lnTo>
                      <a:pt x="333" y="237"/>
                    </a:lnTo>
                    <a:lnTo>
                      <a:pt x="185" y="174"/>
                    </a:lnTo>
                    <a:lnTo>
                      <a:pt x="0" y="38"/>
                    </a:lnTo>
                    <a:lnTo>
                      <a:pt x="173" y="125"/>
                    </a:lnTo>
                    <a:lnTo>
                      <a:pt x="296" y="149"/>
                    </a:lnTo>
                    <a:lnTo>
                      <a:pt x="383" y="112"/>
                    </a:lnTo>
                    <a:lnTo>
                      <a:pt x="383" y="62"/>
                    </a:lnTo>
                    <a:lnTo>
                      <a:pt x="370" y="6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3" name="Freeform 101"/>
              <p:cNvSpPr>
                <a:spLocks/>
              </p:cNvSpPr>
              <p:nvPr/>
            </p:nvSpPr>
            <p:spPr bwMode="auto">
              <a:xfrm>
                <a:off x="4022" y="3413"/>
                <a:ext cx="126" cy="81"/>
              </a:xfrm>
              <a:custGeom>
                <a:avLst/>
                <a:gdLst/>
                <a:ahLst/>
                <a:cxnLst>
                  <a:cxn ang="0">
                    <a:pos x="0" y="296"/>
                  </a:cxn>
                  <a:cxn ang="0">
                    <a:pos x="86" y="310"/>
                  </a:cxn>
                  <a:cxn ang="0">
                    <a:pos x="197" y="322"/>
                  </a:cxn>
                  <a:cxn ang="0">
                    <a:pos x="334" y="322"/>
                  </a:cxn>
                  <a:cxn ang="0">
                    <a:pos x="445" y="260"/>
                  </a:cxn>
                  <a:cxn ang="0">
                    <a:pos x="494" y="197"/>
                  </a:cxn>
                  <a:cxn ang="0">
                    <a:pos x="506" y="111"/>
                  </a:cxn>
                  <a:cxn ang="0">
                    <a:pos x="494" y="36"/>
                  </a:cxn>
                  <a:cxn ang="0">
                    <a:pos x="431" y="0"/>
                  </a:cxn>
                  <a:cxn ang="0">
                    <a:pos x="346" y="0"/>
                  </a:cxn>
                  <a:cxn ang="0">
                    <a:pos x="346" y="111"/>
                  </a:cxn>
                  <a:cxn ang="0">
                    <a:pos x="334" y="197"/>
                  </a:cxn>
                  <a:cxn ang="0">
                    <a:pos x="283" y="235"/>
                  </a:cxn>
                  <a:cxn ang="0">
                    <a:pos x="222" y="272"/>
                  </a:cxn>
                  <a:cxn ang="0">
                    <a:pos x="148" y="285"/>
                  </a:cxn>
                  <a:cxn ang="0">
                    <a:pos x="148" y="285"/>
                  </a:cxn>
                  <a:cxn ang="0">
                    <a:pos x="0" y="296"/>
                  </a:cxn>
                </a:cxnLst>
                <a:rect l="0" t="0" r="r" b="b"/>
                <a:pathLst>
                  <a:path w="506" h="322">
                    <a:moveTo>
                      <a:pt x="0" y="296"/>
                    </a:moveTo>
                    <a:lnTo>
                      <a:pt x="86" y="310"/>
                    </a:lnTo>
                    <a:lnTo>
                      <a:pt x="197" y="322"/>
                    </a:lnTo>
                    <a:lnTo>
                      <a:pt x="334" y="322"/>
                    </a:lnTo>
                    <a:lnTo>
                      <a:pt x="445" y="260"/>
                    </a:lnTo>
                    <a:lnTo>
                      <a:pt x="494" y="197"/>
                    </a:lnTo>
                    <a:lnTo>
                      <a:pt x="506" y="111"/>
                    </a:lnTo>
                    <a:lnTo>
                      <a:pt x="494" y="36"/>
                    </a:lnTo>
                    <a:lnTo>
                      <a:pt x="431" y="0"/>
                    </a:lnTo>
                    <a:lnTo>
                      <a:pt x="346" y="0"/>
                    </a:lnTo>
                    <a:lnTo>
                      <a:pt x="346" y="111"/>
                    </a:lnTo>
                    <a:lnTo>
                      <a:pt x="334" y="197"/>
                    </a:lnTo>
                    <a:lnTo>
                      <a:pt x="283" y="235"/>
                    </a:lnTo>
                    <a:lnTo>
                      <a:pt x="222" y="272"/>
                    </a:lnTo>
                    <a:lnTo>
                      <a:pt x="148" y="285"/>
                    </a:lnTo>
                    <a:lnTo>
                      <a:pt x="148" y="285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594" name="Line 102"/>
            <p:cNvSpPr>
              <a:spLocks noChangeShapeType="1"/>
            </p:cNvSpPr>
            <p:nvPr/>
          </p:nvSpPr>
          <p:spPr bwMode="auto">
            <a:xfrm flipH="1">
              <a:off x="4397870" y="4745304"/>
              <a:ext cx="24234" cy="9252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5" name="Freeform 103"/>
            <p:cNvSpPr>
              <a:spLocks/>
            </p:cNvSpPr>
            <p:nvPr/>
          </p:nvSpPr>
          <p:spPr bwMode="auto">
            <a:xfrm>
              <a:off x="4278907" y="4749710"/>
              <a:ext cx="41858" cy="68294"/>
            </a:xfrm>
            <a:custGeom>
              <a:avLst/>
              <a:gdLst/>
              <a:ahLst/>
              <a:cxnLst>
                <a:cxn ang="0">
                  <a:pos x="73" y="63"/>
                </a:cxn>
                <a:cxn ang="0">
                  <a:pos x="62" y="18"/>
                </a:cxn>
                <a:cxn ang="0">
                  <a:pos x="36" y="0"/>
                </a:cxn>
                <a:cxn ang="0">
                  <a:pos x="9" y="18"/>
                </a:cxn>
                <a:cxn ang="0">
                  <a:pos x="0" y="63"/>
                </a:cxn>
                <a:cxn ang="0">
                  <a:pos x="9" y="107"/>
                </a:cxn>
                <a:cxn ang="0">
                  <a:pos x="36" y="127"/>
                </a:cxn>
                <a:cxn ang="0">
                  <a:pos x="62" y="107"/>
                </a:cxn>
                <a:cxn ang="0">
                  <a:pos x="73" y="63"/>
                </a:cxn>
              </a:cxnLst>
              <a:rect l="0" t="0" r="r" b="b"/>
              <a:pathLst>
                <a:path w="73" h="127">
                  <a:moveTo>
                    <a:pt x="73" y="63"/>
                  </a:moveTo>
                  <a:lnTo>
                    <a:pt x="62" y="18"/>
                  </a:lnTo>
                  <a:lnTo>
                    <a:pt x="36" y="0"/>
                  </a:lnTo>
                  <a:lnTo>
                    <a:pt x="9" y="18"/>
                  </a:lnTo>
                  <a:lnTo>
                    <a:pt x="0" y="63"/>
                  </a:lnTo>
                  <a:lnTo>
                    <a:pt x="9" y="107"/>
                  </a:lnTo>
                  <a:lnTo>
                    <a:pt x="36" y="127"/>
                  </a:lnTo>
                  <a:lnTo>
                    <a:pt x="62" y="107"/>
                  </a:lnTo>
                  <a:lnTo>
                    <a:pt x="73" y="6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6" name="Freeform 105"/>
            <p:cNvSpPr>
              <a:spLocks/>
            </p:cNvSpPr>
            <p:nvPr/>
          </p:nvSpPr>
          <p:spPr bwMode="auto">
            <a:xfrm>
              <a:off x="3631217" y="4487551"/>
              <a:ext cx="1264537" cy="1090494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690" y="239"/>
                </a:cxn>
                <a:cxn ang="0">
                  <a:pos x="766" y="367"/>
                </a:cxn>
                <a:cxn ang="0">
                  <a:pos x="841" y="715"/>
                </a:cxn>
                <a:cxn ang="0">
                  <a:pos x="915" y="935"/>
                </a:cxn>
                <a:cxn ang="0">
                  <a:pos x="748" y="1008"/>
                </a:cxn>
                <a:cxn ang="0">
                  <a:pos x="634" y="1191"/>
                </a:cxn>
                <a:cxn ang="0">
                  <a:pos x="634" y="1504"/>
                </a:cxn>
                <a:cxn ang="0">
                  <a:pos x="504" y="1466"/>
                </a:cxn>
                <a:cxn ang="0">
                  <a:pos x="355" y="1320"/>
                </a:cxn>
                <a:cxn ang="0">
                  <a:pos x="317" y="1136"/>
                </a:cxn>
                <a:cxn ang="0">
                  <a:pos x="300" y="1100"/>
                </a:cxn>
                <a:cxn ang="0">
                  <a:pos x="0" y="1301"/>
                </a:cxn>
                <a:cxn ang="0">
                  <a:pos x="224" y="1448"/>
                </a:cxn>
                <a:cxn ang="0">
                  <a:pos x="579" y="1741"/>
                </a:cxn>
                <a:cxn ang="0">
                  <a:pos x="783" y="1869"/>
                </a:cxn>
                <a:cxn ang="0">
                  <a:pos x="1082" y="1980"/>
                </a:cxn>
                <a:cxn ang="0">
                  <a:pos x="1456" y="1943"/>
                </a:cxn>
                <a:cxn ang="0">
                  <a:pos x="1737" y="1797"/>
                </a:cxn>
                <a:cxn ang="0">
                  <a:pos x="2073" y="1631"/>
                </a:cxn>
                <a:cxn ang="0">
                  <a:pos x="2296" y="1594"/>
                </a:cxn>
                <a:cxn ang="0">
                  <a:pos x="2296" y="1504"/>
                </a:cxn>
                <a:cxn ang="0">
                  <a:pos x="2296" y="1448"/>
                </a:cxn>
                <a:cxn ang="0">
                  <a:pos x="2222" y="1338"/>
                </a:cxn>
                <a:cxn ang="0">
                  <a:pos x="2016" y="1173"/>
                </a:cxn>
                <a:cxn ang="0">
                  <a:pos x="1904" y="1118"/>
                </a:cxn>
                <a:cxn ang="0">
                  <a:pos x="1755" y="1045"/>
                </a:cxn>
                <a:cxn ang="0">
                  <a:pos x="1587" y="1045"/>
                </a:cxn>
                <a:cxn ang="0">
                  <a:pos x="1494" y="1228"/>
                </a:cxn>
                <a:cxn ang="0">
                  <a:pos x="1494" y="1118"/>
                </a:cxn>
                <a:cxn ang="0">
                  <a:pos x="1456" y="1027"/>
                </a:cxn>
                <a:cxn ang="0">
                  <a:pos x="1419" y="990"/>
                </a:cxn>
                <a:cxn ang="0">
                  <a:pos x="1513" y="715"/>
                </a:cxn>
                <a:cxn ang="0">
                  <a:pos x="1568" y="385"/>
                </a:cxn>
                <a:cxn ang="0">
                  <a:pos x="1513" y="18"/>
                </a:cxn>
                <a:cxn ang="0">
                  <a:pos x="1345" y="55"/>
                </a:cxn>
                <a:cxn ang="0">
                  <a:pos x="1345" y="367"/>
                </a:cxn>
                <a:cxn ang="0">
                  <a:pos x="952" y="367"/>
                </a:cxn>
                <a:cxn ang="0">
                  <a:pos x="877" y="55"/>
                </a:cxn>
                <a:cxn ang="0">
                  <a:pos x="877" y="55"/>
                </a:cxn>
                <a:cxn ang="0">
                  <a:pos x="690" y="0"/>
                </a:cxn>
              </a:cxnLst>
              <a:rect l="0" t="0" r="r" b="b"/>
              <a:pathLst>
                <a:path w="2296" h="1980">
                  <a:moveTo>
                    <a:pt x="690" y="0"/>
                  </a:moveTo>
                  <a:lnTo>
                    <a:pt x="690" y="239"/>
                  </a:lnTo>
                  <a:lnTo>
                    <a:pt x="766" y="367"/>
                  </a:lnTo>
                  <a:lnTo>
                    <a:pt x="841" y="715"/>
                  </a:lnTo>
                  <a:lnTo>
                    <a:pt x="915" y="935"/>
                  </a:lnTo>
                  <a:lnTo>
                    <a:pt x="748" y="1008"/>
                  </a:lnTo>
                  <a:lnTo>
                    <a:pt x="634" y="1191"/>
                  </a:lnTo>
                  <a:lnTo>
                    <a:pt x="634" y="1504"/>
                  </a:lnTo>
                  <a:lnTo>
                    <a:pt x="504" y="1466"/>
                  </a:lnTo>
                  <a:lnTo>
                    <a:pt x="355" y="1320"/>
                  </a:lnTo>
                  <a:lnTo>
                    <a:pt x="317" y="1136"/>
                  </a:lnTo>
                  <a:lnTo>
                    <a:pt x="300" y="1100"/>
                  </a:lnTo>
                  <a:lnTo>
                    <a:pt x="0" y="1301"/>
                  </a:lnTo>
                  <a:lnTo>
                    <a:pt x="224" y="1448"/>
                  </a:lnTo>
                  <a:lnTo>
                    <a:pt x="579" y="1741"/>
                  </a:lnTo>
                  <a:lnTo>
                    <a:pt x="783" y="1869"/>
                  </a:lnTo>
                  <a:lnTo>
                    <a:pt x="1082" y="1980"/>
                  </a:lnTo>
                  <a:lnTo>
                    <a:pt x="1456" y="1943"/>
                  </a:lnTo>
                  <a:lnTo>
                    <a:pt x="1737" y="1797"/>
                  </a:lnTo>
                  <a:lnTo>
                    <a:pt x="2073" y="1631"/>
                  </a:lnTo>
                  <a:lnTo>
                    <a:pt x="2296" y="1594"/>
                  </a:lnTo>
                  <a:lnTo>
                    <a:pt x="2296" y="1504"/>
                  </a:lnTo>
                  <a:lnTo>
                    <a:pt x="2296" y="1448"/>
                  </a:lnTo>
                  <a:lnTo>
                    <a:pt x="2222" y="1338"/>
                  </a:lnTo>
                  <a:lnTo>
                    <a:pt x="2016" y="1173"/>
                  </a:lnTo>
                  <a:lnTo>
                    <a:pt x="1904" y="1118"/>
                  </a:lnTo>
                  <a:lnTo>
                    <a:pt x="1755" y="1045"/>
                  </a:lnTo>
                  <a:lnTo>
                    <a:pt x="1587" y="1045"/>
                  </a:lnTo>
                  <a:lnTo>
                    <a:pt x="1494" y="1228"/>
                  </a:lnTo>
                  <a:lnTo>
                    <a:pt x="1494" y="1118"/>
                  </a:lnTo>
                  <a:lnTo>
                    <a:pt x="1456" y="1027"/>
                  </a:lnTo>
                  <a:lnTo>
                    <a:pt x="1419" y="990"/>
                  </a:lnTo>
                  <a:lnTo>
                    <a:pt x="1513" y="715"/>
                  </a:lnTo>
                  <a:lnTo>
                    <a:pt x="1568" y="385"/>
                  </a:lnTo>
                  <a:lnTo>
                    <a:pt x="1513" y="18"/>
                  </a:lnTo>
                  <a:lnTo>
                    <a:pt x="1345" y="55"/>
                  </a:lnTo>
                  <a:lnTo>
                    <a:pt x="1345" y="367"/>
                  </a:lnTo>
                  <a:lnTo>
                    <a:pt x="952" y="367"/>
                  </a:lnTo>
                  <a:lnTo>
                    <a:pt x="877" y="55"/>
                  </a:lnTo>
                  <a:lnTo>
                    <a:pt x="877" y="55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  <a:effectLst>
              <a:prstShdw prst="shdw17" dist="17961" dir="2700000">
                <a:srgbClr val="BFBFB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597" name="Freeform 106"/>
            <p:cNvSpPr>
              <a:spLocks/>
            </p:cNvSpPr>
            <p:nvPr/>
          </p:nvSpPr>
          <p:spPr bwMode="auto">
            <a:xfrm>
              <a:off x="4124695" y="5174893"/>
              <a:ext cx="237927" cy="200475"/>
            </a:xfrm>
            <a:custGeom>
              <a:avLst/>
              <a:gdLst/>
              <a:ahLst/>
              <a:cxnLst>
                <a:cxn ang="0">
                  <a:pos x="430" y="183"/>
                </a:cxn>
                <a:cxn ang="0">
                  <a:pos x="412" y="111"/>
                </a:cxn>
                <a:cxn ang="0">
                  <a:pos x="366" y="52"/>
                </a:cxn>
                <a:cxn ang="0">
                  <a:pos x="298" y="13"/>
                </a:cxn>
                <a:cxn ang="0">
                  <a:pos x="215" y="0"/>
                </a:cxn>
                <a:cxn ang="0">
                  <a:pos x="130" y="13"/>
                </a:cxn>
                <a:cxn ang="0">
                  <a:pos x="62" y="52"/>
                </a:cxn>
                <a:cxn ang="0">
                  <a:pos x="16" y="111"/>
                </a:cxn>
                <a:cxn ang="0">
                  <a:pos x="0" y="183"/>
                </a:cxn>
                <a:cxn ang="0">
                  <a:pos x="16" y="253"/>
                </a:cxn>
                <a:cxn ang="0">
                  <a:pos x="62" y="312"/>
                </a:cxn>
                <a:cxn ang="0">
                  <a:pos x="130" y="351"/>
                </a:cxn>
                <a:cxn ang="0">
                  <a:pos x="215" y="366"/>
                </a:cxn>
                <a:cxn ang="0">
                  <a:pos x="298" y="351"/>
                </a:cxn>
                <a:cxn ang="0">
                  <a:pos x="366" y="312"/>
                </a:cxn>
                <a:cxn ang="0">
                  <a:pos x="412" y="253"/>
                </a:cxn>
                <a:cxn ang="0">
                  <a:pos x="430" y="183"/>
                </a:cxn>
              </a:cxnLst>
              <a:rect l="0" t="0" r="r" b="b"/>
              <a:pathLst>
                <a:path w="430" h="366">
                  <a:moveTo>
                    <a:pt x="430" y="183"/>
                  </a:moveTo>
                  <a:lnTo>
                    <a:pt x="412" y="111"/>
                  </a:lnTo>
                  <a:lnTo>
                    <a:pt x="366" y="52"/>
                  </a:lnTo>
                  <a:lnTo>
                    <a:pt x="298" y="13"/>
                  </a:lnTo>
                  <a:lnTo>
                    <a:pt x="215" y="0"/>
                  </a:lnTo>
                  <a:lnTo>
                    <a:pt x="130" y="13"/>
                  </a:lnTo>
                  <a:lnTo>
                    <a:pt x="62" y="52"/>
                  </a:lnTo>
                  <a:lnTo>
                    <a:pt x="16" y="111"/>
                  </a:lnTo>
                  <a:lnTo>
                    <a:pt x="0" y="183"/>
                  </a:lnTo>
                  <a:lnTo>
                    <a:pt x="16" y="253"/>
                  </a:lnTo>
                  <a:lnTo>
                    <a:pt x="62" y="312"/>
                  </a:lnTo>
                  <a:lnTo>
                    <a:pt x="130" y="351"/>
                  </a:lnTo>
                  <a:lnTo>
                    <a:pt x="215" y="366"/>
                  </a:lnTo>
                  <a:lnTo>
                    <a:pt x="298" y="351"/>
                  </a:lnTo>
                  <a:lnTo>
                    <a:pt x="366" y="312"/>
                  </a:lnTo>
                  <a:lnTo>
                    <a:pt x="412" y="253"/>
                  </a:lnTo>
                  <a:lnTo>
                    <a:pt x="430" y="183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598" name="Freeform 107"/>
            <p:cNvSpPr>
              <a:spLocks/>
            </p:cNvSpPr>
            <p:nvPr/>
          </p:nvSpPr>
          <p:spPr bwMode="auto">
            <a:xfrm>
              <a:off x="4186380" y="4873079"/>
              <a:ext cx="145400" cy="1299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28"/>
                </a:cxn>
                <a:cxn ang="0">
                  <a:pos x="112" y="219"/>
                </a:cxn>
                <a:cxn ang="0">
                  <a:pos x="224" y="237"/>
                </a:cxn>
                <a:cxn ang="0">
                  <a:pos x="261" y="37"/>
                </a:cxn>
                <a:cxn ang="0">
                  <a:pos x="261" y="37"/>
                </a:cxn>
                <a:cxn ang="0">
                  <a:pos x="0" y="0"/>
                </a:cxn>
              </a:cxnLst>
              <a:rect l="0" t="0" r="r" b="b"/>
              <a:pathLst>
                <a:path w="261" h="237">
                  <a:moveTo>
                    <a:pt x="0" y="0"/>
                  </a:moveTo>
                  <a:lnTo>
                    <a:pt x="38" y="128"/>
                  </a:lnTo>
                  <a:lnTo>
                    <a:pt x="112" y="219"/>
                  </a:lnTo>
                  <a:lnTo>
                    <a:pt x="224" y="237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599" name="Freeform 108"/>
            <p:cNvSpPr>
              <a:spLocks/>
            </p:cNvSpPr>
            <p:nvPr/>
          </p:nvSpPr>
          <p:spPr bwMode="auto">
            <a:xfrm>
              <a:off x="4320765" y="4749710"/>
              <a:ext cx="92527" cy="33265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12" y="257"/>
                </a:cxn>
                <a:cxn ang="0">
                  <a:pos x="0" y="587"/>
                </a:cxn>
                <a:cxn ang="0">
                  <a:pos x="0" y="605"/>
                </a:cxn>
              </a:cxnLst>
              <a:rect l="0" t="0" r="r" b="b"/>
              <a:pathLst>
                <a:path w="167" h="605">
                  <a:moveTo>
                    <a:pt x="167" y="0"/>
                  </a:moveTo>
                  <a:lnTo>
                    <a:pt x="112" y="257"/>
                  </a:lnTo>
                  <a:lnTo>
                    <a:pt x="0" y="587"/>
                  </a:lnTo>
                  <a:lnTo>
                    <a:pt x="0" y="605"/>
                  </a:lnTo>
                </a:path>
              </a:pathLst>
            </a:cu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grpSp>
          <p:nvGrpSpPr>
            <p:cNvPr id="17" name="Group 109"/>
            <p:cNvGrpSpPr>
              <a:grpSpLocks/>
            </p:cNvGrpSpPr>
            <p:nvPr/>
          </p:nvGrpSpPr>
          <p:grpSpPr bwMode="auto">
            <a:xfrm>
              <a:off x="2556143" y="2004748"/>
              <a:ext cx="3377240" cy="3231830"/>
              <a:chOff x="2104" y="1498"/>
              <a:chExt cx="1533" cy="1467"/>
            </a:xfrm>
          </p:grpSpPr>
          <p:sp>
            <p:nvSpPr>
              <p:cNvPr id="601" name="Freeform 110"/>
              <p:cNvSpPr>
                <a:spLocks/>
              </p:cNvSpPr>
              <p:nvPr/>
            </p:nvSpPr>
            <p:spPr bwMode="auto">
              <a:xfrm>
                <a:off x="2970" y="1498"/>
                <a:ext cx="667" cy="1457"/>
              </a:xfrm>
              <a:custGeom>
                <a:avLst/>
                <a:gdLst/>
                <a:ahLst/>
                <a:cxnLst>
                  <a:cxn ang="0">
                    <a:pos x="541" y="4619"/>
                  </a:cxn>
                  <a:cxn ang="0">
                    <a:pos x="1008" y="4106"/>
                  </a:cxn>
                  <a:cxn ang="0">
                    <a:pos x="1231" y="3941"/>
                  </a:cxn>
                  <a:cxn ang="0">
                    <a:pos x="1363" y="3958"/>
                  </a:cxn>
                  <a:cxn ang="0">
                    <a:pos x="1176" y="4344"/>
                  </a:cxn>
                  <a:cxn ang="0">
                    <a:pos x="821" y="4748"/>
                  </a:cxn>
                  <a:cxn ang="0">
                    <a:pos x="1251" y="4437"/>
                  </a:cxn>
                  <a:cxn ang="0">
                    <a:pos x="1475" y="3683"/>
                  </a:cxn>
                  <a:cxn ang="0">
                    <a:pos x="1586" y="2896"/>
                  </a:cxn>
                  <a:cxn ang="0">
                    <a:pos x="1773" y="2694"/>
                  </a:cxn>
                  <a:cxn ang="0">
                    <a:pos x="1904" y="2804"/>
                  </a:cxn>
                  <a:cxn ang="0">
                    <a:pos x="1586" y="4069"/>
                  </a:cxn>
                  <a:cxn ang="0">
                    <a:pos x="1923" y="3354"/>
                  </a:cxn>
                  <a:cxn ang="0">
                    <a:pos x="1624" y="2235"/>
                  </a:cxn>
                  <a:cxn ang="0">
                    <a:pos x="1418" y="1723"/>
                  </a:cxn>
                  <a:cxn ang="0">
                    <a:pos x="1251" y="1338"/>
                  </a:cxn>
                  <a:cxn ang="0">
                    <a:pos x="1624" y="1594"/>
                  </a:cxn>
                  <a:cxn ang="0">
                    <a:pos x="1829" y="1851"/>
                  </a:cxn>
                  <a:cxn ang="0">
                    <a:pos x="1960" y="1961"/>
                  </a:cxn>
                  <a:cxn ang="0">
                    <a:pos x="2072" y="2675"/>
                  </a:cxn>
                  <a:cxn ang="0">
                    <a:pos x="1679" y="1429"/>
                  </a:cxn>
                  <a:cxn ang="0">
                    <a:pos x="1549" y="1062"/>
                  </a:cxn>
                  <a:cxn ang="0">
                    <a:pos x="1008" y="293"/>
                  </a:cxn>
                  <a:cxn ang="0">
                    <a:pos x="1008" y="73"/>
                  </a:cxn>
                  <a:cxn ang="0">
                    <a:pos x="1158" y="36"/>
                  </a:cxn>
                  <a:cxn ang="0">
                    <a:pos x="1717" y="641"/>
                  </a:cxn>
                  <a:cxn ang="0">
                    <a:pos x="1755" y="494"/>
                  </a:cxn>
                  <a:cxn ang="0">
                    <a:pos x="2016" y="1191"/>
                  </a:cxn>
                  <a:cxn ang="0">
                    <a:pos x="2129" y="2292"/>
                  </a:cxn>
                  <a:cxn ang="0">
                    <a:pos x="2147" y="1979"/>
                  </a:cxn>
                  <a:cxn ang="0">
                    <a:pos x="2184" y="1631"/>
                  </a:cxn>
                  <a:cxn ang="0">
                    <a:pos x="2352" y="1373"/>
                  </a:cxn>
                  <a:cxn ang="0">
                    <a:pos x="2390" y="1961"/>
                  </a:cxn>
                  <a:cxn ang="0">
                    <a:pos x="2314" y="2420"/>
                  </a:cxn>
                  <a:cxn ang="0">
                    <a:pos x="1980" y="3500"/>
                  </a:cxn>
                  <a:cxn ang="0">
                    <a:pos x="2203" y="2859"/>
                  </a:cxn>
                  <a:cxn ang="0">
                    <a:pos x="2390" y="2804"/>
                  </a:cxn>
                  <a:cxn ang="0">
                    <a:pos x="2445" y="3042"/>
                  </a:cxn>
                  <a:cxn ang="0">
                    <a:pos x="2334" y="3372"/>
                  </a:cxn>
                  <a:cxn ang="0">
                    <a:pos x="1886" y="3904"/>
                  </a:cxn>
                  <a:cxn ang="0">
                    <a:pos x="2241" y="3830"/>
                  </a:cxn>
                  <a:cxn ang="0">
                    <a:pos x="2352" y="4069"/>
                  </a:cxn>
                  <a:cxn ang="0">
                    <a:pos x="2221" y="4326"/>
                  </a:cxn>
                  <a:cxn ang="0">
                    <a:pos x="1027" y="4784"/>
                  </a:cxn>
                  <a:cxn ang="0">
                    <a:pos x="1866" y="4619"/>
                  </a:cxn>
                  <a:cxn ang="0">
                    <a:pos x="2221" y="4784"/>
                  </a:cxn>
                  <a:cxn ang="0">
                    <a:pos x="1904" y="5005"/>
                  </a:cxn>
                  <a:cxn ang="0">
                    <a:pos x="1530" y="5243"/>
                  </a:cxn>
                  <a:cxn ang="0">
                    <a:pos x="1269" y="5627"/>
                  </a:cxn>
                  <a:cxn ang="0">
                    <a:pos x="503" y="5206"/>
                  </a:cxn>
                  <a:cxn ang="0">
                    <a:pos x="204" y="5243"/>
                  </a:cxn>
                </a:cxnLst>
                <a:rect l="0" t="0" r="r" b="b"/>
                <a:pathLst>
                  <a:path w="2670" h="5829">
                    <a:moveTo>
                      <a:pt x="17" y="4876"/>
                    </a:moveTo>
                    <a:lnTo>
                      <a:pt x="186" y="4876"/>
                    </a:lnTo>
                    <a:lnTo>
                      <a:pt x="392" y="4765"/>
                    </a:lnTo>
                    <a:lnTo>
                      <a:pt x="541" y="4619"/>
                    </a:lnTo>
                    <a:lnTo>
                      <a:pt x="672" y="4454"/>
                    </a:lnTo>
                    <a:lnTo>
                      <a:pt x="690" y="4527"/>
                    </a:lnTo>
                    <a:lnTo>
                      <a:pt x="859" y="4289"/>
                    </a:lnTo>
                    <a:lnTo>
                      <a:pt x="1008" y="4106"/>
                    </a:lnTo>
                    <a:lnTo>
                      <a:pt x="1176" y="3868"/>
                    </a:lnTo>
                    <a:lnTo>
                      <a:pt x="989" y="4252"/>
                    </a:lnTo>
                    <a:lnTo>
                      <a:pt x="1120" y="4161"/>
                    </a:lnTo>
                    <a:lnTo>
                      <a:pt x="1231" y="3941"/>
                    </a:lnTo>
                    <a:lnTo>
                      <a:pt x="1288" y="3703"/>
                    </a:lnTo>
                    <a:lnTo>
                      <a:pt x="1307" y="3886"/>
                    </a:lnTo>
                    <a:lnTo>
                      <a:pt x="1158" y="4198"/>
                    </a:lnTo>
                    <a:lnTo>
                      <a:pt x="1363" y="3958"/>
                    </a:lnTo>
                    <a:lnTo>
                      <a:pt x="1381" y="3537"/>
                    </a:lnTo>
                    <a:lnTo>
                      <a:pt x="1418" y="3978"/>
                    </a:lnTo>
                    <a:lnTo>
                      <a:pt x="1138" y="4344"/>
                    </a:lnTo>
                    <a:lnTo>
                      <a:pt x="1176" y="4344"/>
                    </a:lnTo>
                    <a:lnTo>
                      <a:pt x="1363" y="4179"/>
                    </a:lnTo>
                    <a:lnTo>
                      <a:pt x="1027" y="4619"/>
                    </a:lnTo>
                    <a:lnTo>
                      <a:pt x="933" y="4655"/>
                    </a:lnTo>
                    <a:lnTo>
                      <a:pt x="821" y="4748"/>
                    </a:lnTo>
                    <a:lnTo>
                      <a:pt x="373" y="4895"/>
                    </a:lnTo>
                    <a:lnTo>
                      <a:pt x="746" y="4802"/>
                    </a:lnTo>
                    <a:lnTo>
                      <a:pt x="1064" y="4655"/>
                    </a:lnTo>
                    <a:lnTo>
                      <a:pt x="1251" y="4437"/>
                    </a:lnTo>
                    <a:lnTo>
                      <a:pt x="1381" y="4289"/>
                    </a:lnTo>
                    <a:lnTo>
                      <a:pt x="1494" y="4069"/>
                    </a:lnTo>
                    <a:lnTo>
                      <a:pt x="1494" y="3868"/>
                    </a:lnTo>
                    <a:lnTo>
                      <a:pt x="1475" y="3683"/>
                    </a:lnTo>
                    <a:lnTo>
                      <a:pt x="1549" y="3519"/>
                    </a:lnTo>
                    <a:lnTo>
                      <a:pt x="1512" y="3207"/>
                    </a:lnTo>
                    <a:lnTo>
                      <a:pt x="1606" y="3335"/>
                    </a:lnTo>
                    <a:lnTo>
                      <a:pt x="1586" y="2896"/>
                    </a:lnTo>
                    <a:lnTo>
                      <a:pt x="1679" y="3006"/>
                    </a:lnTo>
                    <a:lnTo>
                      <a:pt x="1606" y="2585"/>
                    </a:lnTo>
                    <a:lnTo>
                      <a:pt x="1735" y="2987"/>
                    </a:lnTo>
                    <a:lnTo>
                      <a:pt x="1773" y="2694"/>
                    </a:lnTo>
                    <a:lnTo>
                      <a:pt x="1811" y="3354"/>
                    </a:lnTo>
                    <a:lnTo>
                      <a:pt x="1866" y="2933"/>
                    </a:lnTo>
                    <a:lnTo>
                      <a:pt x="1866" y="2786"/>
                    </a:lnTo>
                    <a:lnTo>
                      <a:pt x="1904" y="2804"/>
                    </a:lnTo>
                    <a:lnTo>
                      <a:pt x="1904" y="3134"/>
                    </a:lnTo>
                    <a:lnTo>
                      <a:pt x="1848" y="3482"/>
                    </a:lnTo>
                    <a:lnTo>
                      <a:pt x="1735" y="3850"/>
                    </a:lnTo>
                    <a:lnTo>
                      <a:pt x="1586" y="4069"/>
                    </a:lnTo>
                    <a:lnTo>
                      <a:pt x="1512" y="4198"/>
                    </a:lnTo>
                    <a:lnTo>
                      <a:pt x="1699" y="4014"/>
                    </a:lnTo>
                    <a:lnTo>
                      <a:pt x="1829" y="3740"/>
                    </a:lnTo>
                    <a:lnTo>
                      <a:pt x="1923" y="3354"/>
                    </a:lnTo>
                    <a:lnTo>
                      <a:pt x="1942" y="3006"/>
                    </a:lnTo>
                    <a:lnTo>
                      <a:pt x="1923" y="2804"/>
                    </a:lnTo>
                    <a:lnTo>
                      <a:pt x="1829" y="2566"/>
                    </a:lnTo>
                    <a:lnTo>
                      <a:pt x="1624" y="2235"/>
                    </a:lnTo>
                    <a:lnTo>
                      <a:pt x="1512" y="1961"/>
                    </a:lnTo>
                    <a:lnTo>
                      <a:pt x="1717" y="2199"/>
                    </a:lnTo>
                    <a:lnTo>
                      <a:pt x="1717" y="2145"/>
                    </a:lnTo>
                    <a:lnTo>
                      <a:pt x="1418" y="1723"/>
                    </a:lnTo>
                    <a:lnTo>
                      <a:pt x="1549" y="1814"/>
                    </a:lnTo>
                    <a:lnTo>
                      <a:pt x="1568" y="1759"/>
                    </a:lnTo>
                    <a:lnTo>
                      <a:pt x="1231" y="1373"/>
                    </a:lnTo>
                    <a:lnTo>
                      <a:pt x="1251" y="1338"/>
                    </a:lnTo>
                    <a:lnTo>
                      <a:pt x="1512" y="1576"/>
                    </a:lnTo>
                    <a:lnTo>
                      <a:pt x="1288" y="1263"/>
                    </a:lnTo>
                    <a:lnTo>
                      <a:pt x="1288" y="1245"/>
                    </a:lnTo>
                    <a:lnTo>
                      <a:pt x="1624" y="1594"/>
                    </a:lnTo>
                    <a:lnTo>
                      <a:pt x="1475" y="1338"/>
                    </a:lnTo>
                    <a:lnTo>
                      <a:pt x="1624" y="1448"/>
                    </a:lnTo>
                    <a:lnTo>
                      <a:pt x="1755" y="1759"/>
                    </a:lnTo>
                    <a:lnTo>
                      <a:pt x="1829" y="1851"/>
                    </a:lnTo>
                    <a:lnTo>
                      <a:pt x="1793" y="1668"/>
                    </a:lnTo>
                    <a:lnTo>
                      <a:pt x="1717" y="1503"/>
                    </a:lnTo>
                    <a:lnTo>
                      <a:pt x="1866" y="1668"/>
                    </a:lnTo>
                    <a:lnTo>
                      <a:pt x="1960" y="1961"/>
                    </a:lnTo>
                    <a:lnTo>
                      <a:pt x="1997" y="2235"/>
                    </a:lnTo>
                    <a:lnTo>
                      <a:pt x="1997" y="2640"/>
                    </a:lnTo>
                    <a:lnTo>
                      <a:pt x="1980" y="2823"/>
                    </a:lnTo>
                    <a:lnTo>
                      <a:pt x="2072" y="2675"/>
                    </a:lnTo>
                    <a:lnTo>
                      <a:pt x="2053" y="2235"/>
                    </a:lnTo>
                    <a:lnTo>
                      <a:pt x="1997" y="1814"/>
                    </a:lnTo>
                    <a:lnTo>
                      <a:pt x="1904" y="1558"/>
                    </a:lnTo>
                    <a:lnTo>
                      <a:pt x="1679" y="1429"/>
                    </a:lnTo>
                    <a:lnTo>
                      <a:pt x="1606" y="1373"/>
                    </a:lnTo>
                    <a:lnTo>
                      <a:pt x="1586" y="1173"/>
                    </a:lnTo>
                    <a:lnTo>
                      <a:pt x="1231" y="824"/>
                    </a:lnTo>
                    <a:lnTo>
                      <a:pt x="1549" y="1062"/>
                    </a:lnTo>
                    <a:lnTo>
                      <a:pt x="1100" y="604"/>
                    </a:lnTo>
                    <a:lnTo>
                      <a:pt x="1138" y="549"/>
                    </a:lnTo>
                    <a:lnTo>
                      <a:pt x="1400" y="787"/>
                    </a:lnTo>
                    <a:lnTo>
                      <a:pt x="1008" y="293"/>
                    </a:lnTo>
                    <a:lnTo>
                      <a:pt x="1345" y="586"/>
                    </a:lnTo>
                    <a:lnTo>
                      <a:pt x="1345" y="494"/>
                    </a:lnTo>
                    <a:lnTo>
                      <a:pt x="1008" y="90"/>
                    </a:lnTo>
                    <a:lnTo>
                      <a:pt x="1008" y="73"/>
                    </a:lnTo>
                    <a:lnTo>
                      <a:pt x="1345" y="403"/>
                    </a:lnTo>
                    <a:lnTo>
                      <a:pt x="1345" y="366"/>
                    </a:lnTo>
                    <a:lnTo>
                      <a:pt x="1100" y="55"/>
                    </a:lnTo>
                    <a:lnTo>
                      <a:pt x="1158" y="36"/>
                    </a:lnTo>
                    <a:lnTo>
                      <a:pt x="1494" y="421"/>
                    </a:lnTo>
                    <a:lnTo>
                      <a:pt x="1288" y="18"/>
                    </a:lnTo>
                    <a:lnTo>
                      <a:pt x="1325" y="0"/>
                    </a:lnTo>
                    <a:lnTo>
                      <a:pt x="1717" y="641"/>
                    </a:lnTo>
                    <a:lnTo>
                      <a:pt x="1773" y="622"/>
                    </a:lnTo>
                    <a:lnTo>
                      <a:pt x="1549" y="255"/>
                    </a:lnTo>
                    <a:lnTo>
                      <a:pt x="1568" y="219"/>
                    </a:lnTo>
                    <a:lnTo>
                      <a:pt x="1755" y="494"/>
                    </a:lnTo>
                    <a:lnTo>
                      <a:pt x="1848" y="696"/>
                    </a:lnTo>
                    <a:lnTo>
                      <a:pt x="1886" y="915"/>
                    </a:lnTo>
                    <a:lnTo>
                      <a:pt x="1960" y="1080"/>
                    </a:lnTo>
                    <a:lnTo>
                      <a:pt x="2016" y="1191"/>
                    </a:lnTo>
                    <a:lnTo>
                      <a:pt x="2016" y="1429"/>
                    </a:lnTo>
                    <a:lnTo>
                      <a:pt x="2016" y="1631"/>
                    </a:lnTo>
                    <a:lnTo>
                      <a:pt x="2091" y="1869"/>
                    </a:lnTo>
                    <a:lnTo>
                      <a:pt x="2129" y="2292"/>
                    </a:lnTo>
                    <a:lnTo>
                      <a:pt x="2129" y="2640"/>
                    </a:lnTo>
                    <a:lnTo>
                      <a:pt x="2241" y="2438"/>
                    </a:lnTo>
                    <a:lnTo>
                      <a:pt x="2184" y="2254"/>
                    </a:lnTo>
                    <a:lnTo>
                      <a:pt x="2147" y="1979"/>
                    </a:lnTo>
                    <a:lnTo>
                      <a:pt x="2110" y="1649"/>
                    </a:lnTo>
                    <a:lnTo>
                      <a:pt x="2110" y="1448"/>
                    </a:lnTo>
                    <a:lnTo>
                      <a:pt x="2184" y="1155"/>
                    </a:lnTo>
                    <a:lnTo>
                      <a:pt x="2184" y="1631"/>
                    </a:lnTo>
                    <a:lnTo>
                      <a:pt x="2259" y="1027"/>
                    </a:lnTo>
                    <a:lnTo>
                      <a:pt x="2278" y="1356"/>
                    </a:lnTo>
                    <a:lnTo>
                      <a:pt x="2352" y="1027"/>
                    </a:lnTo>
                    <a:lnTo>
                      <a:pt x="2352" y="1373"/>
                    </a:lnTo>
                    <a:lnTo>
                      <a:pt x="2408" y="1117"/>
                    </a:lnTo>
                    <a:lnTo>
                      <a:pt x="2408" y="1576"/>
                    </a:lnTo>
                    <a:lnTo>
                      <a:pt x="2521" y="1356"/>
                    </a:lnTo>
                    <a:lnTo>
                      <a:pt x="2390" y="1961"/>
                    </a:lnTo>
                    <a:lnTo>
                      <a:pt x="2501" y="1576"/>
                    </a:lnTo>
                    <a:lnTo>
                      <a:pt x="2539" y="1613"/>
                    </a:lnTo>
                    <a:lnTo>
                      <a:pt x="2408" y="2217"/>
                    </a:lnTo>
                    <a:lnTo>
                      <a:pt x="2314" y="2420"/>
                    </a:lnTo>
                    <a:lnTo>
                      <a:pt x="2184" y="2731"/>
                    </a:lnTo>
                    <a:lnTo>
                      <a:pt x="2129" y="2859"/>
                    </a:lnTo>
                    <a:lnTo>
                      <a:pt x="2053" y="3042"/>
                    </a:lnTo>
                    <a:lnTo>
                      <a:pt x="1980" y="3500"/>
                    </a:lnTo>
                    <a:lnTo>
                      <a:pt x="1923" y="3758"/>
                    </a:lnTo>
                    <a:lnTo>
                      <a:pt x="2016" y="3611"/>
                    </a:lnTo>
                    <a:lnTo>
                      <a:pt x="2016" y="3372"/>
                    </a:lnTo>
                    <a:lnTo>
                      <a:pt x="2203" y="2859"/>
                    </a:lnTo>
                    <a:lnTo>
                      <a:pt x="2203" y="3097"/>
                    </a:lnTo>
                    <a:lnTo>
                      <a:pt x="2352" y="2675"/>
                    </a:lnTo>
                    <a:lnTo>
                      <a:pt x="2577" y="2382"/>
                    </a:lnTo>
                    <a:lnTo>
                      <a:pt x="2390" y="2804"/>
                    </a:lnTo>
                    <a:lnTo>
                      <a:pt x="2670" y="2528"/>
                    </a:lnTo>
                    <a:lnTo>
                      <a:pt x="2483" y="2804"/>
                    </a:lnTo>
                    <a:lnTo>
                      <a:pt x="2651" y="2713"/>
                    </a:lnTo>
                    <a:lnTo>
                      <a:pt x="2445" y="3042"/>
                    </a:lnTo>
                    <a:lnTo>
                      <a:pt x="2595" y="2896"/>
                    </a:lnTo>
                    <a:lnTo>
                      <a:pt x="2539" y="3061"/>
                    </a:lnTo>
                    <a:lnTo>
                      <a:pt x="2408" y="3244"/>
                    </a:lnTo>
                    <a:lnTo>
                      <a:pt x="2334" y="3372"/>
                    </a:lnTo>
                    <a:lnTo>
                      <a:pt x="2577" y="3152"/>
                    </a:lnTo>
                    <a:lnTo>
                      <a:pt x="2445" y="3390"/>
                    </a:lnTo>
                    <a:lnTo>
                      <a:pt x="2110" y="3740"/>
                    </a:lnTo>
                    <a:lnTo>
                      <a:pt x="1886" y="3904"/>
                    </a:lnTo>
                    <a:lnTo>
                      <a:pt x="1755" y="4014"/>
                    </a:lnTo>
                    <a:lnTo>
                      <a:pt x="1923" y="3941"/>
                    </a:lnTo>
                    <a:lnTo>
                      <a:pt x="1643" y="4234"/>
                    </a:lnTo>
                    <a:lnTo>
                      <a:pt x="2241" y="3830"/>
                    </a:lnTo>
                    <a:lnTo>
                      <a:pt x="1942" y="4143"/>
                    </a:lnTo>
                    <a:lnTo>
                      <a:pt x="2372" y="3886"/>
                    </a:lnTo>
                    <a:lnTo>
                      <a:pt x="2129" y="4161"/>
                    </a:lnTo>
                    <a:lnTo>
                      <a:pt x="2352" y="4069"/>
                    </a:lnTo>
                    <a:lnTo>
                      <a:pt x="2091" y="4271"/>
                    </a:lnTo>
                    <a:lnTo>
                      <a:pt x="1886" y="4399"/>
                    </a:lnTo>
                    <a:lnTo>
                      <a:pt x="2259" y="4234"/>
                    </a:lnTo>
                    <a:lnTo>
                      <a:pt x="2221" y="4326"/>
                    </a:lnTo>
                    <a:lnTo>
                      <a:pt x="1717" y="4545"/>
                    </a:lnTo>
                    <a:lnTo>
                      <a:pt x="1418" y="4602"/>
                    </a:lnTo>
                    <a:lnTo>
                      <a:pt x="1138" y="4692"/>
                    </a:lnTo>
                    <a:lnTo>
                      <a:pt x="1027" y="4784"/>
                    </a:lnTo>
                    <a:lnTo>
                      <a:pt x="1138" y="4765"/>
                    </a:lnTo>
                    <a:lnTo>
                      <a:pt x="1381" y="4655"/>
                    </a:lnTo>
                    <a:lnTo>
                      <a:pt x="1793" y="4583"/>
                    </a:lnTo>
                    <a:lnTo>
                      <a:pt x="1866" y="4619"/>
                    </a:lnTo>
                    <a:lnTo>
                      <a:pt x="1418" y="4730"/>
                    </a:lnTo>
                    <a:lnTo>
                      <a:pt x="2072" y="4692"/>
                    </a:lnTo>
                    <a:lnTo>
                      <a:pt x="1717" y="4765"/>
                    </a:lnTo>
                    <a:lnTo>
                      <a:pt x="2221" y="4784"/>
                    </a:lnTo>
                    <a:lnTo>
                      <a:pt x="1848" y="4839"/>
                    </a:lnTo>
                    <a:lnTo>
                      <a:pt x="2165" y="4913"/>
                    </a:lnTo>
                    <a:lnTo>
                      <a:pt x="1699" y="4913"/>
                    </a:lnTo>
                    <a:lnTo>
                      <a:pt x="1904" y="5005"/>
                    </a:lnTo>
                    <a:lnTo>
                      <a:pt x="1437" y="4948"/>
                    </a:lnTo>
                    <a:lnTo>
                      <a:pt x="1624" y="5041"/>
                    </a:lnTo>
                    <a:lnTo>
                      <a:pt x="915" y="5005"/>
                    </a:lnTo>
                    <a:lnTo>
                      <a:pt x="1530" y="5243"/>
                    </a:lnTo>
                    <a:lnTo>
                      <a:pt x="1717" y="5371"/>
                    </a:lnTo>
                    <a:lnTo>
                      <a:pt x="728" y="5169"/>
                    </a:lnTo>
                    <a:lnTo>
                      <a:pt x="1082" y="5371"/>
                    </a:lnTo>
                    <a:lnTo>
                      <a:pt x="1269" y="5627"/>
                    </a:lnTo>
                    <a:lnTo>
                      <a:pt x="1325" y="5829"/>
                    </a:lnTo>
                    <a:lnTo>
                      <a:pt x="1045" y="5554"/>
                    </a:lnTo>
                    <a:lnTo>
                      <a:pt x="690" y="5316"/>
                    </a:lnTo>
                    <a:lnTo>
                      <a:pt x="503" y="5206"/>
                    </a:lnTo>
                    <a:lnTo>
                      <a:pt x="373" y="5188"/>
                    </a:lnTo>
                    <a:lnTo>
                      <a:pt x="559" y="5389"/>
                    </a:lnTo>
                    <a:lnTo>
                      <a:pt x="316" y="5353"/>
                    </a:lnTo>
                    <a:lnTo>
                      <a:pt x="204" y="5243"/>
                    </a:lnTo>
                    <a:lnTo>
                      <a:pt x="0" y="5169"/>
                    </a:lnTo>
                    <a:lnTo>
                      <a:pt x="0" y="5169"/>
                    </a:lnTo>
                    <a:lnTo>
                      <a:pt x="17" y="4876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2" name="Freeform 111"/>
              <p:cNvSpPr>
                <a:spLocks/>
              </p:cNvSpPr>
              <p:nvPr/>
            </p:nvSpPr>
            <p:spPr bwMode="auto">
              <a:xfrm>
                <a:off x="2104" y="1508"/>
                <a:ext cx="700" cy="1457"/>
              </a:xfrm>
              <a:custGeom>
                <a:avLst/>
                <a:gdLst/>
                <a:ahLst/>
                <a:cxnLst>
                  <a:cxn ang="0">
                    <a:pos x="2128" y="4619"/>
                  </a:cxn>
                  <a:cxn ang="0">
                    <a:pos x="1662" y="4106"/>
                  </a:cxn>
                  <a:cxn ang="0">
                    <a:pos x="1438" y="3942"/>
                  </a:cxn>
                  <a:cxn ang="0">
                    <a:pos x="1306" y="3959"/>
                  </a:cxn>
                  <a:cxn ang="0">
                    <a:pos x="1493" y="4345"/>
                  </a:cxn>
                  <a:cxn ang="0">
                    <a:pos x="1848" y="4749"/>
                  </a:cxn>
                  <a:cxn ang="0">
                    <a:pos x="1419" y="4437"/>
                  </a:cxn>
                  <a:cxn ang="0">
                    <a:pos x="1194" y="3684"/>
                  </a:cxn>
                  <a:cxn ang="0">
                    <a:pos x="1083" y="2896"/>
                  </a:cxn>
                  <a:cxn ang="0">
                    <a:pos x="896" y="2695"/>
                  </a:cxn>
                  <a:cxn ang="0">
                    <a:pos x="765" y="2805"/>
                  </a:cxn>
                  <a:cxn ang="0">
                    <a:pos x="1083" y="4070"/>
                  </a:cxn>
                  <a:cxn ang="0">
                    <a:pos x="746" y="3354"/>
                  </a:cxn>
                  <a:cxn ang="0">
                    <a:pos x="1045" y="2236"/>
                  </a:cxn>
                  <a:cxn ang="0">
                    <a:pos x="1251" y="1723"/>
                  </a:cxn>
                  <a:cxn ang="0">
                    <a:pos x="1419" y="1338"/>
                  </a:cxn>
                  <a:cxn ang="0">
                    <a:pos x="1045" y="1595"/>
                  </a:cxn>
                  <a:cxn ang="0">
                    <a:pos x="840" y="1851"/>
                  </a:cxn>
                  <a:cxn ang="0">
                    <a:pos x="709" y="1961"/>
                  </a:cxn>
                  <a:cxn ang="0">
                    <a:pos x="597" y="2675"/>
                  </a:cxn>
                  <a:cxn ang="0">
                    <a:pos x="990" y="1430"/>
                  </a:cxn>
                  <a:cxn ang="0">
                    <a:pos x="1121" y="1062"/>
                  </a:cxn>
                  <a:cxn ang="0">
                    <a:pos x="1662" y="293"/>
                  </a:cxn>
                  <a:cxn ang="0">
                    <a:pos x="1662" y="73"/>
                  </a:cxn>
                  <a:cxn ang="0">
                    <a:pos x="1511" y="37"/>
                  </a:cxn>
                  <a:cxn ang="0">
                    <a:pos x="952" y="641"/>
                  </a:cxn>
                  <a:cxn ang="0">
                    <a:pos x="914" y="495"/>
                  </a:cxn>
                  <a:cxn ang="0">
                    <a:pos x="653" y="1192"/>
                  </a:cxn>
                  <a:cxn ang="0">
                    <a:pos x="541" y="2292"/>
                  </a:cxn>
                  <a:cxn ang="0">
                    <a:pos x="522" y="1979"/>
                  </a:cxn>
                  <a:cxn ang="0">
                    <a:pos x="486" y="1631"/>
                  </a:cxn>
                  <a:cxn ang="0">
                    <a:pos x="317" y="1374"/>
                  </a:cxn>
                  <a:cxn ang="0">
                    <a:pos x="279" y="1961"/>
                  </a:cxn>
                  <a:cxn ang="0">
                    <a:pos x="355" y="2420"/>
                  </a:cxn>
                  <a:cxn ang="0">
                    <a:pos x="690" y="3501"/>
                  </a:cxn>
                  <a:cxn ang="0">
                    <a:pos x="466" y="2860"/>
                  </a:cxn>
                  <a:cxn ang="0">
                    <a:pos x="279" y="2805"/>
                  </a:cxn>
                  <a:cxn ang="0">
                    <a:pos x="224" y="3043"/>
                  </a:cxn>
                  <a:cxn ang="0">
                    <a:pos x="335" y="3373"/>
                  </a:cxn>
                  <a:cxn ang="0">
                    <a:pos x="784" y="3905"/>
                  </a:cxn>
                  <a:cxn ang="0">
                    <a:pos x="428" y="3830"/>
                  </a:cxn>
                  <a:cxn ang="0">
                    <a:pos x="317" y="4070"/>
                  </a:cxn>
                  <a:cxn ang="0">
                    <a:pos x="448" y="4326"/>
                  </a:cxn>
                  <a:cxn ang="0">
                    <a:pos x="1642" y="4784"/>
                  </a:cxn>
                  <a:cxn ang="0">
                    <a:pos x="803" y="4619"/>
                  </a:cxn>
                  <a:cxn ang="0">
                    <a:pos x="448" y="4784"/>
                  </a:cxn>
                  <a:cxn ang="0">
                    <a:pos x="765" y="5005"/>
                  </a:cxn>
                  <a:cxn ang="0">
                    <a:pos x="1139" y="5243"/>
                  </a:cxn>
                  <a:cxn ang="0">
                    <a:pos x="1400" y="5628"/>
                  </a:cxn>
                  <a:cxn ang="0">
                    <a:pos x="2166" y="5207"/>
                  </a:cxn>
                  <a:cxn ang="0">
                    <a:pos x="2464" y="5243"/>
                  </a:cxn>
                </a:cxnLst>
                <a:rect l="0" t="0" r="r" b="b"/>
                <a:pathLst>
                  <a:path w="2800" h="5829">
                    <a:moveTo>
                      <a:pt x="2743" y="4874"/>
                    </a:moveTo>
                    <a:lnTo>
                      <a:pt x="2483" y="4877"/>
                    </a:lnTo>
                    <a:lnTo>
                      <a:pt x="2277" y="4766"/>
                    </a:lnTo>
                    <a:lnTo>
                      <a:pt x="2128" y="4619"/>
                    </a:lnTo>
                    <a:lnTo>
                      <a:pt x="1997" y="4454"/>
                    </a:lnTo>
                    <a:lnTo>
                      <a:pt x="1979" y="4528"/>
                    </a:lnTo>
                    <a:lnTo>
                      <a:pt x="1811" y="4290"/>
                    </a:lnTo>
                    <a:lnTo>
                      <a:pt x="1662" y="4106"/>
                    </a:lnTo>
                    <a:lnTo>
                      <a:pt x="1493" y="3868"/>
                    </a:lnTo>
                    <a:lnTo>
                      <a:pt x="1680" y="4253"/>
                    </a:lnTo>
                    <a:lnTo>
                      <a:pt x="1549" y="4161"/>
                    </a:lnTo>
                    <a:lnTo>
                      <a:pt x="1438" y="3942"/>
                    </a:lnTo>
                    <a:lnTo>
                      <a:pt x="1381" y="3704"/>
                    </a:lnTo>
                    <a:lnTo>
                      <a:pt x="1362" y="3887"/>
                    </a:lnTo>
                    <a:lnTo>
                      <a:pt x="1511" y="4198"/>
                    </a:lnTo>
                    <a:lnTo>
                      <a:pt x="1306" y="3959"/>
                    </a:lnTo>
                    <a:lnTo>
                      <a:pt x="1288" y="3537"/>
                    </a:lnTo>
                    <a:lnTo>
                      <a:pt x="1251" y="3978"/>
                    </a:lnTo>
                    <a:lnTo>
                      <a:pt x="1531" y="4345"/>
                    </a:lnTo>
                    <a:lnTo>
                      <a:pt x="1493" y="4345"/>
                    </a:lnTo>
                    <a:lnTo>
                      <a:pt x="1306" y="4180"/>
                    </a:lnTo>
                    <a:lnTo>
                      <a:pt x="1642" y="4619"/>
                    </a:lnTo>
                    <a:lnTo>
                      <a:pt x="1736" y="4656"/>
                    </a:lnTo>
                    <a:lnTo>
                      <a:pt x="1848" y="4749"/>
                    </a:lnTo>
                    <a:lnTo>
                      <a:pt x="2297" y="4895"/>
                    </a:lnTo>
                    <a:lnTo>
                      <a:pt x="1923" y="4802"/>
                    </a:lnTo>
                    <a:lnTo>
                      <a:pt x="1605" y="4656"/>
                    </a:lnTo>
                    <a:lnTo>
                      <a:pt x="1419" y="4437"/>
                    </a:lnTo>
                    <a:lnTo>
                      <a:pt x="1288" y="4290"/>
                    </a:lnTo>
                    <a:lnTo>
                      <a:pt x="1176" y="4070"/>
                    </a:lnTo>
                    <a:lnTo>
                      <a:pt x="1176" y="3868"/>
                    </a:lnTo>
                    <a:lnTo>
                      <a:pt x="1194" y="3684"/>
                    </a:lnTo>
                    <a:lnTo>
                      <a:pt x="1121" y="3519"/>
                    </a:lnTo>
                    <a:lnTo>
                      <a:pt x="1157" y="3208"/>
                    </a:lnTo>
                    <a:lnTo>
                      <a:pt x="1063" y="3336"/>
                    </a:lnTo>
                    <a:lnTo>
                      <a:pt x="1083" y="2896"/>
                    </a:lnTo>
                    <a:lnTo>
                      <a:pt x="990" y="3006"/>
                    </a:lnTo>
                    <a:lnTo>
                      <a:pt x="1063" y="2585"/>
                    </a:lnTo>
                    <a:lnTo>
                      <a:pt x="934" y="2988"/>
                    </a:lnTo>
                    <a:lnTo>
                      <a:pt x="896" y="2695"/>
                    </a:lnTo>
                    <a:lnTo>
                      <a:pt x="858" y="3354"/>
                    </a:lnTo>
                    <a:lnTo>
                      <a:pt x="803" y="2933"/>
                    </a:lnTo>
                    <a:lnTo>
                      <a:pt x="803" y="2787"/>
                    </a:lnTo>
                    <a:lnTo>
                      <a:pt x="765" y="2805"/>
                    </a:lnTo>
                    <a:lnTo>
                      <a:pt x="765" y="3135"/>
                    </a:lnTo>
                    <a:lnTo>
                      <a:pt x="821" y="3483"/>
                    </a:lnTo>
                    <a:lnTo>
                      <a:pt x="934" y="3850"/>
                    </a:lnTo>
                    <a:lnTo>
                      <a:pt x="1083" y="4070"/>
                    </a:lnTo>
                    <a:lnTo>
                      <a:pt x="1157" y="4198"/>
                    </a:lnTo>
                    <a:lnTo>
                      <a:pt x="970" y="4015"/>
                    </a:lnTo>
                    <a:lnTo>
                      <a:pt x="840" y="3740"/>
                    </a:lnTo>
                    <a:lnTo>
                      <a:pt x="746" y="3354"/>
                    </a:lnTo>
                    <a:lnTo>
                      <a:pt x="727" y="3006"/>
                    </a:lnTo>
                    <a:lnTo>
                      <a:pt x="746" y="2805"/>
                    </a:lnTo>
                    <a:lnTo>
                      <a:pt x="840" y="2567"/>
                    </a:lnTo>
                    <a:lnTo>
                      <a:pt x="1045" y="2236"/>
                    </a:lnTo>
                    <a:lnTo>
                      <a:pt x="1157" y="1961"/>
                    </a:lnTo>
                    <a:lnTo>
                      <a:pt x="952" y="2199"/>
                    </a:lnTo>
                    <a:lnTo>
                      <a:pt x="952" y="2146"/>
                    </a:lnTo>
                    <a:lnTo>
                      <a:pt x="1251" y="1723"/>
                    </a:lnTo>
                    <a:lnTo>
                      <a:pt x="1121" y="1815"/>
                    </a:lnTo>
                    <a:lnTo>
                      <a:pt x="1101" y="1760"/>
                    </a:lnTo>
                    <a:lnTo>
                      <a:pt x="1438" y="1374"/>
                    </a:lnTo>
                    <a:lnTo>
                      <a:pt x="1419" y="1338"/>
                    </a:lnTo>
                    <a:lnTo>
                      <a:pt x="1157" y="1577"/>
                    </a:lnTo>
                    <a:lnTo>
                      <a:pt x="1381" y="1264"/>
                    </a:lnTo>
                    <a:lnTo>
                      <a:pt x="1381" y="1246"/>
                    </a:lnTo>
                    <a:lnTo>
                      <a:pt x="1045" y="1595"/>
                    </a:lnTo>
                    <a:lnTo>
                      <a:pt x="1194" y="1338"/>
                    </a:lnTo>
                    <a:lnTo>
                      <a:pt x="1045" y="1448"/>
                    </a:lnTo>
                    <a:lnTo>
                      <a:pt x="914" y="1760"/>
                    </a:lnTo>
                    <a:lnTo>
                      <a:pt x="840" y="1851"/>
                    </a:lnTo>
                    <a:lnTo>
                      <a:pt x="876" y="1668"/>
                    </a:lnTo>
                    <a:lnTo>
                      <a:pt x="952" y="1503"/>
                    </a:lnTo>
                    <a:lnTo>
                      <a:pt x="803" y="1668"/>
                    </a:lnTo>
                    <a:lnTo>
                      <a:pt x="709" y="1961"/>
                    </a:lnTo>
                    <a:lnTo>
                      <a:pt x="672" y="2236"/>
                    </a:lnTo>
                    <a:lnTo>
                      <a:pt x="672" y="2640"/>
                    </a:lnTo>
                    <a:lnTo>
                      <a:pt x="690" y="2823"/>
                    </a:lnTo>
                    <a:lnTo>
                      <a:pt x="597" y="2675"/>
                    </a:lnTo>
                    <a:lnTo>
                      <a:pt x="615" y="2236"/>
                    </a:lnTo>
                    <a:lnTo>
                      <a:pt x="672" y="1815"/>
                    </a:lnTo>
                    <a:lnTo>
                      <a:pt x="765" y="1558"/>
                    </a:lnTo>
                    <a:lnTo>
                      <a:pt x="990" y="1430"/>
                    </a:lnTo>
                    <a:lnTo>
                      <a:pt x="1063" y="1374"/>
                    </a:lnTo>
                    <a:lnTo>
                      <a:pt x="1083" y="1174"/>
                    </a:lnTo>
                    <a:lnTo>
                      <a:pt x="1438" y="824"/>
                    </a:lnTo>
                    <a:lnTo>
                      <a:pt x="1121" y="1062"/>
                    </a:lnTo>
                    <a:lnTo>
                      <a:pt x="1569" y="605"/>
                    </a:lnTo>
                    <a:lnTo>
                      <a:pt x="1531" y="550"/>
                    </a:lnTo>
                    <a:lnTo>
                      <a:pt x="1270" y="788"/>
                    </a:lnTo>
                    <a:lnTo>
                      <a:pt x="1662" y="293"/>
                    </a:lnTo>
                    <a:lnTo>
                      <a:pt x="1325" y="586"/>
                    </a:lnTo>
                    <a:lnTo>
                      <a:pt x="1325" y="495"/>
                    </a:lnTo>
                    <a:lnTo>
                      <a:pt x="1662" y="91"/>
                    </a:lnTo>
                    <a:lnTo>
                      <a:pt x="1662" y="73"/>
                    </a:lnTo>
                    <a:lnTo>
                      <a:pt x="1325" y="403"/>
                    </a:lnTo>
                    <a:lnTo>
                      <a:pt x="1325" y="367"/>
                    </a:lnTo>
                    <a:lnTo>
                      <a:pt x="1569" y="55"/>
                    </a:lnTo>
                    <a:lnTo>
                      <a:pt x="1511" y="37"/>
                    </a:lnTo>
                    <a:lnTo>
                      <a:pt x="1176" y="421"/>
                    </a:lnTo>
                    <a:lnTo>
                      <a:pt x="1381" y="19"/>
                    </a:lnTo>
                    <a:lnTo>
                      <a:pt x="1344" y="0"/>
                    </a:lnTo>
                    <a:lnTo>
                      <a:pt x="952" y="641"/>
                    </a:lnTo>
                    <a:lnTo>
                      <a:pt x="896" y="623"/>
                    </a:lnTo>
                    <a:lnTo>
                      <a:pt x="1121" y="255"/>
                    </a:lnTo>
                    <a:lnTo>
                      <a:pt x="1101" y="220"/>
                    </a:lnTo>
                    <a:lnTo>
                      <a:pt x="914" y="495"/>
                    </a:lnTo>
                    <a:lnTo>
                      <a:pt x="821" y="696"/>
                    </a:lnTo>
                    <a:lnTo>
                      <a:pt x="784" y="916"/>
                    </a:lnTo>
                    <a:lnTo>
                      <a:pt x="709" y="1081"/>
                    </a:lnTo>
                    <a:lnTo>
                      <a:pt x="653" y="1192"/>
                    </a:lnTo>
                    <a:lnTo>
                      <a:pt x="653" y="1430"/>
                    </a:lnTo>
                    <a:lnTo>
                      <a:pt x="653" y="1631"/>
                    </a:lnTo>
                    <a:lnTo>
                      <a:pt x="578" y="1870"/>
                    </a:lnTo>
                    <a:lnTo>
                      <a:pt x="541" y="2292"/>
                    </a:lnTo>
                    <a:lnTo>
                      <a:pt x="541" y="2640"/>
                    </a:lnTo>
                    <a:lnTo>
                      <a:pt x="428" y="2439"/>
                    </a:lnTo>
                    <a:lnTo>
                      <a:pt x="486" y="2254"/>
                    </a:lnTo>
                    <a:lnTo>
                      <a:pt x="522" y="1979"/>
                    </a:lnTo>
                    <a:lnTo>
                      <a:pt x="559" y="1650"/>
                    </a:lnTo>
                    <a:lnTo>
                      <a:pt x="559" y="1448"/>
                    </a:lnTo>
                    <a:lnTo>
                      <a:pt x="486" y="1155"/>
                    </a:lnTo>
                    <a:lnTo>
                      <a:pt x="486" y="1631"/>
                    </a:lnTo>
                    <a:lnTo>
                      <a:pt x="410" y="1027"/>
                    </a:lnTo>
                    <a:lnTo>
                      <a:pt x="392" y="1357"/>
                    </a:lnTo>
                    <a:lnTo>
                      <a:pt x="317" y="1027"/>
                    </a:lnTo>
                    <a:lnTo>
                      <a:pt x="317" y="1374"/>
                    </a:lnTo>
                    <a:lnTo>
                      <a:pt x="261" y="1117"/>
                    </a:lnTo>
                    <a:lnTo>
                      <a:pt x="261" y="1577"/>
                    </a:lnTo>
                    <a:lnTo>
                      <a:pt x="149" y="1357"/>
                    </a:lnTo>
                    <a:lnTo>
                      <a:pt x="279" y="1961"/>
                    </a:lnTo>
                    <a:lnTo>
                      <a:pt x="168" y="1577"/>
                    </a:lnTo>
                    <a:lnTo>
                      <a:pt x="130" y="1613"/>
                    </a:lnTo>
                    <a:lnTo>
                      <a:pt x="261" y="2218"/>
                    </a:lnTo>
                    <a:lnTo>
                      <a:pt x="355" y="2420"/>
                    </a:lnTo>
                    <a:lnTo>
                      <a:pt x="486" y="2732"/>
                    </a:lnTo>
                    <a:lnTo>
                      <a:pt x="541" y="2860"/>
                    </a:lnTo>
                    <a:lnTo>
                      <a:pt x="615" y="3043"/>
                    </a:lnTo>
                    <a:lnTo>
                      <a:pt x="690" y="3501"/>
                    </a:lnTo>
                    <a:lnTo>
                      <a:pt x="746" y="3758"/>
                    </a:lnTo>
                    <a:lnTo>
                      <a:pt x="653" y="3612"/>
                    </a:lnTo>
                    <a:lnTo>
                      <a:pt x="653" y="3373"/>
                    </a:lnTo>
                    <a:lnTo>
                      <a:pt x="466" y="2860"/>
                    </a:lnTo>
                    <a:lnTo>
                      <a:pt x="466" y="3098"/>
                    </a:lnTo>
                    <a:lnTo>
                      <a:pt x="317" y="2675"/>
                    </a:lnTo>
                    <a:lnTo>
                      <a:pt x="92" y="2382"/>
                    </a:lnTo>
                    <a:lnTo>
                      <a:pt x="279" y="2805"/>
                    </a:lnTo>
                    <a:lnTo>
                      <a:pt x="0" y="2529"/>
                    </a:lnTo>
                    <a:lnTo>
                      <a:pt x="186" y="2805"/>
                    </a:lnTo>
                    <a:lnTo>
                      <a:pt x="18" y="2713"/>
                    </a:lnTo>
                    <a:lnTo>
                      <a:pt x="224" y="3043"/>
                    </a:lnTo>
                    <a:lnTo>
                      <a:pt x="74" y="2896"/>
                    </a:lnTo>
                    <a:lnTo>
                      <a:pt x="130" y="3061"/>
                    </a:lnTo>
                    <a:lnTo>
                      <a:pt x="261" y="3244"/>
                    </a:lnTo>
                    <a:lnTo>
                      <a:pt x="335" y="3373"/>
                    </a:lnTo>
                    <a:lnTo>
                      <a:pt x="92" y="3153"/>
                    </a:lnTo>
                    <a:lnTo>
                      <a:pt x="224" y="3391"/>
                    </a:lnTo>
                    <a:lnTo>
                      <a:pt x="559" y="3740"/>
                    </a:lnTo>
                    <a:lnTo>
                      <a:pt x="784" y="3905"/>
                    </a:lnTo>
                    <a:lnTo>
                      <a:pt x="914" y="4015"/>
                    </a:lnTo>
                    <a:lnTo>
                      <a:pt x="746" y="3942"/>
                    </a:lnTo>
                    <a:lnTo>
                      <a:pt x="1027" y="4235"/>
                    </a:lnTo>
                    <a:lnTo>
                      <a:pt x="428" y="3830"/>
                    </a:lnTo>
                    <a:lnTo>
                      <a:pt x="727" y="4143"/>
                    </a:lnTo>
                    <a:lnTo>
                      <a:pt x="298" y="3887"/>
                    </a:lnTo>
                    <a:lnTo>
                      <a:pt x="541" y="4161"/>
                    </a:lnTo>
                    <a:lnTo>
                      <a:pt x="317" y="4070"/>
                    </a:lnTo>
                    <a:lnTo>
                      <a:pt x="578" y="4271"/>
                    </a:lnTo>
                    <a:lnTo>
                      <a:pt x="784" y="4399"/>
                    </a:lnTo>
                    <a:lnTo>
                      <a:pt x="410" y="4235"/>
                    </a:lnTo>
                    <a:lnTo>
                      <a:pt x="448" y="4326"/>
                    </a:lnTo>
                    <a:lnTo>
                      <a:pt x="952" y="4546"/>
                    </a:lnTo>
                    <a:lnTo>
                      <a:pt x="1251" y="4602"/>
                    </a:lnTo>
                    <a:lnTo>
                      <a:pt x="1531" y="4693"/>
                    </a:lnTo>
                    <a:lnTo>
                      <a:pt x="1642" y="4784"/>
                    </a:lnTo>
                    <a:lnTo>
                      <a:pt x="1531" y="4766"/>
                    </a:lnTo>
                    <a:lnTo>
                      <a:pt x="1288" y="4656"/>
                    </a:lnTo>
                    <a:lnTo>
                      <a:pt x="876" y="4584"/>
                    </a:lnTo>
                    <a:lnTo>
                      <a:pt x="803" y="4619"/>
                    </a:lnTo>
                    <a:lnTo>
                      <a:pt x="1251" y="4730"/>
                    </a:lnTo>
                    <a:lnTo>
                      <a:pt x="597" y="4693"/>
                    </a:lnTo>
                    <a:lnTo>
                      <a:pt x="952" y="4766"/>
                    </a:lnTo>
                    <a:lnTo>
                      <a:pt x="448" y="4784"/>
                    </a:lnTo>
                    <a:lnTo>
                      <a:pt x="821" y="4839"/>
                    </a:lnTo>
                    <a:lnTo>
                      <a:pt x="504" y="4914"/>
                    </a:lnTo>
                    <a:lnTo>
                      <a:pt x="970" y="4914"/>
                    </a:lnTo>
                    <a:lnTo>
                      <a:pt x="765" y="5005"/>
                    </a:lnTo>
                    <a:lnTo>
                      <a:pt x="1232" y="4949"/>
                    </a:lnTo>
                    <a:lnTo>
                      <a:pt x="1045" y="5042"/>
                    </a:lnTo>
                    <a:lnTo>
                      <a:pt x="1754" y="5005"/>
                    </a:lnTo>
                    <a:lnTo>
                      <a:pt x="1139" y="5243"/>
                    </a:lnTo>
                    <a:lnTo>
                      <a:pt x="952" y="5371"/>
                    </a:lnTo>
                    <a:lnTo>
                      <a:pt x="1941" y="5170"/>
                    </a:lnTo>
                    <a:lnTo>
                      <a:pt x="1587" y="5371"/>
                    </a:lnTo>
                    <a:lnTo>
                      <a:pt x="1400" y="5628"/>
                    </a:lnTo>
                    <a:lnTo>
                      <a:pt x="1344" y="5829"/>
                    </a:lnTo>
                    <a:lnTo>
                      <a:pt x="1624" y="5555"/>
                    </a:lnTo>
                    <a:lnTo>
                      <a:pt x="1979" y="5316"/>
                    </a:lnTo>
                    <a:lnTo>
                      <a:pt x="2166" y="5207"/>
                    </a:lnTo>
                    <a:lnTo>
                      <a:pt x="2297" y="5188"/>
                    </a:lnTo>
                    <a:lnTo>
                      <a:pt x="2110" y="5390"/>
                    </a:lnTo>
                    <a:lnTo>
                      <a:pt x="2353" y="5353"/>
                    </a:lnTo>
                    <a:lnTo>
                      <a:pt x="2464" y="5243"/>
                    </a:lnTo>
                    <a:lnTo>
                      <a:pt x="2800" y="5149"/>
                    </a:lnTo>
                    <a:lnTo>
                      <a:pt x="2781" y="5168"/>
                    </a:lnTo>
                    <a:lnTo>
                      <a:pt x="2743" y="487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8" name="Group 120"/>
            <p:cNvGrpSpPr>
              <a:grpSpLocks/>
            </p:cNvGrpSpPr>
            <p:nvPr/>
          </p:nvGrpSpPr>
          <p:grpSpPr bwMode="auto">
            <a:xfrm>
              <a:off x="3146553" y="2335201"/>
              <a:ext cx="2180995" cy="2200817"/>
              <a:chOff x="2373" y="1648"/>
              <a:chExt cx="990" cy="999"/>
            </a:xfrm>
          </p:grpSpPr>
          <p:sp>
            <p:nvSpPr>
              <p:cNvPr id="604" name="Freeform 121"/>
              <p:cNvSpPr>
                <a:spLocks/>
              </p:cNvSpPr>
              <p:nvPr/>
            </p:nvSpPr>
            <p:spPr bwMode="auto">
              <a:xfrm>
                <a:off x="2373" y="1648"/>
                <a:ext cx="990" cy="999"/>
              </a:xfrm>
              <a:custGeom>
                <a:avLst/>
                <a:gdLst/>
                <a:ahLst/>
                <a:cxnLst>
                  <a:cxn ang="0">
                    <a:pos x="3950" y="1792"/>
                  </a:cxn>
                  <a:cxn ang="0">
                    <a:pos x="3872" y="1403"/>
                  </a:cxn>
                  <a:cxn ang="0">
                    <a:pos x="3722" y="1044"/>
                  </a:cxn>
                  <a:cxn ang="0">
                    <a:pos x="3508" y="726"/>
                  </a:cxn>
                  <a:cxn ang="0">
                    <a:pos x="3239" y="455"/>
                  </a:cxn>
                  <a:cxn ang="0">
                    <a:pos x="2924" y="240"/>
                  </a:cxn>
                  <a:cxn ang="0">
                    <a:pos x="2569" y="89"/>
                  </a:cxn>
                  <a:cxn ang="0">
                    <a:pos x="2182" y="10"/>
                  </a:cxn>
                  <a:cxn ang="0">
                    <a:pos x="1778" y="10"/>
                  </a:cxn>
                  <a:cxn ang="0">
                    <a:pos x="1391" y="89"/>
                  </a:cxn>
                  <a:cxn ang="0">
                    <a:pos x="1035" y="240"/>
                  </a:cxn>
                  <a:cxn ang="0">
                    <a:pos x="720" y="455"/>
                  </a:cxn>
                  <a:cxn ang="0">
                    <a:pos x="451" y="726"/>
                  </a:cxn>
                  <a:cxn ang="0">
                    <a:pos x="238" y="1044"/>
                  </a:cxn>
                  <a:cxn ang="0">
                    <a:pos x="88" y="1403"/>
                  </a:cxn>
                  <a:cxn ang="0">
                    <a:pos x="9" y="1792"/>
                  </a:cxn>
                  <a:cxn ang="0">
                    <a:pos x="9" y="2201"/>
                  </a:cxn>
                  <a:cxn ang="0">
                    <a:pos x="88" y="2591"/>
                  </a:cxn>
                  <a:cxn ang="0">
                    <a:pos x="238" y="2950"/>
                  </a:cxn>
                  <a:cxn ang="0">
                    <a:pos x="451" y="3267"/>
                  </a:cxn>
                  <a:cxn ang="0">
                    <a:pos x="720" y="3538"/>
                  </a:cxn>
                  <a:cxn ang="0">
                    <a:pos x="1035" y="3753"/>
                  </a:cxn>
                  <a:cxn ang="0">
                    <a:pos x="1391" y="3905"/>
                  </a:cxn>
                  <a:cxn ang="0">
                    <a:pos x="1778" y="3984"/>
                  </a:cxn>
                  <a:cxn ang="0">
                    <a:pos x="2182" y="3984"/>
                  </a:cxn>
                  <a:cxn ang="0">
                    <a:pos x="2569" y="3905"/>
                  </a:cxn>
                  <a:cxn ang="0">
                    <a:pos x="2924" y="3753"/>
                  </a:cxn>
                  <a:cxn ang="0">
                    <a:pos x="3239" y="3538"/>
                  </a:cxn>
                  <a:cxn ang="0">
                    <a:pos x="3508" y="3267"/>
                  </a:cxn>
                  <a:cxn ang="0">
                    <a:pos x="3722" y="2950"/>
                  </a:cxn>
                  <a:cxn ang="0">
                    <a:pos x="3872" y="2591"/>
                  </a:cxn>
                  <a:cxn ang="0">
                    <a:pos x="3950" y="2201"/>
                  </a:cxn>
                </a:cxnLst>
                <a:rect l="0" t="0" r="r" b="b"/>
                <a:pathLst>
                  <a:path w="3961" h="3995">
                    <a:moveTo>
                      <a:pt x="3961" y="1997"/>
                    </a:moveTo>
                    <a:lnTo>
                      <a:pt x="3950" y="1792"/>
                    </a:lnTo>
                    <a:lnTo>
                      <a:pt x="3921" y="1594"/>
                    </a:lnTo>
                    <a:lnTo>
                      <a:pt x="3872" y="1403"/>
                    </a:lnTo>
                    <a:lnTo>
                      <a:pt x="3805" y="1220"/>
                    </a:lnTo>
                    <a:lnTo>
                      <a:pt x="3722" y="1044"/>
                    </a:lnTo>
                    <a:lnTo>
                      <a:pt x="3623" y="880"/>
                    </a:lnTo>
                    <a:lnTo>
                      <a:pt x="3508" y="726"/>
                    </a:lnTo>
                    <a:lnTo>
                      <a:pt x="3381" y="585"/>
                    </a:lnTo>
                    <a:lnTo>
                      <a:pt x="3239" y="455"/>
                    </a:lnTo>
                    <a:lnTo>
                      <a:pt x="3087" y="341"/>
                    </a:lnTo>
                    <a:lnTo>
                      <a:pt x="2924" y="240"/>
                    </a:lnTo>
                    <a:lnTo>
                      <a:pt x="2751" y="156"/>
                    </a:lnTo>
                    <a:lnTo>
                      <a:pt x="2569" y="89"/>
                    </a:lnTo>
                    <a:lnTo>
                      <a:pt x="2378" y="40"/>
                    </a:lnTo>
                    <a:lnTo>
                      <a:pt x="2182" y="10"/>
                    </a:lnTo>
                    <a:lnTo>
                      <a:pt x="1980" y="0"/>
                    </a:lnTo>
                    <a:lnTo>
                      <a:pt x="1778" y="10"/>
                    </a:lnTo>
                    <a:lnTo>
                      <a:pt x="1581" y="40"/>
                    </a:lnTo>
                    <a:lnTo>
                      <a:pt x="1391" y="89"/>
                    </a:lnTo>
                    <a:lnTo>
                      <a:pt x="1209" y="156"/>
                    </a:lnTo>
                    <a:lnTo>
                      <a:pt x="1035" y="240"/>
                    </a:lnTo>
                    <a:lnTo>
                      <a:pt x="873" y="341"/>
                    </a:lnTo>
                    <a:lnTo>
                      <a:pt x="720" y="455"/>
                    </a:lnTo>
                    <a:lnTo>
                      <a:pt x="580" y="585"/>
                    </a:lnTo>
                    <a:lnTo>
                      <a:pt x="451" y="726"/>
                    </a:lnTo>
                    <a:lnTo>
                      <a:pt x="337" y="880"/>
                    </a:lnTo>
                    <a:lnTo>
                      <a:pt x="238" y="1044"/>
                    </a:lnTo>
                    <a:lnTo>
                      <a:pt x="155" y="1220"/>
                    </a:lnTo>
                    <a:lnTo>
                      <a:pt x="88" y="1403"/>
                    </a:lnTo>
                    <a:lnTo>
                      <a:pt x="39" y="1594"/>
                    </a:lnTo>
                    <a:lnTo>
                      <a:pt x="9" y="1792"/>
                    </a:lnTo>
                    <a:lnTo>
                      <a:pt x="0" y="1997"/>
                    </a:lnTo>
                    <a:lnTo>
                      <a:pt x="9" y="2201"/>
                    </a:lnTo>
                    <a:lnTo>
                      <a:pt x="39" y="2399"/>
                    </a:lnTo>
                    <a:lnTo>
                      <a:pt x="88" y="2591"/>
                    </a:lnTo>
                    <a:lnTo>
                      <a:pt x="155" y="2775"/>
                    </a:lnTo>
                    <a:lnTo>
                      <a:pt x="238" y="2950"/>
                    </a:lnTo>
                    <a:lnTo>
                      <a:pt x="337" y="3113"/>
                    </a:lnTo>
                    <a:lnTo>
                      <a:pt x="451" y="3267"/>
                    </a:lnTo>
                    <a:lnTo>
                      <a:pt x="580" y="3410"/>
                    </a:lnTo>
                    <a:lnTo>
                      <a:pt x="720" y="3538"/>
                    </a:lnTo>
                    <a:lnTo>
                      <a:pt x="873" y="3653"/>
                    </a:lnTo>
                    <a:lnTo>
                      <a:pt x="1035" y="3753"/>
                    </a:lnTo>
                    <a:lnTo>
                      <a:pt x="1209" y="3837"/>
                    </a:lnTo>
                    <a:lnTo>
                      <a:pt x="1391" y="3905"/>
                    </a:lnTo>
                    <a:lnTo>
                      <a:pt x="1581" y="3953"/>
                    </a:lnTo>
                    <a:lnTo>
                      <a:pt x="1778" y="3984"/>
                    </a:lnTo>
                    <a:lnTo>
                      <a:pt x="1980" y="3995"/>
                    </a:lnTo>
                    <a:lnTo>
                      <a:pt x="2182" y="3984"/>
                    </a:lnTo>
                    <a:lnTo>
                      <a:pt x="2378" y="3953"/>
                    </a:lnTo>
                    <a:lnTo>
                      <a:pt x="2569" y="3905"/>
                    </a:lnTo>
                    <a:lnTo>
                      <a:pt x="2751" y="3837"/>
                    </a:lnTo>
                    <a:lnTo>
                      <a:pt x="2924" y="3753"/>
                    </a:lnTo>
                    <a:lnTo>
                      <a:pt x="3087" y="3653"/>
                    </a:lnTo>
                    <a:lnTo>
                      <a:pt x="3239" y="3538"/>
                    </a:lnTo>
                    <a:lnTo>
                      <a:pt x="3381" y="3410"/>
                    </a:lnTo>
                    <a:lnTo>
                      <a:pt x="3508" y="3267"/>
                    </a:lnTo>
                    <a:lnTo>
                      <a:pt x="3623" y="3113"/>
                    </a:lnTo>
                    <a:lnTo>
                      <a:pt x="3722" y="2950"/>
                    </a:lnTo>
                    <a:lnTo>
                      <a:pt x="3805" y="2775"/>
                    </a:lnTo>
                    <a:lnTo>
                      <a:pt x="3872" y="2591"/>
                    </a:lnTo>
                    <a:lnTo>
                      <a:pt x="3921" y="2399"/>
                    </a:lnTo>
                    <a:lnTo>
                      <a:pt x="3950" y="2201"/>
                    </a:lnTo>
                    <a:lnTo>
                      <a:pt x="3961" y="1997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5" name="Freeform 122"/>
              <p:cNvSpPr>
                <a:spLocks/>
              </p:cNvSpPr>
              <p:nvPr/>
            </p:nvSpPr>
            <p:spPr bwMode="auto">
              <a:xfrm>
                <a:off x="2391" y="1669"/>
                <a:ext cx="953" cy="962"/>
              </a:xfrm>
              <a:custGeom>
                <a:avLst/>
                <a:gdLst/>
                <a:ahLst/>
                <a:cxnLst>
                  <a:cxn ang="0">
                    <a:pos x="3802" y="1727"/>
                  </a:cxn>
                  <a:cxn ang="0">
                    <a:pos x="3726" y="1352"/>
                  </a:cxn>
                  <a:cxn ang="0">
                    <a:pos x="3582" y="1007"/>
                  </a:cxn>
                  <a:cxn ang="0">
                    <a:pos x="3377" y="700"/>
                  </a:cxn>
                  <a:cxn ang="0">
                    <a:pos x="3118" y="440"/>
                  </a:cxn>
                  <a:cxn ang="0">
                    <a:pos x="2815" y="232"/>
                  </a:cxn>
                  <a:cxn ang="0">
                    <a:pos x="2473" y="86"/>
                  </a:cxn>
                  <a:cxn ang="0">
                    <a:pos x="2101" y="10"/>
                  </a:cxn>
                  <a:cxn ang="0">
                    <a:pos x="1711" y="10"/>
                  </a:cxn>
                  <a:cxn ang="0">
                    <a:pos x="1339" y="86"/>
                  </a:cxn>
                  <a:cxn ang="0">
                    <a:pos x="997" y="232"/>
                  </a:cxn>
                  <a:cxn ang="0">
                    <a:pos x="694" y="440"/>
                  </a:cxn>
                  <a:cxn ang="0">
                    <a:pos x="435" y="700"/>
                  </a:cxn>
                  <a:cxn ang="0">
                    <a:pos x="230" y="1007"/>
                  </a:cxn>
                  <a:cxn ang="0">
                    <a:pos x="86" y="1352"/>
                  </a:cxn>
                  <a:cxn ang="0">
                    <a:pos x="10" y="1727"/>
                  </a:cxn>
                  <a:cxn ang="0">
                    <a:pos x="10" y="2121"/>
                  </a:cxn>
                  <a:cxn ang="0">
                    <a:pos x="86" y="2496"/>
                  </a:cxn>
                  <a:cxn ang="0">
                    <a:pos x="230" y="2842"/>
                  </a:cxn>
                  <a:cxn ang="0">
                    <a:pos x="435" y="3148"/>
                  </a:cxn>
                  <a:cxn ang="0">
                    <a:pos x="694" y="3408"/>
                  </a:cxn>
                  <a:cxn ang="0">
                    <a:pos x="997" y="3616"/>
                  </a:cxn>
                  <a:cxn ang="0">
                    <a:pos x="1339" y="3762"/>
                  </a:cxn>
                  <a:cxn ang="0">
                    <a:pos x="1711" y="3838"/>
                  </a:cxn>
                  <a:cxn ang="0">
                    <a:pos x="2101" y="3838"/>
                  </a:cxn>
                  <a:cxn ang="0">
                    <a:pos x="2473" y="3762"/>
                  </a:cxn>
                  <a:cxn ang="0">
                    <a:pos x="2815" y="3616"/>
                  </a:cxn>
                  <a:cxn ang="0">
                    <a:pos x="3118" y="3408"/>
                  </a:cxn>
                  <a:cxn ang="0">
                    <a:pos x="3377" y="3148"/>
                  </a:cxn>
                  <a:cxn ang="0">
                    <a:pos x="3582" y="2842"/>
                  </a:cxn>
                  <a:cxn ang="0">
                    <a:pos x="3726" y="2496"/>
                  </a:cxn>
                  <a:cxn ang="0">
                    <a:pos x="3802" y="2121"/>
                  </a:cxn>
                </a:cxnLst>
                <a:rect l="0" t="0" r="r" b="b"/>
                <a:pathLst>
                  <a:path w="3813" h="3849">
                    <a:moveTo>
                      <a:pt x="3813" y="1925"/>
                    </a:moveTo>
                    <a:lnTo>
                      <a:pt x="3802" y="1727"/>
                    </a:lnTo>
                    <a:lnTo>
                      <a:pt x="3774" y="1536"/>
                    </a:lnTo>
                    <a:lnTo>
                      <a:pt x="3726" y="1352"/>
                    </a:lnTo>
                    <a:lnTo>
                      <a:pt x="3663" y="1175"/>
                    </a:lnTo>
                    <a:lnTo>
                      <a:pt x="3582" y="1007"/>
                    </a:lnTo>
                    <a:lnTo>
                      <a:pt x="3487" y="849"/>
                    </a:lnTo>
                    <a:lnTo>
                      <a:pt x="3377" y="700"/>
                    </a:lnTo>
                    <a:lnTo>
                      <a:pt x="3254" y="563"/>
                    </a:lnTo>
                    <a:lnTo>
                      <a:pt x="3118" y="440"/>
                    </a:lnTo>
                    <a:lnTo>
                      <a:pt x="2971" y="329"/>
                    </a:lnTo>
                    <a:lnTo>
                      <a:pt x="2815" y="232"/>
                    </a:lnTo>
                    <a:lnTo>
                      <a:pt x="2648" y="151"/>
                    </a:lnTo>
                    <a:lnTo>
                      <a:pt x="2473" y="86"/>
                    </a:lnTo>
                    <a:lnTo>
                      <a:pt x="2290" y="40"/>
                    </a:lnTo>
                    <a:lnTo>
                      <a:pt x="2101" y="10"/>
                    </a:lnTo>
                    <a:lnTo>
                      <a:pt x="1907" y="0"/>
                    </a:lnTo>
                    <a:lnTo>
                      <a:pt x="1711" y="10"/>
                    </a:lnTo>
                    <a:lnTo>
                      <a:pt x="1522" y="40"/>
                    </a:lnTo>
                    <a:lnTo>
                      <a:pt x="1339" y="86"/>
                    </a:lnTo>
                    <a:lnTo>
                      <a:pt x="1164" y="151"/>
                    </a:lnTo>
                    <a:lnTo>
                      <a:pt x="997" y="232"/>
                    </a:lnTo>
                    <a:lnTo>
                      <a:pt x="841" y="329"/>
                    </a:lnTo>
                    <a:lnTo>
                      <a:pt x="694" y="440"/>
                    </a:lnTo>
                    <a:lnTo>
                      <a:pt x="559" y="563"/>
                    </a:lnTo>
                    <a:lnTo>
                      <a:pt x="435" y="700"/>
                    </a:lnTo>
                    <a:lnTo>
                      <a:pt x="325" y="849"/>
                    </a:lnTo>
                    <a:lnTo>
                      <a:pt x="230" y="1007"/>
                    </a:lnTo>
                    <a:lnTo>
                      <a:pt x="149" y="1175"/>
                    </a:lnTo>
                    <a:lnTo>
                      <a:pt x="86" y="1352"/>
                    </a:lnTo>
                    <a:lnTo>
                      <a:pt x="38" y="1536"/>
                    </a:lnTo>
                    <a:lnTo>
                      <a:pt x="10" y="1727"/>
                    </a:lnTo>
                    <a:lnTo>
                      <a:pt x="0" y="1925"/>
                    </a:lnTo>
                    <a:lnTo>
                      <a:pt x="10" y="2121"/>
                    </a:lnTo>
                    <a:lnTo>
                      <a:pt x="38" y="2312"/>
                    </a:lnTo>
                    <a:lnTo>
                      <a:pt x="86" y="2496"/>
                    </a:lnTo>
                    <a:lnTo>
                      <a:pt x="149" y="2673"/>
                    </a:lnTo>
                    <a:lnTo>
                      <a:pt x="230" y="2842"/>
                    </a:lnTo>
                    <a:lnTo>
                      <a:pt x="325" y="2999"/>
                    </a:lnTo>
                    <a:lnTo>
                      <a:pt x="435" y="3148"/>
                    </a:lnTo>
                    <a:lnTo>
                      <a:pt x="559" y="3285"/>
                    </a:lnTo>
                    <a:lnTo>
                      <a:pt x="694" y="3408"/>
                    </a:lnTo>
                    <a:lnTo>
                      <a:pt x="841" y="3519"/>
                    </a:lnTo>
                    <a:lnTo>
                      <a:pt x="997" y="3616"/>
                    </a:lnTo>
                    <a:lnTo>
                      <a:pt x="1164" y="3698"/>
                    </a:lnTo>
                    <a:lnTo>
                      <a:pt x="1339" y="3762"/>
                    </a:lnTo>
                    <a:lnTo>
                      <a:pt x="1522" y="3809"/>
                    </a:lnTo>
                    <a:lnTo>
                      <a:pt x="1711" y="3838"/>
                    </a:lnTo>
                    <a:lnTo>
                      <a:pt x="1907" y="3849"/>
                    </a:lnTo>
                    <a:lnTo>
                      <a:pt x="2101" y="3838"/>
                    </a:lnTo>
                    <a:lnTo>
                      <a:pt x="2290" y="3809"/>
                    </a:lnTo>
                    <a:lnTo>
                      <a:pt x="2473" y="3762"/>
                    </a:lnTo>
                    <a:lnTo>
                      <a:pt x="2648" y="3698"/>
                    </a:lnTo>
                    <a:lnTo>
                      <a:pt x="2815" y="3616"/>
                    </a:lnTo>
                    <a:lnTo>
                      <a:pt x="2971" y="3519"/>
                    </a:lnTo>
                    <a:lnTo>
                      <a:pt x="3118" y="3408"/>
                    </a:lnTo>
                    <a:lnTo>
                      <a:pt x="3254" y="3285"/>
                    </a:lnTo>
                    <a:lnTo>
                      <a:pt x="3377" y="3148"/>
                    </a:lnTo>
                    <a:lnTo>
                      <a:pt x="3487" y="2999"/>
                    </a:lnTo>
                    <a:lnTo>
                      <a:pt x="3582" y="2842"/>
                    </a:lnTo>
                    <a:lnTo>
                      <a:pt x="3663" y="2673"/>
                    </a:lnTo>
                    <a:lnTo>
                      <a:pt x="3726" y="2496"/>
                    </a:lnTo>
                    <a:lnTo>
                      <a:pt x="3774" y="2312"/>
                    </a:lnTo>
                    <a:lnTo>
                      <a:pt x="3802" y="2121"/>
                    </a:lnTo>
                    <a:lnTo>
                      <a:pt x="3813" y="19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8" dist="17961" dir="13500000">
                  <a:srgbClr val="FFFFF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6" name="Freeform 123"/>
              <p:cNvSpPr>
                <a:spLocks/>
              </p:cNvSpPr>
              <p:nvPr/>
            </p:nvSpPr>
            <p:spPr bwMode="auto">
              <a:xfrm>
                <a:off x="2400" y="1680"/>
                <a:ext cx="934" cy="940"/>
              </a:xfrm>
              <a:custGeom>
                <a:avLst/>
                <a:gdLst/>
                <a:ahLst/>
                <a:cxnLst>
                  <a:cxn ang="0">
                    <a:pos x="3727" y="1686"/>
                  </a:cxn>
                  <a:cxn ang="0">
                    <a:pos x="3653" y="1320"/>
                  </a:cxn>
                  <a:cxn ang="0">
                    <a:pos x="3511" y="983"/>
                  </a:cxn>
                  <a:cxn ang="0">
                    <a:pos x="3310" y="684"/>
                  </a:cxn>
                  <a:cxn ang="0">
                    <a:pos x="3057" y="428"/>
                  </a:cxn>
                  <a:cxn ang="0">
                    <a:pos x="2759" y="226"/>
                  </a:cxn>
                  <a:cxn ang="0">
                    <a:pos x="2423" y="84"/>
                  </a:cxn>
                  <a:cxn ang="0">
                    <a:pos x="2059" y="8"/>
                  </a:cxn>
                  <a:cxn ang="0">
                    <a:pos x="1677" y="8"/>
                  </a:cxn>
                  <a:cxn ang="0">
                    <a:pos x="1313" y="84"/>
                  </a:cxn>
                  <a:cxn ang="0">
                    <a:pos x="977" y="226"/>
                  </a:cxn>
                  <a:cxn ang="0">
                    <a:pos x="679" y="428"/>
                  </a:cxn>
                  <a:cxn ang="0">
                    <a:pos x="427" y="684"/>
                  </a:cxn>
                  <a:cxn ang="0">
                    <a:pos x="225" y="983"/>
                  </a:cxn>
                  <a:cxn ang="0">
                    <a:pos x="83" y="1320"/>
                  </a:cxn>
                  <a:cxn ang="0">
                    <a:pos x="9" y="1686"/>
                  </a:cxn>
                  <a:cxn ang="0">
                    <a:pos x="9" y="2071"/>
                  </a:cxn>
                  <a:cxn ang="0">
                    <a:pos x="83" y="2437"/>
                  </a:cxn>
                  <a:cxn ang="0">
                    <a:pos x="225" y="2774"/>
                  </a:cxn>
                  <a:cxn ang="0">
                    <a:pos x="427" y="3073"/>
                  </a:cxn>
                  <a:cxn ang="0">
                    <a:pos x="679" y="3328"/>
                  </a:cxn>
                  <a:cxn ang="0">
                    <a:pos x="977" y="3531"/>
                  </a:cxn>
                  <a:cxn ang="0">
                    <a:pos x="1313" y="3673"/>
                  </a:cxn>
                  <a:cxn ang="0">
                    <a:pos x="1677" y="3748"/>
                  </a:cxn>
                  <a:cxn ang="0">
                    <a:pos x="2059" y="3748"/>
                  </a:cxn>
                  <a:cxn ang="0">
                    <a:pos x="2423" y="3673"/>
                  </a:cxn>
                  <a:cxn ang="0">
                    <a:pos x="2759" y="3531"/>
                  </a:cxn>
                  <a:cxn ang="0">
                    <a:pos x="3057" y="3328"/>
                  </a:cxn>
                  <a:cxn ang="0">
                    <a:pos x="3310" y="3073"/>
                  </a:cxn>
                  <a:cxn ang="0">
                    <a:pos x="3511" y="2774"/>
                  </a:cxn>
                  <a:cxn ang="0">
                    <a:pos x="3653" y="2437"/>
                  </a:cxn>
                  <a:cxn ang="0">
                    <a:pos x="3727" y="2071"/>
                  </a:cxn>
                </a:cxnLst>
                <a:rect l="0" t="0" r="r" b="b"/>
                <a:pathLst>
                  <a:path w="3737" h="3758">
                    <a:moveTo>
                      <a:pt x="3737" y="1879"/>
                    </a:moveTo>
                    <a:lnTo>
                      <a:pt x="3727" y="1686"/>
                    </a:lnTo>
                    <a:lnTo>
                      <a:pt x="3698" y="1499"/>
                    </a:lnTo>
                    <a:lnTo>
                      <a:pt x="3653" y="1320"/>
                    </a:lnTo>
                    <a:lnTo>
                      <a:pt x="3589" y="1146"/>
                    </a:lnTo>
                    <a:lnTo>
                      <a:pt x="3511" y="983"/>
                    </a:lnTo>
                    <a:lnTo>
                      <a:pt x="3417" y="828"/>
                    </a:lnTo>
                    <a:lnTo>
                      <a:pt x="3310" y="684"/>
                    </a:lnTo>
                    <a:lnTo>
                      <a:pt x="3189" y="549"/>
                    </a:lnTo>
                    <a:lnTo>
                      <a:pt x="3057" y="428"/>
                    </a:lnTo>
                    <a:lnTo>
                      <a:pt x="2913" y="320"/>
                    </a:lnTo>
                    <a:lnTo>
                      <a:pt x="2759" y="226"/>
                    </a:lnTo>
                    <a:lnTo>
                      <a:pt x="2595" y="146"/>
                    </a:lnTo>
                    <a:lnTo>
                      <a:pt x="2423" y="84"/>
                    </a:lnTo>
                    <a:lnTo>
                      <a:pt x="2245" y="38"/>
                    </a:lnTo>
                    <a:lnTo>
                      <a:pt x="2059" y="8"/>
                    </a:lnTo>
                    <a:lnTo>
                      <a:pt x="1869" y="0"/>
                    </a:lnTo>
                    <a:lnTo>
                      <a:pt x="1677" y="8"/>
                    </a:lnTo>
                    <a:lnTo>
                      <a:pt x="1491" y="38"/>
                    </a:lnTo>
                    <a:lnTo>
                      <a:pt x="1313" y="84"/>
                    </a:lnTo>
                    <a:lnTo>
                      <a:pt x="1141" y="146"/>
                    </a:lnTo>
                    <a:lnTo>
                      <a:pt x="977" y="226"/>
                    </a:lnTo>
                    <a:lnTo>
                      <a:pt x="823" y="320"/>
                    </a:lnTo>
                    <a:lnTo>
                      <a:pt x="679" y="428"/>
                    </a:lnTo>
                    <a:lnTo>
                      <a:pt x="547" y="549"/>
                    </a:lnTo>
                    <a:lnTo>
                      <a:pt x="427" y="684"/>
                    </a:lnTo>
                    <a:lnTo>
                      <a:pt x="319" y="828"/>
                    </a:lnTo>
                    <a:lnTo>
                      <a:pt x="225" y="983"/>
                    </a:lnTo>
                    <a:lnTo>
                      <a:pt x="147" y="1146"/>
                    </a:lnTo>
                    <a:lnTo>
                      <a:pt x="83" y="1320"/>
                    </a:lnTo>
                    <a:lnTo>
                      <a:pt x="38" y="1499"/>
                    </a:lnTo>
                    <a:lnTo>
                      <a:pt x="9" y="1686"/>
                    </a:lnTo>
                    <a:lnTo>
                      <a:pt x="0" y="1879"/>
                    </a:lnTo>
                    <a:lnTo>
                      <a:pt x="9" y="2071"/>
                    </a:lnTo>
                    <a:lnTo>
                      <a:pt x="38" y="2257"/>
                    </a:lnTo>
                    <a:lnTo>
                      <a:pt x="83" y="2437"/>
                    </a:lnTo>
                    <a:lnTo>
                      <a:pt x="147" y="2610"/>
                    </a:lnTo>
                    <a:lnTo>
                      <a:pt x="225" y="2774"/>
                    </a:lnTo>
                    <a:lnTo>
                      <a:pt x="319" y="2929"/>
                    </a:lnTo>
                    <a:lnTo>
                      <a:pt x="427" y="3073"/>
                    </a:lnTo>
                    <a:lnTo>
                      <a:pt x="547" y="3207"/>
                    </a:lnTo>
                    <a:lnTo>
                      <a:pt x="679" y="3328"/>
                    </a:lnTo>
                    <a:lnTo>
                      <a:pt x="823" y="3437"/>
                    </a:lnTo>
                    <a:lnTo>
                      <a:pt x="977" y="3531"/>
                    </a:lnTo>
                    <a:lnTo>
                      <a:pt x="1141" y="3610"/>
                    </a:lnTo>
                    <a:lnTo>
                      <a:pt x="1313" y="3673"/>
                    </a:lnTo>
                    <a:lnTo>
                      <a:pt x="1491" y="3719"/>
                    </a:lnTo>
                    <a:lnTo>
                      <a:pt x="1677" y="3748"/>
                    </a:lnTo>
                    <a:lnTo>
                      <a:pt x="1869" y="3758"/>
                    </a:lnTo>
                    <a:lnTo>
                      <a:pt x="2059" y="3748"/>
                    </a:lnTo>
                    <a:lnTo>
                      <a:pt x="2245" y="3719"/>
                    </a:lnTo>
                    <a:lnTo>
                      <a:pt x="2423" y="3673"/>
                    </a:lnTo>
                    <a:lnTo>
                      <a:pt x="2595" y="3610"/>
                    </a:lnTo>
                    <a:lnTo>
                      <a:pt x="2759" y="3531"/>
                    </a:lnTo>
                    <a:lnTo>
                      <a:pt x="2913" y="3437"/>
                    </a:lnTo>
                    <a:lnTo>
                      <a:pt x="3057" y="3328"/>
                    </a:lnTo>
                    <a:lnTo>
                      <a:pt x="3189" y="3207"/>
                    </a:lnTo>
                    <a:lnTo>
                      <a:pt x="3310" y="3073"/>
                    </a:lnTo>
                    <a:lnTo>
                      <a:pt x="3417" y="2929"/>
                    </a:lnTo>
                    <a:lnTo>
                      <a:pt x="3511" y="2774"/>
                    </a:lnTo>
                    <a:lnTo>
                      <a:pt x="3589" y="2610"/>
                    </a:lnTo>
                    <a:lnTo>
                      <a:pt x="3653" y="2437"/>
                    </a:lnTo>
                    <a:lnTo>
                      <a:pt x="3698" y="2257"/>
                    </a:lnTo>
                    <a:lnTo>
                      <a:pt x="3727" y="2071"/>
                    </a:lnTo>
                    <a:lnTo>
                      <a:pt x="3737" y="1879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1670526" y="295205"/>
              <a:ext cx="5166096" cy="3170146"/>
              <a:chOff x="1702" y="722"/>
              <a:chExt cx="2345" cy="1439"/>
            </a:xfrm>
          </p:grpSpPr>
          <p:sp>
            <p:nvSpPr>
              <p:cNvPr id="608" name="Freeform 127"/>
              <p:cNvSpPr>
                <a:spLocks/>
              </p:cNvSpPr>
              <p:nvPr/>
            </p:nvSpPr>
            <p:spPr bwMode="auto">
              <a:xfrm>
                <a:off x="1702" y="722"/>
                <a:ext cx="2345" cy="1439"/>
              </a:xfrm>
              <a:custGeom>
                <a:avLst/>
                <a:gdLst/>
                <a:ahLst/>
                <a:cxnLst>
                  <a:cxn ang="0">
                    <a:pos x="0" y="5754"/>
                  </a:cxn>
                  <a:cxn ang="0">
                    <a:pos x="22" y="5527"/>
                  </a:cxn>
                  <a:cxn ang="0">
                    <a:pos x="22" y="5163"/>
                  </a:cxn>
                  <a:cxn ang="0">
                    <a:pos x="46" y="4752"/>
                  </a:cxn>
                  <a:cxn ang="0">
                    <a:pos x="159" y="4162"/>
                  </a:cxn>
                  <a:cxn ang="0">
                    <a:pos x="408" y="3320"/>
                  </a:cxn>
                  <a:cxn ang="0">
                    <a:pos x="657" y="2729"/>
                  </a:cxn>
                  <a:cxn ang="0">
                    <a:pos x="1020" y="2183"/>
                  </a:cxn>
                  <a:cxn ang="0">
                    <a:pos x="1292" y="1728"/>
                  </a:cxn>
                  <a:cxn ang="0">
                    <a:pos x="1722" y="1274"/>
                  </a:cxn>
                  <a:cxn ang="0">
                    <a:pos x="2018" y="978"/>
                  </a:cxn>
                  <a:cxn ang="0">
                    <a:pos x="2561" y="614"/>
                  </a:cxn>
                  <a:cxn ang="0">
                    <a:pos x="2969" y="387"/>
                  </a:cxn>
                  <a:cxn ang="0">
                    <a:pos x="3627" y="137"/>
                  </a:cxn>
                  <a:cxn ang="0">
                    <a:pos x="4329" y="0"/>
                  </a:cxn>
                  <a:cxn ang="0">
                    <a:pos x="4760" y="0"/>
                  </a:cxn>
                  <a:cxn ang="0">
                    <a:pos x="5508" y="69"/>
                  </a:cxn>
                  <a:cxn ang="0">
                    <a:pos x="6074" y="227"/>
                  </a:cxn>
                  <a:cxn ang="0">
                    <a:pos x="6641" y="478"/>
                  </a:cxn>
                  <a:cxn ang="0">
                    <a:pos x="7027" y="774"/>
                  </a:cxn>
                  <a:cxn ang="0">
                    <a:pos x="7819" y="1434"/>
                  </a:cxn>
                  <a:cxn ang="0">
                    <a:pos x="8341" y="2183"/>
                  </a:cxn>
                  <a:cxn ang="0">
                    <a:pos x="8750" y="2956"/>
                  </a:cxn>
                  <a:cxn ang="0">
                    <a:pos x="8999" y="3639"/>
                  </a:cxn>
                  <a:cxn ang="0">
                    <a:pos x="9248" y="4367"/>
                  </a:cxn>
                  <a:cxn ang="0">
                    <a:pos x="9362" y="5185"/>
                  </a:cxn>
                  <a:cxn ang="0">
                    <a:pos x="9384" y="5731"/>
                  </a:cxn>
                  <a:cxn ang="0">
                    <a:pos x="9362" y="5731"/>
                  </a:cxn>
                  <a:cxn ang="0">
                    <a:pos x="9362" y="5731"/>
                  </a:cxn>
                </a:cxnLst>
                <a:rect l="0" t="0" r="r" b="b"/>
                <a:pathLst>
                  <a:path w="9384" h="5754">
                    <a:moveTo>
                      <a:pt x="0" y="5754"/>
                    </a:moveTo>
                    <a:lnTo>
                      <a:pt x="22" y="5527"/>
                    </a:lnTo>
                    <a:lnTo>
                      <a:pt x="22" y="5163"/>
                    </a:lnTo>
                    <a:lnTo>
                      <a:pt x="46" y="4752"/>
                    </a:lnTo>
                    <a:lnTo>
                      <a:pt x="159" y="4162"/>
                    </a:lnTo>
                    <a:lnTo>
                      <a:pt x="408" y="3320"/>
                    </a:lnTo>
                    <a:lnTo>
                      <a:pt x="657" y="2729"/>
                    </a:lnTo>
                    <a:lnTo>
                      <a:pt x="1020" y="2183"/>
                    </a:lnTo>
                    <a:lnTo>
                      <a:pt x="1292" y="1728"/>
                    </a:lnTo>
                    <a:lnTo>
                      <a:pt x="1722" y="1274"/>
                    </a:lnTo>
                    <a:lnTo>
                      <a:pt x="2018" y="978"/>
                    </a:lnTo>
                    <a:lnTo>
                      <a:pt x="2561" y="614"/>
                    </a:lnTo>
                    <a:lnTo>
                      <a:pt x="2969" y="387"/>
                    </a:lnTo>
                    <a:lnTo>
                      <a:pt x="3627" y="137"/>
                    </a:lnTo>
                    <a:lnTo>
                      <a:pt x="4329" y="0"/>
                    </a:lnTo>
                    <a:lnTo>
                      <a:pt x="4760" y="0"/>
                    </a:lnTo>
                    <a:lnTo>
                      <a:pt x="5508" y="69"/>
                    </a:lnTo>
                    <a:lnTo>
                      <a:pt x="6074" y="227"/>
                    </a:lnTo>
                    <a:lnTo>
                      <a:pt x="6641" y="478"/>
                    </a:lnTo>
                    <a:lnTo>
                      <a:pt x="7027" y="774"/>
                    </a:lnTo>
                    <a:lnTo>
                      <a:pt x="7819" y="1434"/>
                    </a:lnTo>
                    <a:lnTo>
                      <a:pt x="8341" y="2183"/>
                    </a:lnTo>
                    <a:lnTo>
                      <a:pt x="8750" y="2956"/>
                    </a:lnTo>
                    <a:lnTo>
                      <a:pt x="8999" y="3639"/>
                    </a:lnTo>
                    <a:lnTo>
                      <a:pt x="9248" y="4367"/>
                    </a:lnTo>
                    <a:lnTo>
                      <a:pt x="9362" y="5185"/>
                    </a:lnTo>
                    <a:lnTo>
                      <a:pt x="9384" y="5731"/>
                    </a:lnTo>
                    <a:lnTo>
                      <a:pt x="9362" y="5731"/>
                    </a:lnTo>
                    <a:lnTo>
                      <a:pt x="9362" y="5731"/>
                    </a:lnTo>
                  </a:path>
                </a:pathLst>
              </a:cu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9" name="Freeform 128"/>
              <p:cNvSpPr>
                <a:spLocks/>
              </p:cNvSpPr>
              <p:nvPr/>
            </p:nvSpPr>
            <p:spPr bwMode="auto">
              <a:xfrm>
                <a:off x="1747" y="757"/>
                <a:ext cx="2249" cy="1392"/>
              </a:xfrm>
              <a:custGeom>
                <a:avLst/>
                <a:gdLst/>
                <a:ahLst/>
                <a:cxnLst>
                  <a:cxn ang="0">
                    <a:pos x="0" y="5571"/>
                  </a:cxn>
                  <a:cxn ang="0">
                    <a:pos x="22" y="5140"/>
                  </a:cxn>
                  <a:cxn ang="0">
                    <a:pos x="68" y="4639"/>
                  </a:cxn>
                  <a:cxn ang="0">
                    <a:pos x="136" y="4115"/>
                  </a:cxn>
                  <a:cxn ang="0">
                    <a:pos x="317" y="3434"/>
                  </a:cxn>
                  <a:cxn ang="0">
                    <a:pos x="567" y="2820"/>
                  </a:cxn>
                  <a:cxn ang="0">
                    <a:pos x="952" y="2070"/>
                  </a:cxn>
                  <a:cxn ang="0">
                    <a:pos x="1383" y="1478"/>
                  </a:cxn>
                  <a:cxn ang="0">
                    <a:pos x="1881" y="1000"/>
                  </a:cxn>
                  <a:cxn ang="0">
                    <a:pos x="2357" y="660"/>
                  </a:cxn>
                  <a:cxn ang="0">
                    <a:pos x="2924" y="341"/>
                  </a:cxn>
                  <a:cxn ang="0">
                    <a:pos x="3717" y="91"/>
                  </a:cxn>
                  <a:cxn ang="0">
                    <a:pos x="4261" y="0"/>
                  </a:cxn>
                  <a:cxn ang="0">
                    <a:pos x="5122" y="45"/>
                  </a:cxn>
                  <a:cxn ang="0">
                    <a:pos x="5780" y="227"/>
                  </a:cxn>
                  <a:cxn ang="0">
                    <a:pos x="6278" y="478"/>
                  </a:cxn>
                  <a:cxn ang="0">
                    <a:pos x="6913" y="865"/>
                  </a:cxn>
                  <a:cxn ang="0">
                    <a:pos x="7389" y="1342"/>
                  </a:cxn>
                  <a:cxn ang="0">
                    <a:pos x="7956" y="2047"/>
                  </a:cxn>
                  <a:cxn ang="0">
                    <a:pos x="8364" y="2774"/>
                  </a:cxn>
                  <a:cxn ang="0">
                    <a:pos x="8658" y="3479"/>
                  </a:cxn>
                  <a:cxn ang="0">
                    <a:pos x="8885" y="4229"/>
                  </a:cxn>
                  <a:cxn ang="0">
                    <a:pos x="8976" y="4729"/>
                  </a:cxn>
                  <a:cxn ang="0">
                    <a:pos x="8998" y="5253"/>
                  </a:cxn>
                  <a:cxn ang="0">
                    <a:pos x="8998" y="5571"/>
                  </a:cxn>
                  <a:cxn ang="0">
                    <a:pos x="7684" y="5571"/>
                  </a:cxn>
                  <a:cxn ang="0">
                    <a:pos x="7660" y="4934"/>
                  </a:cxn>
                  <a:cxn ang="0">
                    <a:pos x="7548" y="4252"/>
                  </a:cxn>
                  <a:cxn ang="0">
                    <a:pos x="7298" y="3593"/>
                  </a:cxn>
                  <a:cxn ang="0">
                    <a:pos x="7004" y="3024"/>
                  </a:cxn>
                  <a:cxn ang="0">
                    <a:pos x="6596" y="2456"/>
                  </a:cxn>
                  <a:cxn ang="0">
                    <a:pos x="6165" y="2024"/>
                  </a:cxn>
                  <a:cxn ang="0">
                    <a:pos x="5462" y="1591"/>
                  </a:cxn>
                  <a:cxn ang="0">
                    <a:pos x="4782" y="1387"/>
                  </a:cxn>
                  <a:cxn ang="0">
                    <a:pos x="4351" y="1364"/>
                  </a:cxn>
                  <a:cxn ang="0">
                    <a:pos x="3763" y="1433"/>
                  </a:cxn>
                  <a:cxn ang="0">
                    <a:pos x="3310" y="1614"/>
                  </a:cxn>
                  <a:cxn ang="0">
                    <a:pos x="2742" y="2002"/>
                  </a:cxn>
                  <a:cxn ang="0">
                    <a:pos x="2312" y="2592"/>
                  </a:cxn>
                  <a:cxn ang="0">
                    <a:pos x="1949" y="3070"/>
                  </a:cxn>
                  <a:cxn ang="0">
                    <a:pos x="1722" y="3547"/>
                  </a:cxn>
                  <a:cxn ang="0">
                    <a:pos x="1563" y="3980"/>
                  </a:cxn>
                  <a:cxn ang="0">
                    <a:pos x="1405" y="4547"/>
                  </a:cxn>
                  <a:cxn ang="0">
                    <a:pos x="1314" y="5140"/>
                  </a:cxn>
                  <a:cxn ang="0">
                    <a:pos x="1292" y="5571"/>
                  </a:cxn>
                  <a:cxn ang="0">
                    <a:pos x="1292" y="5571"/>
                  </a:cxn>
                  <a:cxn ang="0">
                    <a:pos x="0" y="5571"/>
                  </a:cxn>
                </a:cxnLst>
                <a:rect l="0" t="0" r="r" b="b"/>
                <a:pathLst>
                  <a:path w="8998" h="5571">
                    <a:moveTo>
                      <a:pt x="0" y="5571"/>
                    </a:moveTo>
                    <a:lnTo>
                      <a:pt x="22" y="5140"/>
                    </a:lnTo>
                    <a:lnTo>
                      <a:pt x="68" y="4639"/>
                    </a:lnTo>
                    <a:lnTo>
                      <a:pt x="136" y="4115"/>
                    </a:lnTo>
                    <a:lnTo>
                      <a:pt x="317" y="3434"/>
                    </a:lnTo>
                    <a:lnTo>
                      <a:pt x="567" y="2820"/>
                    </a:lnTo>
                    <a:lnTo>
                      <a:pt x="952" y="2070"/>
                    </a:lnTo>
                    <a:lnTo>
                      <a:pt x="1383" y="1478"/>
                    </a:lnTo>
                    <a:lnTo>
                      <a:pt x="1881" y="1000"/>
                    </a:lnTo>
                    <a:lnTo>
                      <a:pt x="2357" y="660"/>
                    </a:lnTo>
                    <a:lnTo>
                      <a:pt x="2924" y="341"/>
                    </a:lnTo>
                    <a:lnTo>
                      <a:pt x="3717" y="91"/>
                    </a:lnTo>
                    <a:lnTo>
                      <a:pt x="4261" y="0"/>
                    </a:lnTo>
                    <a:lnTo>
                      <a:pt x="5122" y="45"/>
                    </a:lnTo>
                    <a:lnTo>
                      <a:pt x="5780" y="227"/>
                    </a:lnTo>
                    <a:lnTo>
                      <a:pt x="6278" y="478"/>
                    </a:lnTo>
                    <a:lnTo>
                      <a:pt x="6913" y="865"/>
                    </a:lnTo>
                    <a:lnTo>
                      <a:pt x="7389" y="1342"/>
                    </a:lnTo>
                    <a:lnTo>
                      <a:pt x="7956" y="2047"/>
                    </a:lnTo>
                    <a:lnTo>
                      <a:pt x="8364" y="2774"/>
                    </a:lnTo>
                    <a:lnTo>
                      <a:pt x="8658" y="3479"/>
                    </a:lnTo>
                    <a:lnTo>
                      <a:pt x="8885" y="4229"/>
                    </a:lnTo>
                    <a:lnTo>
                      <a:pt x="8976" y="4729"/>
                    </a:lnTo>
                    <a:lnTo>
                      <a:pt x="8998" y="5253"/>
                    </a:lnTo>
                    <a:lnTo>
                      <a:pt x="8998" y="5571"/>
                    </a:lnTo>
                    <a:lnTo>
                      <a:pt x="7684" y="5571"/>
                    </a:lnTo>
                    <a:lnTo>
                      <a:pt x="7660" y="4934"/>
                    </a:lnTo>
                    <a:lnTo>
                      <a:pt x="7548" y="4252"/>
                    </a:lnTo>
                    <a:lnTo>
                      <a:pt x="7298" y="3593"/>
                    </a:lnTo>
                    <a:lnTo>
                      <a:pt x="7004" y="3024"/>
                    </a:lnTo>
                    <a:lnTo>
                      <a:pt x="6596" y="2456"/>
                    </a:lnTo>
                    <a:lnTo>
                      <a:pt x="6165" y="2024"/>
                    </a:lnTo>
                    <a:lnTo>
                      <a:pt x="5462" y="1591"/>
                    </a:lnTo>
                    <a:lnTo>
                      <a:pt x="4782" y="1387"/>
                    </a:lnTo>
                    <a:lnTo>
                      <a:pt x="4351" y="1364"/>
                    </a:lnTo>
                    <a:lnTo>
                      <a:pt x="3763" y="1433"/>
                    </a:lnTo>
                    <a:lnTo>
                      <a:pt x="3310" y="1614"/>
                    </a:lnTo>
                    <a:lnTo>
                      <a:pt x="2742" y="2002"/>
                    </a:lnTo>
                    <a:lnTo>
                      <a:pt x="2312" y="2592"/>
                    </a:lnTo>
                    <a:lnTo>
                      <a:pt x="1949" y="3070"/>
                    </a:lnTo>
                    <a:lnTo>
                      <a:pt x="1722" y="3547"/>
                    </a:lnTo>
                    <a:lnTo>
                      <a:pt x="1563" y="3980"/>
                    </a:lnTo>
                    <a:lnTo>
                      <a:pt x="1405" y="4547"/>
                    </a:lnTo>
                    <a:lnTo>
                      <a:pt x="1314" y="5140"/>
                    </a:lnTo>
                    <a:lnTo>
                      <a:pt x="1292" y="5571"/>
                    </a:lnTo>
                    <a:lnTo>
                      <a:pt x="1292" y="5571"/>
                    </a:lnTo>
                    <a:lnTo>
                      <a:pt x="0" y="5571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7" dist="17961" dir="2700000">
                  <a:srgbClr val="BFBFBF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0" name="Freeform 129"/>
              <p:cNvSpPr>
                <a:spLocks/>
              </p:cNvSpPr>
              <p:nvPr/>
            </p:nvSpPr>
            <p:spPr bwMode="auto">
              <a:xfrm>
                <a:off x="1935" y="1405"/>
                <a:ext cx="227" cy="210"/>
              </a:xfrm>
              <a:custGeom>
                <a:avLst/>
                <a:gdLst/>
                <a:ahLst/>
                <a:cxnLst>
                  <a:cxn ang="0">
                    <a:pos x="0" y="455"/>
                  </a:cxn>
                  <a:cxn ang="0">
                    <a:pos x="747" y="842"/>
                  </a:cxn>
                  <a:cxn ang="0">
                    <a:pos x="861" y="637"/>
                  </a:cxn>
                  <a:cxn ang="0">
                    <a:pos x="906" y="545"/>
                  </a:cxn>
                  <a:cxn ang="0">
                    <a:pos x="906" y="363"/>
                  </a:cxn>
                  <a:cxn ang="0">
                    <a:pos x="884" y="182"/>
                  </a:cxn>
                  <a:cxn ang="0">
                    <a:pos x="770" y="46"/>
                  </a:cxn>
                  <a:cxn ang="0">
                    <a:pos x="453" y="0"/>
                  </a:cxn>
                  <a:cxn ang="0">
                    <a:pos x="294" y="0"/>
                  </a:cxn>
                  <a:cxn ang="0">
                    <a:pos x="159" y="91"/>
                  </a:cxn>
                  <a:cxn ang="0">
                    <a:pos x="159" y="91"/>
                  </a:cxn>
                  <a:cxn ang="0">
                    <a:pos x="0" y="455"/>
                  </a:cxn>
                </a:cxnLst>
                <a:rect l="0" t="0" r="r" b="b"/>
                <a:pathLst>
                  <a:path w="906" h="842">
                    <a:moveTo>
                      <a:pt x="0" y="455"/>
                    </a:moveTo>
                    <a:lnTo>
                      <a:pt x="747" y="842"/>
                    </a:lnTo>
                    <a:lnTo>
                      <a:pt x="861" y="637"/>
                    </a:lnTo>
                    <a:lnTo>
                      <a:pt x="906" y="545"/>
                    </a:lnTo>
                    <a:lnTo>
                      <a:pt x="906" y="363"/>
                    </a:lnTo>
                    <a:lnTo>
                      <a:pt x="884" y="182"/>
                    </a:lnTo>
                    <a:lnTo>
                      <a:pt x="770" y="46"/>
                    </a:lnTo>
                    <a:lnTo>
                      <a:pt x="453" y="0"/>
                    </a:lnTo>
                    <a:lnTo>
                      <a:pt x="294" y="0"/>
                    </a:lnTo>
                    <a:lnTo>
                      <a:pt x="159" y="91"/>
                    </a:lnTo>
                    <a:lnTo>
                      <a:pt x="159" y="91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prstShdw prst="shdw18" dist="17961" dir="13500000">
                  <a:schemeClr val="bg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1" name="Freeform 130"/>
              <p:cNvSpPr>
                <a:spLocks/>
              </p:cNvSpPr>
              <p:nvPr/>
            </p:nvSpPr>
            <p:spPr bwMode="auto">
              <a:xfrm>
                <a:off x="2151" y="1145"/>
                <a:ext cx="238" cy="245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68" y="0"/>
                  </a:cxn>
                  <a:cxn ang="0">
                    <a:pos x="952" y="296"/>
                  </a:cxn>
                  <a:cxn ang="0">
                    <a:pos x="907" y="433"/>
                  </a:cxn>
                  <a:cxn ang="0">
                    <a:pos x="635" y="364"/>
                  </a:cxn>
                  <a:cxn ang="0">
                    <a:pos x="386" y="591"/>
                  </a:cxn>
                  <a:cxn ang="0">
                    <a:pos x="499" y="842"/>
                  </a:cxn>
                  <a:cxn ang="0">
                    <a:pos x="386" y="978"/>
                  </a:cxn>
                  <a:cxn ang="0">
                    <a:pos x="0" y="182"/>
                  </a:cxn>
                  <a:cxn ang="0">
                    <a:pos x="0" y="182"/>
                  </a:cxn>
                  <a:cxn ang="0">
                    <a:pos x="0" y="159"/>
                  </a:cxn>
                </a:cxnLst>
                <a:rect l="0" t="0" r="r" b="b"/>
                <a:pathLst>
                  <a:path w="952" h="978">
                    <a:moveTo>
                      <a:pt x="0" y="159"/>
                    </a:moveTo>
                    <a:lnTo>
                      <a:pt x="68" y="0"/>
                    </a:lnTo>
                    <a:lnTo>
                      <a:pt x="952" y="296"/>
                    </a:lnTo>
                    <a:lnTo>
                      <a:pt x="907" y="433"/>
                    </a:lnTo>
                    <a:lnTo>
                      <a:pt x="635" y="364"/>
                    </a:lnTo>
                    <a:lnTo>
                      <a:pt x="386" y="591"/>
                    </a:lnTo>
                    <a:lnTo>
                      <a:pt x="499" y="842"/>
                    </a:lnTo>
                    <a:lnTo>
                      <a:pt x="386" y="978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8" dist="17961" dir="13500000">
                  <a:schemeClr val="bg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2" name="Freeform 131"/>
              <p:cNvSpPr>
                <a:spLocks/>
              </p:cNvSpPr>
              <p:nvPr/>
            </p:nvSpPr>
            <p:spPr bwMode="auto">
              <a:xfrm>
                <a:off x="2371" y="884"/>
                <a:ext cx="256" cy="278"/>
              </a:xfrm>
              <a:custGeom>
                <a:avLst/>
                <a:gdLst/>
                <a:ahLst/>
                <a:cxnLst>
                  <a:cxn ang="0">
                    <a:pos x="362" y="1114"/>
                  </a:cxn>
                  <a:cxn ang="0">
                    <a:pos x="0" y="386"/>
                  </a:cxn>
                  <a:cxn ang="0">
                    <a:pos x="158" y="272"/>
                  </a:cxn>
                  <a:cxn ang="0">
                    <a:pos x="725" y="546"/>
                  </a:cxn>
                  <a:cxn ang="0">
                    <a:pos x="476" y="90"/>
                  </a:cxn>
                  <a:cxn ang="0">
                    <a:pos x="635" y="0"/>
                  </a:cxn>
                  <a:cxn ang="0">
                    <a:pos x="1020" y="750"/>
                  </a:cxn>
                  <a:cxn ang="0">
                    <a:pos x="862" y="818"/>
                  </a:cxn>
                  <a:cxn ang="0">
                    <a:pos x="227" y="477"/>
                  </a:cxn>
                  <a:cxn ang="0">
                    <a:pos x="521" y="1023"/>
                  </a:cxn>
                  <a:cxn ang="0">
                    <a:pos x="521" y="1023"/>
                  </a:cxn>
                  <a:cxn ang="0">
                    <a:pos x="362" y="1114"/>
                  </a:cxn>
                </a:cxnLst>
                <a:rect l="0" t="0" r="r" b="b"/>
                <a:pathLst>
                  <a:path w="1020" h="1114">
                    <a:moveTo>
                      <a:pt x="362" y="1114"/>
                    </a:moveTo>
                    <a:lnTo>
                      <a:pt x="0" y="386"/>
                    </a:lnTo>
                    <a:lnTo>
                      <a:pt x="158" y="272"/>
                    </a:lnTo>
                    <a:lnTo>
                      <a:pt x="725" y="546"/>
                    </a:lnTo>
                    <a:lnTo>
                      <a:pt x="476" y="90"/>
                    </a:lnTo>
                    <a:lnTo>
                      <a:pt x="635" y="0"/>
                    </a:lnTo>
                    <a:lnTo>
                      <a:pt x="1020" y="750"/>
                    </a:lnTo>
                    <a:lnTo>
                      <a:pt x="862" y="818"/>
                    </a:lnTo>
                    <a:lnTo>
                      <a:pt x="227" y="477"/>
                    </a:lnTo>
                    <a:lnTo>
                      <a:pt x="521" y="1023"/>
                    </a:lnTo>
                    <a:lnTo>
                      <a:pt x="521" y="1023"/>
                    </a:lnTo>
                    <a:lnTo>
                      <a:pt x="362" y="1114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8" dist="17961" dir="13500000">
                  <a:schemeClr val="bg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3" name="Freeform 132"/>
              <p:cNvSpPr>
                <a:spLocks/>
              </p:cNvSpPr>
              <p:nvPr/>
            </p:nvSpPr>
            <p:spPr bwMode="auto">
              <a:xfrm>
                <a:off x="2734" y="821"/>
                <a:ext cx="233" cy="2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1" y="0"/>
                  </a:cxn>
                  <a:cxn ang="0">
                    <a:pos x="477" y="524"/>
                  </a:cxn>
                  <a:cxn ang="0">
                    <a:pos x="659" y="24"/>
                  </a:cxn>
                  <a:cxn ang="0">
                    <a:pos x="931" y="24"/>
                  </a:cxn>
                  <a:cxn ang="0">
                    <a:pos x="908" y="865"/>
                  </a:cxn>
                  <a:cxn ang="0">
                    <a:pos x="772" y="843"/>
                  </a:cxn>
                  <a:cxn ang="0">
                    <a:pos x="749" y="182"/>
                  </a:cxn>
                  <a:cxn ang="0">
                    <a:pos x="522" y="843"/>
                  </a:cxn>
                  <a:cxn ang="0">
                    <a:pos x="432" y="843"/>
                  </a:cxn>
                  <a:cxn ang="0">
                    <a:pos x="159" y="206"/>
                  </a:cxn>
                  <a:cxn ang="0">
                    <a:pos x="159" y="865"/>
                  </a:cxn>
                  <a:cxn ang="0">
                    <a:pos x="0" y="865"/>
                  </a:cxn>
                  <a:cxn ang="0">
                    <a:pos x="0" y="865"/>
                  </a:cxn>
                  <a:cxn ang="0">
                    <a:pos x="0" y="0"/>
                  </a:cxn>
                </a:cxnLst>
                <a:rect l="0" t="0" r="r" b="b"/>
                <a:pathLst>
                  <a:path w="931" h="865">
                    <a:moveTo>
                      <a:pt x="0" y="0"/>
                    </a:moveTo>
                    <a:lnTo>
                      <a:pt x="251" y="0"/>
                    </a:lnTo>
                    <a:lnTo>
                      <a:pt x="477" y="524"/>
                    </a:lnTo>
                    <a:lnTo>
                      <a:pt x="659" y="24"/>
                    </a:lnTo>
                    <a:lnTo>
                      <a:pt x="931" y="24"/>
                    </a:lnTo>
                    <a:lnTo>
                      <a:pt x="908" y="865"/>
                    </a:lnTo>
                    <a:lnTo>
                      <a:pt x="772" y="843"/>
                    </a:lnTo>
                    <a:lnTo>
                      <a:pt x="749" y="182"/>
                    </a:lnTo>
                    <a:lnTo>
                      <a:pt x="522" y="843"/>
                    </a:lnTo>
                    <a:lnTo>
                      <a:pt x="432" y="843"/>
                    </a:lnTo>
                    <a:lnTo>
                      <a:pt x="159" y="206"/>
                    </a:lnTo>
                    <a:lnTo>
                      <a:pt x="159" y="865"/>
                    </a:lnTo>
                    <a:lnTo>
                      <a:pt x="0" y="865"/>
                    </a:lnTo>
                    <a:lnTo>
                      <a:pt x="0" y="8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8" dist="17961" dir="13500000">
                  <a:schemeClr val="bg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4" name="Freeform 133"/>
              <p:cNvSpPr>
                <a:spLocks/>
              </p:cNvSpPr>
              <p:nvPr/>
            </p:nvSpPr>
            <p:spPr bwMode="auto">
              <a:xfrm>
                <a:off x="3050" y="895"/>
                <a:ext cx="221" cy="273"/>
              </a:xfrm>
              <a:custGeom>
                <a:avLst/>
                <a:gdLst/>
                <a:ahLst/>
                <a:cxnLst>
                  <a:cxn ang="0">
                    <a:pos x="0" y="683"/>
                  </a:cxn>
                  <a:cxn ang="0">
                    <a:pos x="749" y="0"/>
                  </a:cxn>
                  <a:cxn ang="0">
                    <a:pos x="884" y="69"/>
                  </a:cxn>
                  <a:cxn ang="0">
                    <a:pos x="861" y="1092"/>
                  </a:cxn>
                  <a:cxn ang="0">
                    <a:pos x="680" y="1000"/>
                  </a:cxn>
                  <a:cxn ang="0">
                    <a:pos x="680" y="751"/>
                  </a:cxn>
                  <a:cxn ang="0">
                    <a:pos x="386" y="569"/>
                  </a:cxn>
                  <a:cxn ang="0">
                    <a:pos x="249" y="728"/>
                  </a:cxn>
                  <a:cxn ang="0">
                    <a:pos x="249" y="728"/>
                  </a:cxn>
                  <a:cxn ang="0">
                    <a:pos x="0" y="683"/>
                  </a:cxn>
                </a:cxnLst>
                <a:rect l="0" t="0" r="r" b="b"/>
                <a:pathLst>
                  <a:path w="884" h="1092">
                    <a:moveTo>
                      <a:pt x="0" y="683"/>
                    </a:moveTo>
                    <a:lnTo>
                      <a:pt x="749" y="0"/>
                    </a:lnTo>
                    <a:lnTo>
                      <a:pt x="884" y="69"/>
                    </a:lnTo>
                    <a:lnTo>
                      <a:pt x="861" y="1092"/>
                    </a:lnTo>
                    <a:lnTo>
                      <a:pt x="680" y="1000"/>
                    </a:lnTo>
                    <a:lnTo>
                      <a:pt x="680" y="751"/>
                    </a:lnTo>
                    <a:lnTo>
                      <a:pt x="386" y="569"/>
                    </a:lnTo>
                    <a:lnTo>
                      <a:pt x="249" y="728"/>
                    </a:lnTo>
                    <a:lnTo>
                      <a:pt x="249" y="728"/>
                    </a:lnTo>
                    <a:lnTo>
                      <a:pt x="0" y="683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8" dist="17961" dir="13500000">
                  <a:schemeClr val="bg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5" name="Freeform 134"/>
              <p:cNvSpPr>
                <a:spLocks/>
              </p:cNvSpPr>
              <p:nvPr/>
            </p:nvSpPr>
            <p:spPr bwMode="auto">
              <a:xfrm>
                <a:off x="3334" y="1065"/>
                <a:ext cx="244" cy="307"/>
              </a:xfrm>
              <a:custGeom>
                <a:avLst/>
                <a:gdLst/>
                <a:ahLst/>
                <a:cxnLst>
                  <a:cxn ang="0">
                    <a:pos x="0" y="659"/>
                  </a:cxn>
                  <a:cxn ang="0">
                    <a:pos x="612" y="0"/>
                  </a:cxn>
                  <a:cxn ang="0">
                    <a:pos x="861" y="205"/>
                  </a:cxn>
                  <a:cxn ang="0">
                    <a:pos x="974" y="363"/>
                  </a:cxn>
                  <a:cxn ang="0">
                    <a:pos x="974" y="477"/>
                  </a:cxn>
                  <a:cxn ang="0">
                    <a:pos x="929" y="569"/>
                  </a:cxn>
                  <a:cxn ang="0">
                    <a:pos x="861" y="682"/>
                  </a:cxn>
                  <a:cxn ang="0">
                    <a:pos x="747" y="704"/>
                  </a:cxn>
                  <a:cxn ang="0">
                    <a:pos x="657" y="682"/>
                  </a:cxn>
                  <a:cxn ang="0">
                    <a:pos x="657" y="796"/>
                  </a:cxn>
                  <a:cxn ang="0">
                    <a:pos x="657" y="910"/>
                  </a:cxn>
                  <a:cxn ang="0">
                    <a:pos x="567" y="978"/>
                  </a:cxn>
                  <a:cxn ang="0">
                    <a:pos x="612" y="1046"/>
                  </a:cxn>
                  <a:cxn ang="0">
                    <a:pos x="612" y="1159"/>
                  </a:cxn>
                  <a:cxn ang="0">
                    <a:pos x="612" y="1228"/>
                  </a:cxn>
                  <a:cxn ang="0">
                    <a:pos x="521" y="1183"/>
                  </a:cxn>
                  <a:cxn ang="0">
                    <a:pos x="498" y="1206"/>
                  </a:cxn>
                  <a:cxn ang="0">
                    <a:pos x="453" y="1137"/>
                  </a:cxn>
                  <a:cxn ang="0">
                    <a:pos x="453" y="932"/>
                  </a:cxn>
                  <a:cxn ang="0">
                    <a:pos x="476" y="819"/>
                  </a:cxn>
                  <a:cxn ang="0">
                    <a:pos x="476" y="614"/>
                  </a:cxn>
                  <a:cxn ang="0">
                    <a:pos x="385" y="500"/>
                  </a:cxn>
                  <a:cxn ang="0">
                    <a:pos x="136" y="774"/>
                  </a:cxn>
                  <a:cxn ang="0">
                    <a:pos x="136" y="774"/>
                  </a:cxn>
                  <a:cxn ang="0">
                    <a:pos x="0" y="659"/>
                  </a:cxn>
                </a:cxnLst>
                <a:rect l="0" t="0" r="r" b="b"/>
                <a:pathLst>
                  <a:path w="974" h="1228">
                    <a:moveTo>
                      <a:pt x="0" y="659"/>
                    </a:moveTo>
                    <a:lnTo>
                      <a:pt x="612" y="0"/>
                    </a:lnTo>
                    <a:lnTo>
                      <a:pt x="861" y="205"/>
                    </a:lnTo>
                    <a:lnTo>
                      <a:pt x="974" y="363"/>
                    </a:lnTo>
                    <a:lnTo>
                      <a:pt x="974" y="477"/>
                    </a:lnTo>
                    <a:lnTo>
                      <a:pt x="929" y="569"/>
                    </a:lnTo>
                    <a:lnTo>
                      <a:pt x="861" y="682"/>
                    </a:lnTo>
                    <a:lnTo>
                      <a:pt x="747" y="704"/>
                    </a:lnTo>
                    <a:lnTo>
                      <a:pt x="657" y="682"/>
                    </a:lnTo>
                    <a:lnTo>
                      <a:pt x="657" y="796"/>
                    </a:lnTo>
                    <a:lnTo>
                      <a:pt x="657" y="910"/>
                    </a:lnTo>
                    <a:lnTo>
                      <a:pt x="567" y="978"/>
                    </a:lnTo>
                    <a:lnTo>
                      <a:pt x="612" y="1046"/>
                    </a:lnTo>
                    <a:lnTo>
                      <a:pt x="612" y="1159"/>
                    </a:lnTo>
                    <a:lnTo>
                      <a:pt x="612" y="1228"/>
                    </a:lnTo>
                    <a:lnTo>
                      <a:pt x="521" y="1183"/>
                    </a:lnTo>
                    <a:lnTo>
                      <a:pt x="498" y="1206"/>
                    </a:lnTo>
                    <a:lnTo>
                      <a:pt x="453" y="1137"/>
                    </a:lnTo>
                    <a:lnTo>
                      <a:pt x="453" y="932"/>
                    </a:lnTo>
                    <a:lnTo>
                      <a:pt x="476" y="819"/>
                    </a:lnTo>
                    <a:lnTo>
                      <a:pt x="476" y="614"/>
                    </a:lnTo>
                    <a:lnTo>
                      <a:pt x="385" y="500"/>
                    </a:lnTo>
                    <a:lnTo>
                      <a:pt x="136" y="774"/>
                    </a:lnTo>
                    <a:lnTo>
                      <a:pt x="136" y="774"/>
                    </a:lnTo>
                    <a:lnTo>
                      <a:pt x="0" y="659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8" dist="17961" dir="13500000">
                  <a:schemeClr val="bg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6" name="Freeform 135"/>
              <p:cNvSpPr>
                <a:spLocks/>
              </p:cNvSpPr>
              <p:nvPr/>
            </p:nvSpPr>
            <p:spPr bwMode="auto">
              <a:xfrm>
                <a:off x="3515" y="1331"/>
                <a:ext cx="289" cy="28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816" y="0"/>
                  </a:cxn>
                  <a:cxn ang="0">
                    <a:pos x="906" y="159"/>
                  </a:cxn>
                  <a:cxn ang="0">
                    <a:pos x="589" y="340"/>
                  </a:cxn>
                  <a:cxn ang="0">
                    <a:pos x="1043" y="454"/>
                  </a:cxn>
                  <a:cxn ang="0">
                    <a:pos x="1155" y="681"/>
                  </a:cxn>
                  <a:cxn ang="0">
                    <a:pos x="634" y="568"/>
                  </a:cxn>
                  <a:cxn ang="0">
                    <a:pos x="385" y="1137"/>
                  </a:cxn>
                  <a:cxn ang="0">
                    <a:pos x="271" y="931"/>
                  </a:cxn>
                  <a:cxn ang="0">
                    <a:pos x="475" y="499"/>
                  </a:cxn>
                  <a:cxn ang="0">
                    <a:pos x="340" y="477"/>
                  </a:cxn>
                  <a:cxn ang="0">
                    <a:pos x="112" y="591"/>
                  </a:cxn>
                  <a:cxn ang="0">
                    <a:pos x="112" y="591"/>
                  </a:cxn>
                  <a:cxn ang="0">
                    <a:pos x="0" y="454"/>
                  </a:cxn>
                </a:cxnLst>
                <a:rect l="0" t="0" r="r" b="b"/>
                <a:pathLst>
                  <a:path w="1155" h="1137">
                    <a:moveTo>
                      <a:pt x="0" y="454"/>
                    </a:moveTo>
                    <a:lnTo>
                      <a:pt x="816" y="0"/>
                    </a:lnTo>
                    <a:lnTo>
                      <a:pt x="906" y="159"/>
                    </a:lnTo>
                    <a:lnTo>
                      <a:pt x="589" y="340"/>
                    </a:lnTo>
                    <a:lnTo>
                      <a:pt x="1043" y="454"/>
                    </a:lnTo>
                    <a:lnTo>
                      <a:pt x="1155" y="681"/>
                    </a:lnTo>
                    <a:lnTo>
                      <a:pt x="634" y="568"/>
                    </a:lnTo>
                    <a:lnTo>
                      <a:pt x="385" y="1137"/>
                    </a:lnTo>
                    <a:lnTo>
                      <a:pt x="271" y="931"/>
                    </a:lnTo>
                    <a:lnTo>
                      <a:pt x="475" y="499"/>
                    </a:lnTo>
                    <a:lnTo>
                      <a:pt x="340" y="477"/>
                    </a:lnTo>
                    <a:lnTo>
                      <a:pt x="112" y="591"/>
                    </a:lnTo>
                    <a:lnTo>
                      <a:pt x="112" y="591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8" dist="17961" dir="13500000">
                  <a:schemeClr val="bg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617" name="Freeform 136"/>
            <p:cNvSpPr>
              <a:spLocks/>
            </p:cNvSpPr>
            <p:nvPr/>
          </p:nvSpPr>
          <p:spPr bwMode="auto">
            <a:xfrm>
              <a:off x="4926598" y="812915"/>
              <a:ext cx="101339" cy="163023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80" y="0"/>
                </a:cxn>
                <a:cxn ang="0">
                  <a:pos x="180" y="295"/>
                </a:cxn>
                <a:cxn ang="0">
                  <a:pos x="180" y="295"/>
                </a:cxn>
                <a:cxn ang="0">
                  <a:pos x="0" y="205"/>
                </a:cxn>
              </a:cxnLst>
              <a:rect l="0" t="0" r="r" b="b"/>
              <a:pathLst>
                <a:path w="180" h="295">
                  <a:moveTo>
                    <a:pt x="0" y="205"/>
                  </a:moveTo>
                  <a:lnTo>
                    <a:pt x="180" y="0"/>
                  </a:lnTo>
                  <a:lnTo>
                    <a:pt x="180" y="295"/>
                  </a:lnTo>
                  <a:lnTo>
                    <a:pt x="180" y="29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8" name="Freeform 137"/>
            <p:cNvSpPr>
              <a:spLocks/>
            </p:cNvSpPr>
            <p:nvPr/>
          </p:nvSpPr>
          <p:spPr bwMode="auto">
            <a:xfrm>
              <a:off x="5539040" y="1189631"/>
              <a:ext cx="136588" cy="149805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249" y="91"/>
                </a:cxn>
                <a:cxn ang="0">
                  <a:pos x="249" y="182"/>
                </a:cxn>
                <a:cxn ang="0">
                  <a:pos x="249" y="227"/>
                </a:cxn>
                <a:cxn ang="0">
                  <a:pos x="159" y="273"/>
                </a:cxn>
                <a:cxn ang="0">
                  <a:pos x="90" y="227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159" y="0"/>
                </a:cxn>
              </a:cxnLst>
              <a:rect l="0" t="0" r="r" b="b"/>
              <a:pathLst>
                <a:path w="249" h="273">
                  <a:moveTo>
                    <a:pt x="159" y="0"/>
                  </a:moveTo>
                  <a:lnTo>
                    <a:pt x="249" y="91"/>
                  </a:lnTo>
                  <a:lnTo>
                    <a:pt x="249" y="182"/>
                  </a:lnTo>
                  <a:lnTo>
                    <a:pt x="249" y="227"/>
                  </a:lnTo>
                  <a:lnTo>
                    <a:pt x="159" y="273"/>
                  </a:lnTo>
                  <a:lnTo>
                    <a:pt x="90" y="22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19" name="Freeform 138"/>
            <p:cNvSpPr>
              <a:spLocks/>
            </p:cNvSpPr>
            <p:nvPr/>
          </p:nvSpPr>
          <p:spPr bwMode="auto">
            <a:xfrm>
              <a:off x="2745603" y="1326218"/>
              <a:ext cx="163024" cy="1520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274"/>
                </a:cxn>
                <a:cxn ang="0">
                  <a:pos x="296" y="114"/>
                </a:cxn>
                <a:cxn ang="0">
                  <a:pos x="296" y="114"/>
                </a:cxn>
                <a:cxn ang="0">
                  <a:pos x="0" y="0"/>
                </a:cxn>
              </a:cxnLst>
              <a:rect l="0" t="0" r="r" b="b"/>
              <a:pathLst>
                <a:path w="296" h="274">
                  <a:moveTo>
                    <a:pt x="0" y="0"/>
                  </a:moveTo>
                  <a:lnTo>
                    <a:pt x="137" y="274"/>
                  </a:lnTo>
                  <a:lnTo>
                    <a:pt x="296" y="114"/>
                  </a:lnTo>
                  <a:lnTo>
                    <a:pt x="296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0" name="Freeform 139"/>
            <p:cNvSpPr>
              <a:spLocks/>
            </p:cNvSpPr>
            <p:nvPr/>
          </p:nvSpPr>
          <p:spPr bwMode="auto">
            <a:xfrm>
              <a:off x="2309404" y="1887988"/>
              <a:ext cx="299612" cy="25114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8" y="45"/>
                </a:cxn>
                <a:cxn ang="0">
                  <a:pos x="227" y="0"/>
                </a:cxn>
                <a:cxn ang="0">
                  <a:pos x="408" y="22"/>
                </a:cxn>
                <a:cxn ang="0">
                  <a:pos x="499" y="90"/>
                </a:cxn>
                <a:cxn ang="0">
                  <a:pos x="544" y="204"/>
                </a:cxn>
                <a:cxn ang="0">
                  <a:pos x="521" y="317"/>
                </a:cxn>
                <a:cxn ang="0">
                  <a:pos x="453" y="454"/>
                </a:cxn>
                <a:cxn ang="0">
                  <a:pos x="453" y="454"/>
                </a:cxn>
                <a:cxn ang="0">
                  <a:pos x="0" y="182"/>
                </a:cxn>
              </a:cxnLst>
              <a:rect l="0" t="0" r="r" b="b"/>
              <a:pathLst>
                <a:path w="544" h="454">
                  <a:moveTo>
                    <a:pt x="0" y="182"/>
                  </a:moveTo>
                  <a:lnTo>
                    <a:pt x="68" y="45"/>
                  </a:lnTo>
                  <a:lnTo>
                    <a:pt x="227" y="0"/>
                  </a:lnTo>
                  <a:lnTo>
                    <a:pt x="408" y="22"/>
                  </a:lnTo>
                  <a:lnTo>
                    <a:pt x="499" y="90"/>
                  </a:lnTo>
                  <a:lnTo>
                    <a:pt x="544" y="204"/>
                  </a:lnTo>
                  <a:lnTo>
                    <a:pt x="521" y="317"/>
                  </a:lnTo>
                  <a:lnTo>
                    <a:pt x="453" y="454"/>
                  </a:lnTo>
                  <a:lnTo>
                    <a:pt x="453" y="454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1" name="Freeform 140"/>
            <p:cNvSpPr>
              <a:spLocks/>
            </p:cNvSpPr>
            <p:nvPr/>
          </p:nvSpPr>
          <p:spPr bwMode="auto">
            <a:xfrm>
              <a:off x="1674924" y="3392651"/>
              <a:ext cx="5158800" cy="31194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601"/>
                </a:cxn>
                <a:cxn ang="0">
                  <a:pos x="91" y="1089"/>
                </a:cxn>
                <a:cxn ang="0">
                  <a:pos x="181" y="1621"/>
                </a:cxn>
                <a:cxn ang="0">
                  <a:pos x="362" y="2200"/>
                </a:cxn>
                <a:cxn ang="0">
                  <a:pos x="519" y="2621"/>
                </a:cxn>
                <a:cxn ang="0">
                  <a:pos x="767" y="3110"/>
                </a:cxn>
                <a:cxn ang="0">
                  <a:pos x="1128" y="3667"/>
                </a:cxn>
                <a:cxn ang="0">
                  <a:pos x="1533" y="4221"/>
                </a:cxn>
                <a:cxn ang="0">
                  <a:pos x="1940" y="4621"/>
                </a:cxn>
                <a:cxn ang="0">
                  <a:pos x="2367" y="4955"/>
                </a:cxn>
                <a:cxn ang="0">
                  <a:pos x="2931" y="5266"/>
                </a:cxn>
                <a:cxn ang="0">
                  <a:pos x="3697" y="5554"/>
                </a:cxn>
                <a:cxn ang="0">
                  <a:pos x="4080" y="5620"/>
                </a:cxn>
                <a:cxn ang="0">
                  <a:pos x="4802" y="5665"/>
                </a:cxn>
                <a:cxn ang="0">
                  <a:pos x="5432" y="5620"/>
                </a:cxn>
                <a:cxn ang="0">
                  <a:pos x="6063" y="5465"/>
                </a:cxn>
                <a:cxn ang="0">
                  <a:pos x="6897" y="5110"/>
                </a:cxn>
                <a:cxn ang="0">
                  <a:pos x="7303" y="4822"/>
                </a:cxn>
                <a:cxn ang="0">
                  <a:pos x="7889" y="4243"/>
                </a:cxn>
                <a:cxn ang="0">
                  <a:pos x="8227" y="3754"/>
                </a:cxn>
                <a:cxn ang="0">
                  <a:pos x="8587" y="3133"/>
                </a:cxn>
                <a:cxn ang="0">
                  <a:pos x="8993" y="2200"/>
                </a:cxn>
                <a:cxn ang="0">
                  <a:pos x="9174" y="1577"/>
                </a:cxn>
                <a:cxn ang="0">
                  <a:pos x="9286" y="934"/>
                </a:cxn>
                <a:cxn ang="0">
                  <a:pos x="9331" y="400"/>
                </a:cxn>
                <a:cxn ang="0">
                  <a:pos x="9354" y="22"/>
                </a:cxn>
                <a:cxn ang="0">
                  <a:pos x="9354" y="22"/>
                </a:cxn>
              </a:cxnLst>
              <a:rect l="0" t="0" r="r" b="b"/>
              <a:pathLst>
                <a:path w="9354" h="5665">
                  <a:moveTo>
                    <a:pt x="0" y="0"/>
                  </a:moveTo>
                  <a:lnTo>
                    <a:pt x="24" y="601"/>
                  </a:lnTo>
                  <a:lnTo>
                    <a:pt x="91" y="1089"/>
                  </a:lnTo>
                  <a:lnTo>
                    <a:pt x="181" y="1621"/>
                  </a:lnTo>
                  <a:lnTo>
                    <a:pt x="362" y="2200"/>
                  </a:lnTo>
                  <a:lnTo>
                    <a:pt x="519" y="2621"/>
                  </a:lnTo>
                  <a:lnTo>
                    <a:pt x="767" y="3110"/>
                  </a:lnTo>
                  <a:lnTo>
                    <a:pt x="1128" y="3667"/>
                  </a:lnTo>
                  <a:lnTo>
                    <a:pt x="1533" y="4221"/>
                  </a:lnTo>
                  <a:lnTo>
                    <a:pt x="1940" y="4621"/>
                  </a:lnTo>
                  <a:lnTo>
                    <a:pt x="2367" y="4955"/>
                  </a:lnTo>
                  <a:lnTo>
                    <a:pt x="2931" y="5266"/>
                  </a:lnTo>
                  <a:lnTo>
                    <a:pt x="3697" y="5554"/>
                  </a:lnTo>
                  <a:lnTo>
                    <a:pt x="4080" y="5620"/>
                  </a:lnTo>
                  <a:lnTo>
                    <a:pt x="4802" y="5665"/>
                  </a:lnTo>
                  <a:lnTo>
                    <a:pt x="5432" y="5620"/>
                  </a:lnTo>
                  <a:lnTo>
                    <a:pt x="6063" y="5465"/>
                  </a:lnTo>
                  <a:lnTo>
                    <a:pt x="6897" y="5110"/>
                  </a:lnTo>
                  <a:lnTo>
                    <a:pt x="7303" y="4822"/>
                  </a:lnTo>
                  <a:lnTo>
                    <a:pt x="7889" y="4243"/>
                  </a:lnTo>
                  <a:lnTo>
                    <a:pt x="8227" y="3754"/>
                  </a:lnTo>
                  <a:lnTo>
                    <a:pt x="8587" y="3133"/>
                  </a:lnTo>
                  <a:lnTo>
                    <a:pt x="8993" y="2200"/>
                  </a:lnTo>
                  <a:lnTo>
                    <a:pt x="9174" y="1577"/>
                  </a:lnTo>
                  <a:lnTo>
                    <a:pt x="9286" y="934"/>
                  </a:lnTo>
                  <a:lnTo>
                    <a:pt x="9331" y="400"/>
                  </a:lnTo>
                  <a:lnTo>
                    <a:pt x="9354" y="22"/>
                  </a:lnTo>
                  <a:lnTo>
                    <a:pt x="9354" y="22"/>
                  </a:lnTo>
                </a:path>
              </a:pathLst>
            </a:cu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ffectLst>
              <a:prstShdw prst="shdw17" dist="17961" dir="2700000">
                <a:srgbClr val="BFBFB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22" name="Freeform 141"/>
            <p:cNvSpPr>
              <a:spLocks/>
            </p:cNvSpPr>
            <p:nvPr/>
          </p:nvSpPr>
          <p:spPr bwMode="auto">
            <a:xfrm>
              <a:off x="1764925" y="3419087"/>
              <a:ext cx="4968000" cy="2998310"/>
            </a:xfrm>
            <a:custGeom>
              <a:avLst/>
              <a:gdLst/>
              <a:ahLst/>
              <a:cxnLst>
                <a:cxn ang="0">
                  <a:pos x="8946" y="0"/>
                </a:cxn>
                <a:cxn ang="0">
                  <a:pos x="8924" y="422"/>
                </a:cxn>
                <a:cxn ang="0">
                  <a:pos x="8879" y="911"/>
                </a:cxn>
                <a:cxn ang="0">
                  <a:pos x="8812" y="1422"/>
                </a:cxn>
                <a:cxn ang="0">
                  <a:pos x="8631" y="2088"/>
                </a:cxn>
                <a:cxn ang="0">
                  <a:pos x="8383" y="2689"/>
                </a:cxn>
                <a:cxn ang="0">
                  <a:pos x="8000" y="3421"/>
                </a:cxn>
                <a:cxn ang="0">
                  <a:pos x="7573" y="3999"/>
                </a:cxn>
                <a:cxn ang="0">
                  <a:pos x="7077" y="4465"/>
                </a:cxn>
                <a:cxn ang="0">
                  <a:pos x="6603" y="4798"/>
                </a:cxn>
                <a:cxn ang="0">
                  <a:pos x="6040" y="5110"/>
                </a:cxn>
                <a:cxn ang="0">
                  <a:pos x="5251" y="5354"/>
                </a:cxn>
                <a:cxn ang="0">
                  <a:pos x="4710" y="5443"/>
                </a:cxn>
                <a:cxn ang="0">
                  <a:pos x="3853" y="5399"/>
                </a:cxn>
                <a:cxn ang="0">
                  <a:pos x="3200" y="5221"/>
                </a:cxn>
                <a:cxn ang="0">
                  <a:pos x="2704" y="4977"/>
                </a:cxn>
                <a:cxn ang="0">
                  <a:pos x="2073" y="4598"/>
                </a:cxn>
                <a:cxn ang="0">
                  <a:pos x="1600" y="4132"/>
                </a:cxn>
                <a:cxn ang="0">
                  <a:pos x="1037" y="3443"/>
                </a:cxn>
                <a:cxn ang="0">
                  <a:pos x="630" y="2733"/>
                </a:cxn>
                <a:cxn ang="0">
                  <a:pos x="337" y="2044"/>
                </a:cxn>
                <a:cxn ang="0">
                  <a:pos x="113" y="1311"/>
                </a:cxn>
                <a:cxn ang="0">
                  <a:pos x="22" y="823"/>
                </a:cxn>
                <a:cxn ang="0">
                  <a:pos x="0" y="311"/>
                </a:cxn>
                <a:cxn ang="0">
                  <a:pos x="0" y="0"/>
                </a:cxn>
                <a:cxn ang="0">
                  <a:pos x="1307" y="0"/>
                </a:cxn>
                <a:cxn ang="0">
                  <a:pos x="1329" y="621"/>
                </a:cxn>
                <a:cxn ang="0">
                  <a:pos x="1442" y="1288"/>
                </a:cxn>
                <a:cxn ang="0">
                  <a:pos x="1690" y="1933"/>
                </a:cxn>
                <a:cxn ang="0">
                  <a:pos x="1983" y="2488"/>
                </a:cxn>
                <a:cxn ang="0">
                  <a:pos x="2389" y="3044"/>
                </a:cxn>
                <a:cxn ang="0">
                  <a:pos x="2817" y="3465"/>
                </a:cxn>
                <a:cxn ang="0">
                  <a:pos x="3516" y="3888"/>
                </a:cxn>
                <a:cxn ang="0">
                  <a:pos x="4191" y="4088"/>
                </a:cxn>
                <a:cxn ang="0">
                  <a:pos x="4620" y="4110"/>
                </a:cxn>
                <a:cxn ang="0">
                  <a:pos x="5206" y="4044"/>
                </a:cxn>
                <a:cxn ang="0">
                  <a:pos x="5657" y="3866"/>
                </a:cxn>
                <a:cxn ang="0">
                  <a:pos x="6220" y="3487"/>
                </a:cxn>
                <a:cxn ang="0">
                  <a:pos x="6648" y="2911"/>
                </a:cxn>
                <a:cxn ang="0">
                  <a:pos x="7008" y="2444"/>
                </a:cxn>
                <a:cxn ang="0">
                  <a:pos x="7234" y="1977"/>
                </a:cxn>
                <a:cxn ang="0">
                  <a:pos x="7392" y="1555"/>
                </a:cxn>
                <a:cxn ang="0">
                  <a:pos x="7549" y="1000"/>
                </a:cxn>
                <a:cxn ang="0">
                  <a:pos x="7640" y="422"/>
                </a:cxn>
                <a:cxn ang="0">
                  <a:pos x="7662" y="0"/>
                </a:cxn>
                <a:cxn ang="0">
                  <a:pos x="7662" y="0"/>
                </a:cxn>
                <a:cxn ang="0">
                  <a:pos x="8946" y="0"/>
                </a:cxn>
              </a:cxnLst>
              <a:rect l="0" t="0" r="r" b="b"/>
              <a:pathLst>
                <a:path w="8946" h="5443">
                  <a:moveTo>
                    <a:pt x="8946" y="0"/>
                  </a:moveTo>
                  <a:lnTo>
                    <a:pt x="8924" y="422"/>
                  </a:lnTo>
                  <a:lnTo>
                    <a:pt x="8879" y="911"/>
                  </a:lnTo>
                  <a:lnTo>
                    <a:pt x="8812" y="1422"/>
                  </a:lnTo>
                  <a:lnTo>
                    <a:pt x="8631" y="2088"/>
                  </a:lnTo>
                  <a:lnTo>
                    <a:pt x="8383" y="2689"/>
                  </a:lnTo>
                  <a:lnTo>
                    <a:pt x="8000" y="3421"/>
                  </a:lnTo>
                  <a:lnTo>
                    <a:pt x="7573" y="3999"/>
                  </a:lnTo>
                  <a:lnTo>
                    <a:pt x="7077" y="4465"/>
                  </a:lnTo>
                  <a:lnTo>
                    <a:pt x="6603" y="4798"/>
                  </a:lnTo>
                  <a:lnTo>
                    <a:pt x="6040" y="5110"/>
                  </a:lnTo>
                  <a:lnTo>
                    <a:pt x="5251" y="5354"/>
                  </a:lnTo>
                  <a:lnTo>
                    <a:pt x="4710" y="5443"/>
                  </a:lnTo>
                  <a:lnTo>
                    <a:pt x="3853" y="5399"/>
                  </a:lnTo>
                  <a:lnTo>
                    <a:pt x="3200" y="5221"/>
                  </a:lnTo>
                  <a:lnTo>
                    <a:pt x="2704" y="4977"/>
                  </a:lnTo>
                  <a:lnTo>
                    <a:pt x="2073" y="4598"/>
                  </a:lnTo>
                  <a:lnTo>
                    <a:pt x="1600" y="4132"/>
                  </a:lnTo>
                  <a:lnTo>
                    <a:pt x="1037" y="3443"/>
                  </a:lnTo>
                  <a:lnTo>
                    <a:pt x="630" y="2733"/>
                  </a:lnTo>
                  <a:lnTo>
                    <a:pt x="337" y="2044"/>
                  </a:lnTo>
                  <a:lnTo>
                    <a:pt x="113" y="1311"/>
                  </a:lnTo>
                  <a:lnTo>
                    <a:pt x="22" y="823"/>
                  </a:lnTo>
                  <a:lnTo>
                    <a:pt x="0" y="311"/>
                  </a:lnTo>
                  <a:lnTo>
                    <a:pt x="0" y="0"/>
                  </a:lnTo>
                  <a:lnTo>
                    <a:pt x="1307" y="0"/>
                  </a:lnTo>
                  <a:lnTo>
                    <a:pt x="1329" y="621"/>
                  </a:lnTo>
                  <a:lnTo>
                    <a:pt x="1442" y="1288"/>
                  </a:lnTo>
                  <a:lnTo>
                    <a:pt x="1690" y="1933"/>
                  </a:lnTo>
                  <a:lnTo>
                    <a:pt x="1983" y="2488"/>
                  </a:lnTo>
                  <a:lnTo>
                    <a:pt x="2389" y="3044"/>
                  </a:lnTo>
                  <a:lnTo>
                    <a:pt x="2817" y="3465"/>
                  </a:lnTo>
                  <a:lnTo>
                    <a:pt x="3516" y="3888"/>
                  </a:lnTo>
                  <a:lnTo>
                    <a:pt x="4191" y="4088"/>
                  </a:lnTo>
                  <a:lnTo>
                    <a:pt x="4620" y="4110"/>
                  </a:lnTo>
                  <a:lnTo>
                    <a:pt x="5206" y="4044"/>
                  </a:lnTo>
                  <a:lnTo>
                    <a:pt x="5657" y="3866"/>
                  </a:lnTo>
                  <a:lnTo>
                    <a:pt x="6220" y="3487"/>
                  </a:lnTo>
                  <a:lnTo>
                    <a:pt x="6648" y="2911"/>
                  </a:lnTo>
                  <a:lnTo>
                    <a:pt x="7008" y="2444"/>
                  </a:lnTo>
                  <a:lnTo>
                    <a:pt x="7234" y="1977"/>
                  </a:lnTo>
                  <a:lnTo>
                    <a:pt x="7392" y="1555"/>
                  </a:lnTo>
                  <a:lnTo>
                    <a:pt x="7549" y="1000"/>
                  </a:lnTo>
                  <a:lnTo>
                    <a:pt x="7640" y="422"/>
                  </a:lnTo>
                  <a:lnTo>
                    <a:pt x="7662" y="0"/>
                  </a:lnTo>
                  <a:lnTo>
                    <a:pt x="7662" y="0"/>
                  </a:lnTo>
                  <a:lnTo>
                    <a:pt x="8946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  <a:effectLst>
              <a:prstShdw prst="shdw17" dist="17961" dir="2700000">
                <a:srgbClr val="BFBFB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23" name="Freeform 143"/>
            <p:cNvSpPr>
              <a:spLocks/>
            </p:cNvSpPr>
            <p:nvPr/>
          </p:nvSpPr>
          <p:spPr bwMode="auto">
            <a:xfrm>
              <a:off x="4170998" y="2156782"/>
              <a:ext cx="90325" cy="50670"/>
            </a:xfrm>
            <a:custGeom>
              <a:avLst/>
              <a:gdLst/>
              <a:ahLst/>
              <a:cxnLst>
                <a:cxn ang="0">
                  <a:pos x="166" y="46"/>
                </a:cxn>
                <a:cxn ang="0">
                  <a:pos x="141" y="13"/>
                </a:cxn>
                <a:cxn ang="0">
                  <a:pos x="83" y="0"/>
                </a:cxn>
                <a:cxn ang="0">
                  <a:pos x="23" y="13"/>
                </a:cxn>
                <a:cxn ang="0">
                  <a:pos x="0" y="46"/>
                </a:cxn>
                <a:cxn ang="0">
                  <a:pos x="23" y="78"/>
                </a:cxn>
                <a:cxn ang="0">
                  <a:pos x="83" y="93"/>
                </a:cxn>
                <a:cxn ang="0">
                  <a:pos x="141" y="78"/>
                </a:cxn>
                <a:cxn ang="0">
                  <a:pos x="166" y="46"/>
                </a:cxn>
              </a:cxnLst>
              <a:rect l="0" t="0" r="r" b="b"/>
              <a:pathLst>
                <a:path w="166" h="93">
                  <a:moveTo>
                    <a:pt x="166" y="46"/>
                  </a:moveTo>
                  <a:lnTo>
                    <a:pt x="141" y="13"/>
                  </a:lnTo>
                  <a:lnTo>
                    <a:pt x="83" y="0"/>
                  </a:lnTo>
                  <a:lnTo>
                    <a:pt x="23" y="13"/>
                  </a:lnTo>
                  <a:lnTo>
                    <a:pt x="0" y="46"/>
                  </a:lnTo>
                  <a:lnTo>
                    <a:pt x="23" y="78"/>
                  </a:lnTo>
                  <a:lnTo>
                    <a:pt x="83" y="93"/>
                  </a:lnTo>
                  <a:lnTo>
                    <a:pt x="141" y="78"/>
                  </a:lnTo>
                  <a:lnTo>
                    <a:pt x="166" y="4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4" name="Freeform 144"/>
            <p:cNvSpPr>
              <a:spLocks/>
            </p:cNvSpPr>
            <p:nvPr/>
          </p:nvSpPr>
          <p:spPr bwMode="auto">
            <a:xfrm>
              <a:off x="4402317" y="2178813"/>
              <a:ext cx="61685" cy="59482"/>
            </a:xfrm>
            <a:custGeom>
              <a:avLst/>
              <a:gdLst/>
              <a:ahLst/>
              <a:cxnLst>
                <a:cxn ang="0">
                  <a:pos x="112" y="54"/>
                </a:cxn>
                <a:cxn ang="0">
                  <a:pos x="95" y="16"/>
                </a:cxn>
                <a:cxn ang="0">
                  <a:pos x="56" y="0"/>
                </a:cxn>
                <a:cxn ang="0">
                  <a:pos x="16" y="16"/>
                </a:cxn>
                <a:cxn ang="0">
                  <a:pos x="0" y="54"/>
                </a:cxn>
                <a:cxn ang="0">
                  <a:pos x="16" y="92"/>
                </a:cxn>
                <a:cxn ang="0">
                  <a:pos x="56" y="107"/>
                </a:cxn>
                <a:cxn ang="0">
                  <a:pos x="95" y="92"/>
                </a:cxn>
                <a:cxn ang="0">
                  <a:pos x="112" y="54"/>
                </a:cxn>
              </a:cxnLst>
              <a:rect l="0" t="0" r="r" b="b"/>
              <a:pathLst>
                <a:path w="112" h="107">
                  <a:moveTo>
                    <a:pt x="112" y="54"/>
                  </a:moveTo>
                  <a:lnTo>
                    <a:pt x="95" y="16"/>
                  </a:lnTo>
                  <a:lnTo>
                    <a:pt x="56" y="0"/>
                  </a:lnTo>
                  <a:lnTo>
                    <a:pt x="16" y="16"/>
                  </a:lnTo>
                  <a:lnTo>
                    <a:pt x="0" y="54"/>
                  </a:lnTo>
                  <a:lnTo>
                    <a:pt x="16" y="92"/>
                  </a:lnTo>
                  <a:lnTo>
                    <a:pt x="56" y="107"/>
                  </a:lnTo>
                  <a:lnTo>
                    <a:pt x="95" y="92"/>
                  </a:lnTo>
                  <a:lnTo>
                    <a:pt x="112" y="54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5" name="Freeform 145"/>
            <p:cNvSpPr>
              <a:spLocks/>
            </p:cNvSpPr>
            <p:nvPr/>
          </p:nvSpPr>
          <p:spPr bwMode="auto">
            <a:xfrm>
              <a:off x="3644471" y="1835139"/>
              <a:ext cx="30843" cy="110152"/>
            </a:xfrm>
            <a:custGeom>
              <a:avLst/>
              <a:gdLst/>
              <a:ahLst/>
              <a:cxnLst>
                <a:cxn ang="0">
                  <a:pos x="56" y="101"/>
                </a:cxn>
                <a:cxn ang="0">
                  <a:pos x="47" y="30"/>
                </a:cxn>
                <a:cxn ang="0">
                  <a:pos x="28" y="0"/>
                </a:cxn>
                <a:cxn ang="0">
                  <a:pos x="7" y="30"/>
                </a:cxn>
                <a:cxn ang="0">
                  <a:pos x="0" y="101"/>
                </a:cxn>
                <a:cxn ang="0">
                  <a:pos x="7" y="170"/>
                </a:cxn>
                <a:cxn ang="0">
                  <a:pos x="28" y="201"/>
                </a:cxn>
                <a:cxn ang="0">
                  <a:pos x="47" y="170"/>
                </a:cxn>
                <a:cxn ang="0">
                  <a:pos x="56" y="101"/>
                </a:cxn>
              </a:cxnLst>
              <a:rect l="0" t="0" r="r" b="b"/>
              <a:pathLst>
                <a:path w="56" h="201">
                  <a:moveTo>
                    <a:pt x="56" y="101"/>
                  </a:moveTo>
                  <a:lnTo>
                    <a:pt x="47" y="30"/>
                  </a:lnTo>
                  <a:lnTo>
                    <a:pt x="28" y="0"/>
                  </a:lnTo>
                  <a:lnTo>
                    <a:pt x="7" y="30"/>
                  </a:lnTo>
                  <a:lnTo>
                    <a:pt x="0" y="101"/>
                  </a:lnTo>
                  <a:lnTo>
                    <a:pt x="7" y="170"/>
                  </a:lnTo>
                  <a:lnTo>
                    <a:pt x="28" y="201"/>
                  </a:lnTo>
                  <a:lnTo>
                    <a:pt x="47" y="170"/>
                  </a:lnTo>
                  <a:lnTo>
                    <a:pt x="56" y="101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6" name="Freeform 146"/>
            <p:cNvSpPr>
              <a:spLocks/>
            </p:cNvSpPr>
            <p:nvPr/>
          </p:nvSpPr>
          <p:spPr bwMode="auto">
            <a:xfrm>
              <a:off x="3655487" y="2024600"/>
              <a:ext cx="101340" cy="70497"/>
            </a:xfrm>
            <a:custGeom>
              <a:avLst/>
              <a:gdLst/>
              <a:ahLst/>
              <a:cxnLst>
                <a:cxn ang="0">
                  <a:pos x="186" y="63"/>
                </a:cxn>
                <a:cxn ang="0">
                  <a:pos x="158" y="18"/>
                </a:cxn>
                <a:cxn ang="0">
                  <a:pos x="93" y="0"/>
                </a:cxn>
                <a:cxn ang="0">
                  <a:pos x="27" y="18"/>
                </a:cxn>
                <a:cxn ang="0">
                  <a:pos x="0" y="63"/>
                </a:cxn>
                <a:cxn ang="0">
                  <a:pos x="27" y="107"/>
                </a:cxn>
                <a:cxn ang="0">
                  <a:pos x="93" y="127"/>
                </a:cxn>
                <a:cxn ang="0">
                  <a:pos x="158" y="107"/>
                </a:cxn>
                <a:cxn ang="0">
                  <a:pos x="186" y="63"/>
                </a:cxn>
              </a:cxnLst>
              <a:rect l="0" t="0" r="r" b="b"/>
              <a:pathLst>
                <a:path w="186" h="127">
                  <a:moveTo>
                    <a:pt x="186" y="63"/>
                  </a:moveTo>
                  <a:lnTo>
                    <a:pt x="158" y="18"/>
                  </a:lnTo>
                  <a:lnTo>
                    <a:pt x="93" y="0"/>
                  </a:lnTo>
                  <a:lnTo>
                    <a:pt x="27" y="18"/>
                  </a:lnTo>
                  <a:lnTo>
                    <a:pt x="0" y="63"/>
                  </a:lnTo>
                  <a:lnTo>
                    <a:pt x="27" y="107"/>
                  </a:lnTo>
                  <a:lnTo>
                    <a:pt x="93" y="127"/>
                  </a:lnTo>
                  <a:lnTo>
                    <a:pt x="158" y="107"/>
                  </a:lnTo>
                  <a:lnTo>
                    <a:pt x="186" y="6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7" name="Freeform 147"/>
            <p:cNvSpPr>
              <a:spLocks/>
            </p:cNvSpPr>
            <p:nvPr/>
          </p:nvSpPr>
          <p:spPr bwMode="auto">
            <a:xfrm>
              <a:off x="3459416" y="1198461"/>
              <a:ext cx="1513489" cy="1222686"/>
            </a:xfrm>
            <a:custGeom>
              <a:avLst/>
              <a:gdLst/>
              <a:ahLst/>
              <a:cxnLst>
                <a:cxn ang="0">
                  <a:pos x="1269" y="0"/>
                </a:cxn>
                <a:cxn ang="0">
                  <a:pos x="1437" y="18"/>
                </a:cxn>
                <a:cxn ang="0">
                  <a:pos x="1437" y="183"/>
                </a:cxn>
                <a:cxn ang="0">
                  <a:pos x="1550" y="183"/>
                </a:cxn>
                <a:cxn ang="0">
                  <a:pos x="1513" y="348"/>
                </a:cxn>
                <a:cxn ang="0">
                  <a:pos x="1437" y="348"/>
                </a:cxn>
                <a:cxn ang="0">
                  <a:pos x="1437" y="476"/>
                </a:cxn>
                <a:cxn ang="0">
                  <a:pos x="1493" y="495"/>
                </a:cxn>
                <a:cxn ang="0">
                  <a:pos x="1531" y="495"/>
                </a:cxn>
                <a:cxn ang="0">
                  <a:pos x="1606" y="586"/>
                </a:cxn>
                <a:cxn ang="0">
                  <a:pos x="1606" y="641"/>
                </a:cxn>
                <a:cxn ang="0">
                  <a:pos x="1811" y="586"/>
                </a:cxn>
                <a:cxn ang="0">
                  <a:pos x="1998" y="531"/>
                </a:cxn>
                <a:cxn ang="0">
                  <a:pos x="2334" y="623"/>
                </a:cxn>
                <a:cxn ang="0">
                  <a:pos x="2409" y="716"/>
                </a:cxn>
                <a:cxn ang="0">
                  <a:pos x="2409" y="824"/>
                </a:cxn>
                <a:cxn ang="0">
                  <a:pos x="2539" y="899"/>
                </a:cxn>
                <a:cxn ang="0">
                  <a:pos x="2727" y="1009"/>
                </a:cxn>
                <a:cxn ang="0">
                  <a:pos x="2745" y="1119"/>
                </a:cxn>
                <a:cxn ang="0">
                  <a:pos x="2689" y="1320"/>
                </a:cxn>
                <a:cxn ang="0">
                  <a:pos x="2558" y="1522"/>
                </a:cxn>
                <a:cxn ang="0">
                  <a:pos x="2409" y="1741"/>
                </a:cxn>
                <a:cxn ang="0">
                  <a:pos x="2334" y="1906"/>
                </a:cxn>
                <a:cxn ang="0">
                  <a:pos x="2334" y="2199"/>
                </a:cxn>
                <a:cxn ang="0">
                  <a:pos x="2054" y="2108"/>
                </a:cxn>
                <a:cxn ang="0">
                  <a:pos x="1606" y="2017"/>
                </a:cxn>
                <a:cxn ang="0">
                  <a:pos x="1232" y="2017"/>
                </a:cxn>
                <a:cxn ang="0">
                  <a:pos x="710" y="2145"/>
                </a:cxn>
                <a:cxn ang="0">
                  <a:pos x="523" y="2217"/>
                </a:cxn>
                <a:cxn ang="0">
                  <a:pos x="503" y="1961"/>
                </a:cxn>
                <a:cxn ang="0">
                  <a:pos x="392" y="1760"/>
                </a:cxn>
                <a:cxn ang="0">
                  <a:pos x="223" y="1540"/>
                </a:cxn>
                <a:cxn ang="0">
                  <a:pos x="93" y="1338"/>
                </a:cxn>
                <a:cxn ang="0">
                  <a:pos x="0" y="1174"/>
                </a:cxn>
                <a:cxn ang="0">
                  <a:pos x="37" y="990"/>
                </a:cxn>
                <a:cxn ang="0">
                  <a:pos x="112" y="916"/>
                </a:cxn>
                <a:cxn ang="0">
                  <a:pos x="223" y="899"/>
                </a:cxn>
                <a:cxn ang="0">
                  <a:pos x="299" y="788"/>
                </a:cxn>
                <a:cxn ang="0">
                  <a:pos x="336" y="641"/>
                </a:cxn>
                <a:cxn ang="0">
                  <a:pos x="485" y="569"/>
                </a:cxn>
                <a:cxn ang="0">
                  <a:pos x="728" y="569"/>
                </a:cxn>
                <a:cxn ang="0">
                  <a:pos x="858" y="623"/>
                </a:cxn>
                <a:cxn ang="0">
                  <a:pos x="1120" y="659"/>
                </a:cxn>
                <a:cxn ang="0">
                  <a:pos x="1138" y="476"/>
                </a:cxn>
                <a:cxn ang="0">
                  <a:pos x="1307" y="421"/>
                </a:cxn>
                <a:cxn ang="0">
                  <a:pos x="1307" y="348"/>
                </a:cxn>
                <a:cxn ang="0">
                  <a:pos x="1138" y="348"/>
                </a:cxn>
                <a:cxn ang="0">
                  <a:pos x="1120" y="165"/>
                </a:cxn>
                <a:cxn ang="0">
                  <a:pos x="1288" y="165"/>
                </a:cxn>
                <a:cxn ang="0">
                  <a:pos x="1288" y="165"/>
                </a:cxn>
                <a:cxn ang="0">
                  <a:pos x="1269" y="0"/>
                </a:cxn>
              </a:cxnLst>
              <a:rect l="0" t="0" r="r" b="b"/>
              <a:pathLst>
                <a:path w="2745" h="2217">
                  <a:moveTo>
                    <a:pt x="1269" y="0"/>
                  </a:moveTo>
                  <a:lnTo>
                    <a:pt x="1437" y="18"/>
                  </a:lnTo>
                  <a:lnTo>
                    <a:pt x="1437" y="183"/>
                  </a:lnTo>
                  <a:lnTo>
                    <a:pt x="1550" y="183"/>
                  </a:lnTo>
                  <a:lnTo>
                    <a:pt x="1513" y="348"/>
                  </a:lnTo>
                  <a:lnTo>
                    <a:pt x="1437" y="348"/>
                  </a:lnTo>
                  <a:lnTo>
                    <a:pt x="1437" y="476"/>
                  </a:lnTo>
                  <a:lnTo>
                    <a:pt x="1493" y="495"/>
                  </a:lnTo>
                  <a:lnTo>
                    <a:pt x="1531" y="495"/>
                  </a:lnTo>
                  <a:lnTo>
                    <a:pt x="1606" y="586"/>
                  </a:lnTo>
                  <a:lnTo>
                    <a:pt x="1606" y="641"/>
                  </a:lnTo>
                  <a:lnTo>
                    <a:pt x="1811" y="586"/>
                  </a:lnTo>
                  <a:lnTo>
                    <a:pt x="1998" y="531"/>
                  </a:lnTo>
                  <a:lnTo>
                    <a:pt x="2334" y="623"/>
                  </a:lnTo>
                  <a:lnTo>
                    <a:pt x="2409" y="716"/>
                  </a:lnTo>
                  <a:lnTo>
                    <a:pt x="2409" y="824"/>
                  </a:lnTo>
                  <a:lnTo>
                    <a:pt x="2539" y="899"/>
                  </a:lnTo>
                  <a:lnTo>
                    <a:pt x="2727" y="1009"/>
                  </a:lnTo>
                  <a:lnTo>
                    <a:pt x="2745" y="1119"/>
                  </a:lnTo>
                  <a:lnTo>
                    <a:pt x="2689" y="1320"/>
                  </a:lnTo>
                  <a:lnTo>
                    <a:pt x="2558" y="1522"/>
                  </a:lnTo>
                  <a:lnTo>
                    <a:pt x="2409" y="1741"/>
                  </a:lnTo>
                  <a:lnTo>
                    <a:pt x="2334" y="1906"/>
                  </a:lnTo>
                  <a:lnTo>
                    <a:pt x="2334" y="2199"/>
                  </a:lnTo>
                  <a:lnTo>
                    <a:pt x="2054" y="2108"/>
                  </a:lnTo>
                  <a:lnTo>
                    <a:pt x="1606" y="2017"/>
                  </a:lnTo>
                  <a:lnTo>
                    <a:pt x="1232" y="2017"/>
                  </a:lnTo>
                  <a:lnTo>
                    <a:pt x="710" y="2145"/>
                  </a:lnTo>
                  <a:lnTo>
                    <a:pt x="523" y="2217"/>
                  </a:lnTo>
                  <a:lnTo>
                    <a:pt x="503" y="1961"/>
                  </a:lnTo>
                  <a:lnTo>
                    <a:pt x="392" y="1760"/>
                  </a:lnTo>
                  <a:lnTo>
                    <a:pt x="223" y="1540"/>
                  </a:lnTo>
                  <a:lnTo>
                    <a:pt x="93" y="1338"/>
                  </a:lnTo>
                  <a:lnTo>
                    <a:pt x="0" y="1174"/>
                  </a:lnTo>
                  <a:lnTo>
                    <a:pt x="37" y="990"/>
                  </a:lnTo>
                  <a:lnTo>
                    <a:pt x="112" y="916"/>
                  </a:lnTo>
                  <a:lnTo>
                    <a:pt x="223" y="899"/>
                  </a:lnTo>
                  <a:lnTo>
                    <a:pt x="299" y="788"/>
                  </a:lnTo>
                  <a:lnTo>
                    <a:pt x="336" y="641"/>
                  </a:lnTo>
                  <a:lnTo>
                    <a:pt x="485" y="569"/>
                  </a:lnTo>
                  <a:lnTo>
                    <a:pt x="728" y="569"/>
                  </a:lnTo>
                  <a:lnTo>
                    <a:pt x="858" y="623"/>
                  </a:lnTo>
                  <a:lnTo>
                    <a:pt x="1120" y="659"/>
                  </a:lnTo>
                  <a:lnTo>
                    <a:pt x="1138" y="476"/>
                  </a:lnTo>
                  <a:lnTo>
                    <a:pt x="1307" y="421"/>
                  </a:lnTo>
                  <a:lnTo>
                    <a:pt x="1307" y="348"/>
                  </a:lnTo>
                  <a:lnTo>
                    <a:pt x="1138" y="348"/>
                  </a:lnTo>
                  <a:lnTo>
                    <a:pt x="1120" y="165"/>
                  </a:lnTo>
                  <a:lnTo>
                    <a:pt x="1288" y="165"/>
                  </a:lnTo>
                  <a:lnTo>
                    <a:pt x="1288" y="165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  <a:effectLst>
              <a:prstShdw prst="shdw17" dist="17961" dir="2700000">
                <a:srgbClr val="BFBFB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28" name="Freeform 148"/>
            <p:cNvSpPr>
              <a:spLocks/>
            </p:cNvSpPr>
            <p:nvPr/>
          </p:nvSpPr>
          <p:spPr bwMode="auto">
            <a:xfrm>
              <a:off x="3666502" y="1643475"/>
              <a:ext cx="143198" cy="2533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73"/>
                </a:cxn>
                <a:cxn ang="0">
                  <a:pos x="0" y="165"/>
                </a:cxn>
                <a:cxn ang="0">
                  <a:pos x="18" y="238"/>
                </a:cxn>
                <a:cxn ang="0">
                  <a:pos x="75" y="312"/>
                </a:cxn>
                <a:cxn ang="0">
                  <a:pos x="261" y="458"/>
                </a:cxn>
                <a:cxn ang="0">
                  <a:pos x="243" y="404"/>
                </a:cxn>
                <a:cxn ang="0">
                  <a:pos x="243" y="293"/>
                </a:cxn>
                <a:cxn ang="0">
                  <a:pos x="149" y="293"/>
                </a:cxn>
                <a:cxn ang="0">
                  <a:pos x="149" y="220"/>
                </a:cxn>
                <a:cxn ang="0">
                  <a:pos x="130" y="183"/>
                </a:cxn>
                <a:cxn ang="0">
                  <a:pos x="130" y="92"/>
                </a:cxn>
                <a:cxn ang="0">
                  <a:pos x="94" y="92"/>
                </a:cxn>
                <a:cxn ang="0">
                  <a:pos x="94" y="92"/>
                </a:cxn>
                <a:cxn ang="0">
                  <a:pos x="94" y="0"/>
                </a:cxn>
              </a:cxnLst>
              <a:rect l="0" t="0" r="r" b="b"/>
              <a:pathLst>
                <a:path w="261" h="458">
                  <a:moveTo>
                    <a:pt x="94" y="0"/>
                  </a:moveTo>
                  <a:lnTo>
                    <a:pt x="0" y="73"/>
                  </a:lnTo>
                  <a:lnTo>
                    <a:pt x="0" y="165"/>
                  </a:lnTo>
                  <a:lnTo>
                    <a:pt x="18" y="238"/>
                  </a:lnTo>
                  <a:lnTo>
                    <a:pt x="75" y="312"/>
                  </a:lnTo>
                  <a:lnTo>
                    <a:pt x="261" y="458"/>
                  </a:lnTo>
                  <a:lnTo>
                    <a:pt x="243" y="404"/>
                  </a:lnTo>
                  <a:lnTo>
                    <a:pt x="243" y="293"/>
                  </a:lnTo>
                  <a:lnTo>
                    <a:pt x="149" y="293"/>
                  </a:lnTo>
                  <a:lnTo>
                    <a:pt x="149" y="220"/>
                  </a:lnTo>
                  <a:lnTo>
                    <a:pt x="130" y="183"/>
                  </a:lnTo>
                  <a:lnTo>
                    <a:pt x="130" y="92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29" name="Freeform 149"/>
            <p:cNvSpPr>
              <a:spLocks/>
            </p:cNvSpPr>
            <p:nvPr/>
          </p:nvSpPr>
          <p:spPr bwMode="auto">
            <a:xfrm>
              <a:off x="4096095" y="1683129"/>
              <a:ext cx="30843" cy="101340"/>
            </a:xfrm>
            <a:custGeom>
              <a:avLst/>
              <a:gdLst/>
              <a:ahLst/>
              <a:cxnLst>
                <a:cxn ang="0">
                  <a:pos x="57" y="92"/>
                </a:cxn>
                <a:cxn ang="0">
                  <a:pos x="48" y="27"/>
                </a:cxn>
                <a:cxn ang="0">
                  <a:pos x="29" y="0"/>
                </a:cxn>
                <a:cxn ang="0">
                  <a:pos x="8" y="27"/>
                </a:cxn>
                <a:cxn ang="0">
                  <a:pos x="0" y="92"/>
                </a:cxn>
                <a:cxn ang="0">
                  <a:pos x="8" y="155"/>
                </a:cxn>
                <a:cxn ang="0">
                  <a:pos x="29" y="183"/>
                </a:cxn>
                <a:cxn ang="0">
                  <a:pos x="48" y="155"/>
                </a:cxn>
                <a:cxn ang="0">
                  <a:pos x="57" y="92"/>
                </a:cxn>
              </a:cxnLst>
              <a:rect l="0" t="0" r="r" b="b"/>
              <a:pathLst>
                <a:path w="57" h="183">
                  <a:moveTo>
                    <a:pt x="57" y="92"/>
                  </a:moveTo>
                  <a:lnTo>
                    <a:pt x="48" y="27"/>
                  </a:lnTo>
                  <a:lnTo>
                    <a:pt x="29" y="0"/>
                  </a:lnTo>
                  <a:lnTo>
                    <a:pt x="8" y="27"/>
                  </a:lnTo>
                  <a:lnTo>
                    <a:pt x="0" y="92"/>
                  </a:lnTo>
                  <a:lnTo>
                    <a:pt x="8" y="155"/>
                  </a:lnTo>
                  <a:lnTo>
                    <a:pt x="29" y="183"/>
                  </a:lnTo>
                  <a:lnTo>
                    <a:pt x="48" y="155"/>
                  </a:lnTo>
                  <a:lnTo>
                    <a:pt x="57" y="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0" name="Freeform 150"/>
            <p:cNvSpPr>
              <a:spLocks/>
            </p:cNvSpPr>
            <p:nvPr/>
          </p:nvSpPr>
          <p:spPr bwMode="auto">
            <a:xfrm>
              <a:off x="4371475" y="1691941"/>
              <a:ext cx="28640" cy="101340"/>
            </a:xfrm>
            <a:custGeom>
              <a:avLst/>
              <a:gdLst/>
              <a:ahLst/>
              <a:cxnLst>
                <a:cxn ang="0">
                  <a:pos x="53" y="92"/>
                </a:cxn>
                <a:cxn ang="0">
                  <a:pos x="45" y="27"/>
                </a:cxn>
                <a:cxn ang="0">
                  <a:pos x="27" y="0"/>
                </a:cxn>
                <a:cxn ang="0">
                  <a:pos x="7" y="27"/>
                </a:cxn>
                <a:cxn ang="0">
                  <a:pos x="0" y="92"/>
                </a:cxn>
                <a:cxn ang="0">
                  <a:pos x="7" y="155"/>
                </a:cxn>
                <a:cxn ang="0">
                  <a:pos x="27" y="184"/>
                </a:cxn>
                <a:cxn ang="0">
                  <a:pos x="45" y="155"/>
                </a:cxn>
                <a:cxn ang="0">
                  <a:pos x="53" y="92"/>
                </a:cxn>
              </a:cxnLst>
              <a:rect l="0" t="0" r="r" b="b"/>
              <a:pathLst>
                <a:path w="53" h="184">
                  <a:moveTo>
                    <a:pt x="53" y="92"/>
                  </a:moveTo>
                  <a:lnTo>
                    <a:pt x="45" y="27"/>
                  </a:lnTo>
                  <a:lnTo>
                    <a:pt x="27" y="0"/>
                  </a:lnTo>
                  <a:lnTo>
                    <a:pt x="7" y="27"/>
                  </a:lnTo>
                  <a:lnTo>
                    <a:pt x="0" y="92"/>
                  </a:lnTo>
                  <a:lnTo>
                    <a:pt x="7" y="155"/>
                  </a:lnTo>
                  <a:lnTo>
                    <a:pt x="27" y="184"/>
                  </a:lnTo>
                  <a:lnTo>
                    <a:pt x="45" y="155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31" name="Freeform 151"/>
            <p:cNvSpPr>
              <a:spLocks/>
            </p:cNvSpPr>
            <p:nvPr/>
          </p:nvSpPr>
          <p:spPr bwMode="auto">
            <a:xfrm>
              <a:off x="3840542" y="2136955"/>
              <a:ext cx="678537" cy="163025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206" y="73"/>
                </a:cxn>
                <a:cxn ang="0">
                  <a:pos x="468" y="17"/>
                </a:cxn>
                <a:cxn ang="0">
                  <a:pos x="766" y="0"/>
                </a:cxn>
                <a:cxn ang="0">
                  <a:pos x="1046" y="35"/>
                </a:cxn>
                <a:cxn ang="0">
                  <a:pos x="1214" y="53"/>
                </a:cxn>
                <a:cxn ang="0">
                  <a:pos x="1233" y="238"/>
                </a:cxn>
                <a:cxn ang="0">
                  <a:pos x="990" y="200"/>
                </a:cxn>
                <a:cxn ang="0">
                  <a:pos x="579" y="182"/>
                </a:cxn>
                <a:cxn ang="0">
                  <a:pos x="375" y="182"/>
                </a:cxn>
                <a:cxn ang="0">
                  <a:pos x="243" y="256"/>
                </a:cxn>
                <a:cxn ang="0">
                  <a:pos x="38" y="293"/>
                </a:cxn>
                <a:cxn ang="0">
                  <a:pos x="38" y="293"/>
                </a:cxn>
                <a:cxn ang="0">
                  <a:pos x="0" y="146"/>
                </a:cxn>
              </a:cxnLst>
              <a:rect l="0" t="0" r="r" b="b"/>
              <a:pathLst>
                <a:path w="1233" h="293">
                  <a:moveTo>
                    <a:pt x="0" y="146"/>
                  </a:moveTo>
                  <a:lnTo>
                    <a:pt x="206" y="73"/>
                  </a:lnTo>
                  <a:lnTo>
                    <a:pt x="468" y="17"/>
                  </a:lnTo>
                  <a:lnTo>
                    <a:pt x="766" y="0"/>
                  </a:lnTo>
                  <a:lnTo>
                    <a:pt x="1046" y="35"/>
                  </a:lnTo>
                  <a:lnTo>
                    <a:pt x="1214" y="53"/>
                  </a:lnTo>
                  <a:lnTo>
                    <a:pt x="1233" y="238"/>
                  </a:lnTo>
                  <a:lnTo>
                    <a:pt x="990" y="200"/>
                  </a:lnTo>
                  <a:lnTo>
                    <a:pt x="579" y="182"/>
                  </a:lnTo>
                  <a:lnTo>
                    <a:pt x="375" y="182"/>
                  </a:lnTo>
                  <a:lnTo>
                    <a:pt x="243" y="256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32" name="Freeform 152"/>
            <p:cNvSpPr>
              <a:spLocks/>
            </p:cNvSpPr>
            <p:nvPr/>
          </p:nvSpPr>
          <p:spPr bwMode="auto">
            <a:xfrm>
              <a:off x="3902227" y="2258122"/>
              <a:ext cx="586009" cy="81512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354" y="37"/>
                </a:cxn>
                <a:cxn ang="0">
                  <a:pos x="709" y="0"/>
                </a:cxn>
                <a:cxn ang="0">
                  <a:pos x="1063" y="74"/>
                </a:cxn>
                <a:cxn ang="0">
                  <a:pos x="840" y="74"/>
                </a:cxn>
                <a:cxn ang="0">
                  <a:pos x="466" y="55"/>
                </a:cxn>
                <a:cxn ang="0">
                  <a:pos x="205" y="55"/>
                </a:cxn>
                <a:cxn ang="0">
                  <a:pos x="56" y="127"/>
                </a:cxn>
                <a:cxn ang="0">
                  <a:pos x="56" y="146"/>
                </a:cxn>
                <a:cxn ang="0">
                  <a:pos x="0" y="92"/>
                </a:cxn>
              </a:cxnLst>
              <a:rect l="0" t="0" r="r" b="b"/>
              <a:pathLst>
                <a:path w="1063" h="146">
                  <a:moveTo>
                    <a:pt x="0" y="92"/>
                  </a:moveTo>
                  <a:lnTo>
                    <a:pt x="354" y="37"/>
                  </a:lnTo>
                  <a:lnTo>
                    <a:pt x="709" y="0"/>
                  </a:lnTo>
                  <a:lnTo>
                    <a:pt x="1063" y="74"/>
                  </a:lnTo>
                  <a:lnTo>
                    <a:pt x="840" y="74"/>
                  </a:lnTo>
                  <a:lnTo>
                    <a:pt x="466" y="55"/>
                  </a:lnTo>
                  <a:lnTo>
                    <a:pt x="205" y="55"/>
                  </a:lnTo>
                  <a:lnTo>
                    <a:pt x="56" y="127"/>
                  </a:lnTo>
                  <a:lnTo>
                    <a:pt x="56" y="14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3" name="Freeform 153"/>
            <p:cNvSpPr>
              <a:spLocks/>
            </p:cNvSpPr>
            <p:nvPr/>
          </p:nvSpPr>
          <p:spPr bwMode="auto">
            <a:xfrm>
              <a:off x="3944085" y="2207452"/>
              <a:ext cx="59482" cy="30843"/>
            </a:xfrm>
            <a:custGeom>
              <a:avLst/>
              <a:gdLst/>
              <a:ahLst/>
              <a:cxnLst>
                <a:cxn ang="0">
                  <a:pos x="110" y="27"/>
                </a:cxn>
                <a:cxn ang="0">
                  <a:pos x="55" y="0"/>
                </a:cxn>
                <a:cxn ang="0">
                  <a:pos x="0" y="27"/>
                </a:cxn>
                <a:cxn ang="0">
                  <a:pos x="55" y="54"/>
                </a:cxn>
                <a:cxn ang="0">
                  <a:pos x="110" y="27"/>
                </a:cxn>
              </a:cxnLst>
              <a:rect l="0" t="0" r="r" b="b"/>
              <a:pathLst>
                <a:path w="110" h="54">
                  <a:moveTo>
                    <a:pt x="110" y="27"/>
                  </a:moveTo>
                  <a:lnTo>
                    <a:pt x="55" y="0"/>
                  </a:lnTo>
                  <a:lnTo>
                    <a:pt x="0" y="27"/>
                  </a:lnTo>
                  <a:lnTo>
                    <a:pt x="55" y="54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4" name="Freeform 154"/>
            <p:cNvSpPr>
              <a:spLocks/>
            </p:cNvSpPr>
            <p:nvPr/>
          </p:nvSpPr>
          <p:spPr bwMode="auto">
            <a:xfrm>
              <a:off x="4452987" y="1885809"/>
              <a:ext cx="207086" cy="220304"/>
            </a:xfrm>
            <a:custGeom>
              <a:avLst/>
              <a:gdLst/>
              <a:ahLst/>
              <a:cxnLst>
                <a:cxn ang="0">
                  <a:pos x="18" y="274"/>
                </a:cxn>
                <a:cxn ang="0">
                  <a:pos x="55" y="164"/>
                </a:cxn>
                <a:cxn ang="0">
                  <a:pos x="55" y="201"/>
                </a:cxn>
                <a:cxn ang="0">
                  <a:pos x="149" y="128"/>
                </a:cxn>
                <a:cxn ang="0">
                  <a:pos x="149" y="183"/>
                </a:cxn>
                <a:cxn ang="0">
                  <a:pos x="223" y="128"/>
                </a:cxn>
                <a:cxn ang="0">
                  <a:pos x="223" y="256"/>
                </a:cxn>
                <a:cxn ang="0">
                  <a:pos x="279" y="238"/>
                </a:cxn>
                <a:cxn ang="0">
                  <a:pos x="223" y="402"/>
                </a:cxn>
                <a:cxn ang="0">
                  <a:pos x="334" y="329"/>
                </a:cxn>
                <a:cxn ang="0">
                  <a:pos x="372" y="256"/>
                </a:cxn>
                <a:cxn ang="0">
                  <a:pos x="372" y="164"/>
                </a:cxn>
                <a:cxn ang="0">
                  <a:pos x="298" y="109"/>
                </a:cxn>
                <a:cxn ang="0">
                  <a:pos x="279" y="55"/>
                </a:cxn>
                <a:cxn ang="0">
                  <a:pos x="149" y="0"/>
                </a:cxn>
                <a:cxn ang="0">
                  <a:pos x="55" y="55"/>
                </a:cxn>
                <a:cxn ang="0">
                  <a:pos x="0" y="128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18" y="274"/>
                </a:cxn>
              </a:cxnLst>
              <a:rect l="0" t="0" r="r" b="b"/>
              <a:pathLst>
                <a:path w="372" h="402">
                  <a:moveTo>
                    <a:pt x="18" y="274"/>
                  </a:moveTo>
                  <a:lnTo>
                    <a:pt x="55" y="164"/>
                  </a:lnTo>
                  <a:lnTo>
                    <a:pt x="55" y="201"/>
                  </a:lnTo>
                  <a:lnTo>
                    <a:pt x="149" y="128"/>
                  </a:lnTo>
                  <a:lnTo>
                    <a:pt x="149" y="183"/>
                  </a:lnTo>
                  <a:lnTo>
                    <a:pt x="223" y="128"/>
                  </a:lnTo>
                  <a:lnTo>
                    <a:pt x="223" y="256"/>
                  </a:lnTo>
                  <a:lnTo>
                    <a:pt x="279" y="238"/>
                  </a:lnTo>
                  <a:lnTo>
                    <a:pt x="223" y="402"/>
                  </a:lnTo>
                  <a:lnTo>
                    <a:pt x="334" y="329"/>
                  </a:lnTo>
                  <a:lnTo>
                    <a:pt x="372" y="256"/>
                  </a:lnTo>
                  <a:lnTo>
                    <a:pt x="372" y="164"/>
                  </a:lnTo>
                  <a:lnTo>
                    <a:pt x="298" y="109"/>
                  </a:lnTo>
                  <a:lnTo>
                    <a:pt x="279" y="55"/>
                  </a:lnTo>
                  <a:lnTo>
                    <a:pt x="149" y="0"/>
                  </a:lnTo>
                  <a:lnTo>
                    <a:pt x="55" y="55"/>
                  </a:lnTo>
                  <a:lnTo>
                    <a:pt x="0" y="128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8" y="274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35" name="Freeform 155"/>
            <p:cNvSpPr>
              <a:spLocks/>
            </p:cNvSpPr>
            <p:nvPr/>
          </p:nvSpPr>
          <p:spPr bwMode="auto">
            <a:xfrm>
              <a:off x="4005770" y="1694145"/>
              <a:ext cx="41858" cy="121167"/>
            </a:xfrm>
            <a:custGeom>
              <a:avLst/>
              <a:gdLst/>
              <a:ahLst/>
              <a:cxnLst>
                <a:cxn ang="0">
                  <a:pos x="76" y="109"/>
                </a:cxn>
                <a:cxn ang="0">
                  <a:pos x="64" y="31"/>
                </a:cxn>
                <a:cxn ang="0">
                  <a:pos x="38" y="0"/>
                </a:cxn>
                <a:cxn ang="0">
                  <a:pos x="11" y="31"/>
                </a:cxn>
                <a:cxn ang="0">
                  <a:pos x="0" y="109"/>
                </a:cxn>
                <a:cxn ang="0">
                  <a:pos x="11" y="186"/>
                </a:cxn>
                <a:cxn ang="0">
                  <a:pos x="38" y="219"/>
                </a:cxn>
                <a:cxn ang="0">
                  <a:pos x="64" y="186"/>
                </a:cxn>
                <a:cxn ang="0">
                  <a:pos x="76" y="109"/>
                </a:cxn>
              </a:cxnLst>
              <a:rect l="0" t="0" r="r" b="b"/>
              <a:pathLst>
                <a:path w="76" h="219">
                  <a:moveTo>
                    <a:pt x="76" y="109"/>
                  </a:moveTo>
                  <a:lnTo>
                    <a:pt x="64" y="31"/>
                  </a:lnTo>
                  <a:lnTo>
                    <a:pt x="38" y="0"/>
                  </a:lnTo>
                  <a:lnTo>
                    <a:pt x="11" y="31"/>
                  </a:lnTo>
                  <a:lnTo>
                    <a:pt x="0" y="109"/>
                  </a:lnTo>
                  <a:lnTo>
                    <a:pt x="11" y="186"/>
                  </a:lnTo>
                  <a:lnTo>
                    <a:pt x="38" y="219"/>
                  </a:lnTo>
                  <a:lnTo>
                    <a:pt x="64" y="186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36" name="Freeform 156"/>
            <p:cNvSpPr>
              <a:spLocks/>
            </p:cNvSpPr>
            <p:nvPr/>
          </p:nvSpPr>
          <p:spPr bwMode="auto">
            <a:xfrm>
              <a:off x="3886806" y="1702957"/>
              <a:ext cx="11015" cy="50670"/>
            </a:xfrm>
            <a:custGeom>
              <a:avLst/>
              <a:gdLst/>
              <a:ahLst/>
              <a:cxnLst>
                <a:cxn ang="0">
                  <a:pos x="22" y="47"/>
                </a:cxn>
                <a:cxn ang="0">
                  <a:pos x="11" y="0"/>
                </a:cxn>
                <a:cxn ang="0">
                  <a:pos x="0" y="47"/>
                </a:cxn>
                <a:cxn ang="0">
                  <a:pos x="11" y="93"/>
                </a:cxn>
                <a:cxn ang="0">
                  <a:pos x="22" y="47"/>
                </a:cxn>
              </a:cxnLst>
              <a:rect l="0" t="0" r="r" b="b"/>
              <a:pathLst>
                <a:path w="22" h="93">
                  <a:moveTo>
                    <a:pt x="22" y="47"/>
                  </a:moveTo>
                  <a:lnTo>
                    <a:pt x="11" y="0"/>
                  </a:lnTo>
                  <a:lnTo>
                    <a:pt x="0" y="47"/>
                  </a:lnTo>
                  <a:lnTo>
                    <a:pt x="11" y="93"/>
                  </a:lnTo>
                  <a:lnTo>
                    <a:pt x="22" y="47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solidFill>
                <a:schemeClr val="tx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7" name="Freeform 157"/>
            <p:cNvSpPr>
              <a:spLocks/>
            </p:cNvSpPr>
            <p:nvPr/>
          </p:nvSpPr>
          <p:spPr bwMode="auto">
            <a:xfrm>
              <a:off x="4107110" y="1874794"/>
              <a:ext cx="196071" cy="152010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36" y="74"/>
                </a:cxn>
                <a:cxn ang="0">
                  <a:pos x="336" y="165"/>
                </a:cxn>
                <a:cxn ang="0">
                  <a:pos x="354" y="239"/>
                </a:cxn>
                <a:cxn ang="0">
                  <a:pos x="280" y="257"/>
                </a:cxn>
                <a:cxn ang="0">
                  <a:pos x="280" y="165"/>
                </a:cxn>
                <a:cxn ang="0">
                  <a:pos x="131" y="129"/>
                </a:cxn>
                <a:cxn ang="0">
                  <a:pos x="149" y="220"/>
                </a:cxn>
                <a:cxn ang="0">
                  <a:pos x="56" y="275"/>
                </a:cxn>
                <a:cxn ang="0">
                  <a:pos x="56" y="275"/>
                </a:cxn>
                <a:cxn ang="0">
                  <a:pos x="0" y="202"/>
                </a:cxn>
                <a:cxn ang="0">
                  <a:pos x="37" y="92"/>
                </a:cxn>
                <a:cxn ang="0">
                  <a:pos x="149" y="37"/>
                </a:cxn>
                <a:cxn ang="0">
                  <a:pos x="167" y="19"/>
                </a:cxn>
                <a:cxn ang="0">
                  <a:pos x="167" y="19"/>
                </a:cxn>
                <a:cxn ang="0">
                  <a:pos x="242" y="0"/>
                </a:cxn>
              </a:cxnLst>
              <a:rect l="0" t="0" r="r" b="b"/>
              <a:pathLst>
                <a:path w="354" h="275">
                  <a:moveTo>
                    <a:pt x="242" y="0"/>
                  </a:moveTo>
                  <a:lnTo>
                    <a:pt x="336" y="74"/>
                  </a:lnTo>
                  <a:lnTo>
                    <a:pt x="336" y="165"/>
                  </a:lnTo>
                  <a:lnTo>
                    <a:pt x="354" y="239"/>
                  </a:lnTo>
                  <a:lnTo>
                    <a:pt x="280" y="257"/>
                  </a:lnTo>
                  <a:lnTo>
                    <a:pt x="280" y="165"/>
                  </a:lnTo>
                  <a:lnTo>
                    <a:pt x="131" y="129"/>
                  </a:lnTo>
                  <a:lnTo>
                    <a:pt x="149" y="220"/>
                  </a:lnTo>
                  <a:lnTo>
                    <a:pt x="56" y="275"/>
                  </a:lnTo>
                  <a:lnTo>
                    <a:pt x="56" y="275"/>
                  </a:lnTo>
                  <a:lnTo>
                    <a:pt x="0" y="202"/>
                  </a:lnTo>
                  <a:lnTo>
                    <a:pt x="37" y="92"/>
                  </a:lnTo>
                  <a:lnTo>
                    <a:pt x="149" y="37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38" name="Freeform 158"/>
            <p:cNvSpPr>
              <a:spLocks/>
            </p:cNvSpPr>
            <p:nvPr/>
          </p:nvSpPr>
          <p:spPr bwMode="auto">
            <a:xfrm>
              <a:off x="3787669" y="1936479"/>
              <a:ext cx="185055" cy="160822"/>
            </a:xfrm>
            <a:custGeom>
              <a:avLst/>
              <a:gdLst/>
              <a:ahLst/>
              <a:cxnLst>
                <a:cxn ang="0">
                  <a:pos x="336" y="91"/>
                </a:cxn>
                <a:cxn ang="0">
                  <a:pos x="243" y="0"/>
                </a:cxn>
                <a:cxn ang="0">
                  <a:pos x="149" y="0"/>
                </a:cxn>
                <a:cxn ang="0">
                  <a:pos x="55" y="53"/>
                </a:cxn>
                <a:cxn ang="0">
                  <a:pos x="0" y="109"/>
                </a:cxn>
                <a:cxn ang="0">
                  <a:pos x="0" y="201"/>
                </a:cxn>
                <a:cxn ang="0">
                  <a:pos x="37" y="274"/>
                </a:cxn>
                <a:cxn ang="0">
                  <a:pos x="93" y="293"/>
                </a:cxn>
                <a:cxn ang="0">
                  <a:pos x="186" y="293"/>
                </a:cxn>
                <a:cxn ang="0">
                  <a:pos x="186" y="201"/>
                </a:cxn>
                <a:cxn ang="0">
                  <a:pos x="149" y="128"/>
                </a:cxn>
                <a:cxn ang="0">
                  <a:pos x="168" y="109"/>
                </a:cxn>
                <a:cxn ang="0">
                  <a:pos x="243" y="164"/>
                </a:cxn>
                <a:cxn ang="0">
                  <a:pos x="336" y="164"/>
                </a:cxn>
                <a:cxn ang="0">
                  <a:pos x="336" y="164"/>
                </a:cxn>
                <a:cxn ang="0">
                  <a:pos x="336" y="91"/>
                </a:cxn>
              </a:cxnLst>
              <a:rect l="0" t="0" r="r" b="b"/>
              <a:pathLst>
                <a:path w="336" h="293">
                  <a:moveTo>
                    <a:pt x="336" y="91"/>
                  </a:moveTo>
                  <a:lnTo>
                    <a:pt x="243" y="0"/>
                  </a:lnTo>
                  <a:lnTo>
                    <a:pt x="149" y="0"/>
                  </a:lnTo>
                  <a:lnTo>
                    <a:pt x="55" y="53"/>
                  </a:lnTo>
                  <a:lnTo>
                    <a:pt x="0" y="109"/>
                  </a:lnTo>
                  <a:lnTo>
                    <a:pt x="0" y="201"/>
                  </a:lnTo>
                  <a:lnTo>
                    <a:pt x="37" y="274"/>
                  </a:lnTo>
                  <a:lnTo>
                    <a:pt x="93" y="293"/>
                  </a:lnTo>
                  <a:lnTo>
                    <a:pt x="186" y="293"/>
                  </a:lnTo>
                  <a:lnTo>
                    <a:pt x="186" y="201"/>
                  </a:lnTo>
                  <a:lnTo>
                    <a:pt x="149" y="128"/>
                  </a:lnTo>
                  <a:lnTo>
                    <a:pt x="168" y="109"/>
                  </a:lnTo>
                  <a:lnTo>
                    <a:pt x="243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36" y="91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39" name="Freeform 159"/>
            <p:cNvSpPr>
              <a:spLocks/>
            </p:cNvSpPr>
            <p:nvPr/>
          </p:nvSpPr>
          <p:spPr bwMode="auto">
            <a:xfrm>
              <a:off x="3836136" y="2006976"/>
              <a:ext cx="11015" cy="59482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11" y="0"/>
                </a:cxn>
                <a:cxn ang="0">
                  <a:pos x="0" y="54"/>
                </a:cxn>
                <a:cxn ang="0">
                  <a:pos x="11" y="107"/>
                </a:cxn>
                <a:cxn ang="0">
                  <a:pos x="22" y="54"/>
                </a:cxn>
              </a:cxnLst>
              <a:rect l="0" t="0" r="r" b="b"/>
              <a:pathLst>
                <a:path w="22" h="107">
                  <a:moveTo>
                    <a:pt x="22" y="54"/>
                  </a:moveTo>
                  <a:lnTo>
                    <a:pt x="11" y="0"/>
                  </a:lnTo>
                  <a:lnTo>
                    <a:pt x="0" y="54"/>
                  </a:lnTo>
                  <a:lnTo>
                    <a:pt x="11" y="107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0" name="Freeform 160"/>
            <p:cNvSpPr>
              <a:spLocks/>
            </p:cNvSpPr>
            <p:nvPr/>
          </p:nvSpPr>
          <p:spPr bwMode="auto">
            <a:xfrm>
              <a:off x="4723961" y="1824124"/>
              <a:ext cx="88122" cy="110152"/>
            </a:xfrm>
            <a:custGeom>
              <a:avLst/>
              <a:gdLst/>
              <a:ahLst/>
              <a:cxnLst>
                <a:cxn ang="0">
                  <a:pos x="161" y="100"/>
                </a:cxn>
                <a:cxn ang="0">
                  <a:pos x="137" y="29"/>
                </a:cxn>
                <a:cxn ang="0">
                  <a:pos x="80" y="0"/>
                </a:cxn>
                <a:cxn ang="0">
                  <a:pos x="23" y="29"/>
                </a:cxn>
                <a:cxn ang="0">
                  <a:pos x="0" y="100"/>
                </a:cxn>
                <a:cxn ang="0">
                  <a:pos x="23" y="169"/>
                </a:cxn>
                <a:cxn ang="0">
                  <a:pos x="80" y="200"/>
                </a:cxn>
                <a:cxn ang="0">
                  <a:pos x="137" y="169"/>
                </a:cxn>
                <a:cxn ang="0">
                  <a:pos x="161" y="100"/>
                </a:cxn>
              </a:cxnLst>
              <a:rect l="0" t="0" r="r" b="b"/>
              <a:pathLst>
                <a:path w="161" h="200">
                  <a:moveTo>
                    <a:pt x="161" y="100"/>
                  </a:moveTo>
                  <a:lnTo>
                    <a:pt x="137" y="29"/>
                  </a:lnTo>
                  <a:lnTo>
                    <a:pt x="80" y="0"/>
                  </a:lnTo>
                  <a:lnTo>
                    <a:pt x="23" y="29"/>
                  </a:lnTo>
                  <a:lnTo>
                    <a:pt x="0" y="100"/>
                  </a:lnTo>
                  <a:lnTo>
                    <a:pt x="23" y="169"/>
                  </a:lnTo>
                  <a:lnTo>
                    <a:pt x="80" y="200"/>
                  </a:lnTo>
                  <a:lnTo>
                    <a:pt x="137" y="169"/>
                  </a:lnTo>
                  <a:lnTo>
                    <a:pt x="161" y="10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1" name="Freeform 161"/>
            <p:cNvSpPr>
              <a:spLocks/>
            </p:cNvSpPr>
            <p:nvPr/>
          </p:nvSpPr>
          <p:spPr bwMode="auto">
            <a:xfrm>
              <a:off x="4444175" y="1683129"/>
              <a:ext cx="39655" cy="110152"/>
            </a:xfrm>
            <a:custGeom>
              <a:avLst/>
              <a:gdLst/>
              <a:ahLst/>
              <a:cxnLst>
                <a:cxn ang="0">
                  <a:pos x="74" y="100"/>
                </a:cxn>
                <a:cxn ang="0">
                  <a:pos x="63" y="30"/>
                </a:cxn>
                <a:cxn ang="0">
                  <a:pos x="37" y="0"/>
                </a:cxn>
                <a:cxn ang="0">
                  <a:pos x="10" y="30"/>
                </a:cxn>
                <a:cxn ang="0">
                  <a:pos x="0" y="100"/>
                </a:cxn>
                <a:cxn ang="0">
                  <a:pos x="10" y="170"/>
                </a:cxn>
                <a:cxn ang="0">
                  <a:pos x="37" y="201"/>
                </a:cxn>
                <a:cxn ang="0">
                  <a:pos x="63" y="170"/>
                </a:cxn>
                <a:cxn ang="0">
                  <a:pos x="74" y="100"/>
                </a:cxn>
              </a:cxnLst>
              <a:rect l="0" t="0" r="r" b="b"/>
              <a:pathLst>
                <a:path w="74" h="201">
                  <a:moveTo>
                    <a:pt x="74" y="100"/>
                  </a:moveTo>
                  <a:lnTo>
                    <a:pt x="63" y="30"/>
                  </a:lnTo>
                  <a:lnTo>
                    <a:pt x="37" y="0"/>
                  </a:lnTo>
                  <a:lnTo>
                    <a:pt x="10" y="30"/>
                  </a:lnTo>
                  <a:lnTo>
                    <a:pt x="0" y="100"/>
                  </a:lnTo>
                  <a:lnTo>
                    <a:pt x="10" y="170"/>
                  </a:lnTo>
                  <a:lnTo>
                    <a:pt x="37" y="201"/>
                  </a:lnTo>
                  <a:lnTo>
                    <a:pt x="63" y="170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42" name="Freeform 162"/>
            <p:cNvSpPr>
              <a:spLocks/>
            </p:cNvSpPr>
            <p:nvPr/>
          </p:nvSpPr>
          <p:spPr bwMode="auto">
            <a:xfrm>
              <a:off x="4521282" y="1713972"/>
              <a:ext cx="22030" cy="90325"/>
            </a:xfrm>
            <a:custGeom>
              <a:avLst/>
              <a:gdLst/>
              <a:ahLst/>
              <a:cxnLst>
                <a:cxn ang="0">
                  <a:pos x="39" y="82"/>
                </a:cxn>
                <a:cxn ang="0">
                  <a:pos x="20" y="0"/>
                </a:cxn>
                <a:cxn ang="0">
                  <a:pos x="0" y="82"/>
                </a:cxn>
                <a:cxn ang="0">
                  <a:pos x="20" y="164"/>
                </a:cxn>
                <a:cxn ang="0">
                  <a:pos x="39" y="82"/>
                </a:cxn>
              </a:cxnLst>
              <a:rect l="0" t="0" r="r" b="b"/>
              <a:pathLst>
                <a:path w="39" h="164">
                  <a:moveTo>
                    <a:pt x="39" y="82"/>
                  </a:moveTo>
                  <a:lnTo>
                    <a:pt x="20" y="0"/>
                  </a:lnTo>
                  <a:lnTo>
                    <a:pt x="0" y="82"/>
                  </a:lnTo>
                  <a:lnTo>
                    <a:pt x="20" y="164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 cap="flat" cmpd="sng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da-DK"/>
            </a:p>
          </p:txBody>
        </p:sp>
        <p:sp>
          <p:nvSpPr>
            <p:cNvPr id="643" name="Freeform 163"/>
            <p:cNvSpPr>
              <a:spLocks/>
            </p:cNvSpPr>
            <p:nvPr/>
          </p:nvSpPr>
          <p:spPr bwMode="auto">
            <a:xfrm>
              <a:off x="3944085" y="1711769"/>
              <a:ext cx="19827" cy="81512"/>
            </a:xfrm>
            <a:custGeom>
              <a:avLst/>
              <a:gdLst/>
              <a:ahLst/>
              <a:cxnLst>
                <a:cxn ang="0">
                  <a:pos x="37" y="73"/>
                </a:cxn>
                <a:cxn ang="0">
                  <a:pos x="19" y="0"/>
                </a:cxn>
                <a:cxn ang="0">
                  <a:pos x="0" y="73"/>
                </a:cxn>
                <a:cxn ang="0">
                  <a:pos x="19" y="147"/>
                </a:cxn>
                <a:cxn ang="0">
                  <a:pos x="37" y="73"/>
                </a:cxn>
              </a:cxnLst>
              <a:rect l="0" t="0" r="r" b="b"/>
              <a:pathLst>
                <a:path w="37" h="147">
                  <a:moveTo>
                    <a:pt x="37" y="73"/>
                  </a:moveTo>
                  <a:lnTo>
                    <a:pt x="19" y="0"/>
                  </a:lnTo>
                  <a:lnTo>
                    <a:pt x="0" y="73"/>
                  </a:lnTo>
                  <a:lnTo>
                    <a:pt x="19" y="14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4" name="Rektangel 643"/>
            <p:cNvSpPr/>
            <p:nvPr/>
          </p:nvSpPr>
          <p:spPr>
            <a:xfrm>
              <a:off x="2343263" y="2756126"/>
              <a:ext cx="3892412" cy="18158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a-DK" sz="1600" b="1" cap="none" spc="150" dirty="0" smtClean="0">
                  <a:ln w="11430"/>
                  <a:solidFill>
                    <a:srgbClr val="0070C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Introduktion</a:t>
              </a:r>
            </a:p>
            <a:p>
              <a:pPr algn="ctr"/>
              <a:r>
                <a:rPr lang="da-DK" sz="1600" b="1" spc="150" dirty="0" smtClean="0">
                  <a:ln w="11430"/>
                  <a:solidFill>
                    <a:srgbClr val="0070C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til de</a:t>
              </a:r>
            </a:p>
            <a:p>
              <a:pPr algn="ctr"/>
              <a:r>
                <a:rPr lang="da-DK" sz="4000" b="1" spc="150" dirty="0" smtClean="0">
                  <a:ln w="11430"/>
                  <a:solidFill>
                    <a:srgbClr val="0070C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TOFARVEDE</a:t>
              </a:r>
            </a:p>
            <a:p>
              <a:pPr algn="ctr"/>
              <a:r>
                <a:rPr lang="da-DK" sz="4000" b="1" spc="150" dirty="0" smtClean="0">
                  <a:ln w="11430"/>
                  <a:solidFill>
                    <a:srgbClr val="0070C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FRIMÆRKER</a:t>
              </a:r>
              <a:endParaRPr lang="da-DK" sz="4000" b="1" cap="none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45" name="Rektangel 644"/>
            <p:cNvSpPr/>
            <p:nvPr/>
          </p:nvSpPr>
          <p:spPr>
            <a:xfrm>
              <a:off x="3139848" y="5143512"/>
              <a:ext cx="231185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a-DK" sz="1600" i="1" cap="none" spc="150" dirty="0" smtClean="0">
                  <a:ln w="11430"/>
                  <a:solidFill>
                    <a:srgbClr val="5F5F5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ookman Old Style" pitchFamily="18" charset="0"/>
                </a:rPr>
                <a:t>Søren Chr. Jensen</a:t>
              </a:r>
            </a:p>
            <a:p>
              <a:pPr algn="ctr"/>
              <a:endParaRPr lang="da-DK" sz="1600" i="1" cap="none" spc="150" dirty="0" smtClean="0">
                <a:ln w="11430"/>
                <a:solidFill>
                  <a:srgbClr val="5F5F5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endParaRPr>
            </a:p>
            <a:p>
              <a:pPr algn="ctr"/>
              <a:r>
                <a:rPr lang="da-DK" sz="1600" i="1" spc="150" dirty="0" smtClean="0">
                  <a:ln w="11430"/>
                  <a:solidFill>
                    <a:srgbClr val="5F5F5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ookman Old Style" pitchFamily="18" charset="0"/>
                </a:rPr>
                <a:t>Danmarks</a:t>
              </a:r>
            </a:p>
            <a:p>
              <a:pPr algn="ctr"/>
              <a:r>
                <a:rPr lang="da-DK" sz="1600" i="1" spc="150" dirty="0" smtClean="0">
                  <a:ln w="11430"/>
                  <a:solidFill>
                    <a:srgbClr val="5F5F5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ookman Old Style" pitchFamily="18" charset="0"/>
                </a:rPr>
                <a:t>Filatelist</a:t>
              </a:r>
            </a:p>
            <a:p>
              <a:pPr algn="ctr"/>
              <a:r>
                <a:rPr lang="da-DK" sz="1600" i="1" spc="150" dirty="0" smtClean="0">
                  <a:ln w="11430"/>
                  <a:solidFill>
                    <a:srgbClr val="5F5F5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ookman Old Style" pitchFamily="18" charset="0"/>
                </a:rPr>
                <a:t>Forbund</a:t>
              </a:r>
              <a:endParaRPr lang="da-DK" sz="4000" i="1" cap="none" spc="150" dirty="0">
                <a:ln w="11430"/>
                <a:solidFill>
                  <a:srgbClr val="5F5F5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lassisk kontor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1523</TotalTime>
  <Words>226</Words>
  <Application>Microsoft Office PowerPoint</Application>
  <PresentationFormat>Skærmshow (4:3)</PresentationFormat>
  <Paragraphs>61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Apex</vt:lpstr>
      <vt:lpstr>Den nye ”om at samle tofarvede”</vt:lpstr>
      <vt:lpstr>Om at samle tofarvede</vt:lpstr>
      <vt:lpstr>Målgruppe?</vt:lpstr>
      <vt:lpstr>Dias nummer 4</vt:lpstr>
      <vt:lpstr>Dias nummer 5</vt:lpstr>
      <vt:lpstr>Dias nummer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Fængselsmæssig censur</dc:title>
  <dc:creator>Finn Skriver Laursen</dc:creator>
  <cp:lastModifiedBy>ER</cp:lastModifiedBy>
  <cp:revision>147</cp:revision>
  <dcterms:created xsi:type="dcterms:W3CDTF">2009-06-27T12:06:41Z</dcterms:created>
  <dcterms:modified xsi:type="dcterms:W3CDTF">2012-01-03T11:32:40Z</dcterms:modified>
</cp:coreProperties>
</file>